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141413459" r:id="rId2"/>
    <p:sldId id="2141413510" r:id="rId3"/>
    <p:sldId id="2141413489" r:id="rId4"/>
    <p:sldId id="2141413488" r:id="rId5"/>
    <p:sldId id="2141413490" r:id="rId6"/>
    <p:sldId id="2141413491" r:id="rId7"/>
    <p:sldId id="2141413492" r:id="rId8"/>
    <p:sldId id="2141413493" r:id="rId9"/>
    <p:sldId id="2141413494" r:id="rId10"/>
    <p:sldId id="2141413495" r:id="rId11"/>
    <p:sldId id="2141413496" r:id="rId12"/>
    <p:sldId id="2141413497" r:id="rId13"/>
    <p:sldId id="2141413498" r:id="rId14"/>
    <p:sldId id="2141413499" r:id="rId15"/>
    <p:sldId id="2141413500" r:id="rId16"/>
    <p:sldId id="2141413501" r:id="rId17"/>
    <p:sldId id="2141413512" r:id="rId18"/>
    <p:sldId id="2141413503" r:id="rId19"/>
    <p:sldId id="2141413481" r:id="rId20"/>
    <p:sldId id="2141413506" r:id="rId21"/>
    <p:sldId id="2141413507" r:id="rId22"/>
    <p:sldId id="2141413508" r:id="rId23"/>
    <p:sldId id="214141350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AFB"/>
    <a:srgbClr val="B797EB"/>
    <a:srgbClr val="C49DDC"/>
    <a:srgbClr val="69BFFF"/>
    <a:srgbClr val="F2BC7F"/>
    <a:srgbClr val="F0F0F0"/>
    <a:srgbClr val="29A37A"/>
    <a:srgbClr val="C18B64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68484-0B1D-429A-99C2-CF0786C3D46E}" v="2" dt="2025-05-02T20:01:37.0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12" autoAdjust="0"/>
    <p:restoredTop sz="96076" autoAdjust="0"/>
  </p:normalViewPr>
  <p:slideViewPr>
    <p:cSldViewPr snapToGrid="0">
      <p:cViewPr varScale="1">
        <p:scale>
          <a:sx n="95" d="100"/>
          <a:sy n="95" d="100"/>
        </p:scale>
        <p:origin x="468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6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43-4447-B6EF-FEE268A85CFE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43-4447-B6EF-FEE268A85CFE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43-4447-B6EF-FEE268A85C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02-05-2025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4945" y="4012706"/>
            <a:ext cx="6321491" cy="1578373"/>
          </a:xfrm>
        </p:spPr>
        <p:txBody>
          <a:bodyPr anchor="ctr">
            <a:normAutofit/>
          </a:bodyPr>
          <a:lstStyle>
            <a:lvl1pPr algn="r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944" y="5675064"/>
            <a:ext cx="6321491" cy="474978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88E8871-4133-849E-7944-1247643C34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3083" y="1063283"/>
            <a:ext cx="3181194" cy="5280074"/>
          </a:xfrm>
          <a:prstGeom prst="roundRect">
            <a:avLst>
              <a:gd name="adj" fmla="val 5000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68964"/>
            <a:ext cx="9355634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88E8871-4133-849E-7944-1247643C34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1723" y="1225843"/>
            <a:ext cx="3181194" cy="5280074"/>
          </a:xfrm>
          <a:prstGeom prst="roundRect">
            <a:avLst>
              <a:gd name="adj" fmla="val 5000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9488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439" y="209305"/>
            <a:ext cx="7743531" cy="950422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6936" y="730034"/>
            <a:ext cx="3155424" cy="5397933"/>
          </a:xfrm>
          <a:prstGeom prst="roundRect">
            <a:avLst>
              <a:gd name="adj" fmla="val 5000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B36920-E085-410E-8725-91A639D42A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5745" y="1534160"/>
            <a:ext cx="1525284" cy="2346564"/>
          </a:xfrm>
          <a:custGeom>
            <a:avLst/>
            <a:gdLst>
              <a:gd name="connsiteX0" fmla="*/ 762642 w 1525284"/>
              <a:gd name="connsiteY0" fmla="*/ 1 h 2346564"/>
              <a:gd name="connsiteX1" fmla="*/ 916340 w 1525284"/>
              <a:gd name="connsiteY1" fmla="*/ 15495 h 2346564"/>
              <a:gd name="connsiteX2" fmla="*/ 1525284 w 1525284"/>
              <a:gd name="connsiteY2" fmla="*/ 762642 h 2346564"/>
              <a:gd name="connsiteX3" fmla="*/ 1525284 w 1525284"/>
              <a:gd name="connsiteY3" fmla="*/ 1583922 h 2346564"/>
              <a:gd name="connsiteX4" fmla="*/ 762641 w 1525284"/>
              <a:gd name="connsiteY4" fmla="*/ 2346564 h 2346564"/>
              <a:gd name="connsiteX5" fmla="*/ 762641 w 1525284"/>
              <a:gd name="connsiteY5" fmla="*/ 2346563 h 2346564"/>
              <a:gd name="connsiteX6" fmla="*/ 0 w 1525284"/>
              <a:gd name="connsiteY6" fmla="*/ 1583921 h 2346564"/>
              <a:gd name="connsiteX7" fmla="*/ 0 w 1525284"/>
              <a:gd name="connsiteY7" fmla="*/ 762642 h 2346564"/>
              <a:gd name="connsiteX8" fmla="*/ 608944 w 1525284"/>
              <a:gd name="connsiteY8" fmla="*/ 15495 h 2346564"/>
              <a:gd name="connsiteX9" fmla="*/ 762641 w 1525284"/>
              <a:gd name="connsiteY9" fmla="*/ 0 h 2346564"/>
              <a:gd name="connsiteX10" fmla="*/ 762642 w 1525284"/>
              <a:gd name="connsiteY10" fmla="*/ 0 h 2346564"/>
              <a:gd name="connsiteX11" fmla="*/ 762642 w 1525284"/>
              <a:gd name="connsiteY11" fmla="*/ 1 h 234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5284" h="2346564">
                <a:moveTo>
                  <a:pt x="762642" y="1"/>
                </a:moveTo>
                <a:lnTo>
                  <a:pt x="916340" y="15495"/>
                </a:lnTo>
                <a:cubicBezTo>
                  <a:pt x="1263863" y="86609"/>
                  <a:pt x="1525284" y="394097"/>
                  <a:pt x="1525284" y="762642"/>
                </a:cubicBezTo>
                <a:lnTo>
                  <a:pt x="1525284" y="1583922"/>
                </a:lnTo>
                <a:cubicBezTo>
                  <a:pt x="1525284" y="2005117"/>
                  <a:pt x="1183838" y="2346564"/>
                  <a:pt x="762641" y="2346564"/>
                </a:cubicBezTo>
                <a:lnTo>
                  <a:pt x="762641" y="2346563"/>
                </a:lnTo>
                <a:cubicBezTo>
                  <a:pt x="341446" y="2346563"/>
                  <a:pt x="0" y="2005117"/>
                  <a:pt x="0" y="1583921"/>
                </a:cubicBezTo>
                <a:lnTo>
                  <a:pt x="0" y="762642"/>
                </a:lnTo>
                <a:cubicBezTo>
                  <a:pt x="0" y="394097"/>
                  <a:pt x="261421" y="86609"/>
                  <a:pt x="608944" y="15495"/>
                </a:cubicBezTo>
                <a:close/>
                <a:moveTo>
                  <a:pt x="762641" y="0"/>
                </a:moveTo>
                <a:lnTo>
                  <a:pt x="762642" y="0"/>
                </a:lnTo>
                <a:lnTo>
                  <a:pt x="762642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10F71F8E-5484-4E2C-9DEE-645942E6C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34153" y="1534160"/>
            <a:ext cx="1525286" cy="2346564"/>
          </a:xfrm>
          <a:custGeom>
            <a:avLst/>
            <a:gdLst>
              <a:gd name="connsiteX0" fmla="*/ 762644 w 1525286"/>
              <a:gd name="connsiteY0" fmla="*/ 1 h 2346564"/>
              <a:gd name="connsiteX1" fmla="*/ 916342 w 1525286"/>
              <a:gd name="connsiteY1" fmla="*/ 15495 h 2346564"/>
              <a:gd name="connsiteX2" fmla="*/ 1525286 w 1525286"/>
              <a:gd name="connsiteY2" fmla="*/ 762642 h 2346564"/>
              <a:gd name="connsiteX3" fmla="*/ 1525286 w 1525286"/>
              <a:gd name="connsiteY3" fmla="*/ 1583922 h 2346564"/>
              <a:gd name="connsiteX4" fmla="*/ 762643 w 1525286"/>
              <a:gd name="connsiteY4" fmla="*/ 2346564 h 2346564"/>
              <a:gd name="connsiteX5" fmla="*/ 762643 w 1525286"/>
              <a:gd name="connsiteY5" fmla="*/ 2346563 h 2346564"/>
              <a:gd name="connsiteX6" fmla="*/ 0 w 1525286"/>
              <a:gd name="connsiteY6" fmla="*/ 1583921 h 2346564"/>
              <a:gd name="connsiteX7" fmla="*/ 1 w 1525286"/>
              <a:gd name="connsiteY7" fmla="*/ 762642 h 2346564"/>
              <a:gd name="connsiteX8" fmla="*/ 608945 w 1525286"/>
              <a:gd name="connsiteY8" fmla="*/ 15495 h 2346564"/>
              <a:gd name="connsiteX9" fmla="*/ 762643 w 1525286"/>
              <a:gd name="connsiteY9" fmla="*/ 0 h 2346564"/>
              <a:gd name="connsiteX10" fmla="*/ 762645 w 1525286"/>
              <a:gd name="connsiteY10" fmla="*/ 0 h 2346564"/>
              <a:gd name="connsiteX11" fmla="*/ 762644 w 1525286"/>
              <a:gd name="connsiteY11" fmla="*/ 1 h 234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5286" h="2346564">
                <a:moveTo>
                  <a:pt x="762644" y="1"/>
                </a:moveTo>
                <a:lnTo>
                  <a:pt x="916342" y="15495"/>
                </a:lnTo>
                <a:cubicBezTo>
                  <a:pt x="1263865" y="86609"/>
                  <a:pt x="1525286" y="394097"/>
                  <a:pt x="1525286" y="762642"/>
                </a:cubicBezTo>
                <a:lnTo>
                  <a:pt x="1525286" y="1583922"/>
                </a:lnTo>
                <a:cubicBezTo>
                  <a:pt x="1525286" y="2005117"/>
                  <a:pt x="1183839" y="2346564"/>
                  <a:pt x="762643" y="2346564"/>
                </a:cubicBezTo>
                <a:lnTo>
                  <a:pt x="762643" y="2346563"/>
                </a:lnTo>
                <a:cubicBezTo>
                  <a:pt x="341447" y="2346563"/>
                  <a:pt x="0" y="2005117"/>
                  <a:pt x="0" y="1583921"/>
                </a:cubicBezTo>
                <a:lnTo>
                  <a:pt x="1" y="762642"/>
                </a:lnTo>
                <a:cubicBezTo>
                  <a:pt x="1" y="394097"/>
                  <a:pt x="261422" y="86609"/>
                  <a:pt x="608945" y="15495"/>
                </a:cubicBezTo>
                <a:close/>
                <a:moveTo>
                  <a:pt x="762643" y="0"/>
                </a:moveTo>
                <a:lnTo>
                  <a:pt x="762645" y="0"/>
                </a:lnTo>
                <a:lnTo>
                  <a:pt x="762644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F6FD6A5-A564-4CE4-8B21-D84A5D3245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32562" y="1534160"/>
            <a:ext cx="1525286" cy="2346564"/>
          </a:xfrm>
          <a:custGeom>
            <a:avLst/>
            <a:gdLst>
              <a:gd name="connsiteX0" fmla="*/ 762644 w 1525286"/>
              <a:gd name="connsiteY0" fmla="*/ 1 h 2346564"/>
              <a:gd name="connsiteX1" fmla="*/ 916342 w 1525286"/>
              <a:gd name="connsiteY1" fmla="*/ 15495 h 2346564"/>
              <a:gd name="connsiteX2" fmla="*/ 1525286 w 1525286"/>
              <a:gd name="connsiteY2" fmla="*/ 762642 h 2346564"/>
              <a:gd name="connsiteX3" fmla="*/ 1525286 w 1525286"/>
              <a:gd name="connsiteY3" fmla="*/ 1583922 h 2346564"/>
              <a:gd name="connsiteX4" fmla="*/ 762644 w 1525286"/>
              <a:gd name="connsiteY4" fmla="*/ 2346564 h 2346564"/>
              <a:gd name="connsiteX5" fmla="*/ 762644 w 1525286"/>
              <a:gd name="connsiteY5" fmla="*/ 2346563 h 2346564"/>
              <a:gd name="connsiteX6" fmla="*/ 0 w 1525286"/>
              <a:gd name="connsiteY6" fmla="*/ 1583921 h 2346564"/>
              <a:gd name="connsiteX7" fmla="*/ 1 w 1525286"/>
              <a:gd name="connsiteY7" fmla="*/ 762642 h 2346564"/>
              <a:gd name="connsiteX8" fmla="*/ 608945 w 1525286"/>
              <a:gd name="connsiteY8" fmla="*/ 15495 h 2346564"/>
              <a:gd name="connsiteX9" fmla="*/ 762644 w 1525286"/>
              <a:gd name="connsiteY9" fmla="*/ 0 h 2346564"/>
              <a:gd name="connsiteX10" fmla="*/ 762645 w 1525286"/>
              <a:gd name="connsiteY10" fmla="*/ 0 h 2346564"/>
              <a:gd name="connsiteX11" fmla="*/ 762644 w 1525286"/>
              <a:gd name="connsiteY11" fmla="*/ 1 h 234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5286" h="2346564">
                <a:moveTo>
                  <a:pt x="762644" y="1"/>
                </a:moveTo>
                <a:lnTo>
                  <a:pt x="916342" y="15495"/>
                </a:lnTo>
                <a:cubicBezTo>
                  <a:pt x="1263865" y="86609"/>
                  <a:pt x="1525286" y="394097"/>
                  <a:pt x="1525286" y="762642"/>
                </a:cubicBezTo>
                <a:lnTo>
                  <a:pt x="1525286" y="1583922"/>
                </a:lnTo>
                <a:cubicBezTo>
                  <a:pt x="1525286" y="2005117"/>
                  <a:pt x="1183839" y="2346564"/>
                  <a:pt x="762644" y="2346564"/>
                </a:cubicBezTo>
                <a:lnTo>
                  <a:pt x="762644" y="2346563"/>
                </a:lnTo>
                <a:cubicBezTo>
                  <a:pt x="341447" y="2346563"/>
                  <a:pt x="0" y="2005117"/>
                  <a:pt x="0" y="1583921"/>
                </a:cubicBezTo>
                <a:lnTo>
                  <a:pt x="1" y="762642"/>
                </a:lnTo>
                <a:cubicBezTo>
                  <a:pt x="1" y="394097"/>
                  <a:pt x="261422" y="86609"/>
                  <a:pt x="608945" y="15495"/>
                </a:cubicBezTo>
                <a:close/>
                <a:moveTo>
                  <a:pt x="762644" y="0"/>
                </a:moveTo>
                <a:lnTo>
                  <a:pt x="762645" y="0"/>
                </a:lnTo>
                <a:lnTo>
                  <a:pt x="762644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6501233-482F-4EF1-994F-494F36E82D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0972" y="1534160"/>
            <a:ext cx="1525284" cy="2346564"/>
          </a:xfrm>
          <a:custGeom>
            <a:avLst/>
            <a:gdLst>
              <a:gd name="connsiteX0" fmla="*/ 762642 w 1525284"/>
              <a:gd name="connsiteY0" fmla="*/ 0 h 2346564"/>
              <a:gd name="connsiteX1" fmla="*/ 1525284 w 1525284"/>
              <a:gd name="connsiteY1" fmla="*/ 762642 h 2346564"/>
              <a:gd name="connsiteX2" fmla="*/ 1525284 w 1525284"/>
              <a:gd name="connsiteY2" fmla="*/ 1583922 h 2346564"/>
              <a:gd name="connsiteX3" fmla="*/ 762642 w 1525284"/>
              <a:gd name="connsiteY3" fmla="*/ 2346564 h 2346564"/>
              <a:gd name="connsiteX4" fmla="*/ 762642 w 1525284"/>
              <a:gd name="connsiteY4" fmla="*/ 2346563 h 2346564"/>
              <a:gd name="connsiteX5" fmla="*/ 0 w 1525284"/>
              <a:gd name="connsiteY5" fmla="*/ 1583921 h 2346564"/>
              <a:gd name="connsiteX6" fmla="*/ 0 w 1525284"/>
              <a:gd name="connsiteY6" fmla="*/ 762642 h 2346564"/>
              <a:gd name="connsiteX7" fmla="*/ 762642 w 1525284"/>
              <a:gd name="connsiteY7" fmla="*/ 0 h 234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25284" h="2346564">
                <a:moveTo>
                  <a:pt x="762642" y="0"/>
                </a:moveTo>
                <a:cubicBezTo>
                  <a:pt x="1183837" y="0"/>
                  <a:pt x="1525284" y="341447"/>
                  <a:pt x="1525284" y="762642"/>
                </a:cubicBezTo>
                <a:lnTo>
                  <a:pt x="1525284" y="1583922"/>
                </a:lnTo>
                <a:cubicBezTo>
                  <a:pt x="1525284" y="2005117"/>
                  <a:pt x="1183837" y="2346564"/>
                  <a:pt x="762642" y="2346564"/>
                </a:cubicBezTo>
                <a:lnTo>
                  <a:pt x="762642" y="2346563"/>
                </a:lnTo>
                <a:cubicBezTo>
                  <a:pt x="341447" y="2346563"/>
                  <a:pt x="0" y="2005117"/>
                  <a:pt x="0" y="1583921"/>
                </a:cubicBezTo>
                <a:lnTo>
                  <a:pt x="0" y="762642"/>
                </a:lnTo>
                <a:cubicBezTo>
                  <a:pt x="0" y="341447"/>
                  <a:pt x="341447" y="0"/>
                  <a:pt x="7626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960" y="168964"/>
            <a:ext cx="6797040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8097" y="653522"/>
            <a:ext cx="3124783" cy="5550957"/>
          </a:xfrm>
          <a:prstGeom prst="roundRect">
            <a:avLst>
              <a:gd name="adj" fmla="val 50000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189344"/>
            <a:ext cx="6423197" cy="1098305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1CBFBA3-D496-40E3-BBC3-7256E25D61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17978" y="1798188"/>
            <a:ext cx="1541422" cy="1542082"/>
          </a:xfrm>
          <a:custGeom>
            <a:avLst/>
            <a:gdLst>
              <a:gd name="connsiteX0" fmla="*/ 771041 w 1541422"/>
              <a:gd name="connsiteY0" fmla="*/ 0 h 1542082"/>
              <a:gd name="connsiteX1" fmla="*/ 1538101 w 1541422"/>
              <a:gd name="connsiteY1" fmla="*/ 692207 h 1542082"/>
              <a:gd name="connsiteX2" fmla="*/ 1541422 w 1541422"/>
              <a:gd name="connsiteY2" fmla="*/ 757971 h 1542082"/>
              <a:gd name="connsiteX3" fmla="*/ 1541422 w 1541422"/>
              <a:gd name="connsiteY3" fmla="*/ 784112 h 1542082"/>
              <a:gd name="connsiteX4" fmla="*/ 1538101 w 1541422"/>
              <a:gd name="connsiteY4" fmla="*/ 849876 h 1542082"/>
              <a:gd name="connsiteX5" fmla="*/ 771041 w 1541422"/>
              <a:gd name="connsiteY5" fmla="*/ 1542082 h 1542082"/>
              <a:gd name="connsiteX6" fmla="*/ 0 w 1541422"/>
              <a:gd name="connsiteY6" fmla="*/ 771041 h 1542082"/>
              <a:gd name="connsiteX7" fmla="*/ 771041 w 1541422"/>
              <a:gd name="connsiteY7" fmla="*/ 0 h 154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1422" h="1542082">
                <a:moveTo>
                  <a:pt x="771041" y="0"/>
                </a:moveTo>
                <a:cubicBezTo>
                  <a:pt x="1170261" y="0"/>
                  <a:pt x="1498616" y="303405"/>
                  <a:pt x="1538101" y="692207"/>
                </a:cubicBezTo>
                <a:lnTo>
                  <a:pt x="1541422" y="757971"/>
                </a:lnTo>
                <a:lnTo>
                  <a:pt x="1541422" y="784112"/>
                </a:lnTo>
                <a:lnTo>
                  <a:pt x="1538101" y="849876"/>
                </a:lnTo>
                <a:cubicBezTo>
                  <a:pt x="1498616" y="1238678"/>
                  <a:pt x="1170261" y="1542082"/>
                  <a:pt x="771041" y="1542082"/>
                </a:cubicBezTo>
                <a:cubicBezTo>
                  <a:pt x="345207" y="1542082"/>
                  <a:pt x="0" y="1196875"/>
                  <a:pt x="0" y="771041"/>
                </a:cubicBezTo>
                <a:cubicBezTo>
                  <a:pt x="0" y="345207"/>
                  <a:pt x="345207" y="0"/>
                  <a:pt x="771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07E39F9-8FBE-4285-A88A-7364D01CDC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31941" y="1798188"/>
            <a:ext cx="1542082" cy="1542082"/>
          </a:xfrm>
          <a:custGeom>
            <a:avLst/>
            <a:gdLst>
              <a:gd name="connsiteX0" fmla="*/ 771041 w 1542082"/>
              <a:gd name="connsiteY0" fmla="*/ 0 h 1542082"/>
              <a:gd name="connsiteX1" fmla="*/ 1542082 w 1542082"/>
              <a:gd name="connsiteY1" fmla="*/ 771041 h 1542082"/>
              <a:gd name="connsiteX2" fmla="*/ 771041 w 1542082"/>
              <a:gd name="connsiteY2" fmla="*/ 1542082 h 1542082"/>
              <a:gd name="connsiteX3" fmla="*/ 0 w 1542082"/>
              <a:gd name="connsiteY3" fmla="*/ 771041 h 1542082"/>
              <a:gd name="connsiteX4" fmla="*/ 771041 w 1542082"/>
              <a:gd name="connsiteY4" fmla="*/ 0 h 154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2082" h="1542082">
                <a:moveTo>
                  <a:pt x="771041" y="0"/>
                </a:moveTo>
                <a:cubicBezTo>
                  <a:pt x="1196875" y="0"/>
                  <a:pt x="1542082" y="345207"/>
                  <a:pt x="1542082" y="771041"/>
                </a:cubicBezTo>
                <a:cubicBezTo>
                  <a:pt x="1542082" y="1196875"/>
                  <a:pt x="1196875" y="1542082"/>
                  <a:pt x="771041" y="1542082"/>
                </a:cubicBezTo>
                <a:cubicBezTo>
                  <a:pt x="345207" y="1542082"/>
                  <a:pt x="0" y="1196875"/>
                  <a:pt x="0" y="771041"/>
                </a:cubicBezTo>
                <a:cubicBezTo>
                  <a:pt x="0" y="345207"/>
                  <a:pt x="345207" y="0"/>
                  <a:pt x="771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9BF1B71-CAA0-430A-934E-67703C4B76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17978" y="4236228"/>
            <a:ext cx="1542082" cy="1542082"/>
          </a:xfrm>
          <a:custGeom>
            <a:avLst/>
            <a:gdLst>
              <a:gd name="connsiteX0" fmla="*/ 771041 w 1542082"/>
              <a:gd name="connsiteY0" fmla="*/ 0 h 1542082"/>
              <a:gd name="connsiteX1" fmla="*/ 1542082 w 1542082"/>
              <a:gd name="connsiteY1" fmla="*/ 771041 h 1542082"/>
              <a:gd name="connsiteX2" fmla="*/ 771041 w 1542082"/>
              <a:gd name="connsiteY2" fmla="*/ 1542082 h 1542082"/>
              <a:gd name="connsiteX3" fmla="*/ 0 w 1542082"/>
              <a:gd name="connsiteY3" fmla="*/ 771041 h 1542082"/>
              <a:gd name="connsiteX4" fmla="*/ 771041 w 1542082"/>
              <a:gd name="connsiteY4" fmla="*/ 0 h 154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2082" h="1542082">
                <a:moveTo>
                  <a:pt x="771041" y="0"/>
                </a:moveTo>
                <a:cubicBezTo>
                  <a:pt x="1196875" y="0"/>
                  <a:pt x="1542082" y="345207"/>
                  <a:pt x="1542082" y="771041"/>
                </a:cubicBezTo>
                <a:cubicBezTo>
                  <a:pt x="1542082" y="1196875"/>
                  <a:pt x="1196875" y="1542082"/>
                  <a:pt x="771041" y="1542082"/>
                </a:cubicBezTo>
                <a:cubicBezTo>
                  <a:pt x="345207" y="1542082"/>
                  <a:pt x="0" y="1196875"/>
                  <a:pt x="0" y="771041"/>
                </a:cubicBezTo>
                <a:cubicBezTo>
                  <a:pt x="0" y="345207"/>
                  <a:pt x="345207" y="0"/>
                  <a:pt x="771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13A7460-85C7-4C49-9399-327821FE81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1941" y="4236228"/>
            <a:ext cx="1542082" cy="1542082"/>
          </a:xfrm>
          <a:custGeom>
            <a:avLst/>
            <a:gdLst>
              <a:gd name="connsiteX0" fmla="*/ 771041 w 1542082"/>
              <a:gd name="connsiteY0" fmla="*/ 0 h 1542082"/>
              <a:gd name="connsiteX1" fmla="*/ 1542082 w 1542082"/>
              <a:gd name="connsiteY1" fmla="*/ 771041 h 1542082"/>
              <a:gd name="connsiteX2" fmla="*/ 771041 w 1542082"/>
              <a:gd name="connsiteY2" fmla="*/ 1542082 h 1542082"/>
              <a:gd name="connsiteX3" fmla="*/ 0 w 1542082"/>
              <a:gd name="connsiteY3" fmla="*/ 771041 h 1542082"/>
              <a:gd name="connsiteX4" fmla="*/ 771041 w 1542082"/>
              <a:gd name="connsiteY4" fmla="*/ 0 h 154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2082" h="1542082">
                <a:moveTo>
                  <a:pt x="771041" y="0"/>
                </a:moveTo>
                <a:cubicBezTo>
                  <a:pt x="1196875" y="0"/>
                  <a:pt x="1542082" y="345207"/>
                  <a:pt x="1542082" y="771041"/>
                </a:cubicBezTo>
                <a:cubicBezTo>
                  <a:pt x="1542082" y="1196875"/>
                  <a:pt x="1196875" y="1542082"/>
                  <a:pt x="771041" y="1542082"/>
                </a:cubicBezTo>
                <a:cubicBezTo>
                  <a:pt x="345207" y="1542082"/>
                  <a:pt x="0" y="1196875"/>
                  <a:pt x="0" y="771041"/>
                </a:cubicBezTo>
                <a:cubicBezTo>
                  <a:pt x="0" y="345207"/>
                  <a:pt x="345207" y="0"/>
                  <a:pt x="771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4" r:id="rId5"/>
    <p:sldLayoutId id="2147483712" r:id="rId6"/>
    <p:sldLayoutId id="2147483711" r:id="rId7"/>
    <p:sldLayoutId id="2147483710" r:id="rId8"/>
    <p:sldLayoutId id="2147483718" r:id="rId9"/>
    <p:sldLayoutId id="2147483709" r:id="rId10"/>
    <p:sldLayoutId id="2147483716" r:id="rId11"/>
    <p:sldLayoutId id="2147483708" r:id="rId12"/>
    <p:sldLayoutId id="2147483707" r:id="rId13"/>
    <p:sldLayoutId id="2147483706" r:id="rId14"/>
    <p:sldLayoutId id="2147483705" r:id="rId15"/>
    <p:sldLayoutId id="2147483702" r:id="rId16"/>
    <p:sldLayoutId id="2147483701" r:id="rId17"/>
    <p:sldLayoutId id="2147483677" r:id="rId18"/>
    <p:sldLayoutId id="2147483678" r:id="rId19"/>
    <p:sldLayoutId id="2147483679" r:id="rId20"/>
    <p:sldLayoutId id="2147483683" r:id="rId21"/>
    <p:sldLayoutId id="2147483684" r:id="rId22"/>
    <p:sldLayoutId id="2147483685" r:id="rId23"/>
    <p:sldLayoutId id="2147483686" r:id="rId24"/>
    <p:sldLayoutId id="2147483717" r:id="rId25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spoon with white pills on it&#10;&#10;Description automatically generated">
            <a:extLst>
              <a:ext uri="{FF2B5EF4-FFF2-40B4-BE49-F238E27FC236}">
                <a16:creationId xmlns:a16="http://schemas.microsoft.com/office/drawing/2014/main" id="{CA7C73B5-4C9A-9472-4DC8-417EE887BF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8" descr="A spoon with white pills on it&#10;&#10;Description automatically generated">
            <a:extLst>
              <a:ext uri="{FF2B5EF4-FFF2-40B4-BE49-F238E27FC236}">
                <a16:creationId xmlns:a16="http://schemas.microsoft.com/office/drawing/2014/main" id="{96490B35-893F-979D-68A0-50D804D06C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3501" y="4332964"/>
            <a:ext cx="6698605" cy="213086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E5F4B4A-B5E6-85D7-9A0D-57182BC6683C}"/>
              </a:ext>
            </a:extLst>
          </p:cNvPr>
          <p:cNvSpPr/>
          <p:nvPr/>
        </p:nvSpPr>
        <p:spPr>
          <a:xfrm>
            <a:off x="4100945" y="4332964"/>
            <a:ext cx="8091055" cy="212282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182954-256C-ACC0-CC7E-EEA74499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255C21-6434-310E-BFD9-3AFFA052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480DD8-2195-834A-F1DA-E9FC9CA68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4944" y="5982004"/>
            <a:ext cx="6321491" cy="474978"/>
          </a:xfrm>
        </p:spPr>
        <p:txBody>
          <a:bodyPr>
            <a:normAutofit/>
          </a:bodyPr>
          <a:lstStyle/>
          <a:p>
            <a:r>
              <a:rPr lang="en-CA" sz="1800" b="0" spc="300" dirty="0">
                <a:latin typeface="+mj-lt"/>
              </a:rPr>
              <a:t>Presenter Name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0CBC2A-1A0F-6F71-6096-BD64B083BDB3}"/>
              </a:ext>
            </a:extLst>
          </p:cNvPr>
          <p:cNvSpPr/>
          <p:nvPr/>
        </p:nvSpPr>
        <p:spPr>
          <a:xfrm rot="5400000" flipH="1" flipV="1">
            <a:off x="1898139" y="-414350"/>
            <a:ext cx="709528" cy="1538227"/>
          </a:xfrm>
          <a:custGeom>
            <a:avLst/>
            <a:gdLst>
              <a:gd name="connsiteX0" fmla="*/ 709528 w 709528"/>
              <a:gd name="connsiteY0" fmla="*/ 0 h 1538227"/>
              <a:gd name="connsiteX1" fmla="*/ 709528 w 709528"/>
              <a:gd name="connsiteY1" fmla="*/ 1538227 h 1538227"/>
              <a:gd name="connsiteX2" fmla="*/ 693321 w 709528"/>
              <a:gd name="connsiteY2" fmla="*/ 1537408 h 1538227"/>
              <a:gd name="connsiteX3" fmla="*/ 0 w 709528"/>
              <a:gd name="connsiteY3" fmla="*/ 769113 h 1538227"/>
              <a:gd name="connsiteX4" fmla="*/ 693321 w 709528"/>
              <a:gd name="connsiteY4" fmla="*/ 818 h 1538227"/>
              <a:gd name="connsiteX5" fmla="*/ 709528 w 709528"/>
              <a:gd name="connsiteY5" fmla="*/ 0 h 153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528" h="1538227">
                <a:moveTo>
                  <a:pt x="709528" y="0"/>
                </a:moveTo>
                <a:lnTo>
                  <a:pt x="709528" y="1538227"/>
                </a:lnTo>
                <a:lnTo>
                  <a:pt x="693321" y="1537408"/>
                </a:lnTo>
                <a:cubicBezTo>
                  <a:pt x="303892" y="1497860"/>
                  <a:pt x="0" y="1168976"/>
                  <a:pt x="0" y="769113"/>
                </a:cubicBezTo>
                <a:cubicBezTo>
                  <a:pt x="0" y="369251"/>
                  <a:pt x="303892" y="40367"/>
                  <a:pt x="693321" y="818"/>
                </a:cubicBezTo>
                <a:lnTo>
                  <a:pt x="7095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B5FB93-E26C-EA36-AFAB-17C3CB18D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4945" y="4421115"/>
            <a:ext cx="6321491" cy="1476904"/>
          </a:xfrm>
        </p:spPr>
        <p:txBody>
          <a:bodyPr>
            <a:noAutofit/>
          </a:bodyPr>
          <a:lstStyle/>
          <a:p>
            <a:r>
              <a:rPr lang="en-US" sz="4800" dirty="0"/>
              <a:t>Free Pharmaceutical Industry PPT Template</a:t>
            </a:r>
            <a:endParaRPr lang="en-CA" sz="1777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82700B-B3E5-8994-8701-4465E51A67A4}"/>
              </a:ext>
            </a:extLst>
          </p:cNvPr>
          <p:cNvGrpSpPr/>
          <p:nvPr/>
        </p:nvGrpSpPr>
        <p:grpSpPr>
          <a:xfrm rot="16200000">
            <a:off x="-478511" y="3950990"/>
            <a:ext cx="3339506" cy="1117402"/>
            <a:chOff x="4844307" y="5029935"/>
            <a:chExt cx="1595595" cy="533888"/>
          </a:xfrm>
          <a:noFill/>
        </p:grpSpPr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AE8BFE56-561A-FB87-627C-E05FA51EF58E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2D7DB006-E9F1-6482-4D6A-D2069CEF7B95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B7D8EEE6-92CE-E8F7-FC6B-B03A6AE61235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5978082D-2F40-41AF-0C7A-A466298F2BE8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48D7C7E3-BE0E-FF47-9F3C-88FB8F28865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90FE7719-AA26-D94F-FC09-EE83313DD7C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CD95B41E-FCA0-FEF0-11FA-64C339047922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9;p2">
              <a:extLst>
                <a:ext uri="{FF2B5EF4-FFF2-40B4-BE49-F238E27FC236}">
                  <a16:creationId xmlns:a16="http://schemas.microsoft.com/office/drawing/2014/main" id="{B7E5FF35-58B6-5F42-1AFA-80046616E6B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;p2">
              <a:extLst>
                <a:ext uri="{FF2B5EF4-FFF2-40B4-BE49-F238E27FC236}">
                  <a16:creationId xmlns:a16="http://schemas.microsoft.com/office/drawing/2014/main" id="{008B0692-4A0D-8FFE-2445-CA86203FA46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3;p2">
              <a:extLst>
                <a:ext uri="{FF2B5EF4-FFF2-40B4-BE49-F238E27FC236}">
                  <a16:creationId xmlns:a16="http://schemas.microsoft.com/office/drawing/2014/main" id="{789A0543-13B2-D02A-2EB9-A26E2673CE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4;p2">
              <a:extLst>
                <a:ext uri="{FF2B5EF4-FFF2-40B4-BE49-F238E27FC236}">
                  <a16:creationId xmlns:a16="http://schemas.microsoft.com/office/drawing/2014/main" id="{2A5A3B81-ACC6-C434-B514-AF5FA4E6BBE1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5;p2">
              <a:extLst>
                <a:ext uri="{FF2B5EF4-FFF2-40B4-BE49-F238E27FC236}">
                  <a16:creationId xmlns:a16="http://schemas.microsoft.com/office/drawing/2014/main" id="{9CC8A713-D743-A866-B21A-165AE7B8CED4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6;p2">
              <a:extLst>
                <a:ext uri="{FF2B5EF4-FFF2-40B4-BE49-F238E27FC236}">
                  <a16:creationId xmlns:a16="http://schemas.microsoft.com/office/drawing/2014/main" id="{2114B94B-4075-138F-51BC-18237394D426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7;p2">
              <a:extLst>
                <a:ext uri="{FF2B5EF4-FFF2-40B4-BE49-F238E27FC236}">
                  <a16:creationId xmlns:a16="http://schemas.microsoft.com/office/drawing/2014/main" id="{0B8FE703-C190-2CBF-66DA-D82CEF4BBD2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;p2">
              <a:extLst>
                <a:ext uri="{FF2B5EF4-FFF2-40B4-BE49-F238E27FC236}">
                  <a16:creationId xmlns:a16="http://schemas.microsoft.com/office/drawing/2014/main" id="{E993232E-0324-99E4-0BDB-2175EDAF2FE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9;p2">
              <a:extLst>
                <a:ext uri="{FF2B5EF4-FFF2-40B4-BE49-F238E27FC236}">
                  <a16:creationId xmlns:a16="http://schemas.microsoft.com/office/drawing/2014/main" id="{1C166CF3-EDA2-5342-E6F3-A4B6F3A1FEF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bg2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B38273F-49BC-AAFB-79FC-AE81CB6409D0}"/>
              </a:ext>
            </a:extLst>
          </p:cNvPr>
          <p:cNvGrpSpPr/>
          <p:nvPr/>
        </p:nvGrpSpPr>
        <p:grpSpPr>
          <a:xfrm>
            <a:off x="9889036" y="1282214"/>
            <a:ext cx="1070890" cy="955295"/>
            <a:chOff x="1582150" y="1407636"/>
            <a:chExt cx="1070890" cy="955295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26CA6BB-5A38-C220-EEFF-ED366095D974}"/>
                </a:ext>
              </a:extLst>
            </p:cNvPr>
            <p:cNvSpPr/>
            <p:nvPr/>
          </p:nvSpPr>
          <p:spPr>
            <a:xfrm flipH="1">
              <a:off x="1722532" y="1407636"/>
              <a:ext cx="930508" cy="93050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5" name="Circle: Hollow 24">
              <a:extLst>
                <a:ext uri="{FF2B5EF4-FFF2-40B4-BE49-F238E27FC236}">
                  <a16:creationId xmlns:a16="http://schemas.microsoft.com/office/drawing/2014/main" id="{E4163AC0-7FD9-65A3-707E-36462E96D2C3}"/>
                </a:ext>
              </a:extLst>
            </p:cNvPr>
            <p:cNvSpPr/>
            <p:nvPr/>
          </p:nvSpPr>
          <p:spPr>
            <a:xfrm rot="5400000" flipH="1">
              <a:off x="1582150" y="1879625"/>
              <a:ext cx="483306" cy="483306"/>
            </a:xfrm>
            <a:prstGeom prst="donut">
              <a:avLst>
                <a:gd name="adj" fmla="val 289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5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5A9E71B2-23E2-16C8-7E69-12911C111C32}"/>
              </a:ext>
            </a:extLst>
          </p:cNvPr>
          <p:cNvGrpSpPr/>
          <p:nvPr/>
        </p:nvGrpSpPr>
        <p:grpSpPr>
          <a:xfrm>
            <a:off x="55849" y="1458263"/>
            <a:ext cx="3105402" cy="5405384"/>
            <a:chOff x="55849" y="1116518"/>
            <a:chExt cx="3105402" cy="540538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1AAE545-3A45-4596-B98D-474831CCE3A6}"/>
                </a:ext>
              </a:extLst>
            </p:cNvPr>
            <p:cNvGrpSpPr/>
            <p:nvPr/>
          </p:nvGrpSpPr>
          <p:grpSpPr>
            <a:xfrm>
              <a:off x="55849" y="1116518"/>
              <a:ext cx="3033133" cy="5405384"/>
              <a:chOff x="309849" y="1116518"/>
              <a:chExt cx="3033133" cy="5405384"/>
            </a:xfrm>
          </p:grpSpPr>
          <p:sp>
            <p:nvSpPr>
              <p:cNvPr id="225" name="Rectangle: Top Corners Rounded 224">
                <a:extLst>
                  <a:ext uri="{FF2B5EF4-FFF2-40B4-BE49-F238E27FC236}">
                    <a16:creationId xmlns:a16="http://schemas.microsoft.com/office/drawing/2014/main" id="{36A92F47-C18E-EAE7-B5D5-238E87863EC7}"/>
                  </a:ext>
                </a:extLst>
              </p:cNvPr>
              <p:cNvSpPr/>
              <p:nvPr/>
            </p:nvSpPr>
            <p:spPr>
              <a:xfrm>
                <a:off x="476156" y="1350692"/>
                <a:ext cx="2866826" cy="517121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tx2"/>
                  </a:solidFill>
                </a:endParaRPr>
              </a:p>
            </p:txBody>
          </p:sp>
          <p:sp>
            <p:nvSpPr>
              <p:cNvPr id="226" name="Google Shape;517;p30">
                <a:extLst>
                  <a:ext uri="{FF2B5EF4-FFF2-40B4-BE49-F238E27FC236}">
                    <a16:creationId xmlns:a16="http://schemas.microsoft.com/office/drawing/2014/main" id="{3915DF48-99AE-2174-C9E5-EA24CEE76371}"/>
                  </a:ext>
                </a:extLst>
              </p:cNvPr>
              <p:cNvSpPr/>
              <p:nvPr/>
            </p:nvSpPr>
            <p:spPr>
              <a:xfrm rot="10800000">
                <a:off x="1884097" y="1116518"/>
                <a:ext cx="181400" cy="181400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518;p30">
                <a:extLst>
                  <a:ext uri="{FF2B5EF4-FFF2-40B4-BE49-F238E27FC236}">
                    <a16:creationId xmlns:a16="http://schemas.microsoft.com/office/drawing/2014/main" id="{A079ADF2-B1FF-8ABE-9822-B32833EB943D}"/>
                  </a:ext>
                </a:extLst>
              </p:cNvPr>
              <p:cNvSpPr/>
              <p:nvPr/>
            </p:nvSpPr>
            <p:spPr>
              <a:xfrm rot="10800000">
                <a:off x="309849" y="2609384"/>
                <a:ext cx="278087" cy="27808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" name="Graphic 10">
              <a:extLst>
                <a:ext uri="{FF2B5EF4-FFF2-40B4-BE49-F238E27FC236}">
                  <a16:creationId xmlns:a16="http://schemas.microsoft.com/office/drawing/2014/main" id="{293A8E5A-E947-7CF3-75A6-C515A155BBAE}"/>
                </a:ext>
              </a:extLst>
            </p:cNvPr>
            <p:cNvGrpSpPr/>
            <p:nvPr/>
          </p:nvGrpSpPr>
          <p:grpSpPr>
            <a:xfrm>
              <a:off x="196567" y="2057525"/>
              <a:ext cx="2964684" cy="4461998"/>
              <a:chOff x="2352858" y="2000273"/>
              <a:chExt cx="2351338" cy="3538882"/>
            </a:xfrm>
          </p:grpSpPr>
          <p:grpSp>
            <p:nvGrpSpPr>
              <p:cNvPr id="8" name="Graphic 10">
                <a:extLst>
                  <a:ext uri="{FF2B5EF4-FFF2-40B4-BE49-F238E27FC236}">
                    <a16:creationId xmlns:a16="http://schemas.microsoft.com/office/drawing/2014/main" id="{6EF1A58A-38AE-FCC5-48F2-7AB35C85D249}"/>
                  </a:ext>
                </a:extLst>
              </p:cNvPr>
              <p:cNvGrpSpPr/>
              <p:nvPr/>
            </p:nvGrpSpPr>
            <p:grpSpPr>
              <a:xfrm>
                <a:off x="2352858" y="2000273"/>
                <a:ext cx="2351338" cy="3538882"/>
                <a:chOff x="2352858" y="2000273"/>
                <a:chExt cx="2351338" cy="3538882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A1DF5C8-328E-44DD-F0AC-3935B98B2C30}"/>
                    </a:ext>
                  </a:extLst>
                </p:cNvPr>
                <p:cNvSpPr/>
                <p:nvPr/>
              </p:nvSpPr>
              <p:spPr>
                <a:xfrm>
                  <a:off x="2811472" y="2060123"/>
                  <a:ext cx="1429557" cy="1014387"/>
                </a:xfrm>
                <a:custGeom>
                  <a:avLst/>
                  <a:gdLst>
                    <a:gd name="connsiteX0" fmla="*/ 798106 w 1429557"/>
                    <a:gd name="connsiteY0" fmla="*/ 98822 h 1014387"/>
                    <a:gd name="connsiteX1" fmla="*/ 787137 w 1429557"/>
                    <a:gd name="connsiteY1" fmla="*/ 32364 h 1014387"/>
                    <a:gd name="connsiteX2" fmla="*/ 1049877 w 1429557"/>
                    <a:gd name="connsiteY2" fmla="*/ 63392 h 1014387"/>
                    <a:gd name="connsiteX3" fmla="*/ 1421559 w 1429557"/>
                    <a:gd name="connsiteY3" fmla="*/ 849731 h 1014387"/>
                    <a:gd name="connsiteX4" fmla="*/ 1256587 w 1429557"/>
                    <a:gd name="connsiteY4" fmla="*/ 953009 h 1014387"/>
                    <a:gd name="connsiteX5" fmla="*/ 0 w 1429557"/>
                    <a:gd name="connsiteY5" fmla="*/ 875145 h 1014387"/>
                    <a:gd name="connsiteX6" fmla="*/ 798106 w 1429557"/>
                    <a:gd name="connsiteY6" fmla="*/ 98822 h 101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29557" h="1014387">
                      <a:moveTo>
                        <a:pt x="798106" y="98822"/>
                      </a:moveTo>
                      <a:cubicBezTo>
                        <a:pt x="793935" y="73511"/>
                        <a:pt x="789892" y="48972"/>
                        <a:pt x="787137" y="32364"/>
                      </a:cubicBezTo>
                      <a:cubicBezTo>
                        <a:pt x="787137" y="32364"/>
                        <a:pt x="905427" y="-58065"/>
                        <a:pt x="1049877" y="63392"/>
                      </a:cubicBezTo>
                      <a:cubicBezTo>
                        <a:pt x="1311329" y="283234"/>
                        <a:pt x="1203596" y="598269"/>
                        <a:pt x="1421559" y="849731"/>
                      </a:cubicBezTo>
                      <a:cubicBezTo>
                        <a:pt x="1467340" y="919149"/>
                        <a:pt x="1303733" y="933028"/>
                        <a:pt x="1256587" y="953009"/>
                      </a:cubicBezTo>
                      <a:cubicBezTo>
                        <a:pt x="902697" y="1048407"/>
                        <a:pt x="415558" y="1040013"/>
                        <a:pt x="0" y="875145"/>
                      </a:cubicBezTo>
                      <a:cubicBezTo>
                        <a:pt x="59196" y="730823"/>
                        <a:pt x="440328" y="80334"/>
                        <a:pt x="798106" y="98822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FC3CDF39-E3B7-031F-F9BC-39AE8A44686E}"/>
                    </a:ext>
                  </a:extLst>
                </p:cNvPr>
                <p:cNvSpPr/>
                <p:nvPr/>
              </p:nvSpPr>
              <p:spPr>
                <a:xfrm>
                  <a:off x="2634913" y="5103281"/>
                  <a:ext cx="1695241" cy="435873"/>
                </a:xfrm>
                <a:custGeom>
                  <a:avLst/>
                  <a:gdLst>
                    <a:gd name="connsiteX0" fmla="*/ 1695242 w 1695241"/>
                    <a:gd name="connsiteY0" fmla="*/ 435874 h 435873"/>
                    <a:gd name="connsiteX1" fmla="*/ 0 w 1695241"/>
                    <a:gd name="connsiteY1" fmla="*/ 435874 h 435873"/>
                    <a:gd name="connsiteX2" fmla="*/ 66406 w 1695241"/>
                    <a:gd name="connsiteY2" fmla="*/ 0 h 435873"/>
                    <a:gd name="connsiteX3" fmla="*/ 1639367 w 1695241"/>
                    <a:gd name="connsiteY3" fmla="*/ 0 h 435873"/>
                    <a:gd name="connsiteX4" fmla="*/ 1695242 w 1695241"/>
                    <a:gd name="connsiteY4" fmla="*/ 435874 h 435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241" h="435873">
                      <a:moveTo>
                        <a:pt x="1695242" y="435874"/>
                      </a:moveTo>
                      <a:lnTo>
                        <a:pt x="0" y="435874"/>
                      </a:lnTo>
                      <a:cubicBezTo>
                        <a:pt x="17458" y="289879"/>
                        <a:pt x="39421" y="144450"/>
                        <a:pt x="66406" y="0"/>
                      </a:cubicBezTo>
                      <a:cubicBezTo>
                        <a:pt x="404538" y="52759"/>
                        <a:pt x="1221929" y="106909"/>
                        <a:pt x="1639367" y="0"/>
                      </a:cubicBezTo>
                      <a:cubicBezTo>
                        <a:pt x="1661073" y="143806"/>
                        <a:pt x="1679715" y="289235"/>
                        <a:pt x="1695242" y="435874"/>
                      </a:cubicBezTo>
                      <a:close/>
                    </a:path>
                  </a:pathLst>
                </a:custGeom>
                <a:solidFill>
                  <a:srgbClr val="3A72AA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B70E7AF4-1AAE-AD9F-6274-2FB667776AFC}"/>
                    </a:ext>
                  </a:extLst>
                </p:cNvPr>
                <p:cNvSpPr/>
                <p:nvPr/>
              </p:nvSpPr>
              <p:spPr>
                <a:xfrm>
                  <a:off x="3386646" y="2918943"/>
                  <a:ext cx="258722" cy="306924"/>
                </a:xfrm>
                <a:custGeom>
                  <a:avLst/>
                  <a:gdLst>
                    <a:gd name="connsiteX0" fmla="*/ 0 w 258722"/>
                    <a:gd name="connsiteY0" fmla="*/ 0 h 306924"/>
                    <a:gd name="connsiteX1" fmla="*/ 258723 w 258722"/>
                    <a:gd name="connsiteY1" fmla="*/ 0 h 306924"/>
                    <a:gd name="connsiteX2" fmla="*/ 258723 w 258722"/>
                    <a:gd name="connsiteY2" fmla="*/ 306924 h 306924"/>
                    <a:gd name="connsiteX3" fmla="*/ 0 w 258722"/>
                    <a:gd name="connsiteY3" fmla="*/ 306924 h 306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8722" h="306924">
                      <a:moveTo>
                        <a:pt x="0" y="0"/>
                      </a:moveTo>
                      <a:lnTo>
                        <a:pt x="258723" y="0"/>
                      </a:lnTo>
                      <a:lnTo>
                        <a:pt x="258723" y="306924"/>
                      </a:lnTo>
                      <a:lnTo>
                        <a:pt x="0" y="306924"/>
                      </a:ln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4767AE7E-050A-134C-ECD0-CD640FE2CB2F}"/>
                    </a:ext>
                  </a:extLst>
                </p:cNvPr>
                <p:cNvSpPr/>
                <p:nvPr/>
              </p:nvSpPr>
              <p:spPr>
                <a:xfrm>
                  <a:off x="3508358" y="5324334"/>
                  <a:ext cx="34402" cy="214821"/>
                </a:xfrm>
                <a:custGeom>
                  <a:avLst/>
                  <a:gdLst>
                    <a:gd name="connsiteX0" fmla="*/ 34402 w 34402"/>
                    <a:gd name="connsiteY0" fmla="*/ 16119 h 214821"/>
                    <a:gd name="connsiteX1" fmla="*/ 34402 w 34402"/>
                    <a:gd name="connsiteY1" fmla="*/ 214821 h 214821"/>
                    <a:gd name="connsiteX2" fmla="*/ 28 w 34402"/>
                    <a:gd name="connsiteY2" fmla="*/ 214821 h 214821"/>
                    <a:gd name="connsiteX3" fmla="*/ 2165 w 34402"/>
                    <a:gd name="connsiteY3" fmla="*/ 16119 h 214821"/>
                    <a:gd name="connsiteX4" fmla="*/ 18283 w 34402"/>
                    <a:gd name="connsiteY4" fmla="*/ 0 h 214821"/>
                    <a:gd name="connsiteX5" fmla="*/ 34402 w 34402"/>
                    <a:gd name="connsiteY5" fmla="*/ 16119 h 214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402" h="214821">
                      <a:moveTo>
                        <a:pt x="34402" y="16119"/>
                      </a:moveTo>
                      <a:lnTo>
                        <a:pt x="34402" y="214821"/>
                      </a:lnTo>
                      <a:lnTo>
                        <a:pt x="28" y="214821"/>
                      </a:lnTo>
                      <a:cubicBezTo>
                        <a:pt x="-487" y="129722"/>
                        <a:pt x="6388" y="21140"/>
                        <a:pt x="2165" y="16119"/>
                      </a:cubicBezTo>
                      <a:cubicBezTo>
                        <a:pt x="2165" y="7210"/>
                        <a:pt x="9375" y="0"/>
                        <a:pt x="18283" y="0"/>
                      </a:cubicBezTo>
                      <a:cubicBezTo>
                        <a:pt x="27192" y="0"/>
                        <a:pt x="34402" y="7210"/>
                        <a:pt x="34402" y="16119"/>
                      </a:cubicBezTo>
                      <a:close/>
                    </a:path>
                  </a:pathLst>
                </a:custGeom>
                <a:solidFill>
                  <a:srgbClr val="2365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2601833D-C113-A4B0-A50C-29A5BA5A42CC}"/>
                    </a:ext>
                  </a:extLst>
                </p:cNvPr>
                <p:cNvSpPr/>
                <p:nvPr/>
              </p:nvSpPr>
              <p:spPr>
                <a:xfrm>
                  <a:off x="3571267" y="5171076"/>
                  <a:ext cx="55534" cy="368078"/>
                </a:xfrm>
                <a:custGeom>
                  <a:avLst/>
                  <a:gdLst>
                    <a:gd name="connsiteX0" fmla="*/ 41375 w 55534"/>
                    <a:gd name="connsiteY0" fmla="*/ 368079 h 368078"/>
                    <a:gd name="connsiteX1" fmla="*/ 10940 w 55534"/>
                    <a:gd name="connsiteY1" fmla="*/ 368079 h 368078"/>
                    <a:gd name="connsiteX2" fmla="*/ 512 w 55534"/>
                    <a:gd name="connsiteY2" fmla="*/ 16043 h 368078"/>
                    <a:gd name="connsiteX3" fmla="*/ 9267 w 55534"/>
                    <a:gd name="connsiteY3" fmla="*/ 645 h 368078"/>
                    <a:gd name="connsiteX4" fmla="*/ 23995 w 55534"/>
                    <a:gd name="connsiteY4" fmla="*/ 15502 h 368078"/>
                    <a:gd name="connsiteX5" fmla="*/ 41375 w 55534"/>
                    <a:gd name="connsiteY5" fmla="*/ 368079 h 368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534" h="368078">
                      <a:moveTo>
                        <a:pt x="41375" y="368079"/>
                      </a:moveTo>
                      <a:lnTo>
                        <a:pt x="10940" y="368079"/>
                      </a:lnTo>
                      <a:cubicBezTo>
                        <a:pt x="45109" y="257668"/>
                        <a:pt x="-5564" y="70707"/>
                        <a:pt x="512" y="16043"/>
                      </a:cubicBezTo>
                      <a:cubicBezTo>
                        <a:pt x="1542" y="6722"/>
                        <a:pt x="4220" y="1237"/>
                        <a:pt x="9267" y="645"/>
                      </a:cubicBezTo>
                      <a:cubicBezTo>
                        <a:pt x="13747" y="-2007"/>
                        <a:pt x="18871" y="3632"/>
                        <a:pt x="23995" y="15502"/>
                      </a:cubicBezTo>
                      <a:cubicBezTo>
                        <a:pt x="47426" y="69368"/>
                        <a:pt x="71656" y="251592"/>
                        <a:pt x="41375" y="368079"/>
                      </a:cubicBezTo>
                      <a:close/>
                    </a:path>
                  </a:pathLst>
                </a:custGeom>
                <a:solidFill>
                  <a:srgbClr val="2365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BA7F41D-3968-7BAF-3DB6-CC99B0BE13B9}"/>
                    </a:ext>
                  </a:extLst>
                </p:cNvPr>
                <p:cNvSpPr/>
                <p:nvPr/>
              </p:nvSpPr>
              <p:spPr>
                <a:xfrm>
                  <a:off x="3386646" y="2918943"/>
                  <a:ext cx="258722" cy="160537"/>
                </a:xfrm>
                <a:custGeom>
                  <a:avLst/>
                  <a:gdLst>
                    <a:gd name="connsiteX0" fmla="*/ 0 w 258722"/>
                    <a:gd name="connsiteY0" fmla="*/ 0 h 160537"/>
                    <a:gd name="connsiteX1" fmla="*/ 0 w 258722"/>
                    <a:gd name="connsiteY1" fmla="*/ 137833 h 160537"/>
                    <a:gd name="connsiteX2" fmla="*/ 258723 w 258722"/>
                    <a:gd name="connsiteY2" fmla="*/ 137833 h 160537"/>
                    <a:gd name="connsiteX3" fmla="*/ 258723 w 258722"/>
                    <a:gd name="connsiteY3" fmla="*/ 0 h 160537"/>
                    <a:gd name="connsiteX4" fmla="*/ 0 w 258722"/>
                    <a:gd name="connsiteY4" fmla="*/ 0 h 16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722" h="160537">
                      <a:moveTo>
                        <a:pt x="0" y="0"/>
                      </a:moveTo>
                      <a:lnTo>
                        <a:pt x="0" y="137833"/>
                      </a:lnTo>
                      <a:cubicBezTo>
                        <a:pt x="145841" y="188918"/>
                        <a:pt x="258723" y="137833"/>
                        <a:pt x="258723" y="137833"/>
                      </a:cubicBezTo>
                      <a:lnTo>
                        <a:pt x="2587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E93BE8A0-B6DA-8551-5F1B-F69615942A7F}"/>
                    </a:ext>
                  </a:extLst>
                </p:cNvPr>
                <p:cNvSpPr/>
                <p:nvPr/>
              </p:nvSpPr>
              <p:spPr>
                <a:xfrm>
                  <a:off x="3227025" y="3163173"/>
                  <a:ext cx="1399559" cy="1660056"/>
                </a:xfrm>
                <a:custGeom>
                  <a:avLst/>
                  <a:gdLst>
                    <a:gd name="connsiteX0" fmla="*/ 326679 w 1399559"/>
                    <a:gd name="connsiteY0" fmla="*/ 538119 h 1660056"/>
                    <a:gd name="connsiteX1" fmla="*/ 931979 w 1399559"/>
                    <a:gd name="connsiteY1" fmla="*/ 1151195 h 1660056"/>
                    <a:gd name="connsiteX2" fmla="*/ 109257 w 1399559"/>
                    <a:gd name="connsiteY2" fmla="*/ 1349434 h 1660056"/>
                    <a:gd name="connsiteX3" fmla="*/ 70892 w 1399559"/>
                    <a:gd name="connsiteY3" fmla="*/ 1554677 h 1660056"/>
                    <a:gd name="connsiteX4" fmla="*/ 229632 w 1399559"/>
                    <a:gd name="connsiteY4" fmla="*/ 1599969 h 1660056"/>
                    <a:gd name="connsiteX5" fmla="*/ 1387396 w 1399559"/>
                    <a:gd name="connsiteY5" fmla="*/ 939283 h 1660056"/>
                    <a:gd name="connsiteX6" fmla="*/ 484802 w 1399559"/>
                    <a:gd name="connsiteY6" fmla="*/ 14751 h 1660056"/>
                    <a:gd name="connsiteX7" fmla="*/ 326679 w 1399559"/>
                    <a:gd name="connsiteY7" fmla="*/ 538119 h 1660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99559" h="1660056">
                      <a:moveTo>
                        <a:pt x="326679" y="538119"/>
                      </a:moveTo>
                      <a:cubicBezTo>
                        <a:pt x="599564" y="633801"/>
                        <a:pt x="910968" y="832272"/>
                        <a:pt x="931979" y="1151195"/>
                      </a:cubicBezTo>
                      <a:cubicBezTo>
                        <a:pt x="886481" y="1345185"/>
                        <a:pt x="283704" y="1347863"/>
                        <a:pt x="109257" y="1349434"/>
                      </a:cubicBezTo>
                      <a:cubicBezTo>
                        <a:pt x="-11478" y="1341812"/>
                        <a:pt x="-43381" y="1518963"/>
                        <a:pt x="70892" y="1554677"/>
                      </a:cubicBezTo>
                      <a:cubicBezTo>
                        <a:pt x="122260" y="1571594"/>
                        <a:pt x="177131" y="1587300"/>
                        <a:pt x="229632" y="1599969"/>
                      </a:cubicBezTo>
                      <a:cubicBezTo>
                        <a:pt x="760879" y="1743260"/>
                        <a:pt x="1503703" y="1669902"/>
                        <a:pt x="1387396" y="939283"/>
                      </a:cubicBezTo>
                      <a:cubicBezTo>
                        <a:pt x="1318905" y="477893"/>
                        <a:pt x="912384" y="139091"/>
                        <a:pt x="484802" y="14751"/>
                      </a:cubicBezTo>
                      <a:cubicBezTo>
                        <a:pt x="131839" y="-94320"/>
                        <a:pt x="-26928" y="433811"/>
                        <a:pt x="326679" y="538119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492AF173-8FC5-231F-23CA-040108FB6C1A}"/>
                    </a:ext>
                  </a:extLst>
                </p:cNvPr>
                <p:cNvSpPr/>
                <p:nvPr/>
              </p:nvSpPr>
              <p:spPr>
                <a:xfrm>
                  <a:off x="2695655" y="3142399"/>
                  <a:ext cx="1583407" cy="2045525"/>
                </a:xfrm>
                <a:custGeom>
                  <a:avLst/>
                  <a:gdLst>
                    <a:gd name="connsiteX0" fmla="*/ 720 w 1583407"/>
                    <a:gd name="connsiteY0" fmla="*/ 1729479 h 2045525"/>
                    <a:gd name="connsiteX1" fmla="*/ 256688 w 1583407"/>
                    <a:gd name="connsiteY1" fmla="*/ 949113 h 2045525"/>
                    <a:gd name="connsiteX2" fmla="*/ 345701 w 1583407"/>
                    <a:gd name="connsiteY2" fmla="*/ 120675 h 2045525"/>
                    <a:gd name="connsiteX3" fmla="*/ 677421 w 1583407"/>
                    <a:gd name="connsiteY3" fmla="*/ 867 h 2045525"/>
                    <a:gd name="connsiteX4" fmla="*/ 963309 w 1583407"/>
                    <a:gd name="connsiteY4" fmla="*/ 867 h 2045525"/>
                    <a:gd name="connsiteX5" fmla="*/ 1294540 w 1583407"/>
                    <a:gd name="connsiteY5" fmla="*/ 120753 h 2045525"/>
                    <a:gd name="connsiteX6" fmla="*/ 1440638 w 1583407"/>
                    <a:gd name="connsiteY6" fmla="*/ 1028471 h 2045525"/>
                    <a:gd name="connsiteX7" fmla="*/ 1578651 w 1583407"/>
                    <a:gd name="connsiteY7" fmla="*/ 1960882 h 2045525"/>
                    <a:gd name="connsiteX8" fmla="*/ 5690 w 1583407"/>
                    <a:gd name="connsiteY8" fmla="*/ 1960882 h 2045525"/>
                    <a:gd name="connsiteX9" fmla="*/ 720 w 1583407"/>
                    <a:gd name="connsiteY9" fmla="*/ 1729479 h 204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83407" h="2045525">
                      <a:moveTo>
                        <a:pt x="720" y="1729479"/>
                      </a:moveTo>
                      <a:cubicBezTo>
                        <a:pt x="-12798" y="1452860"/>
                        <a:pt x="167392" y="1209381"/>
                        <a:pt x="256688" y="949113"/>
                      </a:cubicBezTo>
                      <a:cubicBezTo>
                        <a:pt x="347632" y="686837"/>
                        <a:pt x="343152" y="406331"/>
                        <a:pt x="345701" y="120675"/>
                      </a:cubicBezTo>
                      <a:cubicBezTo>
                        <a:pt x="433942" y="68277"/>
                        <a:pt x="691326" y="-9047"/>
                        <a:pt x="677421" y="867"/>
                      </a:cubicBezTo>
                      <a:cubicBezTo>
                        <a:pt x="728944" y="34855"/>
                        <a:pt x="892320" y="57926"/>
                        <a:pt x="963309" y="867"/>
                      </a:cubicBezTo>
                      <a:cubicBezTo>
                        <a:pt x="1085898" y="32100"/>
                        <a:pt x="1188842" y="69332"/>
                        <a:pt x="1294540" y="120753"/>
                      </a:cubicBezTo>
                      <a:cubicBezTo>
                        <a:pt x="1290755" y="337505"/>
                        <a:pt x="1333549" y="783549"/>
                        <a:pt x="1440638" y="1028471"/>
                      </a:cubicBezTo>
                      <a:cubicBezTo>
                        <a:pt x="1566781" y="1334005"/>
                        <a:pt x="1596546" y="1630372"/>
                        <a:pt x="1578651" y="1960882"/>
                      </a:cubicBezTo>
                      <a:cubicBezTo>
                        <a:pt x="1077839" y="2074614"/>
                        <a:pt x="516492" y="2072863"/>
                        <a:pt x="5690" y="1960882"/>
                      </a:cubicBezTo>
                      <a:cubicBezTo>
                        <a:pt x="3270" y="1921847"/>
                        <a:pt x="-1211" y="1843030"/>
                        <a:pt x="720" y="172947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E64F66D7-BD9C-BF18-C10C-823341F897EC}"/>
                    </a:ext>
                  </a:extLst>
                </p:cNvPr>
                <p:cNvSpPr/>
                <p:nvPr/>
              </p:nvSpPr>
              <p:spPr>
                <a:xfrm>
                  <a:off x="3794068" y="3182867"/>
                  <a:ext cx="659217" cy="2356287"/>
                </a:xfrm>
                <a:custGeom>
                  <a:avLst/>
                  <a:gdLst>
                    <a:gd name="connsiteX0" fmla="*/ 659218 w 659217"/>
                    <a:gd name="connsiteY0" fmla="*/ 2356288 h 2356287"/>
                    <a:gd name="connsiteX1" fmla="*/ 137189 w 659217"/>
                    <a:gd name="connsiteY1" fmla="*/ 2356288 h 2356287"/>
                    <a:gd name="connsiteX2" fmla="*/ 0 w 659217"/>
                    <a:gd name="connsiteY2" fmla="*/ 0 h 2356287"/>
                    <a:gd name="connsiteX3" fmla="*/ 39164 w 659217"/>
                    <a:gd name="connsiteY3" fmla="*/ 9450 h 2356287"/>
                    <a:gd name="connsiteX4" fmla="*/ 325026 w 659217"/>
                    <a:gd name="connsiteY4" fmla="*/ 153823 h 2356287"/>
                    <a:gd name="connsiteX5" fmla="*/ 659218 w 659217"/>
                    <a:gd name="connsiteY5" fmla="*/ 2356288 h 23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9217" h="2356287">
                      <a:moveTo>
                        <a:pt x="659218" y="2356288"/>
                      </a:moveTo>
                      <a:lnTo>
                        <a:pt x="137189" y="2356288"/>
                      </a:lnTo>
                      <a:cubicBezTo>
                        <a:pt x="125679" y="1573528"/>
                        <a:pt x="89399" y="778177"/>
                        <a:pt x="0" y="0"/>
                      </a:cubicBezTo>
                      <a:cubicBezTo>
                        <a:pt x="2060" y="361"/>
                        <a:pt x="15681" y="2807"/>
                        <a:pt x="39164" y="9450"/>
                      </a:cubicBezTo>
                      <a:cubicBezTo>
                        <a:pt x="125293" y="35919"/>
                        <a:pt x="206067" y="68286"/>
                        <a:pt x="325026" y="153823"/>
                      </a:cubicBezTo>
                      <a:cubicBezTo>
                        <a:pt x="429797" y="473081"/>
                        <a:pt x="624509" y="1699593"/>
                        <a:pt x="659218" y="235628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30AE42DB-2F41-8C5F-B0B3-2741815B0341}"/>
                    </a:ext>
                  </a:extLst>
                </p:cNvPr>
                <p:cNvSpPr/>
                <p:nvPr/>
              </p:nvSpPr>
              <p:spPr>
                <a:xfrm>
                  <a:off x="3998005" y="3527822"/>
                  <a:ext cx="258843" cy="888586"/>
                </a:xfrm>
                <a:custGeom>
                  <a:avLst/>
                  <a:gdLst>
                    <a:gd name="connsiteX0" fmla="*/ 173 w 258843"/>
                    <a:gd name="connsiteY0" fmla="*/ 0 h 888586"/>
                    <a:gd name="connsiteX1" fmla="*/ 28342 w 258843"/>
                    <a:gd name="connsiteY1" fmla="*/ 387904 h 888586"/>
                    <a:gd name="connsiteX2" fmla="*/ 28342 w 258843"/>
                    <a:gd name="connsiteY2" fmla="*/ 818628 h 888586"/>
                    <a:gd name="connsiteX3" fmla="*/ 61120 w 258843"/>
                    <a:gd name="connsiteY3" fmla="*/ 888587 h 888586"/>
                    <a:gd name="connsiteX4" fmla="*/ 258844 w 258843"/>
                    <a:gd name="connsiteY4" fmla="*/ 657209 h 888586"/>
                    <a:gd name="connsiteX5" fmla="*/ 173 w 258843"/>
                    <a:gd name="connsiteY5" fmla="*/ 0 h 888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8843" h="888586">
                      <a:moveTo>
                        <a:pt x="173" y="0"/>
                      </a:moveTo>
                      <a:cubicBezTo>
                        <a:pt x="173" y="0"/>
                        <a:pt x="-3973" y="243557"/>
                        <a:pt x="28342" y="387904"/>
                      </a:cubicBezTo>
                      <a:cubicBezTo>
                        <a:pt x="60656" y="532251"/>
                        <a:pt x="82131" y="706338"/>
                        <a:pt x="28342" y="818628"/>
                      </a:cubicBezTo>
                      <a:lnTo>
                        <a:pt x="61120" y="888587"/>
                      </a:lnTo>
                      <a:lnTo>
                        <a:pt x="258844" y="657209"/>
                      </a:lnTo>
                      <a:lnTo>
                        <a:pt x="173" y="0"/>
                      </a:ln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FAA45376-B368-44DF-C3D2-7E0882A26A64}"/>
                    </a:ext>
                  </a:extLst>
                </p:cNvPr>
                <p:cNvSpPr/>
                <p:nvPr/>
              </p:nvSpPr>
              <p:spPr>
                <a:xfrm>
                  <a:off x="3794068" y="3182867"/>
                  <a:ext cx="231789" cy="2356287"/>
                </a:xfrm>
                <a:custGeom>
                  <a:avLst/>
                  <a:gdLst>
                    <a:gd name="connsiteX0" fmla="*/ 231790 w 231789"/>
                    <a:gd name="connsiteY0" fmla="*/ 2356288 h 2356287"/>
                    <a:gd name="connsiteX1" fmla="*/ 137189 w 231789"/>
                    <a:gd name="connsiteY1" fmla="*/ 2356288 h 2356287"/>
                    <a:gd name="connsiteX2" fmla="*/ 0 w 231789"/>
                    <a:gd name="connsiteY2" fmla="*/ 0 h 2356287"/>
                    <a:gd name="connsiteX3" fmla="*/ 39164 w 231789"/>
                    <a:gd name="connsiteY3" fmla="*/ 9450 h 2356287"/>
                    <a:gd name="connsiteX4" fmla="*/ 69727 w 231789"/>
                    <a:gd name="connsiteY4" fmla="*/ 18925 h 2356287"/>
                    <a:gd name="connsiteX5" fmla="*/ 171615 w 231789"/>
                    <a:gd name="connsiteY5" fmla="*/ 1268380 h 2356287"/>
                    <a:gd name="connsiteX6" fmla="*/ 231790 w 231789"/>
                    <a:gd name="connsiteY6" fmla="*/ 2356288 h 23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789" h="2356287">
                      <a:moveTo>
                        <a:pt x="231790" y="2356288"/>
                      </a:moveTo>
                      <a:lnTo>
                        <a:pt x="137189" y="2356288"/>
                      </a:lnTo>
                      <a:cubicBezTo>
                        <a:pt x="125679" y="1573528"/>
                        <a:pt x="89399" y="778177"/>
                        <a:pt x="0" y="0"/>
                      </a:cubicBezTo>
                      <a:cubicBezTo>
                        <a:pt x="2060" y="361"/>
                        <a:pt x="15681" y="2807"/>
                        <a:pt x="39164" y="9450"/>
                      </a:cubicBezTo>
                      <a:cubicBezTo>
                        <a:pt x="48021" y="11999"/>
                        <a:pt x="58321" y="15089"/>
                        <a:pt x="69727" y="18925"/>
                      </a:cubicBezTo>
                      <a:cubicBezTo>
                        <a:pt x="116590" y="382265"/>
                        <a:pt x="157556" y="865362"/>
                        <a:pt x="171615" y="1268380"/>
                      </a:cubicBezTo>
                      <a:cubicBezTo>
                        <a:pt x="192188" y="1633290"/>
                        <a:pt x="219945" y="1981979"/>
                        <a:pt x="231790" y="2356288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D73C83B0-854B-B509-07C9-131EE3E3CDE4}"/>
                    </a:ext>
                  </a:extLst>
                </p:cNvPr>
                <p:cNvSpPr/>
                <p:nvPr/>
              </p:nvSpPr>
              <p:spPr>
                <a:xfrm>
                  <a:off x="3745686" y="4325102"/>
                  <a:ext cx="313619" cy="198834"/>
                </a:xfrm>
                <a:custGeom>
                  <a:avLst/>
                  <a:gdLst>
                    <a:gd name="connsiteX0" fmla="*/ 0 w 313619"/>
                    <a:gd name="connsiteY0" fmla="*/ 41278 h 198834"/>
                    <a:gd name="connsiteX1" fmla="*/ 313619 w 313619"/>
                    <a:gd name="connsiteY1" fmla="*/ 41278 h 198834"/>
                    <a:gd name="connsiteX2" fmla="*/ 105853 w 313619"/>
                    <a:gd name="connsiteY2" fmla="*/ 198834 h 198834"/>
                    <a:gd name="connsiteX3" fmla="*/ 0 w 313619"/>
                    <a:gd name="connsiteY3" fmla="*/ 41278 h 198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3619" h="198834">
                      <a:moveTo>
                        <a:pt x="0" y="41278"/>
                      </a:moveTo>
                      <a:cubicBezTo>
                        <a:pt x="0" y="41278"/>
                        <a:pt x="191544" y="-51598"/>
                        <a:pt x="313619" y="41278"/>
                      </a:cubicBezTo>
                      <a:cubicBezTo>
                        <a:pt x="313619" y="41278"/>
                        <a:pt x="238381" y="197160"/>
                        <a:pt x="105853" y="198834"/>
                      </a:cubicBezTo>
                      <a:lnTo>
                        <a:pt x="0" y="41278"/>
                      </a:ln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9FF8F212-8650-4A18-1EC8-A8B404F99D17}"/>
                    </a:ext>
                  </a:extLst>
                </p:cNvPr>
                <p:cNvSpPr/>
                <p:nvPr/>
              </p:nvSpPr>
              <p:spPr>
                <a:xfrm>
                  <a:off x="2530348" y="3180962"/>
                  <a:ext cx="744214" cy="2358193"/>
                </a:xfrm>
                <a:custGeom>
                  <a:avLst/>
                  <a:gdLst>
                    <a:gd name="connsiteX0" fmla="*/ 744214 w 744214"/>
                    <a:gd name="connsiteY0" fmla="*/ 1526511 h 2358193"/>
                    <a:gd name="connsiteX1" fmla="*/ 740197 w 744214"/>
                    <a:gd name="connsiteY1" fmla="*/ 2358193 h 2358193"/>
                    <a:gd name="connsiteX2" fmla="*/ 0 w 744214"/>
                    <a:gd name="connsiteY2" fmla="*/ 2358193 h 2358193"/>
                    <a:gd name="connsiteX3" fmla="*/ 296882 w 744214"/>
                    <a:gd name="connsiteY3" fmla="*/ 264645 h 2358193"/>
                    <a:gd name="connsiteX4" fmla="*/ 296960 w 744214"/>
                    <a:gd name="connsiteY4" fmla="*/ 264645 h 2358193"/>
                    <a:gd name="connsiteX5" fmla="*/ 362902 w 744214"/>
                    <a:gd name="connsiteY5" fmla="*/ 156423 h 2358193"/>
                    <a:gd name="connsiteX6" fmla="*/ 663827 w 744214"/>
                    <a:gd name="connsiteY6" fmla="*/ 14316 h 2358193"/>
                    <a:gd name="connsiteX7" fmla="*/ 707651 w 744214"/>
                    <a:gd name="connsiteY7" fmla="*/ 0 h 2358193"/>
                    <a:gd name="connsiteX8" fmla="*/ 744214 w 744214"/>
                    <a:gd name="connsiteY8" fmla="*/ 1526511 h 2358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4214" h="2358193">
                      <a:moveTo>
                        <a:pt x="744214" y="1526511"/>
                      </a:moveTo>
                      <a:cubicBezTo>
                        <a:pt x="744188" y="1802794"/>
                        <a:pt x="742592" y="2081627"/>
                        <a:pt x="740197" y="2358193"/>
                      </a:cubicBezTo>
                      <a:lnTo>
                        <a:pt x="0" y="2358193"/>
                      </a:lnTo>
                      <a:cubicBezTo>
                        <a:pt x="82782" y="1639213"/>
                        <a:pt x="114144" y="912868"/>
                        <a:pt x="296882" y="264645"/>
                      </a:cubicBezTo>
                      <a:lnTo>
                        <a:pt x="296960" y="264645"/>
                      </a:lnTo>
                      <a:cubicBezTo>
                        <a:pt x="311070" y="223370"/>
                        <a:pt x="340552" y="166955"/>
                        <a:pt x="362902" y="156423"/>
                      </a:cubicBezTo>
                      <a:cubicBezTo>
                        <a:pt x="470274" y="91949"/>
                        <a:pt x="579191" y="43979"/>
                        <a:pt x="663827" y="14316"/>
                      </a:cubicBezTo>
                      <a:cubicBezTo>
                        <a:pt x="691507" y="4558"/>
                        <a:pt x="707703" y="0"/>
                        <a:pt x="707651" y="0"/>
                      </a:cubicBezTo>
                      <a:cubicBezTo>
                        <a:pt x="747510" y="485801"/>
                        <a:pt x="741201" y="1019622"/>
                        <a:pt x="744214" y="1526511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DBFD1AE-FFBF-FDE6-6636-E7F104274007}"/>
                    </a:ext>
                  </a:extLst>
                </p:cNvPr>
                <p:cNvSpPr/>
                <p:nvPr/>
              </p:nvSpPr>
              <p:spPr>
                <a:xfrm>
                  <a:off x="2735926" y="3502048"/>
                  <a:ext cx="326693" cy="823056"/>
                </a:xfrm>
                <a:custGeom>
                  <a:avLst/>
                  <a:gdLst>
                    <a:gd name="connsiteX0" fmla="*/ 313670 w 326693"/>
                    <a:gd name="connsiteY0" fmla="*/ 0 h 823056"/>
                    <a:gd name="connsiteX1" fmla="*/ 313670 w 326693"/>
                    <a:gd name="connsiteY1" fmla="*/ 443830 h 823056"/>
                    <a:gd name="connsiteX2" fmla="*/ 288668 w 326693"/>
                    <a:gd name="connsiteY2" fmla="*/ 786622 h 823056"/>
                    <a:gd name="connsiteX3" fmla="*/ 0 w 326693"/>
                    <a:gd name="connsiteY3" fmla="*/ 823057 h 823056"/>
                    <a:gd name="connsiteX4" fmla="*/ 313670 w 326693"/>
                    <a:gd name="connsiteY4" fmla="*/ 0 h 823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6693" h="823056">
                      <a:moveTo>
                        <a:pt x="313670" y="0"/>
                      </a:moveTo>
                      <a:cubicBezTo>
                        <a:pt x="313670" y="0"/>
                        <a:pt x="342972" y="290883"/>
                        <a:pt x="313670" y="443830"/>
                      </a:cubicBezTo>
                      <a:cubicBezTo>
                        <a:pt x="284368" y="596777"/>
                        <a:pt x="239128" y="694236"/>
                        <a:pt x="288668" y="786622"/>
                      </a:cubicBezTo>
                      <a:lnTo>
                        <a:pt x="0" y="823057"/>
                      </a:lnTo>
                      <a:lnTo>
                        <a:pt x="313670" y="0"/>
                      </a:ln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85055264-F832-B399-6A7E-EEB2B927AFF4}"/>
                    </a:ext>
                  </a:extLst>
                </p:cNvPr>
                <p:cNvSpPr/>
                <p:nvPr/>
              </p:nvSpPr>
              <p:spPr>
                <a:xfrm>
                  <a:off x="3160907" y="3180962"/>
                  <a:ext cx="113654" cy="2358193"/>
                </a:xfrm>
                <a:custGeom>
                  <a:avLst/>
                  <a:gdLst>
                    <a:gd name="connsiteX0" fmla="*/ 113655 w 113654"/>
                    <a:gd name="connsiteY0" fmla="*/ 1526511 h 2358193"/>
                    <a:gd name="connsiteX1" fmla="*/ 109638 w 113654"/>
                    <a:gd name="connsiteY1" fmla="*/ 2358193 h 2358193"/>
                    <a:gd name="connsiteX2" fmla="*/ 7184 w 113654"/>
                    <a:gd name="connsiteY2" fmla="*/ 2358193 h 2358193"/>
                    <a:gd name="connsiteX3" fmla="*/ 38366 w 113654"/>
                    <a:gd name="connsiteY3" fmla="*/ 1240520 h 2358193"/>
                    <a:gd name="connsiteX4" fmla="*/ 0 w 113654"/>
                    <a:gd name="connsiteY4" fmla="*/ 26470 h 2358193"/>
                    <a:gd name="connsiteX5" fmla="*/ 33267 w 113654"/>
                    <a:gd name="connsiteY5" fmla="*/ 14316 h 2358193"/>
                    <a:gd name="connsiteX6" fmla="*/ 77092 w 113654"/>
                    <a:gd name="connsiteY6" fmla="*/ 0 h 2358193"/>
                    <a:gd name="connsiteX7" fmla="*/ 113655 w 113654"/>
                    <a:gd name="connsiteY7" fmla="*/ 1526511 h 2358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3654" h="2358193">
                      <a:moveTo>
                        <a:pt x="113655" y="1526511"/>
                      </a:moveTo>
                      <a:cubicBezTo>
                        <a:pt x="113629" y="1802794"/>
                        <a:pt x="112033" y="2081627"/>
                        <a:pt x="109638" y="2358193"/>
                      </a:cubicBezTo>
                      <a:lnTo>
                        <a:pt x="7184" y="2358193"/>
                      </a:lnTo>
                      <a:cubicBezTo>
                        <a:pt x="14780" y="1974152"/>
                        <a:pt x="31516" y="1613387"/>
                        <a:pt x="38366" y="1240520"/>
                      </a:cubicBezTo>
                      <a:cubicBezTo>
                        <a:pt x="40992" y="840386"/>
                        <a:pt x="23612" y="413395"/>
                        <a:pt x="0" y="26470"/>
                      </a:cubicBezTo>
                      <a:cubicBezTo>
                        <a:pt x="12411" y="21758"/>
                        <a:pt x="23560" y="17715"/>
                        <a:pt x="33267" y="14316"/>
                      </a:cubicBezTo>
                      <a:cubicBezTo>
                        <a:pt x="60947" y="4558"/>
                        <a:pt x="77143" y="0"/>
                        <a:pt x="77092" y="0"/>
                      </a:cubicBezTo>
                      <a:cubicBezTo>
                        <a:pt x="116951" y="485801"/>
                        <a:pt x="110642" y="1019622"/>
                        <a:pt x="113655" y="1526511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ED051838-7D01-AC37-2D03-657D138000D1}"/>
                    </a:ext>
                  </a:extLst>
                </p:cNvPr>
                <p:cNvSpPr/>
                <p:nvPr/>
              </p:nvSpPr>
              <p:spPr>
                <a:xfrm>
                  <a:off x="2602264" y="3328965"/>
                  <a:ext cx="672297" cy="1583621"/>
                </a:xfrm>
                <a:custGeom>
                  <a:avLst/>
                  <a:gdLst>
                    <a:gd name="connsiteX0" fmla="*/ 0 w 672297"/>
                    <a:gd name="connsiteY0" fmla="*/ 1504238 h 1583621"/>
                    <a:gd name="connsiteX1" fmla="*/ 672118 w 672297"/>
                    <a:gd name="connsiteY1" fmla="*/ 1541059 h 1583621"/>
                    <a:gd name="connsiteX2" fmla="*/ 671989 w 672297"/>
                    <a:gd name="connsiteY2" fmla="*/ 1154339 h 1583621"/>
                    <a:gd name="connsiteX3" fmla="*/ 419060 w 672297"/>
                    <a:gd name="connsiteY3" fmla="*/ 1131809 h 1583621"/>
                    <a:gd name="connsiteX4" fmla="*/ 350079 w 672297"/>
                    <a:gd name="connsiteY4" fmla="*/ 825837 h 1583621"/>
                    <a:gd name="connsiteX5" fmla="*/ 440457 w 672297"/>
                    <a:gd name="connsiteY5" fmla="*/ 0 h 1583621"/>
                    <a:gd name="connsiteX6" fmla="*/ 225044 w 672297"/>
                    <a:gd name="connsiteY6" fmla="*/ 116642 h 1583621"/>
                    <a:gd name="connsiteX7" fmla="*/ 224992 w 672297"/>
                    <a:gd name="connsiteY7" fmla="*/ 116642 h 1583621"/>
                    <a:gd name="connsiteX8" fmla="*/ 0 w 672297"/>
                    <a:gd name="connsiteY8" fmla="*/ 1504238 h 1583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2297" h="1583621">
                      <a:moveTo>
                        <a:pt x="0" y="1504238"/>
                      </a:moveTo>
                      <a:cubicBezTo>
                        <a:pt x="190669" y="1626261"/>
                        <a:pt x="445401" y="1581536"/>
                        <a:pt x="672118" y="1541059"/>
                      </a:cubicBezTo>
                      <a:cubicBezTo>
                        <a:pt x="672375" y="1409560"/>
                        <a:pt x="672375" y="1280019"/>
                        <a:pt x="671989" y="1154339"/>
                      </a:cubicBezTo>
                      <a:cubicBezTo>
                        <a:pt x="566188" y="1158717"/>
                        <a:pt x="470119" y="1154339"/>
                        <a:pt x="419060" y="1131809"/>
                      </a:cubicBezTo>
                      <a:cubicBezTo>
                        <a:pt x="356284" y="1104103"/>
                        <a:pt x="315910" y="912919"/>
                        <a:pt x="350079" y="825837"/>
                      </a:cubicBezTo>
                      <a:cubicBezTo>
                        <a:pt x="485826" y="480136"/>
                        <a:pt x="440457" y="0"/>
                        <a:pt x="440457" y="0"/>
                      </a:cubicBezTo>
                      <a:cubicBezTo>
                        <a:pt x="365142" y="26083"/>
                        <a:pt x="292762" y="66071"/>
                        <a:pt x="225044" y="116642"/>
                      </a:cubicBezTo>
                      <a:lnTo>
                        <a:pt x="224992" y="116642"/>
                      </a:lnTo>
                      <a:cubicBezTo>
                        <a:pt x="146819" y="327626"/>
                        <a:pt x="74542" y="820276"/>
                        <a:pt x="0" y="1504238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A7F9FEE6-805E-AFC1-971E-0B31E1C63B15}"/>
                    </a:ext>
                  </a:extLst>
                </p:cNvPr>
                <p:cNvSpPr/>
                <p:nvPr/>
              </p:nvSpPr>
              <p:spPr>
                <a:xfrm>
                  <a:off x="3902032" y="3326416"/>
                  <a:ext cx="484873" cy="1593635"/>
                </a:xfrm>
                <a:custGeom>
                  <a:avLst/>
                  <a:gdLst>
                    <a:gd name="connsiteX0" fmla="*/ 0 w 484873"/>
                    <a:gd name="connsiteY0" fmla="*/ 1233851 h 1593635"/>
                    <a:gd name="connsiteX1" fmla="*/ 14419 w 484873"/>
                    <a:gd name="connsiteY1" fmla="*/ 1590187 h 1593635"/>
                    <a:gd name="connsiteX2" fmla="*/ 484873 w 484873"/>
                    <a:gd name="connsiteY2" fmla="*/ 1517344 h 1593635"/>
                    <a:gd name="connsiteX3" fmla="*/ 237377 w 484873"/>
                    <a:gd name="connsiteY3" fmla="*/ 86644 h 1593635"/>
                    <a:gd name="connsiteX4" fmla="*/ 88163 w 484873"/>
                    <a:gd name="connsiteY4" fmla="*/ 0 h 1593635"/>
                    <a:gd name="connsiteX5" fmla="*/ 163349 w 484873"/>
                    <a:gd name="connsiteY5" fmla="*/ 699283 h 1593635"/>
                    <a:gd name="connsiteX6" fmla="*/ 0 w 484873"/>
                    <a:gd name="connsiteY6" fmla="*/ 1233851 h 1593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4873" h="1593635">
                      <a:moveTo>
                        <a:pt x="0" y="1233851"/>
                      </a:moveTo>
                      <a:cubicBezTo>
                        <a:pt x="5639" y="1353763"/>
                        <a:pt x="10454" y="1472748"/>
                        <a:pt x="14419" y="1590187"/>
                      </a:cubicBezTo>
                      <a:cubicBezTo>
                        <a:pt x="207302" y="1603988"/>
                        <a:pt x="363751" y="1575691"/>
                        <a:pt x="484873" y="1517344"/>
                      </a:cubicBezTo>
                      <a:cubicBezTo>
                        <a:pt x="396143" y="757320"/>
                        <a:pt x="282875" y="265984"/>
                        <a:pt x="237377" y="86644"/>
                      </a:cubicBezTo>
                      <a:cubicBezTo>
                        <a:pt x="190489" y="55823"/>
                        <a:pt x="140742" y="26830"/>
                        <a:pt x="88163" y="0"/>
                      </a:cubicBezTo>
                      <a:cubicBezTo>
                        <a:pt x="88163" y="0"/>
                        <a:pt x="83786" y="462652"/>
                        <a:pt x="163349" y="699283"/>
                      </a:cubicBezTo>
                      <a:cubicBezTo>
                        <a:pt x="271803" y="1022042"/>
                        <a:pt x="144398" y="1174629"/>
                        <a:pt x="0" y="1233851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1D671F42-A821-1F45-5BB2-9AB6A14B1BD8}"/>
                    </a:ext>
                  </a:extLst>
                </p:cNvPr>
                <p:cNvSpPr/>
                <p:nvPr/>
              </p:nvSpPr>
              <p:spPr>
                <a:xfrm>
                  <a:off x="2352858" y="3265675"/>
                  <a:ext cx="1498699" cy="1583022"/>
                </a:xfrm>
                <a:custGeom>
                  <a:avLst/>
                  <a:gdLst>
                    <a:gd name="connsiteX0" fmla="*/ 434487 w 1498699"/>
                    <a:gd name="connsiteY0" fmla="*/ 1576643 h 1583022"/>
                    <a:gd name="connsiteX1" fmla="*/ 1106966 w 1498699"/>
                    <a:gd name="connsiteY1" fmla="*/ 1493732 h 1583022"/>
                    <a:gd name="connsiteX2" fmla="*/ 1498345 w 1498699"/>
                    <a:gd name="connsiteY2" fmla="*/ 1248373 h 1583022"/>
                    <a:gd name="connsiteX3" fmla="*/ 1392827 w 1498699"/>
                    <a:gd name="connsiteY3" fmla="*/ 1100705 h 1583022"/>
                    <a:gd name="connsiteX4" fmla="*/ 668440 w 1498699"/>
                    <a:gd name="connsiteY4" fmla="*/ 1131809 h 1583022"/>
                    <a:gd name="connsiteX5" fmla="*/ 599485 w 1498699"/>
                    <a:gd name="connsiteY5" fmla="*/ 825838 h 1583022"/>
                    <a:gd name="connsiteX6" fmla="*/ 689837 w 1498699"/>
                    <a:gd name="connsiteY6" fmla="*/ 0 h 1583022"/>
                    <a:gd name="connsiteX7" fmla="*/ 434487 w 1498699"/>
                    <a:gd name="connsiteY7" fmla="*/ 1576643 h 15830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98699" h="1583022">
                      <a:moveTo>
                        <a:pt x="434487" y="1576643"/>
                      </a:moveTo>
                      <a:cubicBezTo>
                        <a:pt x="639061" y="1603139"/>
                        <a:pt x="965966" y="1541548"/>
                        <a:pt x="1106966" y="1493732"/>
                      </a:cubicBezTo>
                      <a:cubicBezTo>
                        <a:pt x="1393497" y="1399441"/>
                        <a:pt x="1498345" y="1248373"/>
                        <a:pt x="1498345" y="1248373"/>
                      </a:cubicBezTo>
                      <a:cubicBezTo>
                        <a:pt x="1498345" y="1248373"/>
                        <a:pt x="1510473" y="1131809"/>
                        <a:pt x="1392827" y="1100705"/>
                      </a:cubicBezTo>
                      <a:cubicBezTo>
                        <a:pt x="1392827" y="1100705"/>
                        <a:pt x="823498" y="1200275"/>
                        <a:pt x="668440" y="1131809"/>
                      </a:cubicBezTo>
                      <a:cubicBezTo>
                        <a:pt x="605690" y="1104104"/>
                        <a:pt x="565291" y="912920"/>
                        <a:pt x="599485" y="825838"/>
                      </a:cubicBezTo>
                      <a:cubicBezTo>
                        <a:pt x="735206" y="480161"/>
                        <a:pt x="689837" y="0"/>
                        <a:pt x="689837" y="0"/>
                      </a:cubicBezTo>
                      <a:cubicBezTo>
                        <a:pt x="65045" y="216546"/>
                        <a:pt x="-362100" y="1390223"/>
                        <a:pt x="434487" y="1576643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5703A552-97EF-C5BF-9F62-CCA231358DCA}"/>
                    </a:ext>
                  </a:extLst>
                </p:cNvPr>
                <p:cNvSpPr/>
                <p:nvPr/>
              </p:nvSpPr>
              <p:spPr>
                <a:xfrm>
                  <a:off x="3459721" y="3263152"/>
                  <a:ext cx="1244475" cy="1593671"/>
                </a:xfrm>
                <a:custGeom>
                  <a:avLst/>
                  <a:gdLst>
                    <a:gd name="connsiteX0" fmla="*/ 0 w 1244475"/>
                    <a:gd name="connsiteY0" fmla="*/ 1496179 h 1593671"/>
                    <a:gd name="connsiteX1" fmla="*/ 530449 w 1244475"/>
                    <a:gd name="connsiteY1" fmla="*/ 0 h 1593671"/>
                    <a:gd name="connsiteX2" fmla="*/ 605635 w 1244475"/>
                    <a:gd name="connsiteY2" fmla="*/ 699309 h 1593671"/>
                    <a:gd name="connsiteX3" fmla="*/ 391457 w 1244475"/>
                    <a:gd name="connsiteY3" fmla="*/ 1250871 h 1593671"/>
                    <a:gd name="connsiteX4" fmla="*/ 0 w 1244475"/>
                    <a:gd name="connsiteY4" fmla="*/ 1496179 h 1593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4475" h="1593671">
                      <a:moveTo>
                        <a:pt x="0" y="1496179"/>
                      </a:moveTo>
                      <a:cubicBezTo>
                        <a:pt x="1505551" y="1978065"/>
                        <a:pt x="1598349" y="545151"/>
                        <a:pt x="530449" y="0"/>
                      </a:cubicBezTo>
                      <a:cubicBezTo>
                        <a:pt x="530449" y="0"/>
                        <a:pt x="526071" y="462704"/>
                        <a:pt x="605635" y="699309"/>
                      </a:cubicBezTo>
                      <a:cubicBezTo>
                        <a:pt x="726782" y="1059610"/>
                        <a:pt x="553828" y="1207896"/>
                        <a:pt x="391457" y="1250871"/>
                      </a:cubicBezTo>
                      <a:cubicBezTo>
                        <a:pt x="391483" y="1250897"/>
                        <a:pt x="0" y="1496179"/>
                        <a:pt x="0" y="149617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37EF4CC7-1F58-8E14-5E76-BC47EEE129B6}"/>
                    </a:ext>
                  </a:extLst>
                </p:cNvPr>
                <p:cNvSpPr/>
                <p:nvPr/>
              </p:nvSpPr>
              <p:spPr>
                <a:xfrm>
                  <a:off x="3460496" y="4508025"/>
                  <a:ext cx="394432" cy="257032"/>
                </a:xfrm>
                <a:custGeom>
                  <a:avLst/>
                  <a:gdLst>
                    <a:gd name="connsiteX0" fmla="*/ 15807 w 394432"/>
                    <a:gd name="connsiteY0" fmla="*/ 257022 h 257032"/>
                    <a:gd name="connsiteX1" fmla="*/ 368744 w 394432"/>
                    <a:gd name="connsiteY1" fmla="*/ 1518 h 257032"/>
                    <a:gd name="connsiteX2" fmla="*/ 10863 w 394432"/>
                    <a:gd name="connsiteY2" fmla="*/ 225557 h 257032"/>
                    <a:gd name="connsiteX3" fmla="*/ 15807 w 394432"/>
                    <a:gd name="connsiteY3" fmla="*/ 257022 h 25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4432" h="257032">
                      <a:moveTo>
                        <a:pt x="15807" y="257022"/>
                      </a:moveTo>
                      <a:cubicBezTo>
                        <a:pt x="230860" y="195070"/>
                        <a:pt x="475009" y="-20085"/>
                        <a:pt x="368744" y="1518"/>
                      </a:cubicBezTo>
                      <a:cubicBezTo>
                        <a:pt x="367353" y="3063"/>
                        <a:pt x="227255" y="155727"/>
                        <a:pt x="10863" y="225557"/>
                      </a:cubicBezTo>
                      <a:cubicBezTo>
                        <a:pt x="-6337" y="230552"/>
                        <a:pt x="-1934" y="257640"/>
                        <a:pt x="15807" y="257022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A3E1F339-AE93-E30C-67AB-EDCFD47B8B85}"/>
                    </a:ext>
                  </a:extLst>
                </p:cNvPr>
                <p:cNvSpPr/>
                <p:nvPr/>
              </p:nvSpPr>
              <p:spPr>
                <a:xfrm>
                  <a:off x="2762705" y="4218153"/>
                  <a:ext cx="490485" cy="334996"/>
                </a:xfrm>
                <a:custGeom>
                  <a:avLst/>
                  <a:gdLst>
                    <a:gd name="connsiteX0" fmla="*/ 11019 w 490485"/>
                    <a:gd name="connsiteY0" fmla="*/ 103063 h 334996"/>
                    <a:gd name="connsiteX1" fmla="*/ 261451 w 490485"/>
                    <a:gd name="connsiteY1" fmla="*/ 13896 h 334996"/>
                    <a:gd name="connsiteX2" fmla="*/ 261451 w 490485"/>
                    <a:gd name="connsiteY2" fmla="*/ 13896 h 334996"/>
                    <a:gd name="connsiteX3" fmla="*/ 261451 w 490485"/>
                    <a:gd name="connsiteY3" fmla="*/ 13896 h 334996"/>
                    <a:gd name="connsiteX4" fmla="*/ 490485 w 490485"/>
                    <a:gd name="connsiteY4" fmla="*/ 202608 h 334996"/>
                    <a:gd name="connsiteX5" fmla="*/ 287946 w 490485"/>
                    <a:gd name="connsiteY5" fmla="*/ 207114 h 334996"/>
                    <a:gd name="connsiteX6" fmla="*/ 222648 w 490485"/>
                    <a:gd name="connsiteY6" fmla="*/ 300890 h 334996"/>
                    <a:gd name="connsiteX7" fmla="*/ 162267 w 490485"/>
                    <a:gd name="connsiteY7" fmla="*/ 276017 h 334996"/>
                    <a:gd name="connsiteX8" fmla="*/ 105388 w 490485"/>
                    <a:gd name="connsiteY8" fmla="*/ 240304 h 334996"/>
                    <a:gd name="connsiteX9" fmla="*/ 95346 w 490485"/>
                    <a:gd name="connsiteY9" fmla="*/ 104840 h 334996"/>
                    <a:gd name="connsiteX10" fmla="*/ 64628 w 490485"/>
                    <a:gd name="connsiteY10" fmla="*/ 138519 h 334996"/>
                    <a:gd name="connsiteX11" fmla="*/ 11019 w 490485"/>
                    <a:gd name="connsiteY11" fmla="*/ 103063 h 334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90485" h="334996">
                      <a:moveTo>
                        <a:pt x="11019" y="103063"/>
                      </a:moveTo>
                      <a:cubicBezTo>
                        <a:pt x="44338" y="42631"/>
                        <a:pt x="134690" y="-31165"/>
                        <a:pt x="261451" y="13896"/>
                      </a:cubicBezTo>
                      <a:lnTo>
                        <a:pt x="261451" y="13896"/>
                      </a:lnTo>
                      <a:lnTo>
                        <a:pt x="261451" y="13896"/>
                      </a:lnTo>
                      <a:cubicBezTo>
                        <a:pt x="448593" y="89725"/>
                        <a:pt x="490485" y="202608"/>
                        <a:pt x="490485" y="202608"/>
                      </a:cubicBezTo>
                      <a:cubicBezTo>
                        <a:pt x="424878" y="203560"/>
                        <a:pt x="343074" y="221172"/>
                        <a:pt x="287946" y="207114"/>
                      </a:cubicBezTo>
                      <a:cubicBezTo>
                        <a:pt x="259777" y="216847"/>
                        <a:pt x="237402" y="241823"/>
                        <a:pt x="222648" y="300890"/>
                      </a:cubicBezTo>
                      <a:cubicBezTo>
                        <a:pt x="208666" y="363125"/>
                        <a:pt x="152920" y="331377"/>
                        <a:pt x="162267" y="276017"/>
                      </a:cubicBezTo>
                      <a:cubicBezTo>
                        <a:pt x="140278" y="334518"/>
                        <a:pt x="84686" y="301817"/>
                        <a:pt x="105388" y="240304"/>
                      </a:cubicBezTo>
                      <a:cubicBezTo>
                        <a:pt x="26031" y="284772"/>
                        <a:pt x="68362" y="139961"/>
                        <a:pt x="95346" y="104840"/>
                      </a:cubicBezTo>
                      <a:cubicBezTo>
                        <a:pt x="84068" y="113826"/>
                        <a:pt x="73691" y="124950"/>
                        <a:pt x="64628" y="138519"/>
                      </a:cubicBezTo>
                      <a:cubicBezTo>
                        <a:pt x="23147" y="200470"/>
                        <a:pt x="-21089" y="161255"/>
                        <a:pt x="11019" y="103063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46806715-2297-2E59-A8DB-7D483F57FEEA}"/>
                    </a:ext>
                  </a:extLst>
                </p:cNvPr>
                <p:cNvSpPr/>
                <p:nvPr/>
              </p:nvSpPr>
              <p:spPr>
                <a:xfrm>
                  <a:off x="2919366" y="4346446"/>
                  <a:ext cx="137079" cy="154779"/>
                </a:xfrm>
                <a:custGeom>
                  <a:avLst/>
                  <a:gdLst>
                    <a:gd name="connsiteX0" fmla="*/ 5581 w 137079"/>
                    <a:gd name="connsiteY0" fmla="*/ 154780 h 154779"/>
                    <a:gd name="connsiteX1" fmla="*/ 76957 w 137079"/>
                    <a:gd name="connsiteY1" fmla="*/ 26963 h 154779"/>
                    <a:gd name="connsiteX2" fmla="*/ 137080 w 137079"/>
                    <a:gd name="connsiteY2" fmla="*/ 11231 h 154779"/>
                    <a:gd name="connsiteX3" fmla="*/ 69000 w 137079"/>
                    <a:gd name="connsiteY3" fmla="*/ 15299 h 154779"/>
                    <a:gd name="connsiteX4" fmla="*/ 5581 w 137079"/>
                    <a:gd name="connsiteY4" fmla="*/ 154780 h 154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079" h="154779">
                      <a:moveTo>
                        <a:pt x="5581" y="154780"/>
                      </a:moveTo>
                      <a:cubicBezTo>
                        <a:pt x="20335" y="152823"/>
                        <a:pt x="20721" y="65226"/>
                        <a:pt x="76957" y="26963"/>
                      </a:cubicBezTo>
                      <a:cubicBezTo>
                        <a:pt x="95701" y="7935"/>
                        <a:pt x="130153" y="23487"/>
                        <a:pt x="137080" y="11231"/>
                      </a:cubicBezTo>
                      <a:cubicBezTo>
                        <a:pt x="127063" y="-10888"/>
                        <a:pt x="85376" y="4690"/>
                        <a:pt x="69000" y="15299"/>
                      </a:cubicBezTo>
                      <a:cubicBezTo>
                        <a:pt x="17863" y="52789"/>
                        <a:pt x="-13344" y="153878"/>
                        <a:pt x="5581" y="154780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CB4E271B-5EEA-AE1F-9C51-F7C5E9ED0121}"/>
                    </a:ext>
                  </a:extLst>
                </p:cNvPr>
                <p:cNvSpPr/>
                <p:nvPr/>
              </p:nvSpPr>
              <p:spPr>
                <a:xfrm>
                  <a:off x="2862536" y="4291229"/>
                  <a:ext cx="131700" cy="174479"/>
                </a:xfrm>
                <a:custGeom>
                  <a:avLst/>
                  <a:gdLst>
                    <a:gd name="connsiteX0" fmla="*/ 5532 w 131700"/>
                    <a:gd name="connsiteY0" fmla="*/ 174258 h 174479"/>
                    <a:gd name="connsiteX1" fmla="*/ 123873 w 131700"/>
                    <a:gd name="connsiteY1" fmla="*/ 13972 h 174479"/>
                    <a:gd name="connsiteX2" fmla="*/ 131700 w 131700"/>
                    <a:gd name="connsiteY2" fmla="*/ 7793 h 174479"/>
                    <a:gd name="connsiteX3" fmla="*/ 5532 w 131700"/>
                    <a:gd name="connsiteY3" fmla="*/ 174258 h 17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700" h="174479">
                      <a:moveTo>
                        <a:pt x="5532" y="174258"/>
                      </a:moveTo>
                      <a:cubicBezTo>
                        <a:pt x="19101" y="176936"/>
                        <a:pt x="40962" y="6479"/>
                        <a:pt x="123873" y="13972"/>
                      </a:cubicBezTo>
                      <a:cubicBezTo>
                        <a:pt x="127709" y="14436"/>
                        <a:pt x="131237" y="11655"/>
                        <a:pt x="131700" y="7793"/>
                      </a:cubicBezTo>
                      <a:cubicBezTo>
                        <a:pt x="59218" y="-44348"/>
                        <a:pt x="-22122" y="182549"/>
                        <a:pt x="5532" y="174258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C9A8345B-898F-DD70-3F0E-7F8CAF5B903A}"/>
                    </a:ext>
                  </a:extLst>
                </p:cNvPr>
                <p:cNvSpPr/>
                <p:nvPr/>
              </p:nvSpPr>
              <p:spPr>
                <a:xfrm>
                  <a:off x="2849631" y="4247322"/>
                  <a:ext cx="117369" cy="82700"/>
                </a:xfrm>
                <a:custGeom>
                  <a:avLst/>
                  <a:gdLst>
                    <a:gd name="connsiteX0" fmla="*/ 5486 w 117369"/>
                    <a:gd name="connsiteY0" fmla="*/ 82701 h 82700"/>
                    <a:gd name="connsiteX1" fmla="*/ 109253 w 117369"/>
                    <a:gd name="connsiteY1" fmla="*/ 15008 h 82700"/>
                    <a:gd name="connsiteX2" fmla="*/ 117286 w 117369"/>
                    <a:gd name="connsiteY2" fmla="*/ 9085 h 82700"/>
                    <a:gd name="connsiteX3" fmla="*/ 111364 w 117369"/>
                    <a:gd name="connsiteY3" fmla="*/ 1052 h 82700"/>
                    <a:gd name="connsiteX4" fmla="*/ 5486 w 117369"/>
                    <a:gd name="connsiteY4" fmla="*/ 82701 h 82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369" h="82700">
                      <a:moveTo>
                        <a:pt x="5486" y="82701"/>
                      </a:moveTo>
                      <a:cubicBezTo>
                        <a:pt x="19493" y="79791"/>
                        <a:pt x="33037" y="5661"/>
                        <a:pt x="109253" y="15008"/>
                      </a:cubicBezTo>
                      <a:cubicBezTo>
                        <a:pt x="113115" y="15600"/>
                        <a:pt x="116720" y="12948"/>
                        <a:pt x="117286" y="9085"/>
                      </a:cubicBezTo>
                      <a:cubicBezTo>
                        <a:pt x="117879" y="5223"/>
                        <a:pt x="115226" y="1644"/>
                        <a:pt x="111364" y="1052"/>
                      </a:cubicBezTo>
                      <a:cubicBezTo>
                        <a:pt x="34195" y="-10793"/>
                        <a:pt x="-17456" y="81285"/>
                        <a:pt x="5486" y="82701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60452BD2-803D-B650-7ED6-2DC96579E4DC}"/>
                    </a:ext>
                  </a:extLst>
                </p:cNvPr>
                <p:cNvSpPr/>
                <p:nvPr/>
              </p:nvSpPr>
              <p:spPr>
                <a:xfrm>
                  <a:off x="3201452" y="2139986"/>
                  <a:ext cx="733902" cy="878102"/>
                </a:xfrm>
                <a:custGeom>
                  <a:avLst/>
                  <a:gdLst>
                    <a:gd name="connsiteX0" fmla="*/ 164 w 733902"/>
                    <a:gd name="connsiteY0" fmla="*/ 431016 h 878102"/>
                    <a:gd name="connsiteX1" fmla="*/ 224693 w 733902"/>
                    <a:gd name="connsiteY1" fmla="*/ 848350 h 878102"/>
                    <a:gd name="connsiteX2" fmla="*/ 244107 w 733902"/>
                    <a:gd name="connsiteY2" fmla="*/ 855071 h 878102"/>
                    <a:gd name="connsiteX3" fmla="*/ 680032 w 733902"/>
                    <a:gd name="connsiteY3" fmla="*/ 415567 h 878102"/>
                    <a:gd name="connsiteX4" fmla="*/ 625600 w 733902"/>
                    <a:gd name="connsiteY4" fmla="*/ 320013 h 878102"/>
                    <a:gd name="connsiteX5" fmla="*/ 625600 w 733902"/>
                    <a:gd name="connsiteY5" fmla="*/ 319988 h 878102"/>
                    <a:gd name="connsiteX6" fmla="*/ 164 w 733902"/>
                    <a:gd name="connsiteY6" fmla="*/ 431016 h 878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3902" h="878102">
                      <a:moveTo>
                        <a:pt x="164" y="431016"/>
                      </a:moveTo>
                      <a:cubicBezTo>
                        <a:pt x="6678" y="592460"/>
                        <a:pt x="57403" y="790648"/>
                        <a:pt x="224693" y="848350"/>
                      </a:cubicBezTo>
                      <a:cubicBezTo>
                        <a:pt x="230924" y="850822"/>
                        <a:pt x="237567" y="852985"/>
                        <a:pt x="244107" y="855071"/>
                      </a:cubicBezTo>
                      <a:cubicBezTo>
                        <a:pt x="513747" y="962572"/>
                        <a:pt x="870933" y="673028"/>
                        <a:pt x="680032" y="415567"/>
                      </a:cubicBezTo>
                      <a:cubicBezTo>
                        <a:pt x="657657" y="388170"/>
                        <a:pt x="635925" y="349187"/>
                        <a:pt x="625600" y="320013"/>
                      </a:cubicBezTo>
                      <a:cubicBezTo>
                        <a:pt x="625600" y="320013"/>
                        <a:pt x="625600" y="320013"/>
                        <a:pt x="625600" y="319988"/>
                      </a:cubicBezTo>
                      <a:cubicBezTo>
                        <a:pt x="528810" y="-198874"/>
                        <a:pt x="-10779" y="-32177"/>
                        <a:pt x="164" y="431016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B630CB6-860B-1DBD-28D0-132CDA336DA7}"/>
                    </a:ext>
                  </a:extLst>
                </p:cNvPr>
                <p:cNvSpPr/>
                <p:nvPr/>
              </p:nvSpPr>
              <p:spPr>
                <a:xfrm>
                  <a:off x="3636280" y="2161340"/>
                  <a:ext cx="189690" cy="295672"/>
                </a:xfrm>
                <a:custGeom>
                  <a:avLst/>
                  <a:gdLst>
                    <a:gd name="connsiteX0" fmla="*/ 3914 w 189690"/>
                    <a:gd name="connsiteY0" fmla="*/ 0 h 295672"/>
                    <a:gd name="connsiteX1" fmla="*/ 0 w 189690"/>
                    <a:gd name="connsiteY1" fmla="*/ 36795 h 295672"/>
                    <a:gd name="connsiteX2" fmla="*/ 189691 w 189690"/>
                    <a:gd name="connsiteY2" fmla="*/ 295672 h 295672"/>
                    <a:gd name="connsiteX3" fmla="*/ 3914 w 189690"/>
                    <a:gd name="connsiteY3" fmla="*/ 0 h 295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690" h="295672">
                      <a:moveTo>
                        <a:pt x="3914" y="0"/>
                      </a:moveTo>
                      <a:lnTo>
                        <a:pt x="0" y="36795"/>
                      </a:lnTo>
                      <a:cubicBezTo>
                        <a:pt x="84095" y="57265"/>
                        <a:pt x="161238" y="217139"/>
                        <a:pt x="189691" y="295672"/>
                      </a:cubicBezTo>
                      <a:cubicBezTo>
                        <a:pt x="155342" y="174190"/>
                        <a:pt x="119551" y="51472"/>
                        <a:pt x="3914" y="0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CE674302-31FB-4F53-CB0C-912495F42C5A}"/>
                    </a:ext>
                  </a:extLst>
                </p:cNvPr>
                <p:cNvSpPr/>
                <p:nvPr/>
              </p:nvSpPr>
              <p:spPr>
                <a:xfrm>
                  <a:off x="3213332" y="2679146"/>
                  <a:ext cx="158998" cy="282849"/>
                </a:xfrm>
                <a:custGeom>
                  <a:avLst/>
                  <a:gdLst>
                    <a:gd name="connsiteX0" fmla="*/ 0 w 158998"/>
                    <a:gd name="connsiteY0" fmla="*/ 0 h 282849"/>
                    <a:gd name="connsiteX1" fmla="*/ 158998 w 158998"/>
                    <a:gd name="connsiteY1" fmla="*/ 282849 h 282849"/>
                    <a:gd name="connsiteX2" fmla="*/ 47146 w 158998"/>
                    <a:gd name="connsiteY2" fmla="*/ 18719 h 282849"/>
                    <a:gd name="connsiteX3" fmla="*/ 0 w 158998"/>
                    <a:gd name="connsiteY3" fmla="*/ 0 h 282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8998" h="282849">
                      <a:moveTo>
                        <a:pt x="0" y="0"/>
                      </a:moveTo>
                      <a:cubicBezTo>
                        <a:pt x="17741" y="108788"/>
                        <a:pt x="63445" y="226563"/>
                        <a:pt x="158998" y="282849"/>
                      </a:cubicBezTo>
                      <a:cubicBezTo>
                        <a:pt x="44288" y="198059"/>
                        <a:pt x="47146" y="18719"/>
                        <a:pt x="47146" y="1871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CFFFABCE-8E92-49AE-9C7C-D895A1EC6ECD}"/>
                    </a:ext>
                  </a:extLst>
                </p:cNvPr>
                <p:cNvSpPr/>
                <p:nvPr/>
              </p:nvSpPr>
              <p:spPr>
                <a:xfrm>
                  <a:off x="3201476" y="2294486"/>
                  <a:ext cx="313270" cy="323815"/>
                </a:xfrm>
                <a:custGeom>
                  <a:avLst/>
                  <a:gdLst>
                    <a:gd name="connsiteX0" fmla="*/ 141 w 313270"/>
                    <a:gd name="connsiteY0" fmla="*/ 276515 h 323815"/>
                    <a:gd name="connsiteX1" fmla="*/ 81661 w 313270"/>
                    <a:gd name="connsiteY1" fmla="*/ 323815 h 323815"/>
                    <a:gd name="connsiteX2" fmla="*/ 313270 w 313270"/>
                    <a:gd name="connsiteY2" fmla="*/ 122538 h 323815"/>
                    <a:gd name="connsiteX3" fmla="*/ 72726 w 313270"/>
                    <a:gd name="connsiteY3" fmla="*/ 0 h 323815"/>
                    <a:gd name="connsiteX4" fmla="*/ 141 w 313270"/>
                    <a:gd name="connsiteY4" fmla="*/ 276515 h 323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70" h="323815">
                      <a:moveTo>
                        <a:pt x="141" y="276515"/>
                      </a:moveTo>
                      <a:lnTo>
                        <a:pt x="81661" y="323815"/>
                      </a:lnTo>
                      <a:cubicBezTo>
                        <a:pt x="192844" y="285785"/>
                        <a:pt x="313270" y="122538"/>
                        <a:pt x="313270" y="122538"/>
                      </a:cubicBezTo>
                      <a:lnTo>
                        <a:pt x="72726" y="0"/>
                      </a:lnTo>
                      <a:cubicBezTo>
                        <a:pt x="24834" y="75083"/>
                        <a:pt x="-2203" y="171975"/>
                        <a:pt x="141" y="276515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85737DE-C9AD-4C79-4386-E107452D7B34}"/>
                    </a:ext>
                  </a:extLst>
                </p:cNvPr>
                <p:cNvSpPr/>
                <p:nvPr/>
              </p:nvSpPr>
              <p:spPr>
                <a:xfrm>
                  <a:off x="2767903" y="2000273"/>
                  <a:ext cx="875302" cy="1061369"/>
                </a:xfrm>
                <a:custGeom>
                  <a:avLst/>
                  <a:gdLst>
                    <a:gd name="connsiteX0" fmla="*/ 15142 w 875302"/>
                    <a:gd name="connsiteY0" fmla="*/ 912465 h 1061369"/>
                    <a:gd name="connsiteX1" fmla="*/ 567580 w 875302"/>
                    <a:gd name="connsiteY1" fmla="*/ 1061370 h 1061369"/>
                    <a:gd name="connsiteX2" fmla="*/ 434228 w 875302"/>
                    <a:gd name="connsiteY2" fmla="*/ 584968 h 1061369"/>
                    <a:gd name="connsiteX3" fmla="*/ 855193 w 875302"/>
                    <a:gd name="connsiteY3" fmla="*/ 240914 h 1061369"/>
                    <a:gd name="connsiteX4" fmla="*/ 875303 w 875302"/>
                    <a:gd name="connsiteY4" fmla="*/ 162406 h 1061369"/>
                    <a:gd name="connsiteX5" fmla="*/ 166210 w 875302"/>
                    <a:gd name="connsiteY5" fmla="*/ 392599 h 1061369"/>
                    <a:gd name="connsiteX6" fmla="*/ 44212 w 875302"/>
                    <a:gd name="connsiteY6" fmla="*/ 672178 h 1061369"/>
                    <a:gd name="connsiteX7" fmla="*/ 15142 w 875302"/>
                    <a:gd name="connsiteY7" fmla="*/ 912465 h 1061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5302" h="1061369">
                      <a:moveTo>
                        <a:pt x="15142" y="912465"/>
                      </a:moveTo>
                      <a:cubicBezTo>
                        <a:pt x="120557" y="1010876"/>
                        <a:pt x="369599" y="1034437"/>
                        <a:pt x="567580" y="1061370"/>
                      </a:cubicBezTo>
                      <a:cubicBezTo>
                        <a:pt x="405595" y="892613"/>
                        <a:pt x="434228" y="584968"/>
                        <a:pt x="434228" y="584968"/>
                      </a:cubicBezTo>
                      <a:cubicBezTo>
                        <a:pt x="690968" y="518021"/>
                        <a:pt x="786212" y="405963"/>
                        <a:pt x="855193" y="240914"/>
                      </a:cubicBezTo>
                      <a:cubicBezTo>
                        <a:pt x="871929" y="194412"/>
                        <a:pt x="875303" y="162638"/>
                        <a:pt x="875303" y="162406"/>
                      </a:cubicBezTo>
                      <a:cubicBezTo>
                        <a:pt x="696375" y="-191458"/>
                        <a:pt x="208489" y="101150"/>
                        <a:pt x="166210" y="392599"/>
                      </a:cubicBezTo>
                      <a:cubicBezTo>
                        <a:pt x="140744" y="477724"/>
                        <a:pt x="128282" y="552112"/>
                        <a:pt x="44212" y="672178"/>
                      </a:cubicBezTo>
                      <a:cubicBezTo>
                        <a:pt x="-17172" y="759801"/>
                        <a:pt x="-1981" y="857028"/>
                        <a:pt x="15142" y="912465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42AB0D14-9195-27C6-D73A-E4DED4139E2D}"/>
                    </a:ext>
                  </a:extLst>
                </p:cNvPr>
                <p:cNvSpPr/>
                <p:nvPr/>
              </p:nvSpPr>
              <p:spPr>
                <a:xfrm>
                  <a:off x="3718454" y="2538736"/>
                  <a:ext cx="84685" cy="149086"/>
                </a:xfrm>
                <a:custGeom>
                  <a:avLst/>
                  <a:gdLst>
                    <a:gd name="connsiteX0" fmla="*/ 32588 w 84685"/>
                    <a:gd name="connsiteY0" fmla="*/ 149087 h 149086"/>
                    <a:gd name="connsiteX1" fmla="*/ 71236 w 84685"/>
                    <a:gd name="connsiteY1" fmla="*/ 101220 h 149086"/>
                    <a:gd name="connsiteX2" fmla="*/ 21670 w 84685"/>
                    <a:gd name="connsiteY2" fmla="*/ 5126 h 149086"/>
                    <a:gd name="connsiteX3" fmla="*/ 8332 w 84685"/>
                    <a:gd name="connsiteY3" fmla="*/ 8242 h 149086"/>
                    <a:gd name="connsiteX4" fmla="*/ 63434 w 84685"/>
                    <a:gd name="connsiteY4" fmla="*/ 112498 h 149086"/>
                    <a:gd name="connsiteX5" fmla="*/ 70103 w 84685"/>
                    <a:gd name="connsiteY5" fmla="*/ 123029 h 149086"/>
                    <a:gd name="connsiteX6" fmla="*/ 170 w 84685"/>
                    <a:gd name="connsiteY6" fmla="*/ 134616 h 149086"/>
                    <a:gd name="connsiteX7" fmla="*/ 32588 w 84685"/>
                    <a:gd name="connsiteY7" fmla="*/ 149087 h 149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85" h="149086">
                      <a:moveTo>
                        <a:pt x="32588" y="149087"/>
                      </a:moveTo>
                      <a:cubicBezTo>
                        <a:pt x="63743" y="148417"/>
                        <a:pt x="106924" y="132118"/>
                        <a:pt x="71236" y="101220"/>
                      </a:cubicBezTo>
                      <a:cubicBezTo>
                        <a:pt x="39256" y="79128"/>
                        <a:pt x="21850" y="5847"/>
                        <a:pt x="21670" y="5126"/>
                      </a:cubicBezTo>
                      <a:cubicBezTo>
                        <a:pt x="19790" y="-3500"/>
                        <a:pt x="6195" y="-410"/>
                        <a:pt x="8332" y="8242"/>
                      </a:cubicBezTo>
                      <a:cubicBezTo>
                        <a:pt x="9079" y="11460"/>
                        <a:pt x="27155" y="87419"/>
                        <a:pt x="63434" y="112498"/>
                      </a:cubicBezTo>
                      <a:cubicBezTo>
                        <a:pt x="67580" y="115356"/>
                        <a:pt x="72086" y="119501"/>
                        <a:pt x="70103" y="123029"/>
                      </a:cubicBezTo>
                      <a:cubicBezTo>
                        <a:pt x="48423" y="148675"/>
                        <a:pt x="5423" y="124033"/>
                        <a:pt x="170" y="134616"/>
                      </a:cubicBezTo>
                      <a:cubicBezTo>
                        <a:pt x="-2250" y="149267"/>
                        <a:pt x="21825" y="147799"/>
                        <a:pt x="32588" y="149087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9A75ACFF-8529-AE3D-552D-7CD538BAC1A7}"/>
                    </a:ext>
                  </a:extLst>
                </p:cNvPr>
                <p:cNvSpPr/>
                <p:nvPr/>
              </p:nvSpPr>
              <p:spPr>
                <a:xfrm>
                  <a:off x="3271758" y="2556199"/>
                  <a:ext cx="158245" cy="73535"/>
                </a:xfrm>
                <a:custGeom>
                  <a:avLst/>
                  <a:gdLst>
                    <a:gd name="connsiteX0" fmla="*/ 151915 w 158245"/>
                    <a:gd name="connsiteY0" fmla="*/ 73535 h 73535"/>
                    <a:gd name="connsiteX1" fmla="*/ 149468 w 158245"/>
                    <a:gd name="connsiteY1" fmla="*/ 73046 h 73535"/>
                    <a:gd name="connsiteX2" fmla="*/ 3885 w 158245"/>
                    <a:gd name="connsiteY2" fmla="*/ 12176 h 73535"/>
                    <a:gd name="connsiteX3" fmla="*/ 486 w 158245"/>
                    <a:gd name="connsiteY3" fmla="*/ 3885 h 73535"/>
                    <a:gd name="connsiteX4" fmla="*/ 8778 w 158245"/>
                    <a:gd name="connsiteY4" fmla="*/ 486 h 73535"/>
                    <a:gd name="connsiteX5" fmla="*/ 154361 w 158245"/>
                    <a:gd name="connsiteY5" fmla="*/ 61356 h 73535"/>
                    <a:gd name="connsiteX6" fmla="*/ 157760 w 158245"/>
                    <a:gd name="connsiteY6" fmla="*/ 69647 h 73535"/>
                    <a:gd name="connsiteX7" fmla="*/ 151915 w 158245"/>
                    <a:gd name="connsiteY7" fmla="*/ 73535 h 73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245" h="73535">
                      <a:moveTo>
                        <a:pt x="151915" y="73535"/>
                      </a:moveTo>
                      <a:cubicBezTo>
                        <a:pt x="151091" y="73535"/>
                        <a:pt x="150267" y="73381"/>
                        <a:pt x="149468" y="73046"/>
                      </a:cubicBezTo>
                      <a:lnTo>
                        <a:pt x="3885" y="12176"/>
                      </a:lnTo>
                      <a:cubicBezTo>
                        <a:pt x="667" y="10837"/>
                        <a:pt x="-852" y="7130"/>
                        <a:pt x="486" y="3885"/>
                      </a:cubicBezTo>
                      <a:cubicBezTo>
                        <a:pt x="1825" y="667"/>
                        <a:pt x="5533" y="-852"/>
                        <a:pt x="8778" y="486"/>
                      </a:cubicBezTo>
                      <a:lnTo>
                        <a:pt x="154361" y="61356"/>
                      </a:lnTo>
                      <a:cubicBezTo>
                        <a:pt x="157579" y="62695"/>
                        <a:pt x="159098" y="66403"/>
                        <a:pt x="157760" y="69647"/>
                      </a:cubicBezTo>
                      <a:cubicBezTo>
                        <a:pt x="156755" y="72068"/>
                        <a:pt x="154386" y="73535"/>
                        <a:pt x="151915" y="73535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0D5ED76D-B4AD-0018-D376-495CEFB73FD9}"/>
                    </a:ext>
                  </a:extLst>
                </p:cNvPr>
                <p:cNvSpPr/>
                <p:nvPr/>
              </p:nvSpPr>
              <p:spPr>
                <a:xfrm>
                  <a:off x="3214128" y="2711227"/>
                  <a:ext cx="130240" cy="99186"/>
                </a:xfrm>
                <a:custGeom>
                  <a:avLst/>
                  <a:gdLst>
                    <a:gd name="connsiteX0" fmla="*/ 123905 w 130240"/>
                    <a:gd name="connsiteY0" fmla="*/ 99186 h 99186"/>
                    <a:gd name="connsiteX1" fmla="*/ 120146 w 130240"/>
                    <a:gd name="connsiteY1" fmla="*/ 97950 h 99186"/>
                    <a:gd name="connsiteX2" fmla="*/ 2577 w 130240"/>
                    <a:gd name="connsiteY2" fmla="*/ 11434 h 99186"/>
                    <a:gd name="connsiteX3" fmla="*/ 1238 w 130240"/>
                    <a:gd name="connsiteY3" fmla="*/ 2577 h 99186"/>
                    <a:gd name="connsiteX4" fmla="*/ 10095 w 130240"/>
                    <a:gd name="connsiteY4" fmla="*/ 1238 h 99186"/>
                    <a:gd name="connsiteX5" fmla="*/ 127664 w 130240"/>
                    <a:gd name="connsiteY5" fmla="*/ 87754 h 99186"/>
                    <a:gd name="connsiteX6" fmla="*/ 129003 w 130240"/>
                    <a:gd name="connsiteY6" fmla="*/ 96611 h 99186"/>
                    <a:gd name="connsiteX7" fmla="*/ 123905 w 130240"/>
                    <a:gd name="connsiteY7" fmla="*/ 99186 h 99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0240" h="99186">
                      <a:moveTo>
                        <a:pt x="123905" y="99186"/>
                      </a:moveTo>
                      <a:cubicBezTo>
                        <a:pt x="122592" y="99186"/>
                        <a:pt x="121278" y="98774"/>
                        <a:pt x="120146" y="97950"/>
                      </a:cubicBezTo>
                      <a:lnTo>
                        <a:pt x="2577" y="11434"/>
                      </a:lnTo>
                      <a:cubicBezTo>
                        <a:pt x="-230" y="9375"/>
                        <a:pt x="-848" y="5409"/>
                        <a:pt x="1238" y="2577"/>
                      </a:cubicBezTo>
                      <a:cubicBezTo>
                        <a:pt x="3298" y="-230"/>
                        <a:pt x="7263" y="-848"/>
                        <a:pt x="10095" y="1238"/>
                      </a:cubicBezTo>
                      <a:lnTo>
                        <a:pt x="127664" y="87754"/>
                      </a:lnTo>
                      <a:cubicBezTo>
                        <a:pt x="130471" y="89813"/>
                        <a:pt x="131089" y="93779"/>
                        <a:pt x="129003" y="96611"/>
                      </a:cubicBezTo>
                      <a:cubicBezTo>
                        <a:pt x="127767" y="98285"/>
                        <a:pt x="125862" y="99186"/>
                        <a:pt x="123905" y="99186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F9B5413F-CFDE-DD18-6EA6-B5900D2AD0C4}"/>
                    </a:ext>
                  </a:extLst>
                </p:cNvPr>
                <p:cNvSpPr/>
                <p:nvPr/>
              </p:nvSpPr>
              <p:spPr>
                <a:xfrm>
                  <a:off x="3119169" y="2510061"/>
                  <a:ext cx="171097" cy="208653"/>
                </a:xfrm>
                <a:custGeom>
                  <a:avLst/>
                  <a:gdLst>
                    <a:gd name="connsiteX0" fmla="*/ 772 w 171097"/>
                    <a:gd name="connsiteY0" fmla="*/ 113055 h 208653"/>
                    <a:gd name="connsiteX1" fmla="*/ 170328 w 171097"/>
                    <a:gd name="connsiteY1" fmla="*/ 95598 h 208653"/>
                    <a:gd name="connsiteX2" fmla="*/ 772 w 171097"/>
                    <a:gd name="connsiteY2" fmla="*/ 113055 h 208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097" h="208653">
                      <a:moveTo>
                        <a:pt x="772" y="113055"/>
                      </a:moveTo>
                      <a:cubicBezTo>
                        <a:pt x="15629" y="251609"/>
                        <a:pt x="183820" y="234151"/>
                        <a:pt x="170328" y="95598"/>
                      </a:cubicBezTo>
                      <a:cubicBezTo>
                        <a:pt x="155471" y="-42956"/>
                        <a:pt x="-12746" y="-25498"/>
                        <a:pt x="772" y="113055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125C2747-709D-44B2-9AF0-8D3488BF0A70}"/>
                    </a:ext>
                  </a:extLst>
                </p:cNvPr>
                <p:cNvSpPr/>
                <p:nvPr/>
              </p:nvSpPr>
              <p:spPr>
                <a:xfrm>
                  <a:off x="3148636" y="2548230"/>
                  <a:ext cx="91612" cy="107458"/>
                </a:xfrm>
                <a:custGeom>
                  <a:avLst/>
                  <a:gdLst>
                    <a:gd name="connsiteX0" fmla="*/ 11808 w 91612"/>
                    <a:gd name="connsiteY0" fmla="*/ 107458 h 107458"/>
                    <a:gd name="connsiteX1" fmla="*/ 18528 w 91612"/>
                    <a:gd name="connsiteY1" fmla="*/ 99322 h 107458"/>
                    <a:gd name="connsiteX2" fmla="*/ 81664 w 91612"/>
                    <a:gd name="connsiteY2" fmla="*/ 22848 h 107458"/>
                    <a:gd name="connsiteX3" fmla="*/ 87998 w 91612"/>
                    <a:gd name="connsiteY3" fmla="*/ 10695 h 107458"/>
                    <a:gd name="connsiteX4" fmla="*/ 5087 w 91612"/>
                    <a:gd name="connsiteY4" fmla="*/ 101897 h 107458"/>
                    <a:gd name="connsiteX5" fmla="*/ 11808 w 91612"/>
                    <a:gd name="connsiteY5" fmla="*/ 107458 h 107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612" h="107458">
                      <a:moveTo>
                        <a:pt x="11808" y="107458"/>
                      </a:moveTo>
                      <a:cubicBezTo>
                        <a:pt x="16056" y="107484"/>
                        <a:pt x="19378" y="103493"/>
                        <a:pt x="18528" y="99322"/>
                      </a:cubicBezTo>
                      <a:cubicBezTo>
                        <a:pt x="555" y="24779"/>
                        <a:pt x="35187" y="-2385"/>
                        <a:pt x="81664" y="22848"/>
                      </a:cubicBezTo>
                      <a:cubicBezTo>
                        <a:pt x="89440" y="27071"/>
                        <a:pt x="95928" y="14686"/>
                        <a:pt x="87998" y="10695"/>
                      </a:cubicBezTo>
                      <a:cubicBezTo>
                        <a:pt x="33591" y="-18659"/>
                        <a:pt x="-16362" y="12626"/>
                        <a:pt x="5087" y="101897"/>
                      </a:cubicBezTo>
                      <a:cubicBezTo>
                        <a:pt x="5731" y="105193"/>
                        <a:pt x="8589" y="107458"/>
                        <a:pt x="11808" y="107458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5B234B74-79D3-7716-EE33-E1F98E268D16}"/>
                    </a:ext>
                  </a:extLst>
                </p:cNvPr>
                <p:cNvSpPr/>
                <p:nvPr/>
              </p:nvSpPr>
              <p:spPr>
                <a:xfrm>
                  <a:off x="3326188" y="2601951"/>
                  <a:ext cx="616382" cy="377383"/>
                </a:xfrm>
                <a:custGeom>
                  <a:avLst/>
                  <a:gdLst>
                    <a:gd name="connsiteX0" fmla="*/ 583774 w 616382"/>
                    <a:gd name="connsiteY0" fmla="*/ 0 h 377383"/>
                    <a:gd name="connsiteX1" fmla="*/ 92644 w 616382"/>
                    <a:gd name="connsiteY1" fmla="*/ 11304 h 377383"/>
                    <a:gd name="connsiteX2" fmla="*/ 0 w 616382"/>
                    <a:gd name="connsiteY2" fmla="*/ 202127 h 377383"/>
                    <a:gd name="connsiteX3" fmla="*/ 409893 w 616382"/>
                    <a:gd name="connsiteY3" fmla="*/ 377270 h 377383"/>
                    <a:gd name="connsiteX4" fmla="*/ 600588 w 616382"/>
                    <a:gd name="connsiteY4" fmla="*/ 202127 h 377383"/>
                    <a:gd name="connsiteX5" fmla="*/ 583774 w 616382"/>
                    <a:gd name="connsiteY5" fmla="*/ 0 h 377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6382" h="377383">
                      <a:moveTo>
                        <a:pt x="583774" y="0"/>
                      </a:moveTo>
                      <a:cubicBezTo>
                        <a:pt x="583774" y="0"/>
                        <a:pt x="469656" y="85434"/>
                        <a:pt x="92644" y="11304"/>
                      </a:cubicBezTo>
                      <a:cubicBezTo>
                        <a:pt x="92644" y="11304"/>
                        <a:pt x="77555" y="131035"/>
                        <a:pt x="0" y="202127"/>
                      </a:cubicBezTo>
                      <a:cubicBezTo>
                        <a:pt x="0" y="202127"/>
                        <a:pt x="133533" y="382548"/>
                        <a:pt x="409893" y="377270"/>
                      </a:cubicBezTo>
                      <a:cubicBezTo>
                        <a:pt x="409893" y="377270"/>
                        <a:pt x="557047" y="335686"/>
                        <a:pt x="600588" y="202127"/>
                      </a:cubicBezTo>
                      <a:cubicBezTo>
                        <a:pt x="644155" y="68569"/>
                        <a:pt x="583774" y="0"/>
                        <a:pt x="583774" y="0"/>
                      </a:cubicBezTo>
                      <a:close/>
                    </a:path>
                  </a:pathLst>
                </a:custGeom>
                <a:solidFill>
                  <a:srgbClr val="E9F4F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A8AA10EA-309B-A561-174A-4D15C447C07B}"/>
                    </a:ext>
                  </a:extLst>
                </p:cNvPr>
                <p:cNvSpPr/>
                <p:nvPr/>
              </p:nvSpPr>
              <p:spPr>
                <a:xfrm>
                  <a:off x="3547175" y="2442289"/>
                  <a:ext cx="135470" cy="58985"/>
                </a:xfrm>
                <a:custGeom>
                  <a:avLst/>
                  <a:gdLst>
                    <a:gd name="connsiteX0" fmla="*/ 6323 w 135470"/>
                    <a:gd name="connsiteY0" fmla="*/ 58985 h 58985"/>
                    <a:gd name="connsiteX1" fmla="*/ 1328 w 135470"/>
                    <a:gd name="connsiteY1" fmla="*/ 56539 h 58985"/>
                    <a:gd name="connsiteX2" fmla="*/ 2461 w 135470"/>
                    <a:gd name="connsiteY2" fmla="*/ 47656 h 58985"/>
                    <a:gd name="connsiteX3" fmla="*/ 128655 w 135470"/>
                    <a:gd name="connsiteY3" fmla="*/ 21 h 58985"/>
                    <a:gd name="connsiteX4" fmla="*/ 135453 w 135470"/>
                    <a:gd name="connsiteY4" fmla="*/ 5840 h 58985"/>
                    <a:gd name="connsiteX5" fmla="*/ 129633 w 135470"/>
                    <a:gd name="connsiteY5" fmla="*/ 12638 h 58985"/>
                    <a:gd name="connsiteX6" fmla="*/ 10237 w 135470"/>
                    <a:gd name="connsiteY6" fmla="*/ 57646 h 58985"/>
                    <a:gd name="connsiteX7" fmla="*/ 6323 w 135470"/>
                    <a:gd name="connsiteY7" fmla="*/ 58985 h 5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470" h="58985">
                      <a:moveTo>
                        <a:pt x="6323" y="58985"/>
                      </a:moveTo>
                      <a:cubicBezTo>
                        <a:pt x="4443" y="58985"/>
                        <a:pt x="2564" y="58136"/>
                        <a:pt x="1328" y="56539"/>
                      </a:cubicBezTo>
                      <a:cubicBezTo>
                        <a:pt x="-809" y="53784"/>
                        <a:pt x="-320" y="49793"/>
                        <a:pt x="2461" y="47656"/>
                      </a:cubicBezTo>
                      <a:cubicBezTo>
                        <a:pt x="56121" y="6046"/>
                        <a:pt x="125719" y="253"/>
                        <a:pt x="128655" y="21"/>
                      </a:cubicBezTo>
                      <a:cubicBezTo>
                        <a:pt x="132131" y="-262"/>
                        <a:pt x="135169" y="2364"/>
                        <a:pt x="135453" y="5840"/>
                      </a:cubicBezTo>
                      <a:cubicBezTo>
                        <a:pt x="135710" y="9316"/>
                        <a:pt x="133110" y="12355"/>
                        <a:pt x="129633" y="12638"/>
                      </a:cubicBezTo>
                      <a:cubicBezTo>
                        <a:pt x="128938" y="12689"/>
                        <a:pt x="60807" y="18406"/>
                        <a:pt x="10237" y="57646"/>
                      </a:cubicBezTo>
                      <a:cubicBezTo>
                        <a:pt x="9027" y="58548"/>
                        <a:pt x="7662" y="58985"/>
                        <a:pt x="6323" y="58985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2F627776-1C9F-647E-DE50-EF4EBDF93ADF}"/>
                    </a:ext>
                  </a:extLst>
                </p:cNvPr>
                <p:cNvSpPr/>
                <p:nvPr/>
              </p:nvSpPr>
              <p:spPr>
                <a:xfrm>
                  <a:off x="3724806" y="2439418"/>
                  <a:ext cx="94627" cy="23928"/>
                </a:xfrm>
                <a:custGeom>
                  <a:avLst/>
                  <a:gdLst>
                    <a:gd name="connsiteX0" fmla="*/ 88264 w 94627"/>
                    <a:gd name="connsiteY0" fmla="*/ 23928 h 23928"/>
                    <a:gd name="connsiteX1" fmla="*/ 85277 w 94627"/>
                    <a:gd name="connsiteY1" fmla="*/ 23181 h 23928"/>
                    <a:gd name="connsiteX2" fmla="*/ 7568 w 94627"/>
                    <a:gd name="connsiteY2" fmla="*/ 15405 h 23928"/>
                    <a:gd name="connsiteX3" fmla="*/ 127 w 94627"/>
                    <a:gd name="connsiteY3" fmla="*/ 10436 h 23928"/>
                    <a:gd name="connsiteX4" fmla="*/ 5096 w 94627"/>
                    <a:gd name="connsiteY4" fmla="*/ 2994 h 23928"/>
                    <a:gd name="connsiteX5" fmla="*/ 91303 w 94627"/>
                    <a:gd name="connsiteY5" fmla="*/ 12032 h 23928"/>
                    <a:gd name="connsiteX6" fmla="*/ 93878 w 94627"/>
                    <a:gd name="connsiteY6" fmla="*/ 20606 h 23928"/>
                    <a:gd name="connsiteX7" fmla="*/ 88264 w 94627"/>
                    <a:gd name="connsiteY7" fmla="*/ 23928 h 23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627" h="23928">
                      <a:moveTo>
                        <a:pt x="88264" y="23928"/>
                      </a:moveTo>
                      <a:cubicBezTo>
                        <a:pt x="87260" y="23928"/>
                        <a:pt x="86230" y="23696"/>
                        <a:pt x="85277" y="23181"/>
                      </a:cubicBezTo>
                      <a:cubicBezTo>
                        <a:pt x="84866" y="22975"/>
                        <a:pt x="52860" y="6342"/>
                        <a:pt x="7568" y="15405"/>
                      </a:cubicBezTo>
                      <a:cubicBezTo>
                        <a:pt x="4117" y="16100"/>
                        <a:pt x="796" y="13860"/>
                        <a:pt x="127" y="10436"/>
                      </a:cubicBezTo>
                      <a:cubicBezTo>
                        <a:pt x="-569" y="7011"/>
                        <a:pt x="1671" y="3664"/>
                        <a:pt x="5096" y="2994"/>
                      </a:cubicBezTo>
                      <a:cubicBezTo>
                        <a:pt x="55152" y="-7022"/>
                        <a:pt x="89835" y="11234"/>
                        <a:pt x="91303" y="12032"/>
                      </a:cubicBezTo>
                      <a:cubicBezTo>
                        <a:pt x="94367" y="13680"/>
                        <a:pt x="95525" y="17517"/>
                        <a:pt x="93878" y="20606"/>
                      </a:cubicBezTo>
                      <a:cubicBezTo>
                        <a:pt x="92693" y="22718"/>
                        <a:pt x="90504" y="23928"/>
                        <a:pt x="88264" y="23928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2C2A528-67DF-99DC-8278-9C6ADF4FB936}"/>
                  </a:ext>
                </a:extLst>
              </p:cNvPr>
              <p:cNvSpPr/>
              <p:nvPr/>
            </p:nvSpPr>
            <p:spPr>
              <a:xfrm>
                <a:off x="3793064" y="3177874"/>
                <a:ext cx="183805" cy="782834"/>
              </a:xfrm>
              <a:custGeom>
                <a:avLst/>
                <a:gdLst>
                  <a:gd name="connsiteX0" fmla="*/ 156010 w 183805"/>
                  <a:gd name="connsiteY0" fmla="*/ 782835 h 782834"/>
                  <a:gd name="connsiteX1" fmla="*/ 153333 w 183805"/>
                  <a:gd name="connsiteY1" fmla="*/ 782655 h 782834"/>
                  <a:gd name="connsiteX2" fmla="*/ 137188 w 183805"/>
                  <a:gd name="connsiteY2" fmla="*/ 761206 h 782834"/>
                  <a:gd name="connsiteX3" fmla="*/ 141746 w 183805"/>
                  <a:gd name="connsiteY3" fmla="*/ 499007 h 782834"/>
                  <a:gd name="connsiteX4" fmla="*/ 978 w 183805"/>
                  <a:gd name="connsiteY4" fmla="*/ 4993 h 782834"/>
                  <a:gd name="connsiteX5" fmla="*/ 40141 w 183805"/>
                  <a:gd name="connsiteY5" fmla="*/ 14443 h 782834"/>
                  <a:gd name="connsiteX6" fmla="*/ 179674 w 183805"/>
                  <a:gd name="connsiteY6" fmla="*/ 497050 h 782834"/>
                  <a:gd name="connsiteX7" fmla="*/ 174781 w 183805"/>
                  <a:gd name="connsiteY7" fmla="*/ 766510 h 782834"/>
                  <a:gd name="connsiteX8" fmla="*/ 156010 w 183805"/>
                  <a:gd name="connsiteY8" fmla="*/ 782835 h 78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3805" h="782834">
                    <a:moveTo>
                      <a:pt x="156010" y="782835"/>
                    </a:moveTo>
                    <a:cubicBezTo>
                      <a:pt x="155135" y="782835"/>
                      <a:pt x="154234" y="782783"/>
                      <a:pt x="153333" y="782655"/>
                    </a:cubicBezTo>
                    <a:cubicBezTo>
                      <a:pt x="142956" y="781187"/>
                      <a:pt x="135720" y="771583"/>
                      <a:pt x="137188" y="761206"/>
                    </a:cubicBezTo>
                    <a:cubicBezTo>
                      <a:pt x="137394" y="759764"/>
                      <a:pt x="152895" y="646908"/>
                      <a:pt x="141746" y="499007"/>
                    </a:cubicBezTo>
                    <a:cubicBezTo>
                      <a:pt x="131523" y="363312"/>
                      <a:pt x="113911" y="156524"/>
                      <a:pt x="978" y="4993"/>
                    </a:cubicBezTo>
                    <a:cubicBezTo>
                      <a:pt x="-6489" y="-5023"/>
                      <a:pt x="30975" y="1002"/>
                      <a:pt x="40141" y="14443"/>
                    </a:cubicBezTo>
                    <a:cubicBezTo>
                      <a:pt x="151582" y="178282"/>
                      <a:pt x="169168" y="356205"/>
                      <a:pt x="179674" y="497050"/>
                    </a:cubicBezTo>
                    <a:cubicBezTo>
                      <a:pt x="191029" y="649045"/>
                      <a:pt x="175451" y="761773"/>
                      <a:pt x="174781" y="766510"/>
                    </a:cubicBezTo>
                    <a:cubicBezTo>
                      <a:pt x="173442" y="775986"/>
                      <a:pt x="165331" y="782835"/>
                      <a:pt x="156010" y="782835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C2CA52D-3C4D-D82B-EB20-2F021A149D93}"/>
                  </a:ext>
                </a:extLst>
              </p:cNvPr>
              <p:cNvSpPr/>
              <p:nvPr/>
            </p:nvSpPr>
            <p:spPr>
              <a:xfrm>
                <a:off x="3163017" y="3176888"/>
                <a:ext cx="75570" cy="345449"/>
              </a:xfrm>
              <a:custGeom>
                <a:avLst/>
                <a:gdLst>
                  <a:gd name="connsiteX0" fmla="*/ 32883 w 75570"/>
                  <a:gd name="connsiteY0" fmla="*/ 345450 h 345449"/>
                  <a:gd name="connsiteX1" fmla="*/ 14241 w 75570"/>
                  <a:gd name="connsiteY1" fmla="*/ 329949 h 345449"/>
                  <a:gd name="connsiteX2" fmla="*/ 31158 w 75570"/>
                  <a:gd name="connsiteY2" fmla="*/ 18364 h 345449"/>
                  <a:gd name="connsiteX3" fmla="*/ 74982 w 75570"/>
                  <a:gd name="connsiteY3" fmla="*/ 4048 h 345449"/>
                  <a:gd name="connsiteX4" fmla="*/ 51576 w 75570"/>
                  <a:gd name="connsiteY4" fmla="*/ 322946 h 345449"/>
                  <a:gd name="connsiteX5" fmla="*/ 36410 w 75570"/>
                  <a:gd name="connsiteY5" fmla="*/ 345089 h 345449"/>
                  <a:gd name="connsiteX6" fmla="*/ 32883 w 75570"/>
                  <a:gd name="connsiteY6" fmla="*/ 345450 h 345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570" h="345449">
                    <a:moveTo>
                      <a:pt x="32883" y="345450"/>
                    </a:moveTo>
                    <a:cubicBezTo>
                      <a:pt x="23922" y="345450"/>
                      <a:pt x="15966" y="339090"/>
                      <a:pt x="14241" y="329949"/>
                    </a:cubicBezTo>
                    <a:cubicBezTo>
                      <a:pt x="-24511" y="123162"/>
                      <a:pt x="27733" y="23566"/>
                      <a:pt x="31158" y="18364"/>
                    </a:cubicBezTo>
                    <a:cubicBezTo>
                      <a:pt x="42538" y="984"/>
                      <a:pt x="80750" y="-4681"/>
                      <a:pt x="74982" y="4048"/>
                    </a:cubicBezTo>
                    <a:cubicBezTo>
                      <a:pt x="74261" y="5155"/>
                      <a:pt x="15837" y="132148"/>
                      <a:pt x="51576" y="322946"/>
                    </a:cubicBezTo>
                    <a:cubicBezTo>
                      <a:pt x="53507" y="333245"/>
                      <a:pt x="46710" y="343158"/>
                      <a:pt x="36410" y="345089"/>
                    </a:cubicBezTo>
                    <a:cubicBezTo>
                      <a:pt x="35226" y="345347"/>
                      <a:pt x="34067" y="345450"/>
                      <a:pt x="32883" y="345450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D24FF4D-1EBA-9D2E-6B34-E9D0CC7863AA}"/>
                  </a:ext>
                </a:extLst>
              </p:cNvPr>
              <p:cNvSpPr/>
              <p:nvPr/>
            </p:nvSpPr>
            <p:spPr>
              <a:xfrm>
                <a:off x="3088218" y="3458455"/>
                <a:ext cx="264564" cy="189021"/>
              </a:xfrm>
              <a:custGeom>
                <a:avLst/>
                <a:gdLst>
                  <a:gd name="connsiteX0" fmla="*/ 26960 w 264564"/>
                  <a:gd name="connsiteY0" fmla="*/ 189021 h 189021"/>
                  <a:gd name="connsiteX1" fmla="*/ 9966 w 264564"/>
                  <a:gd name="connsiteY1" fmla="*/ 178490 h 189021"/>
                  <a:gd name="connsiteX2" fmla="*/ 4997 w 264564"/>
                  <a:gd name="connsiteY2" fmla="*/ 106059 h 189021"/>
                  <a:gd name="connsiteX3" fmla="*/ 52580 w 264564"/>
                  <a:gd name="connsiteY3" fmla="*/ 51188 h 189021"/>
                  <a:gd name="connsiteX4" fmla="*/ 135259 w 264564"/>
                  <a:gd name="connsiteY4" fmla="*/ 9965 h 189021"/>
                  <a:gd name="connsiteX5" fmla="*/ 262560 w 264564"/>
                  <a:gd name="connsiteY5" fmla="*/ 52553 h 189021"/>
                  <a:gd name="connsiteX6" fmla="*/ 254038 w 264564"/>
                  <a:gd name="connsiteY6" fmla="*/ 78018 h 189021"/>
                  <a:gd name="connsiteX7" fmla="*/ 228572 w 264564"/>
                  <a:gd name="connsiteY7" fmla="*/ 69496 h 189021"/>
                  <a:gd name="connsiteX8" fmla="*/ 152176 w 264564"/>
                  <a:gd name="connsiteY8" fmla="*/ 43927 h 189021"/>
                  <a:gd name="connsiteX9" fmla="*/ 69497 w 264564"/>
                  <a:gd name="connsiteY9" fmla="*/ 85151 h 189021"/>
                  <a:gd name="connsiteX10" fmla="*/ 40993 w 264564"/>
                  <a:gd name="connsiteY10" fmla="*/ 118083 h 189021"/>
                  <a:gd name="connsiteX11" fmla="*/ 43954 w 264564"/>
                  <a:gd name="connsiteY11" fmla="*/ 161547 h 189021"/>
                  <a:gd name="connsiteX12" fmla="*/ 35431 w 264564"/>
                  <a:gd name="connsiteY12" fmla="*/ 187013 h 189021"/>
                  <a:gd name="connsiteX13" fmla="*/ 26960 w 264564"/>
                  <a:gd name="connsiteY13" fmla="*/ 189021 h 189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4564" h="189021">
                    <a:moveTo>
                      <a:pt x="26960" y="189021"/>
                    </a:moveTo>
                    <a:cubicBezTo>
                      <a:pt x="19982" y="189021"/>
                      <a:pt x="13288" y="185159"/>
                      <a:pt x="9966" y="178490"/>
                    </a:cubicBezTo>
                    <a:cubicBezTo>
                      <a:pt x="-1312" y="155882"/>
                      <a:pt x="-3089" y="130134"/>
                      <a:pt x="4997" y="106059"/>
                    </a:cubicBezTo>
                    <a:cubicBezTo>
                      <a:pt x="13056" y="81958"/>
                      <a:pt x="29947" y="62466"/>
                      <a:pt x="52580" y="51188"/>
                    </a:cubicBezTo>
                    <a:lnTo>
                      <a:pt x="135259" y="9965"/>
                    </a:lnTo>
                    <a:cubicBezTo>
                      <a:pt x="182096" y="-13389"/>
                      <a:pt x="239206" y="5716"/>
                      <a:pt x="262560" y="52553"/>
                    </a:cubicBezTo>
                    <a:cubicBezTo>
                      <a:pt x="267247" y="61926"/>
                      <a:pt x="263436" y="73332"/>
                      <a:pt x="254038" y="78018"/>
                    </a:cubicBezTo>
                    <a:cubicBezTo>
                      <a:pt x="244639" y="82705"/>
                      <a:pt x="233258" y="78894"/>
                      <a:pt x="228572" y="69496"/>
                    </a:cubicBezTo>
                    <a:cubicBezTo>
                      <a:pt x="214565" y="41378"/>
                      <a:pt x="180293" y="29920"/>
                      <a:pt x="152176" y="43927"/>
                    </a:cubicBezTo>
                    <a:lnTo>
                      <a:pt x="69497" y="85151"/>
                    </a:lnTo>
                    <a:cubicBezTo>
                      <a:pt x="55953" y="91897"/>
                      <a:pt x="45834" y="103587"/>
                      <a:pt x="40993" y="118083"/>
                    </a:cubicBezTo>
                    <a:cubicBezTo>
                      <a:pt x="36152" y="132580"/>
                      <a:pt x="37208" y="148003"/>
                      <a:pt x="43954" y="161547"/>
                    </a:cubicBezTo>
                    <a:cubicBezTo>
                      <a:pt x="48640" y="170920"/>
                      <a:pt x="44830" y="182326"/>
                      <a:pt x="35431" y="187013"/>
                    </a:cubicBezTo>
                    <a:cubicBezTo>
                      <a:pt x="32702" y="188377"/>
                      <a:pt x="29792" y="189021"/>
                      <a:pt x="26960" y="189021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7" name="Graphic 10">
                <a:extLst>
                  <a:ext uri="{FF2B5EF4-FFF2-40B4-BE49-F238E27FC236}">
                    <a16:creationId xmlns:a16="http://schemas.microsoft.com/office/drawing/2014/main" id="{357F6BF7-1CF6-9BB4-601E-0C3D07D6DBD5}"/>
                  </a:ext>
                </a:extLst>
              </p:cNvPr>
              <p:cNvGrpSpPr/>
              <p:nvPr/>
            </p:nvGrpSpPr>
            <p:grpSpPr>
              <a:xfrm>
                <a:off x="3815523" y="3919445"/>
                <a:ext cx="203788" cy="259201"/>
                <a:chOff x="3815523" y="3919445"/>
                <a:chExt cx="203788" cy="259201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A89EBCDC-DFE0-1FBE-EFE8-0E781B9DC6B5}"/>
                    </a:ext>
                  </a:extLst>
                </p:cNvPr>
                <p:cNvSpPr/>
                <p:nvPr/>
              </p:nvSpPr>
              <p:spPr>
                <a:xfrm rot="-4585924">
                  <a:off x="3805271" y="4037266"/>
                  <a:ext cx="231302" cy="23560"/>
                </a:xfrm>
                <a:custGeom>
                  <a:avLst/>
                  <a:gdLst>
                    <a:gd name="connsiteX0" fmla="*/ 0 w 231302"/>
                    <a:gd name="connsiteY0" fmla="*/ 0 h 23560"/>
                    <a:gd name="connsiteX1" fmla="*/ 231302 w 231302"/>
                    <a:gd name="connsiteY1" fmla="*/ 0 h 23560"/>
                    <a:gd name="connsiteX2" fmla="*/ 231302 w 231302"/>
                    <a:gd name="connsiteY2" fmla="*/ 23560 h 23560"/>
                    <a:gd name="connsiteX3" fmla="*/ 0 w 231302"/>
                    <a:gd name="connsiteY3" fmla="*/ 23560 h 2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302" h="23560">
                      <a:moveTo>
                        <a:pt x="0" y="0"/>
                      </a:moveTo>
                      <a:lnTo>
                        <a:pt x="231302" y="0"/>
                      </a:lnTo>
                      <a:lnTo>
                        <a:pt x="231302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313E9A25-5F61-1653-EE51-A0D3B8D3B817}"/>
                    </a:ext>
                  </a:extLst>
                </p:cNvPr>
                <p:cNvSpPr/>
                <p:nvPr/>
              </p:nvSpPr>
              <p:spPr>
                <a:xfrm rot="-4585924">
                  <a:off x="3816748" y="3990291"/>
                  <a:ext cx="231276" cy="123028"/>
                </a:xfrm>
                <a:custGeom>
                  <a:avLst/>
                  <a:gdLst>
                    <a:gd name="connsiteX0" fmla="*/ 231276 w 231276"/>
                    <a:gd name="connsiteY0" fmla="*/ 61514 h 123028"/>
                    <a:gd name="connsiteX1" fmla="*/ 115638 w 231276"/>
                    <a:gd name="connsiteY1" fmla="*/ 123028 h 123028"/>
                    <a:gd name="connsiteX2" fmla="*/ 0 w 231276"/>
                    <a:gd name="connsiteY2" fmla="*/ 61514 h 123028"/>
                    <a:gd name="connsiteX3" fmla="*/ 115638 w 231276"/>
                    <a:gd name="connsiteY3" fmla="*/ 0 h 123028"/>
                    <a:gd name="connsiteX4" fmla="*/ 231276 w 231276"/>
                    <a:gd name="connsiteY4" fmla="*/ 61514 h 123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76" h="123028">
                      <a:moveTo>
                        <a:pt x="231276" y="61514"/>
                      </a:moveTo>
                      <a:cubicBezTo>
                        <a:pt x="231276" y="95487"/>
                        <a:pt x="179503" y="123028"/>
                        <a:pt x="115638" y="123028"/>
                      </a:cubicBezTo>
                      <a:cubicBezTo>
                        <a:pt x="51773" y="123028"/>
                        <a:pt x="0" y="95487"/>
                        <a:pt x="0" y="61514"/>
                      </a:cubicBezTo>
                      <a:cubicBezTo>
                        <a:pt x="0" y="27541"/>
                        <a:pt x="51773" y="0"/>
                        <a:pt x="115638" y="0"/>
                      </a:cubicBezTo>
                      <a:cubicBezTo>
                        <a:pt x="179503" y="0"/>
                        <a:pt x="231276" y="27541"/>
                        <a:pt x="231276" y="61514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0ABDE2A5-DBE6-F376-CF0D-AE4779752EA9}"/>
                    </a:ext>
                  </a:extLst>
                </p:cNvPr>
                <p:cNvSpPr/>
                <p:nvPr/>
              </p:nvSpPr>
              <p:spPr>
                <a:xfrm rot="-4585924">
                  <a:off x="3793831" y="3984773"/>
                  <a:ext cx="231276" cy="123028"/>
                </a:xfrm>
                <a:custGeom>
                  <a:avLst/>
                  <a:gdLst>
                    <a:gd name="connsiteX0" fmla="*/ 231276 w 231276"/>
                    <a:gd name="connsiteY0" fmla="*/ 61514 h 123028"/>
                    <a:gd name="connsiteX1" fmla="*/ 115638 w 231276"/>
                    <a:gd name="connsiteY1" fmla="*/ 123028 h 123028"/>
                    <a:gd name="connsiteX2" fmla="*/ 0 w 231276"/>
                    <a:gd name="connsiteY2" fmla="*/ 61514 h 123028"/>
                    <a:gd name="connsiteX3" fmla="*/ 115638 w 231276"/>
                    <a:gd name="connsiteY3" fmla="*/ 0 h 123028"/>
                    <a:gd name="connsiteX4" fmla="*/ 231276 w 231276"/>
                    <a:gd name="connsiteY4" fmla="*/ 61514 h 123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76" h="123028">
                      <a:moveTo>
                        <a:pt x="231276" y="61514"/>
                      </a:moveTo>
                      <a:cubicBezTo>
                        <a:pt x="231276" y="95487"/>
                        <a:pt x="179503" y="123028"/>
                        <a:pt x="115638" y="123028"/>
                      </a:cubicBezTo>
                      <a:cubicBezTo>
                        <a:pt x="51773" y="123028"/>
                        <a:pt x="0" y="95487"/>
                        <a:pt x="0" y="61514"/>
                      </a:cubicBezTo>
                      <a:cubicBezTo>
                        <a:pt x="0" y="27541"/>
                        <a:pt x="51773" y="0"/>
                        <a:pt x="115638" y="0"/>
                      </a:cubicBezTo>
                      <a:cubicBezTo>
                        <a:pt x="179503" y="0"/>
                        <a:pt x="231276" y="27541"/>
                        <a:pt x="231276" y="61514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BF034B0B-AE47-1A89-4992-9133C90464DB}"/>
                    </a:ext>
                  </a:extLst>
                </p:cNvPr>
                <p:cNvSpPr/>
                <p:nvPr/>
              </p:nvSpPr>
              <p:spPr>
                <a:xfrm rot="-4585924">
                  <a:off x="3819987" y="4003130"/>
                  <a:ext cx="148416" cy="78946"/>
                </a:xfrm>
                <a:custGeom>
                  <a:avLst/>
                  <a:gdLst>
                    <a:gd name="connsiteX0" fmla="*/ 148416 w 148416"/>
                    <a:gd name="connsiteY0" fmla="*/ 39473 h 78946"/>
                    <a:gd name="connsiteX1" fmla="*/ 74208 w 148416"/>
                    <a:gd name="connsiteY1" fmla="*/ 78946 h 78946"/>
                    <a:gd name="connsiteX2" fmla="*/ 0 w 148416"/>
                    <a:gd name="connsiteY2" fmla="*/ 39473 h 78946"/>
                    <a:gd name="connsiteX3" fmla="*/ 74208 w 148416"/>
                    <a:gd name="connsiteY3" fmla="*/ 0 h 78946"/>
                    <a:gd name="connsiteX4" fmla="*/ 148416 w 148416"/>
                    <a:gd name="connsiteY4" fmla="*/ 39473 h 78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6" h="78946">
                      <a:moveTo>
                        <a:pt x="148416" y="39473"/>
                      </a:moveTo>
                      <a:cubicBezTo>
                        <a:pt x="148416" y="61274"/>
                        <a:pt x="115192" y="78946"/>
                        <a:pt x="74208" y="78946"/>
                      </a:cubicBezTo>
                      <a:cubicBezTo>
                        <a:pt x="33224" y="78946"/>
                        <a:pt x="0" y="61273"/>
                        <a:pt x="0" y="39473"/>
                      </a:cubicBezTo>
                      <a:cubicBezTo>
                        <a:pt x="0" y="17673"/>
                        <a:pt x="33224" y="0"/>
                        <a:pt x="74208" y="0"/>
                      </a:cubicBezTo>
                      <a:cubicBezTo>
                        <a:pt x="115192" y="0"/>
                        <a:pt x="148416" y="17673"/>
                        <a:pt x="148416" y="39473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ADC3987C-2B51-24EE-6B4B-C2D9EB58900E}"/>
                    </a:ext>
                  </a:extLst>
                </p:cNvPr>
                <p:cNvSpPr/>
                <p:nvPr/>
              </p:nvSpPr>
              <p:spPr>
                <a:xfrm rot="-4585924">
                  <a:off x="3808534" y="4028051"/>
                  <a:ext cx="148416" cy="23560"/>
                </a:xfrm>
                <a:custGeom>
                  <a:avLst/>
                  <a:gdLst>
                    <a:gd name="connsiteX0" fmla="*/ 0 w 148416"/>
                    <a:gd name="connsiteY0" fmla="*/ 0 h 23560"/>
                    <a:gd name="connsiteX1" fmla="*/ 148417 w 148416"/>
                    <a:gd name="connsiteY1" fmla="*/ 0 h 23560"/>
                    <a:gd name="connsiteX2" fmla="*/ 148417 w 148416"/>
                    <a:gd name="connsiteY2" fmla="*/ 23560 h 23560"/>
                    <a:gd name="connsiteX3" fmla="*/ 0 w 148416"/>
                    <a:gd name="connsiteY3" fmla="*/ 23560 h 2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6" h="23560">
                      <a:moveTo>
                        <a:pt x="0" y="0"/>
                      </a:moveTo>
                      <a:lnTo>
                        <a:pt x="148417" y="0"/>
                      </a:lnTo>
                      <a:lnTo>
                        <a:pt x="148417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88BDA185-4378-77E8-8CD9-E196DE79305C}"/>
                    </a:ext>
                  </a:extLst>
                </p:cNvPr>
                <p:cNvSpPr/>
                <p:nvPr/>
              </p:nvSpPr>
              <p:spPr>
                <a:xfrm rot="-4585924">
                  <a:off x="3797095" y="3997593"/>
                  <a:ext cx="148416" cy="78946"/>
                </a:xfrm>
                <a:custGeom>
                  <a:avLst/>
                  <a:gdLst>
                    <a:gd name="connsiteX0" fmla="*/ 148417 w 148416"/>
                    <a:gd name="connsiteY0" fmla="*/ 39473 h 78946"/>
                    <a:gd name="connsiteX1" fmla="*/ 74209 w 148416"/>
                    <a:gd name="connsiteY1" fmla="*/ 78946 h 78946"/>
                    <a:gd name="connsiteX2" fmla="*/ 0 w 148416"/>
                    <a:gd name="connsiteY2" fmla="*/ 39473 h 78946"/>
                    <a:gd name="connsiteX3" fmla="*/ 74209 w 148416"/>
                    <a:gd name="connsiteY3" fmla="*/ 0 h 78946"/>
                    <a:gd name="connsiteX4" fmla="*/ 148417 w 148416"/>
                    <a:gd name="connsiteY4" fmla="*/ 39473 h 78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6" h="78946">
                      <a:moveTo>
                        <a:pt x="148417" y="39473"/>
                      </a:moveTo>
                      <a:cubicBezTo>
                        <a:pt x="148417" y="61274"/>
                        <a:pt x="115192" y="78946"/>
                        <a:pt x="74209" y="78946"/>
                      </a:cubicBezTo>
                      <a:cubicBezTo>
                        <a:pt x="33224" y="78946"/>
                        <a:pt x="0" y="61273"/>
                        <a:pt x="0" y="39473"/>
                      </a:cubicBezTo>
                      <a:cubicBezTo>
                        <a:pt x="0" y="17673"/>
                        <a:pt x="33225" y="0"/>
                        <a:pt x="74209" y="0"/>
                      </a:cubicBezTo>
                      <a:cubicBezTo>
                        <a:pt x="115193" y="0"/>
                        <a:pt x="148417" y="17673"/>
                        <a:pt x="148417" y="39473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" name="Graphic 10">
                <a:extLst>
                  <a:ext uri="{FF2B5EF4-FFF2-40B4-BE49-F238E27FC236}">
                    <a16:creationId xmlns:a16="http://schemas.microsoft.com/office/drawing/2014/main" id="{B4D251B3-9F49-A90D-46B0-AEBCD9756CC0}"/>
                  </a:ext>
                </a:extLst>
              </p:cNvPr>
              <p:cNvGrpSpPr/>
              <p:nvPr/>
            </p:nvGrpSpPr>
            <p:grpSpPr>
              <a:xfrm>
                <a:off x="3325260" y="3518320"/>
                <a:ext cx="102343" cy="590402"/>
                <a:chOff x="3325260" y="3518320"/>
                <a:chExt cx="102343" cy="59040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3153AF0-18B5-CB6D-2AE4-7E576ABCD97B}"/>
                    </a:ext>
                  </a:extLst>
                </p:cNvPr>
                <p:cNvSpPr/>
                <p:nvPr/>
              </p:nvSpPr>
              <p:spPr>
                <a:xfrm>
                  <a:off x="3325260" y="3518320"/>
                  <a:ext cx="102343" cy="573037"/>
                </a:xfrm>
                <a:custGeom>
                  <a:avLst/>
                  <a:gdLst>
                    <a:gd name="connsiteX0" fmla="*/ 45602 w 102343"/>
                    <a:gd name="connsiteY0" fmla="*/ 573038 h 573037"/>
                    <a:gd name="connsiteX1" fmla="*/ 40967 w 102343"/>
                    <a:gd name="connsiteY1" fmla="*/ 571828 h 573037"/>
                    <a:gd name="connsiteX2" fmla="*/ 37337 w 102343"/>
                    <a:gd name="connsiteY2" fmla="*/ 558902 h 573037"/>
                    <a:gd name="connsiteX3" fmla="*/ 65196 w 102343"/>
                    <a:gd name="connsiteY3" fmla="*/ 205733 h 573037"/>
                    <a:gd name="connsiteX4" fmla="*/ 954 w 102343"/>
                    <a:gd name="connsiteY4" fmla="*/ 13622 h 573037"/>
                    <a:gd name="connsiteX5" fmla="*/ 5357 w 102343"/>
                    <a:gd name="connsiteY5" fmla="*/ 954 h 573037"/>
                    <a:gd name="connsiteX6" fmla="*/ 18025 w 102343"/>
                    <a:gd name="connsiteY6" fmla="*/ 5357 h 573037"/>
                    <a:gd name="connsiteX7" fmla="*/ 83633 w 102343"/>
                    <a:gd name="connsiteY7" fmla="*/ 201227 h 573037"/>
                    <a:gd name="connsiteX8" fmla="*/ 53867 w 102343"/>
                    <a:gd name="connsiteY8" fmla="*/ 568223 h 573037"/>
                    <a:gd name="connsiteX9" fmla="*/ 45602 w 102343"/>
                    <a:gd name="connsiteY9" fmla="*/ 573038 h 573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343" h="573037">
                      <a:moveTo>
                        <a:pt x="45602" y="573038"/>
                      </a:moveTo>
                      <a:cubicBezTo>
                        <a:pt x="44031" y="573038"/>
                        <a:pt x="42435" y="572652"/>
                        <a:pt x="40967" y="571828"/>
                      </a:cubicBezTo>
                      <a:cubicBezTo>
                        <a:pt x="36409" y="569253"/>
                        <a:pt x="34787" y="563459"/>
                        <a:pt x="37337" y="558902"/>
                      </a:cubicBezTo>
                      <a:cubicBezTo>
                        <a:pt x="100292" y="446947"/>
                        <a:pt x="87238" y="305071"/>
                        <a:pt x="65196" y="205733"/>
                      </a:cubicBezTo>
                      <a:cubicBezTo>
                        <a:pt x="41122" y="97254"/>
                        <a:pt x="1340" y="14446"/>
                        <a:pt x="954" y="13622"/>
                      </a:cubicBezTo>
                      <a:cubicBezTo>
                        <a:pt x="-1338" y="8910"/>
                        <a:pt x="645" y="3220"/>
                        <a:pt x="5357" y="954"/>
                      </a:cubicBezTo>
                      <a:cubicBezTo>
                        <a:pt x="10068" y="-1338"/>
                        <a:pt x="15759" y="645"/>
                        <a:pt x="18025" y="5357"/>
                      </a:cubicBezTo>
                      <a:cubicBezTo>
                        <a:pt x="18437" y="6206"/>
                        <a:pt x="59043" y="90636"/>
                        <a:pt x="83633" y="201227"/>
                      </a:cubicBezTo>
                      <a:cubicBezTo>
                        <a:pt x="106472" y="303913"/>
                        <a:pt x="119835" y="450912"/>
                        <a:pt x="53867" y="568223"/>
                      </a:cubicBezTo>
                      <a:cubicBezTo>
                        <a:pt x="52142" y="571287"/>
                        <a:pt x="48898" y="573038"/>
                        <a:pt x="45602" y="573038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1BCB4B84-E19D-F67A-1B0C-516915559950}"/>
                    </a:ext>
                  </a:extLst>
                </p:cNvPr>
                <p:cNvSpPr/>
                <p:nvPr/>
              </p:nvSpPr>
              <p:spPr>
                <a:xfrm>
                  <a:off x="3350310" y="4033877"/>
                  <a:ext cx="58279" cy="74845"/>
                </a:xfrm>
                <a:custGeom>
                  <a:avLst/>
                  <a:gdLst>
                    <a:gd name="connsiteX0" fmla="*/ 18775 w 58279"/>
                    <a:gd name="connsiteY0" fmla="*/ 74037 h 74845"/>
                    <a:gd name="connsiteX1" fmla="*/ 56369 w 58279"/>
                    <a:gd name="connsiteY1" fmla="*/ 45121 h 74845"/>
                    <a:gd name="connsiteX2" fmla="*/ 39503 w 58279"/>
                    <a:gd name="connsiteY2" fmla="*/ 808 h 74845"/>
                    <a:gd name="connsiteX3" fmla="*/ 1910 w 58279"/>
                    <a:gd name="connsiteY3" fmla="*/ 29698 h 74845"/>
                    <a:gd name="connsiteX4" fmla="*/ 18775 w 58279"/>
                    <a:gd name="connsiteY4" fmla="*/ 74037 h 74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279" h="74845">
                      <a:moveTo>
                        <a:pt x="18775" y="74037"/>
                      </a:moveTo>
                      <a:cubicBezTo>
                        <a:pt x="33813" y="78286"/>
                        <a:pt x="50627" y="65360"/>
                        <a:pt x="56369" y="45121"/>
                      </a:cubicBezTo>
                      <a:cubicBezTo>
                        <a:pt x="62085" y="24909"/>
                        <a:pt x="54540" y="5057"/>
                        <a:pt x="39503" y="808"/>
                      </a:cubicBezTo>
                      <a:cubicBezTo>
                        <a:pt x="24466" y="-3441"/>
                        <a:pt x="7652" y="9485"/>
                        <a:pt x="1910" y="29698"/>
                      </a:cubicBezTo>
                      <a:cubicBezTo>
                        <a:pt x="-3806" y="49937"/>
                        <a:pt x="3738" y="69789"/>
                        <a:pt x="18775" y="74037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9" name="Graphic 10">
                <a:extLst>
                  <a:ext uri="{FF2B5EF4-FFF2-40B4-BE49-F238E27FC236}">
                    <a16:creationId xmlns:a16="http://schemas.microsoft.com/office/drawing/2014/main" id="{AF9D0525-BBDF-25B9-945C-E8BD58BF6B85}"/>
                  </a:ext>
                </a:extLst>
              </p:cNvPr>
              <p:cNvGrpSpPr/>
              <p:nvPr/>
            </p:nvGrpSpPr>
            <p:grpSpPr>
              <a:xfrm>
                <a:off x="3105868" y="3618983"/>
                <a:ext cx="398403" cy="456115"/>
                <a:chOff x="3105868" y="3618983"/>
                <a:chExt cx="398403" cy="456115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3196973-7597-F210-A696-D73D270BFCA9}"/>
                    </a:ext>
                  </a:extLst>
                </p:cNvPr>
                <p:cNvSpPr/>
                <p:nvPr/>
              </p:nvSpPr>
              <p:spPr>
                <a:xfrm>
                  <a:off x="3105868" y="3618983"/>
                  <a:ext cx="385466" cy="436094"/>
                </a:xfrm>
                <a:custGeom>
                  <a:avLst/>
                  <a:gdLst>
                    <a:gd name="connsiteX0" fmla="*/ 375971 w 385466"/>
                    <a:gd name="connsiteY0" fmla="*/ 436095 h 436094"/>
                    <a:gd name="connsiteX1" fmla="*/ 373422 w 385466"/>
                    <a:gd name="connsiteY1" fmla="*/ 435734 h 436094"/>
                    <a:gd name="connsiteX2" fmla="*/ 92736 w 385466"/>
                    <a:gd name="connsiteY2" fmla="*/ 197430 h 436094"/>
                    <a:gd name="connsiteX3" fmla="*/ 530 w 385466"/>
                    <a:gd name="connsiteY3" fmla="*/ 12606 h 436094"/>
                    <a:gd name="connsiteX4" fmla="*/ 6375 w 385466"/>
                    <a:gd name="connsiteY4" fmla="*/ 530 h 436094"/>
                    <a:gd name="connsiteX5" fmla="*/ 18451 w 385466"/>
                    <a:gd name="connsiteY5" fmla="*/ 6375 h 436094"/>
                    <a:gd name="connsiteX6" fmla="*/ 108958 w 385466"/>
                    <a:gd name="connsiteY6" fmla="*/ 187594 h 436094"/>
                    <a:gd name="connsiteX7" fmla="*/ 378521 w 385466"/>
                    <a:gd name="connsiteY7" fmla="*/ 417479 h 436094"/>
                    <a:gd name="connsiteX8" fmla="*/ 385112 w 385466"/>
                    <a:gd name="connsiteY8" fmla="*/ 429168 h 436094"/>
                    <a:gd name="connsiteX9" fmla="*/ 375971 w 385466"/>
                    <a:gd name="connsiteY9" fmla="*/ 436095 h 436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5466" h="436094">
                      <a:moveTo>
                        <a:pt x="375971" y="436095"/>
                      </a:moveTo>
                      <a:cubicBezTo>
                        <a:pt x="375122" y="436095"/>
                        <a:pt x="374272" y="435992"/>
                        <a:pt x="373422" y="435734"/>
                      </a:cubicBezTo>
                      <a:cubicBezTo>
                        <a:pt x="243804" y="399506"/>
                        <a:pt x="149254" y="286160"/>
                        <a:pt x="92736" y="197430"/>
                      </a:cubicBezTo>
                      <a:cubicBezTo>
                        <a:pt x="31892" y="101903"/>
                        <a:pt x="839" y="13482"/>
                        <a:pt x="530" y="12606"/>
                      </a:cubicBezTo>
                      <a:cubicBezTo>
                        <a:pt x="-1195" y="7662"/>
                        <a:pt x="1431" y="2255"/>
                        <a:pt x="6375" y="530"/>
                      </a:cubicBezTo>
                      <a:cubicBezTo>
                        <a:pt x="11319" y="-1195"/>
                        <a:pt x="16726" y="1431"/>
                        <a:pt x="18451" y="6375"/>
                      </a:cubicBezTo>
                      <a:cubicBezTo>
                        <a:pt x="18760" y="7250"/>
                        <a:pt x="49221" y="93869"/>
                        <a:pt x="108958" y="187594"/>
                      </a:cubicBezTo>
                      <a:cubicBezTo>
                        <a:pt x="163648" y="273389"/>
                        <a:pt x="254798" y="382898"/>
                        <a:pt x="378521" y="417479"/>
                      </a:cubicBezTo>
                      <a:cubicBezTo>
                        <a:pt x="383567" y="418895"/>
                        <a:pt x="386528" y="424122"/>
                        <a:pt x="385112" y="429168"/>
                      </a:cubicBezTo>
                      <a:cubicBezTo>
                        <a:pt x="383928" y="433365"/>
                        <a:pt x="380117" y="436095"/>
                        <a:pt x="375971" y="436095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A15DDA69-85AC-6089-C23F-BA8E85B6A704}"/>
                    </a:ext>
                  </a:extLst>
                </p:cNvPr>
                <p:cNvSpPr/>
                <p:nvPr/>
              </p:nvSpPr>
              <p:spPr>
                <a:xfrm>
                  <a:off x="3432304" y="4013300"/>
                  <a:ext cx="71967" cy="61798"/>
                </a:xfrm>
                <a:custGeom>
                  <a:avLst/>
                  <a:gdLst>
                    <a:gd name="connsiteX0" fmla="*/ 69207 w 71967"/>
                    <a:gd name="connsiteY0" fmla="*/ 49451 h 61798"/>
                    <a:gd name="connsiteX1" fmla="*/ 22190 w 71967"/>
                    <a:gd name="connsiteY1" fmla="*/ 55605 h 61798"/>
                    <a:gd name="connsiteX2" fmla="*/ 2749 w 71967"/>
                    <a:gd name="connsiteY2" fmla="*/ 12347 h 61798"/>
                    <a:gd name="connsiteX3" fmla="*/ 49767 w 71967"/>
                    <a:gd name="connsiteY3" fmla="*/ 6193 h 61798"/>
                    <a:gd name="connsiteX4" fmla="*/ 69207 w 71967"/>
                    <a:gd name="connsiteY4" fmla="*/ 49451 h 61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967" h="61798">
                      <a:moveTo>
                        <a:pt x="69207" y="49451"/>
                      </a:moveTo>
                      <a:cubicBezTo>
                        <a:pt x="61585" y="63098"/>
                        <a:pt x="40549" y="65853"/>
                        <a:pt x="22190" y="55605"/>
                      </a:cubicBezTo>
                      <a:cubicBezTo>
                        <a:pt x="3831" y="45357"/>
                        <a:pt x="-4846" y="25994"/>
                        <a:pt x="2749" y="12347"/>
                      </a:cubicBezTo>
                      <a:cubicBezTo>
                        <a:pt x="10371" y="-1299"/>
                        <a:pt x="31408" y="-4055"/>
                        <a:pt x="49767" y="6193"/>
                      </a:cubicBezTo>
                      <a:cubicBezTo>
                        <a:pt x="68125" y="16441"/>
                        <a:pt x="76828" y="35804"/>
                        <a:pt x="69207" y="49451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DF8DE9-FF76-4913-BB64-18E27F0F6E58}"/>
              </a:ext>
            </a:extLst>
          </p:cNvPr>
          <p:cNvGrpSpPr/>
          <p:nvPr/>
        </p:nvGrpSpPr>
        <p:grpSpPr>
          <a:xfrm>
            <a:off x="3151805" y="1034455"/>
            <a:ext cx="8639583" cy="5534629"/>
            <a:chOff x="3151805" y="963335"/>
            <a:chExt cx="8639583" cy="553462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2F5FB24-31C8-4E6E-A1B7-4E83A500452D}"/>
                </a:ext>
              </a:extLst>
            </p:cNvPr>
            <p:cNvGrpSpPr/>
            <p:nvPr/>
          </p:nvGrpSpPr>
          <p:grpSpPr>
            <a:xfrm>
              <a:off x="3151805" y="963335"/>
              <a:ext cx="1969736" cy="5534629"/>
              <a:chOff x="2643805" y="963335"/>
              <a:chExt cx="1969736" cy="5534629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A3E53D31-37EB-4487-93B2-C58C9BC5F9B1}"/>
                  </a:ext>
                </a:extLst>
              </p:cNvPr>
              <p:cNvGrpSpPr/>
              <p:nvPr/>
            </p:nvGrpSpPr>
            <p:grpSpPr>
              <a:xfrm>
                <a:off x="2643805" y="96333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65" name="Rectangle: Rounded Corners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01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Welcome and Introduction</a:t>
                  </a:r>
                </a:p>
              </p:txBody>
            </p:sp>
          </p:grpSp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F652C5BB-35AF-4311-AF16-D3A2F8240D1F}"/>
                  </a:ext>
                </a:extLst>
              </p:cNvPr>
              <p:cNvGrpSpPr/>
              <p:nvPr/>
            </p:nvGrpSpPr>
            <p:grpSpPr>
              <a:xfrm>
                <a:off x="2643805" y="2200798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190" name="Group 189">
                  <a:extLst>
                    <a:ext uri="{FF2B5EF4-FFF2-40B4-BE49-F238E27FC236}">
                      <a16:creationId xmlns:a16="http://schemas.microsoft.com/office/drawing/2014/main" id="{6F57A7AA-A431-44C8-8DA3-70CF46E1C2BC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192" name="Rectangle: Rounded Corners 191">
                    <a:extLst>
                      <a:ext uri="{FF2B5EF4-FFF2-40B4-BE49-F238E27FC236}">
                        <a16:creationId xmlns:a16="http://schemas.microsoft.com/office/drawing/2014/main" id="{6104AC54-49BF-42EA-8E70-8FB5F01B0562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11CBD08E-D937-4884-A76C-36C6FB42CE5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02</a:t>
                    </a:r>
                  </a:p>
                </p:txBody>
              </p:sp>
            </p:grpSp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58AE232D-6281-4ED0-BD50-450CEE40E185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Key Facts and Statistics</a:t>
                  </a:r>
                </a:p>
              </p:txBody>
            </p:sp>
          </p:grpSp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4C325004-4F7D-458B-A930-3675A87A4025}"/>
                  </a:ext>
                </a:extLst>
              </p:cNvPr>
              <p:cNvGrpSpPr/>
              <p:nvPr/>
            </p:nvGrpSpPr>
            <p:grpSpPr>
              <a:xfrm>
                <a:off x="2643805" y="3438261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195" name="Group 194">
                  <a:extLst>
                    <a:ext uri="{FF2B5EF4-FFF2-40B4-BE49-F238E27FC236}">
                      <a16:creationId xmlns:a16="http://schemas.microsoft.com/office/drawing/2014/main" id="{95DAF7C1-DF49-4572-9AB0-FA0BB6011326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197" name="Rectangle: Rounded Corners 196">
                    <a:extLst>
                      <a:ext uri="{FF2B5EF4-FFF2-40B4-BE49-F238E27FC236}">
                        <a16:creationId xmlns:a16="http://schemas.microsoft.com/office/drawing/2014/main" id="{F4BD85DB-334F-4826-814B-FF70366C9E3D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198" name="TextBox 197">
                    <a:extLst>
                      <a:ext uri="{FF2B5EF4-FFF2-40B4-BE49-F238E27FC236}">
                        <a16:creationId xmlns:a16="http://schemas.microsoft.com/office/drawing/2014/main" id="{3AB5FDA5-64C1-49DD-9DD6-8DA4077F6B7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03</a:t>
                    </a:r>
                  </a:p>
                </p:txBody>
              </p:sp>
            </p:grpSp>
            <p:sp>
              <p:nvSpPr>
                <p:cNvPr id="196" name="TextBox 195">
                  <a:extLst>
                    <a:ext uri="{FF2B5EF4-FFF2-40B4-BE49-F238E27FC236}">
                      <a16:creationId xmlns:a16="http://schemas.microsoft.com/office/drawing/2014/main" id="{B93D6543-A9C8-4D71-A201-D41F5C9403B5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Key Medical Concepts</a:t>
                  </a:r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085231C9-936E-4C68-B7D2-1F8EA6479381}"/>
                  </a:ext>
                </a:extLst>
              </p:cNvPr>
              <p:cNvGrpSpPr/>
              <p:nvPr/>
            </p:nvGrpSpPr>
            <p:grpSpPr>
              <a:xfrm>
                <a:off x="2643805" y="467572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A737B86E-17BA-44D2-9A97-103D06A2CF26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02" name="Rectangle: Rounded Corners 201">
                    <a:extLst>
                      <a:ext uri="{FF2B5EF4-FFF2-40B4-BE49-F238E27FC236}">
                        <a16:creationId xmlns:a16="http://schemas.microsoft.com/office/drawing/2014/main" id="{D7863AC3-DAE0-44AB-BF3C-8780FB99039F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203" name="TextBox 202">
                    <a:extLst>
                      <a:ext uri="{FF2B5EF4-FFF2-40B4-BE49-F238E27FC236}">
                        <a16:creationId xmlns:a16="http://schemas.microsoft.com/office/drawing/2014/main" id="{D71EBC75-760B-4EA7-8D52-50C9186FBF4A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04</a:t>
                    </a:r>
                  </a:p>
                </p:txBody>
              </p:sp>
            </p:grp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3FEDFBAA-D855-4691-91F2-3735B9B69BE3}"/>
                    </a:ext>
                  </a:extLst>
                </p:cNvPr>
                <p:cNvSpPr txBox="1"/>
                <p:nvPr/>
              </p:nvSpPr>
              <p:spPr>
                <a:xfrm>
                  <a:off x="933430" y="1361063"/>
                  <a:ext cx="1262031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Trends in Medical</a:t>
                  </a:r>
                </a:p>
              </p:txBody>
            </p:sp>
          </p:grpSp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73B7DE8C-2D8A-446E-B939-E2FF1E0779BC}"/>
                  </a:ext>
                </a:extLst>
              </p:cNvPr>
              <p:cNvGrpSpPr/>
              <p:nvPr/>
            </p:nvGrpSpPr>
            <p:grpSpPr>
              <a:xfrm>
                <a:off x="2643805" y="5913189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25947693-6212-4331-93D1-91490F9787D0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07" name="Rectangle: Rounded Corners 206">
                    <a:extLst>
                      <a:ext uri="{FF2B5EF4-FFF2-40B4-BE49-F238E27FC236}">
                        <a16:creationId xmlns:a16="http://schemas.microsoft.com/office/drawing/2014/main" id="{0BD20F91-B8FA-4B11-9C42-82609E5DEB09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229" name="TextBox 228">
                    <a:extLst>
                      <a:ext uri="{FF2B5EF4-FFF2-40B4-BE49-F238E27FC236}">
                        <a16:creationId xmlns:a16="http://schemas.microsoft.com/office/drawing/2014/main" id="{7C6A1E01-8EE4-4AC9-893E-9F758F68D5A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05</a:t>
                    </a:r>
                  </a:p>
                </p:txBody>
              </p:sp>
            </p:grpSp>
            <p:sp>
              <p:nvSpPr>
                <p:cNvPr id="206" name="TextBox 205">
                  <a:extLst>
                    <a:ext uri="{FF2B5EF4-FFF2-40B4-BE49-F238E27FC236}">
                      <a16:creationId xmlns:a16="http://schemas.microsoft.com/office/drawing/2014/main" id="{1B336E37-A67E-4499-B6FD-09199D82DE96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Common Diseases or Disorders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6C0EFE8-924A-4786-B585-66BDBD5139B4}"/>
                </a:ext>
              </a:extLst>
            </p:cNvPr>
            <p:cNvGrpSpPr/>
            <p:nvPr/>
          </p:nvGrpSpPr>
          <p:grpSpPr>
            <a:xfrm>
              <a:off x="5375087" y="963335"/>
              <a:ext cx="1969736" cy="5534629"/>
              <a:chOff x="5036421" y="963335"/>
              <a:chExt cx="1969736" cy="5534629"/>
            </a:xfrm>
          </p:grpSpPr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4CE3AFE0-C85C-49F5-8A66-DAAE7E518B01}"/>
                  </a:ext>
                </a:extLst>
              </p:cNvPr>
              <p:cNvGrpSpPr/>
              <p:nvPr/>
            </p:nvGrpSpPr>
            <p:grpSpPr>
              <a:xfrm>
                <a:off x="5036421" y="96333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53" name="Group 252">
                  <a:extLst>
                    <a:ext uri="{FF2B5EF4-FFF2-40B4-BE49-F238E27FC236}">
                      <a16:creationId xmlns:a16="http://schemas.microsoft.com/office/drawing/2014/main" id="{D71653E4-B908-493C-932C-1E1497DC4ED9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56" name="TextBox 255">
                    <a:extLst>
                      <a:ext uri="{FF2B5EF4-FFF2-40B4-BE49-F238E27FC236}">
                        <a16:creationId xmlns:a16="http://schemas.microsoft.com/office/drawing/2014/main" id="{EF275E49-A94F-49C6-94C8-F001853BC9D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06</a:t>
                    </a:r>
                  </a:p>
                </p:txBody>
              </p:sp>
              <p:sp>
                <p:nvSpPr>
                  <p:cNvPr id="255" name="Rectangle: Rounded Corners 254">
                    <a:extLst>
                      <a:ext uri="{FF2B5EF4-FFF2-40B4-BE49-F238E27FC236}">
                        <a16:creationId xmlns:a16="http://schemas.microsoft.com/office/drawing/2014/main" id="{E199DF23-B9EE-4B00-9374-B4F14DEF85B4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2A2F43A1-AD01-46AD-A3B7-0106DC19A216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Causes and Risk Factors</a:t>
                  </a:r>
                </a:p>
              </p:txBody>
            </p:sp>
          </p:grpSp>
          <p:grpSp>
            <p:nvGrpSpPr>
              <p:cNvPr id="233" name="Group 232">
                <a:extLst>
                  <a:ext uri="{FF2B5EF4-FFF2-40B4-BE49-F238E27FC236}">
                    <a16:creationId xmlns:a16="http://schemas.microsoft.com/office/drawing/2014/main" id="{9D2CDA81-F2C3-45DA-B1D3-066C3CD47F3B}"/>
                  </a:ext>
                </a:extLst>
              </p:cNvPr>
              <p:cNvGrpSpPr/>
              <p:nvPr/>
            </p:nvGrpSpPr>
            <p:grpSpPr>
              <a:xfrm>
                <a:off x="5036421" y="2200798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49" name="Group 248">
                  <a:extLst>
                    <a:ext uri="{FF2B5EF4-FFF2-40B4-BE49-F238E27FC236}">
                      <a16:creationId xmlns:a16="http://schemas.microsoft.com/office/drawing/2014/main" id="{B3DDF90B-062F-4DE4-882C-E32149DF85FB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52" name="TextBox 251">
                    <a:extLst>
                      <a:ext uri="{FF2B5EF4-FFF2-40B4-BE49-F238E27FC236}">
                        <a16:creationId xmlns:a16="http://schemas.microsoft.com/office/drawing/2014/main" id="{7508B3EE-272C-4EAE-B25E-D86B7588F74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07</a:t>
                    </a:r>
                  </a:p>
                </p:txBody>
              </p:sp>
              <p:sp>
                <p:nvSpPr>
                  <p:cNvPr id="251" name="Rectangle: Rounded Corners 250">
                    <a:extLst>
                      <a:ext uri="{FF2B5EF4-FFF2-40B4-BE49-F238E27FC236}">
                        <a16:creationId xmlns:a16="http://schemas.microsoft.com/office/drawing/2014/main" id="{6AF97796-A24F-4538-9847-0645E1691544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50" name="TextBox 249">
                  <a:extLst>
                    <a:ext uri="{FF2B5EF4-FFF2-40B4-BE49-F238E27FC236}">
                      <a16:creationId xmlns:a16="http://schemas.microsoft.com/office/drawing/2014/main" id="{F6512978-E7B4-4B69-B74C-8869D599BD2E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Symptoms and Diagnosis</a:t>
                  </a:r>
                </a:p>
              </p:txBody>
            </p:sp>
          </p:grpSp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EA722E5A-8EDA-4ABC-8E41-E965CB7DD810}"/>
                  </a:ext>
                </a:extLst>
              </p:cNvPr>
              <p:cNvGrpSpPr/>
              <p:nvPr/>
            </p:nvGrpSpPr>
            <p:grpSpPr>
              <a:xfrm>
                <a:off x="5036421" y="3438261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45" name="Group 244">
                  <a:extLst>
                    <a:ext uri="{FF2B5EF4-FFF2-40B4-BE49-F238E27FC236}">
                      <a16:creationId xmlns:a16="http://schemas.microsoft.com/office/drawing/2014/main" id="{BA1E1408-1671-4198-A2CE-F3A6B3D55C15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48" name="TextBox 247">
                    <a:extLst>
                      <a:ext uri="{FF2B5EF4-FFF2-40B4-BE49-F238E27FC236}">
                        <a16:creationId xmlns:a16="http://schemas.microsoft.com/office/drawing/2014/main" id="{E00793C4-6D55-4B88-8D86-52160317581C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08</a:t>
                    </a:r>
                  </a:p>
                </p:txBody>
              </p:sp>
              <p:sp>
                <p:nvSpPr>
                  <p:cNvPr id="247" name="Rectangle: Rounded Corners 246">
                    <a:extLst>
                      <a:ext uri="{FF2B5EF4-FFF2-40B4-BE49-F238E27FC236}">
                        <a16:creationId xmlns:a16="http://schemas.microsoft.com/office/drawing/2014/main" id="{1685E2F0-19F0-432D-A502-4627C47099C2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01FFF8A3-F364-4BB6-BD42-2234D18B88D7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Treatment Options</a:t>
                  </a:r>
                </a:p>
              </p:txBody>
            </p:sp>
          </p:grpSp>
          <p:grpSp>
            <p:nvGrpSpPr>
              <p:cNvPr id="235" name="Group 234">
                <a:extLst>
                  <a:ext uri="{FF2B5EF4-FFF2-40B4-BE49-F238E27FC236}">
                    <a16:creationId xmlns:a16="http://schemas.microsoft.com/office/drawing/2014/main" id="{C506E922-5704-4D13-8B9E-2DA8A498B836}"/>
                  </a:ext>
                </a:extLst>
              </p:cNvPr>
              <p:cNvGrpSpPr/>
              <p:nvPr/>
            </p:nvGrpSpPr>
            <p:grpSpPr>
              <a:xfrm>
                <a:off x="5036421" y="467572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671A8D13-2326-4836-8104-D575610833E7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44" name="TextBox 243">
                    <a:extLst>
                      <a:ext uri="{FF2B5EF4-FFF2-40B4-BE49-F238E27FC236}">
                        <a16:creationId xmlns:a16="http://schemas.microsoft.com/office/drawing/2014/main" id="{BBCFD352-F66E-416B-9F0C-C3E4571B581E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09</a:t>
                    </a:r>
                  </a:p>
                </p:txBody>
              </p:sp>
              <p:sp>
                <p:nvSpPr>
                  <p:cNvPr id="243" name="Rectangle: Rounded Corners 242">
                    <a:extLst>
                      <a:ext uri="{FF2B5EF4-FFF2-40B4-BE49-F238E27FC236}">
                        <a16:creationId xmlns:a16="http://schemas.microsoft.com/office/drawing/2014/main" id="{137C360F-59C4-44F9-90B3-1A584427E73A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12453CA4-7CCC-4D20-A2A6-E661C5842EE8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Patient Testimonials</a:t>
                  </a:r>
                </a:p>
              </p:txBody>
            </p:sp>
          </p:grpSp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25933922-05EE-4A1B-9D54-4CB1C65FBD84}"/>
                  </a:ext>
                </a:extLst>
              </p:cNvPr>
              <p:cNvGrpSpPr/>
              <p:nvPr/>
            </p:nvGrpSpPr>
            <p:grpSpPr>
              <a:xfrm>
                <a:off x="5036421" y="5913189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37" name="Group 236">
                  <a:extLst>
                    <a:ext uri="{FF2B5EF4-FFF2-40B4-BE49-F238E27FC236}">
                      <a16:creationId xmlns:a16="http://schemas.microsoft.com/office/drawing/2014/main" id="{D09B8F9F-B6DD-4E89-9481-B79A816E5AC7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40" name="TextBox 239">
                    <a:extLst>
                      <a:ext uri="{FF2B5EF4-FFF2-40B4-BE49-F238E27FC236}">
                        <a16:creationId xmlns:a16="http://schemas.microsoft.com/office/drawing/2014/main" id="{A891EF80-A866-4D5A-84C9-4577EE4E11E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</a:t>
                    </a:r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0</a:t>
                    </a:r>
                  </a:p>
                </p:txBody>
              </p:sp>
              <p:sp>
                <p:nvSpPr>
                  <p:cNvPr id="239" name="Rectangle: Rounded Corners 238">
                    <a:extLst>
                      <a:ext uri="{FF2B5EF4-FFF2-40B4-BE49-F238E27FC236}">
                        <a16:creationId xmlns:a16="http://schemas.microsoft.com/office/drawing/2014/main" id="{8B999BDF-0A8E-46A4-BB9C-53BA6F404E80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9A6ACD74-F180-4EE1-A4A4-8C3217404752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Prevention and Management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7208BF1-CDE3-4AF9-8983-71E3FC796B2F}"/>
                </a:ext>
              </a:extLst>
            </p:cNvPr>
            <p:cNvGrpSpPr/>
            <p:nvPr/>
          </p:nvGrpSpPr>
          <p:grpSpPr>
            <a:xfrm>
              <a:off x="7598369" y="963335"/>
              <a:ext cx="2223282" cy="5534629"/>
              <a:chOff x="7429037" y="963335"/>
              <a:chExt cx="2223282" cy="5534629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86A9CF08-4F0E-4EBF-896D-23EF0F631488}"/>
                  </a:ext>
                </a:extLst>
              </p:cNvPr>
              <p:cNvGrpSpPr/>
              <p:nvPr/>
            </p:nvGrpSpPr>
            <p:grpSpPr>
              <a:xfrm>
                <a:off x="7429037" y="96333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79" name="Group 278">
                  <a:extLst>
                    <a:ext uri="{FF2B5EF4-FFF2-40B4-BE49-F238E27FC236}">
                      <a16:creationId xmlns:a16="http://schemas.microsoft.com/office/drawing/2014/main" id="{C103A2EB-FE15-47DF-B83A-2E59B9381CD9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81" name="Rectangle: Rounded Corners 280">
                    <a:extLst>
                      <a:ext uri="{FF2B5EF4-FFF2-40B4-BE49-F238E27FC236}">
                        <a16:creationId xmlns:a16="http://schemas.microsoft.com/office/drawing/2014/main" id="{01B6688E-C550-40B7-A7D8-D6DB795FFB9D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282" name="TextBox 281">
                    <a:extLst>
                      <a:ext uri="{FF2B5EF4-FFF2-40B4-BE49-F238E27FC236}">
                        <a16:creationId xmlns:a16="http://schemas.microsoft.com/office/drawing/2014/main" id="{B9BD005F-A1D0-4E6C-A997-9A922D6CE8AA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11</a:t>
                    </a:r>
                  </a:p>
                </p:txBody>
              </p:sp>
            </p:grpSp>
            <p:sp>
              <p:nvSpPr>
                <p:cNvPr id="280" name="TextBox 279">
                  <a:extLst>
                    <a:ext uri="{FF2B5EF4-FFF2-40B4-BE49-F238E27FC236}">
                      <a16:creationId xmlns:a16="http://schemas.microsoft.com/office/drawing/2014/main" id="{FE6892AA-7BF8-4462-8BA5-EE5C16438EFE}"/>
                    </a:ext>
                  </a:extLst>
                </p:cNvPr>
                <p:cNvSpPr txBox="1"/>
                <p:nvPr/>
              </p:nvSpPr>
              <p:spPr>
                <a:xfrm>
                  <a:off x="933430" y="1361063"/>
                  <a:ext cx="1262031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Case Study</a:t>
                  </a:r>
                </a:p>
              </p:txBody>
            </p: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B9BC5D68-1546-42F7-8B8D-AA8CF51A25DA}"/>
                  </a:ext>
                </a:extLst>
              </p:cNvPr>
              <p:cNvGrpSpPr/>
              <p:nvPr/>
            </p:nvGrpSpPr>
            <p:grpSpPr>
              <a:xfrm>
                <a:off x="7429037" y="2170020"/>
                <a:ext cx="2223282" cy="646331"/>
                <a:chOff x="225725" y="1176397"/>
                <a:chExt cx="2223282" cy="646331"/>
              </a:xfrm>
            </p:grpSpPr>
            <p:grpSp>
              <p:nvGrpSpPr>
                <p:cNvPr id="275" name="Group 274">
                  <a:extLst>
                    <a:ext uri="{FF2B5EF4-FFF2-40B4-BE49-F238E27FC236}">
                      <a16:creationId xmlns:a16="http://schemas.microsoft.com/office/drawing/2014/main" id="{CAF3F4DA-910E-4F60-B15A-B332E51DDA23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77" name="Rectangle: Rounded Corners 276">
                    <a:extLst>
                      <a:ext uri="{FF2B5EF4-FFF2-40B4-BE49-F238E27FC236}">
                        <a16:creationId xmlns:a16="http://schemas.microsoft.com/office/drawing/2014/main" id="{0B59A76B-CFB1-41E5-B443-C7E9F7AA5F4F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278" name="TextBox 277">
                    <a:extLst>
                      <a:ext uri="{FF2B5EF4-FFF2-40B4-BE49-F238E27FC236}">
                        <a16:creationId xmlns:a16="http://schemas.microsoft.com/office/drawing/2014/main" id="{860F219E-88CC-4B39-B42F-39FFB7CB542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12</a:t>
                    </a:r>
                  </a:p>
                </p:txBody>
              </p:sp>
            </p:grpSp>
            <p:sp>
              <p:nvSpPr>
                <p:cNvPr id="276" name="TextBox 275">
                  <a:extLst>
                    <a:ext uri="{FF2B5EF4-FFF2-40B4-BE49-F238E27FC236}">
                      <a16:creationId xmlns:a16="http://schemas.microsoft.com/office/drawing/2014/main" id="{8F9EF9E3-4462-431F-BE4C-5DB02C7C5AEC}"/>
                    </a:ext>
                  </a:extLst>
                </p:cNvPr>
                <p:cNvSpPr txBox="1"/>
                <p:nvPr/>
              </p:nvSpPr>
              <p:spPr>
                <a:xfrm>
                  <a:off x="933430" y="1176397"/>
                  <a:ext cx="1515577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Comparing Treatment Efficacies or Statistical Analysis</a:t>
                  </a:r>
                </a:p>
              </p:txBody>
            </p: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02E00172-6973-4D8D-86B9-79C060E9DA4E}"/>
                  </a:ext>
                </a:extLst>
              </p:cNvPr>
              <p:cNvGrpSpPr/>
              <p:nvPr/>
            </p:nvGrpSpPr>
            <p:grpSpPr>
              <a:xfrm>
                <a:off x="7429037" y="3438261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71" name="Group 270">
                  <a:extLst>
                    <a:ext uri="{FF2B5EF4-FFF2-40B4-BE49-F238E27FC236}">
                      <a16:creationId xmlns:a16="http://schemas.microsoft.com/office/drawing/2014/main" id="{1E756D69-AB4F-4A09-9AF3-3111F20D542A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73" name="Rectangle: Rounded Corners 272">
                    <a:extLst>
                      <a:ext uri="{FF2B5EF4-FFF2-40B4-BE49-F238E27FC236}">
                        <a16:creationId xmlns:a16="http://schemas.microsoft.com/office/drawing/2014/main" id="{4300D698-82FF-4CA4-ADB3-B87F1FE5E2D8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274" name="TextBox 273">
                    <a:extLst>
                      <a:ext uri="{FF2B5EF4-FFF2-40B4-BE49-F238E27FC236}">
                        <a16:creationId xmlns:a16="http://schemas.microsoft.com/office/drawing/2014/main" id="{3EB2F7E6-D041-4D98-ABE9-563CF414912C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13</a:t>
                    </a:r>
                  </a:p>
                </p:txBody>
              </p:sp>
            </p:grpSp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CF53FF26-E2CC-4DD2-AEE2-A53F8D5D9D47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Medical Advancements</a:t>
                  </a: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FEFF14C1-0B5E-4CB2-B469-D4ACA6399BD6}"/>
                  </a:ext>
                </a:extLst>
              </p:cNvPr>
              <p:cNvGrpSpPr/>
              <p:nvPr/>
            </p:nvGrpSpPr>
            <p:grpSpPr>
              <a:xfrm>
                <a:off x="7429037" y="467572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67" name="Group 266">
                  <a:extLst>
                    <a:ext uri="{FF2B5EF4-FFF2-40B4-BE49-F238E27FC236}">
                      <a16:creationId xmlns:a16="http://schemas.microsoft.com/office/drawing/2014/main" id="{8EB74C0E-59A2-4A6E-A72C-8F7FB5E6B750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69" name="Rectangle: Rounded Corners 268">
                    <a:extLst>
                      <a:ext uri="{FF2B5EF4-FFF2-40B4-BE49-F238E27FC236}">
                        <a16:creationId xmlns:a16="http://schemas.microsoft.com/office/drawing/2014/main" id="{04763847-200D-46D0-9276-486023D120E6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270" name="TextBox 269">
                    <a:extLst>
                      <a:ext uri="{FF2B5EF4-FFF2-40B4-BE49-F238E27FC236}">
                        <a16:creationId xmlns:a16="http://schemas.microsoft.com/office/drawing/2014/main" id="{81F91EB0-34E6-4080-85B0-C0BB3DBBF55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14</a:t>
                    </a:r>
                  </a:p>
                </p:txBody>
              </p:sp>
            </p:grpSp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8A5B1436-50B3-4CC1-AF9A-9CB87AEB4430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262031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Challenges and Limitations</a:t>
                  </a: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B62C6DA4-C060-45C3-879E-0553833314D5}"/>
                  </a:ext>
                </a:extLst>
              </p:cNvPr>
              <p:cNvGrpSpPr/>
              <p:nvPr/>
            </p:nvGrpSpPr>
            <p:grpSpPr>
              <a:xfrm>
                <a:off x="7429037" y="5913189"/>
                <a:ext cx="2194588" cy="584775"/>
                <a:chOff x="225725" y="1207175"/>
                <a:chExt cx="2194588" cy="584775"/>
              </a:xfrm>
            </p:grpSpPr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C25E8814-6F4D-41A9-9481-47730D3CD698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65" name="Rectangle: Rounded Corners 264">
                    <a:extLst>
                      <a:ext uri="{FF2B5EF4-FFF2-40B4-BE49-F238E27FC236}">
                        <a16:creationId xmlns:a16="http://schemas.microsoft.com/office/drawing/2014/main" id="{5123F857-DD31-4565-8A3B-7C3CB59B87B9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266" name="TextBox 265">
                    <a:extLst>
                      <a:ext uri="{FF2B5EF4-FFF2-40B4-BE49-F238E27FC236}">
                        <a16:creationId xmlns:a16="http://schemas.microsoft.com/office/drawing/2014/main" id="{43DCCFAB-9B02-4701-85D5-79680F40091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1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15</a:t>
                    </a:r>
                  </a:p>
                </p:txBody>
              </p:sp>
            </p:grpSp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CA84BF67-2BB5-4A86-9885-21FA5037CE39}"/>
                    </a:ext>
                  </a:extLst>
                </p:cNvPr>
                <p:cNvSpPr txBox="1"/>
                <p:nvPr/>
              </p:nvSpPr>
              <p:spPr>
                <a:xfrm>
                  <a:off x="933430" y="1268730"/>
                  <a:ext cx="1486883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Role of Healthcare Professionals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10D2C2F-E198-44C9-9C02-802CB87F2C67}"/>
                </a:ext>
              </a:extLst>
            </p:cNvPr>
            <p:cNvGrpSpPr/>
            <p:nvPr/>
          </p:nvGrpSpPr>
          <p:grpSpPr>
            <a:xfrm>
              <a:off x="9821652" y="963335"/>
              <a:ext cx="1969736" cy="5534629"/>
              <a:chOff x="9425412" y="963335"/>
              <a:chExt cx="1969736" cy="5534629"/>
            </a:xfrm>
          </p:grpSpPr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068479A9-7EB1-4BE8-8E0C-A43FEA7FF882}"/>
                  </a:ext>
                </a:extLst>
              </p:cNvPr>
              <p:cNvGrpSpPr/>
              <p:nvPr/>
            </p:nvGrpSpPr>
            <p:grpSpPr>
              <a:xfrm>
                <a:off x="9425412" y="96333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305" name="Group 304">
                  <a:extLst>
                    <a:ext uri="{FF2B5EF4-FFF2-40B4-BE49-F238E27FC236}">
                      <a16:creationId xmlns:a16="http://schemas.microsoft.com/office/drawing/2014/main" id="{9091541C-DFDD-4CBC-9257-3B0D5E3C7B9B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308" name="TextBox 307">
                    <a:extLst>
                      <a:ext uri="{FF2B5EF4-FFF2-40B4-BE49-F238E27FC236}">
                        <a16:creationId xmlns:a16="http://schemas.microsoft.com/office/drawing/2014/main" id="{CB466E86-1B68-40F9-8C6B-5294C759028E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16</a:t>
                    </a:r>
                  </a:p>
                </p:txBody>
              </p:sp>
              <p:sp>
                <p:nvSpPr>
                  <p:cNvPr id="307" name="Rectangle: Rounded Corners 306">
                    <a:extLst>
                      <a:ext uri="{FF2B5EF4-FFF2-40B4-BE49-F238E27FC236}">
                        <a16:creationId xmlns:a16="http://schemas.microsoft.com/office/drawing/2014/main" id="{D789B49A-8F77-492D-ABF3-9FEBD806EA7B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3A685FF0-A30F-4A7E-AD9A-3863FC0DFFAF}"/>
                    </a:ext>
                  </a:extLst>
                </p:cNvPr>
                <p:cNvSpPr txBox="1"/>
                <p:nvPr/>
              </p:nvSpPr>
              <p:spPr>
                <a:xfrm>
                  <a:off x="933430" y="1361063"/>
                  <a:ext cx="1262031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Patient Education</a:t>
                  </a: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52202A89-F909-495E-8D25-8B398520AFAA}"/>
                  </a:ext>
                </a:extLst>
              </p:cNvPr>
              <p:cNvGrpSpPr/>
              <p:nvPr/>
            </p:nvGrpSpPr>
            <p:grpSpPr>
              <a:xfrm>
                <a:off x="9425412" y="2200798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301" name="Group 300">
                  <a:extLst>
                    <a:ext uri="{FF2B5EF4-FFF2-40B4-BE49-F238E27FC236}">
                      <a16:creationId xmlns:a16="http://schemas.microsoft.com/office/drawing/2014/main" id="{BAE7F868-CE00-474F-8B11-B46E004DFB5D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304" name="TextBox 303">
                    <a:extLst>
                      <a:ext uri="{FF2B5EF4-FFF2-40B4-BE49-F238E27FC236}">
                        <a16:creationId xmlns:a16="http://schemas.microsoft.com/office/drawing/2014/main" id="{C16117E0-432C-4537-B883-D16E6B05970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17</a:t>
                    </a:r>
                  </a:p>
                </p:txBody>
              </p:sp>
              <p:sp>
                <p:nvSpPr>
                  <p:cNvPr id="303" name="Rectangle: Rounded Corners 302">
                    <a:extLst>
                      <a:ext uri="{FF2B5EF4-FFF2-40B4-BE49-F238E27FC236}">
                        <a16:creationId xmlns:a16="http://schemas.microsoft.com/office/drawing/2014/main" id="{6A5ECD5B-3C1B-46CD-9577-9C0781332EAB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302" name="TextBox 301">
                  <a:extLst>
                    <a:ext uri="{FF2B5EF4-FFF2-40B4-BE49-F238E27FC236}">
                      <a16:creationId xmlns:a16="http://schemas.microsoft.com/office/drawing/2014/main" id="{FFCA9AA5-4921-49C2-A71F-007C9F13EB56}"/>
                    </a:ext>
                  </a:extLst>
                </p:cNvPr>
                <p:cNvSpPr txBox="1"/>
                <p:nvPr/>
              </p:nvSpPr>
              <p:spPr>
                <a:xfrm>
                  <a:off x="933430" y="1361063"/>
                  <a:ext cx="1262031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Medical Timeline</a:t>
                  </a: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E89CCAE7-1B16-40BF-8A18-95E300CCDB65}"/>
                  </a:ext>
                </a:extLst>
              </p:cNvPr>
              <p:cNvGrpSpPr/>
              <p:nvPr/>
            </p:nvGrpSpPr>
            <p:grpSpPr>
              <a:xfrm>
                <a:off x="9425412" y="3407483"/>
                <a:ext cx="1969736" cy="646331"/>
                <a:chOff x="225725" y="1176397"/>
                <a:chExt cx="1969736" cy="646331"/>
              </a:xfrm>
            </p:grpSpPr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1CB5D741-C604-4CDE-900F-31F93E3DB341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300" name="TextBox 299">
                    <a:extLst>
                      <a:ext uri="{FF2B5EF4-FFF2-40B4-BE49-F238E27FC236}">
                        <a16:creationId xmlns:a16="http://schemas.microsoft.com/office/drawing/2014/main" id="{AE5430F2-0EC2-407B-825F-D31590D2563E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18</a:t>
                    </a:r>
                  </a:p>
                </p:txBody>
              </p:sp>
              <p:sp>
                <p:nvSpPr>
                  <p:cNvPr id="299" name="Rectangle: Rounded Corners 298">
                    <a:extLst>
                      <a:ext uri="{FF2B5EF4-FFF2-40B4-BE49-F238E27FC236}">
                        <a16:creationId xmlns:a16="http://schemas.microsoft.com/office/drawing/2014/main" id="{8E00194A-EB6E-4531-A7DB-DA8BA17CD65B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98" name="TextBox 297">
                  <a:extLst>
                    <a:ext uri="{FF2B5EF4-FFF2-40B4-BE49-F238E27FC236}">
                      <a16:creationId xmlns:a16="http://schemas.microsoft.com/office/drawing/2014/main" id="{18E43F9D-1807-4059-B94E-E1AB09E2A6BE}"/>
                    </a:ext>
                  </a:extLst>
                </p:cNvPr>
                <p:cNvSpPr txBox="1"/>
                <p:nvPr/>
              </p:nvSpPr>
              <p:spPr>
                <a:xfrm>
                  <a:off x="933430" y="1176397"/>
                  <a:ext cx="1262031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Medical innovations in the world</a:t>
                  </a: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96320D13-641F-44BE-BD2A-BAB09EC08401}"/>
                  </a:ext>
                </a:extLst>
              </p:cNvPr>
              <p:cNvGrpSpPr/>
              <p:nvPr/>
            </p:nvGrpSpPr>
            <p:grpSpPr>
              <a:xfrm>
                <a:off x="9425412" y="4675725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93" name="Group 292">
                  <a:extLst>
                    <a:ext uri="{FF2B5EF4-FFF2-40B4-BE49-F238E27FC236}">
                      <a16:creationId xmlns:a16="http://schemas.microsoft.com/office/drawing/2014/main" id="{CF336EA7-1E90-4820-9CD8-E5D2983B0F60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96" name="TextBox 295">
                    <a:extLst>
                      <a:ext uri="{FF2B5EF4-FFF2-40B4-BE49-F238E27FC236}">
                        <a16:creationId xmlns:a16="http://schemas.microsoft.com/office/drawing/2014/main" id="{C5B13E80-DC1A-4867-B14E-BA879B06DFD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19</a:t>
                    </a:r>
                  </a:p>
                </p:txBody>
              </p:sp>
              <p:sp>
                <p:nvSpPr>
                  <p:cNvPr id="295" name="Rectangle: Rounded Corners 294">
                    <a:extLst>
                      <a:ext uri="{FF2B5EF4-FFF2-40B4-BE49-F238E27FC236}">
                        <a16:creationId xmlns:a16="http://schemas.microsoft.com/office/drawing/2014/main" id="{B305BB92-61D1-4D29-843B-D845E8A7387D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94" name="TextBox 293">
                  <a:extLst>
                    <a:ext uri="{FF2B5EF4-FFF2-40B4-BE49-F238E27FC236}">
                      <a16:creationId xmlns:a16="http://schemas.microsoft.com/office/drawing/2014/main" id="{9625E5B9-EB9F-4E8D-85E6-373E60BCBF87}"/>
                    </a:ext>
                  </a:extLst>
                </p:cNvPr>
                <p:cNvSpPr txBox="1"/>
                <p:nvPr/>
              </p:nvSpPr>
              <p:spPr>
                <a:xfrm>
                  <a:off x="933430" y="1361063"/>
                  <a:ext cx="1262031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Conclusion</a:t>
                  </a: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3ECAFDDC-6F46-463A-8CF9-CF90436142C7}"/>
                  </a:ext>
                </a:extLst>
              </p:cNvPr>
              <p:cNvGrpSpPr/>
              <p:nvPr/>
            </p:nvGrpSpPr>
            <p:grpSpPr>
              <a:xfrm>
                <a:off x="9425412" y="5913189"/>
                <a:ext cx="1969736" cy="584775"/>
                <a:chOff x="225725" y="1207175"/>
                <a:chExt cx="1969736" cy="584775"/>
              </a:xfrm>
            </p:grpSpPr>
            <p:grpSp>
              <p:nvGrpSpPr>
                <p:cNvPr id="289" name="Group 288">
                  <a:extLst>
                    <a:ext uri="{FF2B5EF4-FFF2-40B4-BE49-F238E27FC236}">
                      <a16:creationId xmlns:a16="http://schemas.microsoft.com/office/drawing/2014/main" id="{25B89177-C6AB-4918-BA1D-D63F9C8B9DEB}"/>
                    </a:ext>
                  </a:extLst>
                </p:cNvPr>
                <p:cNvGrpSpPr/>
                <p:nvPr/>
              </p:nvGrpSpPr>
              <p:grpSpPr>
                <a:xfrm>
                  <a:off x="225725" y="1207175"/>
                  <a:ext cx="774921" cy="584775"/>
                  <a:chOff x="5501692" y="3115603"/>
                  <a:chExt cx="774921" cy="584775"/>
                </a:xfrm>
              </p:grpSpPr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26A461A3-70CC-40D0-9A87-4F773A19B93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accent2"/>
                        </a:solidFill>
                        <a:latin typeface="Tw Cen MT (Headings)"/>
                        <a:cs typeface="Aharoni" panose="02010803020104030203" pitchFamily="2" charset="-79"/>
                      </a:rPr>
                      <a:t>20</a:t>
                    </a:r>
                  </a:p>
                </p:txBody>
              </p:sp>
              <p:sp>
                <p:nvSpPr>
                  <p:cNvPr id="291" name="Rectangle: Rounded Corners 290">
                    <a:extLst>
                      <a:ext uri="{FF2B5EF4-FFF2-40B4-BE49-F238E27FC236}">
                        <a16:creationId xmlns:a16="http://schemas.microsoft.com/office/drawing/2014/main" id="{ADBF975B-B5EE-4049-8F39-E5E07DF34751}"/>
                      </a:ext>
                    </a:extLst>
                  </p:cNvPr>
                  <p:cNvSpPr/>
                  <p:nvPr/>
                </p:nvSpPr>
                <p:spPr>
                  <a:xfrm>
                    <a:off x="5595897" y="3623922"/>
                    <a:ext cx="557816" cy="2927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290" name="TextBox 289">
                  <a:extLst>
                    <a:ext uri="{FF2B5EF4-FFF2-40B4-BE49-F238E27FC236}">
                      <a16:creationId xmlns:a16="http://schemas.microsoft.com/office/drawing/2014/main" id="{D5618A9B-E823-4006-B95A-AF80E9866DAC}"/>
                    </a:ext>
                  </a:extLst>
                </p:cNvPr>
                <p:cNvSpPr txBox="1"/>
                <p:nvPr/>
              </p:nvSpPr>
              <p:spPr>
                <a:xfrm>
                  <a:off x="933430" y="1361063"/>
                  <a:ext cx="1262031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rPr>
                    <a:t>Thank You</a:t>
                  </a:r>
                </a:p>
              </p:txBody>
            </p:sp>
          </p:grp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9871011-E9EC-4BA8-857B-7E314F9ECD73}"/>
              </a:ext>
            </a:extLst>
          </p:cNvPr>
          <p:cNvGrpSpPr/>
          <p:nvPr/>
        </p:nvGrpSpPr>
        <p:grpSpPr>
          <a:xfrm>
            <a:off x="11624304" y="163883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16" name="Google Shape;18;p2">
              <a:extLst>
                <a:ext uri="{FF2B5EF4-FFF2-40B4-BE49-F238E27FC236}">
                  <a16:creationId xmlns:a16="http://schemas.microsoft.com/office/drawing/2014/main" id="{831E82B3-88A1-4808-8ECA-6F12E0EDDF4C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12;p2">
              <a:extLst>
                <a:ext uri="{FF2B5EF4-FFF2-40B4-BE49-F238E27FC236}">
                  <a16:creationId xmlns:a16="http://schemas.microsoft.com/office/drawing/2014/main" id="{82D37A99-99BA-46A9-8431-DFAC760C42C3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13;p2">
              <a:extLst>
                <a:ext uri="{FF2B5EF4-FFF2-40B4-BE49-F238E27FC236}">
                  <a16:creationId xmlns:a16="http://schemas.microsoft.com/office/drawing/2014/main" id="{2E55F337-9BEB-4512-A624-8789F4A50494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14;p2">
              <a:extLst>
                <a:ext uri="{FF2B5EF4-FFF2-40B4-BE49-F238E27FC236}">
                  <a16:creationId xmlns:a16="http://schemas.microsoft.com/office/drawing/2014/main" id="{3C3D466C-44AB-49D4-A19A-9EF73C7CF755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15;p2">
              <a:extLst>
                <a:ext uri="{FF2B5EF4-FFF2-40B4-BE49-F238E27FC236}">
                  <a16:creationId xmlns:a16="http://schemas.microsoft.com/office/drawing/2014/main" id="{D3147902-22A6-4193-A1EB-5EE743F71B21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16;p2">
              <a:extLst>
                <a:ext uri="{FF2B5EF4-FFF2-40B4-BE49-F238E27FC236}">
                  <a16:creationId xmlns:a16="http://schemas.microsoft.com/office/drawing/2014/main" id="{5CECD7A3-4AFC-435B-831C-1C1490BDF0A2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17;p2">
              <a:extLst>
                <a:ext uri="{FF2B5EF4-FFF2-40B4-BE49-F238E27FC236}">
                  <a16:creationId xmlns:a16="http://schemas.microsoft.com/office/drawing/2014/main" id="{66535F68-CE53-41B7-AE46-8429D9AF5022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18;p2">
              <a:extLst>
                <a:ext uri="{FF2B5EF4-FFF2-40B4-BE49-F238E27FC236}">
                  <a16:creationId xmlns:a16="http://schemas.microsoft.com/office/drawing/2014/main" id="{F90BB458-268B-4A34-8E08-C72D6386DBE9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19;p2">
              <a:extLst>
                <a:ext uri="{FF2B5EF4-FFF2-40B4-BE49-F238E27FC236}">
                  <a16:creationId xmlns:a16="http://schemas.microsoft.com/office/drawing/2014/main" id="{C524B4EA-DBDA-4C7A-BB7C-090E9071089D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7E03C812-8C42-4B69-8F0E-CB700F511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399407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60760824-10C0-4198-AAF0-70471B365C42}"/>
              </a:ext>
            </a:extLst>
          </p:cNvPr>
          <p:cNvGrpSpPr/>
          <p:nvPr/>
        </p:nvGrpSpPr>
        <p:grpSpPr>
          <a:xfrm flipV="1">
            <a:off x="10923920" y="4655522"/>
            <a:ext cx="1147794" cy="2202478"/>
            <a:chOff x="415114" y="-926238"/>
            <a:chExt cx="1147794" cy="2202478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D9DC039F-662E-4CDA-8158-A73E31577575}"/>
                </a:ext>
              </a:extLst>
            </p:cNvPr>
            <p:cNvSpPr/>
            <p:nvPr/>
          </p:nvSpPr>
          <p:spPr>
            <a:xfrm flipH="1" flipV="1">
              <a:off x="415114" y="-926238"/>
              <a:ext cx="713902" cy="205091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472AB7E7-B84A-4D33-A039-07469EE24A53}"/>
                </a:ext>
              </a:extLst>
            </p:cNvPr>
            <p:cNvSpPr/>
            <p:nvPr/>
          </p:nvSpPr>
          <p:spPr>
            <a:xfrm rot="5400000" flipH="1">
              <a:off x="849006" y="562338"/>
              <a:ext cx="713902" cy="713902"/>
            </a:xfrm>
            <a:prstGeom prst="donut">
              <a:avLst>
                <a:gd name="adj" fmla="val 214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F0D472D-4DB6-41DC-8358-E31C134DFEC3}"/>
              </a:ext>
            </a:extLst>
          </p:cNvPr>
          <p:cNvGrpSpPr/>
          <p:nvPr/>
        </p:nvGrpSpPr>
        <p:grpSpPr>
          <a:xfrm rot="16200000">
            <a:off x="11151465" y="-135961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3" name="Google Shape;18;p2">
              <a:extLst>
                <a:ext uri="{FF2B5EF4-FFF2-40B4-BE49-F238E27FC236}">
                  <a16:creationId xmlns:a16="http://schemas.microsoft.com/office/drawing/2014/main" id="{E858E7E4-BB57-4D9A-9425-B7FAD341CCC7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2;p2">
              <a:extLst>
                <a:ext uri="{FF2B5EF4-FFF2-40B4-BE49-F238E27FC236}">
                  <a16:creationId xmlns:a16="http://schemas.microsoft.com/office/drawing/2014/main" id="{D50A7A65-C4CE-43D1-9900-9EBE665BA13C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3;p2">
              <a:extLst>
                <a:ext uri="{FF2B5EF4-FFF2-40B4-BE49-F238E27FC236}">
                  <a16:creationId xmlns:a16="http://schemas.microsoft.com/office/drawing/2014/main" id="{902A4D46-636A-4D9B-BFEC-352D4778E773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4;p2">
              <a:extLst>
                <a:ext uri="{FF2B5EF4-FFF2-40B4-BE49-F238E27FC236}">
                  <a16:creationId xmlns:a16="http://schemas.microsoft.com/office/drawing/2014/main" id="{A59108B3-5701-4CF2-AD4A-747C2C01366C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5;p2">
              <a:extLst>
                <a:ext uri="{FF2B5EF4-FFF2-40B4-BE49-F238E27FC236}">
                  <a16:creationId xmlns:a16="http://schemas.microsoft.com/office/drawing/2014/main" id="{4F9E3567-454E-4341-83F1-00317AFD0B7A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6;p2">
              <a:extLst>
                <a:ext uri="{FF2B5EF4-FFF2-40B4-BE49-F238E27FC236}">
                  <a16:creationId xmlns:a16="http://schemas.microsoft.com/office/drawing/2014/main" id="{4E1C49FC-1A70-4600-9657-DE652848B2F0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7;p2">
              <a:extLst>
                <a:ext uri="{FF2B5EF4-FFF2-40B4-BE49-F238E27FC236}">
                  <a16:creationId xmlns:a16="http://schemas.microsoft.com/office/drawing/2014/main" id="{7DFE652D-EDFF-4CE9-BE4D-FCF80CFF360F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8;p2">
              <a:extLst>
                <a:ext uri="{FF2B5EF4-FFF2-40B4-BE49-F238E27FC236}">
                  <a16:creationId xmlns:a16="http://schemas.microsoft.com/office/drawing/2014/main" id="{734AB547-AD73-4E9C-8EC3-2DB6E633D60A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9;p2">
              <a:extLst>
                <a:ext uri="{FF2B5EF4-FFF2-40B4-BE49-F238E27FC236}">
                  <a16:creationId xmlns:a16="http://schemas.microsoft.com/office/drawing/2014/main" id="{B94EE430-C462-44B5-BEBE-015943DF8F2C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C463599-734F-4DFE-B237-54A9B315F7BF}"/>
              </a:ext>
            </a:extLst>
          </p:cNvPr>
          <p:cNvGrpSpPr/>
          <p:nvPr/>
        </p:nvGrpSpPr>
        <p:grpSpPr>
          <a:xfrm flipH="1">
            <a:off x="416689" y="-2"/>
            <a:ext cx="1130089" cy="1674941"/>
            <a:chOff x="10213101" y="-2"/>
            <a:chExt cx="1130089" cy="1674941"/>
          </a:xfrm>
        </p:grpSpPr>
        <p:sp>
          <p:nvSpPr>
            <p:cNvPr id="43" name="Rectangle: Top Corners Rounded 42">
              <a:extLst>
                <a:ext uri="{FF2B5EF4-FFF2-40B4-BE49-F238E27FC236}">
                  <a16:creationId xmlns:a16="http://schemas.microsoft.com/office/drawing/2014/main" id="{C865C193-A879-45C3-8645-9EF74450F7DA}"/>
                </a:ext>
              </a:extLst>
            </p:cNvPr>
            <p:cNvSpPr/>
            <p:nvPr/>
          </p:nvSpPr>
          <p:spPr>
            <a:xfrm flipV="1">
              <a:off x="10810746" y="-2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6F5565F8-7DE5-484B-8C72-2EA73B53C01D}"/>
                </a:ext>
              </a:extLst>
            </p:cNvPr>
            <p:cNvSpPr/>
            <p:nvPr/>
          </p:nvSpPr>
          <p:spPr>
            <a:xfrm rot="16200000">
              <a:off x="10213101" y="720431"/>
              <a:ext cx="954508" cy="954508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F8F9FBB-1EAC-4CFF-948B-9A8C402499E9}"/>
              </a:ext>
            </a:extLst>
          </p:cNvPr>
          <p:cNvGrpSpPr/>
          <p:nvPr/>
        </p:nvGrpSpPr>
        <p:grpSpPr>
          <a:xfrm>
            <a:off x="64771" y="5417137"/>
            <a:ext cx="438356" cy="1440863"/>
            <a:chOff x="64771" y="5417137"/>
            <a:chExt cx="438356" cy="1440863"/>
          </a:xfrm>
        </p:grpSpPr>
        <p:sp>
          <p:nvSpPr>
            <p:cNvPr id="46" name="Rectangle: Top Corners Rounded 21">
              <a:extLst>
                <a:ext uri="{FF2B5EF4-FFF2-40B4-BE49-F238E27FC236}">
                  <a16:creationId xmlns:a16="http://schemas.microsoft.com/office/drawing/2014/main" id="{6DB69905-5D0B-4C03-8612-8A24D8FB43F1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Google Shape;517;p30">
              <a:extLst>
                <a:ext uri="{FF2B5EF4-FFF2-40B4-BE49-F238E27FC236}">
                  <a16:creationId xmlns:a16="http://schemas.microsoft.com/office/drawing/2014/main" id="{6E056DB4-32A9-4E69-A140-F275AF8041F0}"/>
                </a:ext>
              </a:extLst>
            </p:cNvPr>
            <p:cNvSpPr/>
            <p:nvPr/>
          </p:nvSpPr>
          <p:spPr>
            <a:xfrm rot="10800000">
              <a:off x="237828" y="560224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18;p30">
            <a:extLst>
              <a:ext uri="{FF2B5EF4-FFF2-40B4-BE49-F238E27FC236}">
                <a16:creationId xmlns:a16="http://schemas.microsoft.com/office/drawing/2014/main" id="{4F325D1D-990F-4351-A956-468425F83BD9}"/>
              </a:ext>
            </a:extLst>
          </p:cNvPr>
          <p:cNvSpPr/>
          <p:nvPr/>
        </p:nvSpPr>
        <p:spPr>
          <a:xfrm rot="10800000">
            <a:off x="9022216" y="560600"/>
            <a:ext cx="1868608" cy="1868618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6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C89FC15-639D-46FD-A2EF-738F471CB476}"/>
              </a:ext>
            </a:extLst>
          </p:cNvPr>
          <p:cNvGrpSpPr/>
          <p:nvPr/>
        </p:nvGrpSpPr>
        <p:grpSpPr>
          <a:xfrm>
            <a:off x="4976935" y="1324638"/>
            <a:ext cx="6135750" cy="4208724"/>
            <a:chOff x="4076420" y="1463138"/>
            <a:chExt cx="6135750" cy="420872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3B908A-F749-40D9-BA85-08DE553B3508}"/>
                </a:ext>
              </a:extLst>
            </p:cNvPr>
            <p:cNvGrpSpPr/>
            <p:nvPr/>
          </p:nvGrpSpPr>
          <p:grpSpPr>
            <a:xfrm>
              <a:off x="4076420" y="1463138"/>
              <a:ext cx="1871349" cy="1569660"/>
              <a:chOff x="4197167" y="1463138"/>
              <a:chExt cx="1871349" cy="156966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67A4E5-3B60-477F-915C-A0A617A9AC65}"/>
                  </a:ext>
                </a:extLst>
              </p:cNvPr>
              <p:cNvSpPr txBox="1"/>
              <p:nvPr/>
            </p:nvSpPr>
            <p:spPr>
              <a:xfrm>
                <a:off x="4197167" y="1463138"/>
                <a:ext cx="1871349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9600" dirty="0">
                    <a:solidFill>
                      <a:schemeClr val="accent1"/>
                    </a:solidFill>
                    <a:latin typeface="Tw Cen MT (Headings)"/>
                  </a:rPr>
                  <a:t>01.</a:t>
                </a:r>
                <a:endParaRPr lang="en-IN" sz="9600" dirty="0">
                  <a:solidFill>
                    <a:schemeClr val="accent1"/>
                  </a:solidFill>
                  <a:latin typeface="Tw Cen MT (Headings)"/>
                </a:endParaRP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5FCBF748-705C-49DF-8FAC-4D0BEA53D1F7}"/>
                  </a:ext>
                </a:extLst>
              </p:cNvPr>
              <p:cNvSpPr/>
              <p:nvPr/>
            </p:nvSpPr>
            <p:spPr>
              <a:xfrm>
                <a:off x="4197167" y="2861367"/>
                <a:ext cx="1639843" cy="45719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IN">
                  <a:latin typeface="Tw Cen MT (Headings)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138130F-CBC8-4938-BA86-8D2D1157F481}"/>
                </a:ext>
              </a:extLst>
            </p:cNvPr>
            <p:cNvGrpSpPr/>
            <p:nvPr/>
          </p:nvGrpSpPr>
          <p:grpSpPr>
            <a:xfrm>
              <a:off x="4076420" y="3028245"/>
              <a:ext cx="6135750" cy="2643617"/>
              <a:chOff x="4197167" y="3028245"/>
              <a:chExt cx="6135750" cy="264361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4197167" y="3028245"/>
                <a:ext cx="6135750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4800" b="1" dirty="0">
                    <a:solidFill>
                      <a:schemeClr val="accent2"/>
                    </a:solidFill>
                    <a:latin typeface="Tw Cen MT (Headings)"/>
                  </a:rPr>
                  <a:t>Name of the section</a:t>
                </a:r>
                <a:endParaRPr lang="en-CA" sz="4800" b="1" dirty="0">
                  <a:solidFill>
                    <a:schemeClr val="accent2"/>
                  </a:solidFill>
                  <a:latin typeface="Tw Cen MT (Headings)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F3D9F22-60C0-D727-9681-AE89C65210FD}"/>
                  </a:ext>
                </a:extLst>
              </p:cNvPr>
              <p:cNvSpPr txBox="1"/>
              <p:nvPr/>
            </p:nvSpPr>
            <p:spPr>
              <a:xfrm>
                <a:off x="4197167" y="3947287"/>
                <a:ext cx="5409122" cy="17245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consequat.Lorem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1BEF3532-49EF-F3CF-97FB-19444AC4CD7C}"/>
              </a:ext>
            </a:extLst>
          </p:cNvPr>
          <p:cNvGrpSpPr/>
          <p:nvPr/>
        </p:nvGrpSpPr>
        <p:grpSpPr>
          <a:xfrm>
            <a:off x="590120" y="1694085"/>
            <a:ext cx="4181030" cy="5171210"/>
            <a:chOff x="590120" y="1694085"/>
            <a:chExt cx="4181030" cy="5171210"/>
          </a:xfrm>
        </p:grpSpPr>
        <p:sp>
          <p:nvSpPr>
            <p:cNvPr id="261" name="Rectangle: Top Corners Rounded 260">
              <a:extLst>
                <a:ext uri="{FF2B5EF4-FFF2-40B4-BE49-F238E27FC236}">
                  <a16:creationId xmlns:a16="http://schemas.microsoft.com/office/drawing/2014/main" id="{D26EDE45-6E6E-7FE3-E9F3-81ECE632D49E}"/>
                </a:ext>
              </a:extLst>
            </p:cNvPr>
            <p:cNvSpPr/>
            <p:nvPr/>
          </p:nvSpPr>
          <p:spPr>
            <a:xfrm>
              <a:off x="908802" y="1694085"/>
              <a:ext cx="3797844" cy="517121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2"/>
                </a:solidFill>
              </a:endParaRPr>
            </a:p>
          </p:txBody>
        </p:sp>
        <p:grpSp>
          <p:nvGrpSpPr>
            <p:cNvPr id="2" name="Graphic 10">
              <a:extLst>
                <a:ext uri="{FF2B5EF4-FFF2-40B4-BE49-F238E27FC236}">
                  <a16:creationId xmlns:a16="http://schemas.microsoft.com/office/drawing/2014/main" id="{6A2B2D0C-B026-385F-CE1B-399B76100BB1}"/>
                </a:ext>
              </a:extLst>
            </p:cNvPr>
            <p:cNvGrpSpPr/>
            <p:nvPr/>
          </p:nvGrpSpPr>
          <p:grpSpPr>
            <a:xfrm flipH="1">
              <a:off x="590120" y="2962498"/>
              <a:ext cx="2959278" cy="3879162"/>
              <a:chOff x="7425507" y="2362243"/>
              <a:chExt cx="2423556" cy="3176912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932FAAA4-3621-C4D0-1401-441E64B0017A}"/>
                  </a:ext>
                </a:extLst>
              </p:cNvPr>
              <p:cNvSpPr/>
              <p:nvPr/>
            </p:nvSpPr>
            <p:spPr>
              <a:xfrm rot="-1800044">
                <a:off x="8865049" y="2938082"/>
                <a:ext cx="447090" cy="516198"/>
              </a:xfrm>
              <a:custGeom>
                <a:avLst/>
                <a:gdLst>
                  <a:gd name="connsiteX0" fmla="*/ 447090 w 447090"/>
                  <a:gd name="connsiteY0" fmla="*/ 258099 h 516198"/>
                  <a:gd name="connsiteX1" fmla="*/ 223545 w 447090"/>
                  <a:gd name="connsiteY1" fmla="*/ 516198 h 516198"/>
                  <a:gd name="connsiteX2" fmla="*/ -1 w 447090"/>
                  <a:gd name="connsiteY2" fmla="*/ 258099 h 516198"/>
                  <a:gd name="connsiteX3" fmla="*/ 223545 w 447090"/>
                  <a:gd name="connsiteY3" fmla="*/ 0 h 516198"/>
                  <a:gd name="connsiteX4" fmla="*/ 447090 w 447090"/>
                  <a:gd name="connsiteY4" fmla="*/ 258099 h 516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090" h="516198">
                    <a:moveTo>
                      <a:pt x="447090" y="258099"/>
                    </a:moveTo>
                    <a:cubicBezTo>
                      <a:pt x="447090" y="400643"/>
                      <a:pt x="347005" y="516198"/>
                      <a:pt x="223545" y="516198"/>
                    </a:cubicBezTo>
                    <a:cubicBezTo>
                      <a:pt x="100084" y="516198"/>
                      <a:pt x="-1" y="400643"/>
                      <a:pt x="-1" y="258099"/>
                    </a:cubicBezTo>
                    <a:cubicBezTo>
                      <a:pt x="-1" y="115555"/>
                      <a:pt x="100084" y="0"/>
                      <a:pt x="223545" y="0"/>
                    </a:cubicBezTo>
                    <a:cubicBezTo>
                      <a:pt x="347005" y="0"/>
                      <a:pt x="447090" y="115555"/>
                      <a:pt x="447090" y="258099"/>
                    </a:cubicBez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FA85FEE9-41BB-52EA-4CA7-89C11C7A6B3F}"/>
                  </a:ext>
                </a:extLst>
              </p:cNvPr>
              <p:cNvSpPr/>
              <p:nvPr/>
            </p:nvSpPr>
            <p:spPr>
              <a:xfrm>
                <a:off x="8766962" y="2362889"/>
                <a:ext cx="495207" cy="850722"/>
              </a:xfrm>
              <a:custGeom>
                <a:avLst/>
                <a:gdLst>
                  <a:gd name="connsiteX0" fmla="*/ 218143 w 495207"/>
                  <a:gd name="connsiteY0" fmla="*/ 850722 h 850722"/>
                  <a:gd name="connsiteX1" fmla="*/ 493988 w 495207"/>
                  <a:gd name="connsiteY1" fmla="*/ 391211 h 850722"/>
                  <a:gd name="connsiteX2" fmla="*/ 0 w 495207"/>
                  <a:gd name="connsiteY2" fmla="*/ 44608 h 850722"/>
                  <a:gd name="connsiteX3" fmla="*/ 218143 w 495207"/>
                  <a:gd name="connsiteY3" fmla="*/ 850722 h 850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207" h="850722">
                    <a:moveTo>
                      <a:pt x="218143" y="850722"/>
                    </a:moveTo>
                    <a:cubicBezTo>
                      <a:pt x="218143" y="850722"/>
                      <a:pt x="470042" y="751512"/>
                      <a:pt x="493988" y="391211"/>
                    </a:cubicBezTo>
                    <a:cubicBezTo>
                      <a:pt x="519119" y="13117"/>
                      <a:pt x="149059" y="-62893"/>
                      <a:pt x="0" y="44608"/>
                    </a:cubicBezTo>
                    <a:lnTo>
                      <a:pt x="218143" y="850722"/>
                    </a:ln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53C7C1C-1B4D-4AFD-D7A5-3A9EE18C7422}"/>
                  </a:ext>
                </a:extLst>
              </p:cNvPr>
              <p:cNvSpPr/>
              <p:nvPr/>
            </p:nvSpPr>
            <p:spPr>
              <a:xfrm>
                <a:off x="7673879" y="3494838"/>
                <a:ext cx="861937" cy="1134152"/>
              </a:xfrm>
              <a:custGeom>
                <a:avLst/>
                <a:gdLst>
                  <a:gd name="connsiteX0" fmla="*/ 861937 w 861937"/>
                  <a:gd name="connsiteY0" fmla="*/ 0 h 1134152"/>
                  <a:gd name="connsiteX1" fmla="*/ 0 w 861937"/>
                  <a:gd name="connsiteY1" fmla="*/ 996912 h 1134152"/>
                  <a:gd name="connsiteX2" fmla="*/ 602879 w 861937"/>
                  <a:gd name="connsiteY2" fmla="*/ 1134152 h 1134152"/>
                  <a:gd name="connsiteX3" fmla="*/ 861937 w 861937"/>
                  <a:gd name="connsiteY3" fmla="*/ 0 h 1134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1937" h="1134152">
                    <a:moveTo>
                      <a:pt x="861937" y="0"/>
                    </a:moveTo>
                    <a:cubicBezTo>
                      <a:pt x="861937" y="0"/>
                      <a:pt x="237918" y="134176"/>
                      <a:pt x="0" y="996912"/>
                    </a:cubicBezTo>
                    <a:lnTo>
                      <a:pt x="602879" y="1134152"/>
                    </a:lnTo>
                    <a:lnTo>
                      <a:pt x="861937" y="0"/>
                    </a:ln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F64E6F0-9FE0-41DD-968D-8C69F6DD1C67}"/>
                  </a:ext>
                </a:extLst>
              </p:cNvPr>
              <p:cNvSpPr/>
              <p:nvPr/>
            </p:nvSpPr>
            <p:spPr>
              <a:xfrm>
                <a:off x="8039277" y="3728353"/>
                <a:ext cx="217603" cy="386204"/>
              </a:xfrm>
              <a:custGeom>
                <a:avLst/>
                <a:gdLst>
                  <a:gd name="connsiteX0" fmla="*/ 217603 w 217603"/>
                  <a:gd name="connsiteY0" fmla="*/ 0 h 386204"/>
                  <a:gd name="connsiteX1" fmla="*/ 6619 w 217603"/>
                  <a:gd name="connsiteY1" fmla="*/ 273090 h 386204"/>
                  <a:gd name="connsiteX2" fmla="*/ 112111 w 217603"/>
                  <a:gd name="connsiteY2" fmla="*/ 386204 h 386204"/>
                  <a:gd name="connsiteX3" fmla="*/ 217603 w 217603"/>
                  <a:gd name="connsiteY3" fmla="*/ 0 h 38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603" h="386204">
                    <a:moveTo>
                      <a:pt x="217603" y="0"/>
                    </a:moveTo>
                    <a:cubicBezTo>
                      <a:pt x="217603" y="0"/>
                      <a:pt x="45397" y="166440"/>
                      <a:pt x="6619" y="273090"/>
                    </a:cubicBezTo>
                    <a:cubicBezTo>
                      <a:pt x="-32159" y="379742"/>
                      <a:pt x="112111" y="386204"/>
                      <a:pt x="112111" y="386204"/>
                    </a:cubicBezTo>
                    <a:lnTo>
                      <a:pt x="217603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F1462430-C32B-3EC5-34A8-CBE24277756C}"/>
                  </a:ext>
                </a:extLst>
              </p:cNvPr>
              <p:cNvSpPr/>
              <p:nvPr/>
            </p:nvSpPr>
            <p:spPr>
              <a:xfrm>
                <a:off x="8347301" y="2362243"/>
                <a:ext cx="490212" cy="716187"/>
              </a:xfrm>
              <a:custGeom>
                <a:avLst/>
                <a:gdLst>
                  <a:gd name="connsiteX0" fmla="*/ 490212 w 490212"/>
                  <a:gd name="connsiteY0" fmla="*/ 13017 h 716187"/>
                  <a:gd name="connsiteX1" fmla="*/ 58046 w 490212"/>
                  <a:gd name="connsiteY1" fmla="*/ 716188 h 716187"/>
                  <a:gd name="connsiteX2" fmla="*/ 490212 w 490212"/>
                  <a:gd name="connsiteY2" fmla="*/ 13017 h 716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212" h="716187">
                    <a:moveTo>
                      <a:pt x="490212" y="13017"/>
                    </a:moveTo>
                    <a:cubicBezTo>
                      <a:pt x="125611" y="-89643"/>
                      <a:pt x="-116864" y="440162"/>
                      <a:pt x="58046" y="716188"/>
                    </a:cubicBezTo>
                    <a:lnTo>
                      <a:pt x="490212" y="13017"/>
                    </a:ln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B2FD84D-4491-9023-5433-1DCEBE62705F}"/>
                  </a:ext>
                </a:extLst>
              </p:cNvPr>
              <p:cNvSpPr/>
              <p:nvPr/>
            </p:nvSpPr>
            <p:spPr>
              <a:xfrm>
                <a:off x="8098465" y="2895150"/>
                <a:ext cx="1138539" cy="2500996"/>
              </a:xfrm>
              <a:custGeom>
                <a:avLst/>
                <a:gdLst>
                  <a:gd name="connsiteX0" fmla="*/ 1138539 w 1138539"/>
                  <a:gd name="connsiteY0" fmla="*/ 2500997 h 2500996"/>
                  <a:gd name="connsiteX1" fmla="*/ 448 w 1138539"/>
                  <a:gd name="connsiteY1" fmla="*/ 2500997 h 2500996"/>
                  <a:gd name="connsiteX2" fmla="*/ 152210 w 1138539"/>
                  <a:gd name="connsiteY2" fmla="*/ 1158975 h 2500996"/>
                  <a:gd name="connsiteX3" fmla="*/ 494616 w 1138539"/>
                  <a:gd name="connsiteY3" fmla="*/ 563691 h 2500996"/>
                  <a:gd name="connsiteX4" fmla="*/ 521987 w 1138539"/>
                  <a:gd name="connsiteY4" fmla="*/ 105107 h 2500996"/>
                  <a:gd name="connsiteX5" fmla="*/ 606726 w 1138539"/>
                  <a:gd name="connsiteY5" fmla="*/ 7829 h 2500996"/>
                  <a:gd name="connsiteX6" fmla="*/ 793764 w 1138539"/>
                  <a:gd name="connsiteY6" fmla="*/ 170509 h 2500996"/>
                  <a:gd name="connsiteX7" fmla="*/ 775766 w 1138539"/>
                  <a:gd name="connsiteY7" fmla="*/ 574171 h 2500996"/>
                  <a:gd name="connsiteX8" fmla="*/ 1051689 w 1138539"/>
                  <a:gd name="connsiteY8" fmla="*/ 1669571 h 2500996"/>
                  <a:gd name="connsiteX9" fmla="*/ 1138539 w 1138539"/>
                  <a:gd name="connsiteY9" fmla="*/ 2500997 h 2500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8539" h="2500996">
                    <a:moveTo>
                      <a:pt x="1138539" y="2500997"/>
                    </a:moveTo>
                    <a:lnTo>
                      <a:pt x="448" y="2500997"/>
                    </a:lnTo>
                    <a:cubicBezTo>
                      <a:pt x="-5423" y="2050961"/>
                      <a:pt x="46512" y="1596008"/>
                      <a:pt x="152210" y="1158975"/>
                    </a:cubicBezTo>
                    <a:cubicBezTo>
                      <a:pt x="215295" y="903934"/>
                      <a:pt x="251574" y="699979"/>
                      <a:pt x="494616" y="563691"/>
                    </a:cubicBezTo>
                    <a:cubicBezTo>
                      <a:pt x="477287" y="412650"/>
                      <a:pt x="500924" y="194842"/>
                      <a:pt x="521987" y="105107"/>
                    </a:cubicBezTo>
                    <a:cubicBezTo>
                      <a:pt x="533059" y="56648"/>
                      <a:pt x="567742" y="20008"/>
                      <a:pt x="606726" y="7829"/>
                    </a:cubicBezTo>
                    <a:cubicBezTo>
                      <a:pt x="706425" y="-26803"/>
                      <a:pt x="824456" y="58142"/>
                      <a:pt x="793764" y="170509"/>
                    </a:cubicBezTo>
                    <a:cubicBezTo>
                      <a:pt x="784726" y="164819"/>
                      <a:pt x="755785" y="485235"/>
                      <a:pt x="775766" y="574171"/>
                    </a:cubicBezTo>
                    <a:cubicBezTo>
                      <a:pt x="1269755" y="731830"/>
                      <a:pt x="1017932" y="1293049"/>
                      <a:pt x="1051689" y="1669571"/>
                    </a:cubicBezTo>
                    <a:cubicBezTo>
                      <a:pt x="1054289" y="1946293"/>
                      <a:pt x="1080965" y="2230532"/>
                      <a:pt x="1138539" y="250099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ECBBFEE-DEA2-74EC-25E5-CE4CC655AF5B}"/>
                  </a:ext>
                </a:extLst>
              </p:cNvPr>
              <p:cNvSpPr/>
              <p:nvPr/>
            </p:nvSpPr>
            <p:spPr>
              <a:xfrm>
                <a:off x="8587699" y="2892867"/>
                <a:ext cx="308850" cy="508878"/>
              </a:xfrm>
              <a:custGeom>
                <a:avLst/>
                <a:gdLst>
                  <a:gd name="connsiteX0" fmla="*/ 307208 w 308850"/>
                  <a:gd name="connsiteY0" fmla="*/ 158245 h 508878"/>
                  <a:gd name="connsiteX1" fmla="*/ 304530 w 308850"/>
                  <a:gd name="connsiteY1" fmla="*/ 172819 h 508878"/>
                  <a:gd name="connsiteX2" fmla="*/ 279605 w 308850"/>
                  <a:gd name="connsiteY2" fmla="*/ 473589 h 508878"/>
                  <a:gd name="connsiteX3" fmla="*/ 0 w 308850"/>
                  <a:gd name="connsiteY3" fmla="*/ 499260 h 508878"/>
                  <a:gd name="connsiteX4" fmla="*/ 117466 w 308850"/>
                  <a:gd name="connsiteY4" fmla="*/ 10138 h 508878"/>
                  <a:gd name="connsiteX5" fmla="*/ 307208 w 308850"/>
                  <a:gd name="connsiteY5" fmla="*/ 158245 h 50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850" h="508878">
                    <a:moveTo>
                      <a:pt x="307208" y="158245"/>
                    </a:moveTo>
                    <a:cubicBezTo>
                      <a:pt x="306512" y="163111"/>
                      <a:pt x="305662" y="168055"/>
                      <a:pt x="304530" y="172819"/>
                    </a:cubicBezTo>
                    <a:cubicBezTo>
                      <a:pt x="298015" y="168493"/>
                      <a:pt x="279760" y="345283"/>
                      <a:pt x="279605" y="473589"/>
                    </a:cubicBezTo>
                    <a:cubicBezTo>
                      <a:pt x="159024" y="528408"/>
                      <a:pt x="24616" y="504307"/>
                      <a:pt x="0" y="499260"/>
                    </a:cubicBezTo>
                    <a:cubicBezTo>
                      <a:pt x="7313" y="323088"/>
                      <a:pt x="-13595" y="57954"/>
                      <a:pt x="117466" y="10138"/>
                    </a:cubicBezTo>
                    <a:cubicBezTo>
                      <a:pt x="211602" y="-30107"/>
                      <a:pt x="323790" y="55662"/>
                      <a:pt x="307208" y="158245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7755443-0809-55CF-ABE3-6CD0F27EFF45}"/>
                  </a:ext>
                </a:extLst>
              </p:cNvPr>
              <p:cNvSpPr/>
              <p:nvPr/>
            </p:nvSpPr>
            <p:spPr>
              <a:xfrm>
                <a:off x="8299072" y="2446617"/>
                <a:ext cx="789749" cy="913766"/>
              </a:xfrm>
              <a:custGeom>
                <a:avLst/>
                <a:gdLst>
                  <a:gd name="connsiteX0" fmla="*/ 785294 w 789749"/>
                  <a:gd name="connsiteY0" fmla="*/ 486334 h 913766"/>
                  <a:gd name="connsiteX1" fmla="*/ 623412 w 789749"/>
                  <a:gd name="connsiteY1" fmla="*/ 836644 h 913766"/>
                  <a:gd name="connsiteX2" fmla="*/ 623257 w 789749"/>
                  <a:gd name="connsiteY2" fmla="*/ 836644 h 913766"/>
                  <a:gd name="connsiteX3" fmla="*/ 482567 w 789749"/>
                  <a:gd name="connsiteY3" fmla="*/ 901325 h 913766"/>
                  <a:gd name="connsiteX4" fmla="*/ 74733 w 789749"/>
                  <a:gd name="connsiteY4" fmla="*/ 394334 h 913766"/>
                  <a:gd name="connsiteX5" fmla="*/ 241997 w 789749"/>
                  <a:gd name="connsiteY5" fmla="*/ 104661 h 913766"/>
                  <a:gd name="connsiteX6" fmla="*/ 664558 w 789749"/>
                  <a:gd name="connsiteY6" fmla="*/ 86096 h 913766"/>
                  <a:gd name="connsiteX7" fmla="*/ 785294 w 789749"/>
                  <a:gd name="connsiteY7" fmla="*/ 486334 h 91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9749" h="913766">
                    <a:moveTo>
                      <a:pt x="785294" y="486334"/>
                    </a:moveTo>
                    <a:cubicBezTo>
                      <a:pt x="765055" y="611961"/>
                      <a:pt x="722647" y="753553"/>
                      <a:pt x="623412" y="836644"/>
                    </a:cubicBezTo>
                    <a:lnTo>
                      <a:pt x="623257" y="836644"/>
                    </a:lnTo>
                    <a:cubicBezTo>
                      <a:pt x="583167" y="869938"/>
                      <a:pt x="534322" y="891154"/>
                      <a:pt x="482567" y="901325"/>
                    </a:cubicBezTo>
                    <a:cubicBezTo>
                      <a:pt x="189443" y="983309"/>
                      <a:pt x="-154327" y="642551"/>
                      <a:pt x="74733" y="394334"/>
                    </a:cubicBezTo>
                    <a:cubicBezTo>
                      <a:pt x="157979" y="317422"/>
                      <a:pt x="175642" y="181160"/>
                      <a:pt x="241997" y="104661"/>
                    </a:cubicBezTo>
                    <a:cubicBezTo>
                      <a:pt x="338477" y="-35360"/>
                      <a:pt x="550234" y="-28099"/>
                      <a:pt x="664558" y="86096"/>
                    </a:cubicBezTo>
                    <a:cubicBezTo>
                      <a:pt x="767888" y="189348"/>
                      <a:pt x="803215" y="331636"/>
                      <a:pt x="785294" y="48633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036343B-C1EF-9E15-5A05-041E3FC7BC67}"/>
                  </a:ext>
                </a:extLst>
              </p:cNvPr>
              <p:cNvSpPr/>
              <p:nvPr/>
            </p:nvSpPr>
            <p:spPr>
              <a:xfrm>
                <a:off x="8444107" y="2840129"/>
                <a:ext cx="91707" cy="153846"/>
              </a:xfrm>
              <a:custGeom>
                <a:avLst/>
                <a:gdLst>
                  <a:gd name="connsiteX0" fmla="*/ 61428 w 91707"/>
                  <a:gd name="connsiteY0" fmla="*/ 153846 h 153846"/>
                  <a:gd name="connsiteX1" fmla="*/ 16497 w 91707"/>
                  <a:gd name="connsiteY1" fmla="*/ 99027 h 153846"/>
                  <a:gd name="connsiteX2" fmla="*/ 79091 w 91707"/>
                  <a:gd name="connsiteY2" fmla="*/ 4349 h 153846"/>
                  <a:gd name="connsiteX3" fmla="*/ 23371 w 91707"/>
                  <a:gd name="connsiteY3" fmla="*/ 111670 h 153846"/>
                  <a:gd name="connsiteX4" fmla="*/ 78139 w 91707"/>
                  <a:gd name="connsiteY4" fmla="*/ 137110 h 153846"/>
                  <a:gd name="connsiteX5" fmla="*/ 87202 w 91707"/>
                  <a:gd name="connsiteY5" fmla="*/ 141770 h 153846"/>
                  <a:gd name="connsiteX6" fmla="*/ 61428 w 91707"/>
                  <a:gd name="connsiteY6" fmla="*/ 153846 h 153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707" h="153846">
                    <a:moveTo>
                      <a:pt x="61428" y="153846"/>
                    </a:moveTo>
                    <a:cubicBezTo>
                      <a:pt x="26616" y="153434"/>
                      <a:pt x="-27508" y="129951"/>
                      <a:pt x="16497" y="99027"/>
                    </a:cubicBezTo>
                    <a:cubicBezTo>
                      <a:pt x="52416" y="79587"/>
                      <a:pt x="78834" y="5096"/>
                      <a:pt x="79091" y="4349"/>
                    </a:cubicBezTo>
                    <a:cubicBezTo>
                      <a:pt x="116247" y="-23691"/>
                      <a:pt x="63359" y="92281"/>
                      <a:pt x="23371" y="111670"/>
                    </a:cubicBezTo>
                    <a:cubicBezTo>
                      <a:pt x="-4797" y="128921"/>
                      <a:pt x="53884" y="145658"/>
                      <a:pt x="78139" y="137110"/>
                    </a:cubicBezTo>
                    <a:cubicBezTo>
                      <a:pt x="81950" y="135899"/>
                      <a:pt x="85992" y="137985"/>
                      <a:pt x="87202" y="141770"/>
                    </a:cubicBezTo>
                    <a:cubicBezTo>
                      <a:pt x="89263" y="154722"/>
                      <a:pt x="70440" y="152893"/>
                      <a:pt x="61428" y="15384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551F16A-B1D3-82FD-53E1-7A60A75A05A8}"/>
                  </a:ext>
                </a:extLst>
              </p:cNvPr>
              <p:cNvSpPr/>
              <p:nvPr/>
            </p:nvSpPr>
            <p:spPr>
              <a:xfrm>
                <a:off x="7888880" y="4858180"/>
                <a:ext cx="1601413" cy="680975"/>
              </a:xfrm>
              <a:custGeom>
                <a:avLst/>
                <a:gdLst>
                  <a:gd name="connsiteX0" fmla="*/ 1601413 w 1601413"/>
                  <a:gd name="connsiteY0" fmla="*/ 680975 h 680975"/>
                  <a:gd name="connsiteX1" fmla="*/ 0 w 1601413"/>
                  <a:gd name="connsiteY1" fmla="*/ 680975 h 680975"/>
                  <a:gd name="connsiteX2" fmla="*/ 27654 w 1601413"/>
                  <a:gd name="connsiteY2" fmla="*/ 477973 h 680975"/>
                  <a:gd name="connsiteX3" fmla="*/ 96300 w 1601413"/>
                  <a:gd name="connsiteY3" fmla="*/ 73667 h 680975"/>
                  <a:gd name="connsiteX4" fmla="*/ 96351 w 1601413"/>
                  <a:gd name="connsiteY4" fmla="*/ 73332 h 680975"/>
                  <a:gd name="connsiteX5" fmla="*/ 96377 w 1601413"/>
                  <a:gd name="connsiteY5" fmla="*/ 73332 h 680975"/>
                  <a:gd name="connsiteX6" fmla="*/ 96480 w 1601413"/>
                  <a:gd name="connsiteY6" fmla="*/ 73358 h 680975"/>
                  <a:gd name="connsiteX7" fmla="*/ 188815 w 1601413"/>
                  <a:gd name="connsiteY7" fmla="*/ 82473 h 680975"/>
                  <a:gd name="connsiteX8" fmla="*/ 223421 w 1601413"/>
                  <a:gd name="connsiteY8" fmla="*/ 85177 h 680975"/>
                  <a:gd name="connsiteX9" fmla="*/ 256122 w 1601413"/>
                  <a:gd name="connsiteY9" fmla="*/ 87468 h 680975"/>
                  <a:gd name="connsiteX10" fmla="*/ 536808 w 1601413"/>
                  <a:gd name="connsiteY10" fmla="*/ 97278 h 680975"/>
                  <a:gd name="connsiteX11" fmla="*/ 661458 w 1601413"/>
                  <a:gd name="connsiteY11" fmla="*/ 96145 h 680975"/>
                  <a:gd name="connsiteX12" fmla="*/ 679482 w 1601413"/>
                  <a:gd name="connsiteY12" fmla="*/ 95656 h 680975"/>
                  <a:gd name="connsiteX13" fmla="*/ 737854 w 1601413"/>
                  <a:gd name="connsiteY13" fmla="*/ 93699 h 680975"/>
                  <a:gd name="connsiteX14" fmla="*/ 808869 w 1601413"/>
                  <a:gd name="connsiteY14" fmla="*/ 90172 h 680975"/>
                  <a:gd name="connsiteX15" fmla="*/ 854238 w 1601413"/>
                  <a:gd name="connsiteY15" fmla="*/ 87262 h 680975"/>
                  <a:gd name="connsiteX16" fmla="*/ 871155 w 1601413"/>
                  <a:gd name="connsiteY16" fmla="*/ 86078 h 680975"/>
                  <a:gd name="connsiteX17" fmla="*/ 1017768 w 1601413"/>
                  <a:gd name="connsiteY17" fmla="*/ 72328 h 680975"/>
                  <a:gd name="connsiteX18" fmla="*/ 1017845 w 1601413"/>
                  <a:gd name="connsiteY18" fmla="*/ 72302 h 680975"/>
                  <a:gd name="connsiteX19" fmla="*/ 1084123 w 1601413"/>
                  <a:gd name="connsiteY19" fmla="*/ 64063 h 680975"/>
                  <a:gd name="connsiteX20" fmla="*/ 1256973 w 1601413"/>
                  <a:gd name="connsiteY20" fmla="*/ 35919 h 680975"/>
                  <a:gd name="connsiteX21" fmla="*/ 1275718 w 1601413"/>
                  <a:gd name="connsiteY21" fmla="*/ 32212 h 680975"/>
                  <a:gd name="connsiteX22" fmla="*/ 1294824 w 1601413"/>
                  <a:gd name="connsiteY22" fmla="*/ 28298 h 680975"/>
                  <a:gd name="connsiteX23" fmla="*/ 1311406 w 1601413"/>
                  <a:gd name="connsiteY23" fmla="*/ 24796 h 680975"/>
                  <a:gd name="connsiteX24" fmla="*/ 1355024 w 1601413"/>
                  <a:gd name="connsiteY24" fmla="*/ 15037 h 680975"/>
                  <a:gd name="connsiteX25" fmla="*/ 1416023 w 1601413"/>
                  <a:gd name="connsiteY25" fmla="*/ 0 h 680975"/>
                  <a:gd name="connsiteX26" fmla="*/ 1446123 w 1601413"/>
                  <a:gd name="connsiteY26" fmla="*/ 62234 h 680975"/>
                  <a:gd name="connsiteX27" fmla="*/ 1473005 w 1601413"/>
                  <a:gd name="connsiteY27" fmla="*/ 128769 h 680975"/>
                  <a:gd name="connsiteX28" fmla="*/ 1474936 w 1601413"/>
                  <a:gd name="connsiteY28" fmla="*/ 133893 h 680975"/>
                  <a:gd name="connsiteX29" fmla="*/ 1497569 w 1601413"/>
                  <a:gd name="connsiteY29" fmla="*/ 198857 h 680975"/>
                  <a:gd name="connsiteX30" fmla="*/ 1538278 w 1601413"/>
                  <a:gd name="connsiteY30" fmla="*/ 340037 h 680975"/>
                  <a:gd name="connsiteX31" fmla="*/ 1541857 w 1601413"/>
                  <a:gd name="connsiteY31" fmla="*/ 354328 h 680975"/>
                  <a:gd name="connsiteX32" fmla="*/ 1553804 w 1601413"/>
                  <a:gd name="connsiteY32" fmla="*/ 405155 h 680975"/>
                  <a:gd name="connsiteX33" fmla="*/ 1601413 w 1601413"/>
                  <a:gd name="connsiteY33" fmla="*/ 680975 h 6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01413" h="680975">
                    <a:moveTo>
                      <a:pt x="1601413" y="680975"/>
                    </a:moveTo>
                    <a:lnTo>
                      <a:pt x="0" y="680975"/>
                    </a:lnTo>
                    <a:cubicBezTo>
                      <a:pt x="8446" y="613617"/>
                      <a:pt x="17637" y="545949"/>
                      <a:pt x="27654" y="477973"/>
                    </a:cubicBezTo>
                    <a:cubicBezTo>
                      <a:pt x="47326" y="344131"/>
                      <a:pt x="70088" y="209208"/>
                      <a:pt x="96300" y="73667"/>
                    </a:cubicBezTo>
                    <a:cubicBezTo>
                      <a:pt x="96300" y="73564"/>
                      <a:pt x="96326" y="73435"/>
                      <a:pt x="96351" y="73332"/>
                    </a:cubicBezTo>
                    <a:cubicBezTo>
                      <a:pt x="96351" y="73332"/>
                      <a:pt x="96351" y="73332"/>
                      <a:pt x="96377" y="73332"/>
                    </a:cubicBezTo>
                    <a:cubicBezTo>
                      <a:pt x="96403" y="73332"/>
                      <a:pt x="96429" y="73358"/>
                      <a:pt x="96480" y="73358"/>
                    </a:cubicBezTo>
                    <a:cubicBezTo>
                      <a:pt x="98875" y="73641"/>
                      <a:pt x="132091" y="77735"/>
                      <a:pt x="188815" y="82473"/>
                    </a:cubicBezTo>
                    <a:cubicBezTo>
                      <a:pt x="199527" y="83348"/>
                      <a:pt x="211062" y="84275"/>
                      <a:pt x="223421" y="85177"/>
                    </a:cubicBezTo>
                    <a:cubicBezTo>
                      <a:pt x="233772" y="85949"/>
                      <a:pt x="244664" y="86721"/>
                      <a:pt x="256122" y="87468"/>
                    </a:cubicBezTo>
                    <a:cubicBezTo>
                      <a:pt x="330227" y="92386"/>
                      <a:pt x="426398" y="96789"/>
                      <a:pt x="536808" y="97278"/>
                    </a:cubicBezTo>
                    <a:cubicBezTo>
                      <a:pt x="576616" y="97484"/>
                      <a:pt x="618303" y="97150"/>
                      <a:pt x="661458" y="96145"/>
                    </a:cubicBezTo>
                    <a:cubicBezTo>
                      <a:pt x="667431" y="95991"/>
                      <a:pt x="673431" y="95837"/>
                      <a:pt x="679482" y="95656"/>
                    </a:cubicBezTo>
                    <a:cubicBezTo>
                      <a:pt x="698664" y="95141"/>
                      <a:pt x="718130" y="94498"/>
                      <a:pt x="737854" y="93699"/>
                    </a:cubicBezTo>
                    <a:cubicBezTo>
                      <a:pt x="761208" y="92721"/>
                      <a:pt x="784897" y="91562"/>
                      <a:pt x="808869" y="90172"/>
                    </a:cubicBezTo>
                    <a:cubicBezTo>
                      <a:pt x="823880" y="89296"/>
                      <a:pt x="838995" y="88344"/>
                      <a:pt x="854238" y="87262"/>
                    </a:cubicBezTo>
                    <a:cubicBezTo>
                      <a:pt x="859851" y="86876"/>
                      <a:pt x="865490" y="86490"/>
                      <a:pt x="871155" y="86078"/>
                    </a:cubicBezTo>
                    <a:cubicBezTo>
                      <a:pt x="919202" y="82524"/>
                      <a:pt x="968202" y="77993"/>
                      <a:pt x="1017768" y="72328"/>
                    </a:cubicBezTo>
                    <a:cubicBezTo>
                      <a:pt x="1017794" y="72328"/>
                      <a:pt x="1017820" y="72328"/>
                      <a:pt x="1017845" y="72302"/>
                    </a:cubicBezTo>
                    <a:cubicBezTo>
                      <a:pt x="1039834" y="69805"/>
                      <a:pt x="1061953" y="67075"/>
                      <a:pt x="1084123" y="64063"/>
                    </a:cubicBezTo>
                    <a:cubicBezTo>
                      <a:pt x="1141465" y="56389"/>
                      <a:pt x="1199271" y="47094"/>
                      <a:pt x="1256973" y="35919"/>
                    </a:cubicBezTo>
                    <a:cubicBezTo>
                      <a:pt x="1263230" y="34709"/>
                      <a:pt x="1269462" y="33473"/>
                      <a:pt x="1275718" y="32212"/>
                    </a:cubicBezTo>
                    <a:cubicBezTo>
                      <a:pt x="1282104" y="30950"/>
                      <a:pt x="1288464" y="29637"/>
                      <a:pt x="1294824" y="28298"/>
                    </a:cubicBezTo>
                    <a:cubicBezTo>
                      <a:pt x="1300360" y="27165"/>
                      <a:pt x="1305870" y="26006"/>
                      <a:pt x="1311406" y="24796"/>
                    </a:cubicBezTo>
                    <a:cubicBezTo>
                      <a:pt x="1325954" y="21680"/>
                      <a:pt x="1340502" y="18436"/>
                      <a:pt x="1355024" y="15037"/>
                    </a:cubicBezTo>
                    <a:cubicBezTo>
                      <a:pt x="1375417" y="10299"/>
                      <a:pt x="1395759" y="5278"/>
                      <a:pt x="1416023" y="0"/>
                    </a:cubicBezTo>
                    <a:cubicBezTo>
                      <a:pt x="1416023" y="0"/>
                      <a:pt x="1427945" y="20547"/>
                      <a:pt x="1446123" y="62234"/>
                    </a:cubicBezTo>
                    <a:cubicBezTo>
                      <a:pt x="1454054" y="80387"/>
                      <a:pt x="1463169" y="102557"/>
                      <a:pt x="1473005" y="128769"/>
                    </a:cubicBezTo>
                    <a:cubicBezTo>
                      <a:pt x="1473649" y="130468"/>
                      <a:pt x="1474292" y="132168"/>
                      <a:pt x="1474936" y="133893"/>
                    </a:cubicBezTo>
                    <a:cubicBezTo>
                      <a:pt x="1482171" y="153385"/>
                      <a:pt x="1489767" y="175039"/>
                      <a:pt x="1497569" y="198857"/>
                    </a:cubicBezTo>
                    <a:cubicBezTo>
                      <a:pt x="1510881" y="239540"/>
                      <a:pt x="1524759" y="286557"/>
                      <a:pt x="1538278" y="340037"/>
                    </a:cubicBezTo>
                    <a:cubicBezTo>
                      <a:pt x="1539462" y="344749"/>
                      <a:pt x="1540672" y="349513"/>
                      <a:pt x="1541857" y="354328"/>
                    </a:cubicBezTo>
                    <a:cubicBezTo>
                      <a:pt x="1545873" y="370678"/>
                      <a:pt x="1549890" y="387620"/>
                      <a:pt x="1553804" y="405155"/>
                    </a:cubicBezTo>
                    <a:cubicBezTo>
                      <a:pt x="1571725" y="484951"/>
                      <a:pt x="1588359" y="576822"/>
                      <a:pt x="1601413" y="680975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DD1F221-A854-BE0A-E3C6-68AED2056B64}"/>
                  </a:ext>
                </a:extLst>
              </p:cNvPr>
              <p:cNvSpPr/>
              <p:nvPr/>
            </p:nvSpPr>
            <p:spPr>
              <a:xfrm>
                <a:off x="7985206" y="3494838"/>
                <a:ext cx="1307492" cy="1579594"/>
              </a:xfrm>
              <a:custGeom>
                <a:avLst/>
                <a:gdLst>
                  <a:gd name="connsiteX0" fmla="*/ 1307492 w 1307492"/>
                  <a:gd name="connsiteY0" fmla="*/ 1320882 h 1579594"/>
                  <a:gd name="connsiteX1" fmla="*/ 0 w 1307492"/>
                  <a:gd name="connsiteY1" fmla="*/ 1436674 h 1579594"/>
                  <a:gd name="connsiteX2" fmla="*/ 550610 w 1307492"/>
                  <a:gd name="connsiteY2" fmla="*/ 0 h 1579594"/>
                  <a:gd name="connsiteX3" fmla="*/ 955147 w 1307492"/>
                  <a:gd name="connsiteY3" fmla="*/ 0 h 1579594"/>
                  <a:gd name="connsiteX4" fmla="*/ 1307492 w 1307492"/>
                  <a:gd name="connsiteY4" fmla="*/ 1320882 h 1579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7492" h="1579594">
                    <a:moveTo>
                      <a:pt x="1307492" y="1320882"/>
                    </a:moveTo>
                    <a:cubicBezTo>
                      <a:pt x="1307492" y="1320882"/>
                      <a:pt x="749158" y="1815720"/>
                      <a:pt x="0" y="1436674"/>
                    </a:cubicBezTo>
                    <a:cubicBezTo>
                      <a:pt x="1030" y="1435335"/>
                      <a:pt x="48433" y="292788"/>
                      <a:pt x="550610" y="0"/>
                    </a:cubicBezTo>
                    <a:cubicBezTo>
                      <a:pt x="550610" y="0"/>
                      <a:pt x="613488" y="218581"/>
                      <a:pt x="955147" y="0"/>
                    </a:cubicBezTo>
                    <a:cubicBezTo>
                      <a:pt x="1376679" y="138373"/>
                      <a:pt x="1151687" y="792030"/>
                      <a:pt x="1307492" y="132088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7B79F24-46AB-CB71-8DC6-11DFF24C00DE}"/>
                  </a:ext>
                </a:extLst>
              </p:cNvPr>
              <p:cNvSpPr/>
              <p:nvPr/>
            </p:nvSpPr>
            <p:spPr>
              <a:xfrm>
                <a:off x="7963808" y="4815720"/>
                <a:ext cx="1398076" cy="420039"/>
              </a:xfrm>
              <a:custGeom>
                <a:avLst/>
                <a:gdLst>
                  <a:gd name="connsiteX0" fmla="*/ 21372 w 1398076"/>
                  <a:gd name="connsiteY0" fmla="*/ 115766 h 420039"/>
                  <a:gd name="connsiteX1" fmla="*/ 1328890 w 1398076"/>
                  <a:gd name="connsiteY1" fmla="*/ 0 h 420039"/>
                  <a:gd name="connsiteX2" fmla="*/ 1398077 w 1398076"/>
                  <a:gd name="connsiteY2" fmla="*/ 171229 h 420039"/>
                  <a:gd name="connsiteX3" fmla="*/ 0 w 1398076"/>
                  <a:gd name="connsiteY3" fmla="*/ 319052 h 420039"/>
                  <a:gd name="connsiteX4" fmla="*/ 21372 w 1398076"/>
                  <a:gd name="connsiteY4" fmla="*/ 115766 h 42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8076" h="420039">
                    <a:moveTo>
                      <a:pt x="21372" y="115766"/>
                    </a:moveTo>
                    <a:cubicBezTo>
                      <a:pt x="21372" y="115766"/>
                      <a:pt x="694030" y="388702"/>
                      <a:pt x="1328890" y="0"/>
                    </a:cubicBezTo>
                    <a:lnTo>
                      <a:pt x="1398077" y="171229"/>
                    </a:lnTo>
                    <a:cubicBezTo>
                      <a:pt x="1398077" y="171229"/>
                      <a:pt x="879627" y="613179"/>
                      <a:pt x="0" y="319052"/>
                    </a:cubicBezTo>
                    <a:lnTo>
                      <a:pt x="21372" y="115766"/>
                    </a:lnTo>
                    <a:close/>
                  </a:path>
                </a:pathLst>
              </a:custGeom>
              <a:solidFill>
                <a:srgbClr val="3A72A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39FF301-008A-ED9A-44A3-4B1DC29186FC}"/>
                  </a:ext>
                </a:extLst>
              </p:cNvPr>
              <p:cNvSpPr/>
              <p:nvPr/>
            </p:nvSpPr>
            <p:spPr>
              <a:xfrm>
                <a:off x="8767130" y="3494838"/>
                <a:ext cx="879201" cy="2044316"/>
              </a:xfrm>
              <a:custGeom>
                <a:avLst/>
                <a:gdLst>
                  <a:gd name="connsiteX0" fmla="*/ 879201 w 879201"/>
                  <a:gd name="connsiteY0" fmla="*/ 2044317 h 2044316"/>
                  <a:gd name="connsiteX1" fmla="*/ 210842 w 879201"/>
                  <a:gd name="connsiteY1" fmla="*/ 2044317 h 2044316"/>
                  <a:gd name="connsiteX2" fmla="*/ 139596 w 879201"/>
                  <a:gd name="connsiteY2" fmla="*/ 1435644 h 2044316"/>
                  <a:gd name="connsiteX3" fmla="*/ 173249 w 879201"/>
                  <a:gd name="connsiteY3" fmla="*/ 0 h 2044316"/>
                  <a:gd name="connsiteX4" fmla="*/ 806976 w 879201"/>
                  <a:gd name="connsiteY4" fmla="*/ 1530785 h 2044316"/>
                  <a:gd name="connsiteX5" fmla="*/ 879201 w 879201"/>
                  <a:gd name="connsiteY5" fmla="*/ 2044317 h 204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9201" h="2044316">
                    <a:moveTo>
                      <a:pt x="879201" y="2044317"/>
                    </a:moveTo>
                    <a:lnTo>
                      <a:pt x="210842" y="2044317"/>
                    </a:lnTo>
                    <a:cubicBezTo>
                      <a:pt x="189162" y="1840362"/>
                      <a:pt x="166271" y="1636097"/>
                      <a:pt x="139596" y="1435644"/>
                    </a:cubicBezTo>
                    <a:cubicBezTo>
                      <a:pt x="40180" y="934729"/>
                      <a:pt x="-133238" y="423334"/>
                      <a:pt x="173249" y="0"/>
                    </a:cubicBezTo>
                    <a:cubicBezTo>
                      <a:pt x="426668" y="443933"/>
                      <a:pt x="715774" y="989110"/>
                      <a:pt x="806976" y="1530785"/>
                    </a:cubicBezTo>
                    <a:cubicBezTo>
                      <a:pt x="838981" y="1701164"/>
                      <a:pt x="861615" y="1868788"/>
                      <a:pt x="879201" y="2044317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F7F3932-E84D-32F1-354A-3C40E9BE46D0}"/>
                  </a:ext>
                </a:extLst>
              </p:cNvPr>
              <p:cNvSpPr/>
              <p:nvPr/>
            </p:nvSpPr>
            <p:spPr>
              <a:xfrm>
                <a:off x="8586073" y="2445990"/>
                <a:ext cx="502890" cy="837271"/>
              </a:xfrm>
              <a:custGeom>
                <a:avLst/>
                <a:gdLst>
                  <a:gd name="connsiteX0" fmla="*/ 498293 w 502890"/>
                  <a:gd name="connsiteY0" fmla="*/ 486961 h 837271"/>
                  <a:gd name="connsiteX1" fmla="*/ 336411 w 502890"/>
                  <a:gd name="connsiteY1" fmla="*/ 837272 h 837271"/>
                  <a:gd name="connsiteX2" fmla="*/ 336256 w 502890"/>
                  <a:gd name="connsiteY2" fmla="*/ 837272 h 837271"/>
                  <a:gd name="connsiteX3" fmla="*/ 425553 w 502890"/>
                  <a:gd name="connsiteY3" fmla="*/ 616245 h 837271"/>
                  <a:gd name="connsiteX4" fmla="*/ 399572 w 502890"/>
                  <a:gd name="connsiteY4" fmla="*/ 548294 h 837271"/>
                  <a:gd name="connsiteX5" fmla="*/ 802 w 502890"/>
                  <a:gd name="connsiteY5" fmla="*/ 57216 h 837271"/>
                  <a:gd name="connsiteX6" fmla="*/ 237304 w 502890"/>
                  <a:gd name="connsiteY6" fmla="*/ 9632 h 837271"/>
                  <a:gd name="connsiteX7" fmla="*/ 498293 w 502890"/>
                  <a:gd name="connsiteY7" fmla="*/ 486961 h 83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890" h="837271">
                    <a:moveTo>
                      <a:pt x="498293" y="486961"/>
                    </a:moveTo>
                    <a:cubicBezTo>
                      <a:pt x="478054" y="612589"/>
                      <a:pt x="435646" y="754181"/>
                      <a:pt x="336411" y="837272"/>
                    </a:cubicBezTo>
                    <a:lnTo>
                      <a:pt x="336256" y="837272"/>
                    </a:lnTo>
                    <a:cubicBezTo>
                      <a:pt x="391255" y="769012"/>
                      <a:pt x="425553" y="616245"/>
                      <a:pt x="425553" y="616245"/>
                    </a:cubicBezTo>
                    <a:lnTo>
                      <a:pt x="399572" y="548294"/>
                    </a:lnTo>
                    <a:cubicBezTo>
                      <a:pt x="-36610" y="407526"/>
                      <a:pt x="802" y="57216"/>
                      <a:pt x="802" y="57216"/>
                    </a:cubicBezTo>
                    <a:cubicBezTo>
                      <a:pt x="65869" y="362"/>
                      <a:pt x="153724" y="-11147"/>
                      <a:pt x="237304" y="9632"/>
                    </a:cubicBezTo>
                    <a:cubicBezTo>
                      <a:pt x="442058" y="62597"/>
                      <a:pt x="524067" y="283752"/>
                      <a:pt x="498293" y="486961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C83FAC3-285B-A4AA-35E0-CF38E2D53013}"/>
                  </a:ext>
                </a:extLst>
              </p:cNvPr>
              <p:cNvSpPr/>
              <p:nvPr/>
            </p:nvSpPr>
            <p:spPr>
              <a:xfrm>
                <a:off x="8632382" y="2391320"/>
                <a:ext cx="534151" cy="567971"/>
              </a:xfrm>
              <a:custGeom>
                <a:avLst/>
                <a:gdLst>
                  <a:gd name="connsiteX0" fmla="*/ 815 w 534151"/>
                  <a:gd name="connsiteY0" fmla="*/ 80729 h 567971"/>
                  <a:gd name="connsiteX1" fmla="*/ 356070 w 534151"/>
                  <a:gd name="connsiteY1" fmla="*/ 567971 h 567971"/>
                  <a:gd name="connsiteX2" fmla="*/ 496168 w 534151"/>
                  <a:gd name="connsiteY2" fmla="*/ 490648 h 567971"/>
                  <a:gd name="connsiteX3" fmla="*/ 815 w 534151"/>
                  <a:gd name="connsiteY3" fmla="*/ 80729 h 56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4151" h="567971">
                    <a:moveTo>
                      <a:pt x="815" y="80729"/>
                    </a:moveTo>
                    <a:cubicBezTo>
                      <a:pt x="815" y="80729"/>
                      <a:pt x="-34281" y="426173"/>
                      <a:pt x="356070" y="567971"/>
                    </a:cubicBezTo>
                    <a:lnTo>
                      <a:pt x="496168" y="490648"/>
                    </a:lnTo>
                    <a:cubicBezTo>
                      <a:pt x="632791" y="222579"/>
                      <a:pt x="385449" y="-171093"/>
                      <a:pt x="815" y="80729"/>
                    </a:cubicBez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E8BD1EA-88EF-13BD-0FF0-265ED0CA726F}"/>
                  </a:ext>
                </a:extLst>
              </p:cNvPr>
              <p:cNvSpPr/>
              <p:nvPr/>
            </p:nvSpPr>
            <p:spPr>
              <a:xfrm>
                <a:off x="7759055" y="3458867"/>
                <a:ext cx="834025" cy="2080287"/>
              </a:xfrm>
              <a:custGeom>
                <a:avLst/>
                <a:gdLst>
                  <a:gd name="connsiteX0" fmla="*/ 834026 w 834025"/>
                  <a:gd name="connsiteY0" fmla="*/ 0 h 2080287"/>
                  <a:gd name="connsiteX1" fmla="*/ 510519 w 834025"/>
                  <a:gd name="connsiteY1" fmla="*/ 627161 h 2080287"/>
                  <a:gd name="connsiteX2" fmla="*/ 310143 w 834025"/>
                  <a:gd name="connsiteY2" fmla="*/ 2080288 h 2080287"/>
                  <a:gd name="connsiteX3" fmla="*/ 0 w 834025"/>
                  <a:gd name="connsiteY3" fmla="*/ 2080288 h 2080287"/>
                  <a:gd name="connsiteX4" fmla="*/ 834026 w 834025"/>
                  <a:gd name="connsiteY4" fmla="*/ 0 h 20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4025" h="2080287">
                    <a:moveTo>
                      <a:pt x="834026" y="0"/>
                    </a:moveTo>
                    <a:cubicBezTo>
                      <a:pt x="718594" y="193888"/>
                      <a:pt x="562686" y="398770"/>
                      <a:pt x="510519" y="627161"/>
                    </a:cubicBezTo>
                    <a:cubicBezTo>
                      <a:pt x="412983" y="1109537"/>
                      <a:pt x="383166" y="1579862"/>
                      <a:pt x="310143" y="2080288"/>
                    </a:cubicBezTo>
                    <a:lnTo>
                      <a:pt x="0" y="2080288"/>
                    </a:lnTo>
                    <a:cubicBezTo>
                      <a:pt x="76602" y="1506478"/>
                      <a:pt x="209878" y="226177"/>
                      <a:pt x="834026" y="0"/>
                    </a:cubicBezTo>
                    <a:close/>
                  </a:path>
                </a:pathLst>
              </a:custGeom>
              <a:solidFill>
                <a:srgbClr val="E9F4FF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E6046E7-271A-A920-A1EB-FA0C7C9E0D08}"/>
                  </a:ext>
                </a:extLst>
              </p:cNvPr>
              <p:cNvSpPr/>
              <p:nvPr/>
            </p:nvSpPr>
            <p:spPr>
              <a:xfrm>
                <a:off x="8945528" y="5014553"/>
                <a:ext cx="656076" cy="296244"/>
              </a:xfrm>
              <a:custGeom>
                <a:avLst/>
                <a:gdLst>
                  <a:gd name="connsiteX0" fmla="*/ 6154 w 656076"/>
                  <a:gd name="connsiteY0" fmla="*/ 284367 h 296244"/>
                  <a:gd name="connsiteX1" fmla="*/ 656077 w 656076"/>
                  <a:gd name="connsiteY1" fmla="*/ 171124 h 296244"/>
                  <a:gd name="connsiteX2" fmla="*/ 628629 w 656076"/>
                  <a:gd name="connsiteY2" fmla="*/ 11199 h 296244"/>
                  <a:gd name="connsiteX3" fmla="*/ 0 w 656076"/>
                  <a:gd name="connsiteY3" fmla="*/ 230321 h 296244"/>
                  <a:gd name="connsiteX4" fmla="*/ 6154 w 656076"/>
                  <a:gd name="connsiteY4" fmla="*/ 284367 h 296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6076" h="296244">
                    <a:moveTo>
                      <a:pt x="6154" y="284367"/>
                    </a:moveTo>
                    <a:cubicBezTo>
                      <a:pt x="6154" y="284367"/>
                      <a:pt x="394599" y="350387"/>
                      <a:pt x="656077" y="171124"/>
                    </a:cubicBezTo>
                    <a:cubicBezTo>
                      <a:pt x="656077" y="171124"/>
                      <a:pt x="645597" y="82214"/>
                      <a:pt x="628629" y="11199"/>
                    </a:cubicBezTo>
                    <a:cubicBezTo>
                      <a:pt x="611634" y="-59841"/>
                      <a:pt x="0" y="230321"/>
                      <a:pt x="0" y="230321"/>
                    </a:cubicBezTo>
                    <a:lnTo>
                      <a:pt x="6154" y="284367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374B6E4-71B2-56CE-994B-5993206EF041}"/>
                  </a:ext>
                </a:extLst>
              </p:cNvPr>
              <p:cNvSpPr/>
              <p:nvPr/>
            </p:nvSpPr>
            <p:spPr>
              <a:xfrm>
                <a:off x="8767130" y="3494838"/>
                <a:ext cx="294088" cy="2044316"/>
              </a:xfrm>
              <a:custGeom>
                <a:avLst/>
                <a:gdLst>
                  <a:gd name="connsiteX0" fmla="*/ 294088 w 294088"/>
                  <a:gd name="connsiteY0" fmla="*/ 2044317 h 2044316"/>
                  <a:gd name="connsiteX1" fmla="*/ 210842 w 294088"/>
                  <a:gd name="connsiteY1" fmla="*/ 2044317 h 2044316"/>
                  <a:gd name="connsiteX2" fmla="*/ 139596 w 294088"/>
                  <a:gd name="connsiteY2" fmla="*/ 1435644 h 2044316"/>
                  <a:gd name="connsiteX3" fmla="*/ 173249 w 294088"/>
                  <a:gd name="connsiteY3" fmla="*/ 0 h 2044316"/>
                  <a:gd name="connsiteX4" fmla="*/ 247431 w 294088"/>
                  <a:gd name="connsiteY4" fmla="*/ 14033 h 2044316"/>
                  <a:gd name="connsiteX5" fmla="*/ 220576 w 294088"/>
                  <a:gd name="connsiteY5" fmla="*/ 1496513 h 2044316"/>
                  <a:gd name="connsiteX6" fmla="*/ 294088 w 294088"/>
                  <a:gd name="connsiteY6" fmla="*/ 2044317 h 204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4088" h="2044316">
                    <a:moveTo>
                      <a:pt x="294088" y="2044317"/>
                    </a:moveTo>
                    <a:lnTo>
                      <a:pt x="210842" y="2044317"/>
                    </a:lnTo>
                    <a:cubicBezTo>
                      <a:pt x="189162" y="1840362"/>
                      <a:pt x="166271" y="1636097"/>
                      <a:pt x="139596" y="1435644"/>
                    </a:cubicBezTo>
                    <a:cubicBezTo>
                      <a:pt x="40180" y="934729"/>
                      <a:pt x="-133238" y="423334"/>
                      <a:pt x="173249" y="0"/>
                    </a:cubicBezTo>
                    <a:cubicBezTo>
                      <a:pt x="174279" y="77"/>
                      <a:pt x="201779" y="2111"/>
                      <a:pt x="247431" y="14033"/>
                    </a:cubicBezTo>
                    <a:cubicBezTo>
                      <a:pt x="-67964" y="439813"/>
                      <a:pt x="83077" y="925871"/>
                      <a:pt x="220576" y="1496513"/>
                    </a:cubicBezTo>
                    <a:cubicBezTo>
                      <a:pt x="259971" y="1678376"/>
                      <a:pt x="278536" y="1857536"/>
                      <a:pt x="294088" y="2044317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0B0456B-DE7C-C765-4755-433C092257D8}"/>
                  </a:ext>
                </a:extLst>
              </p:cNvPr>
              <p:cNvSpPr/>
              <p:nvPr/>
            </p:nvSpPr>
            <p:spPr>
              <a:xfrm>
                <a:off x="8000810" y="3458867"/>
                <a:ext cx="592271" cy="2080287"/>
              </a:xfrm>
              <a:custGeom>
                <a:avLst/>
                <a:gdLst>
                  <a:gd name="connsiteX0" fmla="*/ 592271 w 592271"/>
                  <a:gd name="connsiteY0" fmla="*/ 0 h 2080287"/>
                  <a:gd name="connsiteX1" fmla="*/ 268764 w 592271"/>
                  <a:gd name="connsiteY1" fmla="*/ 627161 h 2080287"/>
                  <a:gd name="connsiteX2" fmla="*/ 68389 w 592271"/>
                  <a:gd name="connsiteY2" fmla="*/ 2080288 h 2080287"/>
                  <a:gd name="connsiteX3" fmla="*/ 0 w 592271"/>
                  <a:gd name="connsiteY3" fmla="*/ 2080288 h 2080287"/>
                  <a:gd name="connsiteX4" fmla="*/ 171847 w 592271"/>
                  <a:gd name="connsiteY4" fmla="*/ 751115 h 2080287"/>
                  <a:gd name="connsiteX5" fmla="*/ 434998 w 592271"/>
                  <a:gd name="connsiteY5" fmla="*/ 126040 h 2080287"/>
                  <a:gd name="connsiteX6" fmla="*/ 510107 w 592271"/>
                  <a:gd name="connsiteY6" fmla="*/ 34066 h 2080287"/>
                  <a:gd name="connsiteX7" fmla="*/ 592271 w 592271"/>
                  <a:gd name="connsiteY7" fmla="*/ 0 h 20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71" h="2080287">
                    <a:moveTo>
                      <a:pt x="592271" y="0"/>
                    </a:moveTo>
                    <a:cubicBezTo>
                      <a:pt x="476840" y="193888"/>
                      <a:pt x="320931" y="398770"/>
                      <a:pt x="268764" y="627161"/>
                    </a:cubicBezTo>
                    <a:cubicBezTo>
                      <a:pt x="171229" y="1109537"/>
                      <a:pt x="141412" y="1579862"/>
                      <a:pt x="68389" y="2080288"/>
                    </a:cubicBezTo>
                    <a:lnTo>
                      <a:pt x="0" y="2080288"/>
                    </a:lnTo>
                    <a:cubicBezTo>
                      <a:pt x="51086" y="1661743"/>
                      <a:pt x="120890" y="1161394"/>
                      <a:pt x="171847" y="751115"/>
                    </a:cubicBezTo>
                    <a:cubicBezTo>
                      <a:pt x="199681" y="520510"/>
                      <a:pt x="308083" y="296857"/>
                      <a:pt x="434998" y="126040"/>
                    </a:cubicBezTo>
                    <a:cubicBezTo>
                      <a:pt x="459408" y="92824"/>
                      <a:pt x="487139" y="58990"/>
                      <a:pt x="510107" y="34066"/>
                    </a:cubicBezTo>
                    <a:cubicBezTo>
                      <a:pt x="536576" y="20264"/>
                      <a:pt x="563948" y="8832"/>
                      <a:pt x="592271" y="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3CC86C2-610E-DF66-699B-CE4DACB877E3}"/>
                  </a:ext>
                </a:extLst>
              </p:cNvPr>
              <p:cNvSpPr/>
              <p:nvPr/>
            </p:nvSpPr>
            <p:spPr>
              <a:xfrm>
                <a:off x="8860532" y="4100808"/>
                <a:ext cx="526458" cy="944152"/>
              </a:xfrm>
              <a:custGeom>
                <a:avLst/>
                <a:gdLst>
                  <a:gd name="connsiteX0" fmla="*/ 0 w 526458"/>
                  <a:gd name="connsiteY0" fmla="*/ 0 h 944152"/>
                  <a:gd name="connsiteX1" fmla="*/ 154029 w 526458"/>
                  <a:gd name="connsiteY1" fmla="*/ 308057 h 944152"/>
                  <a:gd name="connsiteX2" fmla="*/ 44674 w 526458"/>
                  <a:gd name="connsiteY2" fmla="*/ 818525 h 944152"/>
                  <a:gd name="connsiteX3" fmla="*/ 61025 w 526458"/>
                  <a:gd name="connsiteY3" fmla="*/ 944153 h 944152"/>
                  <a:gd name="connsiteX4" fmla="*/ 526458 w 526458"/>
                  <a:gd name="connsiteY4" fmla="*/ 888510 h 944152"/>
                  <a:gd name="connsiteX5" fmla="*/ 432166 w 526458"/>
                  <a:gd name="connsiteY5" fmla="*/ 246389 h 944152"/>
                  <a:gd name="connsiteX6" fmla="*/ 0 w 526458"/>
                  <a:gd name="connsiteY6" fmla="*/ 0 h 944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6458" h="944152">
                    <a:moveTo>
                      <a:pt x="0" y="0"/>
                    </a:moveTo>
                    <a:cubicBezTo>
                      <a:pt x="0" y="0"/>
                      <a:pt x="36898" y="143523"/>
                      <a:pt x="154029" y="308057"/>
                    </a:cubicBezTo>
                    <a:cubicBezTo>
                      <a:pt x="271160" y="472591"/>
                      <a:pt x="461365" y="810259"/>
                      <a:pt x="44674" y="818525"/>
                    </a:cubicBezTo>
                    <a:lnTo>
                      <a:pt x="61025" y="944153"/>
                    </a:lnTo>
                    <a:lnTo>
                      <a:pt x="526458" y="888510"/>
                    </a:lnTo>
                    <a:lnTo>
                      <a:pt x="432166" y="2463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BC367CF-ECF2-6D9A-A18A-3F24696B7493}"/>
                  </a:ext>
                </a:extLst>
              </p:cNvPr>
              <p:cNvSpPr/>
              <p:nvPr/>
            </p:nvSpPr>
            <p:spPr>
              <a:xfrm>
                <a:off x="8517468" y="3555548"/>
                <a:ext cx="1195141" cy="1706608"/>
              </a:xfrm>
              <a:custGeom>
                <a:avLst/>
                <a:gdLst>
                  <a:gd name="connsiteX0" fmla="*/ 558838 w 1195141"/>
                  <a:gd name="connsiteY0" fmla="*/ 19987 h 1706608"/>
                  <a:gd name="connsiteX1" fmla="*/ 1194032 w 1195141"/>
                  <a:gd name="connsiteY1" fmla="*/ 1054131 h 1706608"/>
                  <a:gd name="connsiteX2" fmla="*/ 48268 w 1195141"/>
                  <a:gd name="connsiteY2" fmla="*/ 1552780 h 1706608"/>
                  <a:gd name="connsiteX3" fmla="*/ 145366 w 1195141"/>
                  <a:gd name="connsiteY3" fmla="*/ 1363759 h 1706608"/>
                  <a:gd name="connsiteX4" fmla="*/ 371362 w 1195141"/>
                  <a:gd name="connsiteY4" fmla="*/ 1406502 h 1706608"/>
                  <a:gd name="connsiteX5" fmla="*/ 379061 w 1195141"/>
                  <a:gd name="connsiteY5" fmla="*/ 569232 h 1706608"/>
                  <a:gd name="connsiteX6" fmla="*/ 558838 w 1195141"/>
                  <a:gd name="connsiteY6" fmla="*/ 19987 h 170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95141" h="1706608">
                    <a:moveTo>
                      <a:pt x="558838" y="19987"/>
                    </a:moveTo>
                    <a:cubicBezTo>
                      <a:pt x="868621" y="249099"/>
                      <a:pt x="1163521" y="675626"/>
                      <a:pt x="1194032" y="1054131"/>
                    </a:cubicBezTo>
                    <a:cubicBezTo>
                      <a:pt x="1226064" y="1772236"/>
                      <a:pt x="557602" y="1829527"/>
                      <a:pt x="48268" y="1552780"/>
                    </a:cubicBezTo>
                    <a:cubicBezTo>
                      <a:pt x="-59104" y="1498219"/>
                      <a:pt x="30166" y="1333196"/>
                      <a:pt x="145366" y="1363759"/>
                    </a:cubicBezTo>
                    <a:cubicBezTo>
                      <a:pt x="229307" y="1385337"/>
                      <a:pt x="288632" y="1404185"/>
                      <a:pt x="371362" y="1406502"/>
                    </a:cubicBezTo>
                    <a:cubicBezTo>
                      <a:pt x="1105741" y="1427024"/>
                      <a:pt x="663842" y="835396"/>
                      <a:pt x="379061" y="569232"/>
                    </a:cubicBezTo>
                    <a:cubicBezTo>
                      <a:pt x="379087" y="569258"/>
                      <a:pt x="351690" y="-125313"/>
                      <a:pt x="558838" y="1998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910D6DF-4458-320C-ED35-2DD9658EF476}"/>
                  </a:ext>
                </a:extLst>
              </p:cNvPr>
              <p:cNvSpPr/>
              <p:nvPr/>
            </p:nvSpPr>
            <p:spPr>
              <a:xfrm>
                <a:off x="8830288" y="3508577"/>
                <a:ext cx="1018775" cy="1727181"/>
              </a:xfrm>
              <a:custGeom>
                <a:avLst/>
                <a:gdLst>
                  <a:gd name="connsiteX0" fmla="*/ 764571 w 1018775"/>
                  <a:gd name="connsiteY0" fmla="*/ 1634872 h 1727181"/>
                  <a:gd name="connsiteX1" fmla="*/ 498870 w 1018775"/>
                  <a:gd name="connsiteY1" fmla="*/ 1727181 h 1727181"/>
                  <a:gd name="connsiteX2" fmla="*/ 337143 w 1018775"/>
                  <a:gd name="connsiteY2" fmla="*/ 1415674 h 1727181"/>
                  <a:gd name="connsiteX3" fmla="*/ 281474 w 1018775"/>
                  <a:gd name="connsiteY3" fmla="*/ 929951 h 1727181"/>
                  <a:gd name="connsiteX4" fmla="*/ 968 w 1018775"/>
                  <a:gd name="connsiteY4" fmla="*/ 476105 h 1727181"/>
                  <a:gd name="connsiteX5" fmla="*/ 184273 w 1018775"/>
                  <a:gd name="connsiteY5" fmla="*/ 295 h 1727181"/>
                  <a:gd name="connsiteX6" fmla="*/ 791556 w 1018775"/>
                  <a:gd name="connsiteY6" fmla="*/ 485966 h 1727181"/>
                  <a:gd name="connsiteX7" fmla="*/ 764571 w 1018775"/>
                  <a:gd name="connsiteY7" fmla="*/ 1634872 h 1727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18775" h="1727181">
                    <a:moveTo>
                      <a:pt x="764571" y="1634872"/>
                    </a:moveTo>
                    <a:cubicBezTo>
                      <a:pt x="693376" y="1676817"/>
                      <a:pt x="605496" y="1708488"/>
                      <a:pt x="498870" y="1727181"/>
                    </a:cubicBezTo>
                    <a:cubicBezTo>
                      <a:pt x="498870" y="1727181"/>
                      <a:pt x="497583" y="1492457"/>
                      <a:pt x="337143" y="1415674"/>
                    </a:cubicBezTo>
                    <a:cubicBezTo>
                      <a:pt x="337143" y="1415674"/>
                      <a:pt x="473096" y="1162436"/>
                      <a:pt x="281474" y="929951"/>
                    </a:cubicBezTo>
                    <a:cubicBezTo>
                      <a:pt x="162000" y="784960"/>
                      <a:pt x="24889" y="676146"/>
                      <a:pt x="968" y="476105"/>
                    </a:cubicBezTo>
                    <a:cubicBezTo>
                      <a:pt x="-13477" y="355395"/>
                      <a:pt x="137796" y="-11859"/>
                      <a:pt x="184273" y="295"/>
                    </a:cubicBezTo>
                    <a:cubicBezTo>
                      <a:pt x="309231" y="33021"/>
                      <a:pt x="569756" y="140239"/>
                      <a:pt x="791556" y="485966"/>
                    </a:cubicBezTo>
                    <a:cubicBezTo>
                      <a:pt x="1048141" y="885972"/>
                      <a:pt x="1147840" y="1409134"/>
                      <a:pt x="764571" y="1634872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290721D-682C-E7E4-E4C5-0A820CDD0131}"/>
                  </a:ext>
                </a:extLst>
              </p:cNvPr>
              <p:cNvSpPr/>
              <p:nvPr/>
            </p:nvSpPr>
            <p:spPr>
              <a:xfrm>
                <a:off x="7425507" y="3908208"/>
                <a:ext cx="1076629" cy="1472953"/>
              </a:xfrm>
              <a:custGeom>
                <a:avLst/>
                <a:gdLst>
                  <a:gd name="connsiteX0" fmla="*/ 1076629 w 1076629"/>
                  <a:gd name="connsiteY0" fmla="*/ 1472954 h 1472953"/>
                  <a:gd name="connsiteX1" fmla="*/ 253135 w 1076629"/>
                  <a:gd name="connsiteY1" fmla="*/ 1409663 h 1472953"/>
                  <a:gd name="connsiteX2" fmla="*/ 0 w 1076629"/>
                  <a:gd name="connsiteY2" fmla="*/ 0 h 1472953"/>
                  <a:gd name="connsiteX3" fmla="*/ 823494 w 1076629"/>
                  <a:gd name="connsiteY3" fmla="*/ 63290 h 147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6629" h="1472953">
                    <a:moveTo>
                      <a:pt x="1076629" y="1472954"/>
                    </a:moveTo>
                    <a:lnTo>
                      <a:pt x="253135" y="1409663"/>
                    </a:lnTo>
                    <a:lnTo>
                      <a:pt x="0" y="0"/>
                    </a:lnTo>
                    <a:lnTo>
                      <a:pt x="823494" y="63290"/>
                    </a:lnTo>
                    <a:close/>
                  </a:path>
                </a:pathLst>
              </a:custGeom>
              <a:solidFill>
                <a:srgbClr val="1D3F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8476302-3743-B7E5-61AB-B464EA144A99}"/>
                  </a:ext>
                </a:extLst>
              </p:cNvPr>
              <p:cNvSpPr/>
              <p:nvPr/>
            </p:nvSpPr>
            <p:spPr>
              <a:xfrm>
                <a:off x="7544749" y="4754585"/>
                <a:ext cx="113717" cy="71145"/>
              </a:xfrm>
              <a:custGeom>
                <a:avLst/>
                <a:gdLst>
                  <a:gd name="connsiteX0" fmla="*/ 72972 w 113717"/>
                  <a:gd name="connsiteY0" fmla="*/ 70327 h 71145"/>
                  <a:gd name="connsiteX1" fmla="*/ 19955 w 113717"/>
                  <a:gd name="connsiteY1" fmla="*/ 5054 h 71145"/>
                  <a:gd name="connsiteX2" fmla="*/ 77271 w 113717"/>
                  <a:gd name="connsiteY2" fmla="*/ 10641 h 71145"/>
                  <a:gd name="connsiteX3" fmla="*/ 75547 w 113717"/>
                  <a:gd name="connsiteY3" fmla="*/ 10719 h 71145"/>
                  <a:gd name="connsiteX4" fmla="*/ 72972 w 113717"/>
                  <a:gd name="connsiteY4" fmla="*/ 70327 h 71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717" h="71145">
                    <a:moveTo>
                      <a:pt x="72972" y="70327"/>
                    </a:moveTo>
                    <a:cubicBezTo>
                      <a:pt x="36872" y="77382"/>
                      <a:pt x="-34889" y="37394"/>
                      <a:pt x="19955" y="5054"/>
                    </a:cubicBezTo>
                    <a:cubicBezTo>
                      <a:pt x="40812" y="-6172"/>
                      <a:pt x="60355" y="3844"/>
                      <a:pt x="77271" y="10641"/>
                    </a:cubicBezTo>
                    <a:lnTo>
                      <a:pt x="75547" y="10719"/>
                    </a:lnTo>
                    <a:cubicBezTo>
                      <a:pt x="131241" y="8195"/>
                      <a:pt x="122178" y="67701"/>
                      <a:pt x="72972" y="7032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C9641B7-5016-CB16-93D1-D8A347C0CC15}"/>
                  </a:ext>
                </a:extLst>
              </p:cNvPr>
              <p:cNvSpPr/>
              <p:nvPr/>
            </p:nvSpPr>
            <p:spPr>
              <a:xfrm>
                <a:off x="7531937" y="4692268"/>
                <a:ext cx="115481" cy="78560"/>
              </a:xfrm>
              <a:custGeom>
                <a:avLst/>
                <a:gdLst>
                  <a:gd name="connsiteX0" fmla="*/ 65854 w 115481"/>
                  <a:gd name="connsiteY0" fmla="*/ 78109 h 78560"/>
                  <a:gd name="connsiteX1" fmla="*/ 2074 w 115481"/>
                  <a:gd name="connsiteY1" fmla="*/ 42550 h 78560"/>
                  <a:gd name="connsiteX2" fmla="*/ 78394 w 115481"/>
                  <a:gd name="connsiteY2" fmla="*/ 16647 h 78560"/>
                  <a:gd name="connsiteX3" fmla="*/ 79088 w 115481"/>
                  <a:gd name="connsiteY3" fmla="*/ 16698 h 78560"/>
                  <a:gd name="connsiteX4" fmla="*/ 85706 w 115481"/>
                  <a:gd name="connsiteY4" fmla="*/ 18629 h 78560"/>
                  <a:gd name="connsiteX5" fmla="*/ 85397 w 115481"/>
                  <a:gd name="connsiteY5" fmla="*/ 18629 h 78560"/>
                  <a:gd name="connsiteX6" fmla="*/ 65854 w 115481"/>
                  <a:gd name="connsiteY6" fmla="*/ 78109 h 78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481" h="78560">
                    <a:moveTo>
                      <a:pt x="65854" y="78109"/>
                    </a:moveTo>
                    <a:cubicBezTo>
                      <a:pt x="41264" y="75277"/>
                      <a:pt x="13764" y="66136"/>
                      <a:pt x="2074" y="42550"/>
                    </a:cubicBezTo>
                    <a:cubicBezTo>
                      <a:pt x="-13633" y="4622"/>
                      <a:pt x="64567" y="-16904"/>
                      <a:pt x="78394" y="16647"/>
                    </a:cubicBezTo>
                    <a:cubicBezTo>
                      <a:pt x="78213" y="15900"/>
                      <a:pt x="77492" y="15874"/>
                      <a:pt x="79088" y="16698"/>
                    </a:cubicBezTo>
                    <a:cubicBezTo>
                      <a:pt x="80634" y="17471"/>
                      <a:pt x="83672" y="18320"/>
                      <a:pt x="85706" y="18629"/>
                    </a:cubicBezTo>
                    <a:cubicBezTo>
                      <a:pt x="85758" y="18655"/>
                      <a:pt x="86736" y="18758"/>
                      <a:pt x="85397" y="18629"/>
                    </a:cubicBezTo>
                    <a:cubicBezTo>
                      <a:pt x="141581" y="26611"/>
                      <a:pt x="109730" y="84211"/>
                      <a:pt x="65854" y="78109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3C2995C-E664-8C4F-525A-D91BA2FDE898}"/>
                  </a:ext>
                </a:extLst>
              </p:cNvPr>
              <p:cNvSpPr/>
              <p:nvPr/>
            </p:nvSpPr>
            <p:spPr>
              <a:xfrm>
                <a:off x="7521753" y="4643647"/>
                <a:ext cx="114935" cy="73630"/>
              </a:xfrm>
              <a:custGeom>
                <a:avLst/>
                <a:gdLst>
                  <a:gd name="connsiteX0" fmla="*/ 53045 w 114935"/>
                  <a:gd name="connsiteY0" fmla="*/ 70314 h 73630"/>
                  <a:gd name="connsiteX1" fmla="*/ 18928 w 114935"/>
                  <a:gd name="connsiteY1" fmla="*/ 57672 h 73630"/>
                  <a:gd name="connsiteX2" fmla="*/ 61902 w 114935"/>
                  <a:gd name="connsiteY2" fmla="*/ 3316 h 73630"/>
                  <a:gd name="connsiteX3" fmla="*/ 96019 w 114935"/>
                  <a:gd name="connsiteY3" fmla="*/ 15959 h 73630"/>
                  <a:gd name="connsiteX4" fmla="*/ 53045 w 114935"/>
                  <a:gd name="connsiteY4" fmla="*/ 70314 h 7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35" h="73630">
                    <a:moveTo>
                      <a:pt x="53045" y="70314"/>
                    </a:moveTo>
                    <a:lnTo>
                      <a:pt x="18928" y="57672"/>
                    </a:lnTo>
                    <a:cubicBezTo>
                      <a:pt x="-30072" y="34755"/>
                      <a:pt x="27605" y="-12957"/>
                      <a:pt x="61902" y="3316"/>
                    </a:cubicBezTo>
                    <a:cubicBezTo>
                      <a:pt x="61902" y="3316"/>
                      <a:pt x="96019" y="15959"/>
                      <a:pt x="96019" y="15959"/>
                    </a:cubicBezTo>
                    <a:cubicBezTo>
                      <a:pt x="144993" y="38875"/>
                      <a:pt x="87341" y="86587"/>
                      <a:pt x="53045" y="7031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21441CEF-2773-6099-30E3-ABCBBAB314D2}"/>
                  </a:ext>
                </a:extLst>
              </p:cNvPr>
              <p:cNvSpPr/>
              <p:nvPr/>
            </p:nvSpPr>
            <p:spPr>
              <a:xfrm>
                <a:off x="7510784" y="4591454"/>
                <a:ext cx="114946" cy="73630"/>
              </a:xfrm>
              <a:custGeom>
                <a:avLst/>
                <a:gdLst>
                  <a:gd name="connsiteX0" fmla="*/ 53045 w 114946"/>
                  <a:gd name="connsiteY0" fmla="*/ 70314 h 73630"/>
                  <a:gd name="connsiteX1" fmla="*/ 18928 w 114946"/>
                  <a:gd name="connsiteY1" fmla="*/ 57672 h 73630"/>
                  <a:gd name="connsiteX2" fmla="*/ 61902 w 114946"/>
                  <a:gd name="connsiteY2" fmla="*/ 3316 h 73630"/>
                  <a:gd name="connsiteX3" fmla="*/ 96019 w 114946"/>
                  <a:gd name="connsiteY3" fmla="*/ 15959 h 73630"/>
                  <a:gd name="connsiteX4" fmla="*/ 53045 w 114946"/>
                  <a:gd name="connsiteY4" fmla="*/ 70314 h 7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46" h="73630">
                    <a:moveTo>
                      <a:pt x="53045" y="70314"/>
                    </a:moveTo>
                    <a:lnTo>
                      <a:pt x="18928" y="57672"/>
                    </a:lnTo>
                    <a:cubicBezTo>
                      <a:pt x="-30072" y="34755"/>
                      <a:pt x="27605" y="-12957"/>
                      <a:pt x="61902" y="3316"/>
                    </a:cubicBezTo>
                    <a:cubicBezTo>
                      <a:pt x="61902" y="3316"/>
                      <a:pt x="96019" y="15959"/>
                      <a:pt x="96019" y="15959"/>
                    </a:cubicBezTo>
                    <a:cubicBezTo>
                      <a:pt x="145019" y="38875"/>
                      <a:pt x="87341" y="86587"/>
                      <a:pt x="53045" y="7031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94D123EB-55D2-1997-96E2-37211B16AA49}"/>
                  </a:ext>
                </a:extLst>
              </p:cNvPr>
              <p:cNvSpPr/>
              <p:nvPr/>
            </p:nvSpPr>
            <p:spPr>
              <a:xfrm>
                <a:off x="8223193" y="4787353"/>
                <a:ext cx="457231" cy="332292"/>
              </a:xfrm>
              <a:custGeom>
                <a:avLst/>
                <a:gdLst>
                  <a:gd name="connsiteX0" fmla="*/ 449683 w 457231"/>
                  <a:gd name="connsiteY0" fmla="*/ 223104 h 332292"/>
                  <a:gd name="connsiteX1" fmla="*/ 442962 w 457231"/>
                  <a:gd name="connsiteY1" fmla="*/ 201243 h 332292"/>
                  <a:gd name="connsiteX2" fmla="*/ 396769 w 457231"/>
                  <a:gd name="connsiteY2" fmla="*/ 97244 h 332292"/>
                  <a:gd name="connsiteX3" fmla="*/ 156148 w 457231"/>
                  <a:gd name="connsiteY3" fmla="*/ 4987 h 332292"/>
                  <a:gd name="connsiteX4" fmla="*/ 53385 w 457231"/>
                  <a:gd name="connsiteY4" fmla="*/ 944 h 332292"/>
                  <a:gd name="connsiteX5" fmla="*/ 53308 w 457231"/>
                  <a:gd name="connsiteY5" fmla="*/ 55763 h 332292"/>
                  <a:gd name="connsiteX6" fmla="*/ 160293 w 457231"/>
                  <a:gd name="connsiteY6" fmla="*/ 75332 h 332292"/>
                  <a:gd name="connsiteX7" fmla="*/ 27404 w 457231"/>
                  <a:gd name="connsiteY7" fmla="*/ 70028 h 332292"/>
                  <a:gd name="connsiteX8" fmla="*/ 23619 w 457231"/>
                  <a:gd name="connsiteY8" fmla="*/ 124615 h 332292"/>
                  <a:gd name="connsiteX9" fmla="*/ 205534 w 457231"/>
                  <a:gd name="connsiteY9" fmla="*/ 169830 h 332292"/>
                  <a:gd name="connsiteX10" fmla="*/ 32709 w 457231"/>
                  <a:gd name="connsiteY10" fmla="*/ 139884 h 332292"/>
                  <a:gd name="connsiteX11" fmla="*/ 18985 w 457231"/>
                  <a:gd name="connsiteY11" fmla="*/ 192978 h 332292"/>
                  <a:gd name="connsiteX12" fmla="*/ 208881 w 457231"/>
                  <a:gd name="connsiteY12" fmla="*/ 240175 h 332292"/>
                  <a:gd name="connsiteX13" fmla="*/ 110701 w 457231"/>
                  <a:gd name="connsiteY13" fmla="*/ 230597 h 332292"/>
                  <a:gd name="connsiteX14" fmla="*/ 100427 w 457231"/>
                  <a:gd name="connsiteY14" fmla="*/ 284411 h 332292"/>
                  <a:gd name="connsiteX15" fmla="*/ 136090 w 457231"/>
                  <a:gd name="connsiteY15" fmla="*/ 293913 h 332292"/>
                  <a:gd name="connsiteX16" fmla="*/ 394143 w 457231"/>
                  <a:gd name="connsiteY16" fmla="*/ 331995 h 332292"/>
                  <a:gd name="connsiteX17" fmla="*/ 437684 w 457231"/>
                  <a:gd name="connsiteY17" fmla="*/ 253410 h 332292"/>
                  <a:gd name="connsiteX18" fmla="*/ 449683 w 457231"/>
                  <a:gd name="connsiteY18" fmla="*/ 223104 h 33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57231" h="332292">
                    <a:moveTo>
                      <a:pt x="449683" y="223104"/>
                    </a:moveTo>
                    <a:cubicBezTo>
                      <a:pt x="449502" y="215019"/>
                      <a:pt x="447031" y="207577"/>
                      <a:pt x="442962" y="201243"/>
                    </a:cubicBezTo>
                    <a:cubicBezTo>
                      <a:pt x="480993" y="153711"/>
                      <a:pt x="435186" y="121191"/>
                      <a:pt x="396769" y="97244"/>
                    </a:cubicBezTo>
                    <a:cubicBezTo>
                      <a:pt x="324132" y="50047"/>
                      <a:pt x="241943" y="17192"/>
                      <a:pt x="156148" y="4987"/>
                    </a:cubicBezTo>
                    <a:cubicBezTo>
                      <a:pt x="122031" y="120"/>
                      <a:pt x="87502" y="-1090"/>
                      <a:pt x="53385" y="944"/>
                    </a:cubicBezTo>
                    <a:cubicBezTo>
                      <a:pt x="20169" y="2180"/>
                      <a:pt x="19603" y="54347"/>
                      <a:pt x="53308" y="55763"/>
                    </a:cubicBezTo>
                    <a:cubicBezTo>
                      <a:pt x="89793" y="58029"/>
                      <a:pt x="125635" y="64415"/>
                      <a:pt x="160293" y="75332"/>
                    </a:cubicBezTo>
                    <a:cubicBezTo>
                      <a:pt x="116572" y="70646"/>
                      <a:pt x="71383" y="68663"/>
                      <a:pt x="27404" y="70028"/>
                    </a:cubicBezTo>
                    <a:cubicBezTo>
                      <a:pt x="-5039" y="69719"/>
                      <a:pt x="-8979" y="120289"/>
                      <a:pt x="23619" y="124615"/>
                    </a:cubicBezTo>
                    <a:cubicBezTo>
                      <a:pt x="85416" y="133421"/>
                      <a:pt x="146647" y="149334"/>
                      <a:pt x="205534" y="169830"/>
                    </a:cubicBezTo>
                    <a:cubicBezTo>
                      <a:pt x="147444" y="162929"/>
                      <a:pt x="89793" y="152707"/>
                      <a:pt x="32709" y="139884"/>
                    </a:cubicBezTo>
                    <a:cubicBezTo>
                      <a:pt x="-430" y="131979"/>
                      <a:pt x="-14051" y="183683"/>
                      <a:pt x="18985" y="192978"/>
                    </a:cubicBezTo>
                    <a:cubicBezTo>
                      <a:pt x="81374" y="212135"/>
                      <a:pt x="144741" y="227970"/>
                      <a:pt x="208881" y="240175"/>
                    </a:cubicBezTo>
                    <a:cubicBezTo>
                      <a:pt x="176386" y="238244"/>
                      <a:pt x="142964" y="234691"/>
                      <a:pt x="110701" y="230597"/>
                    </a:cubicBezTo>
                    <a:cubicBezTo>
                      <a:pt x="78103" y="225936"/>
                      <a:pt x="67959" y="276558"/>
                      <a:pt x="100427" y="284411"/>
                    </a:cubicBezTo>
                    <a:cubicBezTo>
                      <a:pt x="112298" y="287578"/>
                      <a:pt x="124168" y="290849"/>
                      <a:pt x="136090" y="293913"/>
                    </a:cubicBezTo>
                    <a:cubicBezTo>
                      <a:pt x="220520" y="314795"/>
                      <a:pt x="306855" y="330759"/>
                      <a:pt x="394143" y="331995"/>
                    </a:cubicBezTo>
                    <a:cubicBezTo>
                      <a:pt x="435778" y="336630"/>
                      <a:pt x="464926" y="286008"/>
                      <a:pt x="437684" y="253410"/>
                    </a:cubicBezTo>
                    <a:cubicBezTo>
                      <a:pt x="445306" y="245634"/>
                      <a:pt x="449940" y="234871"/>
                      <a:pt x="449683" y="22310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5FFE5D2-5D5B-30FC-D796-6DB9608BE0C0}"/>
                  </a:ext>
                </a:extLst>
              </p:cNvPr>
              <p:cNvSpPr/>
              <p:nvPr/>
            </p:nvSpPr>
            <p:spPr>
              <a:xfrm>
                <a:off x="8820526" y="2952964"/>
                <a:ext cx="174253" cy="31226"/>
              </a:xfrm>
              <a:custGeom>
                <a:avLst/>
                <a:gdLst>
                  <a:gd name="connsiteX0" fmla="*/ 6328 w 174253"/>
                  <a:gd name="connsiteY0" fmla="*/ 31226 h 31226"/>
                  <a:gd name="connsiteX1" fmla="*/ 44 w 174253"/>
                  <a:gd name="connsiteY1" fmla="*/ 25613 h 31226"/>
                  <a:gd name="connsiteX2" fmla="*/ 5607 w 174253"/>
                  <a:gd name="connsiteY2" fmla="*/ 18609 h 31226"/>
                  <a:gd name="connsiteX3" fmla="*/ 167205 w 174253"/>
                  <a:gd name="connsiteY3" fmla="*/ 44 h 31226"/>
                  <a:gd name="connsiteX4" fmla="*/ 174209 w 174253"/>
                  <a:gd name="connsiteY4" fmla="*/ 5606 h 31226"/>
                  <a:gd name="connsiteX5" fmla="*/ 168647 w 174253"/>
                  <a:gd name="connsiteY5" fmla="*/ 12610 h 31226"/>
                  <a:gd name="connsiteX6" fmla="*/ 7049 w 174253"/>
                  <a:gd name="connsiteY6" fmla="*/ 31175 h 31226"/>
                  <a:gd name="connsiteX7" fmla="*/ 6328 w 174253"/>
                  <a:gd name="connsiteY7" fmla="*/ 31226 h 31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253" h="31226">
                    <a:moveTo>
                      <a:pt x="6328" y="31226"/>
                    </a:moveTo>
                    <a:cubicBezTo>
                      <a:pt x="3161" y="31226"/>
                      <a:pt x="431" y="28857"/>
                      <a:pt x="44" y="25613"/>
                    </a:cubicBezTo>
                    <a:cubicBezTo>
                      <a:pt x="-367" y="22137"/>
                      <a:pt x="2130" y="18995"/>
                      <a:pt x="5607" y="18609"/>
                    </a:cubicBezTo>
                    <a:lnTo>
                      <a:pt x="167205" y="44"/>
                    </a:lnTo>
                    <a:cubicBezTo>
                      <a:pt x="170655" y="-368"/>
                      <a:pt x="173822" y="2130"/>
                      <a:pt x="174209" y="5606"/>
                    </a:cubicBezTo>
                    <a:cubicBezTo>
                      <a:pt x="174621" y="9082"/>
                      <a:pt x="172123" y="12224"/>
                      <a:pt x="168647" y="12610"/>
                    </a:cubicBezTo>
                    <a:lnTo>
                      <a:pt x="7049" y="31175"/>
                    </a:lnTo>
                    <a:cubicBezTo>
                      <a:pt x="6791" y="31200"/>
                      <a:pt x="6559" y="31226"/>
                      <a:pt x="6328" y="3122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710B0137-2BD0-E388-4ADC-3CB9A255A125}"/>
                  </a:ext>
                </a:extLst>
              </p:cNvPr>
              <p:cNvSpPr/>
              <p:nvPr/>
            </p:nvSpPr>
            <p:spPr>
              <a:xfrm>
                <a:off x="8877607" y="3077321"/>
                <a:ext cx="176937" cy="110721"/>
              </a:xfrm>
              <a:custGeom>
                <a:avLst/>
                <a:gdLst>
                  <a:gd name="connsiteX0" fmla="*/ 6331 w 176937"/>
                  <a:gd name="connsiteY0" fmla="*/ 110721 h 110721"/>
                  <a:gd name="connsiteX1" fmla="*/ 897 w 176937"/>
                  <a:gd name="connsiteY1" fmla="*/ 107632 h 110721"/>
                  <a:gd name="connsiteX2" fmla="*/ 3086 w 176937"/>
                  <a:gd name="connsiteY2" fmla="*/ 98954 h 110721"/>
                  <a:gd name="connsiteX3" fmla="*/ 167363 w 176937"/>
                  <a:gd name="connsiteY3" fmla="*/ 903 h 110721"/>
                  <a:gd name="connsiteX4" fmla="*/ 176040 w 176937"/>
                  <a:gd name="connsiteY4" fmla="*/ 3092 h 110721"/>
                  <a:gd name="connsiteX5" fmla="*/ 173852 w 176937"/>
                  <a:gd name="connsiteY5" fmla="*/ 11769 h 110721"/>
                  <a:gd name="connsiteX6" fmla="*/ 9575 w 176937"/>
                  <a:gd name="connsiteY6" fmla="*/ 109820 h 110721"/>
                  <a:gd name="connsiteX7" fmla="*/ 6331 w 176937"/>
                  <a:gd name="connsiteY7" fmla="*/ 110721 h 11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937" h="110721">
                    <a:moveTo>
                      <a:pt x="6331" y="110721"/>
                    </a:moveTo>
                    <a:cubicBezTo>
                      <a:pt x="4168" y="110721"/>
                      <a:pt x="2082" y="109614"/>
                      <a:pt x="897" y="107632"/>
                    </a:cubicBezTo>
                    <a:cubicBezTo>
                      <a:pt x="-905" y="104619"/>
                      <a:pt x="100" y="100757"/>
                      <a:pt x="3086" y="98954"/>
                    </a:cubicBezTo>
                    <a:lnTo>
                      <a:pt x="167363" y="903"/>
                    </a:lnTo>
                    <a:cubicBezTo>
                      <a:pt x="170350" y="-899"/>
                      <a:pt x="174238" y="79"/>
                      <a:pt x="176040" y="3092"/>
                    </a:cubicBezTo>
                    <a:cubicBezTo>
                      <a:pt x="177843" y="6105"/>
                      <a:pt x="176838" y="9967"/>
                      <a:pt x="173852" y="11769"/>
                    </a:cubicBezTo>
                    <a:lnTo>
                      <a:pt x="9575" y="109820"/>
                    </a:lnTo>
                    <a:cubicBezTo>
                      <a:pt x="8571" y="110438"/>
                      <a:pt x="7438" y="110721"/>
                      <a:pt x="6331" y="11072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650AC801-7A48-BBEE-0764-F2BC804AAC69}"/>
                  </a:ext>
                </a:extLst>
              </p:cNvPr>
              <p:cNvSpPr/>
              <p:nvPr/>
            </p:nvSpPr>
            <p:spPr>
              <a:xfrm>
                <a:off x="8985102" y="2868888"/>
                <a:ext cx="182408" cy="217922"/>
              </a:xfrm>
              <a:custGeom>
                <a:avLst/>
                <a:gdLst>
                  <a:gd name="connsiteX0" fmla="*/ 179059 w 182408"/>
                  <a:gd name="connsiteY0" fmla="*/ 127533 h 217922"/>
                  <a:gd name="connsiteX1" fmla="*/ 3350 w 182408"/>
                  <a:gd name="connsiteY1" fmla="*/ 90378 h 217922"/>
                  <a:gd name="connsiteX2" fmla="*/ 179059 w 182408"/>
                  <a:gd name="connsiteY2" fmla="*/ 127533 h 217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408" h="217922">
                    <a:moveTo>
                      <a:pt x="179059" y="127533"/>
                    </a:moveTo>
                    <a:cubicBezTo>
                      <a:pt x="148160" y="270310"/>
                      <a:pt x="-26159" y="233438"/>
                      <a:pt x="3350" y="90378"/>
                    </a:cubicBezTo>
                    <a:cubicBezTo>
                      <a:pt x="34248" y="-52373"/>
                      <a:pt x="208567" y="-15526"/>
                      <a:pt x="179059" y="12753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928733A-2423-CF58-B334-83CF568B6591}"/>
                  </a:ext>
                </a:extLst>
              </p:cNvPr>
              <p:cNvSpPr/>
              <p:nvPr/>
            </p:nvSpPr>
            <p:spPr>
              <a:xfrm>
                <a:off x="9044584" y="2909161"/>
                <a:ext cx="91495" cy="116769"/>
              </a:xfrm>
              <a:custGeom>
                <a:avLst/>
                <a:gdLst>
                  <a:gd name="connsiteX0" fmla="*/ 74259 w 91495"/>
                  <a:gd name="connsiteY0" fmla="*/ 116769 h 116769"/>
                  <a:gd name="connsiteX1" fmla="*/ 67384 w 91495"/>
                  <a:gd name="connsiteY1" fmla="*/ 107473 h 116769"/>
                  <a:gd name="connsiteX2" fmla="*/ 9706 w 91495"/>
                  <a:gd name="connsiteY2" fmla="*/ 20700 h 116769"/>
                  <a:gd name="connsiteX3" fmla="*/ 4479 w 91495"/>
                  <a:gd name="connsiteY3" fmla="*/ 7285 h 116769"/>
                  <a:gd name="connsiteX4" fmla="*/ 81159 w 91495"/>
                  <a:gd name="connsiteY4" fmla="*/ 111670 h 116769"/>
                  <a:gd name="connsiteX5" fmla="*/ 74259 w 91495"/>
                  <a:gd name="connsiteY5" fmla="*/ 116769 h 11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95" h="116769">
                    <a:moveTo>
                      <a:pt x="74259" y="116769"/>
                    </a:moveTo>
                    <a:cubicBezTo>
                      <a:pt x="69521" y="116820"/>
                      <a:pt x="65916" y="112005"/>
                      <a:pt x="67384" y="107473"/>
                    </a:cubicBezTo>
                    <a:cubicBezTo>
                      <a:pt x="94600" y="31540"/>
                      <a:pt x="60921" y="-388"/>
                      <a:pt x="9706" y="20700"/>
                    </a:cubicBezTo>
                    <a:cubicBezTo>
                      <a:pt x="1107" y="24228"/>
                      <a:pt x="-4301" y="10555"/>
                      <a:pt x="4479" y="7285"/>
                    </a:cubicBezTo>
                    <a:cubicBezTo>
                      <a:pt x="64422" y="-17228"/>
                      <a:pt x="113654" y="20752"/>
                      <a:pt x="81159" y="111670"/>
                    </a:cubicBezTo>
                    <a:cubicBezTo>
                      <a:pt x="80181" y="114760"/>
                      <a:pt x="77348" y="116769"/>
                      <a:pt x="74259" y="116769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AD91701C-CBF0-AB80-D509-7588797D641F}"/>
                  </a:ext>
                </a:extLst>
              </p:cNvPr>
              <p:cNvSpPr/>
              <p:nvPr/>
            </p:nvSpPr>
            <p:spPr>
              <a:xfrm>
                <a:off x="9045592" y="2941407"/>
                <a:ext cx="88560" cy="74454"/>
              </a:xfrm>
              <a:custGeom>
                <a:avLst/>
                <a:gdLst>
                  <a:gd name="connsiteX0" fmla="*/ 6072 w 88560"/>
                  <a:gd name="connsiteY0" fmla="*/ 74455 h 74454"/>
                  <a:gd name="connsiteX1" fmla="*/ 80898 w 88560"/>
                  <a:gd name="connsiteY1" fmla="*/ 15 h 74454"/>
                  <a:gd name="connsiteX2" fmla="*/ 88545 w 88560"/>
                  <a:gd name="connsiteY2" fmla="*/ 6710 h 74454"/>
                  <a:gd name="connsiteX3" fmla="*/ 81851 w 88560"/>
                  <a:gd name="connsiteY3" fmla="*/ 14358 h 74454"/>
                  <a:gd name="connsiteX4" fmla="*/ 6072 w 88560"/>
                  <a:gd name="connsiteY4" fmla="*/ 74455 h 74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60" h="74454">
                    <a:moveTo>
                      <a:pt x="6072" y="74455"/>
                    </a:moveTo>
                    <a:cubicBezTo>
                      <a:pt x="-16278" y="72678"/>
                      <a:pt x="26311" y="3723"/>
                      <a:pt x="80898" y="15"/>
                    </a:cubicBezTo>
                    <a:cubicBezTo>
                      <a:pt x="84760" y="-242"/>
                      <a:pt x="88288" y="2745"/>
                      <a:pt x="88545" y="6710"/>
                    </a:cubicBezTo>
                    <a:cubicBezTo>
                      <a:pt x="88803" y="10675"/>
                      <a:pt x="85816" y="14100"/>
                      <a:pt x="81851" y="14358"/>
                    </a:cubicBezTo>
                    <a:cubicBezTo>
                      <a:pt x="26027" y="20177"/>
                      <a:pt x="19281" y="72601"/>
                      <a:pt x="6072" y="7445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A0B3F2E9-FAEC-D7AE-2092-7AFC13C669E7}"/>
                  </a:ext>
                </a:extLst>
              </p:cNvPr>
              <p:cNvSpPr/>
              <p:nvPr/>
            </p:nvSpPr>
            <p:spPr>
              <a:xfrm>
                <a:off x="9053182" y="3046567"/>
                <a:ext cx="32319" cy="31439"/>
              </a:xfrm>
              <a:custGeom>
                <a:avLst/>
                <a:gdLst>
                  <a:gd name="connsiteX0" fmla="*/ 32317 w 32319"/>
                  <a:gd name="connsiteY0" fmla="*/ 15720 h 31439"/>
                  <a:gd name="connsiteX1" fmla="*/ 2 w 32319"/>
                  <a:gd name="connsiteY1" fmla="*/ 15720 h 31439"/>
                  <a:gd name="connsiteX2" fmla="*/ 32317 w 32319"/>
                  <a:gd name="connsiteY2" fmla="*/ 15720 h 31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19" h="31439">
                    <a:moveTo>
                      <a:pt x="32317" y="15720"/>
                    </a:moveTo>
                    <a:cubicBezTo>
                      <a:pt x="32626" y="36679"/>
                      <a:pt x="-307" y="36679"/>
                      <a:pt x="2" y="15720"/>
                    </a:cubicBezTo>
                    <a:cubicBezTo>
                      <a:pt x="-307" y="-5240"/>
                      <a:pt x="32626" y="-5240"/>
                      <a:pt x="32317" y="15720"/>
                    </a:cubicBezTo>
                    <a:close/>
                  </a:path>
                </a:pathLst>
              </a:custGeom>
              <a:solidFill>
                <a:srgbClr val="F4D4BE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C43778F1-D436-C535-C2BE-A75C2122C0EC}"/>
                  </a:ext>
                </a:extLst>
              </p:cNvPr>
              <p:cNvSpPr/>
              <p:nvPr/>
            </p:nvSpPr>
            <p:spPr>
              <a:xfrm>
                <a:off x="8290383" y="2892860"/>
                <a:ext cx="606171" cy="412804"/>
              </a:xfrm>
              <a:custGeom>
                <a:avLst/>
                <a:gdLst>
                  <a:gd name="connsiteX0" fmla="*/ 44387 w 606171"/>
                  <a:gd name="connsiteY0" fmla="*/ 0 h 412804"/>
                  <a:gd name="connsiteX1" fmla="*/ 547130 w 606171"/>
                  <a:gd name="connsiteY1" fmla="*/ 66406 h 412804"/>
                  <a:gd name="connsiteX2" fmla="*/ 606171 w 606171"/>
                  <a:gd name="connsiteY2" fmla="*/ 290986 h 412804"/>
                  <a:gd name="connsiteX3" fmla="*/ 190922 w 606171"/>
                  <a:gd name="connsiteY3" fmla="*/ 407447 h 412804"/>
                  <a:gd name="connsiteX4" fmla="*/ 7772 w 606171"/>
                  <a:gd name="connsiteY4" fmla="*/ 201741 h 412804"/>
                  <a:gd name="connsiteX5" fmla="*/ 44387 w 606171"/>
                  <a:gd name="connsiteY5" fmla="*/ 0 h 412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6171" h="412804">
                    <a:moveTo>
                      <a:pt x="44387" y="0"/>
                    </a:moveTo>
                    <a:cubicBezTo>
                      <a:pt x="44387" y="0"/>
                      <a:pt x="164607" y="102660"/>
                      <a:pt x="547130" y="66406"/>
                    </a:cubicBezTo>
                    <a:cubicBezTo>
                      <a:pt x="547130" y="66406"/>
                      <a:pt x="536084" y="212530"/>
                      <a:pt x="606171" y="290986"/>
                    </a:cubicBezTo>
                    <a:cubicBezTo>
                      <a:pt x="606171" y="290986"/>
                      <a:pt x="411512" y="442877"/>
                      <a:pt x="190922" y="407447"/>
                    </a:cubicBezTo>
                    <a:cubicBezTo>
                      <a:pt x="190922" y="407447"/>
                      <a:pt x="37769" y="338981"/>
                      <a:pt x="7772" y="201741"/>
                    </a:cubicBezTo>
                    <a:cubicBezTo>
                      <a:pt x="-22250" y="64526"/>
                      <a:pt x="44387" y="0"/>
                      <a:pt x="4438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D14B08EB-E8A1-278A-B9E8-E6D7EFD198AE}"/>
                  </a:ext>
                </a:extLst>
              </p:cNvPr>
              <p:cNvSpPr/>
              <p:nvPr/>
            </p:nvSpPr>
            <p:spPr>
              <a:xfrm>
                <a:off x="8596337" y="2731587"/>
                <a:ext cx="117798" cy="88609"/>
              </a:xfrm>
              <a:custGeom>
                <a:avLst/>
                <a:gdLst>
                  <a:gd name="connsiteX0" fmla="*/ 111480 w 117798"/>
                  <a:gd name="connsiteY0" fmla="*/ 88610 h 88609"/>
                  <a:gd name="connsiteX1" fmla="*/ 106073 w 117798"/>
                  <a:gd name="connsiteY1" fmla="*/ 85572 h 88609"/>
                  <a:gd name="connsiteX2" fmla="*/ 5885 w 117798"/>
                  <a:gd name="connsiteY2" fmla="*/ 12651 h 88609"/>
                  <a:gd name="connsiteX3" fmla="*/ 14 w 117798"/>
                  <a:gd name="connsiteY3" fmla="*/ 5905 h 88609"/>
                  <a:gd name="connsiteX4" fmla="*/ 6734 w 117798"/>
                  <a:gd name="connsiteY4" fmla="*/ 9 h 88609"/>
                  <a:gd name="connsiteX5" fmla="*/ 116887 w 117798"/>
                  <a:gd name="connsiteY5" fmla="*/ 78980 h 88609"/>
                  <a:gd name="connsiteX6" fmla="*/ 114751 w 117798"/>
                  <a:gd name="connsiteY6" fmla="*/ 87683 h 88609"/>
                  <a:gd name="connsiteX7" fmla="*/ 111480 w 117798"/>
                  <a:gd name="connsiteY7" fmla="*/ 88610 h 88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98" h="88609">
                    <a:moveTo>
                      <a:pt x="111480" y="88610"/>
                    </a:moveTo>
                    <a:cubicBezTo>
                      <a:pt x="109343" y="88610"/>
                      <a:pt x="107257" y="87529"/>
                      <a:pt x="106073" y="85572"/>
                    </a:cubicBezTo>
                    <a:cubicBezTo>
                      <a:pt x="64849" y="17595"/>
                      <a:pt x="6477" y="12703"/>
                      <a:pt x="5885" y="12651"/>
                    </a:cubicBezTo>
                    <a:cubicBezTo>
                      <a:pt x="2409" y="12394"/>
                      <a:pt x="-218" y="9381"/>
                      <a:pt x="14" y="5905"/>
                    </a:cubicBezTo>
                    <a:cubicBezTo>
                      <a:pt x="246" y="2429"/>
                      <a:pt x="3233" y="-171"/>
                      <a:pt x="6734" y="9"/>
                    </a:cubicBezTo>
                    <a:cubicBezTo>
                      <a:pt x="9386" y="189"/>
                      <a:pt x="72085" y="5107"/>
                      <a:pt x="116887" y="78980"/>
                    </a:cubicBezTo>
                    <a:cubicBezTo>
                      <a:pt x="118690" y="81967"/>
                      <a:pt x="117737" y="85855"/>
                      <a:pt x="114751" y="87683"/>
                    </a:cubicBezTo>
                    <a:cubicBezTo>
                      <a:pt x="113720" y="88301"/>
                      <a:pt x="112587" y="88610"/>
                      <a:pt x="111480" y="8861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FD04FE79-4ACF-521B-74FF-04383C0C27F5}"/>
                  </a:ext>
                </a:extLst>
              </p:cNvPr>
              <p:cNvSpPr/>
              <p:nvPr/>
            </p:nvSpPr>
            <p:spPr>
              <a:xfrm>
                <a:off x="8445376" y="2725069"/>
                <a:ext cx="102338" cy="31296"/>
              </a:xfrm>
              <a:custGeom>
                <a:avLst/>
                <a:gdLst>
                  <a:gd name="connsiteX0" fmla="*/ 6344 w 102338"/>
                  <a:gd name="connsiteY0" fmla="*/ 31297 h 31296"/>
                  <a:gd name="connsiteX1" fmla="*/ 963 w 102338"/>
                  <a:gd name="connsiteY1" fmla="*/ 28310 h 31296"/>
                  <a:gd name="connsiteX2" fmla="*/ 2997 w 102338"/>
                  <a:gd name="connsiteY2" fmla="*/ 19581 h 31296"/>
                  <a:gd name="connsiteX3" fmla="*/ 97392 w 102338"/>
                  <a:gd name="connsiteY3" fmla="*/ 2613 h 31296"/>
                  <a:gd name="connsiteX4" fmla="*/ 102181 w 102338"/>
                  <a:gd name="connsiteY4" fmla="*/ 10183 h 31296"/>
                  <a:gd name="connsiteX5" fmla="*/ 94610 w 102338"/>
                  <a:gd name="connsiteY5" fmla="*/ 14972 h 31296"/>
                  <a:gd name="connsiteX6" fmla="*/ 9666 w 102338"/>
                  <a:gd name="connsiteY6" fmla="*/ 30319 h 31296"/>
                  <a:gd name="connsiteX7" fmla="*/ 6344 w 102338"/>
                  <a:gd name="connsiteY7" fmla="*/ 31297 h 31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338" h="31296">
                    <a:moveTo>
                      <a:pt x="6344" y="31297"/>
                    </a:moveTo>
                    <a:cubicBezTo>
                      <a:pt x="4233" y="31297"/>
                      <a:pt x="2173" y="30241"/>
                      <a:pt x="963" y="28310"/>
                    </a:cubicBezTo>
                    <a:cubicBezTo>
                      <a:pt x="-891" y="25349"/>
                      <a:pt x="10" y="21435"/>
                      <a:pt x="2997" y="19581"/>
                    </a:cubicBezTo>
                    <a:cubicBezTo>
                      <a:pt x="4825" y="18448"/>
                      <a:pt x="48572" y="-8305"/>
                      <a:pt x="97392" y="2613"/>
                    </a:cubicBezTo>
                    <a:cubicBezTo>
                      <a:pt x="100816" y="3385"/>
                      <a:pt x="102953" y="6758"/>
                      <a:pt x="102181" y="10183"/>
                    </a:cubicBezTo>
                    <a:cubicBezTo>
                      <a:pt x="101408" y="13582"/>
                      <a:pt x="98035" y="15745"/>
                      <a:pt x="94610" y="14972"/>
                    </a:cubicBezTo>
                    <a:cubicBezTo>
                      <a:pt x="50786" y="5162"/>
                      <a:pt x="10078" y="30087"/>
                      <a:pt x="9666" y="30319"/>
                    </a:cubicBezTo>
                    <a:cubicBezTo>
                      <a:pt x="8636" y="30988"/>
                      <a:pt x="7477" y="31297"/>
                      <a:pt x="6344" y="31297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B3AD181C-575F-E172-290B-C113A902E98F}"/>
                  </a:ext>
                </a:extLst>
              </p:cNvPr>
              <p:cNvSpPr/>
              <p:nvPr/>
            </p:nvSpPr>
            <p:spPr>
              <a:xfrm>
                <a:off x="8628845" y="4925013"/>
                <a:ext cx="114561" cy="237673"/>
              </a:xfrm>
              <a:custGeom>
                <a:avLst/>
                <a:gdLst>
                  <a:gd name="connsiteX0" fmla="*/ 67050 w 114561"/>
                  <a:gd name="connsiteY0" fmla="*/ 2946 h 237673"/>
                  <a:gd name="connsiteX1" fmla="*/ 0 w 114561"/>
                  <a:gd name="connsiteY1" fmla="*/ 215527 h 237673"/>
                  <a:gd name="connsiteX2" fmla="*/ 48768 w 114561"/>
                  <a:gd name="connsiteY2" fmla="*/ 237645 h 237673"/>
                  <a:gd name="connsiteX3" fmla="*/ 113938 w 114561"/>
                  <a:gd name="connsiteY3" fmla="*/ 15048 h 237673"/>
                  <a:gd name="connsiteX4" fmla="*/ 67050 w 114561"/>
                  <a:gd name="connsiteY4" fmla="*/ 2946 h 23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561" h="237673">
                    <a:moveTo>
                      <a:pt x="67050" y="2946"/>
                    </a:moveTo>
                    <a:cubicBezTo>
                      <a:pt x="67050" y="2946"/>
                      <a:pt x="87442" y="120360"/>
                      <a:pt x="0" y="215527"/>
                    </a:cubicBezTo>
                    <a:cubicBezTo>
                      <a:pt x="0" y="215527"/>
                      <a:pt x="7442" y="238598"/>
                      <a:pt x="48768" y="237645"/>
                    </a:cubicBezTo>
                    <a:cubicBezTo>
                      <a:pt x="48768" y="237645"/>
                      <a:pt x="122023" y="138538"/>
                      <a:pt x="113938" y="15048"/>
                    </a:cubicBezTo>
                    <a:cubicBezTo>
                      <a:pt x="113964" y="15073"/>
                      <a:pt x="95270" y="-7997"/>
                      <a:pt x="67050" y="2946"/>
                    </a:cubicBezTo>
                    <a:close/>
                  </a:path>
                </a:pathLst>
              </a:custGeom>
              <a:solidFill>
                <a:srgbClr val="1D3F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289BB19F-F1F5-45B8-70EC-D37C3768AEFC}"/>
                </a:ext>
              </a:extLst>
            </p:cNvPr>
            <p:cNvGrpSpPr/>
            <p:nvPr/>
          </p:nvGrpSpPr>
          <p:grpSpPr>
            <a:xfrm>
              <a:off x="2642820" y="1712450"/>
              <a:ext cx="2128330" cy="2353149"/>
              <a:chOff x="5056355" y="2555454"/>
              <a:chExt cx="2128330" cy="2353149"/>
            </a:xfrm>
          </p:grpSpPr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E62AFC7C-B967-AC6F-BB61-58CB3DE5791F}"/>
                  </a:ext>
                </a:extLst>
              </p:cNvPr>
              <p:cNvSpPr/>
              <p:nvPr/>
            </p:nvSpPr>
            <p:spPr>
              <a:xfrm>
                <a:off x="5089992" y="3941524"/>
                <a:ext cx="823378" cy="247073"/>
              </a:xfrm>
              <a:custGeom>
                <a:avLst/>
                <a:gdLst>
                  <a:gd name="connsiteX0" fmla="*/ 100316 w 1638700"/>
                  <a:gd name="connsiteY0" fmla="*/ 374178 h 491728"/>
                  <a:gd name="connsiteX1" fmla="*/ 118318 w 1638700"/>
                  <a:gd name="connsiteY1" fmla="*/ 384560 h 491728"/>
                  <a:gd name="connsiteX2" fmla="*/ 578566 w 1638700"/>
                  <a:gd name="connsiteY2" fmla="*/ 485716 h 491728"/>
                  <a:gd name="connsiteX3" fmla="*/ 1071961 w 1638700"/>
                  <a:gd name="connsiteY3" fmla="*/ 389989 h 491728"/>
                  <a:gd name="connsiteX4" fmla="*/ 1512016 w 1638700"/>
                  <a:gd name="connsiteY4" fmla="*/ 305312 h 491728"/>
                  <a:gd name="connsiteX5" fmla="*/ 1545163 w 1638700"/>
                  <a:gd name="connsiteY5" fmla="*/ 108430 h 491728"/>
                  <a:gd name="connsiteX6" fmla="*/ 1528494 w 1638700"/>
                  <a:gd name="connsiteY6" fmla="*/ 98810 h 491728"/>
                  <a:gd name="connsiteX7" fmla="*/ 1000428 w 1638700"/>
                  <a:gd name="connsiteY7" fmla="*/ 9847 h 491728"/>
                  <a:gd name="connsiteX8" fmla="*/ 643622 w 1638700"/>
                  <a:gd name="connsiteY8" fmla="*/ 78427 h 491728"/>
                  <a:gd name="connsiteX9" fmla="*/ 107936 w 1638700"/>
                  <a:gd name="connsiteY9" fmla="*/ 181773 h 491728"/>
                  <a:gd name="connsiteX10" fmla="*/ 100316 w 1638700"/>
                  <a:gd name="connsiteY10" fmla="*/ 374178 h 491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8700" h="491728">
                    <a:moveTo>
                      <a:pt x="100316" y="374178"/>
                    </a:moveTo>
                    <a:lnTo>
                      <a:pt x="118318" y="384560"/>
                    </a:lnTo>
                    <a:cubicBezTo>
                      <a:pt x="255002" y="463522"/>
                      <a:pt x="461027" y="508766"/>
                      <a:pt x="578566" y="485716"/>
                    </a:cubicBezTo>
                    <a:cubicBezTo>
                      <a:pt x="696104" y="462665"/>
                      <a:pt x="916989" y="419803"/>
                      <a:pt x="1071961" y="389989"/>
                    </a:cubicBezTo>
                    <a:cubicBezTo>
                      <a:pt x="1209407" y="363510"/>
                      <a:pt x="1374570" y="331791"/>
                      <a:pt x="1512016" y="305312"/>
                    </a:cubicBezTo>
                    <a:cubicBezTo>
                      <a:pt x="1666988" y="275499"/>
                      <a:pt x="1681847" y="187393"/>
                      <a:pt x="1545163" y="108430"/>
                    </a:cubicBezTo>
                    <a:lnTo>
                      <a:pt x="1528494" y="98810"/>
                    </a:lnTo>
                    <a:cubicBezTo>
                      <a:pt x="1391811" y="19943"/>
                      <a:pt x="1155400" y="-19871"/>
                      <a:pt x="1000428" y="9847"/>
                    </a:cubicBezTo>
                    <a:lnTo>
                      <a:pt x="643622" y="78427"/>
                    </a:lnTo>
                    <a:cubicBezTo>
                      <a:pt x="488650" y="108240"/>
                      <a:pt x="248810" y="154531"/>
                      <a:pt x="107936" y="181773"/>
                    </a:cubicBezTo>
                    <a:cubicBezTo>
                      <a:pt x="-32939" y="209205"/>
                      <a:pt x="-36368" y="295311"/>
                      <a:pt x="100316" y="37417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E0C27969-479C-061F-BE15-D2C4A54DD7BC}"/>
                  </a:ext>
                </a:extLst>
              </p:cNvPr>
              <p:cNvSpPr/>
              <p:nvPr/>
            </p:nvSpPr>
            <p:spPr>
              <a:xfrm>
                <a:off x="5056355" y="4421127"/>
                <a:ext cx="550572" cy="308431"/>
              </a:xfrm>
              <a:custGeom>
                <a:avLst/>
                <a:gdLst>
                  <a:gd name="connsiteX0" fmla="*/ 1068610 w 1095756"/>
                  <a:gd name="connsiteY0" fmla="*/ 311206 h 613843"/>
                  <a:gd name="connsiteX1" fmla="*/ 661702 w 1095756"/>
                  <a:gd name="connsiteY1" fmla="*/ 545997 h 613843"/>
                  <a:gd name="connsiteX2" fmla="*/ 120777 w 1095756"/>
                  <a:gd name="connsiteY2" fmla="*/ 562761 h 613843"/>
                  <a:gd name="connsiteX3" fmla="*/ 0 w 1095756"/>
                  <a:gd name="connsiteY3" fmla="*/ 417028 h 613843"/>
                  <a:gd name="connsiteX4" fmla="*/ 103537 w 1095756"/>
                  <a:gd name="connsiteY4" fmla="*/ 277297 h 613843"/>
                  <a:gd name="connsiteX5" fmla="*/ 556832 w 1095756"/>
                  <a:gd name="connsiteY5" fmla="*/ 15645 h 613843"/>
                  <a:gd name="connsiteX6" fmla="*/ 687896 w 1095756"/>
                  <a:gd name="connsiteY6" fmla="*/ 15645 h 613843"/>
                  <a:gd name="connsiteX7" fmla="*/ 1068610 w 1095756"/>
                  <a:gd name="connsiteY7" fmla="*/ 235386 h 613843"/>
                  <a:gd name="connsiteX8" fmla="*/ 1068610 w 1095756"/>
                  <a:gd name="connsiteY8" fmla="*/ 311206 h 61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5756" h="613843">
                    <a:moveTo>
                      <a:pt x="1068610" y="311206"/>
                    </a:moveTo>
                    <a:lnTo>
                      <a:pt x="661702" y="545997"/>
                    </a:lnTo>
                    <a:cubicBezTo>
                      <a:pt x="517112" y="629436"/>
                      <a:pt x="274987" y="636960"/>
                      <a:pt x="120777" y="562761"/>
                    </a:cubicBezTo>
                    <a:cubicBezTo>
                      <a:pt x="40481" y="524184"/>
                      <a:pt x="0" y="470940"/>
                      <a:pt x="0" y="417028"/>
                    </a:cubicBezTo>
                    <a:cubicBezTo>
                      <a:pt x="0" y="367498"/>
                      <a:pt x="34290" y="317301"/>
                      <a:pt x="103537" y="277297"/>
                    </a:cubicBezTo>
                    <a:lnTo>
                      <a:pt x="556832" y="15645"/>
                    </a:lnTo>
                    <a:cubicBezTo>
                      <a:pt x="593027" y="-5215"/>
                      <a:pt x="651701" y="-5215"/>
                      <a:pt x="687896" y="15645"/>
                    </a:cubicBezTo>
                    <a:lnTo>
                      <a:pt x="1068610" y="235386"/>
                    </a:lnTo>
                    <a:cubicBezTo>
                      <a:pt x="1104805" y="256437"/>
                      <a:pt x="1104805" y="290250"/>
                      <a:pt x="1068610" y="311206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9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71000BDD-D820-98D8-BDFF-FC57865C0C08}"/>
                  </a:ext>
                </a:extLst>
              </p:cNvPr>
              <p:cNvSpPr/>
              <p:nvPr/>
            </p:nvSpPr>
            <p:spPr>
              <a:xfrm>
                <a:off x="5643156" y="4086684"/>
                <a:ext cx="550572" cy="308431"/>
              </a:xfrm>
              <a:custGeom>
                <a:avLst/>
                <a:gdLst>
                  <a:gd name="connsiteX0" fmla="*/ 27146 w 1095756"/>
                  <a:gd name="connsiteY0" fmla="*/ 302638 h 613843"/>
                  <a:gd name="connsiteX1" fmla="*/ 434054 w 1095756"/>
                  <a:gd name="connsiteY1" fmla="*/ 67847 h 613843"/>
                  <a:gd name="connsiteX2" fmla="*/ 974979 w 1095756"/>
                  <a:gd name="connsiteY2" fmla="*/ 51083 h 613843"/>
                  <a:gd name="connsiteX3" fmla="*/ 1095756 w 1095756"/>
                  <a:gd name="connsiteY3" fmla="*/ 196815 h 613843"/>
                  <a:gd name="connsiteX4" fmla="*/ 992219 w 1095756"/>
                  <a:gd name="connsiteY4" fmla="*/ 336547 h 613843"/>
                  <a:gd name="connsiteX5" fmla="*/ 538925 w 1095756"/>
                  <a:gd name="connsiteY5" fmla="*/ 598199 h 613843"/>
                  <a:gd name="connsiteX6" fmla="*/ 407861 w 1095756"/>
                  <a:gd name="connsiteY6" fmla="*/ 598199 h 613843"/>
                  <a:gd name="connsiteX7" fmla="*/ 27146 w 1095756"/>
                  <a:gd name="connsiteY7" fmla="*/ 378457 h 613843"/>
                  <a:gd name="connsiteX8" fmla="*/ 27146 w 1095756"/>
                  <a:gd name="connsiteY8" fmla="*/ 302638 h 61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5756" h="613843">
                    <a:moveTo>
                      <a:pt x="27146" y="302638"/>
                    </a:moveTo>
                    <a:lnTo>
                      <a:pt x="434054" y="67847"/>
                    </a:lnTo>
                    <a:cubicBezTo>
                      <a:pt x="578644" y="-15592"/>
                      <a:pt x="820769" y="-23117"/>
                      <a:pt x="974979" y="51083"/>
                    </a:cubicBezTo>
                    <a:cubicBezTo>
                      <a:pt x="1055275" y="89659"/>
                      <a:pt x="1095756" y="142904"/>
                      <a:pt x="1095756" y="196815"/>
                    </a:cubicBezTo>
                    <a:cubicBezTo>
                      <a:pt x="1095756" y="246346"/>
                      <a:pt x="1061466" y="296542"/>
                      <a:pt x="992219" y="336547"/>
                    </a:cubicBezTo>
                    <a:lnTo>
                      <a:pt x="538925" y="598199"/>
                    </a:lnTo>
                    <a:cubicBezTo>
                      <a:pt x="502729" y="619059"/>
                      <a:pt x="444056" y="619059"/>
                      <a:pt x="407861" y="598199"/>
                    </a:cubicBezTo>
                    <a:lnTo>
                      <a:pt x="27146" y="378457"/>
                    </a:lnTo>
                    <a:cubicBezTo>
                      <a:pt x="-9049" y="357407"/>
                      <a:pt x="-9049" y="323498"/>
                      <a:pt x="27146" y="30263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68" name="Graphic 6">
                <a:extLst>
                  <a:ext uri="{FF2B5EF4-FFF2-40B4-BE49-F238E27FC236}">
                    <a16:creationId xmlns:a16="http://schemas.microsoft.com/office/drawing/2014/main" id="{1286CCCA-F7AB-A1FC-02CB-61E1AA47D099}"/>
                  </a:ext>
                </a:extLst>
              </p:cNvPr>
              <p:cNvGrpSpPr/>
              <p:nvPr/>
            </p:nvGrpSpPr>
            <p:grpSpPr>
              <a:xfrm>
                <a:off x="5484862" y="4267056"/>
                <a:ext cx="523244" cy="470025"/>
                <a:chOff x="4881704" y="4219145"/>
                <a:chExt cx="1041368" cy="935450"/>
              </a:xfrm>
              <a:solidFill>
                <a:srgbClr val="E0E0E0"/>
              </a:solidFill>
            </p:grpSpPr>
            <p:sp>
              <p:nvSpPr>
                <p:cNvPr id="411" name="Freeform: Shape 410">
                  <a:extLst>
                    <a:ext uri="{FF2B5EF4-FFF2-40B4-BE49-F238E27FC236}">
                      <a16:creationId xmlns:a16="http://schemas.microsoft.com/office/drawing/2014/main" id="{451DA655-D2DB-D46F-B177-7B9232F3278F}"/>
                    </a:ext>
                  </a:extLst>
                </p:cNvPr>
                <p:cNvSpPr/>
                <p:nvPr/>
              </p:nvSpPr>
              <p:spPr>
                <a:xfrm>
                  <a:off x="5629036" y="5021055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34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2" name="Freeform: Shape 411">
                  <a:extLst>
                    <a:ext uri="{FF2B5EF4-FFF2-40B4-BE49-F238E27FC236}">
                      <a16:creationId xmlns:a16="http://schemas.microsoft.com/office/drawing/2014/main" id="{56E007CA-E758-DE80-7C67-E31891410FBA}"/>
                    </a:ext>
                  </a:extLst>
                </p:cNvPr>
                <p:cNvSpPr/>
                <p:nvPr/>
              </p:nvSpPr>
              <p:spPr>
                <a:xfrm>
                  <a:off x="5453776" y="4949141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3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3"/>
                        <a:pt x="-11287" y="87963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F0731B11-DB5E-2612-7151-194925087B5E}"/>
                    </a:ext>
                  </a:extLst>
                </p:cNvPr>
                <p:cNvSpPr/>
                <p:nvPr/>
              </p:nvSpPr>
              <p:spPr>
                <a:xfrm>
                  <a:off x="5501877" y="4660820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DE1859A4-2414-2BC4-CE0E-BAD47DF41A59}"/>
                    </a:ext>
                  </a:extLst>
                </p:cNvPr>
                <p:cNvSpPr/>
                <p:nvPr/>
              </p:nvSpPr>
              <p:spPr>
                <a:xfrm>
                  <a:off x="5173550" y="4695300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5" name="Freeform: Shape 414">
                  <a:extLst>
                    <a:ext uri="{FF2B5EF4-FFF2-40B4-BE49-F238E27FC236}">
                      <a16:creationId xmlns:a16="http://schemas.microsoft.com/office/drawing/2014/main" id="{B202072F-7918-53E2-9DC6-C5A08828F2E0}"/>
                    </a:ext>
                  </a:extLst>
                </p:cNvPr>
                <p:cNvSpPr/>
                <p:nvPr/>
              </p:nvSpPr>
              <p:spPr>
                <a:xfrm>
                  <a:off x="5179837" y="4343447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963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6" name="Freeform: Shape 415">
                  <a:extLst>
                    <a:ext uri="{FF2B5EF4-FFF2-40B4-BE49-F238E27FC236}">
                      <a16:creationId xmlns:a16="http://schemas.microsoft.com/office/drawing/2014/main" id="{7F7A9ED8-9E2C-F5C2-6266-6BD4CBC115DD}"/>
                    </a:ext>
                  </a:extLst>
                </p:cNvPr>
                <p:cNvSpPr/>
                <p:nvPr/>
              </p:nvSpPr>
              <p:spPr>
                <a:xfrm>
                  <a:off x="5026103" y="4219145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7" name="Freeform: Shape 416">
                  <a:extLst>
                    <a:ext uri="{FF2B5EF4-FFF2-40B4-BE49-F238E27FC236}">
                      <a16:creationId xmlns:a16="http://schemas.microsoft.com/office/drawing/2014/main" id="{7D3A0491-3BD4-9348-24F9-3DAFAEFF8FBA}"/>
                    </a:ext>
                  </a:extLst>
                </p:cNvPr>
                <p:cNvSpPr/>
                <p:nvPr/>
              </p:nvSpPr>
              <p:spPr>
                <a:xfrm>
                  <a:off x="4881704" y="4506324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577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34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8" name="Freeform: Shape 417">
                  <a:extLst>
                    <a:ext uri="{FF2B5EF4-FFF2-40B4-BE49-F238E27FC236}">
                      <a16:creationId xmlns:a16="http://schemas.microsoft.com/office/drawing/2014/main" id="{4EEF28BF-B54A-AE3C-EA3C-20C3D9BE8EE9}"/>
                    </a:ext>
                  </a:extLst>
                </p:cNvPr>
                <p:cNvSpPr/>
                <p:nvPr/>
              </p:nvSpPr>
              <p:spPr>
                <a:xfrm>
                  <a:off x="5009054" y="4788931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3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3"/>
                        <a:pt x="-11287" y="87964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902825CE-63A5-E232-2692-10CE236BC6C0}"/>
                    </a:ext>
                  </a:extLst>
                </p:cNvPr>
                <p:cNvSpPr/>
                <p:nvPr/>
              </p:nvSpPr>
              <p:spPr>
                <a:xfrm>
                  <a:off x="5691901" y="4588430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9" name="Graphic 6">
                <a:extLst>
                  <a:ext uri="{FF2B5EF4-FFF2-40B4-BE49-F238E27FC236}">
                    <a16:creationId xmlns:a16="http://schemas.microsoft.com/office/drawing/2014/main" id="{A4ABF145-BB44-3BF2-B8B0-866578B92C25}"/>
                  </a:ext>
                </a:extLst>
              </p:cNvPr>
              <p:cNvGrpSpPr/>
              <p:nvPr/>
            </p:nvGrpSpPr>
            <p:grpSpPr>
              <a:xfrm>
                <a:off x="5146604" y="3725684"/>
                <a:ext cx="742037" cy="417454"/>
                <a:chOff x="4208498" y="3141698"/>
                <a:chExt cx="1476814" cy="830824"/>
              </a:xfrm>
            </p:grpSpPr>
            <p:grpSp>
              <p:nvGrpSpPr>
                <p:cNvPr id="396" name="Graphic 6">
                  <a:extLst>
                    <a:ext uri="{FF2B5EF4-FFF2-40B4-BE49-F238E27FC236}">
                      <a16:creationId xmlns:a16="http://schemas.microsoft.com/office/drawing/2014/main" id="{A2E5F58E-6F24-405C-1BC9-5C94F37FD9D3}"/>
                    </a:ext>
                  </a:extLst>
                </p:cNvPr>
                <p:cNvGrpSpPr/>
                <p:nvPr/>
              </p:nvGrpSpPr>
              <p:grpSpPr>
                <a:xfrm>
                  <a:off x="4753267" y="3141698"/>
                  <a:ext cx="932045" cy="750419"/>
                  <a:chOff x="4753267" y="3141698"/>
                  <a:chExt cx="932045" cy="750419"/>
                </a:xfrm>
              </p:grpSpPr>
              <p:sp>
                <p:nvSpPr>
                  <p:cNvPr id="402" name="Freeform: Shape 401">
                    <a:extLst>
                      <a:ext uri="{FF2B5EF4-FFF2-40B4-BE49-F238E27FC236}">
                        <a16:creationId xmlns:a16="http://schemas.microsoft.com/office/drawing/2014/main" id="{AED7D029-0246-1FA0-215B-31214A9CA587}"/>
                      </a:ext>
                    </a:extLst>
                  </p:cNvPr>
                  <p:cNvSpPr/>
                  <p:nvPr/>
                </p:nvSpPr>
                <p:spPr>
                  <a:xfrm>
                    <a:off x="4881276" y="3141698"/>
                    <a:ext cx="803650" cy="744024"/>
                  </a:xfrm>
                  <a:custGeom>
                    <a:avLst/>
                    <a:gdLst>
                      <a:gd name="connsiteX0" fmla="*/ 130874 w 803650"/>
                      <a:gd name="connsiteY0" fmla="*/ 744024 h 744024"/>
                      <a:gd name="connsiteX1" fmla="*/ 533972 w 803650"/>
                      <a:gd name="connsiteY1" fmla="*/ 663729 h 744024"/>
                      <a:gd name="connsiteX2" fmla="*/ 797147 w 803650"/>
                      <a:gd name="connsiteY2" fmla="*/ 269679 h 744024"/>
                      <a:gd name="connsiteX3" fmla="*/ 403098 w 803650"/>
                      <a:gd name="connsiteY3" fmla="*/ 6504 h 744024"/>
                      <a:gd name="connsiteX4" fmla="*/ 0 w 803650"/>
                      <a:gd name="connsiteY4" fmla="*/ 86799 h 744024"/>
                      <a:gd name="connsiteX5" fmla="*/ 130874 w 803650"/>
                      <a:gd name="connsiteY5" fmla="*/ 744024 h 744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3650" h="744024">
                        <a:moveTo>
                          <a:pt x="130874" y="744024"/>
                        </a:moveTo>
                        <a:lnTo>
                          <a:pt x="533972" y="663729"/>
                        </a:lnTo>
                        <a:cubicBezTo>
                          <a:pt x="715423" y="627534"/>
                          <a:pt x="833247" y="451130"/>
                          <a:pt x="797147" y="269679"/>
                        </a:cubicBezTo>
                        <a:cubicBezTo>
                          <a:pt x="760952" y="88228"/>
                          <a:pt x="584549" y="-29596"/>
                          <a:pt x="403098" y="6504"/>
                        </a:cubicBezTo>
                        <a:lnTo>
                          <a:pt x="0" y="86799"/>
                        </a:lnTo>
                        <a:lnTo>
                          <a:pt x="130874" y="74402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3" name="Freeform: Shape 402">
                    <a:extLst>
                      <a:ext uri="{FF2B5EF4-FFF2-40B4-BE49-F238E27FC236}">
                        <a16:creationId xmlns:a16="http://schemas.microsoft.com/office/drawing/2014/main" id="{C0E1ABDE-F101-770B-45C4-97ABDD7886F8}"/>
                      </a:ext>
                    </a:extLst>
                  </p:cNvPr>
                  <p:cNvSpPr/>
                  <p:nvPr/>
                </p:nvSpPr>
                <p:spPr>
                  <a:xfrm>
                    <a:off x="4951856" y="3241928"/>
                    <a:ext cx="733101" cy="643794"/>
                  </a:xfrm>
                  <a:custGeom>
                    <a:avLst/>
                    <a:gdLst>
                      <a:gd name="connsiteX0" fmla="*/ 726567 w 733101"/>
                      <a:gd name="connsiteY0" fmla="*/ 169450 h 643794"/>
                      <a:gd name="connsiteX1" fmla="*/ 636842 w 733101"/>
                      <a:gd name="connsiteY1" fmla="*/ 0 h 643794"/>
                      <a:gd name="connsiteX2" fmla="*/ 467392 w 733101"/>
                      <a:gd name="connsiteY2" fmla="*/ 249269 h 643794"/>
                      <a:gd name="connsiteX3" fmla="*/ 0 w 733101"/>
                      <a:gd name="connsiteY3" fmla="*/ 341376 h 643794"/>
                      <a:gd name="connsiteX4" fmla="*/ 60293 w 733101"/>
                      <a:gd name="connsiteY4" fmla="*/ 643795 h 643794"/>
                      <a:gd name="connsiteX5" fmla="*/ 463391 w 733101"/>
                      <a:gd name="connsiteY5" fmla="*/ 563499 h 643794"/>
                      <a:gd name="connsiteX6" fmla="*/ 726567 w 733101"/>
                      <a:gd name="connsiteY6" fmla="*/ 169450 h 643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33101" h="643794">
                        <a:moveTo>
                          <a:pt x="726567" y="169450"/>
                        </a:moveTo>
                        <a:cubicBezTo>
                          <a:pt x="713327" y="102870"/>
                          <a:pt x="681133" y="44958"/>
                          <a:pt x="636842" y="0"/>
                        </a:cubicBezTo>
                        <a:cubicBezTo>
                          <a:pt x="692277" y="63246"/>
                          <a:pt x="638842" y="218408"/>
                          <a:pt x="467392" y="249269"/>
                        </a:cubicBezTo>
                        <a:cubicBezTo>
                          <a:pt x="367760" y="267176"/>
                          <a:pt x="156401" y="309658"/>
                          <a:pt x="0" y="341376"/>
                        </a:cubicBezTo>
                        <a:lnTo>
                          <a:pt x="60293" y="643795"/>
                        </a:lnTo>
                        <a:lnTo>
                          <a:pt x="463391" y="563499"/>
                        </a:lnTo>
                        <a:cubicBezTo>
                          <a:pt x="644938" y="527304"/>
                          <a:pt x="762762" y="350901"/>
                          <a:pt x="726567" y="16945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4" name="Freeform: Shape 403">
                    <a:extLst>
                      <a:ext uri="{FF2B5EF4-FFF2-40B4-BE49-F238E27FC236}">
                        <a16:creationId xmlns:a16="http://schemas.microsoft.com/office/drawing/2014/main" id="{C6718266-A323-7549-0A3F-78F3579E7E41}"/>
                      </a:ext>
                    </a:extLst>
                  </p:cNvPr>
                  <p:cNvSpPr/>
                  <p:nvPr/>
                </p:nvSpPr>
                <p:spPr>
                  <a:xfrm>
                    <a:off x="5006244" y="3411473"/>
                    <a:ext cx="679068" cy="442055"/>
                  </a:xfrm>
                  <a:custGeom>
                    <a:avLst/>
                    <a:gdLst>
                      <a:gd name="connsiteX0" fmla="*/ 26384 w 679068"/>
                      <a:gd name="connsiteY0" fmla="*/ 442055 h 442055"/>
                      <a:gd name="connsiteX1" fmla="*/ 406717 w 679068"/>
                      <a:gd name="connsiteY1" fmla="*/ 366331 h 442055"/>
                      <a:gd name="connsiteX2" fmla="*/ 672179 w 679068"/>
                      <a:gd name="connsiteY2" fmla="*/ 0 h 442055"/>
                      <a:gd name="connsiteX3" fmla="*/ 380333 w 679068"/>
                      <a:gd name="connsiteY3" fmla="*/ 234029 h 442055"/>
                      <a:gd name="connsiteX4" fmla="*/ 0 w 679068"/>
                      <a:gd name="connsiteY4" fmla="*/ 309753 h 442055"/>
                      <a:gd name="connsiteX5" fmla="*/ 26384 w 679068"/>
                      <a:gd name="connsiteY5" fmla="*/ 442055 h 442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9068" h="442055">
                        <a:moveTo>
                          <a:pt x="26384" y="442055"/>
                        </a:moveTo>
                        <a:cubicBezTo>
                          <a:pt x="332899" y="381000"/>
                          <a:pt x="406717" y="366331"/>
                          <a:pt x="406717" y="366331"/>
                        </a:cubicBezTo>
                        <a:cubicBezTo>
                          <a:pt x="509397" y="345853"/>
                          <a:pt x="719709" y="238411"/>
                          <a:pt x="672179" y="0"/>
                        </a:cubicBezTo>
                        <a:cubicBezTo>
                          <a:pt x="702183" y="150781"/>
                          <a:pt x="477488" y="214598"/>
                          <a:pt x="380333" y="234029"/>
                        </a:cubicBezTo>
                        <a:cubicBezTo>
                          <a:pt x="283178" y="253365"/>
                          <a:pt x="0" y="309753"/>
                          <a:pt x="0" y="309753"/>
                        </a:cubicBezTo>
                        <a:lnTo>
                          <a:pt x="26384" y="442055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5" name="Freeform: Shape 404">
                    <a:extLst>
                      <a:ext uri="{FF2B5EF4-FFF2-40B4-BE49-F238E27FC236}">
                        <a16:creationId xmlns:a16="http://schemas.microsoft.com/office/drawing/2014/main" id="{13925826-C423-B8B2-B31D-D2FA51FCC671}"/>
                      </a:ext>
                    </a:extLst>
                  </p:cNvPr>
                  <p:cNvSpPr/>
                  <p:nvPr/>
                </p:nvSpPr>
                <p:spPr>
                  <a:xfrm>
                    <a:off x="4915185" y="3185825"/>
                    <a:ext cx="715708" cy="220885"/>
                  </a:xfrm>
                  <a:custGeom>
                    <a:avLst/>
                    <a:gdLst>
                      <a:gd name="connsiteX0" fmla="*/ 0 w 715708"/>
                      <a:gd name="connsiteY0" fmla="*/ 78296 h 220885"/>
                      <a:gd name="connsiteX1" fmla="*/ 364903 w 715708"/>
                      <a:gd name="connsiteY1" fmla="*/ 5620 h 220885"/>
                      <a:gd name="connsiteX2" fmla="*/ 715709 w 715708"/>
                      <a:gd name="connsiteY2" fmla="*/ 220885 h 220885"/>
                      <a:gd name="connsiteX3" fmla="*/ 388906 w 715708"/>
                      <a:gd name="connsiteY3" fmla="*/ 126016 h 220885"/>
                      <a:gd name="connsiteX4" fmla="*/ 24003 w 715708"/>
                      <a:gd name="connsiteY4" fmla="*/ 198692 h 220885"/>
                      <a:gd name="connsiteX5" fmla="*/ 0 w 715708"/>
                      <a:gd name="connsiteY5" fmla="*/ 78296 h 220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15708" h="220885">
                        <a:moveTo>
                          <a:pt x="0" y="78296"/>
                        </a:moveTo>
                        <a:cubicBezTo>
                          <a:pt x="278892" y="22765"/>
                          <a:pt x="364903" y="5620"/>
                          <a:pt x="364903" y="5620"/>
                        </a:cubicBezTo>
                        <a:cubicBezTo>
                          <a:pt x="458343" y="-12954"/>
                          <a:pt x="672560" y="4001"/>
                          <a:pt x="715709" y="220885"/>
                        </a:cubicBezTo>
                        <a:cubicBezTo>
                          <a:pt x="688372" y="83725"/>
                          <a:pt x="477298" y="108395"/>
                          <a:pt x="388906" y="126016"/>
                        </a:cubicBezTo>
                        <a:cubicBezTo>
                          <a:pt x="300514" y="143637"/>
                          <a:pt x="24003" y="198692"/>
                          <a:pt x="24003" y="198692"/>
                        </a:cubicBezTo>
                        <a:lnTo>
                          <a:pt x="0" y="78296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6" name="Freeform: Shape 405">
                    <a:extLst>
                      <a:ext uri="{FF2B5EF4-FFF2-40B4-BE49-F238E27FC236}">
                        <a16:creationId xmlns:a16="http://schemas.microsoft.com/office/drawing/2014/main" id="{1F899BEC-CFCC-4FF9-F71C-B83C8DDA99BB}"/>
                      </a:ext>
                    </a:extLst>
                  </p:cNvPr>
                  <p:cNvSpPr/>
                  <p:nvPr/>
                </p:nvSpPr>
                <p:spPr>
                  <a:xfrm rot="-676101">
                    <a:off x="4753267" y="3221954"/>
                    <a:ext cx="386896" cy="670163"/>
                  </a:xfrm>
                  <a:custGeom>
                    <a:avLst/>
                    <a:gdLst>
                      <a:gd name="connsiteX0" fmla="*/ 386896 w 386896"/>
                      <a:gd name="connsiteY0" fmla="*/ 335082 h 670163"/>
                      <a:gd name="connsiteX1" fmla="*/ 193448 w 386896"/>
                      <a:gd name="connsiteY1" fmla="*/ 670164 h 670163"/>
                      <a:gd name="connsiteX2" fmla="*/ 0 w 386896"/>
                      <a:gd name="connsiteY2" fmla="*/ 335082 h 670163"/>
                      <a:gd name="connsiteX3" fmla="*/ 193448 w 386896"/>
                      <a:gd name="connsiteY3" fmla="*/ 0 h 670163"/>
                      <a:gd name="connsiteX4" fmla="*/ 386896 w 386896"/>
                      <a:gd name="connsiteY4" fmla="*/ 335082 h 670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6896" h="670163">
                        <a:moveTo>
                          <a:pt x="386896" y="335082"/>
                        </a:moveTo>
                        <a:cubicBezTo>
                          <a:pt x="386896" y="520142"/>
                          <a:pt x="300287" y="670164"/>
                          <a:pt x="193448" y="670164"/>
                        </a:cubicBezTo>
                        <a:cubicBezTo>
                          <a:pt x="86610" y="670164"/>
                          <a:pt x="0" y="520142"/>
                          <a:pt x="0" y="335082"/>
                        </a:cubicBezTo>
                        <a:cubicBezTo>
                          <a:pt x="0" y="150021"/>
                          <a:pt x="86610" y="0"/>
                          <a:pt x="193448" y="0"/>
                        </a:cubicBezTo>
                        <a:cubicBezTo>
                          <a:pt x="300287" y="0"/>
                          <a:pt x="386896" y="150021"/>
                          <a:pt x="386896" y="335082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7" name="Freeform: Shape 406">
                    <a:extLst>
                      <a:ext uri="{FF2B5EF4-FFF2-40B4-BE49-F238E27FC236}">
                        <a16:creationId xmlns:a16="http://schemas.microsoft.com/office/drawing/2014/main" id="{0BB52D45-F12A-DDE8-FB39-FB53B1EBD46A}"/>
                      </a:ext>
                    </a:extLst>
                  </p:cNvPr>
                  <p:cNvSpPr/>
                  <p:nvPr/>
                </p:nvSpPr>
                <p:spPr>
                  <a:xfrm rot="-676101">
                    <a:off x="4753267" y="3221954"/>
                    <a:ext cx="386896" cy="670163"/>
                  </a:xfrm>
                  <a:custGeom>
                    <a:avLst/>
                    <a:gdLst>
                      <a:gd name="connsiteX0" fmla="*/ 386896 w 386896"/>
                      <a:gd name="connsiteY0" fmla="*/ 335082 h 670163"/>
                      <a:gd name="connsiteX1" fmla="*/ 193448 w 386896"/>
                      <a:gd name="connsiteY1" fmla="*/ 670164 h 670163"/>
                      <a:gd name="connsiteX2" fmla="*/ 0 w 386896"/>
                      <a:gd name="connsiteY2" fmla="*/ 335082 h 670163"/>
                      <a:gd name="connsiteX3" fmla="*/ 193448 w 386896"/>
                      <a:gd name="connsiteY3" fmla="*/ 0 h 670163"/>
                      <a:gd name="connsiteX4" fmla="*/ 386896 w 386896"/>
                      <a:gd name="connsiteY4" fmla="*/ 335082 h 670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6896" h="670163">
                        <a:moveTo>
                          <a:pt x="386896" y="335082"/>
                        </a:moveTo>
                        <a:cubicBezTo>
                          <a:pt x="386896" y="520142"/>
                          <a:pt x="300287" y="670164"/>
                          <a:pt x="193448" y="670164"/>
                        </a:cubicBezTo>
                        <a:cubicBezTo>
                          <a:pt x="86610" y="670164"/>
                          <a:pt x="0" y="520142"/>
                          <a:pt x="0" y="335082"/>
                        </a:cubicBezTo>
                        <a:cubicBezTo>
                          <a:pt x="0" y="150021"/>
                          <a:pt x="86610" y="0"/>
                          <a:pt x="193448" y="0"/>
                        </a:cubicBezTo>
                        <a:cubicBezTo>
                          <a:pt x="300287" y="0"/>
                          <a:pt x="386896" y="150021"/>
                          <a:pt x="386896" y="33508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05CCF248-330E-E989-535E-F1718F5FAF0C}"/>
                      </a:ext>
                    </a:extLst>
                  </p:cNvPr>
                  <p:cNvSpPr/>
                  <p:nvPr/>
                </p:nvSpPr>
                <p:spPr>
                  <a:xfrm rot="-676101">
                    <a:off x="4787273" y="3263385"/>
                    <a:ext cx="318889" cy="587297"/>
                  </a:xfrm>
                  <a:custGeom>
                    <a:avLst/>
                    <a:gdLst>
                      <a:gd name="connsiteX0" fmla="*/ 318890 w 318889"/>
                      <a:gd name="connsiteY0" fmla="*/ 293649 h 587297"/>
                      <a:gd name="connsiteX1" fmla="*/ 159445 w 318889"/>
                      <a:gd name="connsiteY1" fmla="*/ 587298 h 587297"/>
                      <a:gd name="connsiteX2" fmla="*/ 0 w 318889"/>
                      <a:gd name="connsiteY2" fmla="*/ 293649 h 587297"/>
                      <a:gd name="connsiteX3" fmla="*/ 159445 w 318889"/>
                      <a:gd name="connsiteY3" fmla="*/ 0 h 587297"/>
                      <a:gd name="connsiteX4" fmla="*/ 318890 w 318889"/>
                      <a:gd name="connsiteY4" fmla="*/ 293649 h 587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8889" h="587297">
                        <a:moveTo>
                          <a:pt x="318890" y="293649"/>
                        </a:moveTo>
                        <a:cubicBezTo>
                          <a:pt x="318890" y="455827"/>
                          <a:pt x="247504" y="587298"/>
                          <a:pt x="159445" y="587298"/>
                        </a:cubicBezTo>
                        <a:cubicBezTo>
                          <a:pt x="71386" y="587298"/>
                          <a:pt x="0" y="455827"/>
                          <a:pt x="0" y="293649"/>
                        </a:cubicBezTo>
                        <a:cubicBezTo>
                          <a:pt x="0" y="131471"/>
                          <a:pt x="71386" y="0"/>
                          <a:pt x="159445" y="0"/>
                        </a:cubicBezTo>
                        <a:cubicBezTo>
                          <a:pt x="247504" y="0"/>
                          <a:pt x="318890" y="131471"/>
                          <a:pt x="318890" y="293649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175D7C1F-E546-EFA0-BD8C-9768D4CFE721}"/>
                      </a:ext>
                    </a:extLst>
                  </p:cNvPr>
                  <p:cNvSpPr/>
                  <p:nvPr/>
                </p:nvSpPr>
                <p:spPr>
                  <a:xfrm rot="-676101">
                    <a:off x="4787273" y="3263385"/>
                    <a:ext cx="318889" cy="587297"/>
                  </a:xfrm>
                  <a:custGeom>
                    <a:avLst/>
                    <a:gdLst>
                      <a:gd name="connsiteX0" fmla="*/ 318890 w 318889"/>
                      <a:gd name="connsiteY0" fmla="*/ 293649 h 587297"/>
                      <a:gd name="connsiteX1" fmla="*/ 159445 w 318889"/>
                      <a:gd name="connsiteY1" fmla="*/ 587298 h 587297"/>
                      <a:gd name="connsiteX2" fmla="*/ 0 w 318889"/>
                      <a:gd name="connsiteY2" fmla="*/ 293649 h 587297"/>
                      <a:gd name="connsiteX3" fmla="*/ 159445 w 318889"/>
                      <a:gd name="connsiteY3" fmla="*/ 0 h 587297"/>
                      <a:gd name="connsiteX4" fmla="*/ 318890 w 318889"/>
                      <a:gd name="connsiteY4" fmla="*/ 293649 h 587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8889" h="587297">
                        <a:moveTo>
                          <a:pt x="318890" y="293649"/>
                        </a:moveTo>
                        <a:cubicBezTo>
                          <a:pt x="318890" y="455827"/>
                          <a:pt x="247504" y="587298"/>
                          <a:pt x="159445" y="587298"/>
                        </a:cubicBezTo>
                        <a:cubicBezTo>
                          <a:pt x="71386" y="587298"/>
                          <a:pt x="0" y="455827"/>
                          <a:pt x="0" y="293649"/>
                        </a:cubicBezTo>
                        <a:cubicBezTo>
                          <a:pt x="0" y="131471"/>
                          <a:pt x="71386" y="0"/>
                          <a:pt x="159445" y="0"/>
                        </a:cubicBezTo>
                        <a:cubicBezTo>
                          <a:pt x="247504" y="0"/>
                          <a:pt x="318890" y="131471"/>
                          <a:pt x="318890" y="293649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10" name="Freeform: Shape 409">
                    <a:extLst>
                      <a:ext uri="{FF2B5EF4-FFF2-40B4-BE49-F238E27FC236}">
                        <a16:creationId xmlns:a16="http://schemas.microsoft.com/office/drawing/2014/main" id="{27A32BFA-DF81-5DBC-2C13-2171657ED21C}"/>
                      </a:ext>
                    </a:extLst>
                  </p:cNvPr>
                  <p:cNvSpPr/>
                  <p:nvPr/>
                </p:nvSpPr>
                <p:spPr>
                  <a:xfrm>
                    <a:off x="4803457" y="3640073"/>
                    <a:ext cx="309657" cy="206788"/>
                  </a:xfrm>
                  <a:custGeom>
                    <a:avLst/>
                    <a:gdLst>
                      <a:gd name="connsiteX0" fmla="*/ 73247 w 309657"/>
                      <a:gd name="connsiteY0" fmla="*/ 142780 h 206788"/>
                      <a:gd name="connsiteX1" fmla="*/ 294418 w 309657"/>
                      <a:gd name="connsiteY1" fmla="*/ 98679 h 206788"/>
                      <a:gd name="connsiteX2" fmla="*/ 309658 w 309657"/>
                      <a:gd name="connsiteY2" fmla="*/ 1143 h 206788"/>
                      <a:gd name="connsiteX3" fmla="*/ 172879 w 309657"/>
                      <a:gd name="connsiteY3" fmla="*/ 28384 h 206788"/>
                      <a:gd name="connsiteX4" fmla="*/ 0 w 309657"/>
                      <a:gd name="connsiteY4" fmla="*/ 0 h 206788"/>
                      <a:gd name="connsiteX5" fmla="*/ 73247 w 309657"/>
                      <a:gd name="connsiteY5" fmla="*/ 142780 h 206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9657" h="206788">
                        <a:moveTo>
                          <a:pt x="73247" y="142780"/>
                        </a:moveTo>
                        <a:cubicBezTo>
                          <a:pt x="156686" y="243078"/>
                          <a:pt x="255746" y="223361"/>
                          <a:pt x="294418" y="98679"/>
                        </a:cubicBezTo>
                        <a:cubicBezTo>
                          <a:pt x="303657" y="68866"/>
                          <a:pt x="308610" y="35623"/>
                          <a:pt x="309658" y="1143"/>
                        </a:cubicBezTo>
                        <a:cubicBezTo>
                          <a:pt x="246126" y="13811"/>
                          <a:pt x="196405" y="23717"/>
                          <a:pt x="172879" y="28384"/>
                        </a:cubicBezTo>
                        <a:cubicBezTo>
                          <a:pt x="83725" y="46196"/>
                          <a:pt x="37338" y="51530"/>
                          <a:pt x="0" y="0"/>
                        </a:cubicBezTo>
                        <a:cubicBezTo>
                          <a:pt x="16573" y="54388"/>
                          <a:pt x="41434" y="104489"/>
                          <a:pt x="73247" y="142780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97" name="Graphic 6">
                  <a:extLst>
                    <a:ext uri="{FF2B5EF4-FFF2-40B4-BE49-F238E27FC236}">
                      <a16:creationId xmlns:a16="http://schemas.microsoft.com/office/drawing/2014/main" id="{FD2E6A66-7E38-0533-B5DB-C91E5A220B6B}"/>
                    </a:ext>
                  </a:extLst>
                </p:cNvPr>
                <p:cNvGrpSpPr/>
                <p:nvPr/>
              </p:nvGrpSpPr>
              <p:grpSpPr>
                <a:xfrm>
                  <a:off x="4208498" y="3226337"/>
                  <a:ext cx="938894" cy="746185"/>
                  <a:chOff x="4208498" y="3226337"/>
                  <a:chExt cx="938894" cy="746185"/>
                </a:xfrm>
              </p:grpSpPr>
              <p:sp>
                <p:nvSpPr>
                  <p:cNvPr id="398" name="Freeform: Shape 397">
                    <a:extLst>
                      <a:ext uri="{FF2B5EF4-FFF2-40B4-BE49-F238E27FC236}">
                        <a16:creationId xmlns:a16="http://schemas.microsoft.com/office/drawing/2014/main" id="{F26CFB7F-206B-C550-D9E3-7E5BD343F9E7}"/>
                      </a:ext>
                    </a:extLst>
                  </p:cNvPr>
                  <p:cNvSpPr/>
                  <p:nvPr/>
                </p:nvSpPr>
                <p:spPr>
                  <a:xfrm>
                    <a:off x="4208498" y="3226337"/>
                    <a:ext cx="938894" cy="746185"/>
                  </a:xfrm>
                  <a:custGeom>
                    <a:avLst/>
                    <a:gdLst>
                      <a:gd name="connsiteX0" fmla="*/ 269679 w 938894"/>
                      <a:gd name="connsiteY0" fmla="*/ 82457 h 746185"/>
                      <a:gd name="connsiteX1" fmla="*/ 6504 w 938894"/>
                      <a:gd name="connsiteY1" fmla="*/ 476506 h 746185"/>
                      <a:gd name="connsiteX2" fmla="*/ 400553 w 938894"/>
                      <a:gd name="connsiteY2" fmla="*/ 739682 h 746185"/>
                      <a:gd name="connsiteX3" fmla="*/ 803651 w 938894"/>
                      <a:gd name="connsiteY3" fmla="*/ 659386 h 746185"/>
                      <a:gd name="connsiteX4" fmla="*/ 803651 w 938894"/>
                      <a:gd name="connsiteY4" fmla="*/ 659386 h 746185"/>
                      <a:gd name="connsiteX5" fmla="*/ 918618 w 938894"/>
                      <a:gd name="connsiteY5" fmla="*/ 536418 h 746185"/>
                      <a:gd name="connsiteX6" fmla="*/ 826035 w 938894"/>
                      <a:gd name="connsiteY6" fmla="*/ 71693 h 746185"/>
                      <a:gd name="connsiteX7" fmla="*/ 672682 w 938894"/>
                      <a:gd name="connsiteY7" fmla="*/ 2161 h 746185"/>
                      <a:gd name="connsiteX8" fmla="*/ 672682 w 938894"/>
                      <a:gd name="connsiteY8" fmla="*/ 2161 h 746185"/>
                      <a:gd name="connsiteX9" fmla="*/ 269679 w 938894"/>
                      <a:gd name="connsiteY9" fmla="*/ 82457 h 74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8894" h="746185">
                        <a:moveTo>
                          <a:pt x="269679" y="82457"/>
                        </a:moveTo>
                        <a:cubicBezTo>
                          <a:pt x="88228" y="118652"/>
                          <a:pt x="-29596" y="295055"/>
                          <a:pt x="6504" y="476506"/>
                        </a:cubicBezTo>
                        <a:cubicBezTo>
                          <a:pt x="42699" y="657957"/>
                          <a:pt x="219101" y="775782"/>
                          <a:pt x="400553" y="739682"/>
                        </a:cubicBezTo>
                        <a:lnTo>
                          <a:pt x="803651" y="659386"/>
                        </a:lnTo>
                        <a:lnTo>
                          <a:pt x="803651" y="659386"/>
                        </a:lnTo>
                        <a:cubicBezTo>
                          <a:pt x="852228" y="649670"/>
                          <a:pt x="894329" y="607951"/>
                          <a:pt x="918618" y="536418"/>
                        </a:cubicBezTo>
                        <a:cubicBezTo>
                          <a:pt x="967100" y="393353"/>
                          <a:pt x="925666" y="185231"/>
                          <a:pt x="826035" y="71693"/>
                        </a:cubicBezTo>
                        <a:cubicBezTo>
                          <a:pt x="776219" y="14924"/>
                          <a:pt x="721260" y="-7459"/>
                          <a:pt x="672682" y="2161"/>
                        </a:cubicBezTo>
                        <a:lnTo>
                          <a:pt x="672682" y="2161"/>
                        </a:lnTo>
                        <a:lnTo>
                          <a:pt x="269679" y="82457"/>
                        </a:ln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9" name="Freeform: Shape 398">
                    <a:extLst>
                      <a:ext uri="{FF2B5EF4-FFF2-40B4-BE49-F238E27FC236}">
                        <a16:creationId xmlns:a16="http://schemas.microsoft.com/office/drawing/2014/main" id="{12F936EB-DAEB-D90C-A679-0A6865B2D0D6}"/>
                      </a:ext>
                    </a:extLst>
                  </p:cNvPr>
                  <p:cNvSpPr/>
                  <p:nvPr/>
                </p:nvSpPr>
                <p:spPr>
                  <a:xfrm>
                    <a:off x="4208498" y="3226337"/>
                    <a:ext cx="938894" cy="746185"/>
                  </a:xfrm>
                  <a:custGeom>
                    <a:avLst/>
                    <a:gdLst>
                      <a:gd name="connsiteX0" fmla="*/ 269679 w 938894"/>
                      <a:gd name="connsiteY0" fmla="*/ 82457 h 746185"/>
                      <a:gd name="connsiteX1" fmla="*/ 6504 w 938894"/>
                      <a:gd name="connsiteY1" fmla="*/ 476506 h 746185"/>
                      <a:gd name="connsiteX2" fmla="*/ 400553 w 938894"/>
                      <a:gd name="connsiteY2" fmla="*/ 739682 h 746185"/>
                      <a:gd name="connsiteX3" fmla="*/ 803651 w 938894"/>
                      <a:gd name="connsiteY3" fmla="*/ 659386 h 746185"/>
                      <a:gd name="connsiteX4" fmla="*/ 803651 w 938894"/>
                      <a:gd name="connsiteY4" fmla="*/ 659386 h 746185"/>
                      <a:gd name="connsiteX5" fmla="*/ 918618 w 938894"/>
                      <a:gd name="connsiteY5" fmla="*/ 536418 h 746185"/>
                      <a:gd name="connsiteX6" fmla="*/ 826035 w 938894"/>
                      <a:gd name="connsiteY6" fmla="*/ 71693 h 746185"/>
                      <a:gd name="connsiteX7" fmla="*/ 672682 w 938894"/>
                      <a:gd name="connsiteY7" fmla="*/ 2161 h 746185"/>
                      <a:gd name="connsiteX8" fmla="*/ 672682 w 938894"/>
                      <a:gd name="connsiteY8" fmla="*/ 2161 h 746185"/>
                      <a:gd name="connsiteX9" fmla="*/ 269679 w 938894"/>
                      <a:gd name="connsiteY9" fmla="*/ 82457 h 74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8894" h="746185">
                        <a:moveTo>
                          <a:pt x="269679" y="82457"/>
                        </a:moveTo>
                        <a:cubicBezTo>
                          <a:pt x="88228" y="118652"/>
                          <a:pt x="-29596" y="295055"/>
                          <a:pt x="6504" y="476506"/>
                        </a:cubicBezTo>
                        <a:cubicBezTo>
                          <a:pt x="42699" y="657957"/>
                          <a:pt x="219101" y="775782"/>
                          <a:pt x="400553" y="739682"/>
                        </a:cubicBezTo>
                        <a:lnTo>
                          <a:pt x="803651" y="659386"/>
                        </a:lnTo>
                        <a:lnTo>
                          <a:pt x="803651" y="659386"/>
                        </a:lnTo>
                        <a:cubicBezTo>
                          <a:pt x="852228" y="649670"/>
                          <a:pt x="894329" y="607951"/>
                          <a:pt x="918618" y="536418"/>
                        </a:cubicBezTo>
                        <a:cubicBezTo>
                          <a:pt x="967100" y="393353"/>
                          <a:pt x="925666" y="185231"/>
                          <a:pt x="826035" y="71693"/>
                        </a:cubicBezTo>
                        <a:cubicBezTo>
                          <a:pt x="776219" y="14924"/>
                          <a:pt x="721260" y="-7459"/>
                          <a:pt x="672682" y="2161"/>
                        </a:cubicBezTo>
                        <a:lnTo>
                          <a:pt x="672682" y="2161"/>
                        </a:lnTo>
                        <a:lnTo>
                          <a:pt x="269679" y="8245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  <a:alpha val="8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0" name="Freeform: Shape 399">
                    <a:extLst>
                      <a:ext uri="{FF2B5EF4-FFF2-40B4-BE49-F238E27FC236}">
                        <a16:creationId xmlns:a16="http://schemas.microsoft.com/office/drawing/2014/main" id="{8048946E-8A04-4211-37D5-ECD3A1A51AF1}"/>
                      </a:ext>
                    </a:extLst>
                  </p:cNvPr>
                  <p:cNvSpPr/>
                  <p:nvPr/>
                </p:nvSpPr>
                <p:spPr>
                  <a:xfrm>
                    <a:off x="4216621" y="3693794"/>
                    <a:ext cx="926496" cy="251968"/>
                  </a:xfrm>
                  <a:custGeom>
                    <a:avLst/>
                    <a:gdLst>
                      <a:gd name="connsiteX0" fmla="*/ 357664 w 926496"/>
                      <a:gd name="connsiteY0" fmla="*/ 113347 h 251968"/>
                      <a:gd name="connsiteX1" fmla="*/ 0 w 926496"/>
                      <a:gd name="connsiteY1" fmla="*/ 16192 h 251968"/>
                      <a:gd name="connsiteX2" fmla="*/ 40767 w 926496"/>
                      <a:gd name="connsiteY2" fmla="*/ 118015 h 251968"/>
                      <a:gd name="connsiteX3" fmla="*/ 41148 w 926496"/>
                      <a:gd name="connsiteY3" fmla="*/ 118586 h 251968"/>
                      <a:gd name="connsiteX4" fmla="*/ 43339 w 926496"/>
                      <a:gd name="connsiteY4" fmla="*/ 122015 h 251968"/>
                      <a:gd name="connsiteX5" fmla="*/ 384048 w 926496"/>
                      <a:gd name="connsiteY5" fmla="*/ 245745 h 251968"/>
                      <a:gd name="connsiteX6" fmla="*/ 865632 w 926496"/>
                      <a:gd name="connsiteY6" fmla="*/ 149828 h 251968"/>
                      <a:gd name="connsiteX7" fmla="*/ 910590 w 926496"/>
                      <a:gd name="connsiteY7" fmla="*/ 68961 h 251968"/>
                      <a:gd name="connsiteX8" fmla="*/ 926497 w 926496"/>
                      <a:gd name="connsiteY8" fmla="*/ 0 h 251968"/>
                      <a:gd name="connsiteX9" fmla="*/ 357664 w 926496"/>
                      <a:gd name="connsiteY9" fmla="*/ 113347 h 251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26496" h="251968">
                        <a:moveTo>
                          <a:pt x="357664" y="113347"/>
                        </a:moveTo>
                        <a:cubicBezTo>
                          <a:pt x="262033" y="132397"/>
                          <a:pt x="35909" y="158972"/>
                          <a:pt x="0" y="16192"/>
                        </a:cubicBezTo>
                        <a:cubicBezTo>
                          <a:pt x="8192" y="53054"/>
                          <a:pt x="22098" y="87344"/>
                          <a:pt x="40767" y="118015"/>
                        </a:cubicBezTo>
                        <a:cubicBezTo>
                          <a:pt x="40862" y="118205"/>
                          <a:pt x="40958" y="118396"/>
                          <a:pt x="41148" y="118586"/>
                        </a:cubicBezTo>
                        <a:cubicBezTo>
                          <a:pt x="41815" y="119729"/>
                          <a:pt x="42672" y="120872"/>
                          <a:pt x="43339" y="122015"/>
                        </a:cubicBezTo>
                        <a:cubicBezTo>
                          <a:pt x="130207" y="253175"/>
                          <a:pt x="300704" y="262414"/>
                          <a:pt x="384048" y="245745"/>
                        </a:cubicBezTo>
                        <a:cubicBezTo>
                          <a:pt x="384048" y="245745"/>
                          <a:pt x="615982" y="199549"/>
                          <a:pt x="865632" y="149828"/>
                        </a:cubicBezTo>
                        <a:cubicBezTo>
                          <a:pt x="883730" y="129635"/>
                          <a:pt x="899160" y="102584"/>
                          <a:pt x="910590" y="68961"/>
                        </a:cubicBezTo>
                        <a:cubicBezTo>
                          <a:pt x="917924" y="47339"/>
                          <a:pt x="923163" y="24098"/>
                          <a:pt x="926497" y="0"/>
                        </a:cubicBezTo>
                        <a:cubicBezTo>
                          <a:pt x="757904" y="33623"/>
                          <a:pt x="429197" y="99155"/>
                          <a:pt x="357664" y="113347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1" name="Freeform: Shape 400">
                    <a:extLst>
                      <a:ext uri="{FF2B5EF4-FFF2-40B4-BE49-F238E27FC236}">
                        <a16:creationId xmlns:a16="http://schemas.microsoft.com/office/drawing/2014/main" id="{DECD784E-FDE3-1583-BB4D-28BB0587CCF4}"/>
                      </a:ext>
                    </a:extLst>
                  </p:cNvPr>
                  <p:cNvSpPr/>
                  <p:nvPr/>
                </p:nvSpPr>
                <p:spPr>
                  <a:xfrm>
                    <a:off x="4250832" y="3250977"/>
                    <a:ext cx="825896" cy="429387"/>
                  </a:xfrm>
                  <a:custGeom>
                    <a:avLst/>
                    <a:gdLst>
                      <a:gd name="connsiteX0" fmla="*/ 6271 w 825896"/>
                      <a:gd name="connsiteY0" fmla="*/ 429387 h 429387"/>
                      <a:gd name="connsiteX1" fmla="*/ 271828 w 825896"/>
                      <a:gd name="connsiteY1" fmla="*/ 216503 h 429387"/>
                      <a:gd name="connsiteX2" fmla="*/ 825897 w 825896"/>
                      <a:gd name="connsiteY2" fmla="*/ 106108 h 429387"/>
                      <a:gd name="connsiteX3" fmla="*/ 783796 w 825896"/>
                      <a:gd name="connsiteY3" fmla="*/ 47054 h 429387"/>
                      <a:gd name="connsiteX4" fmla="*/ 730075 w 825896"/>
                      <a:gd name="connsiteY4" fmla="*/ 0 h 429387"/>
                      <a:gd name="connsiteX5" fmla="*/ 247825 w 825896"/>
                      <a:gd name="connsiteY5" fmla="*/ 96107 h 429387"/>
                      <a:gd name="connsiteX6" fmla="*/ 6271 w 825896"/>
                      <a:gd name="connsiteY6" fmla="*/ 429387 h 429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5896" h="429387">
                        <a:moveTo>
                          <a:pt x="6271" y="429387"/>
                        </a:moveTo>
                        <a:cubicBezTo>
                          <a:pt x="-21066" y="292227"/>
                          <a:pt x="183436" y="234125"/>
                          <a:pt x="271828" y="216503"/>
                        </a:cubicBezTo>
                        <a:cubicBezTo>
                          <a:pt x="343837" y="202121"/>
                          <a:pt x="697595" y="131731"/>
                          <a:pt x="825897" y="106108"/>
                        </a:cubicBezTo>
                        <a:cubicBezTo>
                          <a:pt x="813324" y="84582"/>
                          <a:pt x="799322" y="64675"/>
                          <a:pt x="783796" y="47054"/>
                        </a:cubicBezTo>
                        <a:cubicBezTo>
                          <a:pt x="766366" y="27146"/>
                          <a:pt x="748268" y="11621"/>
                          <a:pt x="730075" y="0"/>
                        </a:cubicBezTo>
                        <a:cubicBezTo>
                          <a:pt x="485950" y="48578"/>
                          <a:pt x="247825" y="96107"/>
                          <a:pt x="247825" y="96107"/>
                        </a:cubicBezTo>
                        <a:cubicBezTo>
                          <a:pt x="154289" y="114681"/>
                          <a:pt x="-36973" y="212503"/>
                          <a:pt x="6271" y="42938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270" name="Graphic 6">
                <a:extLst>
                  <a:ext uri="{FF2B5EF4-FFF2-40B4-BE49-F238E27FC236}">
                    <a16:creationId xmlns:a16="http://schemas.microsoft.com/office/drawing/2014/main" id="{4E9E5516-7C0D-2FEB-BBD1-C62A3265033E}"/>
                  </a:ext>
                </a:extLst>
              </p:cNvPr>
              <p:cNvGrpSpPr/>
              <p:nvPr/>
            </p:nvGrpSpPr>
            <p:grpSpPr>
              <a:xfrm>
                <a:off x="5678620" y="3909611"/>
                <a:ext cx="466314" cy="425363"/>
                <a:chOff x="5267324" y="3507754"/>
                <a:chExt cx="928066" cy="846563"/>
              </a:xfrm>
            </p:grpSpPr>
            <p:grpSp>
              <p:nvGrpSpPr>
                <p:cNvPr id="366" name="Graphic 6">
                  <a:extLst>
                    <a:ext uri="{FF2B5EF4-FFF2-40B4-BE49-F238E27FC236}">
                      <a16:creationId xmlns:a16="http://schemas.microsoft.com/office/drawing/2014/main" id="{34C4934F-6D1B-F0E7-04FF-1E27C7AD40D3}"/>
                    </a:ext>
                  </a:extLst>
                </p:cNvPr>
                <p:cNvGrpSpPr/>
                <p:nvPr/>
              </p:nvGrpSpPr>
              <p:grpSpPr>
                <a:xfrm>
                  <a:off x="5344824" y="3754694"/>
                  <a:ext cx="361032" cy="587298"/>
                  <a:chOff x="5344824" y="3754694"/>
                  <a:chExt cx="361032" cy="587298"/>
                </a:xfrm>
              </p:grpSpPr>
              <p:sp>
                <p:nvSpPr>
                  <p:cNvPr id="394" name="Freeform: Shape 393">
                    <a:extLst>
                      <a:ext uri="{FF2B5EF4-FFF2-40B4-BE49-F238E27FC236}">
                        <a16:creationId xmlns:a16="http://schemas.microsoft.com/office/drawing/2014/main" id="{696ACEC0-74D5-BF63-A6B5-A3CC4BC90D22}"/>
                      </a:ext>
                    </a:extLst>
                  </p:cNvPr>
                  <p:cNvSpPr/>
                  <p:nvPr/>
                </p:nvSpPr>
                <p:spPr>
                  <a:xfrm rot="-1800044">
                    <a:off x="5344824" y="3754694"/>
                    <a:ext cx="318889" cy="587298"/>
                  </a:xfrm>
                  <a:custGeom>
                    <a:avLst/>
                    <a:gdLst>
                      <a:gd name="connsiteX0" fmla="*/ 318890 w 318889"/>
                      <a:gd name="connsiteY0" fmla="*/ 293649 h 587298"/>
                      <a:gd name="connsiteX1" fmla="*/ 159445 w 318889"/>
                      <a:gd name="connsiteY1" fmla="*/ 587298 h 587298"/>
                      <a:gd name="connsiteX2" fmla="*/ 0 w 318889"/>
                      <a:gd name="connsiteY2" fmla="*/ 293649 h 587298"/>
                      <a:gd name="connsiteX3" fmla="*/ 159445 w 318889"/>
                      <a:gd name="connsiteY3" fmla="*/ 0 h 587298"/>
                      <a:gd name="connsiteX4" fmla="*/ 318890 w 318889"/>
                      <a:gd name="connsiteY4" fmla="*/ 293649 h 587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8889" h="587298">
                        <a:moveTo>
                          <a:pt x="318890" y="293649"/>
                        </a:moveTo>
                        <a:cubicBezTo>
                          <a:pt x="318890" y="455827"/>
                          <a:pt x="247504" y="587298"/>
                          <a:pt x="159445" y="587298"/>
                        </a:cubicBezTo>
                        <a:cubicBezTo>
                          <a:pt x="71386" y="587298"/>
                          <a:pt x="0" y="455827"/>
                          <a:pt x="0" y="293649"/>
                        </a:cubicBezTo>
                        <a:cubicBezTo>
                          <a:pt x="0" y="131471"/>
                          <a:pt x="71386" y="0"/>
                          <a:pt x="159445" y="0"/>
                        </a:cubicBezTo>
                        <a:cubicBezTo>
                          <a:pt x="247504" y="0"/>
                          <a:pt x="318890" y="131471"/>
                          <a:pt x="318890" y="29364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5" name="Freeform: Shape 394">
                    <a:extLst>
                      <a:ext uri="{FF2B5EF4-FFF2-40B4-BE49-F238E27FC236}">
                        <a16:creationId xmlns:a16="http://schemas.microsoft.com/office/drawing/2014/main" id="{CAB7D4AA-53A4-4878-79DC-4FA8825DCD1B}"/>
                      </a:ext>
                    </a:extLst>
                  </p:cNvPr>
                  <p:cNvSpPr/>
                  <p:nvPr/>
                </p:nvSpPr>
                <p:spPr>
                  <a:xfrm>
                    <a:off x="5393530" y="3839622"/>
                    <a:ext cx="312326" cy="475388"/>
                  </a:xfrm>
                  <a:custGeom>
                    <a:avLst/>
                    <a:gdLst>
                      <a:gd name="connsiteX0" fmla="*/ 312230 w 312326"/>
                      <a:gd name="connsiteY0" fmla="*/ 332232 h 475388"/>
                      <a:gd name="connsiteX1" fmla="*/ 295275 w 312326"/>
                      <a:gd name="connsiteY1" fmla="*/ 234982 h 475388"/>
                      <a:gd name="connsiteX2" fmla="*/ 194977 w 312326"/>
                      <a:gd name="connsiteY2" fmla="*/ 292894 h 475388"/>
                      <a:gd name="connsiteX3" fmla="*/ 212217 w 312326"/>
                      <a:gd name="connsiteY3" fmla="*/ 234982 h 475388"/>
                      <a:gd name="connsiteX4" fmla="*/ 209550 w 312326"/>
                      <a:gd name="connsiteY4" fmla="*/ 211646 h 475388"/>
                      <a:gd name="connsiteX5" fmla="*/ 304514 w 312326"/>
                      <a:gd name="connsiteY5" fmla="*/ 106109 h 475388"/>
                      <a:gd name="connsiteX6" fmla="*/ 198406 w 312326"/>
                      <a:gd name="connsiteY6" fmla="*/ 0 h 475388"/>
                      <a:gd name="connsiteX7" fmla="*/ 92297 w 312326"/>
                      <a:gd name="connsiteY7" fmla="*/ 106109 h 475388"/>
                      <a:gd name="connsiteX8" fmla="*/ 94964 w 312326"/>
                      <a:gd name="connsiteY8" fmla="*/ 129445 h 475388"/>
                      <a:gd name="connsiteX9" fmla="*/ 0 w 312326"/>
                      <a:gd name="connsiteY9" fmla="*/ 234982 h 475388"/>
                      <a:gd name="connsiteX10" fmla="*/ 104870 w 312326"/>
                      <a:gd name="connsiteY10" fmla="*/ 340995 h 475388"/>
                      <a:gd name="connsiteX11" fmla="*/ 1714 w 312326"/>
                      <a:gd name="connsiteY11" fmla="*/ 333375 h 475388"/>
                      <a:gd name="connsiteX12" fmla="*/ 116967 w 312326"/>
                      <a:gd name="connsiteY12" fmla="*/ 445008 h 475388"/>
                      <a:gd name="connsiteX13" fmla="*/ 312230 w 312326"/>
                      <a:gd name="connsiteY13" fmla="*/ 332232 h 475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12326" h="475388">
                        <a:moveTo>
                          <a:pt x="312230" y="332232"/>
                        </a:moveTo>
                        <a:cubicBezTo>
                          <a:pt x="311372" y="300990"/>
                          <a:pt x="305371" y="268034"/>
                          <a:pt x="295275" y="234982"/>
                        </a:cubicBezTo>
                        <a:cubicBezTo>
                          <a:pt x="253555" y="259080"/>
                          <a:pt x="218694" y="279178"/>
                          <a:pt x="194977" y="292894"/>
                        </a:cubicBezTo>
                        <a:cubicBezTo>
                          <a:pt x="205835" y="276225"/>
                          <a:pt x="212217" y="256318"/>
                          <a:pt x="212217" y="234982"/>
                        </a:cubicBezTo>
                        <a:cubicBezTo>
                          <a:pt x="212217" y="226981"/>
                          <a:pt x="211264" y="219170"/>
                          <a:pt x="209550" y="211646"/>
                        </a:cubicBezTo>
                        <a:cubicBezTo>
                          <a:pt x="262890" y="206121"/>
                          <a:pt x="304514" y="160973"/>
                          <a:pt x="304514" y="106109"/>
                        </a:cubicBezTo>
                        <a:cubicBezTo>
                          <a:pt x="304514" y="47530"/>
                          <a:pt x="256984" y="0"/>
                          <a:pt x="198406" y="0"/>
                        </a:cubicBezTo>
                        <a:cubicBezTo>
                          <a:pt x="139827" y="0"/>
                          <a:pt x="92297" y="47530"/>
                          <a:pt x="92297" y="106109"/>
                        </a:cubicBezTo>
                        <a:cubicBezTo>
                          <a:pt x="92297" y="114110"/>
                          <a:pt x="93250" y="121920"/>
                          <a:pt x="94964" y="129445"/>
                        </a:cubicBezTo>
                        <a:cubicBezTo>
                          <a:pt x="41624" y="134969"/>
                          <a:pt x="0" y="180118"/>
                          <a:pt x="0" y="234982"/>
                        </a:cubicBezTo>
                        <a:cubicBezTo>
                          <a:pt x="0" y="293180"/>
                          <a:pt x="46863" y="340328"/>
                          <a:pt x="104870" y="340995"/>
                        </a:cubicBezTo>
                        <a:cubicBezTo>
                          <a:pt x="65913" y="357092"/>
                          <a:pt x="35909" y="357569"/>
                          <a:pt x="1714" y="333375"/>
                        </a:cubicBezTo>
                        <a:cubicBezTo>
                          <a:pt x="34862" y="379476"/>
                          <a:pt x="74581" y="419005"/>
                          <a:pt x="116967" y="445008"/>
                        </a:cubicBezTo>
                        <a:cubicBezTo>
                          <a:pt x="228219" y="513207"/>
                          <a:pt x="315659" y="462725"/>
                          <a:pt x="312230" y="332232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67" name="Graphic 6">
                  <a:extLst>
                    <a:ext uri="{FF2B5EF4-FFF2-40B4-BE49-F238E27FC236}">
                      <a16:creationId xmlns:a16="http://schemas.microsoft.com/office/drawing/2014/main" id="{965446C2-6CDF-5277-D7D5-E8F47615B1D5}"/>
                    </a:ext>
                  </a:extLst>
                </p:cNvPr>
                <p:cNvGrpSpPr/>
                <p:nvPr/>
              </p:nvGrpSpPr>
              <p:grpSpPr>
                <a:xfrm>
                  <a:off x="5405246" y="3775564"/>
                  <a:ext cx="390079" cy="527652"/>
                  <a:chOff x="5405246" y="3775564"/>
                  <a:chExt cx="390079" cy="527652"/>
                </a:xfrm>
              </p:grpSpPr>
              <p:grpSp>
                <p:nvGrpSpPr>
                  <p:cNvPr id="375" name="Graphic 6">
                    <a:extLst>
                      <a:ext uri="{FF2B5EF4-FFF2-40B4-BE49-F238E27FC236}">
                        <a16:creationId xmlns:a16="http://schemas.microsoft.com/office/drawing/2014/main" id="{54972A20-09B8-CDBE-182F-9BE0ADB7253E}"/>
                      </a:ext>
                    </a:extLst>
                  </p:cNvPr>
                  <p:cNvGrpSpPr/>
                  <p:nvPr/>
                </p:nvGrpSpPr>
                <p:grpSpPr>
                  <a:xfrm>
                    <a:off x="5494806" y="3775564"/>
                    <a:ext cx="240635" cy="240635"/>
                    <a:chOff x="5494806" y="3775564"/>
                    <a:chExt cx="240635" cy="240635"/>
                  </a:xfrm>
                </p:grpSpPr>
                <p:sp>
                  <p:nvSpPr>
                    <p:cNvPr id="390" name="Freeform: Shape 389">
                      <a:extLst>
                        <a:ext uri="{FF2B5EF4-FFF2-40B4-BE49-F238E27FC236}">
                          <a16:creationId xmlns:a16="http://schemas.microsoft.com/office/drawing/2014/main" id="{7E2A0590-9B81-2317-E7E3-B453CC31D71A}"/>
                        </a:ext>
                      </a:extLst>
                    </p:cNvPr>
                    <p:cNvSpPr/>
                    <p:nvPr/>
                  </p:nvSpPr>
                  <p:spPr>
                    <a:xfrm rot="-4846898">
                      <a:off x="5510252" y="3791010"/>
                      <a:ext cx="209743" cy="209743"/>
                    </a:xfrm>
                    <a:custGeom>
                      <a:avLst/>
                      <a:gdLst>
                        <a:gd name="connsiteX0" fmla="*/ 209744 w 209743"/>
                        <a:gd name="connsiteY0" fmla="*/ 104872 h 209743"/>
                        <a:gd name="connsiteX1" fmla="*/ 104872 w 209743"/>
                        <a:gd name="connsiteY1" fmla="*/ 209744 h 209743"/>
                        <a:gd name="connsiteX2" fmla="*/ 0 w 209743"/>
                        <a:gd name="connsiteY2" fmla="*/ 104872 h 209743"/>
                        <a:gd name="connsiteX3" fmla="*/ 104872 w 209743"/>
                        <a:gd name="connsiteY3" fmla="*/ 0 h 209743"/>
                        <a:gd name="connsiteX4" fmla="*/ 209744 w 209743"/>
                        <a:gd name="connsiteY4" fmla="*/ 104872 h 209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3" h="209743">
                          <a:moveTo>
                            <a:pt x="209744" y="104872"/>
                          </a:moveTo>
                          <a:cubicBezTo>
                            <a:pt x="209744" y="162791"/>
                            <a:pt x="162791" y="209744"/>
                            <a:pt x="104872" y="209744"/>
                          </a:cubicBezTo>
                          <a:cubicBezTo>
                            <a:pt x="46953" y="209744"/>
                            <a:pt x="0" y="162791"/>
                            <a:pt x="0" y="104872"/>
                          </a:cubicBezTo>
                          <a:cubicBezTo>
                            <a:pt x="0" y="46953"/>
                            <a:pt x="46953" y="0"/>
                            <a:pt x="104872" y="0"/>
                          </a:cubicBezTo>
                          <a:cubicBezTo>
                            <a:pt x="162791" y="0"/>
                            <a:pt x="209744" y="46953"/>
                            <a:pt x="209744" y="104872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91" name="Freeform: Shape 390">
                      <a:extLst>
                        <a:ext uri="{FF2B5EF4-FFF2-40B4-BE49-F238E27FC236}">
                          <a16:creationId xmlns:a16="http://schemas.microsoft.com/office/drawing/2014/main" id="{7D4395B4-472F-BFCB-F144-6EE81243E2CC}"/>
                        </a:ext>
                      </a:extLst>
                    </p:cNvPr>
                    <p:cNvSpPr/>
                    <p:nvPr/>
                  </p:nvSpPr>
                  <p:spPr>
                    <a:xfrm rot="-4846898">
                      <a:off x="5510252" y="3791010"/>
                      <a:ext cx="209743" cy="209743"/>
                    </a:xfrm>
                    <a:custGeom>
                      <a:avLst/>
                      <a:gdLst>
                        <a:gd name="connsiteX0" fmla="*/ 209744 w 209743"/>
                        <a:gd name="connsiteY0" fmla="*/ 104872 h 209743"/>
                        <a:gd name="connsiteX1" fmla="*/ 104872 w 209743"/>
                        <a:gd name="connsiteY1" fmla="*/ 209744 h 209743"/>
                        <a:gd name="connsiteX2" fmla="*/ 0 w 209743"/>
                        <a:gd name="connsiteY2" fmla="*/ 104872 h 209743"/>
                        <a:gd name="connsiteX3" fmla="*/ 104872 w 209743"/>
                        <a:gd name="connsiteY3" fmla="*/ 0 h 209743"/>
                        <a:gd name="connsiteX4" fmla="*/ 209744 w 209743"/>
                        <a:gd name="connsiteY4" fmla="*/ 104872 h 209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3" h="209743">
                          <a:moveTo>
                            <a:pt x="209744" y="104872"/>
                          </a:moveTo>
                          <a:cubicBezTo>
                            <a:pt x="209744" y="162791"/>
                            <a:pt x="162791" y="209744"/>
                            <a:pt x="104872" y="209744"/>
                          </a:cubicBezTo>
                          <a:cubicBezTo>
                            <a:pt x="46953" y="209744"/>
                            <a:pt x="0" y="162791"/>
                            <a:pt x="0" y="104872"/>
                          </a:cubicBezTo>
                          <a:cubicBezTo>
                            <a:pt x="0" y="46953"/>
                            <a:pt x="46953" y="0"/>
                            <a:pt x="104872" y="0"/>
                          </a:cubicBezTo>
                          <a:cubicBezTo>
                            <a:pt x="162791" y="0"/>
                            <a:pt x="209744" y="46953"/>
                            <a:pt x="209744" y="1048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92" name="Freeform: Shape 391">
                      <a:extLst>
                        <a:ext uri="{FF2B5EF4-FFF2-40B4-BE49-F238E27FC236}">
                          <a16:creationId xmlns:a16="http://schemas.microsoft.com/office/drawing/2014/main" id="{DC4C93BB-2265-2602-BF88-D26529287E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99345" y="3814239"/>
                      <a:ext cx="97730" cy="91825"/>
                    </a:xfrm>
                    <a:custGeom>
                      <a:avLst/>
                      <a:gdLst>
                        <a:gd name="connsiteX0" fmla="*/ 1926 w 97730"/>
                        <a:gd name="connsiteY0" fmla="*/ 35194 h 91825"/>
                        <a:gd name="connsiteX1" fmla="*/ 20024 w 97730"/>
                        <a:gd name="connsiteY1" fmla="*/ 55577 h 91825"/>
                        <a:gd name="connsiteX2" fmla="*/ 45836 w 97730"/>
                        <a:gd name="connsiteY2" fmla="*/ 71293 h 91825"/>
                        <a:gd name="connsiteX3" fmla="*/ 88508 w 97730"/>
                        <a:gd name="connsiteY3" fmla="*/ 89867 h 91825"/>
                        <a:gd name="connsiteX4" fmla="*/ 93652 w 97730"/>
                        <a:gd name="connsiteY4" fmla="*/ 47576 h 91825"/>
                        <a:gd name="connsiteX5" fmla="*/ 66696 w 97730"/>
                        <a:gd name="connsiteY5" fmla="*/ 12714 h 91825"/>
                        <a:gd name="connsiteX6" fmla="*/ 27358 w 97730"/>
                        <a:gd name="connsiteY6" fmla="*/ 46 h 91825"/>
                        <a:gd name="connsiteX7" fmla="*/ 1069 w 97730"/>
                        <a:gd name="connsiteY7" fmla="*/ 32812 h 91825"/>
                        <a:gd name="connsiteX8" fmla="*/ 1926 w 97730"/>
                        <a:gd name="connsiteY8" fmla="*/ 35194 h 91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7730" h="91825">
                          <a:moveTo>
                            <a:pt x="1926" y="35194"/>
                          </a:moveTo>
                          <a:cubicBezTo>
                            <a:pt x="5260" y="43671"/>
                            <a:pt x="12404" y="50433"/>
                            <a:pt x="20024" y="55577"/>
                          </a:cubicBezTo>
                          <a:cubicBezTo>
                            <a:pt x="28405" y="61197"/>
                            <a:pt x="37645" y="65388"/>
                            <a:pt x="45836" y="71293"/>
                          </a:cubicBezTo>
                          <a:cubicBezTo>
                            <a:pt x="56504" y="78818"/>
                            <a:pt x="73840" y="97963"/>
                            <a:pt x="88508" y="89867"/>
                          </a:cubicBezTo>
                          <a:cubicBezTo>
                            <a:pt x="101938" y="82533"/>
                            <a:pt x="97938" y="59292"/>
                            <a:pt x="93652" y="47576"/>
                          </a:cubicBezTo>
                          <a:cubicBezTo>
                            <a:pt x="88508" y="33574"/>
                            <a:pt x="78126" y="21668"/>
                            <a:pt x="66696" y="12714"/>
                          </a:cubicBezTo>
                          <a:cubicBezTo>
                            <a:pt x="56028" y="4237"/>
                            <a:pt x="40979" y="-525"/>
                            <a:pt x="27358" y="46"/>
                          </a:cubicBezTo>
                          <a:cubicBezTo>
                            <a:pt x="10689" y="713"/>
                            <a:pt x="-4170" y="15191"/>
                            <a:pt x="1069" y="32812"/>
                          </a:cubicBezTo>
                          <a:cubicBezTo>
                            <a:pt x="1354" y="33670"/>
                            <a:pt x="1640" y="34431"/>
                            <a:pt x="1926" y="3519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93" name="Freeform: Shape 392">
                      <a:extLst>
                        <a:ext uri="{FF2B5EF4-FFF2-40B4-BE49-F238E27FC236}">
                          <a16:creationId xmlns:a16="http://schemas.microsoft.com/office/drawing/2014/main" id="{19738C7F-6EBE-8587-CC12-B40E8BD42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10212" y="3791520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1" y="175641"/>
                            <a:pt x="126873" y="175641"/>
                          </a:cubicBezTo>
                          <a:cubicBezTo>
                            <a:pt x="161830" y="175546"/>
                            <a:pt x="192310" y="155638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5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376" name="Graphic 6">
                    <a:extLst>
                      <a:ext uri="{FF2B5EF4-FFF2-40B4-BE49-F238E27FC236}">
                        <a16:creationId xmlns:a16="http://schemas.microsoft.com/office/drawing/2014/main" id="{6F780ECA-CA99-EABB-7165-CE865C301EB0}"/>
                      </a:ext>
                    </a:extLst>
                  </p:cNvPr>
                  <p:cNvGrpSpPr/>
                  <p:nvPr/>
                </p:nvGrpSpPr>
                <p:grpSpPr>
                  <a:xfrm>
                    <a:off x="5405246" y="3937729"/>
                    <a:ext cx="212217" cy="212217"/>
                    <a:chOff x="5405246" y="3937729"/>
                    <a:chExt cx="212217" cy="212217"/>
                  </a:xfrm>
                </p:grpSpPr>
                <p:sp>
                  <p:nvSpPr>
                    <p:cNvPr id="386" name="Freeform: Shape 385">
                      <a:extLst>
                        <a:ext uri="{FF2B5EF4-FFF2-40B4-BE49-F238E27FC236}">
                          <a16:creationId xmlns:a16="http://schemas.microsoft.com/office/drawing/2014/main" id="{C2F4AF32-6930-7212-E36F-9C65E6A08B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5246" y="3937729"/>
                      <a:ext cx="212216" cy="212216"/>
                    </a:xfrm>
                    <a:custGeom>
                      <a:avLst/>
                      <a:gdLst>
                        <a:gd name="connsiteX0" fmla="*/ 212217 w 212216"/>
                        <a:gd name="connsiteY0" fmla="*/ 106108 h 212216"/>
                        <a:gd name="connsiteX1" fmla="*/ 106108 w 212216"/>
                        <a:gd name="connsiteY1" fmla="*/ 212217 h 212216"/>
                        <a:gd name="connsiteX2" fmla="*/ 0 w 212216"/>
                        <a:gd name="connsiteY2" fmla="*/ 106108 h 212216"/>
                        <a:gd name="connsiteX3" fmla="*/ 106108 w 212216"/>
                        <a:gd name="connsiteY3" fmla="*/ 0 h 212216"/>
                        <a:gd name="connsiteX4" fmla="*/ 212217 w 212216"/>
                        <a:gd name="connsiteY4" fmla="*/ 106108 h 212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16" h="212216">
                          <a:moveTo>
                            <a:pt x="212217" y="106108"/>
                          </a:moveTo>
                          <a:cubicBezTo>
                            <a:pt x="212217" y="164711"/>
                            <a:pt x="164711" y="212217"/>
                            <a:pt x="106108" y="212217"/>
                          </a:cubicBezTo>
                          <a:cubicBezTo>
                            <a:pt x="47506" y="212217"/>
                            <a:pt x="0" y="164711"/>
                            <a:pt x="0" y="106108"/>
                          </a:cubicBezTo>
                          <a:cubicBezTo>
                            <a:pt x="0" y="47506"/>
                            <a:pt x="47506" y="0"/>
                            <a:pt x="106108" y="0"/>
                          </a:cubicBezTo>
                          <a:cubicBezTo>
                            <a:pt x="164711" y="0"/>
                            <a:pt x="212217" y="47506"/>
                            <a:pt x="212217" y="106108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7" name="Freeform: Shape 386">
                      <a:extLst>
                        <a:ext uri="{FF2B5EF4-FFF2-40B4-BE49-F238E27FC236}">
                          <a16:creationId xmlns:a16="http://schemas.microsoft.com/office/drawing/2014/main" id="{3E8DFF6D-076C-DE83-6668-762CC6BBBD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5246" y="3937729"/>
                      <a:ext cx="212216" cy="212216"/>
                    </a:xfrm>
                    <a:custGeom>
                      <a:avLst/>
                      <a:gdLst>
                        <a:gd name="connsiteX0" fmla="*/ 212217 w 212216"/>
                        <a:gd name="connsiteY0" fmla="*/ 106108 h 212216"/>
                        <a:gd name="connsiteX1" fmla="*/ 106108 w 212216"/>
                        <a:gd name="connsiteY1" fmla="*/ 212217 h 212216"/>
                        <a:gd name="connsiteX2" fmla="*/ 0 w 212216"/>
                        <a:gd name="connsiteY2" fmla="*/ 106108 h 212216"/>
                        <a:gd name="connsiteX3" fmla="*/ 106108 w 212216"/>
                        <a:gd name="connsiteY3" fmla="*/ 0 h 212216"/>
                        <a:gd name="connsiteX4" fmla="*/ 212217 w 212216"/>
                        <a:gd name="connsiteY4" fmla="*/ 106108 h 212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16" h="212216">
                          <a:moveTo>
                            <a:pt x="212217" y="106108"/>
                          </a:moveTo>
                          <a:cubicBezTo>
                            <a:pt x="212217" y="164711"/>
                            <a:pt x="164711" y="212217"/>
                            <a:pt x="106108" y="212217"/>
                          </a:cubicBezTo>
                          <a:cubicBezTo>
                            <a:pt x="47506" y="212217"/>
                            <a:pt x="0" y="164711"/>
                            <a:pt x="0" y="106108"/>
                          </a:cubicBezTo>
                          <a:cubicBezTo>
                            <a:pt x="0" y="47506"/>
                            <a:pt x="47506" y="0"/>
                            <a:pt x="106108" y="0"/>
                          </a:cubicBezTo>
                          <a:cubicBezTo>
                            <a:pt x="164711" y="0"/>
                            <a:pt x="212217" y="47506"/>
                            <a:pt x="212217" y="106108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2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8" name="Freeform: Shape 387">
                      <a:extLst>
                        <a:ext uri="{FF2B5EF4-FFF2-40B4-BE49-F238E27FC236}">
                          <a16:creationId xmlns:a16="http://schemas.microsoft.com/office/drawing/2014/main" id="{59E0F77F-6034-0F38-A023-06BB4ACA0D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9674" y="3962636"/>
                      <a:ext cx="92317" cy="86624"/>
                    </a:xfrm>
                    <a:custGeom>
                      <a:avLst/>
                      <a:gdLst>
                        <a:gd name="connsiteX0" fmla="*/ 1775 w 92317"/>
                        <a:gd name="connsiteY0" fmla="*/ 33101 h 86624"/>
                        <a:gd name="connsiteX1" fmla="*/ 18920 w 92317"/>
                        <a:gd name="connsiteY1" fmla="*/ 52341 h 86624"/>
                        <a:gd name="connsiteX2" fmla="*/ 43304 w 92317"/>
                        <a:gd name="connsiteY2" fmla="*/ 67200 h 86624"/>
                        <a:gd name="connsiteX3" fmla="*/ 83595 w 92317"/>
                        <a:gd name="connsiteY3" fmla="*/ 84821 h 86624"/>
                        <a:gd name="connsiteX4" fmla="*/ 88452 w 92317"/>
                        <a:gd name="connsiteY4" fmla="*/ 44911 h 86624"/>
                        <a:gd name="connsiteX5" fmla="*/ 63020 w 92317"/>
                        <a:gd name="connsiteY5" fmla="*/ 11955 h 86624"/>
                        <a:gd name="connsiteX6" fmla="*/ 25873 w 92317"/>
                        <a:gd name="connsiteY6" fmla="*/ 49 h 86624"/>
                        <a:gd name="connsiteX7" fmla="*/ 1013 w 92317"/>
                        <a:gd name="connsiteY7" fmla="*/ 31005 h 86624"/>
                        <a:gd name="connsiteX8" fmla="*/ 1775 w 92317"/>
                        <a:gd name="connsiteY8" fmla="*/ 33101 h 86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317" h="86624">
                          <a:moveTo>
                            <a:pt x="1775" y="33101"/>
                          </a:moveTo>
                          <a:cubicBezTo>
                            <a:pt x="4918" y="41102"/>
                            <a:pt x="11681" y="47483"/>
                            <a:pt x="18920" y="52341"/>
                          </a:cubicBezTo>
                          <a:cubicBezTo>
                            <a:pt x="26826" y="57675"/>
                            <a:pt x="35589" y="61676"/>
                            <a:pt x="43304" y="67200"/>
                          </a:cubicBezTo>
                          <a:cubicBezTo>
                            <a:pt x="53305" y="74344"/>
                            <a:pt x="69783" y="92346"/>
                            <a:pt x="83595" y="84821"/>
                          </a:cubicBezTo>
                          <a:cubicBezTo>
                            <a:pt x="96263" y="77868"/>
                            <a:pt x="92548" y="55865"/>
                            <a:pt x="88452" y="44911"/>
                          </a:cubicBezTo>
                          <a:cubicBezTo>
                            <a:pt x="83595" y="31672"/>
                            <a:pt x="73784" y="20432"/>
                            <a:pt x="63020" y="11955"/>
                          </a:cubicBezTo>
                          <a:cubicBezTo>
                            <a:pt x="52924" y="3954"/>
                            <a:pt x="38637" y="-523"/>
                            <a:pt x="25873" y="49"/>
                          </a:cubicBezTo>
                          <a:cubicBezTo>
                            <a:pt x="10062" y="716"/>
                            <a:pt x="-3940" y="14336"/>
                            <a:pt x="1013" y="31005"/>
                          </a:cubicBezTo>
                          <a:cubicBezTo>
                            <a:pt x="1203" y="31577"/>
                            <a:pt x="1489" y="32339"/>
                            <a:pt x="1775" y="33101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9" name="Freeform: Shape 388">
                      <a:extLst>
                        <a:ext uri="{FF2B5EF4-FFF2-40B4-BE49-F238E27FC236}">
                          <a16:creationId xmlns:a16="http://schemas.microsoft.com/office/drawing/2014/main" id="{FF73BD06-753F-565B-0FF4-F9D53C9C9F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5246" y="3938205"/>
                      <a:ext cx="209835" cy="211740"/>
                    </a:xfrm>
                    <a:custGeom>
                      <a:avLst/>
                      <a:gdLst>
                        <a:gd name="connsiteX0" fmla="*/ 209836 w 209835"/>
                        <a:gd name="connsiteY0" fmla="*/ 128111 h 211740"/>
                        <a:gd name="connsiteX1" fmla="*/ 106108 w 209835"/>
                        <a:gd name="connsiteY1" fmla="*/ 211741 h 211740"/>
                        <a:gd name="connsiteX2" fmla="*/ 0 w 209835"/>
                        <a:gd name="connsiteY2" fmla="*/ 105632 h 211740"/>
                        <a:gd name="connsiteX3" fmla="*/ 95821 w 209835"/>
                        <a:gd name="connsiteY3" fmla="*/ 0 h 211740"/>
                        <a:gd name="connsiteX4" fmla="*/ 36576 w 209835"/>
                        <a:gd name="connsiteY4" fmla="*/ 85820 h 211740"/>
                        <a:gd name="connsiteX5" fmla="*/ 128302 w 209835"/>
                        <a:gd name="connsiteY5" fmla="*/ 177546 h 211740"/>
                        <a:gd name="connsiteX6" fmla="*/ 209836 w 209835"/>
                        <a:gd name="connsiteY6" fmla="*/ 128111 h 211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9835" h="211740">
                          <a:moveTo>
                            <a:pt x="209836" y="128111"/>
                          </a:moveTo>
                          <a:cubicBezTo>
                            <a:pt x="199549" y="175927"/>
                            <a:pt x="157067" y="211741"/>
                            <a:pt x="106108" y="211741"/>
                          </a:cubicBezTo>
                          <a:cubicBezTo>
                            <a:pt x="47530" y="211741"/>
                            <a:pt x="0" y="164211"/>
                            <a:pt x="0" y="105632"/>
                          </a:cubicBezTo>
                          <a:cubicBezTo>
                            <a:pt x="0" y="50578"/>
                            <a:pt x="42005" y="5239"/>
                            <a:pt x="95821" y="0"/>
                          </a:cubicBezTo>
                          <a:cubicBezTo>
                            <a:pt x="61246" y="13145"/>
                            <a:pt x="36576" y="46577"/>
                            <a:pt x="36576" y="85820"/>
                          </a:cubicBezTo>
                          <a:cubicBezTo>
                            <a:pt x="36576" y="136493"/>
                            <a:pt x="77724" y="177546"/>
                            <a:pt x="128302" y="177546"/>
                          </a:cubicBezTo>
                          <a:cubicBezTo>
                            <a:pt x="163735" y="177641"/>
                            <a:pt x="194500" y="157544"/>
                            <a:pt x="209836" y="128111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377" name="Graphic 6">
                    <a:extLst>
                      <a:ext uri="{FF2B5EF4-FFF2-40B4-BE49-F238E27FC236}">
                        <a16:creationId xmlns:a16="http://schemas.microsoft.com/office/drawing/2014/main" id="{2F69FED0-6502-90C0-A09D-A25EE4447946}"/>
                      </a:ext>
                    </a:extLst>
                  </p:cNvPr>
                  <p:cNvGrpSpPr/>
                  <p:nvPr/>
                </p:nvGrpSpPr>
                <p:grpSpPr>
                  <a:xfrm>
                    <a:off x="5491202" y="4050898"/>
                    <a:ext cx="252317" cy="252317"/>
                    <a:chOff x="5491202" y="4050898"/>
                    <a:chExt cx="252317" cy="252317"/>
                  </a:xfrm>
                </p:grpSpPr>
                <p:sp>
                  <p:nvSpPr>
                    <p:cNvPr id="382" name="Freeform: Shape 381">
                      <a:extLst>
                        <a:ext uri="{FF2B5EF4-FFF2-40B4-BE49-F238E27FC236}">
                          <a16:creationId xmlns:a16="http://schemas.microsoft.com/office/drawing/2014/main" id="{A6C2D8EF-D83F-AFFD-0565-82307290259B}"/>
                        </a:ext>
                      </a:extLst>
                    </p:cNvPr>
                    <p:cNvSpPr/>
                    <p:nvPr/>
                  </p:nvSpPr>
                  <p:spPr>
                    <a:xfrm rot="-4602852">
                      <a:off x="5512495" y="4072191"/>
                      <a:ext cx="209732" cy="209732"/>
                    </a:xfrm>
                    <a:custGeom>
                      <a:avLst/>
                      <a:gdLst>
                        <a:gd name="connsiteX0" fmla="*/ 209733 w 209732"/>
                        <a:gd name="connsiteY0" fmla="*/ 104867 h 209732"/>
                        <a:gd name="connsiteX1" fmla="*/ 104866 w 209732"/>
                        <a:gd name="connsiteY1" fmla="*/ 209733 h 209732"/>
                        <a:gd name="connsiteX2" fmla="*/ 0 w 209732"/>
                        <a:gd name="connsiteY2" fmla="*/ 104867 h 209732"/>
                        <a:gd name="connsiteX3" fmla="*/ 104866 w 209732"/>
                        <a:gd name="connsiteY3" fmla="*/ 0 h 209732"/>
                        <a:gd name="connsiteX4" fmla="*/ 209733 w 209732"/>
                        <a:gd name="connsiteY4" fmla="*/ 104867 h 2097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32" h="209732">
                          <a:moveTo>
                            <a:pt x="209733" y="104867"/>
                          </a:moveTo>
                          <a:cubicBezTo>
                            <a:pt x="209733" y="162783"/>
                            <a:pt x="162782" y="209733"/>
                            <a:pt x="104866" y="209733"/>
                          </a:cubicBezTo>
                          <a:cubicBezTo>
                            <a:pt x="46950" y="209733"/>
                            <a:pt x="0" y="162783"/>
                            <a:pt x="0" y="104867"/>
                          </a:cubicBezTo>
                          <a:cubicBezTo>
                            <a:pt x="0" y="46950"/>
                            <a:pt x="46950" y="0"/>
                            <a:pt x="104866" y="0"/>
                          </a:cubicBezTo>
                          <a:cubicBezTo>
                            <a:pt x="162783" y="0"/>
                            <a:pt x="209733" y="46950"/>
                            <a:pt x="209733" y="104867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3" name="Freeform: Shape 382">
                      <a:extLst>
                        <a:ext uri="{FF2B5EF4-FFF2-40B4-BE49-F238E27FC236}">
                          <a16:creationId xmlns:a16="http://schemas.microsoft.com/office/drawing/2014/main" id="{B2F26555-A63D-8A37-51A1-4AD8C1BD1940}"/>
                        </a:ext>
                      </a:extLst>
                    </p:cNvPr>
                    <p:cNvSpPr/>
                    <p:nvPr/>
                  </p:nvSpPr>
                  <p:spPr>
                    <a:xfrm rot="-4602852">
                      <a:off x="5512495" y="4072191"/>
                      <a:ext cx="209732" cy="209732"/>
                    </a:xfrm>
                    <a:custGeom>
                      <a:avLst/>
                      <a:gdLst>
                        <a:gd name="connsiteX0" fmla="*/ 209733 w 209732"/>
                        <a:gd name="connsiteY0" fmla="*/ 104867 h 209732"/>
                        <a:gd name="connsiteX1" fmla="*/ 104866 w 209732"/>
                        <a:gd name="connsiteY1" fmla="*/ 209733 h 209732"/>
                        <a:gd name="connsiteX2" fmla="*/ 0 w 209732"/>
                        <a:gd name="connsiteY2" fmla="*/ 104867 h 209732"/>
                        <a:gd name="connsiteX3" fmla="*/ 104866 w 209732"/>
                        <a:gd name="connsiteY3" fmla="*/ 0 h 209732"/>
                        <a:gd name="connsiteX4" fmla="*/ 209733 w 209732"/>
                        <a:gd name="connsiteY4" fmla="*/ 104867 h 2097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32" h="209732">
                          <a:moveTo>
                            <a:pt x="209733" y="104867"/>
                          </a:moveTo>
                          <a:cubicBezTo>
                            <a:pt x="209733" y="162783"/>
                            <a:pt x="162782" y="209733"/>
                            <a:pt x="104866" y="209733"/>
                          </a:cubicBezTo>
                          <a:cubicBezTo>
                            <a:pt x="46950" y="209733"/>
                            <a:pt x="0" y="162783"/>
                            <a:pt x="0" y="104867"/>
                          </a:cubicBezTo>
                          <a:cubicBezTo>
                            <a:pt x="0" y="46950"/>
                            <a:pt x="46950" y="0"/>
                            <a:pt x="104866" y="0"/>
                          </a:cubicBezTo>
                          <a:cubicBezTo>
                            <a:pt x="162783" y="0"/>
                            <a:pt x="209733" y="46950"/>
                            <a:pt x="209733" y="10486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4" name="Freeform: Shape 383">
                      <a:extLst>
                        <a:ext uri="{FF2B5EF4-FFF2-40B4-BE49-F238E27FC236}">
                          <a16:creationId xmlns:a16="http://schemas.microsoft.com/office/drawing/2014/main" id="{78E70CA5-72D9-8D22-155F-50E106BA70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1726" y="4095227"/>
                      <a:ext cx="97730" cy="91825"/>
                    </a:xfrm>
                    <a:custGeom>
                      <a:avLst/>
                      <a:gdLst>
                        <a:gd name="connsiteX0" fmla="*/ 1926 w 97730"/>
                        <a:gd name="connsiteY0" fmla="*/ 35193 h 91825"/>
                        <a:gd name="connsiteX1" fmla="*/ 20024 w 97730"/>
                        <a:gd name="connsiteY1" fmla="*/ 55577 h 91825"/>
                        <a:gd name="connsiteX2" fmla="*/ 45836 w 97730"/>
                        <a:gd name="connsiteY2" fmla="*/ 71293 h 91825"/>
                        <a:gd name="connsiteX3" fmla="*/ 88508 w 97730"/>
                        <a:gd name="connsiteY3" fmla="*/ 89867 h 91825"/>
                        <a:gd name="connsiteX4" fmla="*/ 93652 w 97730"/>
                        <a:gd name="connsiteY4" fmla="*/ 47576 h 91825"/>
                        <a:gd name="connsiteX5" fmla="*/ 66696 w 97730"/>
                        <a:gd name="connsiteY5" fmla="*/ 12714 h 91825"/>
                        <a:gd name="connsiteX6" fmla="*/ 27358 w 97730"/>
                        <a:gd name="connsiteY6" fmla="*/ 46 h 91825"/>
                        <a:gd name="connsiteX7" fmla="*/ 1069 w 97730"/>
                        <a:gd name="connsiteY7" fmla="*/ 32812 h 91825"/>
                        <a:gd name="connsiteX8" fmla="*/ 1926 w 97730"/>
                        <a:gd name="connsiteY8" fmla="*/ 35193 h 91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7730" h="91825">
                          <a:moveTo>
                            <a:pt x="1926" y="35193"/>
                          </a:moveTo>
                          <a:cubicBezTo>
                            <a:pt x="5260" y="43671"/>
                            <a:pt x="12404" y="50433"/>
                            <a:pt x="20024" y="55577"/>
                          </a:cubicBezTo>
                          <a:cubicBezTo>
                            <a:pt x="28405" y="61197"/>
                            <a:pt x="37645" y="65388"/>
                            <a:pt x="45836" y="71293"/>
                          </a:cubicBezTo>
                          <a:cubicBezTo>
                            <a:pt x="56504" y="78818"/>
                            <a:pt x="73840" y="97963"/>
                            <a:pt x="88508" y="89867"/>
                          </a:cubicBezTo>
                          <a:cubicBezTo>
                            <a:pt x="101938" y="82532"/>
                            <a:pt x="97938" y="59292"/>
                            <a:pt x="93652" y="47576"/>
                          </a:cubicBezTo>
                          <a:cubicBezTo>
                            <a:pt x="88508" y="33574"/>
                            <a:pt x="78126" y="21668"/>
                            <a:pt x="66696" y="12714"/>
                          </a:cubicBezTo>
                          <a:cubicBezTo>
                            <a:pt x="56028" y="4237"/>
                            <a:pt x="40979" y="-525"/>
                            <a:pt x="27358" y="46"/>
                          </a:cubicBezTo>
                          <a:cubicBezTo>
                            <a:pt x="10689" y="713"/>
                            <a:pt x="-4170" y="15191"/>
                            <a:pt x="1069" y="32812"/>
                          </a:cubicBezTo>
                          <a:cubicBezTo>
                            <a:pt x="1354" y="33574"/>
                            <a:pt x="1640" y="34431"/>
                            <a:pt x="1926" y="3519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5" name="Freeform: Shape 384">
                      <a:extLst>
                        <a:ext uri="{FF2B5EF4-FFF2-40B4-BE49-F238E27FC236}">
                          <a16:creationId xmlns:a16="http://schemas.microsoft.com/office/drawing/2014/main" id="{73FFAA70-820D-B46F-F174-EDECBD8C10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12593" y="4072508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1" y="175641"/>
                            <a:pt x="126873" y="175641"/>
                          </a:cubicBezTo>
                          <a:cubicBezTo>
                            <a:pt x="161925" y="175451"/>
                            <a:pt x="192310" y="155638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5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378" name="Graphic 6">
                    <a:extLst>
                      <a:ext uri="{FF2B5EF4-FFF2-40B4-BE49-F238E27FC236}">
                        <a16:creationId xmlns:a16="http://schemas.microsoft.com/office/drawing/2014/main" id="{5FC7AEEB-9EE3-19B1-1B5A-A772844D5A35}"/>
                      </a:ext>
                    </a:extLst>
                  </p:cNvPr>
                  <p:cNvGrpSpPr/>
                  <p:nvPr/>
                </p:nvGrpSpPr>
                <p:grpSpPr>
                  <a:xfrm>
                    <a:off x="5554691" y="3885529"/>
                    <a:ext cx="240635" cy="240635"/>
                    <a:chOff x="5554691" y="3885529"/>
                    <a:chExt cx="240635" cy="240635"/>
                  </a:xfrm>
                </p:grpSpPr>
                <p:sp>
                  <p:nvSpPr>
                    <p:cNvPr id="379" name="Freeform: Shape 378">
                      <a:extLst>
                        <a:ext uri="{FF2B5EF4-FFF2-40B4-BE49-F238E27FC236}">
                          <a16:creationId xmlns:a16="http://schemas.microsoft.com/office/drawing/2014/main" id="{9BF8EA90-935A-4A5F-D86E-6B37C313AD71}"/>
                        </a:ext>
                      </a:extLst>
                    </p:cNvPr>
                    <p:cNvSpPr/>
                    <p:nvPr/>
                  </p:nvSpPr>
                  <p:spPr>
                    <a:xfrm rot="-4846898">
                      <a:off x="5570136" y="3900974"/>
                      <a:ext cx="209743" cy="209743"/>
                    </a:xfrm>
                    <a:custGeom>
                      <a:avLst/>
                      <a:gdLst>
                        <a:gd name="connsiteX0" fmla="*/ 209744 w 209743"/>
                        <a:gd name="connsiteY0" fmla="*/ 104872 h 209743"/>
                        <a:gd name="connsiteX1" fmla="*/ 104872 w 209743"/>
                        <a:gd name="connsiteY1" fmla="*/ 209744 h 209743"/>
                        <a:gd name="connsiteX2" fmla="*/ 0 w 209743"/>
                        <a:gd name="connsiteY2" fmla="*/ 104872 h 209743"/>
                        <a:gd name="connsiteX3" fmla="*/ 104872 w 209743"/>
                        <a:gd name="connsiteY3" fmla="*/ 0 h 209743"/>
                        <a:gd name="connsiteX4" fmla="*/ 209744 w 209743"/>
                        <a:gd name="connsiteY4" fmla="*/ 104872 h 209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3" h="209743">
                          <a:moveTo>
                            <a:pt x="209744" y="104872"/>
                          </a:moveTo>
                          <a:cubicBezTo>
                            <a:pt x="209744" y="162791"/>
                            <a:pt x="162791" y="209744"/>
                            <a:pt x="104872" y="209744"/>
                          </a:cubicBezTo>
                          <a:cubicBezTo>
                            <a:pt x="46953" y="209744"/>
                            <a:pt x="0" y="162791"/>
                            <a:pt x="0" y="104872"/>
                          </a:cubicBezTo>
                          <a:cubicBezTo>
                            <a:pt x="0" y="46953"/>
                            <a:pt x="46953" y="0"/>
                            <a:pt x="104872" y="0"/>
                          </a:cubicBezTo>
                          <a:cubicBezTo>
                            <a:pt x="162791" y="0"/>
                            <a:pt x="209744" y="46953"/>
                            <a:pt x="209744" y="104872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0" name="Freeform: Shape 379">
                      <a:extLst>
                        <a:ext uri="{FF2B5EF4-FFF2-40B4-BE49-F238E27FC236}">
                          <a16:creationId xmlns:a16="http://schemas.microsoft.com/office/drawing/2014/main" id="{57BFDA84-C798-68C8-39F9-221AB73429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3308" y="3925393"/>
                      <a:ext cx="91381" cy="85742"/>
                    </a:xfrm>
                    <a:custGeom>
                      <a:avLst/>
                      <a:gdLst>
                        <a:gd name="connsiteX0" fmla="*/ 1876 w 91381"/>
                        <a:gd name="connsiteY0" fmla="*/ 32815 h 85742"/>
                        <a:gd name="connsiteX1" fmla="*/ 18830 w 91381"/>
                        <a:gd name="connsiteY1" fmla="*/ 51865 h 85742"/>
                        <a:gd name="connsiteX2" fmla="*/ 42928 w 91381"/>
                        <a:gd name="connsiteY2" fmla="*/ 66533 h 85742"/>
                        <a:gd name="connsiteX3" fmla="*/ 82743 w 91381"/>
                        <a:gd name="connsiteY3" fmla="*/ 83964 h 85742"/>
                        <a:gd name="connsiteX4" fmla="*/ 87505 w 91381"/>
                        <a:gd name="connsiteY4" fmla="*/ 44435 h 85742"/>
                        <a:gd name="connsiteX5" fmla="*/ 62359 w 91381"/>
                        <a:gd name="connsiteY5" fmla="*/ 11860 h 85742"/>
                        <a:gd name="connsiteX6" fmla="*/ 25593 w 91381"/>
                        <a:gd name="connsiteY6" fmla="*/ 49 h 85742"/>
                        <a:gd name="connsiteX7" fmla="*/ 1018 w 91381"/>
                        <a:gd name="connsiteY7" fmla="*/ 30624 h 85742"/>
                        <a:gd name="connsiteX8" fmla="*/ 1876 w 91381"/>
                        <a:gd name="connsiteY8" fmla="*/ 32815 h 857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1381" h="85742">
                          <a:moveTo>
                            <a:pt x="1876" y="32815"/>
                          </a:moveTo>
                          <a:cubicBezTo>
                            <a:pt x="5019" y="40721"/>
                            <a:pt x="11686" y="47007"/>
                            <a:pt x="18830" y="51865"/>
                          </a:cubicBezTo>
                          <a:cubicBezTo>
                            <a:pt x="26641" y="57103"/>
                            <a:pt x="35308" y="61104"/>
                            <a:pt x="42928" y="66533"/>
                          </a:cubicBezTo>
                          <a:cubicBezTo>
                            <a:pt x="52834" y="73582"/>
                            <a:pt x="69122" y="91394"/>
                            <a:pt x="82743" y="83964"/>
                          </a:cubicBezTo>
                          <a:cubicBezTo>
                            <a:pt x="95316" y="77106"/>
                            <a:pt x="91601" y="55389"/>
                            <a:pt x="87505" y="44435"/>
                          </a:cubicBezTo>
                          <a:cubicBezTo>
                            <a:pt x="82648" y="31386"/>
                            <a:pt x="72932" y="20242"/>
                            <a:pt x="62359" y="11860"/>
                          </a:cubicBezTo>
                          <a:cubicBezTo>
                            <a:pt x="52358" y="3954"/>
                            <a:pt x="38261" y="-523"/>
                            <a:pt x="25593" y="49"/>
                          </a:cubicBezTo>
                          <a:cubicBezTo>
                            <a:pt x="9972" y="716"/>
                            <a:pt x="-3935" y="14241"/>
                            <a:pt x="1018" y="30624"/>
                          </a:cubicBezTo>
                          <a:cubicBezTo>
                            <a:pt x="1304" y="31386"/>
                            <a:pt x="1590" y="32148"/>
                            <a:pt x="1876" y="32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81" name="Freeform: Shape 380">
                      <a:extLst>
                        <a:ext uri="{FF2B5EF4-FFF2-40B4-BE49-F238E27FC236}">
                          <a16:creationId xmlns:a16="http://schemas.microsoft.com/office/drawing/2014/main" id="{00C28F45-B13C-B35E-5892-C979DC35E5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0124" y="3901439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2" y="175641"/>
                            <a:pt x="126873" y="175641"/>
                          </a:cubicBezTo>
                          <a:cubicBezTo>
                            <a:pt x="161830" y="175546"/>
                            <a:pt x="192310" y="155734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368" name="Graphic 6">
                  <a:extLst>
                    <a:ext uri="{FF2B5EF4-FFF2-40B4-BE49-F238E27FC236}">
                      <a16:creationId xmlns:a16="http://schemas.microsoft.com/office/drawing/2014/main" id="{9555F842-7ED0-C0B4-5114-4F3E0A12B638}"/>
                    </a:ext>
                  </a:extLst>
                </p:cNvPr>
                <p:cNvGrpSpPr/>
                <p:nvPr/>
              </p:nvGrpSpPr>
              <p:grpSpPr>
                <a:xfrm>
                  <a:off x="5267324" y="3507754"/>
                  <a:ext cx="928066" cy="846563"/>
                  <a:chOff x="5267324" y="3507754"/>
                  <a:chExt cx="928066" cy="846563"/>
                </a:xfrm>
              </p:grpSpPr>
              <p:grpSp>
                <p:nvGrpSpPr>
                  <p:cNvPr id="369" name="Graphic 6">
                    <a:extLst>
                      <a:ext uri="{FF2B5EF4-FFF2-40B4-BE49-F238E27FC236}">
                        <a16:creationId xmlns:a16="http://schemas.microsoft.com/office/drawing/2014/main" id="{833F05F8-CFA4-E76F-7D38-CC3BF7CA4C2C}"/>
                      </a:ext>
                    </a:extLst>
                  </p:cNvPr>
                  <p:cNvGrpSpPr/>
                  <p:nvPr/>
                </p:nvGrpSpPr>
                <p:grpSpPr>
                  <a:xfrm>
                    <a:off x="5339333" y="3507754"/>
                    <a:ext cx="856057" cy="828882"/>
                    <a:chOff x="5339333" y="3507754"/>
                    <a:chExt cx="856057" cy="828882"/>
                  </a:xfrm>
                </p:grpSpPr>
                <p:sp>
                  <p:nvSpPr>
                    <p:cNvPr id="371" name="Freeform: Shape 370">
                      <a:extLst>
                        <a:ext uri="{FF2B5EF4-FFF2-40B4-BE49-F238E27FC236}">
                          <a16:creationId xmlns:a16="http://schemas.microsoft.com/office/drawing/2014/main" id="{4B3C55CF-631A-C313-D3A6-104FAFEFC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33" y="3507754"/>
                      <a:ext cx="856057" cy="828882"/>
                    </a:xfrm>
                    <a:custGeom>
                      <a:avLst/>
                      <a:gdLst>
                        <a:gd name="connsiteX0" fmla="*/ 688467 w 856057"/>
                        <a:gd name="connsiteY0" fmla="*/ 625334 h 828882"/>
                        <a:gd name="connsiteX1" fmla="*/ 335661 w 856057"/>
                        <a:gd name="connsiteY1" fmla="*/ 828883 h 828882"/>
                        <a:gd name="connsiteX2" fmla="*/ 401860 w 856057"/>
                        <a:gd name="connsiteY2" fmla="*/ 677435 h 828882"/>
                        <a:gd name="connsiteX3" fmla="*/ 164973 w 856057"/>
                        <a:gd name="connsiteY3" fmla="*/ 267003 h 828882"/>
                        <a:gd name="connsiteX4" fmla="*/ 0 w 856057"/>
                        <a:gd name="connsiteY4" fmla="*/ 249001 h 828882"/>
                        <a:gd name="connsiteX5" fmla="*/ 353378 w 856057"/>
                        <a:gd name="connsiteY5" fmla="*/ 44975 h 828882"/>
                        <a:gd name="connsiteX6" fmla="*/ 811149 w 856057"/>
                        <a:gd name="connsiteY6" fmla="*/ 167562 h 828882"/>
                        <a:gd name="connsiteX7" fmla="*/ 688467 w 856057"/>
                        <a:gd name="connsiteY7" fmla="*/ 625334 h 8288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56057" h="828882">
                          <a:moveTo>
                            <a:pt x="688467" y="625334"/>
                          </a:moveTo>
                          <a:lnTo>
                            <a:pt x="335661" y="828883"/>
                          </a:lnTo>
                          <a:cubicBezTo>
                            <a:pt x="376714" y="803356"/>
                            <a:pt x="401860" y="751159"/>
                            <a:pt x="401860" y="677435"/>
                          </a:cubicBezTo>
                          <a:cubicBezTo>
                            <a:pt x="401860" y="526273"/>
                            <a:pt x="295846" y="342631"/>
                            <a:pt x="164973" y="267003"/>
                          </a:cubicBezTo>
                          <a:cubicBezTo>
                            <a:pt x="100870" y="229951"/>
                            <a:pt x="42672" y="225855"/>
                            <a:pt x="0" y="249001"/>
                          </a:cubicBezTo>
                          <a:lnTo>
                            <a:pt x="353378" y="44975"/>
                          </a:lnTo>
                          <a:cubicBezTo>
                            <a:pt x="513683" y="-47608"/>
                            <a:pt x="718661" y="7351"/>
                            <a:pt x="811149" y="167562"/>
                          </a:cubicBezTo>
                          <a:cubicBezTo>
                            <a:pt x="903637" y="327868"/>
                            <a:pt x="848678" y="532751"/>
                            <a:pt x="688467" y="625334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72" name="Freeform: Shape 371">
                      <a:extLst>
                        <a:ext uri="{FF2B5EF4-FFF2-40B4-BE49-F238E27FC236}">
                          <a16:creationId xmlns:a16="http://schemas.microsoft.com/office/drawing/2014/main" id="{0C3DC7C1-8D77-4C41-660A-0DA29BCA2B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4994" y="3543585"/>
                      <a:ext cx="520396" cy="793051"/>
                    </a:xfrm>
                    <a:custGeom>
                      <a:avLst/>
                      <a:gdLst>
                        <a:gd name="connsiteX0" fmla="*/ 352806 w 520396"/>
                        <a:gd name="connsiteY0" fmla="*/ 589502 h 793051"/>
                        <a:gd name="connsiteX1" fmla="*/ 0 w 520396"/>
                        <a:gd name="connsiteY1" fmla="*/ 793052 h 793051"/>
                        <a:gd name="connsiteX2" fmla="*/ 66199 w 520396"/>
                        <a:gd name="connsiteY2" fmla="*/ 641604 h 793051"/>
                        <a:gd name="connsiteX3" fmla="*/ 9430 w 520396"/>
                        <a:gd name="connsiteY3" fmla="*/ 431006 h 793051"/>
                        <a:gd name="connsiteX4" fmla="*/ 255651 w 520396"/>
                        <a:gd name="connsiteY4" fmla="*/ 290417 h 793051"/>
                        <a:gd name="connsiteX5" fmla="*/ 336042 w 520396"/>
                        <a:gd name="connsiteY5" fmla="*/ 0 h 793051"/>
                        <a:gd name="connsiteX6" fmla="*/ 475488 w 520396"/>
                        <a:gd name="connsiteY6" fmla="*/ 131636 h 793051"/>
                        <a:gd name="connsiteX7" fmla="*/ 352806 w 520396"/>
                        <a:gd name="connsiteY7" fmla="*/ 589502 h 793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20396" h="793051">
                          <a:moveTo>
                            <a:pt x="352806" y="589502"/>
                          </a:moveTo>
                          <a:lnTo>
                            <a:pt x="0" y="793052"/>
                          </a:lnTo>
                          <a:cubicBezTo>
                            <a:pt x="41053" y="767524"/>
                            <a:pt x="66199" y="715328"/>
                            <a:pt x="66199" y="641604"/>
                          </a:cubicBezTo>
                          <a:cubicBezTo>
                            <a:pt x="66199" y="573786"/>
                            <a:pt x="44863" y="499301"/>
                            <a:pt x="9430" y="431006"/>
                          </a:cubicBezTo>
                          <a:cubicBezTo>
                            <a:pt x="105918" y="375190"/>
                            <a:pt x="200025" y="321183"/>
                            <a:pt x="255651" y="290417"/>
                          </a:cubicBezTo>
                          <a:cubicBezTo>
                            <a:pt x="408051" y="206216"/>
                            <a:pt x="408813" y="42005"/>
                            <a:pt x="336042" y="0"/>
                          </a:cubicBezTo>
                          <a:cubicBezTo>
                            <a:pt x="392525" y="28289"/>
                            <a:pt x="441579" y="72866"/>
                            <a:pt x="475488" y="131636"/>
                          </a:cubicBezTo>
                          <a:cubicBezTo>
                            <a:pt x="567976" y="292037"/>
                            <a:pt x="513017" y="496919"/>
                            <a:pt x="352806" y="589502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73" name="Freeform: Shape 372">
                      <a:extLst>
                        <a:ext uri="{FF2B5EF4-FFF2-40B4-BE49-F238E27FC236}">
                          <a16:creationId xmlns:a16="http://schemas.microsoft.com/office/drawing/2014/main" id="{1D363685-2F9A-7DE2-20EA-D03E7C023C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4715" y="3680173"/>
                      <a:ext cx="468794" cy="595979"/>
                    </a:xfrm>
                    <a:custGeom>
                      <a:avLst/>
                      <a:gdLst>
                        <a:gd name="connsiteX0" fmla="*/ 291941 w 468794"/>
                        <a:gd name="connsiteY0" fmla="*/ 427387 h 595979"/>
                        <a:gd name="connsiteX1" fmla="*/ 0 w 468794"/>
                        <a:gd name="connsiteY1" fmla="*/ 595979 h 595979"/>
                        <a:gd name="connsiteX2" fmla="*/ 16478 w 468794"/>
                        <a:gd name="connsiteY2" fmla="*/ 505111 h 595979"/>
                        <a:gd name="connsiteX3" fmla="*/ 9430 w 468794"/>
                        <a:gd name="connsiteY3" fmla="*/ 434626 h 595979"/>
                        <a:gd name="connsiteX4" fmla="*/ 224409 w 468794"/>
                        <a:gd name="connsiteY4" fmla="*/ 310515 h 595979"/>
                        <a:gd name="connsiteX5" fmla="*/ 428339 w 468794"/>
                        <a:gd name="connsiteY5" fmla="*/ 0 h 595979"/>
                        <a:gd name="connsiteX6" fmla="*/ 291941 w 468794"/>
                        <a:gd name="connsiteY6" fmla="*/ 427387 h 5959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68794" h="595979">
                          <a:moveTo>
                            <a:pt x="291941" y="427387"/>
                          </a:moveTo>
                          <a:cubicBezTo>
                            <a:pt x="291941" y="427387"/>
                            <a:pt x="233934" y="460820"/>
                            <a:pt x="0" y="595979"/>
                          </a:cubicBezTo>
                          <a:cubicBezTo>
                            <a:pt x="10668" y="571024"/>
                            <a:pt x="16478" y="540544"/>
                            <a:pt x="16478" y="505111"/>
                          </a:cubicBezTo>
                          <a:cubicBezTo>
                            <a:pt x="16478" y="482155"/>
                            <a:pt x="14097" y="458534"/>
                            <a:pt x="9430" y="434626"/>
                          </a:cubicBezTo>
                          <a:cubicBezTo>
                            <a:pt x="85915" y="390525"/>
                            <a:pt x="178594" y="336995"/>
                            <a:pt x="224409" y="310515"/>
                          </a:cubicBezTo>
                          <a:cubicBezTo>
                            <a:pt x="309086" y="261652"/>
                            <a:pt x="497967" y="131540"/>
                            <a:pt x="428339" y="0"/>
                          </a:cubicBezTo>
                          <a:cubicBezTo>
                            <a:pt x="544735" y="208217"/>
                            <a:pt x="381952" y="375380"/>
                            <a:pt x="291941" y="427387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74" name="Freeform: Shape 373">
                      <a:extLst>
                        <a:ext uri="{FF2B5EF4-FFF2-40B4-BE49-F238E27FC236}">
                          <a16:creationId xmlns:a16="http://schemas.microsoft.com/office/drawing/2014/main" id="{BB32F7E1-F5CE-4EBA-9FC0-4EE866AF4F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38298" y="3550171"/>
                      <a:ext cx="663035" cy="266971"/>
                    </a:xfrm>
                    <a:custGeom>
                      <a:avLst/>
                      <a:gdLst>
                        <a:gd name="connsiteX0" fmla="*/ 663035 w 663035"/>
                        <a:gd name="connsiteY0" fmla="*/ 131717 h 266971"/>
                        <a:gd name="connsiteX1" fmla="*/ 325660 w 663035"/>
                        <a:gd name="connsiteY1" fmla="*/ 151052 h 266971"/>
                        <a:gd name="connsiteX2" fmla="*/ 124778 w 663035"/>
                        <a:gd name="connsiteY2" fmla="*/ 266972 h 266971"/>
                        <a:gd name="connsiteX3" fmla="*/ 66008 w 663035"/>
                        <a:gd name="connsiteY3" fmla="*/ 224490 h 266971"/>
                        <a:gd name="connsiteX4" fmla="*/ 0 w 663035"/>
                        <a:gd name="connsiteY4" fmla="*/ 197249 h 266971"/>
                        <a:gd name="connsiteX5" fmla="*/ 264319 w 663035"/>
                        <a:gd name="connsiteY5" fmla="*/ 44658 h 266971"/>
                        <a:gd name="connsiteX6" fmla="*/ 663035 w 663035"/>
                        <a:gd name="connsiteY6" fmla="*/ 131717 h 2669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63035" h="266971">
                          <a:moveTo>
                            <a:pt x="663035" y="131717"/>
                          </a:moveTo>
                          <a:cubicBezTo>
                            <a:pt x="591122" y="17036"/>
                            <a:pt x="402717" y="106571"/>
                            <a:pt x="325660" y="151052"/>
                          </a:cubicBezTo>
                          <a:cubicBezTo>
                            <a:pt x="284702" y="174674"/>
                            <a:pt x="198025" y="224776"/>
                            <a:pt x="124778" y="266972"/>
                          </a:cubicBezTo>
                          <a:cubicBezTo>
                            <a:pt x="105918" y="250589"/>
                            <a:pt x="86296" y="236206"/>
                            <a:pt x="66008" y="224490"/>
                          </a:cubicBezTo>
                          <a:cubicBezTo>
                            <a:pt x="43148" y="211250"/>
                            <a:pt x="20955" y="202202"/>
                            <a:pt x="0" y="197249"/>
                          </a:cubicBezTo>
                          <a:cubicBezTo>
                            <a:pt x="200311" y="81520"/>
                            <a:pt x="264319" y="44658"/>
                            <a:pt x="264319" y="44658"/>
                          </a:cubicBezTo>
                          <a:cubicBezTo>
                            <a:pt x="346138" y="-2586"/>
                            <a:pt x="551974" y="-54878"/>
                            <a:pt x="663035" y="131717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40000"/>
                        <a:lumOff val="60000"/>
                        <a:alpha val="1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370" name="Freeform: Shape 369">
                    <a:extLst>
                      <a:ext uri="{FF2B5EF4-FFF2-40B4-BE49-F238E27FC236}">
                        <a16:creationId xmlns:a16="http://schemas.microsoft.com/office/drawing/2014/main" id="{081B3D62-DEAC-7B35-8356-C181614AA50A}"/>
                      </a:ext>
                    </a:extLst>
                  </p:cNvPr>
                  <p:cNvSpPr/>
                  <p:nvPr/>
                </p:nvSpPr>
                <p:spPr>
                  <a:xfrm>
                    <a:off x="5267324" y="3742409"/>
                    <a:ext cx="473868" cy="611908"/>
                  </a:xfrm>
                  <a:custGeom>
                    <a:avLst/>
                    <a:gdLst>
                      <a:gd name="connsiteX0" fmla="*/ 236982 w 473868"/>
                      <a:gd name="connsiteY0" fmla="*/ 32348 h 611908"/>
                      <a:gd name="connsiteX1" fmla="*/ 0 w 473868"/>
                      <a:gd name="connsiteY1" fmla="*/ 169222 h 611908"/>
                      <a:gd name="connsiteX2" fmla="*/ 236982 w 473868"/>
                      <a:gd name="connsiteY2" fmla="*/ 579559 h 611908"/>
                      <a:gd name="connsiteX3" fmla="*/ 473869 w 473868"/>
                      <a:gd name="connsiteY3" fmla="*/ 442780 h 611908"/>
                      <a:gd name="connsiteX4" fmla="*/ 236982 w 473868"/>
                      <a:gd name="connsiteY4" fmla="*/ 32348 h 611908"/>
                      <a:gd name="connsiteX5" fmla="*/ 243173 w 473868"/>
                      <a:gd name="connsiteY5" fmla="*/ 542126 h 611908"/>
                      <a:gd name="connsiteX6" fmla="*/ 35528 w 473868"/>
                      <a:gd name="connsiteY6" fmla="*/ 182462 h 611908"/>
                      <a:gd name="connsiteX7" fmla="*/ 230791 w 473868"/>
                      <a:gd name="connsiteY7" fmla="*/ 69686 h 611908"/>
                      <a:gd name="connsiteX8" fmla="*/ 438436 w 473868"/>
                      <a:gd name="connsiteY8" fmla="*/ 429445 h 611908"/>
                      <a:gd name="connsiteX9" fmla="*/ 243173 w 473868"/>
                      <a:gd name="connsiteY9" fmla="*/ 542126 h 611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73868" h="611908">
                        <a:moveTo>
                          <a:pt x="236982" y="32348"/>
                        </a:moveTo>
                        <a:cubicBezTo>
                          <a:pt x="106108" y="-43186"/>
                          <a:pt x="0" y="18060"/>
                          <a:pt x="0" y="169222"/>
                        </a:cubicBezTo>
                        <a:cubicBezTo>
                          <a:pt x="0" y="320288"/>
                          <a:pt x="106108" y="504026"/>
                          <a:pt x="236982" y="579559"/>
                        </a:cubicBezTo>
                        <a:cubicBezTo>
                          <a:pt x="367855" y="655092"/>
                          <a:pt x="473869" y="593846"/>
                          <a:pt x="473869" y="442780"/>
                        </a:cubicBezTo>
                        <a:cubicBezTo>
                          <a:pt x="473869" y="291618"/>
                          <a:pt x="367855" y="107976"/>
                          <a:pt x="236982" y="32348"/>
                        </a:cubicBezTo>
                        <a:close/>
                        <a:moveTo>
                          <a:pt x="243173" y="542126"/>
                        </a:moveTo>
                        <a:cubicBezTo>
                          <a:pt x="131826" y="473927"/>
                          <a:pt x="38862" y="312859"/>
                          <a:pt x="35528" y="182462"/>
                        </a:cubicBezTo>
                        <a:cubicBezTo>
                          <a:pt x="32004" y="51969"/>
                          <a:pt x="119539" y="1487"/>
                          <a:pt x="230791" y="69686"/>
                        </a:cubicBezTo>
                        <a:cubicBezTo>
                          <a:pt x="342043" y="137885"/>
                          <a:pt x="435102" y="298953"/>
                          <a:pt x="438436" y="429445"/>
                        </a:cubicBezTo>
                        <a:cubicBezTo>
                          <a:pt x="441865" y="559937"/>
                          <a:pt x="354425" y="610420"/>
                          <a:pt x="243173" y="54212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</p:grpSp>
          </p:grpSp>
          <p:grpSp>
            <p:nvGrpSpPr>
              <p:cNvPr id="271" name="Graphic 6">
                <a:extLst>
                  <a:ext uri="{FF2B5EF4-FFF2-40B4-BE49-F238E27FC236}">
                    <a16:creationId xmlns:a16="http://schemas.microsoft.com/office/drawing/2014/main" id="{A2EB9846-A708-CE37-B2CE-E132C00B5320}"/>
                  </a:ext>
                </a:extLst>
              </p:cNvPr>
              <p:cNvGrpSpPr/>
              <p:nvPr/>
            </p:nvGrpSpPr>
            <p:grpSpPr>
              <a:xfrm>
                <a:off x="5489624" y="4212281"/>
                <a:ext cx="513720" cy="507785"/>
                <a:chOff x="4891182" y="4110132"/>
                <a:chExt cx="1022413" cy="1010601"/>
              </a:xfrm>
            </p:grpSpPr>
            <p:grpSp>
              <p:nvGrpSpPr>
                <p:cNvPr id="326" name="Graphic 6">
                  <a:extLst>
                    <a:ext uri="{FF2B5EF4-FFF2-40B4-BE49-F238E27FC236}">
                      <a16:creationId xmlns:a16="http://schemas.microsoft.com/office/drawing/2014/main" id="{15F4304C-8243-4BA2-47DA-3730278BB176}"/>
                    </a:ext>
                  </a:extLst>
                </p:cNvPr>
                <p:cNvGrpSpPr/>
                <p:nvPr/>
              </p:nvGrpSpPr>
              <p:grpSpPr>
                <a:xfrm>
                  <a:off x="5036819" y="4110132"/>
                  <a:ext cx="209740" cy="209740"/>
                  <a:chOff x="5036819" y="4110132"/>
                  <a:chExt cx="209740" cy="209740"/>
                </a:xfrm>
              </p:grpSpPr>
              <p:sp>
                <p:nvSpPr>
                  <p:cNvPr id="362" name="Freeform: Shape 361">
                    <a:extLst>
                      <a:ext uri="{FF2B5EF4-FFF2-40B4-BE49-F238E27FC236}">
                        <a16:creationId xmlns:a16="http://schemas.microsoft.com/office/drawing/2014/main" id="{EA9E2D18-E211-1DFB-E604-849E3222FC3A}"/>
                      </a:ext>
                    </a:extLst>
                  </p:cNvPr>
                  <p:cNvSpPr/>
                  <p:nvPr/>
                </p:nvSpPr>
                <p:spPr>
                  <a:xfrm>
                    <a:off x="5036819" y="4110132"/>
                    <a:ext cx="209740" cy="209740"/>
                  </a:xfrm>
                  <a:custGeom>
                    <a:avLst/>
                    <a:gdLst>
                      <a:gd name="connsiteX0" fmla="*/ 209741 w 209740"/>
                      <a:gd name="connsiteY0" fmla="*/ 104870 h 209740"/>
                      <a:gd name="connsiteX1" fmla="*/ 104870 w 209740"/>
                      <a:gd name="connsiteY1" fmla="*/ 209740 h 209740"/>
                      <a:gd name="connsiteX2" fmla="*/ 0 w 209740"/>
                      <a:gd name="connsiteY2" fmla="*/ 104870 h 209740"/>
                      <a:gd name="connsiteX3" fmla="*/ 104870 w 209740"/>
                      <a:gd name="connsiteY3" fmla="*/ 0 h 209740"/>
                      <a:gd name="connsiteX4" fmla="*/ 209741 w 209740"/>
                      <a:gd name="connsiteY4" fmla="*/ 104870 h 209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0" h="209740">
                        <a:moveTo>
                          <a:pt x="209741" y="104870"/>
                        </a:moveTo>
                        <a:cubicBezTo>
                          <a:pt x="209741" y="162788"/>
                          <a:pt x="162789" y="209740"/>
                          <a:pt x="104870" y="209740"/>
                        </a:cubicBezTo>
                        <a:cubicBezTo>
                          <a:pt x="46952" y="209740"/>
                          <a:pt x="0" y="162788"/>
                          <a:pt x="0" y="104870"/>
                        </a:cubicBezTo>
                        <a:cubicBezTo>
                          <a:pt x="0" y="46952"/>
                          <a:pt x="46952" y="0"/>
                          <a:pt x="104870" y="0"/>
                        </a:cubicBezTo>
                        <a:cubicBezTo>
                          <a:pt x="162789" y="0"/>
                          <a:pt x="209741" y="46952"/>
                          <a:pt x="209741" y="104870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3" name="Freeform: Shape 362">
                    <a:extLst>
                      <a:ext uri="{FF2B5EF4-FFF2-40B4-BE49-F238E27FC236}">
                        <a16:creationId xmlns:a16="http://schemas.microsoft.com/office/drawing/2014/main" id="{304C6A4E-B62F-26DE-AD52-133CF24D7843}"/>
                      </a:ext>
                    </a:extLst>
                  </p:cNvPr>
                  <p:cNvSpPr/>
                  <p:nvPr/>
                </p:nvSpPr>
                <p:spPr>
                  <a:xfrm>
                    <a:off x="5036819" y="4110132"/>
                    <a:ext cx="209740" cy="209740"/>
                  </a:xfrm>
                  <a:custGeom>
                    <a:avLst/>
                    <a:gdLst>
                      <a:gd name="connsiteX0" fmla="*/ 209741 w 209740"/>
                      <a:gd name="connsiteY0" fmla="*/ 104870 h 209740"/>
                      <a:gd name="connsiteX1" fmla="*/ 104870 w 209740"/>
                      <a:gd name="connsiteY1" fmla="*/ 209740 h 209740"/>
                      <a:gd name="connsiteX2" fmla="*/ 0 w 209740"/>
                      <a:gd name="connsiteY2" fmla="*/ 104870 h 209740"/>
                      <a:gd name="connsiteX3" fmla="*/ 104870 w 209740"/>
                      <a:gd name="connsiteY3" fmla="*/ 0 h 209740"/>
                      <a:gd name="connsiteX4" fmla="*/ 209741 w 209740"/>
                      <a:gd name="connsiteY4" fmla="*/ 104870 h 209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0" h="209740">
                        <a:moveTo>
                          <a:pt x="209741" y="104870"/>
                        </a:moveTo>
                        <a:cubicBezTo>
                          <a:pt x="209741" y="162788"/>
                          <a:pt x="162789" y="209740"/>
                          <a:pt x="104870" y="209740"/>
                        </a:cubicBezTo>
                        <a:cubicBezTo>
                          <a:pt x="46952" y="209740"/>
                          <a:pt x="0" y="162788"/>
                          <a:pt x="0" y="104870"/>
                        </a:cubicBezTo>
                        <a:cubicBezTo>
                          <a:pt x="0" y="46952"/>
                          <a:pt x="46952" y="0"/>
                          <a:pt x="104870" y="0"/>
                        </a:cubicBezTo>
                        <a:cubicBezTo>
                          <a:pt x="162789" y="0"/>
                          <a:pt x="209741" y="46952"/>
                          <a:pt x="209741" y="10487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4" name="Freeform: Shape 363">
                    <a:extLst>
                      <a:ext uri="{FF2B5EF4-FFF2-40B4-BE49-F238E27FC236}">
                        <a16:creationId xmlns:a16="http://schemas.microsoft.com/office/drawing/2014/main" id="{5FE33B73-5EBF-EE8B-0445-507712259F36}"/>
                      </a:ext>
                    </a:extLst>
                  </p:cNvPr>
                  <p:cNvSpPr/>
                  <p:nvPr/>
                </p:nvSpPr>
                <p:spPr>
                  <a:xfrm>
                    <a:off x="5125952" y="4133327"/>
                    <a:ext cx="97730" cy="91825"/>
                  </a:xfrm>
                  <a:custGeom>
                    <a:avLst/>
                    <a:gdLst>
                      <a:gd name="connsiteX0" fmla="*/ 1926 w 97730"/>
                      <a:gd name="connsiteY0" fmla="*/ 35193 h 91825"/>
                      <a:gd name="connsiteX1" fmla="*/ 20023 w 97730"/>
                      <a:gd name="connsiteY1" fmla="*/ 55577 h 91825"/>
                      <a:gd name="connsiteX2" fmla="*/ 45836 w 97730"/>
                      <a:gd name="connsiteY2" fmla="*/ 71293 h 91825"/>
                      <a:gd name="connsiteX3" fmla="*/ 88508 w 97730"/>
                      <a:gd name="connsiteY3" fmla="*/ 89867 h 91825"/>
                      <a:gd name="connsiteX4" fmla="*/ 93652 w 97730"/>
                      <a:gd name="connsiteY4" fmla="*/ 47576 h 91825"/>
                      <a:gd name="connsiteX5" fmla="*/ 66696 w 97730"/>
                      <a:gd name="connsiteY5" fmla="*/ 12714 h 91825"/>
                      <a:gd name="connsiteX6" fmla="*/ 27358 w 97730"/>
                      <a:gd name="connsiteY6" fmla="*/ 46 h 91825"/>
                      <a:gd name="connsiteX7" fmla="*/ 1069 w 97730"/>
                      <a:gd name="connsiteY7" fmla="*/ 32812 h 91825"/>
                      <a:gd name="connsiteX8" fmla="*/ 1926 w 97730"/>
                      <a:gd name="connsiteY8" fmla="*/ 35193 h 91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7730" h="91825">
                        <a:moveTo>
                          <a:pt x="1926" y="35193"/>
                        </a:moveTo>
                        <a:cubicBezTo>
                          <a:pt x="5260" y="43671"/>
                          <a:pt x="12404" y="50433"/>
                          <a:pt x="20023" y="55577"/>
                        </a:cubicBezTo>
                        <a:cubicBezTo>
                          <a:pt x="28405" y="61197"/>
                          <a:pt x="37645" y="65388"/>
                          <a:pt x="45836" y="71293"/>
                        </a:cubicBezTo>
                        <a:cubicBezTo>
                          <a:pt x="56504" y="78818"/>
                          <a:pt x="73840" y="97963"/>
                          <a:pt x="88508" y="89867"/>
                        </a:cubicBezTo>
                        <a:cubicBezTo>
                          <a:pt x="101938" y="82532"/>
                          <a:pt x="97938" y="59292"/>
                          <a:pt x="93652" y="47576"/>
                        </a:cubicBezTo>
                        <a:cubicBezTo>
                          <a:pt x="88508" y="33574"/>
                          <a:pt x="78126" y="21668"/>
                          <a:pt x="66696" y="12714"/>
                        </a:cubicBezTo>
                        <a:cubicBezTo>
                          <a:pt x="56028" y="4237"/>
                          <a:pt x="40979" y="-525"/>
                          <a:pt x="27358" y="46"/>
                        </a:cubicBezTo>
                        <a:cubicBezTo>
                          <a:pt x="10689" y="713"/>
                          <a:pt x="-4170" y="15191"/>
                          <a:pt x="1069" y="32812"/>
                        </a:cubicBezTo>
                        <a:cubicBezTo>
                          <a:pt x="1354" y="33669"/>
                          <a:pt x="1640" y="34431"/>
                          <a:pt x="1926" y="3519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5" name="Freeform: Shape 364">
                    <a:extLst>
                      <a:ext uri="{FF2B5EF4-FFF2-40B4-BE49-F238E27FC236}">
                        <a16:creationId xmlns:a16="http://schemas.microsoft.com/office/drawing/2014/main" id="{C457D839-B329-0587-D516-7E7FA06133EA}"/>
                      </a:ext>
                    </a:extLst>
                  </p:cNvPr>
                  <p:cNvSpPr/>
                  <p:nvPr/>
                </p:nvSpPr>
                <p:spPr>
                  <a:xfrm>
                    <a:off x="5036819" y="4110608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1" y="175641"/>
                          <a:pt x="126873" y="175641"/>
                        </a:cubicBezTo>
                        <a:cubicBezTo>
                          <a:pt x="161830" y="175546"/>
                          <a:pt x="192310" y="155638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27" name="Graphic 6">
                  <a:extLst>
                    <a:ext uri="{FF2B5EF4-FFF2-40B4-BE49-F238E27FC236}">
                      <a16:creationId xmlns:a16="http://schemas.microsoft.com/office/drawing/2014/main" id="{E062F639-A8E4-D4EF-CC97-CD13518828C3}"/>
                    </a:ext>
                  </a:extLst>
                </p:cNvPr>
                <p:cNvGrpSpPr/>
                <p:nvPr/>
              </p:nvGrpSpPr>
              <p:grpSpPr>
                <a:xfrm>
                  <a:off x="5190553" y="4233385"/>
                  <a:ext cx="209740" cy="209741"/>
                  <a:chOff x="5190553" y="4233385"/>
                  <a:chExt cx="209740" cy="209741"/>
                </a:xfrm>
              </p:grpSpPr>
              <p:sp>
                <p:nvSpPr>
                  <p:cNvPr id="359" name="Freeform: Shape 358">
                    <a:extLst>
                      <a:ext uri="{FF2B5EF4-FFF2-40B4-BE49-F238E27FC236}">
                        <a16:creationId xmlns:a16="http://schemas.microsoft.com/office/drawing/2014/main" id="{4788BDF3-F6C1-4345-1B06-F3BD86654075}"/>
                      </a:ext>
                    </a:extLst>
                  </p:cNvPr>
                  <p:cNvSpPr/>
                  <p:nvPr/>
                </p:nvSpPr>
                <p:spPr>
                  <a:xfrm>
                    <a:off x="5190553" y="4233385"/>
                    <a:ext cx="209740" cy="209740"/>
                  </a:xfrm>
                  <a:custGeom>
                    <a:avLst/>
                    <a:gdLst>
                      <a:gd name="connsiteX0" fmla="*/ 209741 w 209740"/>
                      <a:gd name="connsiteY0" fmla="*/ 104870 h 209740"/>
                      <a:gd name="connsiteX1" fmla="*/ 104870 w 209740"/>
                      <a:gd name="connsiteY1" fmla="*/ 209741 h 209740"/>
                      <a:gd name="connsiteX2" fmla="*/ 0 w 209740"/>
                      <a:gd name="connsiteY2" fmla="*/ 104870 h 209740"/>
                      <a:gd name="connsiteX3" fmla="*/ 104870 w 209740"/>
                      <a:gd name="connsiteY3" fmla="*/ 0 h 209740"/>
                      <a:gd name="connsiteX4" fmla="*/ 209741 w 209740"/>
                      <a:gd name="connsiteY4" fmla="*/ 104870 h 209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0" h="209740">
                        <a:moveTo>
                          <a:pt x="209741" y="104870"/>
                        </a:moveTo>
                        <a:cubicBezTo>
                          <a:pt x="209741" y="162788"/>
                          <a:pt x="162788" y="209741"/>
                          <a:pt x="104870" y="209741"/>
                        </a:cubicBezTo>
                        <a:cubicBezTo>
                          <a:pt x="46952" y="209741"/>
                          <a:pt x="0" y="162788"/>
                          <a:pt x="0" y="104870"/>
                        </a:cubicBezTo>
                        <a:cubicBezTo>
                          <a:pt x="0" y="46952"/>
                          <a:pt x="46952" y="0"/>
                          <a:pt x="104870" y="0"/>
                        </a:cubicBezTo>
                        <a:cubicBezTo>
                          <a:pt x="162789" y="0"/>
                          <a:pt x="209741" y="46952"/>
                          <a:pt x="209741" y="104870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0" name="Freeform: Shape 359">
                    <a:extLst>
                      <a:ext uri="{FF2B5EF4-FFF2-40B4-BE49-F238E27FC236}">
                        <a16:creationId xmlns:a16="http://schemas.microsoft.com/office/drawing/2014/main" id="{4D877C62-7C26-0C57-4D90-F950D157FF9A}"/>
                      </a:ext>
                    </a:extLst>
                  </p:cNvPr>
                  <p:cNvSpPr/>
                  <p:nvPr/>
                </p:nvSpPr>
                <p:spPr>
                  <a:xfrm>
                    <a:off x="5283832" y="4257816"/>
                    <a:ext cx="91381" cy="85742"/>
                  </a:xfrm>
                  <a:custGeom>
                    <a:avLst/>
                    <a:gdLst>
                      <a:gd name="connsiteX0" fmla="*/ 1876 w 91381"/>
                      <a:gd name="connsiteY0" fmla="*/ 32815 h 85742"/>
                      <a:gd name="connsiteX1" fmla="*/ 18830 w 91381"/>
                      <a:gd name="connsiteY1" fmla="*/ 51865 h 85742"/>
                      <a:gd name="connsiteX2" fmla="*/ 42928 w 91381"/>
                      <a:gd name="connsiteY2" fmla="*/ 66533 h 85742"/>
                      <a:gd name="connsiteX3" fmla="*/ 82743 w 91381"/>
                      <a:gd name="connsiteY3" fmla="*/ 83964 h 85742"/>
                      <a:gd name="connsiteX4" fmla="*/ 87505 w 91381"/>
                      <a:gd name="connsiteY4" fmla="*/ 44435 h 85742"/>
                      <a:gd name="connsiteX5" fmla="*/ 62359 w 91381"/>
                      <a:gd name="connsiteY5" fmla="*/ 11860 h 85742"/>
                      <a:gd name="connsiteX6" fmla="*/ 25593 w 91381"/>
                      <a:gd name="connsiteY6" fmla="*/ 49 h 85742"/>
                      <a:gd name="connsiteX7" fmla="*/ 1018 w 91381"/>
                      <a:gd name="connsiteY7" fmla="*/ 30624 h 85742"/>
                      <a:gd name="connsiteX8" fmla="*/ 1876 w 91381"/>
                      <a:gd name="connsiteY8" fmla="*/ 32815 h 85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1381" h="85742">
                        <a:moveTo>
                          <a:pt x="1876" y="32815"/>
                        </a:moveTo>
                        <a:cubicBezTo>
                          <a:pt x="5019" y="40721"/>
                          <a:pt x="11686" y="47007"/>
                          <a:pt x="18830" y="51865"/>
                        </a:cubicBezTo>
                        <a:cubicBezTo>
                          <a:pt x="26641" y="57104"/>
                          <a:pt x="35308" y="61104"/>
                          <a:pt x="42928" y="66533"/>
                        </a:cubicBezTo>
                        <a:cubicBezTo>
                          <a:pt x="52834" y="73582"/>
                          <a:pt x="69122" y="91394"/>
                          <a:pt x="82743" y="83964"/>
                        </a:cubicBezTo>
                        <a:cubicBezTo>
                          <a:pt x="95316" y="77106"/>
                          <a:pt x="91601" y="55389"/>
                          <a:pt x="87505" y="44435"/>
                        </a:cubicBezTo>
                        <a:cubicBezTo>
                          <a:pt x="82648" y="31386"/>
                          <a:pt x="72932" y="20242"/>
                          <a:pt x="62359" y="11860"/>
                        </a:cubicBezTo>
                        <a:cubicBezTo>
                          <a:pt x="52358" y="3954"/>
                          <a:pt x="38261" y="-523"/>
                          <a:pt x="25593" y="49"/>
                        </a:cubicBezTo>
                        <a:cubicBezTo>
                          <a:pt x="9972" y="716"/>
                          <a:pt x="-3935" y="14241"/>
                          <a:pt x="1018" y="30624"/>
                        </a:cubicBezTo>
                        <a:cubicBezTo>
                          <a:pt x="1304" y="31386"/>
                          <a:pt x="1590" y="32053"/>
                          <a:pt x="1876" y="3281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1" name="Freeform: Shape 360">
                    <a:extLst>
                      <a:ext uri="{FF2B5EF4-FFF2-40B4-BE49-F238E27FC236}">
                        <a16:creationId xmlns:a16="http://schemas.microsoft.com/office/drawing/2014/main" id="{2C14FA1C-81DA-09AE-45F1-5F67C0CFA0CD}"/>
                      </a:ext>
                    </a:extLst>
                  </p:cNvPr>
                  <p:cNvSpPr/>
                  <p:nvPr/>
                </p:nvSpPr>
                <p:spPr>
                  <a:xfrm>
                    <a:off x="5190648" y="4233862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1" y="175641"/>
                          <a:pt x="126873" y="175641"/>
                        </a:cubicBezTo>
                        <a:cubicBezTo>
                          <a:pt x="161830" y="175546"/>
                          <a:pt x="192215" y="155638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28" name="Graphic 6">
                  <a:extLst>
                    <a:ext uri="{FF2B5EF4-FFF2-40B4-BE49-F238E27FC236}">
                      <a16:creationId xmlns:a16="http://schemas.microsoft.com/office/drawing/2014/main" id="{E642F0C8-C3A0-95C8-A5CD-3369611AAA71}"/>
                    </a:ext>
                  </a:extLst>
                </p:cNvPr>
                <p:cNvGrpSpPr/>
                <p:nvPr/>
              </p:nvGrpSpPr>
              <p:grpSpPr>
                <a:xfrm>
                  <a:off x="5701378" y="4477035"/>
                  <a:ext cx="212217" cy="212216"/>
                  <a:chOff x="5701378" y="4477035"/>
                  <a:chExt cx="212217" cy="212216"/>
                </a:xfrm>
              </p:grpSpPr>
              <p:sp>
                <p:nvSpPr>
                  <p:cNvPr id="356" name="Freeform: Shape 355">
                    <a:extLst>
                      <a:ext uri="{FF2B5EF4-FFF2-40B4-BE49-F238E27FC236}">
                        <a16:creationId xmlns:a16="http://schemas.microsoft.com/office/drawing/2014/main" id="{35D450FE-863B-91A7-E9BA-59110423E09A}"/>
                      </a:ext>
                    </a:extLst>
                  </p:cNvPr>
                  <p:cNvSpPr/>
                  <p:nvPr/>
                </p:nvSpPr>
                <p:spPr>
                  <a:xfrm>
                    <a:off x="5701378" y="4477035"/>
                    <a:ext cx="212217" cy="212216"/>
                  </a:xfrm>
                  <a:custGeom>
                    <a:avLst/>
                    <a:gdLst>
                      <a:gd name="connsiteX0" fmla="*/ 212217 w 212217"/>
                      <a:gd name="connsiteY0" fmla="*/ 106109 h 212216"/>
                      <a:gd name="connsiteX1" fmla="*/ 106109 w 212217"/>
                      <a:gd name="connsiteY1" fmla="*/ 212217 h 212216"/>
                      <a:gd name="connsiteX2" fmla="*/ 0 w 212217"/>
                      <a:gd name="connsiteY2" fmla="*/ 106109 h 212216"/>
                      <a:gd name="connsiteX3" fmla="*/ 106109 w 212217"/>
                      <a:gd name="connsiteY3" fmla="*/ 0 h 212216"/>
                      <a:gd name="connsiteX4" fmla="*/ 212217 w 212217"/>
                      <a:gd name="connsiteY4" fmla="*/ 106109 h 212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17" h="212216">
                        <a:moveTo>
                          <a:pt x="212217" y="106109"/>
                        </a:moveTo>
                        <a:cubicBezTo>
                          <a:pt x="212217" y="164711"/>
                          <a:pt x="164711" y="212217"/>
                          <a:pt x="106109" y="212217"/>
                        </a:cubicBezTo>
                        <a:cubicBezTo>
                          <a:pt x="47506" y="212217"/>
                          <a:pt x="0" y="164711"/>
                          <a:pt x="0" y="106109"/>
                        </a:cubicBezTo>
                        <a:cubicBezTo>
                          <a:pt x="0" y="47506"/>
                          <a:pt x="47506" y="0"/>
                          <a:pt x="106109" y="0"/>
                        </a:cubicBezTo>
                        <a:cubicBezTo>
                          <a:pt x="164711" y="0"/>
                          <a:pt x="212217" y="47506"/>
                          <a:pt x="212217" y="106109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7" name="Freeform: Shape 356">
                    <a:extLst>
                      <a:ext uri="{FF2B5EF4-FFF2-40B4-BE49-F238E27FC236}">
                        <a16:creationId xmlns:a16="http://schemas.microsoft.com/office/drawing/2014/main" id="{0CD2FC64-2378-0F8A-F1C2-CB62A4AAF55E}"/>
                      </a:ext>
                    </a:extLst>
                  </p:cNvPr>
                  <p:cNvSpPr/>
                  <p:nvPr/>
                </p:nvSpPr>
                <p:spPr>
                  <a:xfrm>
                    <a:off x="5701378" y="4477035"/>
                    <a:ext cx="212217" cy="212216"/>
                  </a:xfrm>
                  <a:custGeom>
                    <a:avLst/>
                    <a:gdLst>
                      <a:gd name="connsiteX0" fmla="*/ 212217 w 212217"/>
                      <a:gd name="connsiteY0" fmla="*/ 106109 h 212216"/>
                      <a:gd name="connsiteX1" fmla="*/ 106109 w 212217"/>
                      <a:gd name="connsiteY1" fmla="*/ 212217 h 212216"/>
                      <a:gd name="connsiteX2" fmla="*/ 0 w 212217"/>
                      <a:gd name="connsiteY2" fmla="*/ 106109 h 212216"/>
                      <a:gd name="connsiteX3" fmla="*/ 106109 w 212217"/>
                      <a:gd name="connsiteY3" fmla="*/ 0 h 212216"/>
                      <a:gd name="connsiteX4" fmla="*/ 212217 w 212217"/>
                      <a:gd name="connsiteY4" fmla="*/ 106109 h 212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17" h="212216">
                        <a:moveTo>
                          <a:pt x="212217" y="106109"/>
                        </a:moveTo>
                        <a:cubicBezTo>
                          <a:pt x="212217" y="164711"/>
                          <a:pt x="164711" y="212217"/>
                          <a:pt x="106109" y="212217"/>
                        </a:cubicBezTo>
                        <a:cubicBezTo>
                          <a:pt x="47506" y="212217"/>
                          <a:pt x="0" y="164711"/>
                          <a:pt x="0" y="106109"/>
                        </a:cubicBezTo>
                        <a:cubicBezTo>
                          <a:pt x="0" y="47506"/>
                          <a:pt x="47506" y="0"/>
                          <a:pt x="106109" y="0"/>
                        </a:cubicBezTo>
                        <a:cubicBezTo>
                          <a:pt x="164711" y="0"/>
                          <a:pt x="212217" y="47506"/>
                          <a:pt x="212217" y="10610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8" name="Freeform: Shape 357">
                    <a:extLst>
                      <a:ext uri="{FF2B5EF4-FFF2-40B4-BE49-F238E27FC236}">
                        <a16:creationId xmlns:a16="http://schemas.microsoft.com/office/drawing/2014/main" id="{5B7C18BC-6506-34D0-96E2-4D940CE96780}"/>
                      </a:ext>
                    </a:extLst>
                  </p:cNvPr>
                  <p:cNvSpPr/>
                  <p:nvPr/>
                </p:nvSpPr>
                <p:spPr>
                  <a:xfrm>
                    <a:off x="5795806" y="4501846"/>
                    <a:ext cx="92317" cy="86624"/>
                  </a:xfrm>
                  <a:custGeom>
                    <a:avLst/>
                    <a:gdLst>
                      <a:gd name="connsiteX0" fmla="*/ 1775 w 92317"/>
                      <a:gd name="connsiteY0" fmla="*/ 33100 h 86624"/>
                      <a:gd name="connsiteX1" fmla="*/ 18920 w 92317"/>
                      <a:gd name="connsiteY1" fmla="*/ 52341 h 86624"/>
                      <a:gd name="connsiteX2" fmla="*/ 43304 w 92317"/>
                      <a:gd name="connsiteY2" fmla="*/ 67200 h 86624"/>
                      <a:gd name="connsiteX3" fmla="*/ 83594 w 92317"/>
                      <a:gd name="connsiteY3" fmla="*/ 84821 h 86624"/>
                      <a:gd name="connsiteX4" fmla="*/ 88452 w 92317"/>
                      <a:gd name="connsiteY4" fmla="*/ 44912 h 86624"/>
                      <a:gd name="connsiteX5" fmla="*/ 63021 w 92317"/>
                      <a:gd name="connsiteY5" fmla="*/ 11955 h 86624"/>
                      <a:gd name="connsiteX6" fmla="*/ 25873 w 92317"/>
                      <a:gd name="connsiteY6" fmla="*/ 49 h 86624"/>
                      <a:gd name="connsiteX7" fmla="*/ 1013 w 92317"/>
                      <a:gd name="connsiteY7" fmla="*/ 31005 h 86624"/>
                      <a:gd name="connsiteX8" fmla="*/ 1775 w 92317"/>
                      <a:gd name="connsiteY8" fmla="*/ 33100 h 86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2317" h="86624">
                        <a:moveTo>
                          <a:pt x="1775" y="33100"/>
                        </a:moveTo>
                        <a:cubicBezTo>
                          <a:pt x="4918" y="41102"/>
                          <a:pt x="11681" y="47483"/>
                          <a:pt x="18920" y="52341"/>
                        </a:cubicBezTo>
                        <a:cubicBezTo>
                          <a:pt x="26826" y="57675"/>
                          <a:pt x="35589" y="61675"/>
                          <a:pt x="43304" y="67200"/>
                        </a:cubicBezTo>
                        <a:cubicBezTo>
                          <a:pt x="53305" y="74344"/>
                          <a:pt x="69783" y="92346"/>
                          <a:pt x="83594" y="84821"/>
                        </a:cubicBezTo>
                        <a:cubicBezTo>
                          <a:pt x="96263" y="77868"/>
                          <a:pt x="92548" y="55865"/>
                          <a:pt x="88452" y="44912"/>
                        </a:cubicBezTo>
                        <a:cubicBezTo>
                          <a:pt x="83594" y="31672"/>
                          <a:pt x="73784" y="20432"/>
                          <a:pt x="63021" y="11955"/>
                        </a:cubicBezTo>
                        <a:cubicBezTo>
                          <a:pt x="52924" y="3954"/>
                          <a:pt x="38636" y="-523"/>
                          <a:pt x="25873" y="49"/>
                        </a:cubicBezTo>
                        <a:cubicBezTo>
                          <a:pt x="10061" y="715"/>
                          <a:pt x="-3940" y="14336"/>
                          <a:pt x="1013" y="31005"/>
                        </a:cubicBezTo>
                        <a:cubicBezTo>
                          <a:pt x="1203" y="31577"/>
                          <a:pt x="1489" y="32338"/>
                          <a:pt x="1775" y="33100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6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29" name="Graphic 6">
                  <a:extLst>
                    <a:ext uri="{FF2B5EF4-FFF2-40B4-BE49-F238E27FC236}">
                      <a16:creationId xmlns:a16="http://schemas.microsoft.com/office/drawing/2014/main" id="{C3E155BC-C053-DFAF-C0CC-01098B13C8C5}"/>
                    </a:ext>
                  </a:extLst>
                </p:cNvPr>
                <p:cNvGrpSpPr/>
                <p:nvPr/>
              </p:nvGrpSpPr>
              <p:grpSpPr>
                <a:xfrm>
                  <a:off x="5462301" y="4837789"/>
                  <a:ext cx="212333" cy="212220"/>
                  <a:chOff x="5462301" y="4837789"/>
                  <a:chExt cx="212333" cy="212220"/>
                </a:xfrm>
              </p:grpSpPr>
              <p:sp>
                <p:nvSpPr>
                  <p:cNvPr id="352" name="Freeform: Shape 351">
                    <a:extLst>
                      <a:ext uri="{FF2B5EF4-FFF2-40B4-BE49-F238E27FC236}">
                        <a16:creationId xmlns:a16="http://schemas.microsoft.com/office/drawing/2014/main" id="{18306B05-0C99-BC34-9DF9-870D2A1D2D33}"/>
                      </a:ext>
                    </a:extLst>
                  </p:cNvPr>
                  <p:cNvSpPr/>
                  <p:nvPr/>
                </p:nvSpPr>
                <p:spPr>
                  <a:xfrm rot="-4846898">
                    <a:off x="5462414" y="4837789"/>
                    <a:ext cx="212220" cy="212220"/>
                  </a:xfrm>
                  <a:custGeom>
                    <a:avLst/>
                    <a:gdLst>
                      <a:gd name="connsiteX0" fmla="*/ 212220 w 212220"/>
                      <a:gd name="connsiteY0" fmla="*/ 106110 h 212220"/>
                      <a:gd name="connsiteX1" fmla="*/ 106110 w 212220"/>
                      <a:gd name="connsiteY1" fmla="*/ 212220 h 212220"/>
                      <a:gd name="connsiteX2" fmla="*/ 0 w 212220"/>
                      <a:gd name="connsiteY2" fmla="*/ 106110 h 212220"/>
                      <a:gd name="connsiteX3" fmla="*/ 106110 w 212220"/>
                      <a:gd name="connsiteY3" fmla="*/ 0 h 212220"/>
                      <a:gd name="connsiteX4" fmla="*/ 212220 w 212220"/>
                      <a:gd name="connsiteY4" fmla="*/ 106110 h 212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20" h="212220">
                        <a:moveTo>
                          <a:pt x="212220" y="106110"/>
                        </a:moveTo>
                        <a:cubicBezTo>
                          <a:pt x="212220" y="164713"/>
                          <a:pt x="164713" y="212220"/>
                          <a:pt x="106110" y="212220"/>
                        </a:cubicBezTo>
                        <a:cubicBezTo>
                          <a:pt x="47507" y="212220"/>
                          <a:pt x="0" y="164713"/>
                          <a:pt x="0" y="106110"/>
                        </a:cubicBezTo>
                        <a:cubicBezTo>
                          <a:pt x="0" y="47507"/>
                          <a:pt x="47507" y="0"/>
                          <a:pt x="106110" y="0"/>
                        </a:cubicBezTo>
                        <a:cubicBezTo>
                          <a:pt x="164713" y="0"/>
                          <a:pt x="212220" y="47507"/>
                          <a:pt x="212220" y="106110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3" name="Freeform: Shape 352">
                    <a:extLst>
                      <a:ext uri="{FF2B5EF4-FFF2-40B4-BE49-F238E27FC236}">
                        <a16:creationId xmlns:a16="http://schemas.microsoft.com/office/drawing/2014/main" id="{E8CFE215-72AA-224D-66D2-FBC88E9A19F4}"/>
                      </a:ext>
                    </a:extLst>
                  </p:cNvPr>
                  <p:cNvSpPr/>
                  <p:nvPr/>
                </p:nvSpPr>
                <p:spPr>
                  <a:xfrm rot="-4846898">
                    <a:off x="5462414" y="4837789"/>
                    <a:ext cx="212220" cy="212220"/>
                  </a:xfrm>
                  <a:custGeom>
                    <a:avLst/>
                    <a:gdLst>
                      <a:gd name="connsiteX0" fmla="*/ 212220 w 212220"/>
                      <a:gd name="connsiteY0" fmla="*/ 106110 h 212220"/>
                      <a:gd name="connsiteX1" fmla="*/ 106110 w 212220"/>
                      <a:gd name="connsiteY1" fmla="*/ 212220 h 212220"/>
                      <a:gd name="connsiteX2" fmla="*/ 0 w 212220"/>
                      <a:gd name="connsiteY2" fmla="*/ 106110 h 212220"/>
                      <a:gd name="connsiteX3" fmla="*/ 106110 w 212220"/>
                      <a:gd name="connsiteY3" fmla="*/ 0 h 212220"/>
                      <a:gd name="connsiteX4" fmla="*/ 212220 w 212220"/>
                      <a:gd name="connsiteY4" fmla="*/ 106110 h 212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20" h="212220">
                        <a:moveTo>
                          <a:pt x="212220" y="106110"/>
                        </a:moveTo>
                        <a:cubicBezTo>
                          <a:pt x="212220" y="164713"/>
                          <a:pt x="164713" y="212220"/>
                          <a:pt x="106110" y="212220"/>
                        </a:cubicBezTo>
                        <a:cubicBezTo>
                          <a:pt x="47507" y="212220"/>
                          <a:pt x="0" y="164713"/>
                          <a:pt x="0" y="106110"/>
                        </a:cubicBezTo>
                        <a:cubicBezTo>
                          <a:pt x="0" y="47507"/>
                          <a:pt x="47507" y="0"/>
                          <a:pt x="106110" y="0"/>
                        </a:cubicBezTo>
                        <a:cubicBezTo>
                          <a:pt x="164713" y="0"/>
                          <a:pt x="212220" y="47507"/>
                          <a:pt x="212220" y="10611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4" name="Freeform: Shape 353">
                    <a:extLst>
                      <a:ext uri="{FF2B5EF4-FFF2-40B4-BE49-F238E27FC236}">
                        <a16:creationId xmlns:a16="http://schemas.microsoft.com/office/drawing/2014/main" id="{0384A786-41A1-6B0A-BECE-F634677C67BF}"/>
                      </a:ext>
                    </a:extLst>
                  </p:cNvPr>
                  <p:cNvSpPr/>
                  <p:nvPr/>
                </p:nvSpPr>
                <p:spPr>
                  <a:xfrm>
                    <a:off x="5556824" y="4862653"/>
                    <a:ext cx="92317" cy="86625"/>
                  </a:xfrm>
                  <a:custGeom>
                    <a:avLst/>
                    <a:gdLst>
                      <a:gd name="connsiteX0" fmla="*/ 1775 w 92317"/>
                      <a:gd name="connsiteY0" fmla="*/ 33101 h 86625"/>
                      <a:gd name="connsiteX1" fmla="*/ 18920 w 92317"/>
                      <a:gd name="connsiteY1" fmla="*/ 52341 h 86625"/>
                      <a:gd name="connsiteX2" fmla="*/ 43304 w 92317"/>
                      <a:gd name="connsiteY2" fmla="*/ 67200 h 86625"/>
                      <a:gd name="connsiteX3" fmla="*/ 83595 w 92317"/>
                      <a:gd name="connsiteY3" fmla="*/ 84822 h 86625"/>
                      <a:gd name="connsiteX4" fmla="*/ 88452 w 92317"/>
                      <a:gd name="connsiteY4" fmla="*/ 44912 h 86625"/>
                      <a:gd name="connsiteX5" fmla="*/ 63020 w 92317"/>
                      <a:gd name="connsiteY5" fmla="*/ 11955 h 86625"/>
                      <a:gd name="connsiteX6" fmla="*/ 25873 w 92317"/>
                      <a:gd name="connsiteY6" fmla="*/ 49 h 86625"/>
                      <a:gd name="connsiteX7" fmla="*/ 1013 w 92317"/>
                      <a:gd name="connsiteY7" fmla="*/ 31005 h 86625"/>
                      <a:gd name="connsiteX8" fmla="*/ 1775 w 92317"/>
                      <a:gd name="connsiteY8" fmla="*/ 33101 h 86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2317" h="86625">
                        <a:moveTo>
                          <a:pt x="1775" y="33101"/>
                        </a:moveTo>
                        <a:cubicBezTo>
                          <a:pt x="4918" y="41102"/>
                          <a:pt x="11681" y="47483"/>
                          <a:pt x="18920" y="52341"/>
                        </a:cubicBezTo>
                        <a:cubicBezTo>
                          <a:pt x="26826" y="57675"/>
                          <a:pt x="35589" y="61676"/>
                          <a:pt x="43304" y="67200"/>
                        </a:cubicBezTo>
                        <a:cubicBezTo>
                          <a:pt x="53305" y="74344"/>
                          <a:pt x="69783" y="92346"/>
                          <a:pt x="83595" y="84822"/>
                        </a:cubicBezTo>
                        <a:cubicBezTo>
                          <a:pt x="96263" y="77868"/>
                          <a:pt x="92548" y="55865"/>
                          <a:pt x="88452" y="44912"/>
                        </a:cubicBezTo>
                        <a:cubicBezTo>
                          <a:pt x="83595" y="31672"/>
                          <a:pt x="73784" y="20432"/>
                          <a:pt x="63020" y="11955"/>
                        </a:cubicBezTo>
                        <a:cubicBezTo>
                          <a:pt x="52924" y="3954"/>
                          <a:pt x="38637" y="-523"/>
                          <a:pt x="25873" y="49"/>
                        </a:cubicBezTo>
                        <a:cubicBezTo>
                          <a:pt x="10062" y="716"/>
                          <a:pt x="-3940" y="14336"/>
                          <a:pt x="1013" y="31005"/>
                        </a:cubicBezTo>
                        <a:cubicBezTo>
                          <a:pt x="1203" y="31577"/>
                          <a:pt x="1489" y="32339"/>
                          <a:pt x="1775" y="33101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6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5" name="Freeform: Shape 354">
                    <a:extLst>
                      <a:ext uri="{FF2B5EF4-FFF2-40B4-BE49-F238E27FC236}">
                        <a16:creationId xmlns:a16="http://schemas.microsoft.com/office/drawing/2014/main" id="{30C89B48-3C95-F31C-5417-1E736E9C3414}"/>
                      </a:ext>
                    </a:extLst>
                  </p:cNvPr>
                  <p:cNvSpPr/>
                  <p:nvPr/>
                </p:nvSpPr>
                <p:spPr>
                  <a:xfrm>
                    <a:off x="5462301" y="4838223"/>
                    <a:ext cx="209835" cy="211740"/>
                  </a:xfrm>
                  <a:custGeom>
                    <a:avLst/>
                    <a:gdLst>
                      <a:gd name="connsiteX0" fmla="*/ 209836 w 209835"/>
                      <a:gd name="connsiteY0" fmla="*/ 128111 h 211740"/>
                      <a:gd name="connsiteX1" fmla="*/ 106108 w 209835"/>
                      <a:gd name="connsiteY1" fmla="*/ 211741 h 211740"/>
                      <a:gd name="connsiteX2" fmla="*/ 0 w 209835"/>
                      <a:gd name="connsiteY2" fmla="*/ 105632 h 211740"/>
                      <a:gd name="connsiteX3" fmla="*/ 95821 w 209835"/>
                      <a:gd name="connsiteY3" fmla="*/ 0 h 211740"/>
                      <a:gd name="connsiteX4" fmla="*/ 36576 w 209835"/>
                      <a:gd name="connsiteY4" fmla="*/ 85820 h 211740"/>
                      <a:gd name="connsiteX5" fmla="*/ 128302 w 209835"/>
                      <a:gd name="connsiteY5" fmla="*/ 177546 h 211740"/>
                      <a:gd name="connsiteX6" fmla="*/ 209836 w 209835"/>
                      <a:gd name="connsiteY6" fmla="*/ 128111 h 211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9835" h="211740">
                        <a:moveTo>
                          <a:pt x="209836" y="128111"/>
                        </a:moveTo>
                        <a:cubicBezTo>
                          <a:pt x="199549" y="175927"/>
                          <a:pt x="157067" y="211741"/>
                          <a:pt x="106108" y="211741"/>
                        </a:cubicBezTo>
                        <a:cubicBezTo>
                          <a:pt x="47530" y="211741"/>
                          <a:pt x="0" y="164211"/>
                          <a:pt x="0" y="105632"/>
                        </a:cubicBezTo>
                        <a:cubicBezTo>
                          <a:pt x="0" y="50578"/>
                          <a:pt x="42005" y="5239"/>
                          <a:pt x="95821" y="0"/>
                        </a:cubicBezTo>
                        <a:cubicBezTo>
                          <a:pt x="61246" y="13144"/>
                          <a:pt x="36576" y="46577"/>
                          <a:pt x="36576" y="85820"/>
                        </a:cubicBezTo>
                        <a:cubicBezTo>
                          <a:pt x="36576" y="136493"/>
                          <a:pt x="77724" y="177546"/>
                          <a:pt x="128302" y="177546"/>
                        </a:cubicBezTo>
                        <a:cubicBezTo>
                          <a:pt x="163830" y="177641"/>
                          <a:pt x="194596" y="157543"/>
                          <a:pt x="209836" y="128111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0" name="Graphic 6">
                  <a:extLst>
                    <a:ext uri="{FF2B5EF4-FFF2-40B4-BE49-F238E27FC236}">
                      <a16:creationId xmlns:a16="http://schemas.microsoft.com/office/drawing/2014/main" id="{9428FABF-1821-0E77-007C-D202E5ECE216}"/>
                    </a:ext>
                  </a:extLst>
                </p:cNvPr>
                <p:cNvGrpSpPr/>
                <p:nvPr/>
              </p:nvGrpSpPr>
              <p:grpSpPr>
                <a:xfrm>
                  <a:off x="5185502" y="4584618"/>
                  <a:ext cx="209745" cy="209745"/>
                  <a:chOff x="5185502" y="4584618"/>
                  <a:chExt cx="209745" cy="209745"/>
                </a:xfrm>
              </p:grpSpPr>
              <p:sp>
                <p:nvSpPr>
                  <p:cNvPr id="348" name="Freeform: Shape 347">
                    <a:extLst>
                      <a:ext uri="{FF2B5EF4-FFF2-40B4-BE49-F238E27FC236}">
                        <a16:creationId xmlns:a16="http://schemas.microsoft.com/office/drawing/2014/main" id="{6F37A9D0-CC55-DF76-8524-EB14A2671651}"/>
                      </a:ext>
                    </a:extLst>
                  </p:cNvPr>
                  <p:cNvSpPr/>
                  <p:nvPr/>
                </p:nvSpPr>
                <p:spPr>
                  <a:xfrm rot="-1350026">
                    <a:off x="5185502" y="4584618"/>
                    <a:ext cx="209745" cy="209745"/>
                  </a:xfrm>
                  <a:custGeom>
                    <a:avLst/>
                    <a:gdLst>
                      <a:gd name="connsiteX0" fmla="*/ 209746 w 209745"/>
                      <a:gd name="connsiteY0" fmla="*/ 104873 h 209745"/>
                      <a:gd name="connsiteX1" fmla="*/ 104873 w 209745"/>
                      <a:gd name="connsiteY1" fmla="*/ 209746 h 209745"/>
                      <a:gd name="connsiteX2" fmla="*/ 0 w 209745"/>
                      <a:gd name="connsiteY2" fmla="*/ 104873 h 209745"/>
                      <a:gd name="connsiteX3" fmla="*/ 104873 w 209745"/>
                      <a:gd name="connsiteY3" fmla="*/ 0 h 209745"/>
                      <a:gd name="connsiteX4" fmla="*/ 209746 w 209745"/>
                      <a:gd name="connsiteY4" fmla="*/ 104873 h 209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5" h="209745">
                        <a:moveTo>
                          <a:pt x="209746" y="104873"/>
                        </a:moveTo>
                        <a:cubicBezTo>
                          <a:pt x="209746" y="162793"/>
                          <a:pt x="162793" y="209746"/>
                          <a:pt x="104873" y="209746"/>
                        </a:cubicBezTo>
                        <a:cubicBezTo>
                          <a:pt x="46953" y="209746"/>
                          <a:pt x="0" y="162793"/>
                          <a:pt x="0" y="104873"/>
                        </a:cubicBezTo>
                        <a:cubicBezTo>
                          <a:pt x="0" y="46953"/>
                          <a:pt x="46953" y="0"/>
                          <a:pt x="104873" y="0"/>
                        </a:cubicBezTo>
                        <a:cubicBezTo>
                          <a:pt x="162793" y="0"/>
                          <a:pt x="209746" y="46953"/>
                          <a:pt x="209746" y="104873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9" name="Freeform: Shape 348">
                    <a:extLst>
                      <a:ext uri="{FF2B5EF4-FFF2-40B4-BE49-F238E27FC236}">
                        <a16:creationId xmlns:a16="http://schemas.microsoft.com/office/drawing/2014/main" id="{2389392D-50FE-74D0-D482-F7B7A0B333FD}"/>
                      </a:ext>
                    </a:extLst>
                  </p:cNvPr>
                  <p:cNvSpPr/>
                  <p:nvPr/>
                </p:nvSpPr>
                <p:spPr>
                  <a:xfrm rot="-1350026">
                    <a:off x="5185502" y="4584618"/>
                    <a:ext cx="209745" cy="209745"/>
                  </a:xfrm>
                  <a:custGeom>
                    <a:avLst/>
                    <a:gdLst>
                      <a:gd name="connsiteX0" fmla="*/ 209746 w 209745"/>
                      <a:gd name="connsiteY0" fmla="*/ 104873 h 209745"/>
                      <a:gd name="connsiteX1" fmla="*/ 104873 w 209745"/>
                      <a:gd name="connsiteY1" fmla="*/ 209746 h 209745"/>
                      <a:gd name="connsiteX2" fmla="*/ 0 w 209745"/>
                      <a:gd name="connsiteY2" fmla="*/ 104873 h 209745"/>
                      <a:gd name="connsiteX3" fmla="*/ 104873 w 209745"/>
                      <a:gd name="connsiteY3" fmla="*/ 0 h 209745"/>
                      <a:gd name="connsiteX4" fmla="*/ 209746 w 209745"/>
                      <a:gd name="connsiteY4" fmla="*/ 104873 h 209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5" h="209745">
                        <a:moveTo>
                          <a:pt x="209746" y="104873"/>
                        </a:moveTo>
                        <a:cubicBezTo>
                          <a:pt x="209746" y="162793"/>
                          <a:pt x="162793" y="209746"/>
                          <a:pt x="104873" y="209746"/>
                        </a:cubicBezTo>
                        <a:cubicBezTo>
                          <a:pt x="46953" y="209746"/>
                          <a:pt x="0" y="162793"/>
                          <a:pt x="0" y="104873"/>
                        </a:cubicBezTo>
                        <a:cubicBezTo>
                          <a:pt x="0" y="46953"/>
                          <a:pt x="46953" y="0"/>
                          <a:pt x="104873" y="0"/>
                        </a:cubicBezTo>
                        <a:cubicBezTo>
                          <a:pt x="162793" y="0"/>
                          <a:pt x="209746" y="46953"/>
                          <a:pt x="209746" y="10487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0" name="Freeform: Shape 349">
                    <a:extLst>
                      <a:ext uri="{FF2B5EF4-FFF2-40B4-BE49-F238E27FC236}">
                        <a16:creationId xmlns:a16="http://schemas.microsoft.com/office/drawing/2014/main" id="{8191EB33-FBAD-4A20-A9E1-3F21E3412879}"/>
                      </a:ext>
                    </a:extLst>
                  </p:cNvPr>
                  <p:cNvSpPr/>
                  <p:nvPr/>
                </p:nvSpPr>
                <p:spPr>
                  <a:xfrm>
                    <a:off x="5274542" y="4607767"/>
                    <a:ext cx="97730" cy="91825"/>
                  </a:xfrm>
                  <a:custGeom>
                    <a:avLst/>
                    <a:gdLst>
                      <a:gd name="connsiteX0" fmla="*/ 1926 w 97730"/>
                      <a:gd name="connsiteY0" fmla="*/ 35193 h 91825"/>
                      <a:gd name="connsiteX1" fmla="*/ 20024 w 97730"/>
                      <a:gd name="connsiteY1" fmla="*/ 55577 h 91825"/>
                      <a:gd name="connsiteX2" fmla="*/ 45836 w 97730"/>
                      <a:gd name="connsiteY2" fmla="*/ 71293 h 91825"/>
                      <a:gd name="connsiteX3" fmla="*/ 88508 w 97730"/>
                      <a:gd name="connsiteY3" fmla="*/ 89867 h 91825"/>
                      <a:gd name="connsiteX4" fmla="*/ 93652 w 97730"/>
                      <a:gd name="connsiteY4" fmla="*/ 47576 h 91825"/>
                      <a:gd name="connsiteX5" fmla="*/ 66696 w 97730"/>
                      <a:gd name="connsiteY5" fmla="*/ 12714 h 91825"/>
                      <a:gd name="connsiteX6" fmla="*/ 27358 w 97730"/>
                      <a:gd name="connsiteY6" fmla="*/ 46 h 91825"/>
                      <a:gd name="connsiteX7" fmla="*/ 1069 w 97730"/>
                      <a:gd name="connsiteY7" fmla="*/ 32812 h 91825"/>
                      <a:gd name="connsiteX8" fmla="*/ 1926 w 97730"/>
                      <a:gd name="connsiteY8" fmla="*/ 35193 h 91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7730" h="91825">
                        <a:moveTo>
                          <a:pt x="1926" y="35193"/>
                        </a:moveTo>
                        <a:cubicBezTo>
                          <a:pt x="5260" y="43671"/>
                          <a:pt x="12403" y="50433"/>
                          <a:pt x="20024" y="55577"/>
                        </a:cubicBezTo>
                        <a:cubicBezTo>
                          <a:pt x="28406" y="61197"/>
                          <a:pt x="37645" y="65388"/>
                          <a:pt x="45836" y="71293"/>
                        </a:cubicBezTo>
                        <a:cubicBezTo>
                          <a:pt x="56504" y="78818"/>
                          <a:pt x="73840" y="97963"/>
                          <a:pt x="88508" y="89867"/>
                        </a:cubicBezTo>
                        <a:cubicBezTo>
                          <a:pt x="101939" y="82533"/>
                          <a:pt x="97938" y="59292"/>
                          <a:pt x="93652" y="47576"/>
                        </a:cubicBezTo>
                        <a:cubicBezTo>
                          <a:pt x="88508" y="33574"/>
                          <a:pt x="78126" y="21668"/>
                          <a:pt x="66696" y="12714"/>
                        </a:cubicBezTo>
                        <a:cubicBezTo>
                          <a:pt x="56028" y="4237"/>
                          <a:pt x="40978" y="-525"/>
                          <a:pt x="27358" y="46"/>
                        </a:cubicBezTo>
                        <a:cubicBezTo>
                          <a:pt x="10689" y="713"/>
                          <a:pt x="-4170" y="15191"/>
                          <a:pt x="1069" y="32812"/>
                        </a:cubicBezTo>
                        <a:cubicBezTo>
                          <a:pt x="1354" y="33669"/>
                          <a:pt x="1640" y="34431"/>
                          <a:pt x="1926" y="3519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1" name="Freeform: Shape 350">
                    <a:extLst>
                      <a:ext uri="{FF2B5EF4-FFF2-40B4-BE49-F238E27FC236}">
                        <a16:creationId xmlns:a16="http://schemas.microsoft.com/office/drawing/2014/main" id="{2C69F5BA-960A-0B96-6389-43A9D8BA64F9}"/>
                      </a:ext>
                    </a:extLst>
                  </p:cNvPr>
                  <p:cNvSpPr/>
                  <p:nvPr/>
                </p:nvSpPr>
                <p:spPr>
                  <a:xfrm>
                    <a:off x="5185504" y="4585048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1" y="175641"/>
                          <a:pt x="126873" y="175641"/>
                        </a:cubicBezTo>
                        <a:cubicBezTo>
                          <a:pt x="161830" y="175546"/>
                          <a:pt x="192214" y="155638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5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1" name="Graphic 6">
                  <a:extLst>
                    <a:ext uri="{FF2B5EF4-FFF2-40B4-BE49-F238E27FC236}">
                      <a16:creationId xmlns:a16="http://schemas.microsoft.com/office/drawing/2014/main" id="{B15066B3-1C74-A521-2614-4D1811B4A3EA}"/>
                    </a:ext>
                  </a:extLst>
                </p:cNvPr>
                <p:cNvGrpSpPr/>
                <p:nvPr/>
              </p:nvGrpSpPr>
              <p:grpSpPr>
                <a:xfrm>
                  <a:off x="5019769" y="4678873"/>
                  <a:ext cx="209776" cy="209743"/>
                  <a:chOff x="5019769" y="4678873"/>
                  <a:chExt cx="209776" cy="209743"/>
                </a:xfrm>
              </p:grpSpPr>
              <p:sp>
                <p:nvSpPr>
                  <p:cNvPr id="345" name="Freeform: Shape 344">
                    <a:extLst>
                      <a:ext uri="{FF2B5EF4-FFF2-40B4-BE49-F238E27FC236}">
                        <a16:creationId xmlns:a16="http://schemas.microsoft.com/office/drawing/2014/main" id="{0BA8C117-F946-326F-B8AE-60A03EBBD2FB}"/>
                      </a:ext>
                    </a:extLst>
                  </p:cNvPr>
                  <p:cNvSpPr/>
                  <p:nvPr/>
                </p:nvSpPr>
                <p:spPr>
                  <a:xfrm rot="-4846898">
                    <a:off x="5019802" y="4678873"/>
                    <a:ext cx="209743" cy="209743"/>
                  </a:xfrm>
                  <a:custGeom>
                    <a:avLst/>
                    <a:gdLst>
                      <a:gd name="connsiteX0" fmla="*/ 209744 w 209743"/>
                      <a:gd name="connsiteY0" fmla="*/ 104872 h 209743"/>
                      <a:gd name="connsiteX1" fmla="*/ 104872 w 209743"/>
                      <a:gd name="connsiteY1" fmla="*/ 209744 h 209743"/>
                      <a:gd name="connsiteX2" fmla="*/ 0 w 209743"/>
                      <a:gd name="connsiteY2" fmla="*/ 104872 h 209743"/>
                      <a:gd name="connsiteX3" fmla="*/ 104872 w 209743"/>
                      <a:gd name="connsiteY3" fmla="*/ 0 h 209743"/>
                      <a:gd name="connsiteX4" fmla="*/ 209744 w 209743"/>
                      <a:gd name="connsiteY4" fmla="*/ 104872 h 209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3" h="209743">
                        <a:moveTo>
                          <a:pt x="209744" y="104872"/>
                        </a:moveTo>
                        <a:cubicBezTo>
                          <a:pt x="209744" y="162791"/>
                          <a:pt x="162791" y="209744"/>
                          <a:pt x="104872" y="209744"/>
                        </a:cubicBezTo>
                        <a:cubicBezTo>
                          <a:pt x="46953" y="209744"/>
                          <a:pt x="0" y="162791"/>
                          <a:pt x="0" y="104872"/>
                        </a:cubicBezTo>
                        <a:cubicBezTo>
                          <a:pt x="0" y="46953"/>
                          <a:pt x="46953" y="0"/>
                          <a:pt x="104872" y="0"/>
                        </a:cubicBezTo>
                        <a:cubicBezTo>
                          <a:pt x="162791" y="0"/>
                          <a:pt x="209744" y="46953"/>
                          <a:pt x="209744" y="104872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6" name="Freeform: Shape 345">
                    <a:extLst>
                      <a:ext uri="{FF2B5EF4-FFF2-40B4-BE49-F238E27FC236}">
                        <a16:creationId xmlns:a16="http://schemas.microsoft.com/office/drawing/2014/main" id="{F850C0C4-6FE7-FCF5-68E6-A1739B054CE3}"/>
                      </a:ext>
                    </a:extLst>
                  </p:cNvPr>
                  <p:cNvSpPr/>
                  <p:nvPr/>
                </p:nvSpPr>
                <p:spPr>
                  <a:xfrm>
                    <a:off x="5112953" y="4703300"/>
                    <a:ext cx="91381" cy="85742"/>
                  </a:xfrm>
                  <a:custGeom>
                    <a:avLst/>
                    <a:gdLst>
                      <a:gd name="connsiteX0" fmla="*/ 1876 w 91381"/>
                      <a:gd name="connsiteY0" fmla="*/ 32815 h 85742"/>
                      <a:gd name="connsiteX1" fmla="*/ 18830 w 91381"/>
                      <a:gd name="connsiteY1" fmla="*/ 51865 h 85742"/>
                      <a:gd name="connsiteX2" fmla="*/ 42928 w 91381"/>
                      <a:gd name="connsiteY2" fmla="*/ 66533 h 85742"/>
                      <a:gd name="connsiteX3" fmla="*/ 82743 w 91381"/>
                      <a:gd name="connsiteY3" fmla="*/ 83964 h 85742"/>
                      <a:gd name="connsiteX4" fmla="*/ 87505 w 91381"/>
                      <a:gd name="connsiteY4" fmla="*/ 44435 h 85742"/>
                      <a:gd name="connsiteX5" fmla="*/ 62359 w 91381"/>
                      <a:gd name="connsiteY5" fmla="*/ 11860 h 85742"/>
                      <a:gd name="connsiteX6" fmla="*/ 25593 w 91381"/>
                      <a:gd name="connsiteY6" fmla="*/ 49 h 85742"/>
                      <a:gd name="connsiteX7" fmla="*/ 1018 w 91381"/>
                      <a:gd name="connsiteY7" fmla="*/ 30624 h 85742"/>
                      <a:gd name="connsiteX8" fmla="*/ 1876 w 91381"/>
                      <a:gd name="connsiteY8" fmla="*/ 32815 h 85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1381" h="85742">
                        <a:moveTo>
                          <a:pt x="1876" y="32815"/>
                        </a:moveTo>
                        <a:cubicBezTo>
                          <a:pt x="5019" y="40720"/>
                          <a:pt x="11686" y="47007"/>
                          <a:pt x="18830" y="51865"/>
                        </a:cubicBezTo>
                        <a:cubicBezTo>
                          <a:pt x="26641" y="57103"/>
                          <a:pt x="35308" y="61104"/>
                          <a:pt x="42928" y="66533"/>
                        </a:cubicBezTo>
                        <a:cubicBezTo>
                          <a:pt x="52834" y="73582"/>
                          <a:pt x="69122" y="91394"/>
                          <a:pt x="82743" y="83964"/>
                        </a:cubicBezTo>
                        <a:cubicBezTo>
                          <a:pt x="95316" y="77106"/>
                          <a:pt x="91601" y="55389"/>
                          <a:pt x="87505" y="44435"/>
                        </a:cubicBezTo>
                        <a:cubicBezTo>
                          <a:pt x="82648" y="31386"/>
                          <a:pt x="72932" y="20242"/>
                          <a:pt x="62359" y="11860"/>
                        </a:cubicBezTo>
                        <a:cubicBezTo>
                          <a:pt x="52358" y="3954"/>
                          <a:pt x="38261" y="-523"/>
                          <a:pt x="25593" y="49"/>
                        </a:cubicBezTo>
                        <a:cubicBezTo>
                          <a:pt x="9972" y="715"/>
                          <a:pt x="-3935" y="14241"/>
                          <a:pt x="1018" y="30624"/>
                        </a:cubicBezTo>
                        <a:cubicBezTo>
                          <a:pt x="1304" y="31386"/>
                          <a:pt x="1590" y="32148"/>
                          <a:pt x="1876" y="3281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7" name="Freeform: Shape 346">
                    <a:extLst>
                      <a:ext uri="{FF2B5EF4-FFF2-40B4-BE49-F238E27FC236}">
                        <a16:creationId xmlns:a16="http://schemas.microsoft.com/office/drawing/2014/main" id="{72D0D2D8-F5D1-9734-AC6D-53A6D339D019}"/>
                      </a:ext>
                    </a:extLst>
                  </p:cNvPr>
                  <p:cNvSpPr/>
                  <p:nvPr/>
                </p:nvSpPr>
                <p:spPr>
                  <a:xfrm>
                    <a:off x="5019769" y="4679346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2" y="175641"/>
                          <a:pt x="126873" y="175641"/>
                        </a:cubicBezTo>
                        <a:cubicBezTo>
                          <a:pt x="161830" y="175546"/>
                          <a:pt x="192310" y="155638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2" name="Graphic 6">
                  <a:extLst>
                    <a:ext uri="{FF2B5EF4-FFF2-40B4-BE49-F238E27FC236}">
                      <a16:creationId xmlns:a16="http://schemas.microsoft.com/office/drawing/2014/main" id="{CE1CBC56-928A-C875-B5F3-910095768A82}"/>
                    </a:ext>
                  </a:extLst>
                </p:cNvPr>
                <p:cNvGrpSpPr/>
                <p:nvPr/>
              </p:nvGrpSpPr>
              <p:grpSpPr>
                <a:xfrm>
                  <a:off x="4891182" y="4394834"/>
                  <a:ext cx="212217" cy="212216"/>
                  <a:chOff x="4891182" y="4394834"/>
                  <a:chExt cx="212217" cy="212216"/>
                </a:xfrm>
              </p:grpSpPr>
              <p:sp>
                <p:nvSpPr>
                  <p:cNvPr id="341" name="Freeform: Shape 340">
                    <a:extLst>
                      <a:ext uri="{FF2B5EF4-FFF2-40B4-BE49-F238E27FC236}">
                        <a16:creationId xmlns:a16="http://schemas.microsoft.com/office/drawing/2014/main" id="{99072607-4841-F518-7CD7-712B2BB88AA7}"/>
                      </a:ext>
                    </a:extLst>
                  </p:cNvPr>
                  <p:cNvSpPr/>
                  <p:nvPr/>
                </p:nvSpPr>
                <p:spPr>
                  <a:xfrm>
                    <a:off x="4891182" y="4394834"/>
                    <a:ext cx="212217" cy="212216"/>
                  </a:xfrm>
                  <a:custGeom>
                    <a:avLst/>
                    <a:gdLst>
                      <a:gd name="connsiteX0" fmla="*/ 212217 w 212217"/>
                      <a:gd name="connsiteY0" fmla="*/ 106109 h 212216"/>
                      <a:gd name="connsiteX1" fmla="*/ 106108 w 212217"/>
                      <a:gd name="connsiteY1" fmla="*/ 212217 h 212216"/>
                      <a:gd name="connsiteX2" fmla="*/ 0 w 212217"/>
                      <a:gd name="connsiteY2" fmla="*/ 106109 h 212216"/>
                      <a:gd name="connsiteX3" fmla="*/ 106108 w 212217"/>
                      <a:gd name="connsiteY3" fmla="*/ 0 h 212216"/>
                      <a:gd name="connsiteX4" fmla="*/ 212217 w 212217"/>
                      <a:gd name="connsiteY4" fmla="*/ 106109 h 212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17" h="212216">
                        <a:moveTo>
                          <a:pt x="212217" y="106109"/>
                        </a:moveTo>
                        <a:cubicBezTo>
                          <a:pt x="212217" y="164711"/>
                          <a:pt x="164711" y="212217"/>
                          <a:pt x="106108" y="212217"/>
                        </a:cubicBezTo>
                        <a:cubicBezTo>
                          <a:pt x="47506" y="212217"/>
                          <a:pt x="0" y="164711"/>
                          <a:pt x="0" y="106109"/>
                        </a:cubicBezTo>
                        <a:cubicBezTo>
                          <a:pt x="0" y="47506"/>
                          <a:pt x="47506" y="0"/>
                          <a:pt x="106108" y="0"/>
                        </a:cubicBezTo>
                        <a:cubicBezTo>
                          <a:pt x="164711" y="0"/>
                          <a:pt x="212217" y="47506"/>
                          <a:pt x="212217" y="106109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2" name="Freeform: Shape 341">
                    <a:extLst>
                      <a:ext uri="{FF2B5EF4-FFF2-40B4-BE49-F238E27FC236}">
                        <a16:creationId xmlns:a16="http://schemas.microsoft.com/office/drawing/2014/main" id="{E0B33D43-E6E6-2ED7-891E-E3C83579508D}"/>
                      </a:ext>
                    </a:extLst>
                  </p:cNvPr>
                  <p:cNvSpPr/>
                  <p:nvPr/>
                </p:nvSpPr>
                <p:spPr>
                  <a:xfrm>
                    <a:off x="4891182" y="4394834"/>
                    <a:ext cx="212217" cy="212216"/>
                  </a:xfrm>
                  <a:custGeom>
                    <a:avLst/>
                    <a:gdLst>
                      <a:gd name="connsiteX0" fmla="*/ 212217 w 212217"/>
                      <a:gd name="connsiteY0" fmla="*/ 106109 h 212216"/>
                      <a:gd name="connsiteX1" fmla="*/ 106108 w 212217"/>
                      <a:gd name="connsiteY1" fmla="*/ 212217 h 212216"/>
                      <a:gd name="connsiteX2" fmla="*/ 0 w 212217"/>
                      <a:gd name="connsiteY2" fmla="*/ 106109 h 212216"/>
                      <a:gd name="connsiteX3" fmla="*/ 106108 w 212217"/>
                      <a:gd name="connsiteY3" fmla="*/ 0 h 212216"/>
                      <a:gd name="connsiteX4" fmla="*/ 212217 w 212217"/>
                      <a:gd name="connsiteY4" fmla="*/ 106109 h 212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17" h="212216">
                        <a:moveTo>
                          <a:pt x="212217" y="106109"/>
                        </a:moveTo>
                        <a:cubicBezTo>
                          <a:pt x="212217" y="164711"/>
                          <a:pt x="164711" y="212217"/>
                          <a:pt x="106108" y="212217"/>
                        </a:cubicBezTo>
                        <a:cubicBezTo>
                          <a:pt x="47506" y="212217"/>
                          <a:pt x="0" y="164711"/>
                          <a:pt x="0" y="106109"/>
                        </a:cubicBezTo>
                        <a:cubicBezTo>
                          <a:pt x="0" y="47506"/>
                          <a:pt x="47506" y="0"/>
                          <a:pt x="106108" y="0"/>
                        </a:cubicBezTo>
                        <a:cubicBezTo>
                          <a:pt x="164711" y="0"/>
                          <a:pt x="212217" y="47506"/>
                          <a:pt x="212217" y="10610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3" name="Freeform: Shape 342">
                    <a:extLst>
                      <a:ext uri="{FF2B5EF4-FFF2-40B4-BE49-F238E27FC236}">
                        <a16:creationId xmlns:a16="http://schemas.microsoft.com/office/drawing/2014/main" id="{4FA477B8-3B79-22FD-2085-532D291812C7}"/>
                      </a:ext>
                    </a:extLst>
                  </p:cNvPr>
                  <p:cNvSpPr/>
                  <p:nvPr/>
                </p:nvSpPr>
                <p:spPr>
                  <a:xfrm>
                    <a:off x="4985609" y="4419741"/>
                    <a:ext cx="92317" cy="86625"/>
                  </a:xfrm>
                  <a:custGeom>
                    <a:avLst/>
                    <a:gdLst>
                      <a:gd name="connsiteX0" fmla="*/ 1775 w 92317"/>
                      <a:gd name="connsiteY0" fmla="*/ 33101 h 86625"/>
                      <a:gd name="connsiteX1" fmla="*/ 18920 w 92317"/>
                      <a:gd name="connsiteY1" fmla="*/ 52341 h 86625"/>
                      <a:gd name="connsiteX2" fmla="*/ 43304 w 92317"/>
                      <a:gd name="connsiteY2" fmla="*/ 67200 h 86625"/>
                      <a:gd name="connsiteX3" fmla="*/ 83595 w 92317"/>
                      <a:gd name="connsiteY3" fmla="*/ 84822 h 86625"/>
                      <a:gd name="connsiteX4" fmla="*/ 88452 w 92317"/>
                      <a:gd name="connsiteY4" fmla="*/ 44912 h 86625"/>
                      <a:gd name="connsiteX5" fmla="*/ 63020 w 92317"/>
                      <a:gd name="connsiteY5" fmla="*/ 11955 h 86625"/>
                      <a:gd name="connsiteX6" fmla="*/ 25873 w 92317"/>
                      <a:gd name="connsiteY6" fmla="*/ 49 h 86625"/>
                      <a:gd name="connsiteX7" fmla="*/ 1013 w 92317"/>
                      <a:gd name="connsiteY7" fmla="*/ 31005 h 86625"/>
                      <a:gd name="connsiteX8" fmla="*/ 1775 w 92317"/>
                      <a:gd name="connsiteY8" fmla="*/ 33101 h 86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2317" h="86625">
                        <a:moveTo>
                          <a:pt x="1775" y="33101"/>
                        </a:moveTo>
                        <a:cubicBezTo>
                          <a:pt x="4918" y="41102"/>
                          <a:pt x="11681" y="47483"/>
                          <a:pt x="18920" y="52341"/>
                        </a:cubicBezTo>
                        <a:cubicBezTo>
                          <a:pt x="26826" y="57675"/>
                          <a:pt x="35589" y="61676"/>
                          <a:pt x="43304" y="67200"/>
                        </a:cubicBezTo>
                        <a:cubicBezTo>
                          <a:pt x="53305" y="74344"/>
                          <a:pt x="69783" y="92346"/>
                          <a:pt x="83595" y="84822"/>
                        </a:cubicBezTo>
                        <a:cubicBezTo>
                          <a:pt x="96263" y="77868"/>
                          <a:pt x="92548" y="55865"/>
                          <a:pt x="88452" y="44912"/>
                        </a:cubicBezTo>
                        <a:cubicBezTo>
                          <a:pt x="83595" y="31672"/>
                          <a:pt x="73784" y="20432"/>
                          <a:pt x="63020" y="11955"/>
                        </a:cubicBezTo>
                        <a:cubicBezTo>
                          <a:pt x="52924" y="3954"/>
                          <a:pt x="38636" y="-523"/>
                          <a:pt x="25873" y="49"/>
                        </a:cubicBezTo>
                        <a:cubicBezTo>
                          <a:pt x="10062" y="716"/>
                          <a:pt x="-3940" y="14336"/>
                          <a:pt x="1013" y="31005"/>
                        </a:cubicBezTo>
                        <a:cubicBezTo>
                          <a:pt x="1299" y="31577"/>
                          <a:pt x="1489" y="32339"/>
                          <a:pt x="1775" y="33101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6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4" name="Freeform: Shape 343">
                    <a:extLst>
                      <a:ext uri="{FF2B5EF4-FFF2-40B4-BE49-F238E27FC236}">
                        <a16:creationId xmlns:a16="http://schemas.microsoft.com/office/drawing/2014/main" id="{A311D786-690D-87ED-729C-3E8EBD4078C1}"/>
                      </a:ext>
                    </a:extLst>
                  </p:cNvPr>
                  <p:cNvSpPr/>
                  <p:nvPr/>
                </p:nvSpPr>
                <p:spPr>
                  <a:xfrm>
                    <a:off x="4891182" y="4395310"/>
                    <a:ext cx="209835" cy="211740"/>
                  </a:xfrm>
                  <a:custGeom>
                    <a:avLst/>
                    <a:gdLst>
                      <a:gd name="connsiteX0" fmla="*/ 209836 w 209835"/>
                      <a:gd name="connsiteY0" fmla="*/ 128111 h 211740"/>
                      <a:gd name="connsiteX1" fmla="*/ 106108 w 209835"/>
                      <a:gd name="connsiteY1" fmla="*/ 211741 h 211740"/>
                      <a:gd name="connsiteX2" fmla="*/ 0 w 209835"/>
                      <a:gd name="connsiteY2" fmla="*/ 105632 h 211740"/>
                      <a:gd name="connsiteX3" fmla="*/ 95821 w 209835"/>
                      <a:gd name="connsiteY3" fmla="*/ 0 h 211740"/>
                      <a:gd name="connsiteX4" fmla="*/ 36576 w 209835"/>
                      <a:gd name="connsiteY4" fmla="*/ 85820 h 211740"/>
                      <a:gd name="connsiteX5" fmla="*/ 128302 w 209835"/>
                      <a:gd name="connsiteY5" fmla="*/ 177546 h 211740"/>
                      <a:gd name="connsiteX6" fmla="*/ 209836 w 209835"/>
                      <a:gd name="connsiteY6" fmla="*/ 128111 h 211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9835" h="211740">
                        <a:moveTo>
                          <a:pt x="209836" y="128111"/>
                        </a:moveTo>
                        <a:cubicBezTo>
                          <a:pt x="199549" y="175927"/>
                          <a:pt x="157067" y="211741"/>
                          <a:pt x="106108" y="211741"/>
                        </a:cubicBezTo>
                        <a:cubicBezTo>
                          <a:pt x="47530" y="211741"/>
                          <a:pt x="0" y="164211"/>
                          <a:pt x="0" y="105632"/>
                        </a:cubicBezTo>
                        <a:cubicBezTo>
                          <a:pt x="0" y="50578"/>
                          <a:pt x="42005" y="5239"/>
                          <a:pt x="95821" y="0"/>
                        </a:cubicBezTo>
                        <a:cubicBezTo>
                          <a:pt x="61246" y="13144"/>
                          <a:pt x="36576" y="46577"/>
                          <a:pt x="36576" y="85820"/>
                        </a:cubicBezTo>
                        <a:cubicBezTo>
                          <a:pt x="36576" y="136493"/>
                          <a:pt x="77724" y="177546"/>
                          <a:pt x="128302" y="177546"/>
                        </a:cubicBezTo>
                        <a:cubicBezTo>
                          <a:pt x="163830" y="177641"/>
                          <a:pt x="194596" y="157543"/>
                          <a:pt x="209836" y="128111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3" name="Graphic 6">
                  <a:extLst>
                    <a:ext uri="{FF2B5EF4-FFF2-40B4-BE49-F238E27FC236}">
                      <a16:creationId xmlns:a16="http://schemas.microsoft.com/office/drawing/2014/main" id="{49A78D77-90FB-80E8-5C0F-B8B83341103C}"/>
                    </a:ext>
                  </a:extLst>
                </p:cNvPr>
                <p:cNvGrpSpPr/>
                <p:nvPr/>
              </p:nvGrpSpPr>
              <p:grpSpPr>
                <a:xfrm>
                  <a:off x="5638608" y="4910936"/>
                  <a:ext cx="209766" cy="209797"/>
                  <a:chOff x="5638608" y="4910936"/>
                  <a:chExt cx="209766" cy="209797"/>
                </a:xfrm>
              </p:grpSpPr>
              <p:sp>
                <p:nvSpPr>
                  <p:cNvPr id="338" name="Freeform: Shape 337">
                    <a:extLst>
                      <a:ext uri="{FF2B5EF4-FFF2-40B4-BE49-F238E27FC236}">
                        <a16:creationId xmlns:a16="http://schemas.microsoft.com/office/drawing/2014/main" id="{56529BE3-3978-8135-8F0A-8E1E4C0ECD31}"/>
                      </a:ext>
                    </a:extLst>
                  </p:cNvPr>
                  <p:cNvSpPr/>
                  <p:nvPr/>
                </p:nvSpPr>
                <p:spPr>
                  <a:xfrm rot="-4846898">
                    <a:off x="5638631" y="4910936"/>
                    <a:ext cx="209743" cy="209743"/>
                  </a:xfrm>
                  <a:custGeom>
                    <a:avLst/>
                    <a:gdLst>
                      <a:gd name="connsiteX0" fmla="*/ 209744 w 209743"/>
                      <a:gd name="connsiteY0" fmla="*/ 104872 h 209743"/>
                      <a:gd name="connsiteX1" fmla="*/ 104872 w 209743"/>
                      <a:gd name="connsiteY1" fmla="*/ 209744 h 209743"/>
                      <a:gd name="connsiteX2" fmla="*/ 0 w 209743"/>
                      <a:gd name="connsiteY2" fmla="*/ 104872 h 209743"/>
                      <a:gd name="connsiteX3" fmla="*/ 104872 w 209743"/>
                      <a:gd name="connsiteY3" fmla="*/ 0 h 209743"/>
                      <a:gd name="connsiteX4" fmla="*/ 209744 w 209743"/>
                      <a:gd name="connsiteY4" fmla="*/ 104872 h 209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3" h="209743">
                        <a:moveTo>
                          <a:pt x="209744" y="104872"/>
                        </a:moveTo>
                        <a:cubicBezTo>
                          <a:pt x="209744" y="162791"/>
                          <a:pt x="162791" y="209744"/>
                          <a:pt x="104872" y="209744"/>
                        </a:cubicBezTo>
                        <a:cubicBezTo>
                          <a:pt x="46953" y="209744"/>
                          <a:pt x="0" y="162791"/>
                          <a:pt x="0" y="104872"/>
                        </a:cubicBezTo>
                        <a:cubicBezTo>
                          <a:pt x="0" y="46953"/>
                          <a:pt x="46953" y="0"/>
                          <a:pt x="104872" y="0"/>
                        </a:cubicBezTo>
                        <a:cubicBezTo>
                          <a:pt x="162791" y="0"/>
                          <a:pt x="209744" y="46953"/>
                          <a:pt x="209744" y="104872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9" name="Freeform: Shape 338">
                    <a:extLst>
                      <a:ext uri="{FF2B5EF4-FFF2-40B4-BE49-F238E27FC236}">
                        <a16:creationId xmlns:a16="http://schemas.microsoft.com/office/drawing/2014/main" id="{A1C2939E-2C8A-B07B-A387-4AF7F2EE7D24}"/>
                      </a:ext>
                    </a:extLst>
                  </p:cNvPr>
                  <p:cNvSpPr/>
                  <p:nvPr/>
                </p:nvSpPr>
                <p:spPr>
                  <a:xfrm>
                    <a:off x="5731792" y="4935438"/>
                    <a:ext cx="91381" cy="85728"/>
                  </a:xfrm>
                  <a:custGeom>
                    <a:avLst/>
                    <a:gdLst>
                      <a:gd name="connsiteX0" fmla="*/ 1876 w 91381"/>
                      <a:gd name="connsiteY0" fmla="*/ 32801 h 85728"/>
                      <a:gd name="connsiteX1" fmla="*/ 18830 w 91381"/>
                      <a:gd name="connsiteY1" fmla="*/ 51851 h 85728"/>
                      <a:gd name="connsiteX2" fmla="*/ 42928 w 91381"/>
                      <a:gd name="connsiteY2" fmla="*/ 66520 h 85728"/>
                      <a:gd name="connsiteX3" fmla="*/ 82743 w 91381"/>
                      <a:gd name="connsiteY3" fmla="*/ 83950 h 85728"/>
                      <a:gd name="connsiteX4" fmla="*/ 87505 w 91381"/>
                      <a:gd name="connsiteY4" fmla="*/ 44422 h 85728"/>
                      <a:gd name="connsiteX5" fmla="*/ 62359 w 91381"/>
                      <a:gd name="connsiteY5" fmla="*/ 11846 h 85728"/>
                      <a:gd name="connsiteX6" fmla="*/ 25593 w 91381"/>
                      <a:gd name="connsiteY6" fmla="*/ 35 h 85728"/>
                      <a:gd name="connsiteX7" fmla="*/ 1018 w 91381"/>
                      <a:gd name="connsiteY7" fmla="*/ 30610 h 85728"/>
                      <a:gd name="connsiteX8" fmla="*/ 1876 w 91381"/>
                      <a:gd name="connsiteY8" fmla="*/ 32801 h 857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1381" h="85728">
                        <a:moveTo>
                          <a:pt x="1876" y="32801"/>
                        </a:moveTo>
                        <a:cubicBezTo>
                          <a:pt x="5019" y="40707"/>
                          <a:pt x="11686" y="46993"/>
                          <a:pt x="18830" y="51851"/>
                        </a:cubicBezTo>
                        <a:cubicBezTo>
                          <a:pt x="26641" y="57090"/>
                          <a:pt x="35308" y="61090"/>
                          <a:pt x="42928" y="66520"/>
                        </a:cubicBezTo>
                        <a:cubicBezTo>
                          <a:pt x="52834" y="73568"/>
                          <a:pt x="69122" y="91380"/>
                          <a:pt x="82743" y="83950"/>
                        </a:cubicBezTo>
                        <a:cubicBezTo>
                          <a:pt x="95316" y="77092"/>
                          <a:pt x="91601" y="55375"/>
                          <a:pt x="87505" y="44422"/>
                        </a:cubicBezTo>
                        <a:cubicBezTo>
                          <a:pt x="82648" y="31373"/>
                          <a:pt x="73027" y="20228"/>
                          <a:pt x="62359" y="11846"/>
                        </a:cubicBezTo>
                        <a:cubicBezTo>
                          <a:pt x="52358" y="3940"/>
                          <a:pt x="38261" y="-441"/>
                          <a:pt x="25593" y="35"/>
                        </a:cubicBezTo>
                        <a:cubicBezTo>
                          <a:pt x="9972" y="702"/>
                          <a:pt x="-3935" y="14227"/>
                          <a:pt x="1018" y="30610"/>
                        </a:cubicBezTo>
                        <a:cubicBezTo>
                          <a:pt x="1304" y="31277"/>
                          <a:pt x="1590" y="32039"/>
                          <a:pt x="1876" y="3280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0" name="Freeform: Shape 339">
                    <a:extLst>
                      <a:ext uri="{FF2B5EF4-FFF2-40B4-BE49-F238E27FC236}">
                        <a16:creationId xmlns:a16="http://schemas.microsoft.com/office/drawing/2014/main" id="{FD5B080F-5277-FBDA-4988-02F4DBF1A910}"/>
                      </a:ext>
                    </a:extLst>
                  </p:cNvPr>
                  <p:cNvSpPr/>
                  <p:nvPr/>
                </p:nvSpPr>
                <p:spPr>
                  <a:xfrm>
                    <a:off x="5638608" y="4911470"/>
                    <a:ext cx="207359" cy="209263"/>
                  </a:xfrm>
                  <a:custGeom>
                    <a:avLst/>
                    <a:gdLst>
                      <a:gd name="connsiteX0" fmla="*/ 207359 w 207359"/>
                      <a:gd name="connsiteY0" fmla="*/ 126587 h 209263"/>
                      <a:gd name="connsiteX1" fmla="*/ 104870 w 207359"/>
                      <a:gd name="connsiteY1" fmla="*/ 209264 h 209263"/>
                      <a:gd name="connsiteX2" fmla="*/ 0 w 207359"/>
                      <a:gd name="connsiteY2" fmla="*/ 104394 h 209263"/>
                      <a:gd name="connsiteX3" fmla="*/ 94679 w 207359"/>
                      <a:gd name="connsiteY3" fmla="*/ 0 h 209263"/>
                      <a:gd name="connsiteX4" fmla="*/ 36100 w 207359"/>
                      <a:gd name="connsiteY4" fmla="*/ 84867 h 209263"/>
                      <a:gd name="connsiteX5" fmla="*/ 126873 w 207359"/>
                      <a:gd name="connsiteY5" fmla="*/ 175641 h 209263"/>
                      <a:gd name="connsiteX6" fmla="*/ 207359 w 207359"/>
                      <a:gd name="connsiteY6" fmla="*/ 126587 h 209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3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3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7"/>
                        </a:cubicBezTo>
                        <a:cubicBezTo>
                          <a:pt x="36100" y="134969"/>
                          <a:pt x="76771" y="175641"/>
                          <a:pt x="126873" y="175641"/>
                        </a:cubicBezTo>
                        <a:cubicBezTo>
                          <a:pt x="161830" y="175450"/>
                          <a:pt x="192310" y="155638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4" name="Graphic 6">
                  <a:extLst>
                    <a:ext uri="{FF2B5EF4-FFF2-40B4-BE49-F238E27FC236}">
                      <a16:creationId xmlns:a16="http://schemas.microsoft.com/office/drawing/2014/main" id="{250898BB-7DEF-FF8B-06E3-E0A20387486B}"/>
                    </a:ext>
                  </a:extLst>
                </p:cNvPr>
                <p:cNvGrpSpPr/>
                <p:nvPr/>
              </p:nvGrpSpPr>
              <p:grpSpPr>
                <a:xfrm>
                  <a:off x="5513736" y="4550949"/>
                  <a:ext cx="209740" cy="209740"/>
                  <a:chOff x="5513736" y="4550949"/>
                  <a:chExt cx="209740" cy="209740"/>
                </a:xfrm>
              </p:grpSpPr>
              <p:sp>
                <p:nvSpPr>
                  <p:cNvPr id="335" name="Freeform: Shape 334">
                    <a:extLst>
                      <a:ext uri="{FF2B5EF4-FFF2-40B4-BE49-F238E27FC236}">
                        <a16:creationId xmlns:a16="http://schemas.microsoft.com/office/drawing/2014/main" id="{80614FD9-234F-979E-93E0-E1B45F78EB08}"/>
                      </a:ext>
                    </a:extLst>
                  </p:cNvPr>
                  <p:cNvSpPr/>
                  <p:nvPr/>
                </p:nvSpPr>
                <p:spPr>
                  <a:xfrm>
                    <a:off x="5513736" y="4550949"/>
                    <a:ext cx="209740" cy="209740"/>
                  </a:xfrm>
                  <a:custGeom>
                    <a:avLst/>
                    <a:gdLst>
                      <a:gd name="connsiteX0" fmla="*/ 209741 w 209740"/>
                      <a:gd name="connsiteY0" fmla="*/ 104870 h 209740"/>
                      <a:gd name="connsiteX1" fmla="*/ 104870 w 209740"/>
                      <a:gd name="connsiteY1" fmla="*/ 209740 h 209740"/>
                      <a:gd name="connsiteX2" fmla="*/ 0 w 209740"/>
                      <a:gd name="connsiteY2" fmla="*/ 104870 h 209740"/>
                      <a:gd name="connsiteX3" fmla="*/ 104870 w 209740"/>
                      <a:gd name="connsiteY3" fmla="*/ 0 h 209740"/>
                      <a:gd name="connsiteX4" fmla="*/ 209741 w 209740"/>
                      <a:gd name="connsiteY4" fmla="*/ 104870 h 209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0" h="209740">
                        <a:moveTo>
                          <a:pt x="209741" y="104870"/>
                        </a:moveTo>
                        <a:cubicBezTo>
                          <a:pt x="209741" y="162788"/>
                          <a:pt x="162788" y="209740"/>
                          <a:pt x="104870" y="209740"/>
                        </a:cubicBezTo>
                        <a:cubicBezTo>
                          <a:pt x="46952" y="209740"/>
                          <a:pt x="0" y="162788"/>
                          <a:pt x="0" y="104870"/>
                        </a:cubicBezTo>
                        <a:cubicBezTo>
                          <a:pt x="0" y="46952"/>
                          <a:pt x="46952" y="0"/>
                          <a:pt x="104870" y="0"/>
                        </a:cubicBezTo>
                        <a:cubicBezTo>
                          <a:pt x="162789" y="0"/>
                          <a:pt x="209741" y="46952"/>
                          <a:pt x="209741" y="104870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6" name="Freeform: Shape 335">
                    <a:extLst>
                      <a:ext uri="{FF2B5EF4-FFF2-40B4-BE49-F238E27FC236}">
                        <a16:creationId xmlns:a16="http://schemas.microsoft.com/office/drawing/2014/main" id="{B85E779C-42F5-8CA7-4AD7-5CAA93C3934F}"/>
                      </a:ext>
                    </a:extLst>
                  </p:cNvPr>
                  <p:cNvSpPr/>
                  <p:nvPr/>
                </p:nvSpPr>
                <p:spPr>
                  <a:xfrm>
                    <a:off x="5602964" y="4574239"/>
                    <a:ext cx="97730" cy="91825"/>
                  </a:xfrm>
                  <a:custGeom>
                    <a:avLst/>
                    <a:gdLst>
                      <a:gd name="connsiteX0" fmla="*/ 1926 w 97730"/>
                      <a:gd name="connsiteY0" fmla="*/ 35193 h 91825"/>
                      <a:gd name="connsiteX1" fmla="*/ 20023 w 97730"/>
                      <a:gd name="connsiteY1" fmla="*/ 55577 h 91825"/>
                      <a:gd name="connsiteX2" fmla="*/ 45836 w 97730"/>
                      <a:gd name="connsiteY2" fmla="*/ 71293 h 91825"/>
                      <a:gd name="connsiteX3" fmla="*/ 88508 w 97730"/>
                      <a:gd name="connsiteY3" fmla="*/ 89867 h 91825"/>
                      <a:gd name="connsiteX4" fmla="*/ 93652 w 97730"/>
                      <a:gd name="connsiteY4" fmla="*/ 47576 h 91825"/>
                      <a:gd name="connsiteX5" fmla="*/ 66696 w 97730"/>
                      <a:gd name="connsiteY5" fmla="*/ 12715 h 91825"/>
                      <a:gd name="connsiteX6" fmla="*/ 27358 w 97730"/>
                      <a:gd name="connsiteY6" fmla="*/ 46 h 91825"/>
                      <a:gd name="connsiteX7" fmla="*/ 1069 w 97730"/>
                      <a:gd name="connsiteY7" fmla="*/ 32812 h 91825"/>
                      <a:gd name="connsiteX8" fmla="*/ 1926 w 97730"/>
                      <a:gd name="connsiteY8" fmla="*/ 35193 h 91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7730" h="91825">
                        <a:moveTo>
                          <a:pt x="1926" y="35193"/>
                        </a:moveTo>
                        <a:cubicBezTo>
                          <a:pt x="5260" y="43671"/>
                          <a:pt x="12403" y="50434"/>
                          <a:pt x="20023" y="55577"/>
                        </a:cubicBezTo>
                        <a:cubicBezTo>
                          <a:pt x="28405" y="61197"/>
                          <a:pt x="37645" y="65388"/>
                          <a:pt x="45836" y="71293"/>
                        </a:cubicBezTo>
                        <a:cubicBezTo>
                          <a:pt x="56504" y="78818"/>
                          <a:pt x="73840" y="97963"/>
                          <a:pt x="88508" y="89867"/>
                        </a:cubicBezTo>
                        <a:cubicBezTo>
                          <a:pt x="101938" y="82533"/>
                          <a:pt x="97938" y="59292"/>
                          <a:pt x="93652" y="47576"/>
                        </a:cubicBezTo>
                        <a:cubicBezTo>
                          <a:pt x="88508" y="33574"/>
                          <a:pt x="78126" y="21668"/>
                          <a:pt x="66696" y="12715"/>
                        </a:cubicBezTo>
                        <a:cubicBezTo>
                          <a:pt x="56028" y="4237"/>
                          <a:pt x="40978" y="-525"/>
                          <a:pt x="27358" y="46"/>
                        </a:cubicBezTo>
                        <a:cubicBezTo>
                          <a:pt x="10689" y="713"/>
                          <a:pt x="-4170" y="15191"/>
                          <a:pt x="1069" y="32812"/>
                        </a:cubicBezTo>
                        <a:cubicBezTo>
                          <a:pt x="1354" y="33574"/>
                          <a:pt x="1545" y="34336"/>
                          <a:pt x="1926" y="3519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7" name="Freeform: Shape 336">
                    <a:extLst>
                      <a:ext uri="{FF2B5EF4-FFF2-40B4-BE49-F238E27FC236}">
                        <a16:creationId xmlns:a16="http://schemas.microsoft.com/office/drawing/2014/main" id="{91A936FB-FE75-2036-41C2-CD270BCA75BD}"/>
                      </a:ext>
                    </a:extLst>
                  </p:cNvPr>
                  <p:cNvSpPr/>
                  <p:nvPr/>
                </p:nvSpPr>
                <p:spPr>
                  <a:xfrm>
                    <a:off x="5513831" y="4551425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1" y="175641"/>
                          <a:pt x="126873" y="175641"/>
                        </a:cubicBezTo>
                        <a:cubicBezTo>
                          <a:pt x="161830" y="175546"/>
                          <a:pt x="192214" y="155734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272" name="Graphic 6">
                <a:extLst>
                  <a:ext uri="{FF2B5EF4-FFF2-40B4-BE49-F238E27FC236}">
                    <a16:creationId xmlns:a16="http://schemas.microsoft.com/office/drawing/2014/main" id="{5940E5DC-2BCF-4F4D-F71E-0F3B85B5AC3A}"/>
                  </a:ext>
                </a:extLst>
              </p:cNvPr>
              <p:cNvGrpSpPr/>
              <p:nvPr/>
            </p:nvGrpSpPr>
            <p:grpSpPr>
              <a:xfrm>
                <a:off x="5064984" y="4256132"/>
                <a:ext cx="466325" cy="425346"/>
                <a:chOff x="4046057" y="4197404"/>
                <a:chExt cx="928087" cy="846530"/>
              </a:xfrm>
            </p:grpSpPr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1F41F654-C040-5041-B945-6F1D6A99BF28}"/>
                    </a:ext>
                  </a:extLst>
                </p:cNvPr>
                <p:cNvSpPr/>
                <p:nvPr/>
              </p:nvSpPr>
              <p:spPr>
                <a:xfrm>
                  <a:off x="4046057" y="4197404"/>
                  <a:ext cx="927992" cy="846530"/>
                </a:xfrm>
                <a:custGeom>
                  <a:avLst/>
                  <a:gdLst>
                    <a:gd name="connsiteX0" fmla="*/ 167611 w 927992"/>
                    <a:gd name="connsiteY0" fmla="*/ 221243 h 846530"/>
                    <a:gd name="connsiteX1" fmla="*/ 44929 w 927992"/>
                    <a:gd name="connsiteY1" fmla="*/ 678919 h 846530"/>
                    <a:gd name="connsiteX2" fmla="*/ 502606 w 927992"/>
                    <a:gd name="connsiteY2" fmla="*/ 801601 h 846530"/>
                    <a:gd name="connsiteX3" fmla="*/ 858555 w 927992"/>
                    <a:gd name="connsiteY3" fmla="*/ 596052 h 846530"/>
                    <a:gd name="connsiteX4" fmla="*/ 858555 w 927992"/>
                    <a:gd name="connsiteY4" fmla="*/ 596052 h 846530"/>
                    <a:gd name="connsiteX5" fmla="*/ 927992 w 927992"/>
                    <a:gd name="connsiteY5" fmla="*/ 442699 h 846530"/>
                    <a:gd name="connsiteX6" fmla="*/ 691105 w 927992"/>
                    <a:gd name="connsiteY6" fmla="*/ 32362 h 846530"/>
                    <a:gd name="connsiteX7" fmla="*/ 523561 w 927992"/>
                    <a:gd name="connsiteY7" fmla="*/ 15789 h 846530"/>
                    <a:gd name="connsiteX8" fmla="*/ 523561 w 927992"/>
                    <a:gd name="connsiteY8" fmla="*/ 15789 h 846530"/>
                    <a:gd name="connsiteX9" fmla="*/ 167611 w 927992"/>
                    <a:gd name="connsiteY9" fmla="*/ 221243 h 846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27992" h="846530">
                      <a:moveTo>
                        <a:pt x="167611" y="221243"/>
                      </a:moveTo>
                      <a:cubicBezTo>
                        <a:pt x="7306" y="313731"/>
                        <a:pt x="-47558" y="518709"/>
                        <a:pt x="44929" y="678919"/>
                      </a:cubicBezTo>
                      <a:cubicBezTo>
                        <a:pt x="137417" y="839225"/>
                        <a:pt x="342395" y="894089"/>
                        <a:pt x="502606" y="801601"/>
                      </a:cubicBezTo>
                      <a:lnTo>
                        <a:pt x="858555" y="596052"/>
                      </a:lnTo>
                      <a:lnTo>
                        <a:pt x="858555" y="596052"/>
                      </a:lnTo>
                      <a:cubicBezTo>
                        <a:pt x="901417" y="571287"/>
                        <a:pt x="927992" y="518232"/>
                        <a:pt x="927992" y="442699"/>
                      </a:cubicBezTo>
                      <a:cubicBezTo>
                        <a:pt x="927992" y="291633"/>
                        <a:pt x="821884" y="107895"/>
                        <a:pt x="691105" y="32362"/>
                      </a:cubicBezTo>
                      <a:cubicBezTo>
                        <a:pt x="625669" y="-5452"/>
                        <a:pt x="566423" y="-8976"/>
                        <a:pt x="523561" y="15789"/>
                      </a:cubicBezTo>
                      <a:lnTo>
                        <a:pt x="523561" y="15789"/>
                      </a:lnTo>
                      <a:lnTo>
                        <a:pt x="167611" y="221243"/>
                      </a:ln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1797D1FB-CEC8-95C3-2920-9A996864F61D}"/>
                    </a:ext>
                  </a:extLst>
                </p:cNvPr>
                <p:cNvSpPr/>
                <p:nvPr/>
              </p:nvSpPr>
              <p:spPr>
                <a:xfrm>
                  <a:off x="4046057" y="4197404"/>
                  <a:ext cx="927992" cy="846530"/>
                </a:xfrm>
                <a:custGeom>
                  <a:avLst/>
                  <a:gdLst>
                    <a:gd name="connsiteX0" fmla="*/ 167611 w 927992"/>
                    <a:gd name="connsiteY0" fmla="*/ 221243 h 846530"/>
                    <a:gd name="connsiteX1" fmla="*/ 44929 w 927992"/>
                    <a:gd name="connsiteY1" fmla="*/ 678919 h 846530"/>
                    <a:gd name="connsiteX2" fmla="*/ 502606 w 927992"/>
                    <a:gd name="connsiteY2" fmla="*/ 801601 h 846530"/>
                    <a:gd name="connsiteX3" fmla="*/ 858555 w 927992"/>
                    <a:gd name="connsiteY3" fmla="*/ 596052 h 846530"/>
                    <a:gd name="connsiteX4" fmla="*/ 858555 w 927992"/>
                    <a:gd name="connsiteY4" fmla="*/ 596052 h 846530"/>
                    <a:gd name="connsiteX5" fmla="*/ 927992 w 927992"/>
                    <a:gd name="connsiteY5" fmla="*/ 442699 h 846530"/>
                    <a:gd name="connsiteX6" fmla="*/ 691105 w 927992"/>
                    <a:gd name="connsiteY6" fmla="*/ 32362 h 846530"/>
                    <a:gd name="connsiteX7" fmla="*/ 523561 w 927992"/>
                    <a:gd name="connsiteY7" fmla="*/ 15789 h 846530"/>
                    <a:gd name="connsiteX8" fmla="*/ 523561 w 927992"/>
                    <a:gd name="connsiteY8" fmla="*/ 15789 h 846530"/>
                    <a:gd name="connsiteX9" fmla="*/ 167611 w 927992"/>
                    <a:gd name="connsiteY9" fmla="*/ 221243 h 846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27992" h="846530">
                      <a:moveTo>
                        <a:pt x="167611" y="221243"/>
                      </a:moveTo>
                      <a:cubicBezTo>
                        <a:pt x="7306" y="313731"/>
                        <a:pt x="-47558" y="518709"/>
                        <a:pt x="44929" y="678919"/>
                      </a:cubicBezTo>
                      <a:cubicBezTo>
                        <a:pt x="137417" y="839225"/>
                        <a:pt x="342395" y="894089"/>
                        <a:pt x="502606" y="801601"/>
                      </a:cubicBezTo>
                      <a:lnTo>
                        <a:pt x="858555" y="596052"/>
                      </a:lnTo>
                      <a:lnTo>
                        <a:pt x="858555" y="596052"/>
                      </a:lnTo>
                      <a:cubicBezTo>
                        <a:pt x="901417" y="571287"/>
                        <a:pt x="927992" y="518232"/>
                        <a:pt x="927992" y="442699"/>
                      </a:cubicBezTo>
                      <a:cubicBezTo>
                        <a:pt x="927992" y="291633"/>
                        <a:pt x="821884" y="107895"/>
                        <a:pt x="691105" y="32362"/>
                      </a:cubicBezTo>
                      <a:cubicBezTo>
                        <a:pt x="625669" y="-5452"/>
                        <a:pt x="566423" y="-8976"/>
                        <a:pt x="523561" y="15789"/>
                      </a:cubicBezTo>
                      <a:lnTo>
                        <a:pt x="523561" y="15789"/>
                      </a:lnTo>
                      <a:lnTo>
                        <a:pt x="167611" y="221243"/>
                      </a:lnTo>
                      <a:close/>
                    </a:path>
                  </a:pathLst>
                </a:custGeom>
                <a:solidFill>
                  <a:schemeClr val="accent1">
                    <a:alpha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DE0F35C2-EA58-4A06-AF7D-35619D9DC9C1}"/>
                    </a:ext>
                  </a:extLst>
                </p:cNvPr>
                <p:cNvSpPr/>
                <p:nvPr/>
              </p:nvSpPr>
              <p:spPr>
                <a:xfrm>
                  <a:off x="4046538" y="4406550"/>
                  <a:ext cx="927606" cy="619150"/>
                </a:xfrm>
                <a:custGeom>
                  <a:avLst/>
                  <a:gdLst>
                    <a:gd name="connsiteX0" fmla="*/ 120172 w 927606"/>
                    <a:gd name="connsiteY0" fmla="*/ 559784 h 619150"/>
                    <a:gd name="connsiteX1" fmla="*/ 123315 w 927606"/>
                    <a:gd name="connsiteY1" fmla="*/ 562261 h 619150"/>
                    <a:gd name="connsiteX2" fmla="*/ 485742 w 927606"/>
                    <a:gd name="connsiteY2" fmla="*/ 570071 h 619150"/>
                    <a:gd name="connsiteX3" fmla="*/ 911033 w 927606"/>
                    <a:gd name="connsiteY3" fmla="*/ 324517 h 619150"/>
                    <a:gd name="connsiteX4" fmla="*/ 927606 w 927606"/>
                    <a:gd name="connsiteY4" fmla="*/ 233553 h 619150"/>
                    <a:gd name="connsiteX5" fmla="*/ 858169 w 927606"/>
                    <a:gd name="connsiteY5" fmla="*/ 0 h 619150"/>
                    <a:gd name="connsiteX6" fmla="*/ 277525 w 927606"/>
                    <a:gd name="connsiteY6" fmla="*/ 335280 h 619150"/>
                    <a:gd name="connsiteX7" fmla="*/ 2443 w 927606"/>
                    <a:gd name="connsiteY7" fmla="*/ 259080 h 619150"/>
                    <a:gd name="connsiteX8" fmla="*/ 44544 w 927606"/>
                    <a:gd name="connsiteY8" fmla="*/ 469868 h 619150"/>
                    <a:gd name="connsiteX9" fmla="*/ 119696 w 927606"/>
                    <a:gd name="connsiteY9" fmla="*/ 559403 h 619150"/>
                    <a:gd name="connsiteX10" fmla="*/ 120172 w 927606"/>
                    <a:gd name="connsiteY10" fmla="*/ 559784 h 619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27606" h="619150">
                      <a:moveTo>
                        <a:pt x="120172" y="559784"/>
                      </a:moveTo>
                      <a:cubicBezTo>
                        <a:pt x="121220" y="560641"/>
                        <a:pt x="122268" y="561499"/>
                        <a:pt x="123315" y="562261"/>
                      </a:cubicBezTo>
                      <a:cubicBezTo>
                        <a:pt x="247712" y="658558"/>
                        <a:pt x="412113" y="612553"/>
                        <a:pt x="485742" y="570071"/>
                      </a:cubicBezTo>
                      <a:cubicBezTo>
                        <a:pt x="485742" y="570071"/>
                        <a:pt x="690529" y="451866"/>
                        <a:pt x="911033" y="324517"/>
                      </a:cubicBezTo>
                      <a:cubicBezTo>
                        <a:pt x="921701" y="299561"/>
                        <a:pt x="927606" y="269081"/>
                        <a:pt x="927606" y="233553"/>
                      </a:cubicBezTo>
                      <a:cubicBezTo>
                        <a:pt x="927606" y="158020"/>
                        <a:pt x="901127" y="74295"/>
                        <a:pt x="858169" y="0"/>
                      </a:cubicBezTo>
                      <a:cubicBezTo>
                        <a:pt x="858169" y="0"/>
                        <a:pt x="424305" y="246793"/>
                        <a:pt x="277525" y="335280"/>
                      </a:cubicBezTo>
                      <a:cubicBezTo>
                        <a:pt x="128078" y="425291"/>
                        <a:pt x="1872" y="343281"/>
                        <a:pt x="2443" y="259080"/>
                      </a:cubicBezTo>
                      <a:cubicBezTo>
                        <a:pt x="-5653" y="337947"/>
                        <a:pt x="5872" y="409099"/>
                        <a:pt x="44544" y="469868"/>
                      </a:cubicBezTo>
                      <a:cubicBezTo>
                        <a:pt x="64737" y="504920"/>
                        <a:pt x="90359" y="534924"/>
                        <a:pt x="119696" y="559403"/>
                      </a:cubicBezTo>
                      <a:cubicBezTo>
                        <a:pt x="119791" y="559498"/>
                        <a:pt x="119982" y="559689"/>
                        <a:pt x="120172" y="559784"/>
                      </a:cubicBezTo>
                      <a:close/>
                    </a:path>
                  </a:pathLst>
                </a:custGeom>
                <a:solidFill>
                  <a:srgbClr val="BA68C8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F81625C9-228A-D4CA-3D6A-9268B6F44201}"/>
                    </a:ext>
                  </a:extLst>
                </p:cNvPr>
                <p:cNvSpPr/>
                <p:nvPr/>
              </p:nvSpPr>
              <p:spPr>
                <a:xfrm>
                  <a:off x="4094892" y="4569713"/>
                  <a:ext cx="879252" cy="455987"/>
                </a:xfrm>
                <a:custGeom>
                  <a:avLst/>
                  <a:gdLst>
                    <a:gd name="connsiteX0" fmla="*/ 369856 w 879252"/>
                    <a:gd name="connsiteY0" fmla="*/ 290036 h 455987"/>
                    <a:gd name="connsiteX1" fmla="*/ 0 w 879252"/>
                    <a:gd name="connsiteY1" fmla="*/ 312896 h 455987"/>
                    <a:gd name="connsiteX2" fmla="*/ 71342 w 879252"/>
                    <a:gd name="connsiteY2" fmla="*/ 396145 h 455987"/>
                    <a:gd name="connsiteX3" fmla="*/ 71819 w 879252"/>
                    <a:gd name="connsiteY3" fmla="*/ 396526 h 455987"/>
                    <a:gd name="connsiteX4" fmla="*/ 74962 w 879252"/>
                    <a:gd name="connsiteY4" fmla="*/ 399097 h 455987"/>
                    <a:gd name="connsiteX5" fmla="*/ 437388 w 879252"/>
                    <a:gd name="connsiteY5" fmla="*/ 406908 h 455987"/>
                    <a:gd name="connsiteX6" fmla="*/ 862679 w 879252"/>
                    <a:gd name="connsiteY6" fmla="*/ 161354 h 455987"/>
                    <a:gd name="connsiteX7" fmla="*/ 879253 w 879252"/>
                    <a:gd name="connsiteY7" fmla="*/ 70390 h 455987"/>
                    <a:gd name="connsiteX8" fmla="*/ 872204 w 879252"/>
                    <a:gd name="connsiteY8" fmla="*/ 0 h 455987"/>
                    <a:gd name="connsiteX9" fmla="*/ 369856 w 879252"/>
                    <a:gd name="connsiteY9" fmla="*/ 290036 h 455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79252" h="455987">
                      <a:moveTo>
                        <a:pt x="369856" y="290036"/>
                      </a:moveTo>
                      <a:cubicBezTo>
                        <a:pt x="285464" y="338804"/>
                        <a:pt x="79820" y="436531"/>
                        <a:pt x="0" y="312896"/>
                      </a:cubicBezTo>
                      <a:cubicBezTo>
                        <a:pt x="19622" y="345186"/>
                        <a:pt x="43815" y="373189"/>
                        <a:pt x="71342" y="396145"/>
                      </a:cubicBezTo>
                      <a:cubicBezTo>
                        <a:pt x="71533" y="396240"/>
                        <a:pt x="71723" y="396430"/>
                        <a:pt x="71819" y="396526"/>
                      </a:cubicBezTo>
                      <a:cubicBezTo>
                        <a:pt x="72866" y="397383"/>
                        <a:pt x="73914" y="398240"/>
                        <a:pt x="74962" y="399097"/>
                      </a:cubicBezTo>
                      <a:cubicBezTo>
                        <a:pt x="199358" y="495395"/>
                        <a:pt x="363760" y="449389"/>
                        <a:pt x="437388" y="406908"/>
                      </a:cubicBezTo>
                      <a:cubicBezTo>
                        <a:pt x="437388" y="406908"/>
                        <a:pt x="642176" y="288703"/>
                        <a:pt x="862679" y="161354"/>
                      </a:cubicBezTo>
                      <a:cubicBezTo>
                        <a:pt x="873347" y="136398"/>
                        <a:pt x="879253" y="105918"/>
                        <a:pt x="879253" y="70390"/>
                      </a:cubicBezTo>
                      <a:cubicBezTo>
                        <a:pt x="879253" y="47530"/>
                        <a:pt x="876776" y="23908"/>
                        <a:pt x="872204" y="0"/>
                      </a:cubicBezTo>
                      <a:cubicBezTo>
                        <a:pt x="723329" y="85915"/>
                        <a:pt x="433007" y="253555"/>
                        <a:pt x="369856" y="290036"/>
                      </a:cubicBezTo>
                      <a:close/>
                    </a:path>
                  </a:pathLst>
                </a:custGeom>
                <a:solidFill>
                  <a:srgbClr val="BA68C8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735C1155-8E3E-9DAC-A75C-E3624A9DD634}"/>
                    </a:ext>
                  </a:extLst>
                </p:cNvPr>
                <p:cNvSpPr/>
                <p:nvPr/>
              </p:nvSpPr>
              <p:spPr>
                <a:xfrm>
                  <a:off x="4084420" y="4202429"/>
                  <a:ext cx="711511" cy="639127"/>
                </a:xfrm>
                <a:custGeom>
                  <a:avLst/>
                  <a:gdLst>
                    <a:gd name="connsiteX0" fmla="*/ 39237 w 711511"/>
                    <a:gd name="connsiteY0" fmla="*/ 639127 h 639127"/>
                    <a:gd name="connsiteX1" fmla="*/ 222308 w 711511"/>
                    <a:gd name="connsiteY1" fmla="*/ 352234 h 639127"/>
                    <a:gd name="connsiteX2" fmla="*/ 711512 w 711511"/>
                    <a:gd name="connsiteY2" fmla="*/ 69723 h 639127"/>
                    <a:gd name="connsiteX3" fmla="*/ 652742 w 711511"/>
                    <a:gd name="connsiteY3" fmla="*/ 27241 h 639127"/>
                    <a:gd name="connsiteX4" fmla="*/ 586734 w 711511"/>
                    <a:gd name="connsiteY4" fmla="*/ 0 h 639127"/>
                    <a:gd name="connsiteX5" fmla="*/ 160872 w 711511"/>
                    <a:gd name="connsiteY5" fmla="*/ 245840 h 639127"/>
                    <a:gd name="connsiteX6" fmla="*/ 39237 w 711511"/>
                    <a:gd name="connsiteY6" fmla="*/ 639127 h 639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11511" h="639127">
                      <a:moveTo>
                        <a:pt x="39237" y="639127"/>
                      </a:moveTo>
                      <a:cubicBezTo>
                        <a:pt x="-30676" y="518065"/>
                        <a:pt x="144298" y="397288"/>
                        <a:pt x="222308" y="352234"/>
                      </a:cubicBezTo>
                      <a:cubicBezTo>
                        <a:pt x="285935" y="315468"/>
                        <a:pt x="598260" y="135160"/>
                        <a:pt x="711512" y="69723"/>
                      </a:cubicBezTo>
                      <a:cubicBezTo>
                        <a:pt x="692748" y="53340"/>
                        <a:pt x="673031" y="38957"/>
                        <a:pt x="652742" y="27241"/>
                      </a:cubicBezTo>
                      <a:cubicBezTo>
                        <a:pt x="629787" y="14002"/>
                        <a:pt x="607689" y="5048"/>
                        <a:pt x="586734" y="0"/>
                      </a:cubicBezTo>
                      <a:cubicBezTo>
                        <a:pt x="371184" y="124396"/>
                        <a:pt x="160872" y="245840"/>
                        <a:pt x="160872" y="245840"/>
                      </a:cubicBezTo>
                      <a:cubicBezTo>
                        <a:pt x="78480" y="293560"/>
                        <a:pt x="-71348" y="447580"/>
                        <a:pt x="39237" y="639127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3" name="Group 272">
                <a:extLst>
                  <a:ext uri="{FF2B5EF4-FFF2-40B4-BE49-F238E27FC236}">
                    <a16:creationId xmlns:a16="http://schemas.microsoft.com/office/drawing/2014/main" id="{5EDC5524-AE67-400F-CF1B-D5D4806486F4}"/>
                  </a:ext>
                </a:extLst>
              </p:cNvPr>
              <p:cNvGrpSpPr/>
              <p:nvPr/>
            </p:nvGrpSpPr>
            <p:grpSpPr>
              <a:xfrm>
                <a:off x="5954217" y="4131746"/>
                <a:ext cx="521042" cy="394167"/>
                <a:chOff x="5815821" y="3949850"/>
                <a:chExt cx="1036986" cy="784478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2F3CFFCE-D045-7F6A-4BF1-6680403D8250}"/>
                    </a:ext>
                  </a:extLst>
                </p:cNvPr>
                <p:cNvSpPr/>
                <p:nvPr/>
              </p:nvSpPr>
              <p:spPr>
                <a:xfrm>
                  <a:off x="5815821" y="4135730"/>
                  <a:ext cx="1036986" cy="598598"/>
                </a:xfrm>
                <a:custGeom>
                  <a:avLst/>
                  <a:gdLst>
                    <a:gd name="connsiteX0" fmla="*/ 151876 w 1036986"/>
                    <a:gd name="connsiteY0" fmla="*/ 510945 h 598598"/>
                    <a:gd name="connsiteX1" fmla="*/ 885111 w 1036986"/>
                    <a:gd name="connsiteY1" fmla="*/ 510945 h 598598"/>
                    <a:gd name="connsiteX2" fmla="*/ 885111 w 1036986"/>
                    <a:gd name="connsiteY2" fmla="*/ 87654 h 598598"/>
                    <a:gd name="connsiteX3" fmla="*/ 151876 w 1036986"/>
                    <a:gd name="connsiteY3" fmla="*/ 87654 h 598598"/>
                    <a:gd name="connsiteX4" fmla="*/ 151876 w 1036986"/>
                    <a:gd name="connsiteY4" fmla="*/ 510945 h 598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6986" h="598598">
                      <a:moveTo>
                        <a:pt x="151876" y="510945"/>
                      </a:moveTo>
                      <a:cubicBezTo>
                        <a:pt x="354378" y="627816"/>
                        <a:pt x="682609" y="627816"/>
                        <a:pt x="885111" y="510945"/>
                      </a:cubicBezTo>
                      <a:cubicBezTo>
                        <a:pt x="1087612" y="394073"/>
                        <a:pt x="1087612" y="204526"/>
                        <a:pt x="885111" y="87654"/>
                      </a:cubicBezTo>
                      <a:cubicBezTo>
                        <a:pt x="682609" y="-29218"/>
                        <a:pt x="354378" y="-29218"/>
                        <a:pt x="151876" y="87654"/>
                      </a:cubicBezTo>
                      <a:cubicBezTo>
                        <a:pt x="-50625" y="204526"/>
                        <a:pt x="-50625" y="394073"/>
                        <a:pt x="151876" y="510945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307" name="Graphic 6">
                  <a:extLst>
                    <a:ext uri="{FF2B5EF4-FFF2-40B4-BE49-F238E27FC236}">
                      <a16:creationId xmlns:a16="http://schemas.microsoft.com/office/drawing/2014/main" id="{6B45714B-EC64-0FF4-332C-70CF5CFCDDEF}"/>
                    </a:ext>
                  </a:extLst>
                </p:cNvPr>
                <p:cNvGrpSpPr/>
                <p:nvPr/>
              </p:nvGrpSpPr>
              <p:grpSpPr>
                <a:xfrm>
                  <a:off x="5880448" y="3949850"/>
                  <a:ext cx="907827" cy="693514"/>
                  <a:chOff x="5880448" y="3949850"/>
                  <a:chExt cx="907827" cy="693514"/>
                </a:xfrm>
              </p:grpSpPr>
              <p:sp>
                <p:nvSpPr>
                  <p:cNvPr id="308" name="Freeform: Shape 307">
                    <a:extLst>
                      <a:ext uri="{FF2B5EF4-FFF2-40B4-BE49-F238E27FC236}">
                        <a16:creationId xmlns:a16="http://schemas.microsoft.com/office/drawing/2014/main" id="{78ACFDB7-1687-DB05-8A88-FB1E011E8246}"/>
                      </a:ext>
                    </a:extLst>
                  </p:cNvPr>
                  <p:cNvSpPr/>
                  <p:nvPr/>
                </p:nvSpPr>
                <p:spPr>
                  <a:xfrm>
                    <a:off x="5880448" y="3949855"/>
                    <a:ext cx="907827" cy="693509"/>
                  </a:xfrm>
                  <a:custGeom>
                    <a:avLst/>
                    <a:gdLst>
                      <a:gd name="connsiteX0" fmla="*/ 0 w 907827"/>
                      <a:gd name="connsiteY0" fmla="*/ 262003 h 693509"/>
                      <a:gd name="connsiteX1" fmla="*/ 0 w 907827"/>
                      <a:gd name="connsiteY1" fmla="*/ 431548 h 693509"/>
                      <a:gd name="connsiteX2" fmla="*/ 133064 w 907827"/>
                      <a:gd name="connsiteY2" fmla="*/ 616714 h 693509"/>
                      <a:gd name="connsiteX3" fmla="*/ 774954 w 907827"/>
                      <a:gd name="connsiteY3" fmla="*/ 616714 h 693509"/>
                      <a:gd name="connsiteX4" fmla="*/ 874681 w 907827"/>
                      <a:gd name="connsiteY4" fmla="*/ 530132 h 693509"/>
                      <a:gd name="connsiteX5" fmla="*/ 907828 w 907827"/>
                      <a:gd name="connsiteY5" fmla="*/ 431548 h 693509"/>
                      <a:gd name="connsiteX6" fmla="*/ 907828 w 907827"/>
                      <a:gd name="connsiteY6" fmla="*/ 262003 h 693509"/>
                      <a:gd name="connsiteX7" fmla="*/ 903065 w 907827"/>
                      <a:gd name="connsiteY7" fmla="*/ 224380 h 693509"/>
                      <a:gd name="connsiteX8" fmla="*/ 899446 w 907827"/>
                      <a:gd name="connsiteY8" fmla="*/ 211902 h 693509"/>
                      <a:gd name="connsiteX9" fmla="*/ 774954 w 907827"/>
                      <a:gd name="connsiteY9" fmla="*/ 76837 h 693509"/>
                      <a:gd name="connsiteX10" fmla="*/ 166783 w 907827"/>
                      <a:gd name="connsiteY10" fmla="*/ 59121 h 693509"/>
                      <a:gd name="connsiteX11" fmla="*/ 166783 w 907827"/>
                      <a:gd name="connsiteY11" fmla="*/ 133416 h 693509"/>
                      <a:gd name="connsiteX12" fmla="*/ 102584 w 907827"/>
                      <a:gd name="connsiteY12" fmla="*/ 170659 h 693509"/>
                      <a:gd name="connsiteX13" fmla="*/ 102584 w 907827"/>
                      <a:gd name="connsiteY13" fmla="*/ 96268 h 693509"/>
                      <a:gd name="connsiteX14" fmla="*/ 30194 w 907827"/>
                      <a:gd name="connsiteY14" fmla="*/ 168182 h 693509"/>
                      <a:gd name="connsiteX15" fmla="*/ 18860 w 907827"/>
                      <a:gd name="connsiteY15" fmla="*/ 187423 h 693509"/>
                      <a:gd name="connsiteX16" fmla="*/ 8573 w 907827"/>
                      <a:gd name="connsiteY16" fmla="*/ 211902 h 693509"/>
                      <a:gd name="connsiteX17" fmla="*/ 0 w 907827"/>
                      <a:gd name="connsiteY17" fmla="*/ 262003 h 693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907827" h="693509">
                        <a:moveTo>
                          <a:pt x="0" y="262003"/>
                        </a:moveTo>
                        <a:lnTo>
                          <a:pt x="0" y="431548"/>
                        </a:lnTo>
                        <a:cubicBezTo>
                          <a:pt x="0" y="498604"/>
                          <a:pt x="44387" y="565565"/>
                          <a:pt x="133064" y="616714"/>
                        </a:cubicBezTo>
                        <a:cubicBezTo>
                          <a:pt x="310229" y="719108"/>
                          <a:pt x="597598" y="719108"/>
                          <a:pt x="774954" y="616714"/>
                        </a:cubicBezTo>
                        <a:cubicBezTo>
                          <a:pt x="819341" y="591092"/>
                          <a:pt x="852583" y="561565"/>
                          <a:pt x="874681" y="530132"/>
                        </a:cubicBezTo>
                        <a:cubicBezTo>
                          <a:pt x="896779" y="498509"/>
                          <a:pt x="907828" y="465077"/>
                          <a:pt x="907828" y="431548"/>
                        </a:cubicBezTo>
                        <a:lnTo>
                          <a:pt x="907828" y="262003"/>
                        </a:lnTo>
                        <a:cubicBezTo>
                          <a:pt x="907828" y="249526"/>
                          <a:pt x="906209" y="236857"/>
                          <a:pt x="903065" y="224380"/>
                        </a:cubicBezTo>
                        <a:cubicBezTo>
                          <a:pt x="902113" y="220284"/>
                          <a:pt x="900875" y="216188"/>
                          <a:pt x="899446" y="211902"/>
                        </a:cubicBezTo>
                        <a:cubicBezTo>
                          <a:pt x="882872" y="162467"/>
                          <a:pt x="841248" y="115223"/>
                          <a:pt x="774954" y="76837"/>
                        </a:cubicBezTo>
                        <a:cubicBezTo>
                          <a:pt x="608552" y="-19270"/>
                          <a:pt x="344996" y="-25271"/>
                          <a:pt x="166783" y="59121"/>
                        </a:cubicBezTo>
                        <a:lnTo>
                          <a:pt x="166783" y="133416"/>
                        </a:lnTo>
                        <a:lnTo>
                          <a:pt x="102584" y="170659"/>
                        </a:lnTo>
                        <a:lnTo>
                          <a:pt x="102584" y="96268"/>
                        </a:lnTo>
                        <a:cubicBezTo>
                          <a:pt x="71342" y="118366"/>
                          <a:pt x="47149" y="142560"/>
                          <a:pt x="30194" y="168182"/>
                        </a:cubicBezTo>
                        <a:cubicBezTo>
                          <a:pt x="25908" y="174469"/>
                          <a:pt x="22193" y="180946"/>
                          <a:pt x="18860" y="187423"/>
                        </a:cubicBezTo>
                        <a:cubicBezTo>
                          <a:pt x="14764" y="195519"/>
                          <a:pt x="11240" y="203710"/>
                          <a:pt x="8573" y="211902"/>
                        </a:cubicBezTo>
                        <a:cubicBezTo>
                          <a:pt x="2858" y="228285"/>
                          <a:pt x="0" y="245239"/>
                          <a:pt x="0" y="262003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09" name="Freeform: Shape 308">
                    <a:extLst>
                      <a:ext uri="{FF2B5EF4-FFF2-40B4-BE49-F238E27FC236}">
                        <a16:creationId xmlns:a16="http://schemas.microsoft.com/office/drawing/2014/main" id="{1E32C472-CC3C-DDB2-E002-889B9DA9A4AC}"/>
                      </a:ext>
                    </a:extLst>
                  </p:cNvPr>
                  <p:cNvSpPr/>
                  <p:nvPr/>
                </p:nvSpPr>
                <p:spPr>
                  <a:xfrm>
                    <a:off x="5880448" y="3949855"/>
                    <a:ext cx="907827" cy="693509"/>
                  </a:xfrm>
                  <a:custGeom>
                    <a:avLst/>
                    <a:gdLst>
                      <a:gd name="connsiteX0" fmla="*/ 0 w 907827"/>
                      <a:gd name="connsiteY0" fmla="*/ 262003 h 693509"/>
                      <a:gd name="connsiteX1" fmla="*/ 0 w 907827"/>
                      <a:gd name="connsiteY1" fmla="*/ 431548 h 693509"/>
                      <a:gd name="connsiteX2" fmla="*/ 133064 w 907827"/>
                      <a:gd name="connsiteY2" fmla="*/ 616714 h 693509"/>
                      <a:gd name="connsiteX3" fmla="*/ 774954 w 907827"/>
                      <a:gd name="connsiteY3" fmla="*/ 616714 h 693509"/>
                      <a:gd name="connsiteX4" fmla="*/ 874681 w 907827"/>
                      <a:gd name="connsiteY4" fmla="*/ 530132 h 693509"/>
                      <a:gd name="connsiteX5" fmla="*/ 907828 w 907827"/>
                      <a:gd name="connsiteY5" fmla="*/ 431548 h 693509"/>
                      <a:gd name="connsiteX6" fmla="*/ 907828 w 907827"/>
                      <a:gd name="connsiteY6" fmla="*/ 262003 h 693509"/>
                      <a:gd name="connsiteX7" fmla="*/ 903065 w 907827"/>
                      <a:gd name="connsiteY7" fmla="*/ 224380 h 693509"/>
                      <a:gd name="connsiteX8" fmla="*/ 899446 w 907827"/>
                      <a:gd name="connsiteY8" fmla="*/ 211902 h 693509"/>
                      <a:gd name="connsiteX9" fmla="*/ 774954 w 907827"/>
                      <a:gd name="connsiteY9" fmla="*/ 76837 h 693509"/>
                      <a:gd name="connsiteX10" fmla="*/ 166783 w 907827"/>
                      <a:gd name="connsiteY10" fmla="*/ 59121 h 693509"/>
                      <a:gd name="connsiteX11" fmla="*/ 166783 w 907827"/>
                      <a:gd name="connsiteY11" fmla="*/ 133416 h 693509"/>
                      <a:gd name="connsiteX12" fmla="*/ 102584 w 907827"/>
                      <a:gd name="connsiteY12" fmla="*/ 170659 h 693509"/>
                      <a:gd name="connsiteX13" fmla="*/ 102584 w 907827"/>
                      <a:gd name="connsiteY13" fmla="*/ 96268 h 693509"/>
                      <a:gd name="connsiteX14" fmla="*/ 30194 w 907827"/>
                      <a:gd name="connsiteY14" fmla="*/ 168182 h 693509"/>
                      <a:gd name="connsiteX15" fmla="*/ 18860 w 907827"/>
                      <a:gd name="connsiteY15" fmla="*/ 187423 h 693509"/>
                      <a:gd name="connsiteX16" fmla="*/ 8573 w 907827"/>
                      <a:gd name="connsiteY16" fmla="*/ 211902 h 693509"/>
                      <a:gd name="connsiteX17" fmla="*/ 0 w 907827"/>
                      <a:gd name="connsiteY17" fmla="*/ 262003 h 693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907827" h="693509">
                        <a:moveTo>
                          <a:pt x="0" y="262003"/>
                        </a:moveTo>
                        <a:lnTo>
                          <a:pt x="0" y="431548"/>
                        </a:lnTo>
                        <a:cubicBezTo>
                          <a:pt x="0" y="498604"/>
                          <a:pt x="44387" y="565565"/>
                          <a:pt x="133064" y="616714"/>
                        </a:cubicBezTo>
                        <a:cubicBezTo>
                          <a:pt x="310229" y="719108"/>
                          <a:pt x="597598" y="719108"/>
                          <a:pt x="774954" y="616714"/>
                        </a:cubicBezTo>
                        <a:cubicBezTo>
                          <a:pt x="819341" y="591092"/>
                          <a:pt x="852583" y="561565"/>
                          <a:pt x="874681" y="530132"/>
                        </a:cubicBezTo>
                        <a:cubicBezTo>
                          <a:pt x="896779" y="498509"/>
                          <a:pt x="907828" y="465077"/>
                          <a:pt x="907828" y="431548"/>
                        </a:cubicBezTo>
                        <a:lnTo>
                          <a:pt x="907828" y="262003"/>
                        </a:lnTo>
                        <a:cubicBezTo>
                          <a:pt x="907828" y="249526"/>
                          <a:pt x="906209" y="236857"/>
                          <a:pt x="903065" y="224380"/>
                        </a:cubicBezTo>
                        <a:cubicBezTo>
                          <a:pt x="902113" y="220284"/>
                          <a:pt x="900875" y="216188"/>
                          <a:pt x="899446" y="211902"/>
                        </a:cubicBezTo>
                        <a:cubicBezTo>
                          <a:pt x="882872" y="162467"/>
                          <a:pt x="841248" y="115223"/>
                          <a:pt x="774954" y="76837"/>
                        </a:cubicBezTo>
                        <a:cubicBezTo>
                          <a:pt x="608552" y="-19270"/>
                          <a:pt x="344996" y="-25271"/>
                          <a:pt x="166783" y="59121"/>
                        </a:cubicBezTo>
                        <a:lnTo>
                          <a:pt x="166783" y="133416"/>
                        </a:lnTo>
                        <a:lnTo>
                          <a:pt x="102584" y="170659"/>
                        </a:lnTo>
                        <a:lnTo>
                          <a:pt x="102584" y="96268"/>
                        </a:lnTo>
                        <a:cubicBezTo>
                          <a:pt x="71342" y="118366"/>
                          <a:pt x="47149" y="142560"/>
                          <a:pt x="30194" y="168182"/>
                        </a:cubicBezTo>
                        <a:cubicBezTo>
                          <a:pt x="25908" y="174469"/>
                          <a:pt x="22193" y="180946"/>
                          <a:pt x="18860" y="187423"/>
                        </a:cubicBezTo>
                        <a:cubicBezTo>
                          <a:pt x="14764" y="195519"/>
                          <a:pt x="11240" y="203710"/>
                          <a:pt x="8573" y="211902"/>
                        </a:cubicBezTo>
                        <a:cubicBezTo>
                          <a:pt x="2858" y="228285"/>
                          <a:pt x="0" y="245239"/>
                          <a:pt x="0" y="26200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  <a:alpha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0" name="Freeform: Shape 309">
                    <a:extLst>
                      <a:ext uri="{FF2B5EF4-FFF2-40B4-BE49-F238E27FC236}">
                        <a16:creationId xmlns:a16="http://schemas.microsoft.com/office/drawing/2014/main" id="{078CAD8E-C9A4-7844-07DF-99EC6D96354F}"/>
                      </a:ext>
                    </a:extLst>
                  </p:cNvPr>
                  <p:cNvSpPr/>
                  <p:nvPr/>
                </p:nvSpPr>
                <p:spPr>
                  <a:xfrm>
                    <a:off x="5880448" y="3962970"/>
                    <a:ext cx="311658" cy="666845"/>
                  </a:xfrm>
                  <a:custGeom>
                    <a:avLst/>
                    <a:gdLst>
                      <a:gd name="connsiteX0" fmla="*/ 311658 w 311658"/>
                      <a:gd name="connsiteY0" fmla="*/ 0 h 666845"/>
                      <a:gd name="connsiteX1" fmla="*/ 166688 w 311658"/>
                      <a:gd name="connsiteY1" fmla="*/ 45911 h 666845"/>
                      <a:gd name="connsiteX2" fmla="*/ 166688 w 311658"/>
                      <a:gd name="connsiteY2" fmla="*/ 120205 h 666845"/>
                      <a:gd name="connsiteX3" fmla="*/ 102489 w 311658"/>
                      <a:gd name="connsiteY3" fmla="*/ 157448 h 666845"/>
                      <a:gd name="connsiteX4" fmla="*/ 102489 w 311658"/>
                      <a:gd name="connsiteY4" fmla="*/ 83058 h 666845"/>
                      <a:gd name="connsiteX5" fmla="*/ 30099 w 311658"/>
                      <a:gd name="connsiteY5" fmla="*/ 154972 h 666845"/>
                      <a:gd name="connsiteX6" fmla="*/ 18764 w 311658"/>
                      <a:gd name="connsiteY6" fmla="*/ 174212 h 666845"/>
                      <a:gd name="connsiteX7" fmla="*/ 8477 w 311658"/>
                      <a:gd name="connsiteY7" fmla="*/ 198692 h 666845"/>
                      <a:gd name="connsiteX8" fmla="*/ 0 w 311658"/>
                      <a:gd name="connsiteY8" fmla="*/ 248793 h 666845"/>
                      <a:gd name="connsiteX9" fmla="*/ 0 w 311658"/>
                      <a:gd name="connsiteY9" fmla="*/ 418338 h 666845"/>
                      <a:gd name="connsiteX10" fmla="*/ 133064 w 311658"/>
                      <a:gd name="connsiteY10" fmla="*/ 603504 h 666845"/>
                      <a:gd name="connsiteX11" fmla="*/ 311658 w 311658"/>
                      <a:gd name="connsiteY11" fmla="*/ 666845 h 666845"/>
                      <a:gd name="connsiteX12" fmla="*/ 311658 w 311658"/>
                      <a:gd name="connsiteY12" fmla="*/ 0 h 6668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1658" h="666845">
                        <a:moveTo>
                          <a:pt x="311658" y="0"/>
                        </a:moveTo>
                        <a:cubicBezTo>
                          <a:pt x="259937" y="9811"/>
                          <a:pt x="210693" y="25051"/>
                          <a:pt x="166688" y="45911"/>
                        </a:cubicBezTo>
                        <a:lnTo>
                          <a:pt x="166688" y="120205"/>
                        </a:lnTo>
                        <a:lnTo>
                          <a:pt x="102489" y="157448"/>
                        </a:lnTo>
                        <a:lnTo>
                          <a:pt x="102489" y="83058"/>
                        </a:lnTo>
                        <a:cubicBezTo>
                          <a:pt x="71247" y="105156"/>
                          <a:pt x="47054" y="129350"/>
                          <a:pt x="30099" y="154972"/>
                        </a:cubicBezTo>
                        <a:cubicBezTo>
                          <a:pt x="25813" y="161258"/>
                          <a:pt x="22098" y="167735"/>
                          <a:pt x="18764" y="174212"/>
                        </a:cubicBezTo>
                        <a:cubicBezTo>
                          <a:pt x="14669" y="182309"/>
                          <a:pt x="11144" y="190500"/>
                          <a:pt x="8477" y="198692"/>
                        </a:cubicBezTo>
                        <a:cubicBezTo>
                          <a:pt x="2762" y="215170"/>
                          <a:pt x="0" y="232029"/>
                          <a:pt x="0" y="248793"/>
                        </a:cubicBezTo>
                        <a:lnTo>
                          <a:pt x="0" y="418338"/>
                        </a:lnTo>
                        <a:cubicBezTo>
                          <a:pt x="0" y="485394"/>
                          <a:pt x="44387" y="552355"/>
                          <a:pt x="133064" y="603504"/>
                        </a:cubicBezTo>
                        <a:cubicBezTo>
                          <a:pt x="184975" y="633508"/>
                          <a:pt x="246412" y="654463"/>
                          <a:pt x="311658" y="666845"/>
                        </a:cubicBezTo>
                        <a:lnTo>
                          <a:pt x="311658" y="0"/>
                        </a:lnTo>
                        <a:close/>
                      </a:path>
                    </a:pathLst>
                  </a:custGeom>
                  <a:solidFill>
                    <a:srgbClr val="BA68C8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311" name="Graphic 6">
                    <a:extLst>
                      <a:ext uri="{FF2B5EF4-FFF2-40B4-BE49-F238E27FC236}">
                        <a16:creationId xmlns:a16="http://schemas.microsoft.com/office/drawing/2014/main" id="{5CBA3802-438B-DD2C-A40D-5E61857ACD43}"/>
                      </a:ext>
                    </a:extLst>
                  </p:cNvPr>
                  <p:cNvGrpSpPr/>
                  <p:nvPr/>
                </p:nvGrpSpPr>
                <p:grpSpPr>
                  <a:xfrm>
                    <a:off x="5880488" y="3949850"/>
                    <a:ext cx="907748" cy="524017"/>
                    <a:chOff x="5880488" y="3949850"/>
                    <a:chExt cx="907748" cy="524017"/>
                  </a:xfrm>
                </p:grpSpPr>
                <p:sp>
                  <p:nvSpPr>
                    <p:cNvPr id="315" name="Freeform: Shape 314">
                      <a:extLst>
                        <a:ext uri="{FF2B5EF4-FFF2-40B4-BE49-F238E27FC236}">
                          <a16:creationId xmlns:a16="http://schemas.microsoft.com/office/drawing/2014/main" id="{C7F89EDA-8950-399A-079C-5148AD96ED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7136" y="3949850"/>
                      <a:ext cx="741100" cy="427838"/>
                    </a:xfrm>
                    <a:custGeom>
                      <a:avLst/>
                      <a:gdLst>
                        <a:gd name="connsiteX0" fmla="*/ 608171 w 741100"/>
                        <a:gd name="connsiteY0" fmla="*/ 76747 h 427838"/>
                        <a:gd name="connsiteX1" fmla="*/ 638651 w 741100"/>
                        <a:gd name="connsiteY1" fmla="*/ 427839 h 427838"/>
                        <a:gd name="connsiteX2" fmla="*/ 0 w 741100"/>
                        <a:gd name="connsiteY2" fmla="*/ 59126 h 427838"/>
                        <a:gd name="connsiteX3" fmla="*/ 608171 w 741100"/>
                        <a:gd name="connsiteY3" fmla="*/ 76747 h 427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1100" h="427838">
                          <a:moveTo>
                            <a:pt x="608171" y="76747"/>
                          </a:moveTo>
                          <a:cubicBezTo>
                            <a:pt x="774573" y="172854"/>
                            <a:pt x="784765" y="324969"/>
                            <a:pt x="638651" y="427839"/>
                          </a:cubicBezTo>
                          <a:lnTo>
                            <a:pt x="0" y="59126"/>
                          </a:lnTo>
                          <a:cubicBezTo>
                            <a:pt x="178308" y="-25170"/>
                            <a:pt x="441674" y="-19360"/>
                            <a:pt x="608171" y="76747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16" name="Freeform: Shape 315">
                      <a:extLst>
                        <a:ext uri="{FF2B5EF4-FFF2-40B4-BE49-F238E27FC236}">
                          <a16:creationId xmlns:a16="http://schemas.microsoft.com/office/drawing/2014/main" id="{98B50BB7-A6EF-6171-AD68-91828D2E35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7136" y="3949850"/>
                      <a:ext cx="741100" cy="427838"/>
                    </a:xfrm>
                    <a:custGeom>
                      <a:avLst/>
                      <a:gdLst>
                        <a:gd name="connsiteX0" fmla="*/ 608171 w 741100"/>
                        <a:gd name="connsiteY0" fmla="*/ 76747 h 427838"/>
                        <a:gd name="connsiteX1" fmla="*/ 638651 w 741100"/>
                        <a:gd name="connsiteY1" fmla="*/ 427839 h 427838"/>
                        <a:gd name="connsiteX2" fmla="*/ 0 w 741100"/>
                        <a:gd name="connsiteY2" fmla="*/ 59126 h 427838"/>
                        <a:gd name="connsiteX3" fmla="*/ 608171 w 741100"/>
                        <a:gd name="connsiteY3" fmla="*/ 76747 h 427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1100" h="427838">
                          <a:moveTo>
                            <a:pt x="608171" y="76747"/>
                          </a:moveTo>
                          <a:cubicBezTo>
                            <a:pt x="774573" y="172854"/>
                            <a:pt x="784765" y="324969"/>
                            <a:pt x="638651" y="427839"/>
                          </a:cubicBezTo>
                          <a:lnTo>
                            <a:pt x="0" y="59126"/>
                          </a:lnTo>
                          <a:cubicBezTo>
                            <a:pt x="178308" y="-25170"/>
                            <a:pt x="441674" y="-19360"/>
                            <a:pt x="608171" y="76747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20000"/>
                        <a:lumOff val="80000"/>
                        <a:alpha val="9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17" name="Freeform: Shape 316">
                      <a:extLst>
                        <a:ext uri="{FF2B5EF4-FFF2-40B4-BE49-F238E27FC236}">
                          <a16:creationId xmlns:a16="http://schemas.microsoft.com/office/drawing/2014/main" id="{47CCF24B-F7BA-F8EE-C1FE-2A6FCB23A1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7041" y="4008976"/>
                      <a:ext cx="741034" cy="368712"/>
                    </a:xfrm>
                    <a:custGeom>
                      <a:avLst/>
                      <a:gdLst>
                        <a:gd name="connsiteX0" fmla="*/ 638747 w 741034"/>
                        <a:gd name="connsiteY0" fmla="*/ 329851 h 368712"/>
                        <a:gd name="connsiteX1" fmla="*/ 619030 w 741034"/>
                        <a:gd name="connsiteY1" fmla="*/ 24193 h 368712"/>
                        <a:gd name="connsiteX2" fmla="*/ 638651 w 741034"/>
                        <a:gd name="connsiteY2" fmla="*/ 368713 h 368712"/>
                        <a:gd name="connsiteX3" fmla="*/ 0 w 741034"/>
                        <a:gd name="connsiteY3" fmla="*/ 0 h 368712"/>
                        <a:gd name="connsiteX4" fmla="*/ 638747 w 741034"/>
                        <a:gd name="connsiteY4" fmla="*/ 329851 h 3687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41034" h="368712">
                          <a:moveTo>
                            <a:pt x="638747" y="329851"/>
                          </a:moveTo>
                          <a:cubicBezTo>
                            <a:pt x="638747" y="329851"/>
                            <a:pt x="815245" y="194500"/>
                            <a:pt x="619030" y="24193"/>
                          </a:cubicBezTo>
                          <a:cubicBezTo>
                            <a:pt x="774859" y="120491"/>
                            <a:pt x="781431" y="268129"/>
                            <a:pt x="638651" y="368713"/>
                          </a:cubicBezTo>
                          <a:lnTo>
                            <a:pt x="0" y="0"/>
                          </a:lnTo>
                          <a:lnTo>
                            <a:pt x="638747" y="32985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18" name="Freeform: Shape 317">
                      <a:extLst>
                        <a:ext uri="{FF2B5EF4-FFF2-40B4-BE49-F238E27FC236}">
                          <a16:creationId xmlns:a16="http://schemas.microsoft.com/office/drawing/2014/main" id="{AA0183B1-EB2F-BD94-0594-D0EE5C765A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0488" y="4046028"/>
                      <a:ext cx="741100" cy="427838"/>
                    </a:xfrm>
                    <a:custGeom>
                      <a:avLst/>
                      <a:gdLst>
                        <a:gd name="connsiteX0" fmla="*/ 102450 w 741100"/>
                        <a:gd name="connsiteY0" fmla="*/ 0 h 427838"/>
                        <a:gd name="connsiteX1" fmla="*/ 741101 w 741100"/>
                        <a:gd name="connsiteY1" fmla="*/ 368713 h 427838"/>
                        <a:gd name="connsiteX2" fmla="*/ 132929 w 741100"/>
                        <a:gd name="connsiteY2" fmla="*/ 351092 h 427838"/>
                        <a:gd name="connsiteX3" fmla="*/ 102450 w 741100"/>
                        <a:gd name="connsiteY3" fmla="*/ 0 h 427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1100" h="427838">
                          <a:moveTo>
                            <a:pt x="102450" y="0"/>
                          </a:moveTo>
                          <a:lnTo>
                            <a:pt x="741101" y="368713"/>
                          </a:lnTo>
                          <a:cubicBezTo>
                            <a:pt x="562793" y="453009"/>
                            <a:pt x="299426" y="447199"/>
                            <a:pt x="132929" y="351092"/>
                          </a:cubicBezTo>
                          <a:cubicBezTo>
                            <a:pt x="-33472" y="255079"/>
                            <a:pt x="-43664" y="102965"/>
                            <a:pt x="102450" y="0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19" name="Freeform: Shape 318">
                      <a:extLst>
                        <a:ext uri="{FF2B5EF4-FFF2-40B4-BE49-F238E27FC236}">
                          <a16:creationId xmlns:a16="http://schemas.microsoft.com/office/drawing/2014/main" id="{F33DADB9-9EF0-8D2F-95EC-A6F6386FC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0488" y="4046028"/>
                      <a:ext cx="741100" cy="427838"/>
                    </a:xfrm>
                    <a:custGeom>
                      <a:avLst/>
                      <a:gdLst>
                        <a:gd name="connsiteX0" fmla="*/ 102450 w 741100"/>
                        <a:gd name="connsiteY0" fmla="*/ 0 h 427838"/>
                        <a:gd name="connsiteX1" fmla="*/ 741101 w 741100"/>
                        <a:gd name="connsiteY1" fmla="*/ 368713 h 427838"/>
                        <a:gd name="connsiteX2" fmla="*/ 132929 w 741100"/>
                        <a:gd name="connsiteY2" fmla="*/ 351092 h 427838"/>
                        <a:gd name="connsiteX3" fmla="*/ 102450 w 741100"/>
                        <a:gd name="connsiteY3" fmla="*/ 0 h 427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1100" h="427838">
                          <a:moveTo>
                            <a:pt x="102450" y="0"/>
                          </a:moveTo>
                          <a:lnTo>
                            <a:pt x="741101" y="368713"/>
                          </a:lnTo>
                          <a:cubicBezTo>
                            <a:pt x="562793" y="453009"/>
                            <a:pt x="299426" y="447199"/>
                            <a:pt x="132929" y="351092"/>
                          </a:cubicBezTo>
                          <a:cubicBezTo>
                            <a:pt x="-33472" y="255079"/>
                            <a:pt x="-43664" y="102965"/>
                            <a:pt x="102450" y="0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20000"/>
                        <a:lumOff val="80000"/>
                        <a:alpha val="9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20" name="Freeform: Shape 319">
                      <a:extLst>
                        <a:ext uri="{FF2B5EF4-FFF2-40B4-BE49-F238E27FC236}">
                          <a16:creationId xmlns:a16="http://schemas.microsoft.com/office/drawing/2014/main" id="{3652AEBD-AA4E-4815-9C1F-5F43322657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0744" y="4046028"/>
                      <a:ext cx="660749" cy="427838"/>
                    </a:xfrm>
                    <a:custGeom>
                      <a:avLst/>
                      <a:gdLst>
                        <a:gd name="connsiteX0" fmla="*/ 660749 w 660749"/>
                        <a:gd name="connsiteY0" fmla="*/ 368713 h 427838"/>
                        <a:gd name="connsiteX1" fmla="*/ 52578 w 660749"/>
                        <a:gd name="connsiteY1" fmla="*/ 351092 h 427838"/>
                        <a:gd name="connsiteX2" fmla="*/ 0 w 660749"/>
                        <a:gd name="connsiteY2" fmla="*/ 314706 h 427838"/>
                        <a:gd name="connsiteX3" fmla="*/ 589217 w 660749"/>
                        <a:gd name="connsiteY3" fmla="*/ 362998 h 427838"/>
                        <a:gd name="connsiteX4" fmla="*/ 22003 w 660749"/>
                        <a:gd name="connsiteY4" fmla="*/ 0 h 427838"/>
                        <a:gd name="connsiteX5" fmla="*/ 660749 w 660749"/>
                        <a:gd name="connsiteY5" fmla="*/ 368713 h 427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60749" h="427838">
                          <a:moveTo>
                            <a:pt x="660749" y="368713"/>
                          </a:moveTo>
                          <a:cubicBezTo>
                            <a:pt x="482441" y="453009"/>
                            <a:pt x="219075" y="447199"/>
                            <a:pt x="52578" y="351092"/>
                          </a:cubicBezTo>
                          <a:cubicBezTo>
                            <a:pt x="32861" y="339662"/>
                            <a:pt x="15335" y="327470"/>
                            <a:pt x="0" y="314706"/>
                          </a:cubicBezTo>
                          <a:cubicBezTo>
                            <a:pt x="326517" y="478250"/>
                            <a:pt x="589217" y="362998"/>
                            <a:pt x="589217" y="362998"/>
                          </a:cubicBezTo>
                          <a:lnTo>
                            <a:pt x="22003" y="0"/>
                          </a:lnTo>
                          <a:lnTo>
                            <a:pt x="660749" y="36871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312" name="Freeform: Shape 311">
                    <a:extLst>
                      <a:ext uri="{FF2B5EF4-FFF2-40B4-BE49-F238E27FC236}">
                        <a16:creationId xmlns:a16="http://schemas.microsoft.com/office/drawing/2014/main" id="{04E023B9-84A3-2696-8C6A-14AAFF90BC73}"/>
                      </a:ext>
                    </a:extLst>
                  </p:cNvPr>
                  <p:cNvSpPr/>
                  <p:nvPr/>
                </p:nvSpPr>
                <p:spPr>
                  <a:xfrm>
                    <a:off x="6047136" y="4008976"/>
                    <a:ext cx="638651" cy="444721"/>
                  </a:xfrm>
                  <a:custGeom>
                    <a:avLst/>
                    <a:gdLst>
                      <a:gd name="connsiteX0" fmla="*/ 0 w 638651"/>
                      <a:gd name="connsiteY0" fmla="*/ 74200 h 444721"/>
                      <a:gd name="connsiteX1" fmla="*/ 638651 w 638651"/>
                      <a:gd name="connsiteY1" fmla="*/ 444722 h 444721"/>
                      <a:gd name="connsiteX2" fmla="*/ 638651 w 638651"/>
                      <a:gd name="connsiteY2" fmla="*/ 368713 h 444721"/>
                      <a:gd name="connsiteX3" fmla="*/ 0 w 638651"/>
                      <a:gd name="connsiteY3" fmla="*/ 0 h 444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8651" h="444721">
                        <a:moveTo>
                          <a:pt x="0" y="74200"/>
                        </a:moveTo>
                        <a:lnTo>
                          <a:pt x="638651" y="444722"/>
                        </a:lnTo>
                        <a:lnTo>
                          <a:pt x="638651" y="3687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3" name="Freeform: Shape 312">
                    <a:extLst>
                      <a:ext uri="{FF2B5EF4-FFF2-40B4-BE49-F238E27FC236}">
                        <a16:creationId xmlns:a16="http://schemas.microsoft.com/office/drawing/2014/main" id="{BF2DA743-50E4-4AE9-5C48-CD2869006F7C}"/>
                      </a:ext>
                    </a:extLst>
                  </p:cNvPr>
                  <p:cNvSpPr/>
                  <p:nvPr/>
                </p:nvSpPr>
                <p:spPr>
                  <a:xfrm>
                    <a:off x="6047136" y="4008976"/>
                    <a:ext cx="638651" cy="444721"/>
                  </a:xfrm>
                  <a:custGeom>
                    <a:avLst/>
                    <a:gdLst>
                      <a:gd name="connsiteX0" fmla="*/ 0 w 638651"/>
                      <a:gd name="connsiteY0" fmla="*/ 74200 h 444721"/>
                      <a:gd name="connsiteX1" fmla="*/ 638651 w 638651"/>
                      <a:gd name="connsiteY1" fmla="*/ 444722 h 444721"/>
                      <a:gd name="connsiteX2" fmla="*/ 638651 w 638651"/>
                      <a:gd name="connsiteY2" fmla="*/ 368713 h 444721"/>
                      <a:gd name="connsiteX3" fmla="*/ 0 w 638651"/>
                      <a:gd name="connsiteY3" fmla="*/ 0 h 444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8651" h="444721">
                        <a:moveTo>
                          <a:pt x="0" y="74200"/>
                        </a:moveTo>
                        <a:lnTo>
                          <a:pt x="638651" y="444722"/>
                        </a:lnTo>
                        <a:lnTo>
                          <a:pt x="638651" y="3687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4" name="Freeform: Shape 313">
                    <a:extLst>
                      <a:ext uri="{FF2B5EF4-FFF2-40B4-BE49-F238E27FC236}">
                        <a16:creationId xmlns:a16="http://schemas.microsoft.com/office/drawing/2014/main" id="{4211E720-C2BD-9E99-388D-D6B43188553B}"/>
                      </a:ext>
                    </a:extLst>
                  </p:cNvPr>
                  <p:cNvSpPr/>
                  <p:nvPr/>
                </p:nvSpPr>
                <p:spPr>
                  <a:xfrm>
                    <a:off x="6621493" y="4414741"/>
                    <a:ext cx="64293" cy="76009"/>
                  </a:xfrm>
                  <a:custGeom>
                    <a:avLst/>
                    <a:gdLst>
                      <a:gd name="connsiteX0" fmla="*/ 0 w 64293"/>
                      <a:gd name="connsiteY0" fmla="*/ 0 h 76009"/>
                      <a:gd name="connsiteX1" fmla="*/ 0 w 64293"/>
                      <a:gd name="connsiteY1" fmla="*/ 76010 h 76009"/>
                      <a:gd name="connsiteX2" fmla="*/ 64294 w 64293"/>
                      <a:gd name="connsiteY2" fmla="*/ 38957 h 7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4293" h="76009">
                        <a:moveTo>
                          <a:pt x="0" y="0"/>
                        </a:moveTo>
                        <a:lnTo>
                          <a:pt x="0" y="76010"/>
                        </a:lnTo>
                        <a:lnTo>
                          <a:pt x="64294" y="38957"/>
                        </a:lnTo>
                        <a:close/>
                      </a:path>
                    </a:pathLst>
                  </a:custGeom>
                  <a:solidFill>
                    <a:srgbClr val="BA68C8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274" name="Group 273">
                <a:extLst>
                  <a:ext uri="{FF2B5EF4-FFF2-40B4-BE49-F238E27FC236}">
                    <a16:creationId xmlns:a16="http://schemas.microsoft.com/office/drawing/2014/main" id="{FDF5C839-922B-1688-BE73-73F860D0D52D}"/>
                  </a:ext>
                </a:extLst>
              </p:cNvPr>
              <p:cNvGrpSpPr/>
              <p:nvPr/>
            </p:nvGrpSpPr>
            <p:grpSpPr>
              <a:xfrm>
                <a:off x="6361307" y="4443202"/>
                <a:ext cx="823378" cy="465401"/>
                <a:chOff x="6674260" y="4200021"/>
                <a:chExt cx="1638700" cy="926249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A8B31884-5CD6-C207-5229-59CE7A15CDC0}"/>
                    </a:ext>
                  </a:extLst>
                </p:cNvPr>
                <p:cNvSpPr/>
                <p:nvPr/>
              </p:nvSpPr>
              <p:spPr>
                <a:xfrm>
                  <a:off x="6674260" y="4634542"/>
                  <a:ext cx="1638700" cy="491728"/>
                </a:xfrm>
                <a:custGeom>
                  <a:avLst/>
                  <a:gdLst>
                    <a:gd name="connsiteX0" fmla="*/ 1538385 w 1638700"/>
                    <a:gd name="connsiteY0" fmla="*/ 374178 h 491728"/>
                    <a:gd name="connsiteX1" fmla="*/ 1520382 w 1638700"/>
                    <a:gd name="connsiteY1" fmla="*/ 384560 h 491728"/>
                    <a:gd name="connsiteX2" fmla="*/ 1060135 w 1638700"/>
                    <a:gd name="connsiteY2" fmla="*/ 485716 h 491728"/>
                    <a:gd name="connsiteX3" fmla="*/ 566739 w 1638700"/>
                    <a:gd name="connsiteY3" fmla="*/ 389989 h 491728"/>
                    <a:gd name="connsiteX4" fmla="*/ 126684 w 1638700"/>
                    <a:gd name="connsiteY4" fmla="*/ 305312 h 491728"/>
                    <a:gd name="connsiteX5" fmla="*/ 93537 w 1638700"/>
                    <a:gd name="connsiteY5" fmla="*/ 108430 h 491728"/>
                    <a:gd name="connsiteX6" fmla="*/ 110206 w 1638700"/>
                    <a:gd name="connsiteY6" fmla="*/ 98810 h 491728"/>
                    <a:gd name="connsiteX7" fmla="*/ 638272 w 1638700"/>
                    <a:gd name="connsiteY7" fmla="*/ 9847 h 491728"/>
                    <a:gd name="connsiteX8" fmla="*/ 995079 w 1638700"/>
                    <a:gd name="connsiteY8" fmla="*/ 78426 h 491728"/>
                    <a:gd name="connsiteX9" fmla="*/ 1530765 w 1638700"/>
                    <a:gd name="connsiteY9" fmla="*/ 181773 h 491728"/>
                    <a:gd name="connsiteX10" fmla="*/ 1538385 w 1638700"/>
                    <a:gd name="connsiteY10" fmla="*/ 374178 h 4917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38700" h="491728">
                      <a:moveTo>
                        <a:pt x="1538385" y="374178"/>
                      </a:moveTo>
                      <a:lnTo>
                        <a:pt x="1520382" y="384560"/>
                      </a:lnTo>
                      <a:cubicBezTo>
                        <a:pt x="1383699" y="463522"/>
                        <a:pt x="1177673" y="508766"/>
                        <a:pt x="1060135" y="485716"/>
                      </a:cubicBezTo>
                      <a:cubicBezTo>
                        <a:pt x="942596" y="462665"/>
                        <a:pt x="721711" y="419803"/>
                        <a:pt x="566739" y="389989"/>
                      </a:cubicBezTo>
                      <a:cubicBezTo>
                        <a:pt x="429294" y="363510"/>
                        <a:pt x="264130" y="331791"/>
                        <a:pt x="126684" y="305312"/>
                      </a:cubicBezTo>
                      <a:cubicBezTo>
                        <a:pt x="-28287" y="275499"/>
                        <a:pt x="-43146" y="187392"/>
                        <a:pt x="93537" y="108430"/>
                      </a:cubicBezTo>
                      <a:lnTo>
                        <a:pt x="110206" y="98810"/>
                      </a:lnTo>
                      <a:cubicBezTo>
                        <a:pt x="246890" y="19943"/>
                        <a:pt x="483300" y="-19871"/>
                        <a:pt x="638272" y="9847"/>
                      </a:cubicBezTo>
                      <a:lnTo>
                        <a:pt x="995079" y="78426"/>
                      </a:lnTo>
                      <a:cubicBezTo>
                        <a:pt x="1150051" y="108240"/>
                        <a:pt x="1389890" y="154531"/>
                        <a:pt x="1530765" y="181773"/>
                      </a:cubicBezTo>
                      <a:cubicBezTo>
                        <a:pt x="1671639" y="209109"/>
                        <a:pt x="1675068" y="295216"/>
                        <a:pt x="1538385" y="374178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88" name="Graphic 6">
                  <a:extLst>
                    <a:ext uri="{FF2B5EF4-FFF2-40B4-BE49-F238E27FC236}">
                      <a16:creationId xmlns:a16="http://schemas.microsoft.com/office/drawing/2014/main" id="{8590FCF2-9702-A6B1-A066-6245763BF0DE}"/>
                    </a:ext>
                  </a:extLst>
                </p:cNvPr>
                <p:cNvGrpSpPr/>
                <p:nvPr/>
              </p:nvGrpSpPr>
              <p:grpSpPr>
                <a:xfrm>
                  <a:off x="6737095" y="4200021"/>
                  <a:ext cx="1478115" cy="830823"/>
                  <a:chOff x="6737095" y="4200021"/>
                  <a:chExt cx="1478115" cy="830823"/>
                </a:xfrm>
              </p:grpSpPr>
              <p:grpSp>
                <p:nvGrpSpPr>
                  <p:cNvPr id="289" name="Graphic 6">
                    <a:extLst>
                      <a:ext uri="{FF2B5EF4-FFF2-40B4-BE49-F238E27FC236}">
                        <a16:creationId xmlns:a16="http://schemas.microsoft.com/office/drawing/2014/main" id="{D3A4C7DD-C4F9-8C4F-30B2-030D702CEEE9}"/>
                      </a:ext>
                    </a:extLst>
                  </p:cNvPr>
                  <p:cNvGrpSpPr/>
                  <p:nvPr/>
                </p:nvGrpSpPr>
                <p:grpSpPr>
                  <a:xfrm>
                    <a:off x="6737095" y="4200021"/>
                    <a:ext cx="993724" cy="781987"/>
                    <a:chOff x="6737095" y="4200021"/>
                    <a:chExt cx="993724" cy="781987"/>
                  </a:xfrm>
                </p:grpSpPr>
                <p:sp>
                  <p:nvSpPr>
                    <p:cNvPr id="296" name="Freeform: Shape 295">
                      <a:extLst>
                        <a:ext uri="{FF2B5EF4-FFF2-40B4-BE49-F238E27FC236}">
                          <a16:creationId xmlns:a16="http://schemas.microsoft.com/office/drawing/2014/main" id="{2B0B1175-9928-FA2F-E611-84E7513D4C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37386" y="4200021"/>
                      <a:ext cx="803650" cy="744024"/>
                    </a:xfrm>
                    <a:custGeom>
                      <a:avLst/>
                      <a:gdLst>
                        <a:gd name="connsiteX0" fmla="*/ 672777 w 803650"/>
                        <a:gd name="connsiteY0" fmla="*/ 744024 h 744024"/>
                        <a:gd name="connsiteX1" fmla="*/ 269679 w 803650"/>
                        <a:gd name="connsiteY1" fmla="*/ 663729 h 744024"/>
                        <a:gd name="connsiteX2" fmla="*/ 6503 w 803650"/>
                        <a:gd name="connsiteY2" fmla="*/ 269679 h 744024"/>
                        <a:gd name="connsiteX3" fmla="*/ 400553 w 803650"/>
                        <a:gd name="connsiteY3" fmla="*/ 6504 h 744024"/>
                        <a:gd name="connsiteX4" fmla="*/ 803651 w 803650"/>
                        <a:gd name="connsiteY4" fmla="*/ 86799 h 744024"/>
                        <a:gd name="connsiteX5" fmla="*/ 672777 w 803650"/>
                        <a:gd name="connsiteY5" fmla="*/ 744024 h 7440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3650" h="744024">
                          <a:moveTo>
                            <a:pt x="672777" y="744024"/>
                          </a:moveTo>
                          <a:lnTo>
                            <a:pt x="269679" y="663729"/>
                          </a:lnTo>
                          <a:cubicBezTo>
                            <a:pt x="88228" y="627533"/>
                            <a:pt x="-29596" y="451131"/>
                            <a:pt x="6503" y="269679"/>
                          </a:cubicBezTo>
                          <a:cubicBezTo>
                            <a:pt x="42699" y="88228"/>
                            <a:pt x="219102" y="-29596"/>
                            <a:pt x="400553" y="6504"/>
                          </a:cubicBezTo>
                          <a:lnTo>
                            <a:pt x="803651" y="86799"/>
                          </a:lnTo>
                          <a:lnTo>
                            <a:pt x="672777" y="744024"/>
                          </a:ln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7" name="Freeform: Shape 296">
                      <a:extLst>
                        <a:ext uri="{FF2B5EF4-FFF2-40B4-BE49-F238E27FC236}">
                          <a16:creationId xmlns:a16="http://schemas.microsoft.com/office/drawing/2014/main" id="{64575158-CA2C-D9A0-D183-6DEB8FE24D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37386" y="4200021"/>
                      <a:ext cx="803650" cy="744024"/>
                    </a:xfrm>
                    <a:custGeom>
                      <a:avLst/>
                      <a:gdLst>
                        <a:gd name="connsiteX0" fmla="*/ 672777 w 803650"/>
                        <a:gd name="connsiteY0" fmla="*/ 744024 h 744024"/>
                        <a:gd name="connsiteX1" fmla="*/ 269679 w 803650"/>
                        <a:gd name="connsiteY1" fmla="*/ 663729 h 744024"/>
                        <a:gd name="connsiteX2" fmla="*/ 6503 w 803650"/>
                        <a:gd name="connsiteY2" fmla="*/ 269679 h 744024"/>
                        <a:gd name="connsiteX3" fmla="*/ 400553 w 803650"/>
                        <a:gd name="connsiteY3" fmla="*/ 6504 h 744024"/>
                        <a:gd name="connsiteX4" fmla="*/ 803651 w 803650"/>
                        <a:gd name="connsiteY4" fmla="*/ 86799 h 744024"/>
                        <a:gd name="connsiteX5" fmla="*/ 672777 w 803650"/>
                        <a:gd name="connsiteY5" fmla="*/ 744024 h 7440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3650" h="744024">
                          <a:moveTo>
                            <a:pt x="672777" y="744024"/>
                          </a:moveTo>
                          <a:lnTo>
                            <a:pt x="269679" y="663729"/>
                          </a:lnTo>
                          <a:cubicBezTo>
                            <a:pt x="88228" y="627533"/>
                            <a:pt x="-29596" y="451131"/>
                            <a:pt x="6503" y="269679"/>
                          </a:cubicBezTo>
                          <a:cubicBezTo>
                            <a:pt x="42699" y="88228"/>
                            <a:pt x="219102" y="-29596"/>
                            <a:pt x="400553" y="6504"/>
                          </a:cubicBezTo>
                          <a:lnTo>
                            <a:pt x="803651" y="86799"/>
                          </a:lnTo>
                          <a:lnTo>
                            <a:pt x="672777" y="74402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8" name="Freeform: Shape 297">
                      <a:extLst>
                        <a:ext uri="{FF2B5EF4-FFF2-40B4-BE49-F238E27FC236}">
                          <a16:creationId xmlns:a16="http://schemas.microsoft.com/office/drawing/2014/main" id="{F546A311-34FC-A163-D020-7BCE87E14A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37451" y="4300251"/>
                      <a:ext cx="733101" cy="643794"/>
                    </a:xfrm>
                    <a:custGeom>
                      <a:avLst/>
                      <a:gdLst>
                        <a:gd name="connsiteX0" fmla="*/ 6534 w 733101"/>
                        <a:gd name="connsiteY0" fmla="*/ 169450 h 643794"/>
                        <a:gd name="connsiteX1" fmla="*/ 96260 w 733101"/>
                        <a:gd name="connsiteY1" fmla="*/ 0 h 643794"/>
                        <a:gd name="connsiteX2" fmla="*/ 265709 w 733101"/>
                        <a:gd name="connsiteY2" fmla="*/ 249269 h 643794"/>
                        <a:gd name="connsiteX3" fmla="*/ 733101 w 733101"/>
                        <a:gd name="connsiteY3" fmla="*/ 341376 h 643794"/>
                        <a:gd name="connsiteX4" fmla="*/ 672808 w 733101"/>
                        <a:gd name="connsiteY4" fmla="*/ 643795 h 643794"/>
                        <a:gd name="connsiteX5" fmla="*/ 269710 w 733101"/>
                        <a:gd name="connsiteY5" fmla="*/ 563499 h 643794"/>
                        <a:gd name="connsiteX6" fmla="*/ 6534 w 733101"/>
                        <a:gd name="connsiteY6" fmla="*/ 169450 h 6437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33101" h="643794">
                          <a:moveTo>
                            <a:pt x="6534" y="169450"/>
                          </a:moveTo>
                          <a:cubicBezTo>
                            <a:pt x="19774" y="102870"/>
                            <a:pt x="51968" y="44958"/>
                            <a:pt x="96260" y="0"/>
                          </a:cubicBezTo>
                          <a:cubicBezTo>
                            <a:pt x="40824" y="63246"/>
                            <a:pt x="94259" y="218408"/>
                            <a:pt x="265709" y="249269"/>
                          </a:cubicBezTo>
                          <a:cubicBezTo>
                            <a:pt x="365341" y="267176"/>
                            <a:pt x="576701" y="309658"/>
                            <a:pt x="733101" y="341376"/>
                          </a:cubicBezTo>
                          <a:lnTo>
                            <a:pt x="672808" y="643795"/>
                          </a:lnTo>
                          <a:lnTo>
                            <a:pt x="269710" y="563499"/>
                          </a:lnTo>
                          <a:cubicBezTo>
                            <a:pt x="88163" y="527399"/>
                            <a:pt x="-29661" y="350901"/>
                            <a:pt x="6534" y="16945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9" name="Freeform: Shape 298">
                      <a:extLst>
                        <a:ext uri="{FF2B5EF4-FFF2-40B4-BE49-F238E27FC236}">
                          <a16:creationId xmlns:a16="http://schemas.microsoft.com/office/drawing/2014/main" id="{B180CD57-1AA9-03F5-70C0-1854FBEEDA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37095" y="4469796"/>
                      <a:ext cx="679068" cy="442055"/>
                    </a:xfrm>
                    <a:custGeom>
                      <a:avLst/>
                      <a:gdLst>
                        <a:gd name="connsiteX0" fmla="*/ 652685 w 679068"/>
                        <a:gd name="connsiteY0" fmla="*/ 442055 h 442055"/>
                        <a:gd name="connsiteX1" fmla="*/ 272351 w 679068"/>
                        <a:gd name="connsiteY1" fmla="*/ 366332 h 442055"/>
                        <a:gd name="connsiteX2" fmla="*/ 6890 w 679068"/>
                        <a:gd name="connsiteY2" fmla="*/ 0 h 442055"/>
                        <a:gd name="connsiteX3" fmla="*/ 298736 w 679068"/>
                        <a:gd name="connsiteY3" fmla="*/ 234029 h 442055"/>
                        <a:gd name="connsiteX4" fmla="*/ 679069 w 679068"/>
                        <a:gd name="connsiteY4" fmla="*/ 309753 h 442055"/>
                        <a:gd name="connsiteX5" fmla="*/ 652685 w 679068"/>
                        <a:gd name="connsiteY5" fmla="*/ 442055 h 4420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79068" h="442055">
                          <a:moveTo>
                            <a:pt x="652685" y="442055"/>
                          </a:moveTo>
                          <a:cubicBezTo>
                            <a:pt x="346170" y="381000"/>
                            <a:pt x="272351" y="366332"/>
                            <a:pt x="272351" y="366332"/>
                          </a:cubicBezTo>
                          <a:cubicBezTo>
                            <a:pt x="169672" y="345853"/>
                            <a:pt x="-40640" y="238411"/>
                            <a:pt x="6890" y="0"/>
                          </a:cubicBezTo>
                          <a:cubicBezTo>
                            <a:pt x="-23114" y="150781"/>
                            <a:pt x="201581" y="214598"/>
                            <a:pt x="298736" y="234029"/>
                          </a:cubicBezTo>
                          <a:cubicBezTo>
                            <a:pt x="395891" y="253365"/>
                            <a:pt x="679069" y="309753"/>
                            <a:pt x="679069" y="309753"/>
                          </a:cubicBezTo>
                          <a:lnTo>
                            <a:pt x="652685" y="442055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00" name="Freeform: Shape 299">
                      <a:extLst>
                        <a:ext uri="{FF2B5EF4-FFF2-40B4-BE49-F238E27FC236}">
                          <a16:creationId xmlns:a16="http://schemas.microsoft.com/office/drawing/2014/main" id="{0209CEF7-44E7-13D2-D692-FA141391E7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1514" y="4244148"/>
                      <a:ext cx="715708" cy="220884"/>
                    </a:xfrm>
                    <a:custGeom>
                      <a:avLst/>
                      <a:gdLst>
                        <a:gd name="connsiteX0" fmla="*/ 715709 w 715708"/>
                        <a:gd name="connsiteY0" fmla="*/ 78296 h 220884"/>
                        <a:gd name="connsiteX1" fmla="*/ 350806 w 715708"/>
                        <a:gd name="connsiteY1" fmla="*/ 5620 h 220884"/>
                        <a:gd name="connsiteX2" fmla="*/ 0 w 715708"/>
                        <a:gd name="connsiteY2" fmla="*/ 220885 h 220884"/>
                        <a:gd name="connsiteX3" fmla="*/ 326803 w 715708"/>
                        <a:gd name="connsiteY3" fmla="*/ 126016 h 220884"/>
                        <a:gd name="connsiteX4" fmla="*/ 691706 w 715708"/>
                        <a:gd name="connsiteY4" fmla="*/ 198692 h 220884"/>
                        <a:gd name="connsiteX5" fmla="*/ 715709 w 715708"/>
                        <a:gd name="connsiteY5" fmla="*/ 78296 h 2208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15708" h="220884">
                          <a:moveTo>
                            <a:pt x="715709" y="78296"/>
                          </a:moveTo>
                          <a:cubicBezTo>
                            <a:pt x="436817" y="22765"/>
                            <a:pt x="350806" y="5620"/>
                            <a:pt x="350806" y="5620"/>
                          </a:cubicBezTo>
                          <a:cubicBezTo>
                            <a:pt x="257366" y="-12954"/>
                            <a:pt x="43244" y="4001"/>
                            <a:pt x="0" y="220885"/>
                          </a:cubicBezTo>
                          <a:cubicBezTo>
                            <a:pt x="27337" y="83725"/>
                            <a:pt x="238411" y="108395"/>
                            <a:pt x="326803" y="126016"/>
                          </a:cubicBezTo>
                          <a:cubicBezTo>
                            <a:pt x="415195" y="143637"/>
                            <a:pt x="691706" y="198692"/>
                            <a:pt x="691706" y="198692"/>
                          </a:cubicBezTo>
                          <a:lnTo>
                            <a:pt x="715709" y="78296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01" name="Freeform: Shape 300">
                      <a:extLst>
                        <a:ext uri="{FF2B5EF4-FFF2-40B4-BE49-F238E27FC236}">
                          <a16:creationId xmlns:a16="http://schemas.microsoft.com/office/drawing/2014/main" id="{5CB14E06-C8A8-BD46-2D58-6CFE0E84A5A4}"/>
                        </a:ext>
                      </a:extLst>
                    </p:cNvPr>
                    <p:cNvSpPr/>
                    <p:nvPr/>
                  </p:nvSpPr>
                  <p:spPr>
                    <a:xfrm rot="-4723899">
                      <a:off x="7140542" y="4422138"/>
                      <a:ext cx="670163" cy="386896"/>
                    </a:xfrm>
                    <a:custGeom>
                      <a:avLst/>
                      <a:gdLst>
                        <a:gd name="connsiteX0" fmla="*/ 670163 w 670163"/>
                        <a:gd name="connsiteY0" fmla="*/ 193448 h 386896"/>
                        <a:gd name="connsiteX1" fmla="*/ 335082 w 670163"/>
                        <a:gd name="connsiteY1" fmla="*/ 386897 h 386896"/>
                        <a:gd name="connsiteX2" fmla="*/ 0 w 670163"/>
                        <a:gd name="connsiteY2" fmla="*/ 193448 h 386896"/>
                        <a:gd name="connsiteX3" fmla="*/ 335082 w 670163"/>
                        <a:gd name="connsiteY3" fmla="*/ 0 h 386896"/>
                        <a:gd name="connsiteX4" fmla="*/ 670163 w 670163"/>
                        <a:gd name="connsiteY4" fmla="*/ 193448 h 386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0163" h="386896">
                          <a:moveTo>
                            <a:pt x="670163" y="193448"/>
                          </a:moveTo>
                          <a:cubicBezTo>
                            <a:pt x="670163" y="300287"/>
                            <a:pt x="520142" y="386897"/>
                            <a:pt x="335082" y="386897"/>
                          </a:cubicBezTo>
                          <a:cubicBezTo>
                            <a:pt x="150021" y="386897"/>
                            <a:pt x="0" y="300287"/>
                            <a:pt x="0" y="193448"/>
                          </a:cubicBezTo>
                          <a:cubicBezTo>
                            <a:pt x="0" y="86610"/>
                            <a:pt x="150021" y="0"/>
                            <a:pt x="335082" y="0"/>
                          </a:cubicBezTo>
                          <a:cubicBezTo>
                            <a:pt x="520142" y="0"/>
                            <a:pt x="670163" y="86610"/>
                            <a:pt x="670163" y="193448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02" name="Freeform: Shape 301">
                      <a:extLst>
                        <a:ext uri="{FF2B5EF4-FFF2-40B4-BE49-F238E27FC236}">
                          <a16:creationId xmlns:a16="http://schemas.microsoft.com/office/drawing/2014/main" id="{DA511980-1C90-D85B-A62F-DE2897E61F08}"/>
                        </a:ext>
                      </a:extLst>
                    </p:cNvPr>
                    <p:cNvSpPr/>
                    <p:nvPr/>
                  </p:nvSpPr>
                  <p:spPr>
                    <a:xfrm rot="-4723899">
                      <a:off x="7140542" y="4422138"/>
                      <a:ext cx="670163" cy="386896"/>
                    </a:xfrm>
                    <a:custGeom>
                      <a:avLst/>
                      <a:gdLst>
                        <a:gd name="connsiteX0" fmla="*/ 670163 w 670163"/>
                        <a:gd name="connsiteY0" fmla="*/ 193448 h 386896"/>
                        <a:gd name="connsiteX1" fmla="*/ 335082 w 670163"/>
                        <a:gd name="connsiteY1" fmla="*/ 386897 h 386896"/>
                        <a:gd name="connsiteX2" fmla="*/ 0 w 670163"/>
                        <a:gd name="connsiteY2" fmla="*/ 193448 h 386896"/>
                        <a:gd name="connsiteX3" fmla="*/ 335082 w 670163"/>
                        <a:gd name="connsiteY3" fmla="*/ 0 h 386896"/>
                        <a:gd name="connsiteX4" fmla="*/ 670163 w 670163"/>
                        <a:gd name="connsiteY4" fmla="*/ 193448 h 386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0163" h="386896">
                          <a:moveTo>
                            <a:pt x="670163" y="193448"/>
                          </a:moveTo>
                          <a:cubicBezTo>
                            <a:pt x="670163" y="300287"/>
                            <a:pt x="520142" y="386897"/>
                            <a:pt x="335082" y="386897"/>
                          </a:cubicBezTo>
                          <a:cubicBezTo>
                            <a:pt x="150021" y="386897"/>
                            <a:pt x="0" y="300287"/>
                            <a:pt x="0" y="193448"/>
                          </a:cubicBezTo>
                          <a:cubicBezTo>
                            <a:pt x="0" y="86610"/>
                            <a:pt x="150021" y="0"/>
                            <a:pt x="335082" y="0"/>
                          </a:cubicBezTo>
                          <a:cubicBezTo>
                            <a:pt x="520142" y="0"/>
                            <a:pt x="670163" y="86610"/>
                            <a:pt x="670163" y="19344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03" name="Freeform: Shape 302">
                      <a:extLst>
                        <a:ext uri="{FF2B5EF4-FFF2-40B4-BE49-F238E27FC236}">
                          <a16:creationId xmlns:a16="http://schemas.microsoft.com/office/drawing/2014/main" id="{0D677177-FD1C-CB22-FAFB-9363805B0FA6}"/>
                        </a:ext>
                      </a:extLst>
                    </p:cNvPr>
                    <p:cNvSpPr/>
                    <p:nvPr/>
                  </p:nvSpPr>
                  <p:spPr>
                    <a:xfrm rot="-4723899">
                      <a:off x="7181972" y="4456141"/>
                      <a:ext cx="587297" cy="318889"/>
                    </a:xfrm>
                    <a:custGeom>
                      <a:avLst/>
                      <a:gdLst>
                        <a:gd name="connsiteX0" fmla="*/ 587298 w 587297"/>
                        <a:gd name="connsiteY0" fmla="*/ 159445 h 318889"/>
                        <a:gd name="connsiteX1" fmla="*/ 293649 w 587297"/>
                        <a:gd name="connsiteY1" fmla="*/ 318890 h 318889"/>
                        <a:gd name="connsiteX2" fmla="*/ 0 w 587297"/>
                        <a:gd name="connsiteY2" fmla="*/ 159445 h 318889"/>
                        <a:gd name="connsiteX3" fmla="*/ 293649 w 587297"/>
                        <a:gd name="connsiteY3" fmla="*/ 0 h 318889"/>
                        <a:gd name="connsiteX4" fmla="*/ 587298 w 587297"/>
                        <a:gd name="connsiteY4" fmla="*/ 159445 h 3188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7297" h="318889">
                          <a:moveTo>
                            <a:pt x="587298" y="159445"/>
                          </a:moveTo>
                          <a:cubicBezTo>
                            <a:pt x="587298" y="247504"/>
                            <a:pt x="455827" y="318890"/>
                            <a:pt x="293649" y="318890"/>
                          </a:cubicBezTo>
                          <a:cubicBezTo>
                            <a:pt x="131471" y="318890"/>
                            <a:pt x="0" y="247504"/>
                            <a:pt x="0" y="159445"/>
                          </a:cubicBezTo>
                          <a:cubicBezTo>
                            <a:pt x="0" y="71386"/>
                            <a:pt x="131471" y="0"/>
                            <a:pt x="293649" y="0"/>
                          </a:cubicBezTo>
                          <a:cubicBezTo>
                            <a:pt x="455827" y="0"/>
                            <a:pt x="587298" y="71386"/>
                            <a:pt x="587298" y="159445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04" name="Freeform: Shape 303">
                      <a:extLst>
                        <a:ext uri="{FF2B5EF4-FFF2-40B4-BE49-F238E27FC236}">
                          <a16:creationId xmlns:a16="http://schemas.microsoft.com/office/drawing/2014/main" id="{6D057E51-B4A0-F037-5D15-0750F09C1D2A}"/>
                        </a:ext>
                      </a:extLst>
                    </p:cNvPr>
                    <p:cNvSpPr/>
                    <p:nvPr/>
                  </p:nvSpPr>
                  <p:spPr>
                    <a:xfrm rot="-4723899">
                      <a:off x="7181972" y="4456141"/>
                      <a:ext cx="587297" cy="318889"/>
                    </a:xfrm>
                    <a:custGeom>
                      <a:avLst/>
                      <a:gdLst>
                        <a:gd name="connsiteX0" fmla="*/ 587298 w 587297"/>
                        <a:gd name="connsiteY0" fmla="*/ 159445 h 318889"/>
                        <a:gd name="connsiteX1" fmla="*/ 293649 w 587297"/>
                        <a:gd name="connsiteY1" fmla="*/ 318890 h 318889"/>
                        <a:gd name="connsiteX2" fmla="*/ 0 w 587297"/>
                        <a:gd name="connsiteY2" fmla="*/ 159445 h 318889"/>
                        <a:gd name="connsiteX3" fmla="*/ 293649 w 587297"/>
                        <a:gd name="connsiteY3" fmla="*/ 0 h 318889"/>
                        <a:gd name="connsiteX4" fmla="*/ 587298 w 587297"/>
                        <a:gd name="connsiteY4" fmla="*/ 159445 h 3188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7297" h="318889">
                          <a:moveTo>
                            <a:pt x="587298" y="159445"/>
                          </a:moveTo>
                          <a:cubicBezTo>
                            <a:pt x="587298" y="247504"/>
                            <a:pt x="455827" y="318890"/>
                            <a:pt x="293649" y="318890"/>
                          </a:cubicBezTo>
                          <a:cubicBezTo>
                            <a:pt x="131471" y="318890"/>
                            <a:pt x="0" y="247504"/>
                            <a:pt x="0" y="159445"/>
                          </a:cubicBezTo>
                          <a:cubicBezTo>
                            <a:pt x="0" y="71386"/>
                            <a:pt x="131471" y="0"/>
                            <a:pt x="293649" y="0"/>
                          </a:cubicBezTo>
                          <a:cubicBezTo>
                            <a:pt x="455827" y="0"/>
                            <a:pt x="587298" y="71386"/>
                            <a:pt x="587298" y="159445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05" name="Freeform: Shape 304">
                      <a:extLst>
                        <a:ext uri="{FF2B5EF4-FFF2-40B4-BE49-F238E27FC236}">
                          <a16:creationId xmlns:a16="http://schemas.microsoft.com/office/drawing/2014/main" id="{EB86A547-999C-116E-75FE-6EAC919D66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9294" y="4698396"/>
                      <a:ext cx="309657" cy="206788"/>
                    </a:xfrm>
                    <a:custGeom>
                      <a:avLst/>
                      <a:gdLst>
                        <a:gd name="connsiteX0" fmla="*/ 236411 w 309657"/>
                        <a:gd name="connsiteY0" fmla="*/ 142780 h 206788"/>
                        <a:gd name="connsiteX1" fmla="*/ 15240 w 309657"/>
                        <a:gd name="connsiteY1" fmla="*/ 98679 h 206788"/>
                        <a:gd name="connsiteX2" fmla="*/ 0 w 309657"/>
                        <a:gd name="connsiteY2" fmla="*/ 1143 h 206788"/>
                        <a:gd name="connsiteX3" fmla="*/ 136779 w 309657"/>
                        <a:gd name="connsiteY3" fmla="*/ 28385 h 206788"/>
                        <a:gd name="connsiteX4" fmla="*/ 309658 w 309657"/>
                        <a:gd name="connsiteY4" fmla="*/ 0 h 206788"/>
                        <a:gd name="connsiteX5" fmla="*/ 236411 w 309657"/>
                        <a:gd name="connsiteY5" fmla="*/ 142780 h 2067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9657" h="206788">
                          <a:moveTo>
                            <a:pt x="236411" y="142780"/>
                          </a:moveTo>
                          <a:cubicBezTo>
                            <a:pt x="152971" y="243078"/>
                            <a:pt x="53912" y="223361"/>
                            <a:pt x="15240" y="98679"/>
                          </a:cubicBezTo>
                          <a:cubicBezTo>
                            <a:pt x="6001" y="68866"/>
                            <a:pt x="1048" y="35624"/>
                            <a:pt x="0" y="1143"/>
                          </a:cubicBezTo>
                          <a:cubicBezTo>
                            <a:pt x="63532" y="13811"/>
                            <a:pt x="113252" y="23717"/>
                            <a:pt x="136779" y="28385"/>
                          </a:cubicBezTo>
                          <a:cubicBezTo>
                            <a:pt x="225933" y="46196"/>
                            <a:pt x="272320" y="51530"/>
                            <a:pt x="309658" y="0"/>
                          </a:cubicBezTo>
                          <a:cubicBezTo>
                            <a:pt x="293084" y="54388"/>
                            <a:pt x="268224" y="104489"/>
                            <a:pt x="236411" y="142780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90" name="Graphic 6">
                    <a:extLst>
                      <a:ext uri="{FF2B5EF4-FFF2-40B4-BE49-F238E27FC236}">
                        <a16:creationId xmlns:a16="http://schemas.microsoft.com/office/drawing/2014/main" id="{DA711040-C977-FEBA-32AE-840396DCC858}"/>
                      </a:ext>
                    </a:extLst>
                  </p:cNvPr>
                  <p:cNvGrpSpPr/>
                  <p:nvPr/>
                </p:nvGrpSpPr>
                <p:grpSpPr>
                  <a:xfrm>
                    <a:off x="7274907" y="4284660"/>
                    <a:ext cx="940304" cy="746185"/>
                    <a:chOff x="7274907" y="4284660"/>
                    <a:chExt cx="940304" cy="746185"/>
                  </a:xfrm>
                </p:grpSpPr>
                <p:sp>
                  <p:nvSpPr>
                    <p:cNvPr id="291" name="Freeform: Shape 290">
                      <a:extLst>
                        <a:ext uri="{FF2B5EF4-FFF2-40B4-BE49-F238E27FC236}">
                          <a16:creationId xmlns:a16="http://schemas.microsoft.com/office/drawing/2014/main" id="{5F79A8E6-43D0-92AE-2611-A1C8FF9A04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75015" y="4284660"/>
                      <a:ext cx="938894" cy="746185"/>
                    </a:xfrm>
                    <a:custGeom>
                      <a:avLst/>
                      <a:gdLst>
                        <a:gd name="connsiteX0" fmla="*/ 669215 w 938894"/>
                        <a:gd name="connsiteY0" fmla="*/ 82457 h 746185"/>
                        <a:gd name="connsiteX1" fmla="*/ 932391 w 938894"/>
                        <a:gd name="connsiteY1" fmla="*/ 476506 h 746185"/>
                        <a:gd name="connsiteX2" fmla="*/ 538341 w 938894"/>
                        <a:gd name="connsiteY2" fmla="*/ 739682 h 746185"/>
                        <a:gd name="connsiteX3" fmla="*/ 135243 w 938894"/>
                        <a:gd name="connsiteY3" fmla="*/ 659386 h 746185"/>
                        <a:gd name="connsiteX4" fmla="*/ 135243 w 938894"/>
                        <a:gd name="connsiteY4" fmla="*/ 659386 h 746185"/>
                        <a:gd name="connsiteX5" fmla="*/ 20277 w 938894"/>
                        <a:gd name="connsiteY5" fmla="*/ 536418 h 746185"/>
                        <a:gd name="connsiteX6" fmla="*/ 112860 w 938894"/>
                        <a:gd name="connsiteY6" fmla="*/ 71693 h 746185"/>
                        <a:gd name="connsiteX7" fmla="*/ 266212 w 938894"/>
                        <a:gd name="connsiteY7" fmla="*/ 2161 h 746185"/>
                        <a:gd name="connsiteX8" fmla="*/ 266212 w 938894"/>
                        <a:gd name="connsiteY8" fmla="*/ 2161 h 746185"/>
                        <a:gd name="connsiteX9" fmla="*/ 669215 w 938894"/>
                        <a:gd name="connsiteY9" fmla="*/ 82457 h 746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38894" h="746185">
                          <a:moveTo>
                            <a:pt x="669215" y="82457"/>
                          </a:moveTo>
                          <a:cubicBezTo>
                            <a:pt x="850666" y="118652"/>
                            <a:pt x="968490" y="295055"/>
                            <a:pt x="932391" y="476506"/>
                          </a:cubicBezTo>
                          <a:cubicBezTo>
                            <a:pt x="896196" y="657957"/>
                            <a:pt x="719793" y="775781"/>
                            <a:pt x="538341" y="739682"/>
                          </a:cubicBezTo>
                          <a:lnTo>
                            <a:pt x="135243" y="659386"/>
                          </a:lnTo>
                          <a:lnTo>
                            <a:pt x="135243" y="659386"/>
                          </a:lnTo>
                          <a:cubicBezTo>
                            <a:pt x="86666" y="649671"/>
                            <a:pt x="44565" y="607951"/>
                            <a:pt x="20277" y="536418"/>
                          </a:cubicBezTo>
                          <a:cubicBezTo>
                            <a:pt x="-28206" y="393353"/>
                            <a:pt x="13228" y="185231"/>
                            <a:pt x="112860" y="71693"/>
                          </a:cubicBezTo>
                          <a:cubicBezTo>
                            <a:pt x="162675" y="14924"/>
                            <a:pt x="217635" y="-7459"/>
                            <a:pt x="266212" y="2161"/>
                          </a:cubicBezTo>
                          <a:lnTo>
                            <a:pt x="266212" y="2161"/>
                          </a:lnTo>
                          <a:lnTo>
                            <a:pt x="669215" y="82457"/>
                          </a:ln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2" name="Freeform: Shape 291">
                      <a:extLst>
                        <a:ext uri="{FF2B5EF4-FFF2-40B4-BE49-F238E27FC236}">
                          <a16:creationId xmlns:a16="http://schemas.microsoft.com/office/drawing/2014/main" id="{5D544435-17E0-02F4-D1E1-88C305FEE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75015" y="4284660"/>
                      <a:ext cx="938894" cy="746185"/>
                    </a:xfrm>
                    <a:custGeom>
                      <a:avLst/>
                      <a:gdLst>
                        <a:gd name="connsiteX0" fmla="*/ 669215 w 938894"/>
                        <a:gd name="connsiteY0" fmla="*/ 82457 h 746185"/>
                        <a:gd name="connsiteX1" fmla="*/ 932391 w 938894"/>
                        <a:gd name="connsiteY1" fmla="*/ 476506 h 746185"/>
                        <a:gd name="connsiteX2" fmla="*/ 538341 w 938894"/>
                        <a:gd name="connsiteY2" fmla="*/ 739682 h 746185"/>
                        <a:gd name="connsiteX3" fmla="*/ 135243 w 938894"/>
                        <a:gd name="connsiteY3" fmla="*/ 659386 h 746185"/>
                        <a:gd name="connsiteX4" fmla="*/ 135243 w 938894"/>
                        <a:gd name="connsiteY4" fmla="*/ 659386 h 746185"/>
                        <a:gd name="connsiteX5" fmla="*/ 20277 w 938894"/>
                        <a:gd name="connsiteY5" fmla="*/ 536418 h 746185"/>
                        <a:gd name="connsiteX6" fmla="*/ 112860 w 938894"/>
                        <a:gd name="connsiteY6" fmla="*/ 71693 h 746185"/>
                        <a:gd name="connsiteX7" fmla="*/ 266212 w 938894"/>
                        <a:gd name="connsiteY7" fmla="*/ 2161 h 746185"/>
                        <a:gd name="connsiteX8" fmla="*/ 266212 w 938894"/>
                        <a:gd name="connsiteY8" fmla="*/ 2161 h 746185"/>
                        <a:gd name="connsiteX9" fmla="*/ 669215 w 938894"/>
                        <a:gd name="connsiteY9" fmla="*/ 82457 h 746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38894" h="746185">
                          <a:moveTo>
                            <a:pt x="669215" y="82457"/>
                          </a:moveTo>
                          <a:cubicBezTo>
                            <a:pt x="850666" y="118652"/>
                            <a:pt x="968490" y="295055"/>
                            <a:pt x="932391" y="476506"/>
                          </a:cubicBezTo>
                          <a:cubicBezTo>
                            <a:pt x="896196" y="657957"/>
                            <a:pt x="719793" y="775781"/>
                            <a:pt x="538341" y="739682"/>
                          </a:cubicBezTo>
                          <a:lnTo>
                            <a:pt x="135243" y="659386"/>
                          </a:lnTo>
                          <a:lnTo>
                            <a:pt x="135243" y="659386"/>
                          </a:lnTo>
                          <a:cubicBezTo>
                            <a:pt x="86666" y="649671"/>
                            <a:pt x="44565" y="607951"/>
                            <a:pt x="20277" y="536418"/>
                          </a:cubicBezTo>
                          <a:cubicBezTo>
                            <a:pt x="-28206" y="393353"/>
                            <a:pt x="13228" y="185231"/>
                            <a:pt x="112860" y="71693"/>
                          </a:cubicBezTo>
                          <a:cubicBezTo>
                            <a:pt x="162675" y="14924"/>
                            <a:pt x="217635" y="-7459"/>
                            <a:pt x="266212" y="2161"/>
                          </a:cubicBezTo>
                          <a:lnTo>
                            <a:pt x="266212" y="2161"/>
                          </a:lnTo>
                          <a:lnTo>
                            <a:pt x="669215" y="82457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3" name="Freeform: Shape 292">
                      <a:extLst>
                        <a:ext uri="{FF2B5EF4-FFF2-40B4-BE49-F238E27FC236}">
                          <a16:creationId xmlns:a16="http://schemas.microsoft.com/office/drawing/2014/main" id="{B96FE7AC-8444-9A87-07D9-946BB55BA2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74907" y="4548091"/>
                      <a:ext cx="940304" cy="455993"/>
                    </a:xfrm>
                    <a:custGeom>
                      <a:avLst/>
                      <a:gdLst>
                        <a:gd name="connsiteX0" fmla="*/ 889732 w 940304"/>
                        <a:gd name="connsiteY0" fmla="*/ 322612 h 455993"/>
                        <a:gd name="connsiteX1" fmla="*/ 887541 w 940304"/>
                        <a:gd name="connsiteY1" fmla="*/ 326041 h 455993"/>
                        <a:gd name="connsiteX2" fmla="*/ 546832 w 940304"/>
                        <a:gd name="connsiteY2" fmla="*/ 449771 h 455993"/>
                        <a:gd name="connsiteX3" fmla="*/ 65248 w 940304"/>
                        <a:gd name="connsiteY3" fmla="*/ 353854 h 455993"/>
                        <a:gd name="connsiteX4" fmla="*/ 20290 w 940304"/>
                        <a:gd name="connsiteY4" fmla="*/ 272987 h 455993"/>
                        <a:gd name="connsiteX5" fmla="*/ 11050 w 940304"/>
                        <a:gd name="connsiteY5" fmla="*/ 29528 h 455993"/>
                        <a:gd name="connsiteX6" fmla="*/ 668656 w 940304"/>
                        <a:gd name="connsiteY6" fmla="*/ 160496 h 455993"/>
                        <a:gd name="connsiteX7" fmla="*/ 904686 w 940304"/>
                        <a:gd name="connsiteY7" fmla="*/ 0 h 455993"/>
                        <a:gd name="connsiteX8" fmla="*/ 932499 w 940304"/>
                        <a:gd name="connsiteY8" fmla="*/ 213074 h 455993"/>
                        <a:gd name="connsiteX9" fmla="*/ 890113 w 940304"/>
                        <a:gd name="connsiteY9" fmla="*/ 322040 h 455993"/>
                        <a:gd name="connsiteX10" fmla="*/ 889732 w 940304"/>
                        <a:gd name="connsiteY10" fmla="*/ 322612 h 4559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940304" h="455993">
                          <a:moveTo>
                            <a:pt x="889732" y="322612"/>
                          </a:moveTo>
                          <a:cubicBezTo>
                            <a:pt x="889065" y="323755"/>
                            <a:pt x="888303" y="324898"/>
                            <a:pt x="887541" y="326041"/>
                          </a:cubicBezTo>
                          <a:cubicBezTo>
                            <a:pt x="800673" y="457200"/>
                            <a:pt x="630175" y="466439"/>
                            <a:pt x="546832" y="449771"/>
                          </a:cubicBezTo>
                          <a:cubicBezTo>
                            <a:pt x="546832" y="449771"/>
                            <a:pt x="314898" y="403574"/>
                            <a:pt x="65248" y="353854"/>
                          </a:cubicBezTo>
                          <a:cubicBezTo>
                            <a:pt x="47150" y="333661"/>
                            <a:pt x="31720" y="306610"/>
                            <a:pt x="20290" y="272987"/>
                          </a:cubicBezTo>
                          <a:cubicBezTo>
                            <a:pt x="-3999" y="201454"/>
                            <a:pt x="-5714" y="113633"/>
                            <a:pt x="11050" y="29528"/>
                          </a:cubicBezTo>
                          <a:cubicBezTo>
                            <a:pt x="11050" y="29528"/>
                            <a:pt x="501207" y="123920"/>
                            <a:pt x="668656" y="160496"/>
                          </a:cubicBezTo>
                          <a:cubicBezTo>
                            <a:pt x="839154" y="197739"/>
                            <a:pt x="932213" y="79629"/>
                            <a:pt x="904686" y="0"/>
                          </a:cubicBezTo>
                          <a:cubicBezTo>
                            <a:pt x="937738" y="72104"/>
                            <a:pt x="949644" y="143256"/>
                            <a:pt x="932499" y="213074"/>
                          </a:cubicBezTo>
                          <a:cubicBezTo>
                            <a:pt x="924593" y="252698"/>
                            <a:pt x="910020" y="289370"/>
                            <a:pt x="890113" y="322040"/>
                          </a:cubicBezTo>
                          <a:cubicBezTo>
                            <a:pt x="889922" y="322231"/>
                            <a:pt x="889827" y="322421"/>
                            <a:pt x="889732" y="322612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4" name="Freeform: Shape 293">
                      <a:extLst>
                        <a:ext uri="{FF2B5EF4-FFF2-40B4-BE49-F238E27FC236}">
                          <a16:creationId xmlns:a16="http://schemas.microsoft.com/office/drawing/2014/main" id="{CA320DAE-5BD4-8E42-2F22-7061B054F9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79290" y="4752117"/>
                      <a:ext cx="926496" cy="251968"/>
                    </a:xfrm>
                    <a:custGeom>
                      <a:avLst/>
                      <a:gdLst>
                        <a:gd name="connsiteX0" fmla="*/ 568833 w 926496"/>
                        <a:gd name="connsiteY0" fmla="*/ 113347 h 251968"/>
                        <a:gd name="connsiteX1" fmla="*/ 926497 w 926496"/>
                        <a:gd name="connsiteY1" fmla="*/ 16192 h 251968"/>
                        <a:gd name="connsiteX2" fmla="*/ 885730 w 926496"/>
                        <a:gd name="connsiteY2" fmla="*/ 118015 h 251968"/>
                        <a:gd name="connsiteX3" fmla="*/ 885349 w 926496"/>
                        <a:gd name="connsiteY3" fmla="*/ 118586 h 251968"/>
                        <a:gd name="connsiteX4" fmla="*/ 883158 w 926496"/>
                        <a:gd name="connsiteY4" fmla="*/ 122015 h 251968"/>
                        <a:gd name="connsiteX5" fmla="*/ 542449 w 926496"/>
                        <a:gd name="connsiteY5" fmla="*/ 245745 h 251968"/>
                        <a:gd name="connsiteX6" fmla="*/ 60865 w 926496"/>
                        <a:gd name="connsiteY6" fmla="*/ 149828 h 251968"/>
                        <a:gd name="connsiteX7" fmla="*/ 15907 w 926496"/>
                        <a:gd name="connsiteY7" fmla="*/ 68961 h 251968"/>
                        <a:gd name="connsiteX8" fmla="*/ 0 w 926496"/>
                        <a:gd name="connsiteY8" fmla="*/ 0 h 251968"/>
                        <a:gd name="connsiteX9" fmla="*/ 568833 w 926496"/>
                        <a:gd name="connsiteY9" fmla="*/ 113347 h 251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26496" h="251968">
                          <a:moveTo>
                            <a:pt x="568833" y="113347"/>
                          </a:moveTo>
                          <a:cubicBezTo>
                            <a:pt x="664464" y="132397"/>
                            <a:pt x="890588" y="158972"/>
                            <a:pt x="926497" y="16192"/>
                          </a:cubicBezTo>
                          <a:cubicBezTo>
                            <a:pt x="918305" y="53054"/>
                            <a:pt x="904399" y="87344"/>
                            <a:pt x="885730" y="118015"/>
                          </a:cubicBezTo>
                          <a:cubicBezTo>
                            <a:pt x="885634" y="118205"/>
                            <a:pt x="885539" y="118396"/>
                            <a:pt x="885349" y="118586"/>
                          </a:cubicBezTo>
                          <a:cubicBezTo>
                            <a:pt x="884682" y="119729"/>
                            <a:pt x="883920" y="120872"/>
                            <a:pt x="883158" y="122015"/>
                          </a:cubicBezTo>
                          <a:cubicBezTo>
                            <a:pt x="796290" y="253174"/>
                            <a:pt x="625792" y="262414"/>
                            <a:pt x="542449" y="245745"/>
                          </a:cubicBezTo>
                          <a:cubicBezTo>
                            <a:pt x="542449" y="245745"/>
                            <a:pt x="310515" y="199549"/>
                            <a:pt x="60865" y="149828"/>
                          </a:cubicBezTo>
                          <a:cubicBezTo>
                            <a:pt x="42767" y="129635"/>
                            <a:pt x="27337" y="102584"/>
                            <a:pt x="15907" y="68961"/>
                          </a:cubicBezTo>
                          <a:cubicBezTo>
                            <a:pt x="8572" y="47339"/>
                            <a:pt x="3334" y="24098"/>
                            <a:pt x="0" y="0"/>
                          </a:cubicBezTo>
                          <a:cubicBezTo>
                            <a:pt x="168592" y="33623"/>
                            <a:pt x="497300" y="99155"/>
                            <a:pt x="568833" y="113347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5" name="Freeform: Shape 294">
                      <a:extLst>
                        <a:ext uri="{FF2B5EF4-FFF2-40B4-BE49-F238E27FC236}">
                          <a16:creationId xmlns:a16="http://schemas.microsoft.com/office/drawing/2014/main" id="{FFEBDBAD-0F2C-EF4D-4B2F-2A8BD2726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5679" y="4309300"/>
                      <a:ext cx="825894" cy="429386"/>
                    </a:xfrm>
                    <a:custGeom>
                      <a:avLst/>
                      <a:gdLst>
                        <a:gd name="connsiteX0" fmla="*/ 819626 w 825894"/>
                        <a:gd name="connsiteY0" fmla="*/ 429387 h 429386"/>
                        <a:gd name="connsiteX1" fmla="*/ 554069 w 825894"/>
                        <a:gd name="connsiteY1" fmla="*/ 216503 h 429386"/>
                        <a:gd name="connsiteX2" fmla="*/ 0 w 825894"/>
                        <a:gd name="connsiteY2" fmla="*/ 106108 h 429386"/>
                        <a:gd name="connsiteX3" fmla="*/ 42100 w 825894"/>
                        <a:gd name="connsiteY3" fmla="*/ 47053 h 429386"/>
                        <a:gd name="connsiteX4" fmla="*/ 95821 w 825894"/>
                        <a:gd name="connsiteY4" fmla="*/ 0 h 429386"/>
                        <a:gd name="connsiteX5" fmla="*/ 578072 w 825894"/>
                        <a:gd name="connsiteY5" fmla="*/ 96107 h 429386"/>
                        <a:gd name="connsiteX6" fmla="*/ 819626 w 825894"/>
                        <a:gd name="connsiteY6" fmla="*/ 429387 h 4293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25894" h="429386">
                          <a:moveTo>
                            <a:pt x="819626" y="429387"/>
                          </a:moveTo>
                          <a:cubicBezTo>
                            <a:pt x="846963" y="292227"/>
                            <a:pt x="642461" y="234124"/>
                            <a:pt x="554069" y="216503"/>
                          </a:cubicBezTo>
                          <a:cubicBezTo>
                            <a:pt x="482060" y="202121"/>
                            <a:pt x="128302" y="131731"/>
                            <a:pt x="0" y="106108"/>
                          </a:cubicBezTo>
                          <a:cubicBezTo>
                            <a:pt x="12573" y="84582"/>
                            <a:pt x="26575" y="64675"/>
                            <a:pt x="42100" y="47053"/>
                          </a:cubicBezTo>
                          <a:cubicBezTo>
                            <a:pt x="59531" y="27146"/>
                            <a:pt x="77629" y="11621"/>
                            <a:pt x="95821" y="0"/>
                          </a:cubicBezTo>
                          <a:cubicBezTo>
                            <a:pt x="339947" y="48673"/>
                            <a:pt x="578072" y="96107"/>
                            <a:pt x="578072" y="96107"/>
                          </a:cubicBezTo>
                          <a:cubicBezTo>
                            <a:pt x="671513" y="114681"/>
                            <a:pt x="862870" y="212503"/>
                            <a:pt x="819626" y="42938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  <p:grpSp>
            <p:nvGrpSpPr>
              <p:cNvPr id="275" name="Group 274">
                <a:extLst>
                  <a:ext uri="{FF2B5EF4-FFF2-40B4-BE49-F238E27FC236}">
                    <a16:creationId xmlns:a16="http://schemas.microsoft.com/office/drawing/2014/main" id="{82B1321D-3558-D7BF-3635-A308CCEE6F41}"/>
                  </a:ext>
                </a:extLst>
              </p:cNvPr>
              <p:cNvGrpSpPr/>
              <p:nvPr/>
            </p:nvGrpSpPr>
            <p:grpSpPr>
              <a:xfrm>
                <a:off x="6125354" y="2555454"/>
                <a:ext cx="1026480" cy="1547395"/>
                <a:chOff x="6030705" y="1395411"/>
                <a:chExt cx="1770697" cy="2669286"/>
              </a:xfrm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45FA6ADE-8F45-FE46-EB1E-571615867135}"/>
                    </a:ext>
                  </a:extLst>
                </p:cNvPr>
                <p:cNvSpPr/>
                <p:nvPr/>
              </p:nvSpPr>
              <p:spPr>
                <a:xfrm>
                  <a:off x="6030705" y="3042379"/>
                  <a:ext cx="1770697" cy="1022318"/>
                </a:xfrm>
                <a:custGeom>
                  <a:avLst/>
                  <a:gdLst>
                    <a:gd name="connsiteX0" fmla="*/ 1511379 w 1770697"/>
                    <a:gd name="connsiteY0" fmla="*/ 872585 h 1022318"/>
                    <a:gd name="connsiteX1" fmla="*/ 259318 w 1770697"/>
                    <a:gd name="connsiteY1" fmla="*/ 872585 h 1022318"/>
                    <a:gd name="connsiteX2" fmla="*/ 259318 w 1770697"/>
                    <a:gd name="connsiteY2" fmla="*/ 149733 h 1022318"/>
                    <a:gd name="connsiteX3" fmla="*/ 1511379 w 1770697"/>
                    <a:gd name="connsiteY3" fmla="*/ 149733 h 1022318"/>
                    <a:gd name="connsiteX4" fmla="*/ 1511379 w 1770697"/>
                    <a:gd name="connsiteY4" fmla="*/ 872585 h 1022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70697" h="1022318">
                      <a:moveTo>
                        <a:pt x="1511379" y="872585"/>
                      </a:moveTo>
                      <a:cubicBezTo>
                        <a:pt x="1165622" y="1072229"/>
                        <a:pt x="605076" y="1072229"/>
                        <a:pt x="259318" y="872585"/>
                      </a:cubicBezTo>
                      <a:cubicBezTo>
                        <a:pt x="-86439" y="672941"/>
                        <a:pt x="-86439" y="349282"/>
                        <a:pt x="259318" y="149733"/>
                      </a:cubicBezTo>
                      <a:cubicBezTo>
                        <a:pt x="605076" y="-49911"/>
                        <a:pt x="1165622" y="-49911"/>
                        <a:pt x="1511379" y="149733"/>
                      </a:cubicBezTo>
                      <a:cubicBezTo>
                        <a:pt x="1857137" y="349377"/>
                        <a:pt x="1857137" y="673037"/>
                        <a:pt x="1511379" y="872585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1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77" name="Graphic 6">
                  <a:extLst>
                    <a:ext uri="{FF2B5EF4-FFF2-40B4-BE49-F238E27FC236}">
                      <a16:creationId xmlns:a16="http://schemas.microsoft.com/office/drawing/2014/main" id="{5D5C69B8-9E93-2985-9835-2C167C7ADA65}"/>
                    </a:ext>
                  </a:extLst>
                </p:cNvPr>
                <p:cNvGrpSpPr/>
                <p:nvPr/>
              </p:nvGrpSpPr>
              <p:grpSpPr>
                <a:xfrm>
                  <a:off x="6107981" y="1395411"/>
                  <a:ext cx="1616031" cy="2548914"/>
                  <a:chOff x="6107981" y="1395411"/>
                  <a:chExt cx="1616031" cy="2548914"/>
                </a:xfrm>
              </p:grpSpPr>
              <p:grpSp>
                <p:nvGrpSpPr>
                  <p:cNvPr id="278" name="Graphic 6">
                    <a:extLst>
                      <a:ext uri="{FF2B5EF4-FFF2-40B4-BE49-F238E27FC236}">
                        <a16:creationId xmlns:a16="http://schemas.microsoft.com/office/drawing/2014/main" id="{3B101E44-4C24-793C-479D-DF57F282E5E1}"/>
                      </a:ext>
                    </a:extLst>
                  </p:cNvPr>
                  <p:cNvGrpSpPr/>
                  <p:nvPr/>
                </p:nvGrpSpPr>
                <p:grpSpPr>
                  <a:xfrm>
                    <a:off x="6154578" y="1769911"/>
                    <a:ext cx="1523333" cy="2174414"/>
                    <a:chOff x="6154578" y="1769911"/>
                    <a:chExt cx="1523333" cy="2174414"/>
                  </a:xfrm>
                </p:grpSpPr>
                <p:sp>
                  <p:nvSpPr>
                    <p:cNvPr id="284" name="Freeform: Shape 283">
                      <a:extLst>
                        <a:ext uri="{FF2B5EF4-FFF2-40B4-BE49-F238E27FC236}">
                          <a16:creationId xmlns:a16="http://schemas.microsoft.com/office/drawing/2014/main" id="{D02B9568-F908-3426-951D-9F8673A7CD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4578" y="1769911"/>
                      <a:ext cx="1523333" cy="2174414"/>
                    </a:xfrm>
                    <a:custGeom>
                      <a:avLst/>
                      <a:gdLst>
                        <a:gd name="connsiteX0" fmla="*/ 0 w 1523333"/>
                        <a:gd name="connsiteY0" fmla="*/ 439793 h 2174414"/>
                        <a:gd name="connsiteX1" fmla="*/ 223076 w 1523333"/>
                        <a:gd name="connsiteY1" fmla="*/ 128802 h 2174414"/>
                        <a:gd name="connsiteX2" fmla="*/ 1300258 w 1523333"/>
                        <a:gd name="connsiteY2" fmla="*/ 128802 h 2174414"/>
                        <a:gd name="connsiteX3" fmla="*/ 1523333 w 1523333"/>
                        <a:gd name="connsiteY3" fmla="*/ 439793 h 2174414"/>
                        <a:gd name="connsiteX4" fmla="*/ 1523333 w 1523333"/>
                        <a:gd name="connsiteY4" fmla="*/ 439793 h 2174414"/>
                        <a:gd name="connsiteX5" fmla="*/ 1523333 w 1523333"/>
                        <a:gd name="connsiteY5" fmla="*/ 1734622 h 2174414"/>
                        <a:gd name="connsiteX6" fmla="*/ 1523333 w 1523333"/>
                        <a:gd name="connsiteY6" fmla="*/ 1734622 h 2174414"/>
                        <a:gd name="connsiteX7" fmla="*/ 1300258 w 1523333"/>
                        <a:gd name="connsiteY7" fmla="*/ 2045613 h 2174414"/>
                        <a:gd name="connsiteX8" fmla="*/ 223076 w 1523333"/>
                        <a:gd name="connsiteY8" fmla="*/ 2045613 h 2174414"/>
                        <a:gd name="connsiteX9" fmla="*/ 0 w 1523333"/>
                        <a:gd name="connsiteY9" fmla="*/ 1734622 h 2174414"/>
                        <a:gd name="connsiteX10" fmla="*/ 0 w 1523333"/>
                        <a:gd name="connsiteY10" fmla="*/ 1734622 h 2174414"/>
                        <a:gd name="connsiteX11" fmla="*/ 0 w 1523333"/>
                        <a:gd name="connsiteY11" fmla="*/ 439793 h 21744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23333" h="2174414">
                          <a:moveTo>
                            <a:pt x="0" y="439793"/>
                          </a:moveTo>
                          <a:cubicBezTo>
                            <a:pt x="0" y="327208"/>
                            <a:pt x="74390" y="214717"/>
                            <a:pt x="223076" y="128802"/>
                          </a:cubicBezTo>
                          <a:cubicBezTo>
                            <a:pt x="520541" y="-42934"/>
                            <a:pt x="1002792" y="-42934"/>
                            <a:pt x="1300258" y="128802"/>
                          </a:cubicBezTo>
                          <a:cubicBezTo>
                            <a:pt x="1448943" y="214622"/>
                            <a:pt x="1523333" y="327208"/>
                            <a:pt x="1523333" y="439793"/>
                          </a:cubicBezTo>
                          <a:lnTo>
                            <a:pt x="1523333" y="439793"/>
                          </a:lnTo>
                          <a:lnTo>
                            <a:pt x="1523333" y="1734622"/>
                          </a:lnTo>
                          <a:lnTo>
                            <a:pt x="1523333" y="1734622"/>
                          </a:lnTo>
                          <a:cubicBezTo>
                            <a:pt x="1523333" y="1847207"/>
                            <a:pt x="1448943" y="1959697"/>
                            <a:pt x="1300258" y="2045613"/>
                          </a:cubicBezTo>
                          <a:cubicBezTo>
                            <a:pt x="1002792" y="2217349"/>
                            <a:pt x="520541" y="2217349"/>
                            <a:pt x="223076" y="2045613"/>
                          </a:cubicBezTo>
                          <a:cubicBezTo>
                            <a:pt x="74390" y="1959697"/>
                            <a:pt x="0" y="1847207"/>
                            <a:pt x="0" y="1734622"/>
                          </a:cubicBezTo>
                          <a:lnTo>
                            <a:pt x="0" y="1734622"/>
                          </a:lnTo>
                          <a:lnTo>
                            <a:pt x="0" y="439793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5" name="Freeform: Shape 284">
                      <a:extLst>
                        <a:ext uri="{FF2B5EF4-FFF2-40B4-BE49-F238E27FC236}">
                          <a16:creationId xmlns:a16="http://schemas.microsoft.com/office/drawing/2014/main" id="{9445E2DD-905D-9534-7E5D-7FD2A36BD7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65561" y="1965197"/>
                      <a:ext cx="512349" cy="1954339"/>
                    </a:xfrm>
                    <a:custGeom>
                      <a:avLst/>
                      <a:gdLst>
                        <a:gd name="connsiteX0" fmla="*/ 383667 w 512349"/>
                        <a:gd name="connsiteY0" fmla="*/ 1593818 h 1954339"/>
                        <a:gd name="connsiteX1" fmla="*/ 383667 w 512349"/>
                        <a:gd name="connsiteY1" fmla="*/ 0 h 1954339"/>
                        <a:gd name="connsiteX2" fmla="*/ 512350 w 512349"/>
                        <a:gd name="connsiteY2" fmla="*/ 244412 h 1954339"/>
                        <a:gd name="connsiteX3" fmla="*/ 512350 w 512349"/>
                        <a:gd name="connsiteY3" fmla="*/ 1539240 h 1954339"/>
                        <a:gd name="connsiteX4" fmla="*/ 289274 w 512349"/>
                        <a:gd name="connsiteY4" fmla="*/ 1850231 h 1954339"/>
                        <a:gd name="connsiteX5" fmla="*/ 0 w 512349"/>
                        <a:gd name="connsiteY5" fmla="*/ 1954340 h 1954339"/>
                        <a:gd name="connsiteX6" fmla="*/ 383667 w 512349"/>
                        <a:gd name="connsiteY6" fmla="*/ 1593818 h 1954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12349" h="1954339">
                          <a:moveTo>
                            <a:pt x="383667" y="1593818"/>
                          </a:moveTo>
                          <a:cubicBezTo>
                            <a:pt x="383667" y="1523143"/>
                            <a:pt x="383667" y="429101"/>
                            <a:pt x="383667" y="0"/>
                          </a:cubicBezTo>
                          <a:cubicBezTo>
                            <a:pt x="469297" y="73723"/>
                            <a:pt x="512350" y="159067"/>
                            <a:pt x="512350" y="244412"/>
                          </a:cubicBezTo>
                          <a:lnTo>
                            <a:pt x="512350" y="1539240"/>
                          </a:lnTo>
                          <a:cubicBezTo>
                            <a:pt x="512350" y="1651826"/>
                            <a:pt x="437959" y="1764316"/>
                            <a:pt x="289274" y="1850231"/>
                          </a:cubicBezTo>
                          <a:cubicBezTo>
                            <a:pt x="204978" y="1898904"/>
                            <a:pt x="105537" y="1933289"/>
                            <a:pt x="0" y="1954340"/>
                          </a:cubicBezTo>
                          <a:cubicBezTo>
                            <a:pt x="286131" y="1876901"/>
                            <a:pt x="383667" y="1681353"/>
                            <a:pt x="383667" y="1593818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94AF0D40-945D-E6F6-554B-D758165967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16514" y="3180539"/>
                      <a:ext cx="1399365" cy="703230"/>
                    </a:xfrm>
                    <a:custGeom>
                      <a:avLst/>
                      <a:gdLst>
                        <a:gd name="connsiteX0" fmla="*/ 1194411 w 1399365"/>
                        <a:gd name="connsiteY0" fmla="*/ 600218 h 703230"/>
                        <a:gd name="connsiteX1" fmla="*/ 204954 w 1399365"/>
                        <a:gd name="connsiteY1" fmla="*/ 600218 h 703230"/>
                        <a:gd name="connsiteX2" fmla="*/ 204954 w 1399365"/>
                        <a:gd name="connsiteY2" fmla="*/ 103013 h 703230"/>
                        <a:gd name="connsiteX3" fmla="*/ 1194411 w 1399365"/>
                        <a:gd name="connsiteY3" fmla="*/ 103013 h 703230"/>
                        <a:gd name="connsiteX4" fmla="*/ 1194411 w 1399365"/>
                        <a:gd name="connsiteY4" fmla="*/ 600218 h 703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9365" h="703230">
                          <a:moveTo>
                            <a:pt x="1194411" y="600218"/>
                          </a:moveTo>
                          <a:cubicBezTo>
                            <a:pt x="921139" y="737568"/>
                            <a:pt x="478131" y="737568"/>
                            <a:pt x="204954" y="600218"/>
                          </a:cubicBezTo>
                          <a:cubicBezTo>
                            <a:pt x="-68318" y="462963"/>
                            <a:pt x="-68318" y="240268"/>
                            <a:pt x="204954" y="103013"/>
                          </a:cubicBezTo>
                          <a:cubicBezTo>
                            <a:pt x="478226" y="-34338"/>
                            <a:pt x="921234" y="-34338"/>
                            <a:pt x="1194411" y="103013"/>
                          </a:cubicBezTo>
                          <a:cubicBezTo>
                            <a:pt x="1467683" y="240268"/>
                            <a:pt x="1467683" y="462867"/>
                            <a:pt x="1194411" y="600218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  <a:alpha val="1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79" name="Graphic 6">
                    <a:extLst>
                      <a:ext uri="{FF2B5EF4-FFF2-40B4-BE49-F238E27FC236}">
                        <a16:creationId xmlns:a16="http://schemas.microsoft.com/office/drawing/2014/main" id="{D1F4EDBE-B68D-FE1D-0685-737769C6508D}"/>
                      </a:ext>
                    </a:extLst>
                  </p:cNvPr>
                  <p:cNvGrpSpPr/>
                  <p:nvPr/>
                </p:nvGrpSpPr>
                <p:grpSpPr>
                  <a:xfrm>
                    <a:off x="6107981" y="1395411"/>
                    <a:ext cx="1616031" cy="1290923"/>
                    <a:chOff x="6107981" y="1395411"/>
                    <a:chExt cx="1616031" cy="1290923"/>
                  </a:xfrm>
                </p:grpSpPr>
                <p:sp>
                  <p:nvSpPr>
                    <p:cNvPr id="280" name="Freeform: Shape 279">
                      <a:extLst>
                        <a:ext uri="{FF2B5EF4-FFF2-40B4-BE49-F238E27FC236}">
                          <a16:creationId xmlns:a16="http://schemas.microsoft.com/office/drawing/2014/main" id="{3A3CD9F2-972B-AF44-A51B-93BB2EFE67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8382" y="1395507"/>
                      <a:ext cx="1615630" cy="1290827"/>
                    </a:xfrm>
                    <a:custGeom>
                      <a:avLst/>
                      <a:gdLst>
                        <a:gd name="connsiteX0" fmla="*/ 0 w 1615630"/>
                        <a:gd name="connsiteY0" fmla="*/ 466344 h 1290827"/>
                        <a:gd name="connsiteX1" fmla="*/ 236601 w 1615630"/>
                        <a:gd name="connsiteY1" fmla="*/ 136589 h 1290827"/>
                        <a:gd name="connsiteX2" fmla="*/ 1379029 w 1615630"/>
                        <a:gd name="connsiteY2" fmla="*/ 136589 h 1290827"/>
                        <a:gd name="connsiteX3" fmla="*/ 1615631 w 1615630"/>
                        <a:gd name="connsiteY3" fmla="*/ 466439 h 1290827"/>
                        <a:gd name="connsiteX4" fmla="*/ 1615631 w 1615630"/>
                        <a:gd name="connsiteY4" fmla="*/ 466439 h 1290827"/>
                        <a:gd name="connsiteX5" fmla="*/ 1615631 w 1615630"/>
                        <a:gd name="connsiteY5" fmla="*/ 824484 h 1290827"/>
                        <a:gd name="connsiteX6" fmla="*/ 1615631 w 1615630"/>
                        <a:gd name="connsiteY6" fmla="*/ 824484 h 1290827"/>
                        <a:gd name="connsiteX7" fmla="*/ 1379029 w 1615630"/>
                        <a:gd name="connsiteY7" fmla="*/ 1154240 h 1290827"/>
                        <a:gd name="connsiteX8" fmla="*/ 236601 w 1615630"/>
                        <a:gd name="connsiteY8" fmla="*/ 1154240 h 1290827"/>
                        <a:gd name="connsiteX9" fmla="*/ 0 w 1615630"/>
                        <a:gd name="connsiteY9" fmla="*/ 824389 h 1290827"/>
                        <a:gd name="connsiteX10" fmla="*/ 0 w 1615630"/>
                        <a:gd name="connsiteY10" fmla="*/ 824389 h 1290827"/>
                        <a:gd name="connsiteX11" fmla="*/ 0 w 1615630"/>
                        <a:gd name="connsiteY11" fmla="*/ 466344 h 1290827"/>
                        <a:gd name="connsiteX12" fmla="*/ 0 w 1615630"/>
                        <a:gd name="connsiteY12" fmla="*/ 466344 h 12908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5630" h="1290827">
                          <a:moveTo>
                            <a:pt x="0" y="466344"/>
                          </a:moveTo>
                          <a:cubicBezTo>
                            <a:pt x="0" y="346996"/>
                            <a:pt x="78867" y="227648"/>
                            <a:pt x="236601" y="136589"/>
                          </a:cubicBezTo>
                          <a:cubicBezTo>
                            <a:pt x="552069" y="-45530"/>
                            <a:pt x="1063561" y="-45530"/>
                            <a:pt x="1379029" y="136589"/>
                          </a:cubicBezTo>
                          <a:cubicBezTo>
                            <a:pt x="1536764" y="227648"/>
                            <a:pt x="1615631" y="346996"/>
                            <a:pt x="1615631" y="466439"/>
                          </a:cubicBezTo>
                          <a:lnTo>
                            <a:pt x="1615631" y="466439"/>
                          </a:lnTo>
                          <a:lnTo>
                            <a:pt x="1615631" y="824484"/>
                          </a:lnTo>
                          <a:lnTo>
                            <a:pt x="1615631" y="824484"/>
                          </a:lnTo>
                          <a:cubicBezTo>
                            <a:pt x="1615631" y="943832"/>
                            <a:pt x="1536764" y="1063181"/>
                            <a:pt x="1379029" y="1154240"/>
                          </a:cubicBezTo>
                          <a:cubicBezTo>
                            <a:pt x="1063561" y="1336358"/>
                            <a:pt x="552069" y="1336358"/>
                            <a:pt x="236601" y="1154240"/>
                          </a:cubicBezTo>
                          <a:cubicBezTo>
                            <a:pt x="78867" y="1063181"/>
                            <a:pt x="0" y="943832"/>
                            <a:pt x="0" y="824389"/>
                          </a:cubicBezTo>
                          <a:lnTo>
                            <a:pt x="0" y="824389"/>
                          </a:lnTo>
                          <a:lnTo>
                            <a:pt x="0" y="466344"/>
                          </a:lnTo>
                          <a:lnTo>
                            <a:pt x="0" y="466344"/>
                          </a:lnTo>
                          <a:close/>
                        </a:path>
                      </a:pathLst>
                    </a:custGeom>
                    <a:solidFill>
                      <a:srgbClr val="E0E0E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09E77F65-E590-26B5-BBB1-B7BB4503CE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8382" y="1828703"/>
                      <a:ext cx="19430" cy="492442"/>
                    </a:xfrm>
                    <a:custGeom>
                      <a:avLst/>
                      <a:gdLst>
                        <a:gd name="connsiteX0" fmla="*/ 0 w 19430"/>
                        <a:gd name="connsiteY0" fmla="*/ 391192 h 492442"/>
                        <a:gd name="connsiteX1" fmla="*/ 19431 w 19430"/>
                        <a:gd name="connsiteY1" fmla="*/ 492443 h 492442"/>
                        <a:gd name="connsiteX2" fmla="*/ 19431 w 19430"/>
                        <a:gd name="connsiteY2" fmla="*/ 0 h 492442"/>
                        <a:gd name="connsiteX3" fmla="*/ 2286 w 19430"/>
                        <a:gd name="connsiteY3" fmla="*/ 0 h 492442"/>
                        <a:gd name="connsiteX4" fmla="*/ 0 w 19430"/>
                        <a:gd name="connsiteY4" fmla="*/ 33147 h 492442"/>
                        <a:gd name="connsiteX5" fmla="*/ 0 w 19430"/>
                        <a:gd name="connsiteY5" fmla="*/ 391192 h 4924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430" h="492442">
                          <a:moveTo>
                            <a:pt x="0" y="391192"/>
                          </a:moveTo>
                          <a:cubicBezTo>
                            <a:pt x="0" y="425196"/>
                            <a:pt x="6572" y="459105"/>
                            <a:pt x="19431" y="492443"/>
                          </a:cubicBezTo>
                          <a:lnTo>
                            <a:pt x="19431" y="0"/>
                          </a:lnTo>
                          <a:lnTo>
                            <a:pt x="2286" y="0"/>
                          </a:lnTo>
                          <a:cubicBezTo>
                            <a:pt x="952" y="11049"/>
                            <a:pt x="0" y="22098"/>
                            <a:pt x="0" y="33147"/>
                          </a:cubicBezTo>
                          <a:lnTo>
                            <a:pt x="0" y="39119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2" name="Freeform: Shape 281">
                      <a:extLst>
                        <a:ext uri="{FF2B5EF4-FFF2-40B4-BE49-F238E27FC236}">
                          <a16:creationId xmlns:a16="http://schemas.microsoft.com/office/drawing/2014/main" id="{BF4A6543-1520-E343-0A25-33C1616FB2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8382" y="1395411"/>
                      <a:ext cx="1615630" cy="932783"/>
                    </a:xfrm>
                    <a:custGeom>
                      <a:avLst/>
                      <a:gdLst>
                        <a:gd name="connsiteX0" fmla="*/ 1379029 w 1615630"/>
                        <a:gd name="connsiteY0" fmla="*/ 796195 h 932783"/>
                        <a:gd name="connsiteX1" fmla="*/ 236601 w 1615630"/>
                        <a:gd name="connsiteY1" fmla="*/ 796195 h 932783"/>
                        <a:gd name="connsiteX2" fmla="*/ 236601 w 1615630"/>
                        <a:gd name="connsiteY2" fmla="*/ 136589 h 932783"/>
                        <a:gd name="connsiteX3" fmla="*/ 1379029 w 1615630"/>
                        <a:gd name="connsiteY3" fmla="*/ 136589 h 932783"/>
                        <a:gd name="connsiteX4" fmla="*/ 1379029 w 1615630"/>
                        <a:gd name="connsiteY4" fmla="*/ 796195 h 9327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15630" h="932783">
                          <a:moveTo>
                            <a:pt x="1379029" y="796195"/>
                          </a:moveTo>
                          <a:cubicBezTo>
                            <a:pt x="1063561" y="978313"/>
                            <a:pt x="552069" y="978313"/>
                            <a:pt x="236601" y="796195"/>
                          </a:cubicBezTo>
                          <a:cubicBezTo>
                            <a:pt x="-78867" y="614077"/>
                            <a:pt x="-78867" y="318707"/>
                            <a:pt x="236601" y="136589"/>
                          </a:cubicBezTo>
                          <a:cubicBezTo>
                            <a:pt x="552069" y="-45530"/>
                            <a:pt x="1063561" y="-45530"/>
                            <a:pt x="1379029" y="136589"/>
                          </a:cubicBezTo>
                          <a:cubicBezTo>
                            <a:pt x="1694498" y="318707"/>
                            <a:pt x="1694498" y="614077"/>
                            <a:pt x="1379029" y="79619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9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3" name="Freeform: Shape 282">
                      <a:extLst>
                        <a:ext uri="{FF2B5EF4-FFF2-40B4-BE49-F238E27FC236}">
                          <a16:creationId xmlns:a16="http://schemas.microsoft.com/office/drawing/2014/main" id="{7ECD66E1-E46C-2395-52EE-D6446D70CB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7981" y="1622202"/>
                      <a:ext cx="1554308" cy="866965"/>
                    </a:xfrm>
                    <a:custGeom>
                      <a:avLst/>
                      <a:gdLst>
                        <a:gd name="connsiteX0" fmla="*/ 1554309 w 1554308"/>
                        <a:gd name="connsiteY0" fmla="*/ 418624 h 866965"/>
                        <a:gd name="connsiteX1" fmla="*/ 783927 w 1554308"/>
                        <a:gd name="connsiteY1" fmla="*/ 669322 h 866965"/>
                        <a:gd name="connsiteX2" fmla="*/ 46596 w 1554308"/>
                        <a:gd name="connsiteY2" fmla="*/ 292418 h 866965"/>
                        <a:gd name="connsiteX3" fmla="*/ 115081 w 1554308"/>
                        <a:gd name="connsiteY3" fmla="*/ 0 h 866965"/>
                        <a:gd name="connsiteX4" fmla="*/ 400 w 1554308"/>
                        <a:gd name="connsiteY4" fmla="*/ 239649 h 866965"/>
                        <a:gd name="connsiteX5" fmla="*/ 400 w 1554308"/>
                        <a:gd name="connsiteY5" fmla="*/ 597694 h 866965"/>
                        <a:gd name="connsiteX6" fmla="*/ 148704 w 1554308"/>
                        <a:gd name="connsiteY6" fmla="*/ 866966 h 866965"/>
                        <a:gd name="connsiteX7" fmla="*/ 52597 w 1554308"/>
                        <a:gd name="connsiteY7" fmla="*/ 652748 h 866965"/>
                        <a:gd name="connsiteX8" fmla="*/ 52597 w 1554308"/>
                        <a:gd name="connsiteY8" fmla="*/ 405289 h 866965"/>
                        <a:gd name="connsiteX9" fmla="*/ 783927 w 1554308"/>
                        <a:gd name="connsiteY9" fmla="*/ 705707 h 866965"/>
                        <a:gd name="connsiteX10" fmla="*/ 1554309 w 1554308"/>
                        <a:gd name="connsiteY10" fmla="*/ 418624 h 866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554308" h="866965">
                          <a:moveTo>
                            <a:pt x="1554309" y="418624"/>
                          </a:moveTo>
                          <a:cubicBezTo>
                            <a:pt x="1554309" y="418624"/>
                            <a:pt x="1291514" y="683133"/>
                            <a:pt x="783927" y="669322"/>
                          </a:cubicBezTo>
                          <a:cubicBezTo>
                            <a:pt x="276339" y="655511"/>
                            <a:pt x="73362" y="378333"/>
                            <a:pt x="46596" y="292418"/>
                          </a:cubicBezTo>
                          <a:cubicBezTo>
                            <a:pt x="19831" y="206502"/>
                            <a:pt x="36881" y="94679"/>
                            <a:pt x="115081" y="0"/>
                          </a:cubicBezTo>
                          <a:cubicBezTo>
                            <a:pt x="47073" y="63913"/>
                            <a:pt x="1162" y="147733"/>
                            <a:pt x="400" y="239649"/>
                          </a:cubicBezTo>
                          <a:cubicBezTo>
                            <a:pt x="400" y="373856"/>
                            <a:pt x="400" y="597694"/>
                            <a:pt x="400" y="597694"/>
                          </a:cubicBezTo>
                          <a:cubicBezTo>
                            <a:pt x="400" y="627888"/>
                            <a:pt x="-15221" y="732092"/>
                            <a:pt x="148704" y="866966"/>
                          </a:cubicBezTo>
                          <a:cubicBezTo>
                            <a:pt x="148704" y="866966"/>
                            <a:pt x="52597" y="757714"/>
                            <a:pt x="52597" y="652748"/>
                          </a:cubicBezTo>
                          <a:cubicBezTo>
                            <a:pt x="52597" y="547783"/>
                            <a:pt x="52597" y="405289"/>
                            <a:pt x="52597" y="405289"/>
                          </a:cubicBezTo>
                          <a:cubicBezTo>
                            <a:pt x="52597" y="405289"/>
                            <a:pt x="232239" y="705707"/>
                            <a:pt x="783927" y="705707"/>
                          </a:cubicBezTo>
                          <a:cubicBezTo>
                            <a:pt x="1335710" y="705803"/>
                            <a:pt x="1526496" y="463772"/>
                            <a:pt x="1554309" y="41862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36731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1E11D19-8097-41EE-8EDA-073878CB9D2A}"/>
              </a:ext>
            </a:extLst>
          </p:cNvPr>
          <p:cNvGrpSpPr/>
          <p:nvPr/>
        </p:nvGrpSpPr>
        <p:grpSpPr>
          <a:xfrm>
            <a:off x="969873" y="1646170"/>
            <a:ext cx="5030551" cy="3027690"/>
            <a:chOff x="4844968" y="2295388"/>
            <a:chExt cx="5030551" cy="302769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D2E17C0-029B-444D-BF57-4074E0D15E6E}"/>
                </a:ext>
              </a:extLst>
            </p:cNvPr>
            <p:cNvGrpSpPr/>
            <p:nvPr/>
          </p:nvGrpSpPr>
          <p:grpSpPr>
            <a:xfrm>
              <a:off x="4844968" y="2897705"/>
              <a:ext cx="5030551" cy="2425373"/>
              <a:chOff x="4844968" y="2897705"/>
              <a:chExt cx="5030551" cy="242537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08B209C-9538-4916-9EF5-053C5C2C1E05}"/>
                  </a:ext>
                </a:extLst>
              </p:cNvPr>
              <p:cNvGrpSpPr/>
              <p:nvPr/>
            </p:nvGrpSpPr>
            <p:grpSpPr>
              <a:xfrm>
                <a:off x="4844969" y="2897705"/>
                <a:ext cx="4878758" cy="586602"/>
                <a:chOff x="4844969" y="2897705"/>
                <a:chExt cx="4878758" cy="586602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1C995497-4254-48D2-B7B5-781E8A5F89ED}"/>
                    </a:ext>
                  </a:extLst>
                </p:cNvPr>
                <p:cNvSpPr/>
                <p:nvPr/>
              </p:nvSpPr>
              <p:spPr>
                <a:xfrm>
                  <a:off x="4844969" y="2897705"/>
                  <a:ext cx="4878758" cy="5866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9696BC7-8DD9-4BD7-9AA1-B67F3E9A673C}"/>
                    </a:ext>
                  </a:extLst>
                </p:cNvPr>
                <p:cNvSpPr txBox="1"/>
                <p:nvPr/>
              </p:nvSpPr>
              <p:spPr>
                <a:xfrm>
                  <a:off x="5038009" y="2938790"/>
                  <a:ext cx="2834681" cy="50443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20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cs typeface="Poppins Light" panose="00000400000000000000" pitchFamily="2" charset="0"/>
                    </a:rPr>
                    <a:t>PLACEHOLDER TITLE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17AC2DD-D24F-44CC-BD00-2CD4D0273E4D}"/>
                  </a:ext>
                </a:extLst>
              </p:cNvPr>
              <p:cNvSpPr txBox="1"/>
              <p:nvPr/>
            </p:nvSpPr>
            <p:spPr>
              <a:xfrm>
                <a:off x="4844968" y="3598503"/>
                <a:ext cx="5030551" cy="17245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F27CDE0-E8CD-4D40-A87B-39C9810E99BE}"/>
                </a:ext>
              </a:extLst>
            </p:cNvPr>
            <p:cNvSpPr txBox="1"/>
            <p:nvPr/>
          </p:nvSpPr>
          <p:spPr>
            <a:xfrm>
              <a:off x="4944203" y="2295388"/>
              <a:ext cx="246653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b="1" dirty="0">
                  <a:solidFill>
                    <a:schemeClr val="accent2"/>
                  </a:solidFill>
                </a:rPr>
                <a:t>01.</a:t>
              </a:r>
              <a:endParaRPr lang="en-IN" sz="32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C5D858-31F4-408A-BCB5-EC362E54484D}"/>
              </a:ext>
            </a:extLst>
          </p:cNvPr>
          <p:cNvGrpSpPr/>
          <p:nvPr/>
        </p:nvGrpSpPr>
        <p:grpSpPr>
          <a:xfrm>
            <a:off x="10213101" y="-2"/>
            <a:ext cx="1130089" cy="1674941"/>
            <a:chOff x="10213101" y="-2"/>
            <a:chExt cx="1130089" cy="1674941"/>
          </a:xfrm>
        </p:grpSpPr>
        <p:sp>
          <p:nvSpPr>
            <p:cNvPr id="43" name="Rectangle: Top Corners Rounded 42">
              <a:extLst>
                <a:ext uri="{FF2B5EF4-FFF2-40B4-BE49-F238E27FC236}">
                  <a16:creationId xmlns:a16="http://schemas.microsoft.com/office/drawing/2014/main" id="{6E4FD883-719E-4D6B-8894-75AECEF68ED2}"/>
                </a:ext>
              </a:extLst>
            </p:cNvPr>
            <p:cNvSpPr/>
            <p:nvPr/>
          </p:nvSpPr>
          <p:spPr>
            <a:xfrm flipV="1">
              <a:off x="10810746" y="-2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BC18ECA7-BD24-4554-B683-1D5937B479E5}"/>
                </a:ext>
              </a:extLst>
            </p:cNvPr>
            <p:cNvSpPr/>
            <p:nvPr/>
          </p:nvSpPr>
          <p:spPr>
            <a:xfrm rot="16200000">
              <a:off x="10213101" y="720431"/>
              <a:ext cx="954508" cy="954508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520C96-5153-41EE-832C-037EF8C579FE}"/>
              </a:ext>
            </a:extLst>
          </p:cNvPr>
          <p:cNvGrpSpPr/>
          <p:nvPr/>
        </p:nvGrpSpPr>
        <p:grpSpPr>
          <a:xfrm>
            <a:off x="64771" y="5417137"/>
            <a:ext cx="438356" cy="1440863"/>
            <a:chOff x="64771" y="5417137"/>
            <a:chExt cx="438356" cy="1440863"/>
          </a:xfrm>
        </p:grpSpPr>
        <p:sp>
          <p:nvSpPr>
            <p:cNvPr id="22" name="Rectangle: Top Corners Rounded 21">
              <a:extLst>
                <a:ext uri="{FF2B5EF4-FFF2-40B4-BE49-F238E27FC236}">
                  <a16:creationId xmlns:a16="http://schemas.microsoft.com/office/drawing/2014/main" id="{2165DEE0-C82E-4AA2-9942-BA4390092334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Google Shape;517;p30">
              <a:extLst>
                <a:ext uri="{FF2B5EF4-FFF2-40B4-BE49-F238E27FC236}">
                  <a16:creationId xmlns:a16="http://schemas.microsoft.com/office/drawing/2014/main" id="{D7183ED8-12BF-42C9-B904-F5FDDC22717C}"/>
                </a:ext>
              </a:extLst>
            </p:cNvPr>
            <p:cNvSpPr/>
            <p:nvPr/>
          </p:nvSpPr>
          <p:spPr>
            <a:xfrm rot="10800000">
              <a:off x="237828" y="560224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F33D82DA-C9C1-487C-993A-38C50080F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Welcome and Introduction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03A3DCC-76A8-1512-2F04-A810E9A14AA7}"/>
              </a:ext>
            </a:extLst>
          </p:cNvPr>
          <p:cNvGrpSpPr/>
          <p:nvPr/>
        </p:nvGrpSpPr>
        <p:grpSpPr>
          <a:xfrm>
            <a:off x="6629967" y="1440861"/>
            <a:ext cx="4005198" cy="5417139"/>
            <a:chOff x="6629967" y="1440861"/>
            <a:chExt cx="4005198" cy="541713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648A38F-C22D-8BFA-E8C5-62DA47ACF7B3}"/>
                </a:ext>
              </a:extLst>
            </p:cNvPr>
            <p:cNvSpPr/>
            <p:nvPr/>
          </p:nvSpPr>
          <p:spPr>
            <a:xfrm flipH="1">
              <a:off x="7665215" y="1440861"/>
              <a:ext cx="2969950" cy="5417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46384E8-0884-420B-A4DB-2717A11809CD}"/>
                </a:ext>
              </a:extLst>
            </p:cNvPr>
            <p:cNvGrpSpPr/>
            <p:nvPr/>
          </p:nvGrpSpPr>
          <p:grpSpPr>
            <a:xfrm>
              <a:off x="6629967" y="2102866"/>
              <a:ext cx="1336736" cy="1496872"/>
              <a:chOff x="7264392" y="2904172"/>
              <a:chExt cx="1336736" cy="1496872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B36806B-C2D4-4BB8-8837-502D88140A50}"/>
                  </a:ext>
                </a:extLst>
              </p:cNvPr>
              <p:cNvGrpSpPr/>
              <p:nvPr/>
            </p:nvGrpSpPr>
            <p:grpSpPr>
              <a:xfrm>
                <a:off x="7473434" y="2904172"/>
                <a:ext cx="1127694" cy="1127694"/>
                <a:chOff x="9917574" y="631037"/>
                <a:chExt cx="1127694" cy="1127694"/>
              </a:xfrm>
            </p:grpSpPr>
            <p:sp>
              <p:nvSpPr>
                <p:cNvPr id="40" name="Flowchart: Connector 39">
                  <a:extLst>
                    <a:ext uri="{FF2B5EF4-FFF2-40B4-BE49-F238E27FC236}">
                      <a16:creationId xmlns:a16="http://schemas.microsoft.com/office/drawing/2014/main" id="{43A4AE19-2C57-4245-B6A3-5116DB0E901C}"/>
                    </a:ext>
                  </a:extLst>
                </p:cNvPr>
                <p:cNvSpPr/>
                <p:nvPr/>
              </p:nvSpPr>
              <p:spPr>
                <a:xfrm rot="16200000">
                  <a:off x="9917574" y="631037"/>
                  <a:ext cx="1127694" cy="1127694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Graphic 55">
                  <a:extLst>
                    <a:ext uri="{FF2B5EF4-FFF2-40B4-BE49-F238E27FC236}">
                      <a16:creationId xmlns:a16="http://schemas.microsoft.com/office/drawing/2014/main" id="{129C2571-9A61-43FC-9874-04EFBDA22F53}"/>
                    </a:ext>
                  </a:extLst>
                </p:cNvPr>
                <p:cNvSpPr/>
                <p:nvPr/>
              </p:nvSpPr>
              <p:spPr>
                <a:xfrm>
                  <a:off x="10157529" y="820963"/>
                  <a:ext cx="647784" cy="747842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50" name="Google Shape;518;p30">
                <a:extLst>
                  <a:ext uri="{FF2B5EF4-FFF2-40B4-BE49-F238E27FC236}">
                    <a16:creationId xmlns:a16="http://schemas.microsoft.com/office/drawing/2014/main" id="{DCF76880-9729-424A-8D70-271546EB017B}"/>
                  </a:ext>
                </a:extLst>
              </p:cNvPr>
              <p:cNvSpPr/>
              <p:nvPr/>
            </p:nvSpPr>
            <p:spPr>
              <a:xfrm rot="10800000">
                <a:off x="7264392" y="3994339"/>
                <a:ext cx="406705" cy="40670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" name="Graphic 10">
              <a:extLst>
                <a:ext uri="{FF2B5EF4-FFF2-40B4-BE49-F238E27FC236}">
                  <a16:creationId xmlns:a16="http://schemas.microsoft.com/office/drawing/2014/main" id="{E00C39B1-985F-B243-CF02-B9FD9DE05731}"/>
                </a:ext>
              </a:extLst>
            </p:cNvPr>
            <p:cNvGrpSpPr/>
            <p:nvPr/>
          </p:nvGrpSpPr>
          <p:grpSpPr>
            <a:xfrm flipH="1">
              <a:off x="7831636" y="2632812"/>
              <a:ext cx="2598772" cy="4220363"/>
              <a:chOff x="4768354" y="1318895"/>
              <a:chExt cx="2598772" cy="4220363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F8D4B7EC-94E8-46CB-89EB-A25FBDD4FBEE}"/>
                  </a:ext>
                </a:extLst>
              </p:cNvPr>
              <p:cNvSpPr/>
              <p:nvPr/>
            </p:nvSpPr>
            <p:spPr>
              <a:xfrm>
                <a:off x="4768354" y="2698020"/>
                <a:ext cx="924936" cy="2841135"/>
              </a:xfrm>
              <a:custGeom>
                <a:avLst/>
                <a:gdLst>
                  <a:gd name="connsiteX0" fmla="*/ 924936 w 924936"/>
                  <a:gd name="connsiteY0" fmla="*/ 0 h 2841135"/>
                  <a:gd name="connsiteX1" fmla="*/ 924807 w 924936"/>
                  <a:gd name="connsiteY1" fmla="*/ 721 h 2841135"/>
                  <a:gd name="connsiteX2" fmla="*/ 351204 w 924936"/>
                  <a:gd name="connsiteY2" fmla="*/ 2841136 h 2841135"/>
                  <a:gd name="connsiteX3" fmla="*/ 252483 w 924936"/>
                  <a:gd name="connsiteY3" fmla="*/ 2841136 h 2841135"/>
                  <a:gd name="connsiteX4" fmla="*/ 924936 w 924936"/>
                  <a:gd name="connsiteY4" fmla="*/ 0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36" h="2841135">
                    <a:moveTo>
                      <a:pt x="924936" y="0"/>
                    </a:moveTo>
                    <a:cubicBezTo>
                      <a:pt x="924936" y="129"/>
                      <a:pt x="924833" y="592"/>
                      <a:pt x="924807" y="721"/>
                    </a:cubicBezTo>
                    <a:cubicBezTo>
                      <a:pt x="750205" y="865284"/>
                      <a:pt x="525574" y="1977782"/>
                      <a:pt x="351204" y="2841136"/>
                    </a:cubicBezTo>
                    <a:lnTo>
                      <a:pt x="252483" y="2841136"/>
                    </a:lnTo>
                    <a:cubicBezTo>
                      <a:pt x="-211199" y="1943588"/>
                      <a:pt x="-63788" y="297372"/>
                      <a:pt x="9249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D53500E7-FECC-E6E1-BF7C-06EE4FC52183}"/>
                  </a:ext>
                </a:extLst>
              </p:cNvPr>
              <p:cNvSpPr/>
              <p:nvPr/>
            </p:nvSpPr>
            <p:spPr>
              <a:xfrm>
                <a:off x="6201080" y="2682751"/>
                <a:ext cx="1166046" cy="2856507"/>
              </a:xfrm>
              <a:custGeom>
                <a:avLst/>
                <a:gdLst>
                  <a:gd name="connsiteX0" fmla="*/ 1095168 w 1166046"/>
                  <a:gd name="connsiteY0" fmla="*/ 2596497 h 2856507"/>
                  <a:gd name="connsiteX1" fmla="*/ 1095168 w 1166046"/>
                  <a:gd name="connsiteY1" fmla="*/ 2596626 h 2856507"/>
                  <a:gd name="connsiteX2" fmla="*/ 1021502 w 1166046"/>
                  <a:gd name="connsiteY2" fmla="*/ 2856404 h 2856507"/>
                  <a:gd name="connsiteX3" fmla="*/ 1008344 w 1166046"/>
                  <a:gd name="connsiteY3" fmla="*/ 2856404 h 2856507"/>
                  <a:gd name="connsiteX4" fmla="*/ 1008318 w 1166046"/>
                  <a:gd name="connsiteY4" fmla="*/ 2856508 h 2856507"/>
                  <a:gd name="connsiteX5" fmla="*/ 1008318 w 1166046"/>
                  <a:gd name="connsiteY5" fmla="*/ 2856404 h 2856507"/>
                  <a:gd name="connsiteX6" fmla="*/ 765096 w 1166046"/>
                  <a:gd name="connsiteY6" fmla="*/ 2856404 h 2856507"/>
                  <a:gd name="connsiteX7" fmla="*/ 26 w 1166046"/>
                  <a:gd name="connsiteY7" fmla="*/ 129 h 2856507"/>
                  <a:gd name="connsiteX8" fmla="*/ 0 w 1166046"/>
                  <a:gd name="connsiteY8" fmla="*/ 0 h 2856507"/>
                  <a:gd name="connsiteX9" fmla="*/ 1095168 w 1166046"/>
                  <a:gd name="connsiteY9" fmla="*/ 2596497 h 285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6046" h="2856507">
                    <a:moveTo>
                      <a:pt x="1095168" y="2596497"/>
                    </a:moveTo>
                    <a:cubicBezTo>
                      <a:pt x="1095168" y="2596497"/>
                      <a:pt x="1095220" y="2596574"/>
                      <a:pt x="1095168" y="2596626"/>
                    </a:cubicBezTo>
                    <a:cubicBezTo>
                      <a:pt x="1073102" y="2693415"/>
                      <a:pt x="1047507" y="2780394"/>
                      <a:pt x="1021502" y="2856404"/>
                    </a:cubicBezTo>
                    <a:lnTo>
                      <a:pt x="1008344" y="2856404"/>
                    </a:lnTo>
                    <a:cubicBezTo>
                      <a:pt x="1008344" y="2856404"/>
                      <a:pt x="1008344" y="2856430"/>
                      <a:pt x="1008318" y="2856508"/>
                    </a:cubicBezTo>
                    <a:lnTo>
                      <a:pt x="1008318" y="2856404"/>
                    </a:lnTo>
                    <a:lnTo>
                      <a:pt x="765096" y="2856404"/>
                    </a:lnTo>
                    <a:cubicBezTo>
                      <a:pt x="524320" y="1957466"/>
                      <a:pt x="240956" y="899530"/>
                      <a:pt x="26" y="129"/>
                    </a:cubicBezTo>
                    <a:cubicBezTo>
                      <a:pt x="26" y="103"/>
                      <a:pt x="0" y="52"/>
                      <a:pt x="0" y="0"/>
                    </a:cubicBezTo>
                    <a:cubicBezTo>
                      <a:pt x="888098" y="26264"/>
                      <a:pt x="1353248" y="1818320"/>
                      <a:pt x="1095168" y="2596497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B3D38DA-9D5C-3D8D-C2E3-1B34704B2C3C}"/>
                  </a:ext>
                </a:extLst>
              </p:cNvPr>
              <p:cNvSpPr/>
              <p:nvPr/>
            </p:nvSpPr>
            <p:spPr>
              <a:xfrm>
                <a:off x="6797574" y="3201793"/>
                <a:ext cx="422004" cy="2337465"/>
              </a:xfrm>
              <a:custGeom>
                <a:avLst/>
                <a:gdLst>
                  <a:gd name="connsiteX0" fmla="*/ 411850 w 422004"/>
                  <a:gd name="connsiteY0" fmla="*/ 2337363 h 2337465"/>
                  <a:gd name="connsiteX1" fmla="*/ 411824 w 422004"/>
                  <a:gd name="connsiteY1" fmla="*/ 2337466 h 2337465"/>
                  <a:gd name="connsiteX2" fmla="*/ 411824 w 422004"/>
                  <a:gd name="connsiteY2" fmla="*/ 2337363 h 2337465"/>
                  <a:gd name="connsiteX3" fmla="*/ 269692 w 422004"/>
                  <a:gd name="connsiteY3" fmla="*/ 2337363 h 2337465"/>
                  <a:gd name="connsiteX4" fmla="*/ 0 w 422004"/>
                  <a:gd name="connsiteY4" fmla="*/ 0 h 2337465"/>
                  <a:gd name="connsiteX5" fmla="*/ 52 w 422004"/>
                  <a:gd name="connsiteY5" fmla="*/ 77 h 2337465"/>
                  <a:gd name="connsiteX6" fmla="*/ 180 w 422004"/>
                  <a:gd name="connsiteY6" fmla="*/ 335 h 2337465"/>
                  <a:gd name="connsiteX7" fmla="*/ 489 w 422004"/>
                  <a:gd name="connsiteY7" fmla="*/ 953 h 2337465"/>
                  <a:gd name="connsiteX8" fmla="*/ 411850 w 422004"/>
                  <a:gd name="connsiteY8" fmla="*/ 2337363 h 2337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2004" h="2337465">
                    <a:moveTo>
                      <a:pt x="411850" y="2337363"/>
                    </a:moveTo>
                    <a:cubicBezTo>
                      <a:pt x="411850" y="2337363"/>
                      <a:pt x="411850" y="2337388"/>
                      <a:pt x="411824" y="2337466"/>
                    </a:cubicBezTo>
                    <a:lnTo>
                      <a:pt x="411824" y="2337363"/>
                    </a:lnTo>
                    <a:lnTo>
                      <a:pt x="269692" y="2337363"/>
                    </a:lnTo>
                    <a:lnTo>
                      <a:pt x="0" y="0"/>
                    </a:lnTo>
                    <a:cubicBezTo>
                      <a:pt x="0" y="0"/>
                      <a:pt x="0" y="26"/>
                      <a:pt x="52" y="77"/>
                    </a:cubicBezTo>
                    <a:cubicBezTo>
                      <a:pt x="103" y="154"/>
                      <a:pt x="129" y="257"/>
                      <a:pt x="180" y="335"/>
                    </a:cubicBezTo>
                    <a:cubicBezTo>
                      <a:pt x="284" y="541"/>
                      <a:pt x="387" y="747"/>
                      <a:pt x="489" y="953"/>
                    </a:cubicBezTo>
                    <a:cubicBezTo>
                      <a:pt x="17741" y="35585"/>
                      <a:pt x="497130" y="1011202"/>
                      <a:pt x="411850" y="2337363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9EA7A32-1D83-368E-8592-788C43662E70}"/>
                  </a:ext>
                </a:extLst>
              </p:cNvPr>
              <p:cNvSpPr/>
              <p:nvPr/>
            </p:nvSpPr>
            <p:spPr>
              <a:xfrm>
                <a:off x="4989770" y="3207432"/>
                <a:ext cx="422910" cy="2331723"/>
              </a:xfrm>
              <a:custGeom>
                <a:avLst/>
                <a:gdLst>
                  <a:gd name="connsiteX0" fmla="*/ 23317 w 422910"/>
                  <a:gd name="connsiteY0" fmla="*/ 2331724 h 2331723"/>
                  <a:gd name="connsiteX1" fmla="*/ 787 w 422910"/>
                  <a:gd name="connsiteY1" fmla="*/ 2262460 h 2331723"/>
                  <a:gd name="connsiteX2" fmla="*/ 422911 w 422910"/>
                  <a:gd name="connsiteY2" fmla="*/ 0 h 2331723"/>
                  <a:gd name="connsiteX3" fmla="*/ 422911 w 422910"/>
                  <a:gd name="connsiteY3" fmla="*/ 103 h 2331723"/>
                  <a:gd name="connsiteX4" fmla="*/ 319041 w 422910"/>
                  <a:gd name="connsiteY4" fmla="*/ 811933 h 2331723"/>
                  <a:gd name="connsiteX5" fmla="*/ 319041 w 422910"/>
                  <a:gd name="connsiteY5" fmla="*/ 812011 h 2331723"/>
                  <a:gd name="connsiteX6" fmla="*/ 299060 w 422910"/>
                  <a:gd name="connsiteY6" fmla="*/ 968228 h 2331723"/>
                  <a:gd name="connsiteX7" fmla="*/ 191507 w 422910"/>
                  <a:gd name="connsiteY7" fmla="*/ 1808974 h 2331723"/>
                  <a:gd name="connsiteX8" fmla="*/ 124638 w 422910"/>
                  <a:gd name="connsiteY8" fmla="*/ 2331724 h 2331723"/>
                  <a:gd name="connsiteX9" fmla="*/ 108365 w 422910"/>
                  <a:gd name="connsiteY9" fmla="*/ 2331724 h 2331723"/>
                  <a:gd name="connsiteX10" fmla="*/ 31067 w 422910"/>
                  <a:gd name="connsiteY10" fmla="*/ 2331724 h 2331723"/>
                  <a:gd name="connsiteX11" fmla="*/ 23317 w 422910"/>
                  <a:gd name="connsiteY11" fmla="*/ 2331724 h 233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2910" h="2331723">
                    <a:moveTo>
                      <a:pt x="23317" y="2331724"/>
                    </a:moveTo>
                    <a:cubicBezTo>
                      <a:pt x="19583" y="2321038"/>
                      <a:pt x="12940" y="2300516"/>
                      <a:pt x="787" y="2262460"/>
                    </a:cubicBezTo>
                    <a:cubicBezTo>
                      <a:pt x="-21151" y="1152717"/>
                      <a:pt x="422911" y="0"/>
                      <a:pt x="422911" y="0"/>
                    </a:cubicBezTo>
                    <a:lnTo>
                      <a:pt x="422911" y="103"/>
                    </a:lnTo>
                    <a:lnTo>
                      <a:pt x="319041" y="811933"/>
                    </a:lnTo>
                    <a:cubicBezTo>
                      <a:pt x="319041" y="811985"/>
                      <a:pt x="319041" y="812011"/>
                      <a:pt x="319041" y="812011"/>
                    </a:cubicBezTo>
                    <a:lnTo>
                      <a:pt x="299060" y="968228"/>
                    </a:lnTo>
                    <a:lnTo>
                      <a:pt x="191507" y="1808974"/>
                    </a:lnTo>
                    <a:lnTo>
                      <a:pt x="124638" y="2331724"/>
                    </a:lnTo>
                    <a:lnTo>
                      <a:pt x="108365" y="2331724"/>
                    </a:lnTo>
                    <a:lnTo>
                      <a:pt x="31067" y="2331724"/>
                    </a:lnTo>
                    <a:lnTo>
                      <a:pt x="23317" y="2331724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39890C6-A9B5-A446-4A27-11C89210FB58}"/>
                  </a:ext>
                </a:extLst>
              </p:cNvPr>
              <p:cNvSpPr/>
              <p:nvPr/>
            </p:nvSpPr>
            <p:spPr>
              <a:xfrm>
                <a:off x="5947790" y="1532222"/>
                <a:ext cx="308096" cy="321292"/>
              </a:xfrm>
              <a:custGeom>
                <a:avLst/>
                <a:gdLst>
                  <a:gd name="connsiteX0" fmla="*/ 304530 w 308096"/>
                  <a:gd name="connsiteY0" fmla="*/ 321292 h 321292"/>
                  <a:gd name="connsiteX1" fmla="*/ 134563 w 308096"/>
                  <a:gd name="connsiteY1" fmla="*/ 0 h 321292"/>
                  <a:gd name="connsiteX2" fmla="*/ 0 w 308096"/>
                  <a:gd name="connsiteY2" fmla="*/ 101089 h 321292"/>
                  <a:gd name="connsiteX3" fmla="*/ 304530 w 308096"/>
                  <a:gd name="connsiteY3" fmla="*/ 321292 h 321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8096" h="321292">
                    <a:moveTo>
                      <a:pt x="304530" y="321292"/>
                    </a:moveTo>
                    <a:cubicBezTo>
                      <a:pt x="304530" y="321292"/>
                      <a:pt x="347581" y="78559"/>
                      <a:pt x="134563" y="0"/>
                    </a:cubicBezTo>
                    <a:lnTo>
                      <a:pt x="0" y="101089"/>
                    </a:lnTo>
                    <a:lnTo>
                      <a:pt x="304530" y="321292"/>
                    </a:ln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AFBA53A-2EB5-99D8-E30C-3C0445E4DEE8}"/>
                  </a:ext>
                </a:extLst>
              </p:cNvPr>
              <p:cNvSpPr/>
              <p:nvPr/>
            </p:nvSpPr>
            <p:spPr>
              <a:xfrm>
                <a:off x="5098135" y="4161008"/>
                <a:ext cx="1803875" cy="1378146"/>
              </a:xfrm>
              <a:custGeom>
                <a:avLst/>
                <a:gdLst>
                  <a:gd name="connsiteX0" fmla="*/ 1803876 w 1803875"/>
                  <a:gd name="connsiteY0" fmla="*/ 1378147 h 1378146"/>
                  <a:gd name="connsiteX1" fmla="*/ 0 w 1803875"/>
                  <a:gd name="connsiteY1" fmla="*/ 1378147 h 1378146"/>
                  <a:gd name="connsiteX2" fmla="*/ 37233 w 1803875"/>
                  <a:gd name="connsiteY2" fmla="*/ 780082 h 1378146"/>
                  <a:gd name="connsiteX3" fmla="*/ 83915 w 1803875"/>
                  <a:gd name="connsiteY3" fmla="*/ 301697 h 1378146"/>
                  <a:gd name="connsiteX4" fmla="*/ 140099 w 1803875"/>
                  <a:gd name="connsiteY4" fmla="*/ 0 h 1378146"/>
                  <a:gd name="connsiteX5" fmla="*/ 1666249 w 1803875"/>
                  <a:gd name="connsiteY5" fmla="*/ 106909 h 1378146"/>
                  <a:gd name="connsiteX6" fmla="*/ 1803876 w 1803875"/>
                  <a:gd name="connsiteY6" fmla="*/ 1378147 h 1378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3875" h="1378146">
                    <a:moveTo>
                      <a:pt x="1803876" y="1378147"/>
                    </a:moveTo>
                    <a:lnTo>
                      <a:pt x="0" y="1378147"/>
                    </a:lnTo>
                    <a:cubicBezTo>
                      <a:pt x="10995" y="1163274"/>
                      <a:pt x="23380" y="961224"/>
                      <a:pt x="37233" y="780082"/>
                    </a:cubicBezTo>
                    <a:cubicBezTo>
                      <a:pt x="51266" y="596571"/>
                      <a:pt x="66818" y="434406"/>
                      <a:pt x="83915" y="301697"/>
                    </a:cubicBezTo>
                    <a:cubicBezTo>
                      <a:pt x="100987" y="169014"/>
                      <a:pt x="119757" y="65608"/>
                      <a:pt x="140099" y="0"/>
                    </a:cubicBezTo>
                    <a:cubicBezTo>
                      <a:pt x="616295" y="142519"/>
                      <a:pt x="1212351" y="149033"/>
                      <a:pt x="1666249" y="106909"/>
                    </a:cubicBezTo>
                    <a:cubicBezTo>
                      <a:pt x="1735230" y="519557"/>
                      <a:pt x="1778822" y="955018"/>
                      <a:pt x="1803876" y="1378147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191AA31-8AFE-1154-828A-C3F7BAD01DFB}"/>
                  </a:ext>
                </a:extLst>
              </p:cNvPr>
              <p:cNvSpPr/>
              <p:nvPr/>
            </p:nvSpPr>
            <p:spPr>
              <a:xfrm>
                <a:off x="5745801" y="2058211"/>
                <a:ext cx="414558" cy="800334"/>
              </a:xfrm>
              <a:custGeom>
                <a:avLst/>
                <a:gdLst>
                  <a:gd name="connsiteX0" fmla="*/ 362223 w 414558"/>
                  <a:gd name="connsiteY0" fmla="*/ 608627 h 800334"/>
                  <a:gd name="connsiteX1" fmla="*/ 241204 w 414558"/>
                  <a:gd name="connsiteY1" fmla="*/ 8451 h 800334"/>
                  <a:gd name="connsiteX2" fmla="*/ 39232 w 414558"/>
                  <a:gd name="connsiteY2" fmla="*/ 184108 h 800334"/>
                  <a:gd name="connsiteX3" fmla="*/ 58672 w 414558"/>
                  <a:gd name="connsiteY3" fmla="*/ 619956 h 800334"/>
                  <a:gd name="connsiteX4" fmla="*/ 362223 w 414558"/>
                  <a:gd name="connsiteY4" fmla="*/ 608627 h 800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558" h="800334">
                    <a:moveTo>
                      <a:pt x="362223" y="608627"/>
                    </a:moveTo>
                    <a:cubicBezTo>
                      <a:pt x="368145" y="423906"/>
                      <a:pt x="391113" y="57579"/>
                      <a:pt x="241204" y="8451"/>
                    </a:cubicBezTo>
                    <a:cubicBezTo>
                      <a:pt x="133549" y="-28936"/>
                      <a:pt x="6093" y="62780"/>
                      <a:pt x="39232" y="184108"/>
                    </a:cubicBezTo>
                    <a:cubicBezTo>
                      <a:pt x="48990" y="177980"/>
                      <a:pt x="80249" y="523939"/>
                      <a:pt x="58672" y="619956"/>
                    </a:cubicBezTo>
                    <a:cubicBezTo>
                      <a:pt x="-225465" y="705210"/>
                      <a:pt x="629031" y="985484"/>
                      <a:pt x="362223" y="60862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86A7D36-C445-8A13-B1C6-75B8D3B86038}"/>
                  </a:ext>
                </a:extLst>
              </p:cNvPr>
              <p:cNvSpPr/>
              <p:nvPr/>
            </p:nvSpPr>
            <p:spPr>
              <a:xfrm>
                <a:off x="5780351" y="2055723"/>
                <a:ext cx="333868" cy="550959"/>
              </a:xfrm>
              <a:custGeom>
                <a:avLst/>
                <a:gdLst>
                  <a:gd name="connsiteX0" fmla="*/ 1773 w 333868"/>
                  <a:gd name="connsiteY0" fmla="*/ 170864 h 550959"/>
                  <a:gd name="connsiteX1" fmla="*/ 4682 w 333868"/>
                  <a:gd name="connsiteY1" fmla="*/ 186596 h 550959"/>
                  <a:gd name="connsiteX2" fmla="*/ 31589 w 333868"/>
                  <a:gd name="connsiteY2" fmla="*/ 511365 h 550959"/>
                  <a:gd name="connsiteX3" fmla="*/ 330068 w 333868"/>
                  <a:gd name="connsiteY3" fmla="*/ 541903 h 550959"/>
                  <a:gd name="connsiteX4" fmla="*/ 206629 w 333868"/>
                  <a:gd name="connsiteY4" fmla="*/ 10939 h 550959"/>
                  <a:gd name="connsiteX5" fmla="*/ 1773 w 333868"/>
                  <a:gd name="connsiteY5" fmla="*/ 170864 h 5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3868" h="550959">
                    <a:moveTo>
                      <a:pt x="1773" y="170864"/>
                    </a:moveTo>
                    <a:cubicBezTo>
                      <a:pt x="2519" y="176117"/>
                      <a:pt x="3446" y="181473"/>
                      <a:pt x="4682" y="186596"/>
                    </a:cubicBezTo>
                    <a:cubicBezTo>
                      <a:pt x="11711" y="181936"/>
                      <a:pt x="31435" y="372811"/>
                      <a:pt x="31589" y="511365"/>
                    </a:cubicBezTo>
                    <a:cubicBezTo>
                      <a:pt x="161775" y="570561"/>
                      <a:pt x="303495" y="547361"/>
                      <a:pt x="330068" y="541903"/>
                    </a:cubicBezTo>
                    <a:cubicBezTo>
                      <a:pt x="337329" y="350693"/>
                      <a:pt x="348993" y="64342"/>
                      <a:pt x="206629" y="10939"/>
                    </a:cubicBezTo>
                    <a:cubicBezTo>
                      <a:pt x="104999" y="-32499"/>
                      <a:pt x="-16123" y="60119"/>
                      <a:pt x="1773" y="170864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3528DA2-F2A0-FBAA-A6F2-C3AFAFEBBD1D}"/>
                  </a:ext>
                </a:extLst>
              </p:cNvPr>
              <p:cNvSpPr/>
              <p:nvPr/>
            </p:nvSpPr>
            <p:spPr>
              <a:xfrm>
                <a:off x="5570403" y="1571401"/>
                <a:ext cx="853663" cy="987259"/>
              </a:xfrm>
              <a:custGeom>
                <a:avLst/>
                <a:gdLst>
                  <a:gd name="connsiteX0" fmla="*/ 7146 w 853663"/>
                  <a:gd name="connsiteY0" fmla="*/ 527601 h 987259"/>
                  <a:gd name="connsiteX1" fmla="*/ 181929 w 853663"/>
                  <a:gd name="connsiteY1" fmla="*/ 905849 h 987259"/>
                  <a:gd name="connsiteX2" fmla="*/ 182109 w 853663"/>
                  <a:gd name="connsiteY2" fmla="*/ 905849 h 987259"/>
                  <a:gd name="connsiteX3" fmla="*/ 725895 w 853663"/>
                  <a:gd name="connsiteY3" fmla="*/ 881131 h 987259"/>
                  <a:gd name="connsiteX4" fmla="*/ 725973 w 853663"/>
                  <a:gd name="connsiteY4" fmla="*/ 881131 h 987259"/>
                  <a:gd name="connsiteX5" fmla="*/ 822813 w 853663"/>
                  <a:gd name="connsiteY5" fmla="*/ 493562 h 987259"/>
                  <a:gd name="connsiteX6" fmla="*/ 681916 w 853663"/>
                  <a:gd name="connsiteY6" fmla="*/ 282088 h 987259"/>
                  <a:gd name="connsiteX7" fmla="*/ 7146 w 853663"/>
                  <a:gd name="connsiteY7" fmla="*/ 527601 h 987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663" h="987259">
                    <a:moveTo>
                      <a:pt x="7146" y="527601"/>
                    </a:moveTo>
                    <a:cubicBezTo>
                      <a:pt x="29007" y="663245"/>
                      <a:pt x="74788" y="816115"/>
                      <a:pt x="181929" y="905849"/>
                    </a:cubicBezTo>
                    <a:lnTo>
                      <a:pt x="182109" y="905849"/>
                    </a:lnTo>
                    <a:cubicBezTo>
                      <a:pt x="338275" y="1024113"/>
                      <a:pt x="567052" y="1011522"/>
                      <a:pt x="725895" y="881131"/>
                    </a:cubicBezTo>
                    <a:lnTo>
                      <a:pt x="725973" y="881131"/>
                    </a:lnTo>
                    <a:cubicBezTo>
                      <a:pt x="848562" y="766601"/>
                      <a:pt x="887339" y="612366"/>
                      <a:pt x="822813" y="493562"/>
                    </a:cubicBezTo>
                    <a:cubicBezTo>
                      <a:pt x="780611" y="423525"/>
                      <a:pt x="702876" y="361909"/>
                      <a:pt x="681916" y="282088"/>
                    </a:cubicBezTo>
                    <a:cubicBezTo>
                      <a:pt x="500002" y="-248876"/>
                      <a:pt x="-70074" y="48084"/>
                      <a:pt x="7146" y="527601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020D48E-3B48-22D5-B9E2-882CC7470C52}"/>
                  </a:ext>
                </a:extLst>
              </p:cNvPr>
              <p:cNvSpPr/>
              <p:nvPr/>
            </p:nvSpPr>
            <p:spPr>
              <a:xfrm>
                <a:off x="5568215" y="1569659"/>
                <a:ext cx="614531" cy="924817"/>
              </a:xfrm>
              <a:custGeom>
                <a:avLst/>
                <a:gdLst>
                  <a:gd name="connsiteX0" fmla="*/ 9360 w 614531"/>
                  <a:gd name="connsiteY0" fmla="*/ 529369 h 924817"/>
                  <a:gd name="connsiteX1" fmla="*/ 184143 w 614531"/>
                  <a:gd name="connsiteY1" fmla="*/ 907617 h 924817"/>
                  <a:gd name="connsiteX2" fmla="*/ 184323 w 614531"/>
                  <a:gd name="connsiteY2" fmla="*/ 907617 h 924817"/>
                  <a:gd name="connsiteX3" fmla="*/ 208964 w 614531"/>
                  <a:gd name="connsiteY3" fmla="*/ 924817 h 924817"/>
                  <a:gd name="connsiteX4" fmla="*/ 83414 w 614531"/>
                  <a:gd name="connsiteY4" fmla="*/ 673639 h 924817"/>
                  <a:gd name="connsiteX5" fmla="*/ 102597 w 614531"/>
                  <a:gd name="connsiteY5" fmla="*/ 526665 h 924817"/>
                  <a:gd name="connsiteX6" fmla="*/ 177551 w 614531"/>
                  <a:gd name="connsiteY6" fmla="*/ 243327 h 924817"/>
                  <a:gd name="connsiteX7" fmla="*/ 471781 w 614531"/>
                  <a:gd name="connsiteY7" fmla="*/ 169274 h 924817"/>
                  <a:gd name="connsiteX8" fmla="*/ 614532 w 614531"/>
                  <a:gd name="connsiteY8" fmla="*/ 143139 h 924817"/>
                  <a:gd name="connsiteX9" fmla="*/ 9360 w 614531"/>
                  <a:gd name="connsiteY9" fmla="*/ 529369 h 924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4531" h="924817">
                    <a:moveTo>
                      <a:pt x="9360" y="529369"/>
                    </a:moveTo>
                    <a:cubicBezTo>
                      <a:pt x="31221" y="665013"/>
                      <a:pt x="77002" y="817883"/>
                      <a:pt x="184143" y="907617"/>
                    </a:cubicBezTo>
                    <a:lnTo>
                      <a:pt x="184323" y="907617"/>
                    </a:lnTo>
                    <a:cubicBezTo>
                      <a:pt x="193206" y="915007"/>
                      <a:pt x="199283" y="918586"/>
                      <a:pt x="208964" y="924817"/>
                    </a:cubicBezTo>
                    <a:cubicBezTo>
                      <a:pt x="127418" y="843889"/>
                      <a:pt x="83414" y="673639"/>
                      <a:pt x="83414" y="673639"/>
                    </a:cubicBezTo>
                    <a:lnTo>
                      <a:pt x="102597" y="526665"/>
                    </a:lnTo>
                    <a:cubicBezTo>
                      <a:pt x="234198" y="393313"/>
                      <a:pt x="177551" y="243327"/>
                      <a:pt x="177551" y="243327"/>
                    </a:cubicBezTo>
                    <a:cubicBezTo>
                      <a:pt x="397625" y="305072"/>
                      <a:pt x="471781" y="169274"/>
                      <a:pt x="471781" y="169274"/>
                    </a:cubicBezTo>
                    <a:cubicBezTo>
                      <a:pt x="541354" y="178234"/>
                      <a:pt x="614532" y="143139"/>
                      <a:pt x="614532" y="143139"/>
                    </a:cubicBezTo>
                    <a:cubicBezTo>
                      <a:pt x="353234" y="-213661"/>
                      <a:pt x="-68117" y="165411"/>
                      <a:pt x="9360" y="529369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82C9BBB-168E-2A92-E97B-EB9508571B49}"/>
                  </a:ext>
                </a:extLst>
              </p:cNvPr>
              <p:cNvSpPr/>
              <p:nvPr/>
            </p:nvSpPr>
            <p:spPr>
              <a:xfrm>
                <a:off x="5521991" y="1745524"/>
                <a:ext cx="194878" cy="402812"/>
              </a:xfrm>
              <a:custGeom>
                <a:avLst/>
                <a:gdLst>
                  <a:gd name="connsiteX0" fmla="*/ 123072 w 194878"/>
                  <a:gd name="connsiteY0" fmla="*/ 0 h 402812"/>
                  <a:gd name="connsiteX1" fmla="*/ 28394 w 194878"/>
                  <a:gd name="connsiteY1" fmla="*/ 402812 h 402812"/>
                  <a:gd name="connsiteX2" fmla="*/ 123072 w 194878"/>
                  <a:gd name="connsiteY2" fmla="*/ 0 h 40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4878" h="402812">
                    <a:moveTo>
                      <a:pt x="123072" y="0"/>
                    </a:moveTo>
                    <a:cubicBezTo>
                      <a:pt x="216616" y="36975"/>
                      <a:pt x="249472" y="254268"/>
                      <a:pt x="28394" y="402812"/>
                    </a:cubicBezTo>
                    <a:cubicBezTo>
                      <a:pt x="28394" y="402838"/>
                      <a:pt x="-78695" y="44854"/>
                      <a:pt x="123072" y="0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8909AB8-1206-7285-82D8-1B756544B5B2}"/>
                  </a:ext>
                </a:extLst>
              </p:cNvPr>
              <p:cNvSpPr/>
              <p:nvPr/>
            </p:nvSpPr>
            <p:spPr>
              <a:xfrm>
                <a:off x="6168271" y="1998441"/>
                <a:ext cx="100582" cy="166477"/>
              </a:xfrm>
              <a:custGeom>
                <a:avLst/>
                <a:gdLst>
                  <a:gd name="connsiteX0" fmla="*/ 34251 w 100582"/>
                  <a:gd name="connsiteY0" fmla="*/ 166478 h 166477"/>
                  <a:gd name="connsiteX1" fmla="*/ 82761 w 100582"/>
                  <a:gd name="connsiteY1" fmla="*/ 107282 h 166477"/>
                  <a:gd name="connsiteX2" fmla="*/ 15196 w 100582"/>
                  <a:gd name="connsiteY2" fmla="*/ 5059 h 166477"/>
                  <a:gd name="connsiteX3" fmla="*/ 520 w 100582"/>
                  <a:gd name="connsiteY3" fmla="*/ 10183 h 166477"/>
                  <a:gd name="connsiteX4" fmla="*/ 75371 w 100582"/>
                  <a:gd name="connsiteY4" fmla="*/ 120928 h 166477"/>
                  <a:gd name="connsiteX5" fmla="*/ 16227 w 100582"/>
                  <a:gd name="connsiteY5" fmla="*/ 148402 h 166477"/>
                  <a:gd name="connsiteX6" fmla="*/ 6442 w 100582"/>
                  <a:gd name="connsiteY6" fmla="*/ 153423 h 166477"/>
                  <a:gd name="connsiteX7" fmla="*/ 34251 w 100582"/>
                  <a:gd name="connsiteY7" fmla="*/ 166478 h 16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582" h="166477">
                    <a:moveTo>
                      <a:pt x="34251" y="166478"/>
                    </a:moveTo>
                    <a:cubicBezTo>
                      <a:pt x="71843" y="166040"/>
                      <a:pt x="130293" y="140678"/>
                      <a:pt x="82761" y="107282"/>
                    </a:cubicBezTo>
                    <a:cubicBezTo>
                      <a:pt x="44009" y="86271"/>
                      <a:pt x="15480" y="5858"/>
                      <a:pt x="15196" y="5059"/>
                    </a:cubicBezTo>
                    <a:cubicBezTo>
                      <a:pt x="12029" y="-4442"/>
                      <a:pt x="-2957" y="682"/>
                      <a:pt x="520" y="10183"/>
                    </a:cubicBezTo>
                    <a:cubicBezTo>
                      <a:pt x="1756" y="13711"/>
                      <a:pt x="31315" y="97085"/>
                      <a:pt x="75371" y="120928"/>
                    </a:cubicBezTo>
                    <a:cubicBezTo>
                      <a:pt x="105806" y="139570"/>
                      <a:pt x="42413" y="157646"/>
                      <a:pt x="16227" y="148402"/>
                    </a:cubicBezTo>
                    <a:cubicBezTo>
                      <a:pt x="12107" y="147089"/>
                      <a:pt x="7755" y="149355"/>
                      <a:pt x="6442" y="153423"/>
                    </a:cubicBezTo>
                    <a:cubicBezTo>
                      <a:pt x="4227" y="167405"/>
                      <a:pt x="24518" y="165422"/>
                      <a:pt x="34251" y="166478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EC122C6-E8D3-31D8-9E32-9EE24E170FA2}"/>
                  </a:ext>
                </a:extLst>
              </p:cNvPr>
              <p:cNvSpPr/>
              <p:nvPr/>
            </p:nvSpPr>
            <p:spPr>
              <a:xfrm>
                <a:off x="5127048" y="2667044"/>
                <a:ext cx="1823191" cy="2464560"/>
              </a:xfrm>
              <a:custGeom>
                <a:avLst/>
                <a:gdLst>
                  <a:gd name="connsiteX0" fmla="*/ 25288 w 1823191"/>
                  <a:gd name="connsiteY0" fmla="*/ 2333680 h 2464560"/>
                  <a:gd name="connsiteX1" fmla="*/ 1762011 w 1823191"/>
                  <a:gd name="connsiteY1" fmla="*/ 2405880 h 2464560"/>
                  <a:gd name="connsiteX2" fmla="*/ 1074057 w 1823191"/>
                  <a:gd name="connsiteY2" fmla="*/ 15758 h 2464560"/>
                  <a:gd name="connsiteX3" fmla="*/ 981130 w 1823191"/>
                  <a:gd name="connsiteY3" fmla="*/ 0 h 2464560"/>
                  <a:gd name="connsiteX4" fmla="*/ 677399 w 1823191"/>
                  <a:gd name="connsiteY4" fmla="*/ 11175 h 2464560"/>
                  <a:gd name="connsiteX5" fmla="*/ 566062 w 1823191"/>
                  <a:gd name="connsiteY5" fmla="*/ 31001 h 2464560"/>
                  <a:gd name="connsiteX6" fmla="*/ 25288 w 1823191"/>
                  <a:gd name="connsiteY6" fmla="*/ 2333680 h 246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3191" h="2464560">
                    <a:moveTo>
                      <a:pt x="25288" y="2333680"/>
                    </a:moveTo>
                    <a:cubicBezTo>
                      <a:pt x="66666" y="2406781"/>
                      <a:pt x="1649592" y="2542863"/>
                      <a:pt x="1762011" y="2405880"/>
                    </a:cubicBezTo>
                    <a:cubicBezTo>
                      <a:pt x="1981802" y="1863252"/>
                      <a:pt x="1576208" y="416717"/>
                      <a:pt x="1074057" y="15758"/>
                    </a:cubicBezTo>
                    <a:cubicBezTo>
                      <a:pt x="1069655" y="14522"/>
                      <a:pt x="1012956" y="51"/>
                      <a:pt x="981130" y="0"/>
                    </a:cubicBezTo>
                    <a:cubicBezTo>
                      <a:pt x="983319" y="8883"/>
                      <a:pt x="1039554" y="242784"/>
                      <a:pt x="677399" y="11175"/>
                    </a:cubicBezTo>
                    <a:cubicBezTo>
                      <a:pt x="675339" y="13621"/>
                      <a:pt x="589055" y="15140"/>
                      <a:pt x="566062" y="31001"/>
                    </a:cubicBezTo>
                    <a:cubicBezTo>
                      <a:pt x="592067" y="409327"/>
                      <a:pt x="-143881" y="1919461"/>
                      <a:pt x="25288" y="233368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E6A86DE-47BF-015E-AC1C-10C83D549B2D}"/>
                  </a:ext>
                </a:extLst>
              </p:cNvPr>
              <p:cNvSpPr/>
              <p:nvPr/>
            </p:nvSpPr>
            <p:spPr>
              <a:xfrm>
                <a:off x="5466819" y="1318895"/>
                <a:ext cx="860634" cy="604604"/>
              </a:xfrm>
              <a:custGeom>
                <a:avLst/>
                <a:gdLst>
                  <a:gd name="connsiteX0" fmla="*/ 860635 w 860634"/>
                  <a:gd name="connsiteY0" fmla="*/ 190901 h 604604"/>
                  <a:gd name="connsiteX1" fmla="*/ 646432 w 860634"/>
                  <a:gd name="connsiteY1" fmla="*/ 169941 h 604604"/>
                  <a:gd name="connsiteX2" fmla="*/ 585407 w 860634"/>
                  <a:gd name="connsiteY2" fmla="*/ 49412 h 604604"/>
                  <a:gd name="connsiteX3" fmla="*/ 491914 w 860634"/>
                  <a:gd name="connsiteY3" fmla="*/ 179494 h 604604"/>
                  <a:gd name="connsiteX4" fmla="*/ 451900 w 860634"/>
                  <a:gd name="connsiteY4" fmla="*/ 0 h 604604"/>
                  <a:gd name="connsiteX5" fmla="*/ 214704 w 860634"/>
                  <a:gd name="connsiteY5" fmla="*/ 217834 h 604604"/>
                  <a:gd name="connsiteX6" fmla="*/ 212489 w 860634"/>
                  <a:gd name="connsiteY6" fmla="*/ 213302 h 604604"/>
                  <a:gd name="connsiteX7" fmla="*/ 56298 w 860634"/>
                  <a:gd name="connsiteY7" fmla="*/ 604605 h 604604"/>
                  <a:gd name="connsiteX8" fmla="*/ 188800 w 860634"/>
                  <a:gd name="connsiteY8" fmla="*/ 433325 h 604604"/>
                  <a:gd name="connsiteX9" fmla="*/ 557728 w 860634"/>
                  <a:gd name="connsiteY9" fmla="*/ 393800 h 604604"/>
                  <a:gd name="connsiteX10" fmla="*/ 860635 w 860634"/>
                  <a:gd name="connsiteY10" fmla="*/ 190901 h 604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0634" h="604604">
                    <a:moveTo>
                      <a:pt x="860635" y="190901"/>
                    </a:moveTo>
                    <a:cubicBezTo>
                      <a:pt x="860635" y="190901"/>
                      <a:pt x="760576" y="145120"/>
                      <a:pt x="646432" y="169941"/>
                    </a:cubicBezTo>
                    <a:cubicBezTo>
                      <a:pt x="640638" y="127250"/>
                      <a:pt x="621352" y="85692"/>
                      <a:pt x="585407" y="49412"/>
                    </a:cubicBezTo>
                    <a:cubicBezTo>
                      <a:pt x="559916" y="96120"/>
                      <a:pt x="527396" y="139712"/>
                      <a:pt x="491914" y="179494"/>
                    </a:cubicBezTo>
                    <a:cubicBezTo>
                      <a:pt x="497192" y="84790"/>
                      <a:pt x="451900" y="0"/>
                      <a:pt x="451900" y="0"/>
                    </a:cubicBezTo>
                    <a:cubicBezTo>
                      <a:pt x="421363" y="88447"/>
                      <a:pt x="287984" y="130932"/>
                      <a:pt x="214704" y="217834"/>
                    </a:cubicBezTo>
                    <a:lnTo>
                      <a:pt x="212489" y="213302"/>
                    </a:lnTo>
                    <a:cubicBezTo>
                      <a:pt x="212489" y="213302"/>
                      <a:pt x="-132028" y="278189"/>
                      <a:pt x="56298" y="604605"/>
                    </a:cubicBezTo>
                    <a:lnTo>
                      <a:pt x="188800" y="433325"/>
                    </a:lnTo>
                    <a:cubicBezTo>
                      <a:pt x="326375" y="517780"/>
                      <a:pt x="468663" y="479054"/>
                      <a:pt x="557728" y="393800"/>
                    </a:cubicBezTo>
                    <a:cubicBezTo>
                      <a:pt x="665099" y="393208"/>
                      <a:pt x="801980" y="356697"/>
                      <a:pt x="860635" y="190901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2FCFEA8-356A-73A9-2E96-7E64FE8A5B39}"/>
                  </a:ext>
                </a:extLst>
              </p:cNvPr>
              <p:cNvSpPr/>
              <p:nvPr/>
            </p:nvSpPr>
            <p:spPr>
              <a:xfrm>
                <a:off x="4982833" y="2698020"/>
                <a:ext cx="906634" cy="2841135"/>
              </a:xfrm>
              <a:custGeom>
                <a:avLst/>
                <a:gdLst>
                  <a:gd name="connsiteX0" fmla="*/ 38005 w 906634"/>
                  <a:gd name="connsiteY0" fmla="*/ 2841136 h 2841135"/>
                  <a:gd name="connsiteX1" fmla="*/ 827228 w 906634"/>
                  <a:gd name="connsiteY1" fmla="*/ 2841136 h 2841135"/>
                  <a:gd name="connsiteX2" fmla="*/ 738086 w 906634"/>
                  <a:gd name="connsiteY2" fmla="*/ 28710 h 2841135"/>
                  <a:gd name="connsiteX3" fmla="*/ 710226 w 906634"/>
                  <a:gd name="connsiteY3" fmla="*/ 0 h 2841135"/>
                  <a:gd name="connsiteX4" fmla="*/ 0 w 906634"/>
                  <a:gd name="connsiteY4" fmla="*/ 2841136 h 2841135"/>
                  <a:gd name="connsiteX5" fmla="*/ 38005 w 906634"/>
                  <a:gd name="connsiteY5" fmla="*/ 2841136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6634" h="2841135">
                    <a:moveTo>
                      <a:pt x="38005" y="2841136"/>
                    </a:moveTo>
                    <a:cubicBezTo>
                      <a:pt x="200814" y="2841136"/>
                      <a:pt x="666041" y="2841136"/>
                      <a:pt x="827228" y="2841136"/>
                    </a:cubicBezTo>
                    <a:cubicBezTo>
                      <a:pt x="807169" y="2014757"/>
                      <a:pt x="1068905" y="635890"/>
                      <a:pt x="738086" y="28710"/>
                    </a:cubicBezTo>
                    <a:cubicBezTo>
                      <a:pt x="729640" y="18153"/>
                      <a:pt x="720499" y="8626"/>
                      <a:pt x="710226" y="0"/>
                    </a:cubicBezTo>
                    <a:cubicBezTo>
                      <a:pt x="209800" y="620801"/>
                      <a:pt x="140407" y="1867346"/>
                      <a:pt x="0" y="2841136"/>
                    </a:cubicBezTo>
                    <a:cubicBezTo>
                      <a:pt x="5768" y="2841136"/>
                      <a:pt x="32830" y="2841136"/>
                      <a:pt x="38005" y="2841136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8919CD0-B113-D309-FE48-6B7755843295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1008343" cy="2856430"/>
              </a:xfrm>
              <a:custGeom>
                <a:avLst/>
                <a:gdLst>
                  <a:gd name="connsiteX0" fmla="*/ 1008344 w 1008343"/>
                  <a:gd name="connsiteY0" fmla="*/ 2856430 h 2856430"/>
                  <a:gd name="connsiteX1" fmla="*/ 381029 w 1008343"/>
                  <a:gd name="connsiteY1" fmla="*/ 2856430 h 2856430"/>
                  <a:gd name="connsiteX2" fmla="*/ 52 w 1008343"/>
                  <a:gd name="connsiteY2" fmla="*/ 154 h 2856430"/>
                  <a:gd name="connsiteX3" fmla="*/ 26 w 1008343"/>
                  <a:gd name="connsiteY3" fmla="*/ 26 h 2856430"/>
                  <a:gd name="connsiteX4" fmla="*/ 0 w 1008343"/>
                  <a:gd name="connsiteY4" fmla="*/ 0 h 2856430"/>
                  <a:gd name="connsiteX5" fmla="*/ 1008344 w 1008343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8343" h="2856430">
                    <a:moveTo>
                      <a:pt x="1008344" y="2856430"/>
                    </a:moveTo>
                    <a:lnTo>
                      <a:pt x="381029" y="2856430"/>
                    </a:lnTo>
                    <a:cubicBezTo>
                      <a:pt x="319464" y="1920182"/>
                      <a:pt x="274532" y="854650"/>
                      <a:pt x="52" y="154"/>
                    </a:cubicBezTo>
                    <a:cubicBezTo>
                      <a:pt x="52" y="129"/>
                      <a:pt x="26" y="77"/>
                      <a:pt x="26" y="26"/>
                    </a:cubicBezTo>
                    <a:lnTo>
                      <a:pt x="0" y="0"/>
                    </a:lnTo>
                    <a:cubicBezTo>
                      <a:pt x="847801" y="35971"/>
                      <a:pt x="941474" y="2011307"/>
                      <a:pt x="1008344" y="285643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D7869D0-C4E3-C81B-7DFF-397290EE913B}"/>
                  </a:ext>
                </a:extLst>
              </p:cNvPr>
              <p:cNvSpPr/>
              <p:nvPr/>
            </p:nvSpPr>
            <p:spPr>
              <a:xfrm>
                <a:off x="5763095" y="2064937"/>
                <a:ext cx="664396" cy="432497"/>
              </a:xfrm>
              <a:custGeom>
                <a:avLst/>
                <a:gdLst>
                  <a:gd name="connsiteX0" fmla="*/ 0 w 664396"/>
                  <a:gd name="connsiteY0" fmla="*/ 301388 h 432497"/>
                  <a:gd name="connsiteX1" fmla="*/ 533281 w 664396"/>
                  <a:gd name="connsiteY1" fmla="*/ 387569 h 432497"/>
                  <a:gd name="connsiteX2" fmla="*/ 630122 w 664396"/>
                  <a:gd name="connsiteY2" fmla="*/ 0 h 432497"/>
                  <a:gd name="connsiteX3" fmla="*/ 53403 w 664396"/>
                  <a:gd name="connsiteY3" fmla="*/ 44725 h 432497"/>
                  <a:gd name="connsiteX4" fmla="*/ 0 w 664396"/>
                  <a:gd name="connsiteY4" fmla="*/ 301388 h 43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396" h="432497">
                    <a:moveTo>
                      <a:pt x="0" y="301388"/>
                    </a:moveTo>
                    <a:cubicBezTo>
                      <a:pt x="0" y="301440"/>
                      <a:pt x="376034" y="525634"/>
                      <a:pt x="533281" y="387569"/>
                    </a:cubicBezTo>
                    <a:cubicBezTo>
                      <a:pt x="672015" y="265778"/>
                      <a:pt x="694185" y="119062"/>
                      <a:pt x="630122" y="0"/>
                    </a:cubicBezTo>
                    <a:cubicBezTo>
                      <a:pt x="630122" y="0"/>
                      <a:pt x="453203" y="61617"/>
                      <a:pt x="53403" y="44725"/>
                    </a:cubicBezTo>
                    <a:cubicBezTo>
                      <a:pt x="53403" y="44751"/>
                      <a:pt x="81366" y="225044"/>
                      <a:pt x="0" y="301388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51C1161-2236-CE03-0CA1-F48EC4F88564}"/>
                  </a:ext>
                </a:extLst>
              </p:cNvPr>
              <p:cNvSpPr/>
              <p:nvPr/>
            </p:nvSpPr>
            <p:spPr>
              <a:xfrm>
                <a:off x="5644493" y="2057444"/>
                <a:ext cx="179637" cy="60023"/>
              </a:xfrm>
              <a:custGeom>
                <a:avLst/>
                <a:gdLst>
                  <a:gd name="connsiteX0" fmla="*/ 172030 w 179637"/>
                  <a:gd name="connsiteY0" fmla="*/ 60020 h 60023"/>
                  <a:gd name="connsiteX1" fmla="*/ 174039 w 179637"/>
                  <a:gd name="connsiteY1" fmla="*/ 44751 h 60023"/>
                  <a:gd name="connsiteX2" fmla="*/ 8500 w 179637"/>
                  <a:gd name="connsiteY2" fmla="*/ 0 h 60023"/>
                  <a:gd name="connsiteX3" fmla="*/ 172030 w 179637"/>
                  <a:gd name="connsiteY3" fmla="*/ 60020 h 60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637" h="60023">
                    <a:moveTo>
                      <a:pt x="172030" y="60020"/>
                    </a:moveTo>
                    <a:cubicBezTo>
                      <a:pt x="180734" y="60278"/>
                      <a:pt x="182716" y="46837"/>
                      <a:pt x="174039" y="44751"/>
                    </a:cubicBezTo>
                    <a:cubicBezTo>
                      <a:pt x="174039" y="44751"/>
                      <a:pt x="8500" y="0"/>
                      <a:pt x="8500" y="0"/>
                    </a:cubicBezTo>
                    <a:cubicBezTo>
                      <a:pt x="-45288" y="17277"/>
                      <a:pt x="173858" y="55179"/>
                      <a:pt x="172030" y="6002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212F924-E8A0-E680-3CD9-FEF852E62B05}"/>
                  </a:ext>
                </a:extLst>
              </p:cNvPr>
              <p:cNvSpPr/>
              <p:nvPr/>
            </p:nvSpPr>
            <p:spPr>
              <a:xfrm>
                <a:off x="5604113" y="2258949"/>
                <a:ext cx="166678" cy="115157"/>
              </a:xfrm>
              <a:custGeom>
                <a:avLst/>
                <a:gdLst>
                  <a:gd name="connsiteX0" fmla="*/ 158956 w 166678"/>
                  <a:gd name="connsiteY0" fmla="*/ 115153 h 115157"/>
                  <a:gd name="connsiteX1" fmla="*/ 163257 w 166678"/>
                  <a:gd name="connsiteY1" fmla="*/ 100914 h 115157"/>
                  <a:gd name="connsiteX2" fmla="*/ 602 w 166678"/>
                  <a:gd name="connsiteY2" fmla="*/ 2142 h 115157"/>
                  <a:gd name="connsiteX3" fmla="*/ 158956 w 166678"/>
                  <a:gd name="connsiteY3" fmla="*/ 115153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78" h="115157">
                    <a:moveTo>
                      <a:pt x="158956" y="115153"/>
                    </a:moveTo>
                    <a:cubicBezTo>
                      <a:pt x="166321" y="115410"/>
                      <a:pt x="169719" y="104879"/>
                      <a:pt x="163257" y="100914"/>
                    </a:cubicBezTo>
                    <a:cubicBezTo>
                      <a:pt x="158570" y="102355"/>
                      <a:pt x="1735" y="-17324"/>
                      <a:pt x="602" y="2142"/>
                    </a:cubicBezTo>
                    <a:cubicBezTo>
                      <a:pt x="-11166" y="14115"/>
                      <a:pt x="153498" y="110801"/>
                      <a:pt x="158956" y="11515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54905D4-4960-FAE6-79E7-F31F9D282818}"/>
                  </a:ext>
                </a:extLst>
              </p:cNvPr>
              <p:cNvSpPr/>
              <p:nvPr/>
            </p:nvSpPr>
            <p:spPr>
              <a:xfrm>
                <a:off x="5487795" y="2029853"/>
                <a:ext cx="196961" cy="235287"/>
              </a:xfrm>
              <a:custGeom>
                <a:avLst/>
                <a:gdLst>
                  <a:gd name="connsiteX0" fmla="*/ 3625 w 196961"/>
                  <a:gd name="connsiteY0" fmla="*/ 137693 h 235287"/>
                  <a:gd name="connsiteX1" fmla="*/ 193342 w 196961"/>
                  <a:gd name="connsiteY1" fmla="*/ 97576 h 235287"/>
                  <a:gd name="connsiteX2" fmla="*/ 3625 w 196961"/>
                  <a:gd name="connsiteY2" fmla="*/ 137693 h 23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6961" h="235287">
                    <a:moveTo>
                      <a:pt x="3625" y="137693"/>
                    </a:moveTo>
                    <a:cubicBezTo>
                      <a:pt x="36996" y="291850"/>
                      <a:pt x="225219" y="252042"/>
                      <a:pt x="193342" y="97576"/>
                    </a:cubicBezTo>
                    <a:cubicBezTo>
                      <a:pt x="159946" y="-56556"/>
                      <a:pt x="-28277" y="-16748"/>
                      <a:pt x="3625" y="13769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29F67BD-AC8F-9337-0E4E-48D60B980EC4}"/>
                  </a:ext>
                </a:extLst>
              </p:cNvPr>
              <p:cNvSpPr/>
              <p:nvPr/>
            </p:nvSpPr>
            <p:spPr>
              <a:xfrm>
                <a:off x="5520840" y="2073957"/>
                <a:ext cx="99003" cy="125440"/>
              </a:xfrm>
              <a:custGeom>
                <a:avLst/>
                <a:gdLst>
                  <a:gd name="connsiteX0" fmla="*/ 19503 w 99003"/>
                  <a:gd name="connsiteY0" fmla="*/ 125440 h 125440"/>
                  <a:gd name="connsiteX1" fmla="*/ 26944 w 99003"/>
                  <a:gd name="connsiteY1" fmla="*/ 115398 h 125440"/>
                  <a:gd name="connsiteX2" fmla="*/ 89204 w 99003"/>
                  <a:gd name="connsiteY2" fmla="*/ 21698 h 125440"/>
                  <a:gd name="connsiteX3" fmla="*/ 12087 w 99003"/>
                  <a:gd name="connsiteY3" fmla="*/ 119955 h 125440"/>
                  <a:gd name="connsiteX4" fmla="*/ 19503 w 99003"/>
                  <a:gd name="connsiteY4" fmla="*/ 125440 h 12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03" h="125440">
                    <a:moveTo>
                      <a:pt x="19503" y="125440"/>
                    </a:moveTo>
                    <a:cubicBezTo>
                      <a:pt x="24626" y="125491"/>
                      <a:pt x="28515" y="120290"/>
                      <a:pt x="26944" y="115398"/>
                    </a:cubicBezTo>
                    <a:cubicBezTo>
                      <a:pt x="-2435" y="33388"/>
                      <a:pt x="33922" y="-1064"/>
                      <a:pt x="89204" y="21698"/>
                    </a:cubicBezTo>
                    <a:cubicBezTo>
                      <a:pt x="143585" y="3133"/>
                      <a:pt x="-48912" y="-47025"/>
                      <a:pt x="12087" y="119955"/>
                    </a:cubicBezTo>
                    <a:cubicBezTo>
                      <a:pt x="13091" y="123303"/>
                      <a:pt x="16155" y="125440"/>
                      <a:pt x="19503" y="12544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FBA779EA-C79B-EEE5-1122-7DE27330F541}"/>
                  </a:ext>
                </a:extLst>
              </p:cNvPr>
              <p:cNvSpPr/>
              <p:nvPr/>
            </p:nvSpPr>
            <p:spPr>
              <a:xfrm>
                <a:off x="5523983" y="2108134"/>
                <a:ext cx="95299" cy="80396"/>
              </a:xfrm>
              <a:custGeom>
                <a:avLst/>
                <a:gdLst>
                  <a:gd name="connsiteX0" fmla="*/ 88894 w 95299"/>
                  <a:gd name="connsiteY0" fmla="*/ 80397 h 80396"/>
                  <a:gd name="connsiteX1" fmla="*/ 8095 w 95299"/>
                  <a:gd name="connsiteY1" fmla="*/ 35 h 80396"/>
                  <a:gd name="connsiteX2" fmla="*/ 7065 w 95299"/>
                  <a:gd name="connsiteY2" fmla="*/ 15536 h 80396"/>
                  <a:gd name="connsiteX3" fmla="*/ 88894 w 95299"/>
                  <a:gd name="connsiteY3" fmla="*/ 80397 h 8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9" h="80396">
                    <a:moveTo>
                      <a:pt x="88894" y="80397"/>
                    </a:moveTo>
                    <a:cubicBezTo>
                      <a:pt x="112454" y="77075"/>
                      <a:pt x="67754" y="4901"/>
                      <a:pt x="8095" y="35"/>
                    </a:cubicBezTo>
                    <a:cubicBezTo>
                      <a:pt x="-1999" y="-841"/>
                      <a:pt x="-3003" y="15046"/>
                      <a:pt x="7065" y="15536"/>
                    </a:cubicBezTo>
                    <a:cubicBezTo>
                      <a:pt x="67110" y="21767"/>
                      <a:pt x="74655" y="78414"/>
                      <a:pt x="88894" y="80397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938520A-5295-1146-9D6E-C3A1EA57A24D}"/>
                  </a:ext>
                </a:extLst>
              </p:cNvPr>
              <p:cNvSpPr/>
              <p:nvPr/>
            </p:nvSpPr>
            <p:spPr>
              <a:xfrm>
                <a:off x="5693290" y="2667044"/>
                <a:ext cx="510379" cy="219188"/>
              </a:xfrm>
              <a:custGeom>
                <a:avLst/>
                <a:gdLst>
                  <a:gd name="connsiteX0" fmla="*/ 0 w 510379"/>
                  <a:gd name="connsiteY0" fmla="*/ 31001 h 219188"/>
                  <a:gd name="connsiteX1" fmla="*/ 507815 w 510379"/>
                  <a:gd name="connsiteY1" fmla="*/ 15732 h 219188"/>
                  <a:gd name="connsiteX2" fmla="*/ 414888 w 510379"/>
                  <a:gd name="connsiteY2" fmla="*/ 0 h 219188"/>
                  <a:gd name="connsiteX3" fmla="*/ 111157 w 510379"/>
                  <a:gd name="connsiteY3" fmla="*/ 11175 h 219188"/>
                  <a:gd name="connsiteX4" fmla="*/ 0 w 510379"/>
                  <a:gd name="connsiteY4" fmla="*/ 31001 h 21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0379" h="219188">
                    <a:moveTo>
                      <a:pt x="0" y="31001"/>
                    </a:moveTo>
                    <a:cubicBezTo>
                      <a:pt x="57548" y="112264"/>
                      <a:pt x="550043" y="418931"/>
                      <a:pt x="507815" y="15732"/>
                    </a:cubicBezTo>
                    <a:cubicBezTo>
                      <a:pt x="503387" y="14522"/>
                      <a:pt x="446714" y="51"/>
                      <a:pt x="414888" y="0"/>
                    </a:cubicBezTo>
                    <a:cubicBezTo>
                      <a:pt x="417077" y="8883"/>
                      <a:pt x="453666" y="227696"/>
                      <a:pt x="111157" y="11175"/>
                    </a:cubicBezTo>
                    <a:cubicBezTo>
                      <a:pt x="109689" y="10222"/>
                      <a:pt x="22401" y="16325"/>
                      <a:pt x="0" y="31001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D92E02B-C201-3BA8-06E0-029390F61C09}"/>
                  </a:ext>
                </a:extLst>
              </p:cNvPr>
              <p:cNvSpPr/>
              <p:nvPr/>
            </p:nvSpPr>
            <p:spPr>
              <a:xfrm>
                <a:off x="5962873" y="1898885"/>
                <a:ext cx="116075" cy="87775"/>
              </a:xfrm>
              <a:custGeom>
                <a:avLst/>
                <a:gdLst>
                  <a:gd name="connsiteX0" fmla="*/ 6340 w 116075"/>
                  <a:gd name="connsiteY0" fmla="*/ 87776 h 87775"/>
                  <a:gd name="connsiteX1" fmla="*/ 2607 w 116075"/>
                  <a:gd name="connsiteY1" fmla="*/ 86565 h 87775"/>
                  <a:gd name="connsiteX2" fmla="*/ 1216 w 116075"/>
                  <a:gd name="connsiteY2" fmla="*/ 77734 h 87775"/>
                  <a:gd name="connsiteX3" fmla="*/ 108975 w 116075"/>
                  <a:gd name="connsiteY3" fmla="*/ 50 h 87775"/>
                  <a:gd name="connsiteX4" fmla="*/ 116030 w 116075"/>
                  <a:gd name="connsiteY4" fmla="*/ 5560 h 87775"/>
                  <a:gd name="connsiteX5" fmla="*/ 110519 w 116075"/>
                  <a:gd name="connsiteY5" fmla="*/ 12589 h 87775"/>
                  <a:gd name="connsiteX6" fmla="*/ 11438 w 116075"/>
                  <a:gd name="connsiteY6" fmla="*/ 85175 h 87775"/>
                  <a:gd name="connsiteX7" fmla="*/ 6340 w 116075"/>
                  <a:gd name="connsiteY7" fmla="*/ 87776 h 87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075" h="87775">
                    <a:moveTo>
                      <a:pt x="6340" y="87776"/>
                    </a:moveTo>
                    <a:cubicBezTo>
                      <a:pt x="5053" y="87776"/>
                      <a:pt x="3740" y="87389"/>
                      <a:pt x="2607" y="86565"/>
                    </a:cubicBezTo>
                    <a:cubicBezTo>
                      <a:pt x="-226" y="84505"/>
                      <a:pt x="-844" y="80540"/>
                      <a:pt x="1216" y="77734"/>
                    </a:cubicBezTo>
                    <a:cubicBezTo>
                      <a:pt x="52328" y="7646"/>
                      <a:pt x="106683" y="333"/>
                      <a:pt x="108975" y="50"/>
                    </a:cubicBezTo>
                    <a:cubicBezTo>
                      <a:pt x="112450" y="-388"/>
                      <a:pt x="115592" y="2110"/>
                      <a:pt x="116030" y="5560"/>
                    </a:cubicBezTo>
                    <a:cubicBezTo>
                      <a:pt x="116442" y="9036"/>
                      <a:pt x="113996" y="12177"/>
                      <a:pt x="110519" y="12589"/>
                    </a:cubicBezTo>
                    <a:cubicBezTo>
                      <a:pt x="109772" y="12692"/>
                      <a:pt x="58970" y="20031"/>
                      <a:pt x="11438" y="85175"/>
                    </a:cubicBezTo>
                    <a:cubicBezTo>
                      <a:pt x="10203" y="86874"/>
                      <a:pt x="8297" y="87776"/>
                      <a:pt x="6340" y="8777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A972128-282A-A9DC-D6C3-BDBF3EFF3C7B}"/>
                  </a:ext>
                </a:extLst>
              </p:cNvPr>
              <p:cNvSpPr/>
              <p:nvPr/>
            </p:nvSpPr>
            <p:spPr>
              <a:xfrm>
                <a:off x="6147060" y="1879467"/>
                <a:ext cx="108761" cy="19159"/>
              </a:xfrm>
              <a:custGeom>
                <a:avLst/>
                <a:gdLst>
                  <a:gd name="connsiteX0" fmla="*/ 6333 w 108761"/>
                  <a:gd name="connsiteY0" fmla="*/ 19134 h 19159"/>
                  <a:gd name="connsiteX1" fmla="*/ 205 w 108761"/>
                  <a:gd name="connsiteY1" fmla="*/ 14396 h 19159"/>
                  <a:gd name="connsiteX2" fmla="*/ 4737 w 108761"/>
                  <a:gd name="connsiteY2" fmla="*/ 6671 h 19159"/>
                  <a:gd name="connsiteX3" fmla="*/ 98874 w 108761"/>
                  <a:gd name="connsiteY3" fmla="*/ 5615 h 19159"/>
                  <a:gd name="connsiteX4" fmla="*/ 102633 w 108761"/>
                  <a:gd name="connsiteY4" fmla="*/ 6491 h 19159"/>
                  <a:gd name="connsiteX5" fmla="*/ 108762 w 108761"/>
                  <a:gd name="connsiteY5" fmla="*/ 12825 h 19159"/>
                  <a:gd name="connsiteX6" fmla="*/ 102427 w 108761"/>
                  <a:gd name="connsiteY6" fmla="*/ 19159 h 19159"/>
                  <a:gd name="connsiteX7" fmla="*/ 95861 w 108761"/>
                  <a:gd name="connsiteY7" fmla="*/ 17923 h 19159"/>
                  <a:gd name="connsiteX8" fmla="*/ 7929 w 108761"/>
                  <a:gd name="connsiteY8" fmla="*/ 18953 h 19159"/>
                  <a:gd name="connsiteX9" fmla="*/ 6333 w 108761"/>
                  <a:gd name="connsiteY9" fmla="*/ 19134 h 19159"/>
                  <a:gd name="connsiteX10" fmla="*/ 102453 w 108761"/>
                  <a:gd name="connsiteY10" fmla="*/ 6491 h 19159"/>
                  <a:gd name="connsiteX11" fmla="*/ 102556 w 108761"/>
                  <a:gd name="connsiteY11" fmla="*/ 6491 h 19159"/>
                  <a:gd name="connsiteX12" fmla="*/ 102453 w 108761"/>
                  <a:gd name="connsiteY12" fmla="*/ 6491 h 19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761" h="19159">
                    <a:moveTo>
                      <a:pt x="6333" y="19134"/>
                    </a:moveTo>
                    <a:cubicBezTo>
                      <a:pt x="3526" y="19134"/>
                      <a:pt x="952" y="17254"/>
                      <a:pt x="205" y="14396"/>
                    </a:cubicBezTo>
                    <a:cubicBezTo>
                      <a:pt x="-670" y="11023"/>
                      <a:pt x="1338" y="7547"/>
                      <a:pt x="4737" y="6671"/>
                    </a:cubicBezTo>
                    <a:cubicBezTo>
                      <a:pt x="52578" y="-5817"/>
                      <a:pt x="86206" y="2474"/>
                      <a:pt x="98874" y="5615"/>
                    </a:cubicBezTo>
                    <a:cubicBezTo>
                      <a:pt x="100367" y="5976"/>
                      <a:pt x="102041" y="6388"/>
                      <a:pt x="102633" y="6491"/>
                    </a:cubicBezTo>
                    <a:cubicBezTo>
                      <a:pt x="106032" y="6594"/>
                      <a:pt x="108762" y="9401"/>
                      <a:pt x="108762" y="12825"/>
                    </a:cubicBezTo>
                    <a:cubicBezTo>
                      <a:pt x="108762" y="16327"/>
                      <a:pt x="105929" y="19159"/>
                      <a:pt x="102427" y="19159"/>
                    </a:cubicBezTo>
                    <a:cubicBezTo>
                      <a:pt x="100831" y="19159"/>
                      <a:pt x="99080" y="18722"/>
                      <a:pt x="95861" y="17923"/>
                    </a:cubicBezTo>
                    <a:cubicBezTo>
                      <a:pt x="84043" y="15014"/>
                      <a:pt x="52655" y="7289"/>
                      <a:pt x="7929" y="18953"/>
                    </a:cubicBezTo>
                    <a:cubicBezTo>
                      <a:pt x="7414" y="19082"/>
                      <a:pt x="6874" y="19134"/>
                      <a:pt x="6333" y="19134"/>
                    </a:cubicBezTo>
                    <a:close/>
                    <a:moveTo>
                      <a:pt x="102453" y="6491"/>
                    </a:moveTo>
                    <a:cubicBezTo>
                      <a:pt x="102427" y="6491"/>
                      <a:pt x="102504" y="6491"/>
                      <a:pt x="102556" y="6491"/>
                    </a:cubicBezTo>
                    <a:cubicBezTo>
                      <a:pt x="102530" y="6491"/>
                      <a:pt x="102478" y="6491"/>
                      <a:pt x="102453" y="649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C01461F-9418-BBE8-D6CD-78305CC6DD92}"/>
                  </a:ext>
                </a:extLst>
              </p:cNvPr>
              <p:cNvSpPr/>
              <p:nvPr/>
            </p:nvSpPr>
            <p:spPr>
              <a:xfrm>
                <a:off x="5604122" y="2698020"/>
                <a:ext cx="281235" cy="2841135"/>
              </a:xfrm>
              <a:custGeom>
                <a:avLst/>
                <a:gdLst>
                  <a:gd name="connsiteX0" fmla="*/ 266936 w 281235"/>
                  <a:gd name="connsiteY0" fmla="*/ 1575948 h 2841135"/>
                  <a:gd name="connsiteX1" fmla="*/ 205938 w 281235"/>
                  <a:gd name="connsiteY1" fmla="*/ 2841136 h 2841135"/>
                  <a:gd name="connsiteX2" fmla="*/ 69985 w 281235"/>
                  <a:gd name="connsiteY2" fmla="*/ 2841136 h 2841135"/>
                  <a:gd name="connsiteX3" fmla="*/ 149471 w 281235"/>
                  <a:gd name="connsiteY3" fmla="*/ 1564387 h 2841135"/>
                  <a:gd name="connsiteX4" fmla="*/ 0 w 281235"/>
                  <a:gd name="connsiteY4" fmla="*/ 32624 h 2841135"/>
                  <a:gd name="connsiteX5" fmla="*/ 88833 w 281235"/>
                  <a:gd name="connsiteY5" fmla="*/ 77 h 2841135"/>
                  <a:gd name="connsiteX6" fmla="*/ 88936 w 281235"/>
                  <a:gd name="connsiteY6" fmla="*/ 0 h 2841135"/>
                  <a:gd name="connsiteX7" fmla="*/ 88988 w 281235"/>
                  <a:gd name="connsiteY7" fmla="*/ 52 h 2841135"/>
                  <a:gd name="connsiteX8" fmla="*/ 89168 w 281235"/>
                  <a:gd name="connsiteY8" fmla="*/ 0 h 2841135"/>
                  <a:gd name="connsiteX9" fmla="*/ 89142 w 281235"/>
                  <a:gd name="connsiteY9" fmla="*/ 180 h 2841135"/>
                  <a:gd name="connsiteX10" fmla="*/ 266936 w 281235"/>
                  <a:gd name="connsiteY10" fmla="*/ 1575948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1235" h="2841135">
                    <a:moveTo>
                      <a:pt x="266936" y="1575948"/>
                    </a:moveTo>
                    <a:cubicBezTo>
                      <a:pt x="230837" y="1996141"/>
                      <a:pt x="215594" y="2375496"/>
                      <a:pt x="205938" y="2841136"/>
                    </a:cubicBezTo>
                    <a:lnTo>
                      <a:pt x="69985" y="2841136"/>
                    </a:lnTo>
                    <a:cubicBezTo>
                      <a:pt x="95219" y="2355979"/>
                      <a:pt x="118753" y="2028095"/>
                      <a:pt x="149471" y="1564387"/>
                    </a:cubicBezTo>
                    <a:cubicBezTo>
                      <a:pt x="180267" y="970288"/>
                      <a:pt x="231609" y="487268"/>
                      <a:pt x="0" y="32624"/>
                    </a:cubicBezTo>
                    <a:cubicBezTo>
                      <a:pt x="51858" y="9862"/>
                      <a:pt x="85228" y="1030"/>
                      <a:pt x="88833" y="77"/>
                    </a:cubicBezTo>
                    <a:cubicBezTo>
                      <a:pt x="88859" y="52"/>
                      <a:pt x="88910" y="26"/>
                      <a:pt x="88936" y="0"/>
                    </a:cubicBezTo>
                    <a:cubicBezTo>
                      <a:pt x="88962" y="26"/>
                      <a:pt x="88962" y="26"/>
                      <a:pt x="88988" y="52"/>
                    </a:cubicBezTo>
                    <a:cubicBezTo>
                      <a:pt x="89116" y="26"/>
                      <a:pt x="89168" y="0"/>
                      <a:pt x="89168" y="0"/>
                    </a:cubicBezTo>
                    <a:cubicBezTo>
                      <a:pt x="89168" y="0"/>
                      <a:pt x="89142" y="154"/>
                      <a:pt x="89142" y="180"/>
                    </a:cubicBezTo>
                    <a:cubicBezTo>
                      <a:pt x="310915" y="229550"/>
                      <a:pt x="291398" y="998328"/>
                      <a:pt x="266936" y="1575948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97A1CF6-6002-E04A-BDFB-AB783E83C007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485877" cy="2856430"/>
              </a:xfrm>
              <a:custGeom>
                <a:avLst/>
                <a:gdLst>
                  <a:gd name="connsiteX0" fmla="*/ 485877 w 485877"/>
                  <a:gd name="connsiteY0" fmla="*/ 2856430 h 2856430"/>
                  <a:gd name="connsiteX1" fmla="*/ 381029 w 485877"/>
                  <a:gd name="connsiteY1" fmla="*/ 2856430 h 2856430"/>
                  <a:gd name="connsiteX2" fmla="*/ 26 w 485877"/>
                  <a:gd name="connsiteY2" fmla="*/ 26 h 2856430"/>
                  <a:gd name="connsiteX3" fmla="*/ 0 w 485877"/>
                  <a:gd name="connsiteY3" fmla="*/ 0 h 2856430"/>
                  <a:gd name="connsiteX4" fmla="*/ 108530 w 485877"/>
                  <a:gd name="connsiteY4" fmla="*/ 15295 h 2856430"/>
                  <a:gd name="connsiteX5" fmla="*/ 485877 w 485877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877" h="2856430">
                    <a:moveTo>
                      <a:pt x="485877" y="2856430"/>
                    </a:moveTo>
                    <a:lnTo>
                      <a:pt x="381029" y="2856430"/>
                    </a:lnTo>
                    <a:cubicBezTo>
                      <a:pt x="319489" y="1920131"/>
                      <a:pt x="274506" y="854599"/>
                      <a:pt x="26" y="26"/>
                    </a:cubicBezTo>
                    <a:lnTo>
                      <a:pt x="0" y="0"/>
                    </a:lnTo>
                    <a:cubicBezTo>
                      <a:pt x="35301" y="1133"/>
                      <a:pt x="79332" y="-3347"/>
                      <a:pt x="108530" y="15295"/>
                    </a:cubicBezTo>
                    <a:cubicBezTo>
                      <a:pt x="362876" y="825709"/>
                      <a:pt x="418571" y="1958187"/>
                      <a:pt x="485877" y="285643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3F2362C-71E6-CAB7-00C7-8B6BF58E4B2F}"/>
                  </a:ext>
                </a:extLst>
              </p:cNvPr>
              <p:cNvSpPr/>
              <p:nvPr/>
            </p:nvSpPr>
            <p:spPr>
              <a:xfrm>
                <a:off x="6494151" y="3256483"/>
                <a:ext cx="282669" cy="173237"/>
              </a:xfrm>
              <a:custGeom>
                <a:avLst/>
                <a:gdLst>
                  <a:gd name="connsiteX0" fmla="*/ 282669 w 282669"/>
                  <a:gd name="connsiteY0" fmla="*/ 136648 h 173237"/>
                  <a:gd name="connsiteX1" fmla="*/ 30924 w 282669"/>
                  <a:gd name="connsiteY1" fmla="*/ 173237 h 173237"/>
                  <a:gd name="connsiteX2" fmla="*/ 0 w 282669"/>
                  <a:gd name="connsiteY2" fmla="*/ 36615 h 173237"/>
                  <a:gd name="connsiteX3" fmla="*/ 251745 w 282669"/>
                  <a:gd name="connsiteY3" fmla="*/ 0 h 17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669" h="173237">
                    <a:moveTo>
                      <a:pt x="282669" y="136648"/>
                    </a:moveTo>
                    <a:lnTo>
                      <a:pt x="30924" y="173237"/>
                    </a:lnTo>
                    <a:lnTo>
                      <a:pt x="0" y="36615"/>
                    </a:lnTo>
                    <a:lnTo>
                      <a:pt x="251745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270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7A1616DB-CCFB-4E64-87D9-6838C528D8AA}"/>
              </a:ext>
            </a:extLst>
          </p:cNvPr>
          <p:cNvSpPr/>
          <p:nvPr/>
        </p:nvSpPr>
        <p:spPr>
          <a:xfrm>
            <a:off x="0" y="1119430"/>
            <a:ext cx="12192000" cy="31362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934314"/>
              </p:ext>
            </p:extLst>
          </p:nvPr>
        </p:nvGraphicFramePr>
        <p:xfrm>
          <a:off x="546676" y="1379036"/>
          <a:ext cx="5374671" cy="2617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5276054"/>
              </p:ext>
            </p:extLst>
          </p:nvPr>
        </p:nvGraphicFramePr>
        <p:xfrm>
          <a:off x="6766363" y="1379036"/>
          <a:ext cx="5161093" cy="2617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8" name="Group 77">
            <a:extLst>
              <a:ext uri="{FF2B5EF4-FFF2-40B4-BE49-F238E27FC236}">
                <a16:creationId xmlns:a16="http://schemas.microsoft.com/office/drawing/2014/main" id="{5EF610E0-B11D-4067-A708-022F6A4F54D7}"/>
              </a:ext>
            </a:extLst>
          </p:cNvPr>
          <p:cNvGrpSpPr/>
          <p:nvPr/>
        </p:nvGrpSpPr>
        <p:grpSpPr>
          <a:xfrm rot="16200000">
            <a:off x="11151465" y="-135961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9" name="Google Shape;18;p2">
              <a:extLst>
                <a:ext uri="{FF2B5EF4-FFF2-40B4-BE49-F238E27FC236}">
                  <a16:creationId xmlns:a16="http://schemas.microsoft.com/office/drawing/2014/main" id="{6769FB2C-F763-42AB-83C8-322A3B252481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2;p2">
              <a:extLst>
                <a:ext uri="{FF2B5EF4-FFF2-40B4-BE49-F238E27FC236}">
                  <a16:creationId xmlns:a16="http://schemas.microsoft.com/office/drawing/2014/main" id="{5747B8E2-4AE5-4B7C-95B7-6BBCD0DCD36E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3;p2">
              <a:extLst>
                <a:ext uri="{FF2B5EF4-FFF2-40B4-BE49-F238E27FC236}">
                  <a16:creationId xmlns:a16="http://schemas.microsoft.com/office/drawing/2014/main" id="{D1B0448C-0167-42E9-9C04-449AC08C789E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4;p2">
              <a:extLst>
                <a:ext uri="{FF2B5EF4-FFF2-40B4-BE49-F238E27FC236}">
                  <a16:creationId xmlns:a16="http://schemas.microsoft.com/office/drawing/2014/main" id="{02C699D0-B8A3-45FC-A877-02F70AA81624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5;p2">
              <a:extLst>
                <a:ext uri="{FF2B5EF4-FFF2-40B4-BE49-F238E27FC236}">
                  <a16:creationId xmlns:a16="http://schemas.microsoft.com/office/drawing/2014/main" id="{3F859F36-9441-48C3-87DD-F780F31BF771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16;p2">
              <a:extLst>
                <a:ext uri="{FF2B5EF4-FFF2-40B4-BE49-F238E27FC236}">
                  <a16:creationId xmlns:a16="http://schemas.microsoft.com/office/drawing/2014/main" id="{01CDCC92-EE23-4FCA-89F1-77AC404932C5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17;p2">
              <a:extLst>
                <a:ext uri="{FF2B5EF4-FFF2-40B4-BE49-F238E27FC236}">
                  <a16:creationId xmlns:a16="http://schemas.microsoft.com/office/drawing/2014/main" id="{D9156129-E00F-44D8-86DE-936EC67A7BF2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8;p2">
              <a:extLst>
                <a:ext uri="{FF2B5EF4-FFF2-40B4-BE49-F238E27FC236}">
                  <a16:creationId xmlns:a16="http://schemas.microsoft.com/office/drawing/2014/main" id="{4FBF9885-DFFB-42BC-BC41-9D260C2ECF30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9;p2">
              <a:extLst>
                <a:ext uri="{FF2B5EF4-FFF2-40B4-BE49-F238E27FC236}">
                  <a16:creationId xmlns:a16="http://schemas.microsoft.com/office/drawing/2014/main" id="{E4F2161F-5977-42E3-8A31-9C120DF9AC83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A5C9F634-CC85-4A31-9E7C-86714F11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Facts and Statistics</a:t>
            </a:r>
          </a:p>
        </p:txBody>
      </p:sp>
      <p:sp>
        <p:nvSpPr>
          <p:cNvPr id="57" name="TextBox 4">
            <a:extLst>
              <a:ext uri="{FF2B5EF4-FFF2-40B4-BE49-F238E27FC236}">
                <a16:creationId xmlns:a16="http://schemas.microsoft.com/office/drawing/2014/main" id="{2D9104E4-7C8A-4787-BD55-F5459015D59E}"/>
              </a:ext>
            </a:extLst>
          </p:cNvPr>
          <p:cNvSpPr txBox="1"/>
          <p:nvPr/>
        </p:nvSpPr>
        <p:spPr>
          <a:xfrm>
            <a:off x="2165146" y="6322096"/>
            <a:ext cx="786170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3FB1AB-DA0F-4819-A792-B2AEA0FE3C6A}"/>
              </a:ext>
            </a:extLst>
          </p:cNvPr>
          <p:cNvGrpSpPr/>
          <p:nvPr/>
        </p:nvGrpSpPr>
        <p:grpSpPr>
          <a:xfrm>
            <a:off x="797541" y="4510350"/>
            <a:ext cx="10996739" cy="1658466"/>
            <a:chOff x="797541" y="4510350"/>
            <a:chExt cx="10996739" cy="165846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548C240-35D9-440B-B77F-5C427CFE2753}"/>
                </a:ext>
              </a:extLst>
            </p:cNvPr>
            <p:cNvGrpSpPr/>
            <p:nvPr/>
          </p:nvGrpSpPr>
          <p:grpSpPr>
            <a:xfrm>
              <a:off x="797541" y="4510350"/>
              <a:ext cx="4823664" cy="672921"/>
              <a:chOff x="797541" y="4506301"/>
              <a:chExt cx="4823664" cy="67292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79B4ABC-EE6B-468B-80EC-3E45B30E8D2F}"/>
                  </a:ext>
                </a:extLst>
              </p:cNvPr>
              <p:cNvGrpSpPr/>
              <p:nvPr/>
            </p:nvGrpSpPr>
            <p:grpSpPr>
              <a:xfrm>
                <a:off x="1470212" y="4506301"/>
                <a:ext cx="4150993" cy="672921"/>
                <a:chOff x="646991" y="5173852"/>
                <a:chExt cx="4150993" cy="672921"/>
              </a:xfrm>
              <a:noFill/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782C7217-FF54-4A95-AE36-AB8479439647}"/>
                    </a:ext>
                  </a:extLst>
                </p:cNvPr>
                <p:cNvSpPr txBox="1"/>
                <p:nvPr/>
              </p:nvSpPr>
              <p:spPr>
                <a:xfrm>
                  <a:off x="646992" y="5415886"/>
                  <a:ext cx="4150992" cy="430887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8B6289D-E2A1-4C7F-966C-DE902E83BB87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1"/>
                    </a:solidFill>
                    <a:latin typeface="Tw Cen MT (Headings)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A95304E-E4FA-4704-98A4-64B8CBDE7B0B}"/>
                  </a:ext>
                </a:extLst>
              </p:cNvPr>
              <p:cNvGrpSpPr/>
              <p:nvPr/>
            </p:nvGrpSpPr>
            <p:grpSpPr>
              <a:xfrm>
                <a:off x="797541" y="4506426"/>
                <a:ext cx="672670" cy="672670"/>
                <a:chOff x="797541" y="4548312"/>
                <a:chExt cx="672670" cy="672670"/>
              </a:xfrm>
            </p:grpSpPr>
            <p:sp>
              <p:nvSpPr>
                <p:cNvPr id="2" name="Oval 1">
                  <a:extLst>
                    <a:ext uri="{FF2B5EF4-FFF2-40B4-BE49-F238E27FC236}">
                      <a16:creationId xmlns:a16="http://schemas.microsoft.com/office/drawing/2014/main" id="{8BFA1BAA-7752-4FAE-BBDA-F940A61EB38C}"/>
                    </a:ext>
                  </a:extLst>
                </p:cNvPr>
                <p:cNvSpPr/>
                <p:nvPr/>
              </p:nvSpPr>
              <p:spPr>
                <a:xfrm>
                  <a:off x="797541" y="4548312"/>
                  <a:ext cx="672670" cy="67267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32642D7-75D0-4769-BC8B-E228E8F95536}"/>
                    </a:ext>
                  </a:extLst>
                </p:cNvPr>
                <p:cNvSpPr/>
                <p:nvPr/>
              </p:nvSpPr>
              <p:spPr>
                <a:xfrm>
                  <a:off x="902184" y="4669922"/>
                  <a:ext cx="463384" cy="429450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350" cap="flat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6B3C36C-6692-47F8-9408-CAF399061F1E}"/>
                </a:ext>
              </a:extLst>
            </p:cNvPr>
            <p:cNvGrpSpPr/>
            <p:nvPr/>
          </p:nvGrpSpPr>
          <p:grpSpPr>
            <a:xfrm>
              <a:off x="797541" y="5496146"/>
              <a:ext cx="4823664" cy="672670"/>
              <a:chOff x="797541" y="5495278"/>
              <a:chExt cx="4823664" cy="67267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57867588-3B2A-4C6E-8CD8-6F3E1BC8A03A}"/>
                  </a:ext>
                </a:extLst>
              </p:cNvPr>
              <p:cNvGrpSpPr/>
              <p:nvPr/>
            </p:nvGrpSpPr>
            <p:grpSpPr>
              <a:xfrm>
                <a:off x="1470212" y="5497058"/>
                <a:ext cx="4150993" cy="669111"/>
                <a:chOff x="646991" y="5173852"/>
                <a:chExt cx="4150993" cy="669111"/>
              </a:xfrm>
              <a:noFill/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65A5E87-3964-403B-B8C0-DFEC72831BDF}"/>
                    </a:ext>
                  </a:extLst>
                </p:cNvPr>
                <p:cNvSpPr txBox="1"/>
                <p:nvPr/>
              </p:nvSpPr>
              <p:spPr>
                <a:xfrm>
                  <a:off x="646992" y="5412076"/>
                  <a:ext cx="4150992" cy="430887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F3B45421-BC8B-4C34-9E53-8041EFBC78F4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2"/>
                    </a:solidFill>
                    <a:latin typeface="Tw Cen MT (Headings)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D4A1031-C6E9-4EB7-BC49-BE7B64E8C065}"/>
                  </a:ext>
                </a:extLst>
              </p:cNvPr>
              <p:cNvGrpSpPr/>
              <p:nvPr/>
            </p:nvGrpSpPr>
            <p:grpSpPr>
              <a:xfrm>
                <a:off x="797541" y="5495278"/>
                <a:ext cx="672670" cy="672670"/>
                <a:chOff x="797541" y="5506972"/>
                <a:chExt cx="672670" cy="672670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563498A4-2CA9-4221-A4E4-2E0AAC370199}"/>
                    </a:ext>
                  </a:extLst>
                </p:cNvPr>
                <p:cNvSpPr/>
                <p:nvPr/>
              </p:nvSpPr>
              <p:spPr>
                <a:xfrm>
                  <a:off x="797541" y="5506972"/>
                  <a:ext cx="672670" cy="67267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B4C0410-3D8D-4BEF-9897-FB08E3AB6A6C}"/>
                    </a:ext>
                  </a:extLst>
                </p:cNvPr>
                <p:cNvSpPr/>
                <p:nvPr/>
              </p:nvSpPr>
              <p:spPr>
                <a:xfrm>
                  <a:off x="889201" y="5610143"/>
                  <a:ext cx="489350" cy="466328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19125FC-849D-4CCE-A854-EADF28EC2FF8}"/>
                </a:ext>
              </a:extLst>
            </p:cNvPr>
            <p:cNvGrpSpPr/>
            <p:nvPr/>
          </p:nvGrpSpPr>
          <p:grpSpPr>
            <a:xfrm>
              <a:off x="6910190" y="5496146"/>
              <a:ext cx="4884090" cy="672670"/>
              <a:chOff x="6910190" y="5497014"/>
              <a:chExt cx="4884090" cy="67267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7EDEF3EC-32DC-4FF0-8D21-5C9BFB5397B8}"/>
                  </a:ext>
                </a:extLst>
              </p:cNvPr>
              <p:cNvGrpSpPr/>
              <p:nvPr/>
            </p:nvGrpSpPr>
            <p:grpSpPr>
              <a:xfrm>
                <a:off x="7643287" y="5498794"/>
                <a:ext cx="4150993" cy="669111"/>
                <a:chOff x="646991" y="5173852"/>
                <a:chExt cx="4150993" cy="669111"/>
              </a:xfrm>
              <a:noFill/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B3491C9-8FA1-4919-A0CC-BC0F913E2635}"/>
                    </a:ext>
                  </a:extLst>
                </p:cNvPr>
                <p:cNvSpPr txBox="1"/>
                <p:nvPr/>
              </p:nvSpPr>
              <p:spPr>
                <a:xfrm>
                  <a:off x="646992" y="5412076"/>
                  <a:ext cx="4150992" cy="430887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A7D8E30-F425-4CCA-9332-81C6D6F3169D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4"/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4"/>
                    </a:solidFill>
                    <a:latin typeface="Tw Cen MT (Headings)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4FB3664-06E7-4B50-976E-F009847913AD}"/>
                  </a:ext>
                </a:extLst>
              </p:cNvPr>
              <p:cNvGrpSpPr/>
              <p:nvPr/>
            </p:nvGrpSpPr>
            <p:grpSpPr>
              <a:xfrm>
                <a:off x="6910190" y="5497014"/>
                <a:ext cx="672670" cy="672670"/>
                <a:chOff x="6910190" y="5510243"/>
                <a:chExt cx="672670" cy="672670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4452538-BE04-4E57-A9D0-567AFC64CC92}"/>
                    </a:ext>
                  </a:extLst>
                </p:cNvPr>
                <p:cNvSpPr/>
                <p:nvPr/>
              </p:nvSpPr>
              <p:spPr>
                <a:xfrm>
                  <a:off x="6910190" y="5510243"/>
                  <a:ext cx="672670" cy="67267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8CB725FE-A09D-42F8-A173-0CD1A0E7B23E}"/>
                    </a:ext>
                  </a:extLst>
                </p:cNvPr>
                <p:cNvSpPr/>
                <p:nvPr/>
              </p:nvSpPr>
              <p:spPr>
                <a:xfrm>
                  <a:off x="7019272" y="5625201"/>
                  <a:ext cx="454506" cy="442754"/>
                </a:xfrm>
                <a:custGeom>
                  <a:avLst/>
                  <a:gdLst>
                    <a:gd name="connsiteX0" fmla="*/ 3108960 w 4457700"/>
                    <a:gd name="connsiteY0" fmla="*/ 3338512 h 4342448"/>
                    <a:gd name="connsiteX1" fmla="*/ 2843213 w 4457700"/>
                    <a:gd name="connsiteY1" fmla="*/ 3544252 h 4342448"/>
                    <a:gd name="connsiteX2" fmla="*/ 2962275 w 4457700"/>
                    <a:gd name="connsiteY2" fmla="*/ 3698557 h 4342448"/>
                    <a:gd name="connsiteX3" fmla="*/ 3198495 w 4457700"/>
                    <a:gd name="connsiteY3" fmla="*/ 3728085 h 4342448"/>
                    <a:gd name="connsiteX4" fmla="*/ 3262313 w 4457700"/>
                    <a:gd name="connsiteY4" fmla="*/ 3616642 h 4342448"/>
                    <a:gd name="connsiteX5" fmla="*/ 3228023 w 4457700"/>
                    <a:gd name="connsiteY5" fmla="*/ 3492817 h 4342448"/>
                    <a:gd name="connsiteX6" fmla="*/ 1662112 w 4457700"/>
                    <a:gd name="connsiteY6" fmla="*/ 3337560 h 4342448"/>
                    <a:gd name="connsiteX7" fmla="*/ 1396365 w 4457700"/>
                    <a:gd name="connsiteY7" fmla="*/ 3544253 h 4342448"/>
                    <a:gd name="connsiteX8" fmla="*/ 1515427 w 4457700"/>
                    <a:gd name="connsiteY8" fmla="*/ 3698558 h 4342448"/>
                    <a:gd name="connsiteX9" fmla="*/ 1751647 w 4457700"/>
                    <a:gd name="connsiteY9" fmla="*/ 3728085 h 4342448"/>
                    <a:gd name="connsiteX10" fmla="*/ 1782127 w 4457700"/>
                    <a:gd name="connsiteY10" fmla="*/ 3491865 h 4342448"/>
                    <a:gd name="connsiteX11" fmla="*/ 1383387 w 4457700"/>
                    <a:gd name="connsiteY11" fmla="*/ 3060859 h 4342448"/>
                    <a:gd name="connsiteX12" fmla="*/ 1259204 w 4457700"/>
                    <a:gd name="connsiteY12" fmla="*/ 3094673 h 4342448"/>
                    <a:gd name="connsiteX13" fmla="*/ 1195387 w 4457700"/>
                    <a:gd name="connsiteY13" fmla="*/ 3207068 h 4342448"/>
                    <a:gd name="connsiteX14" fmla="*/ 1228725 w 4457700"/>
                    <a:gd name="connsiteY14" fmla="*/ 3330893 h 4342448"/>
                    <a:gd name="connsiteX15" fmla="*/ 1348740 w 4457700"/>
                    <a:gd name="connsiteY15" fmla="*/ 3484245 h 4342448"/>
                    <a:gd name="connsiteX16" fmla="*/ 1614487 w 4457700"/>
                    <a:gd name="connsiteY16" fmla="*/ 3277553 h 4342448"/>
                    <a:gd name="connsiteX17" fmla="*/ 1495425 w 4457700"/>
                    <a:gd name="connsiteY17" fmla="*/ 3124200 h 4342448"/>
                    <a:gd name="connsiteX18" fmla="*/ 1383387 w 4457700"/>
                    <a:gd name="connsiteY18" fmla="*/ 3060859 h 4342448"/>
                    <a:gd name="connsiteX19" fmla="*/ 2809875 w 4457700"/>
                    <a:gd name="connsiteY19" fmla="*/ 3059430 h 4342448"/>
                    <a:gd name="connsiteX20" fmla="*/ 2707006 w 4457700"/>
                    <a:gd name="connsiteY20" fmla="*/ 3094672 h 4342448"/>
                    <a:gd name="connsiteX21" fmla="*/ 2643188 w 4457700"/>
                    <a:gd name="connsiteY21" fmla="*/ 3206115 h 4342448"/>
                    <a:gd name="connsiteX22" fmla="*/ 2676525 w 4457700"/>
                    <a:gd name="connsiteY22" fmla="*/ 3330892 h 4342448"/>
                    <a:gd name="connsiteX23" fmla="*/ 2795588 w 4457700"/>
                    <a:gd name="connsiteY23" fmla="*/ 3484245 h 4342448"/>
                    <a:gd name="connsiteX24" fmla="*/ 3062288 w 4457700"/>
                    <a:gd name="connsiteY24" fmla="*/ 3278505 h 4342448"/>
                    <a:gd name="connsiteX25" fmla="*/ 2943225 w 4457700"/>
                    <a:gd name="connsiteY25" fmla="*/ 3124200 h 4342448"/>
                    <a:gd name="connsiteX26" fmla="*/ 2831783 w 4457700"/>
                    <a:gd name="connsiteY26" fmla="*/ 3060382 h 4342448"/>
                    <a:gd name="connsiteX27" fmla="*/ 2809875 w 4457700"/>
                    <a:gd name="connsiteY27" fmla="*/ 3059430 h 4342448"/>
                    <a:gd name="connsiteX28" fmla="*/ 2792135 w 4457700"/>
                    <a:gd name="connsiteY28" fmla="*/ 2985522 h 4342448"/>
                    <a:gd name="connsiteX29" fmla="*/ 2840356 w 4457700"/>
                    <a:gd name="connsiteY29" fmla="*/ 2987040 h 4342448"/>
                    <a:gd name="connsiteX30" fmla="*/ 3003233 w 4457700"/>
                    <a:gd name="connsiteY30" fmla="*/ 3079432 h 4342448"/>
                    <a:gd name="connsiteX31" fmla="*/ 3144203 w 4457700"/>
                    <a:gd name="connsiteY31" fmla="*/ 3261360 h 4342448"/>
                    <a:gd name="connsiteX32" fmla="*/ 3146108 w 4457700"/>
                    <a:gd name="connsiteY32" fmla="*/ 3263265 h 4342448"/>
                    <a:gd name="connsiteX33" fmla="*/ 3147060 w 4457700"/>
                    <a:gd name="connsiteY33" fmla="*/ 3265170 h 4342448"/>
                    <a:gd name="connsiteX34" fmla="*/ 3288031 w 4457700"/>
                    <a:gd name="connsiteY34" fmla="*/ 3447097 h 4342448"/>
                    <a:gd name="connsiteX35" fmla="*/ 3337560 w 4457700"/>
                    <a:gd name="connsiteY35" fmla="*/ 3627120 h 4342448"/>
                    <a:gd name="connsiteX36" fmla="*/ 3245168 w 4457700"/>
                    <a:gd name="connsiteY36" fmla="*/ 3789045 h 4342448"/>
                    <a:gd name="connsiteX37" fmla="*/ 3095625 w 4457700"/>
                    <a:gd name="connsiteY37" fmla="*/ 3840480 h 4342448"/>
                    <a:gd name="connsiteX38" fmla="*/ 2902268 w 4457700"/>
                    <a:gd name="connsiteY38" fmla="*/ 3746182 h 4342448"/>
                    <a:gd name="connsiteX39" fmla="*/ 2617470 w 4457700"/>
                    <a:gd name="connsiteY39" fmla="*/ 3378517 h 4342448"/>
                    <a:gd name="connsiteX40" fmla="*/ 2567941 w 4457700"/>
                    <a:gd name="connsiteY40" fmla="*/ 3198495 h 4342448"/>
                    <a:gd name="connsiteX41" fmla="*/ 2660333 w 4457700"/>
                    <a:gd name="connsiteY41" fmla="*/ 3035617 h 4342448"/>
                    <a:gd name="connsiteX42" fmla="*/ 2792135 w 4457700"/>
                    <a:gd name="connsiteY42" fmla="*/ 2985522 h 4342448"/>
                    <a:gd name="connsiteX43" fmla="*/ 1346059 w 4457700"/>
                    <a:gd name="connsiteY43" fmla="*/ 2984402 h 4342448"/>
                    <a:gd name="connsiteX44" fmla="*/ 1392912 w 4457700"/>
                    <a:gd name="connsiteY44" fmla="*/ 2985850 h 4342448"/>
                    <a:gd name="connsiteX45" fmla="*/ 1555432 w 4457700"/>
                    <a:gd name="connsiteY45" fmla="*/ 3078480 h 4342448"/>
                    <a:gd name="connsiteX46" fmla="*/ 1698307 w 4457700"/>
                    <a:gd name="connsiteY46" fmla="*/ 3262313 h 4342448"/>
                    <a:gd name="connsiteX47" fmla="*/ 1842134 w 4457700"/>
                    <a:gd name="connsiteY47" fmla="*/ 3446145 h 4342448"/>
                    <a:gd name="connsiteX48" fmla="*/ 1798320 w 4457700"/>
                    <a:gd name="connsiteY48" fmla="*/ 3789045 h 4342448"/>
                    <a:gd name="connsiteX49" fmla="*/ 1648777 w 4457700"/>
                    <a:gd name="connsiteY49" fmla="*/ 3840480 h 4342448"/>
                    <a:gd name="connsiteX50" fmla="*/ 1455420 w 4457700"/>
                    <a:gd name="connsiteY50" fmla="*/ 3746183 h 4342448"/>
                    <a:gd name="connsiteX51" fmla="*/ 1169670 w 4457700"/>
                    <a:gd name="connsiteY51" fmla="*/ 3377565 h 4342448"/>
                    <a:gd name="connsiteX52" fmla="*/ 1120140 w 4457700"/>
                    <a:gd name="connsiteY52" fmla="*/ 3197543 h 4342448"/>
                    <a:gd name="connsiteX53" fmla="*/ 1212532 w 4457700"/>
                    <a:gd name="connsiteY53" fmla="*/ 3034665 h 4342448"/>
                    <a:gd name="connsiteX54" fmla="*/ 1346059 w 4457700"/>
                    <a:gd name="connsiteY54" fmla="*/ 2984402 h 4342448"/>
                    <a:gd name="connsiteX55" fmla="*/ 3108960 w 4457700"/>
                    <a:gd name="connsiteY55" fmla="*/ 2169795 h 4342448"/>
                    <a:gd name="connsiteX56" fmla="*/ 2843213 w 4457700"/>
                    <a:gd name="connsiteY56" fmla="*/ 2375535 h 4342448"/>
                    <a:gd name="connsiteX57" fmla="*/ 2962275 w 4457700"/>
                    <a:gd name="connsiteY57" fmla="*/ 2528887 h 4342448"/>
                    <a:gd name="connsiteX58" fmla="*/ 3074670 w 4457700"/>
                    <a:gd name="connsiteY58" fmla="*/ 2592704 h 4342448"/>
                    <a:gd name="connsiteX59" fmla="*/ 3198495 w 4457700"/>
                    <a:gd name="connsiteY59" fmla="*/ 2559367 h 4342448"/>
                    <a:gd name="connsiteX60" fmla="*/ 3262313 w 4457700"/>
                    <a:gd name="connsiteY60" fmla="*/ 2446972 h 4342448"/>
                    <a:gd name="connsiteX61" fmla="*/ 3228022 w 4457700"/>
                    <a:gd name="connsiteY61" fmla="*/ 2324100 h 4342448"/>
                    <a:gd name="connsiteX62" fmla="*/ 1661160 w 4457700"/>
                    <a:gd name="connsiteY62" fmla="*/ 2169795 h 4342448"/>
                    <a:gd name="connsiteX63" fmla="*/ 1395412 w 4457700"/>
                    <a:gd name="connsiteY63" fmla="*/ 2376488 h 4342448"/>
                    <a:gd name="connsiteX64" fmla="*/ 1514475 w 4457700"/>
                    <a:gd name="connsiteY64" fmla="*/ 2529840 h 4342448"/>
                    <a:gd name="connsiteX65" fmla="*/ 1750695 w 4457700"/>
                    <a:gd name="connsiteY65" fmla="*/ 2559367 h 4342448"/>
                    <a:gd name="connsiteX66" fmla="*/ 1814512 w 4457700"/>
                    <a:gd name="connsiteY66" fmla="*/ 2446972 h 4342448"/>
                    <a:gd name="connsiteX67" fmla="*/ 1781175 w 4457700"/>
                    <a:gd name="connsiteY67" fmla="*/ 2324100 h 4342448"/>
                    <a:gd name="connsiteX68" fmla="*/ 1383387 w 4457700"/>
                    <a:gd name="connsiteY68" fmla="*/ 1890831 h 4342448"/>
                    <a:gd name="connsiteX69" fmla="*/ 1259205 w 4457700"/>
                    <a:gd name="connsiteY69" fmla="*/ 1925002 h 4342448"/>
                    <a:gd name="connsiteX70" fmla="*/ 1228725 w 4457700"/>
                    <a:gd name="connsiteY70" fmla="*/ 2161222 h 4342448"/>
                    <a:gd name="connsiteX71" fmla="*/ 1348740 w 4457700"/>
                    <a:gd name="connsiteY71" fmla="*/ 2315527 h 4342448"/>
                    <a:gd name="connsiteX72" fmla="*/ 1614487 w 4457700"/>
                    <a:gd name="connsiteY72" fmla="*/ 2108835 h 4342448"/>
                    <a:gd name="connsiteX73" fmla="*/ 1495425 w 4457700"/>
                    <a:gd name="connsiteY73" fmla="*/ 1954530 h 4342448"/>
                    <a:gd name="connsiteX74" fmla="*/ 1383387 w 4457700"/>
                    <a:gd name="connsiteY74" fmla="*/ 1890831 h 4342448"/>
                    <a:gd name="connsiteX75" fmla="*/ 2809875 w 4457700"/>
                    <a:gd name="connsiteY75" fmla="*/ 1889760 h 4342448"/>
                    <a:gd name="connsiteX76" fmla="*/ 2707005 w 4457700"/>
                    <a:gd name="connsiteY76" fmla="*/ 1925002 h 4342448"/>
                    <a:gd name="connsiteX77" fmla="*/ 2643188 w 4457700"/>
                    <a:gd name="connsiteY77" fmla="*/ 2036445 h 4342448"/>
                    <a:gd name="connsiteX78" fmla="*/ 2676525 w 4457700"/>
                    <a:gd name="connsiteY78" fmla="*/ 2161222 h 4342448"/>
                    <a:gd name="connsiteX79" fmla="*/ 2796540 w 4457700"/>
                    <a:gd name="connsiteY79" fmla="*/ 2314575 h 4342448"/>
                    <a:gd name="connsiteX80" fmla="*/ 3062288 w 4457700"/>
                    <a:gd name="connsiteY80" fmla="*/ 2108835 h 4342448"/>
                    <a:gd name="connsiteX81" fmla="*/ 2943225 w 4457700"/>
                    <a:gd name="connsiteY81" fmla="*/ 1954529 h 4342448"/>
                    <a:gd name="connsiteX82" fmla="*/ 2809875 w 4457700"/>
                    <a:gd name="connsiteY82" fmla="*/ 1889760 h 4342448"/>
                    <a:gd name="connsiteX83" fmla="*/ 2792907 w 4457700"/>
                    <a:gd name="connsiteY83" fmla="*/ 1814964 h 4342448"/>
                    <a:gd name="connsiteX84" fmla="*/ 3002280 w 4457700"/>
                    <a:gd name="connsiteY84" fmla="*/ 1908810 h 4342448"/>
                    <a:gd name="connsiteX85" fmla="*/ 3144203 w 4457700"/>
                    <a:gd name="connsiteY85" fmla="*/ 2091690 h 4342448"/>
                    <a:gd name="connsiteX86" fmla="*/ 3145155 w 4457700"/>
                    <a:gd name="connsiteY86" fmla="*/ 2092642 h 4342448"/>
                    <a:gd name="connsiteX87" fmla="*/ 3146107 w 4457700"/>
                    <a:gd name="connsiteY87" fmla="*/ 2093595 h 4342448"/>
                    <a:gd name="connsiteX88" fmla="*/ 3288030 w 4457700"/>
                    <a:gd name="connsiteY88" fmla="*/ 2275522 h 4342448"/>
                    <a:gd name="connsiteX89" fmla="*/ 3337560 w 4457700"/>
                    <a:gd name="connsiteY89" fmla="*/ 2455545 h 4342448"/>
                    <a:gd name="connsiteX90" fmla="*/ 3245168 w 4457700"/>
                    <a:gd name="connsiteY90" fmla="*/ 2618422 h 4342448"/>
                    <a:gd name="connsiteX91" fmla="*/ 3095625 w 4457700"/>
                    <a:gd name="connsiteY91" fmla="*/ 2669857 h 4342448"/>
                    <a:gd name="connsiteX92" fmla="*/ 3064193 w 4457700"/>
                    <a:gd name="connsiteY92" fmla="*/ 2667952 h 4342448"/>
                    <a:gd name="connsiteX93" fmla="*/ 2901315 w 4457700"/>
                    <a:gd name="connsiteY93" fmla="*/ 2575560 h 4342448"/>
                    <a:gd name="connsiteX94" fmla="*/ 2759393 w 4457700"/>
                    <a:gd name="connsiteY94" fmla="*/ 2392679 h 4342448"/>
                    <a:gd name="connsiteX95" fmla="*/ 2758440 w 4457700"/>
                    <a:gd name="connsiteY95" fmla="*/ 2390775 h 4342448"/>
                    <a:gd name="connsiteX96" fmla="*/ 2616518 w 4457700"/>
                    <a:gd name="connsiteY96" fmla="*/ 2207895 h 4342448"/>
                    <a:gd name="connsiteX97" fmla="*/ 2566988 w 4457700"/>
                    <a:gd name="connsiteY97" fmla="*/ 2027872 h 4342448"/>
                    <a:gd name="connsiteX98" fmla="*/ 2659380 w 4457700"/>
                    <a:gd name="connsiteY98" fmla="*/ 1865947 h 4342448"/>
                    <a:gd name="connsiteX99" fmla="*/ 2792907 w 4457700"/>
                    <a:gd name="connsiteY99" fmla="*/ 1814964 h 4342448"/>
                    <a:gd name="connsiteX100" fmla="*/ 1346059 w 4457700"/>
                    <a:gd name="connsiteY100" fmla="*/ 1813311 h 4342448"/>
                    <a:gd name="connsiteX101" fmla="*/ 1555432 w 4457700"/>
                    <a:gd name="connsiteY101" fmla="*/ 1906905 h 4342448"/>
                    <a:gd name="connsiteX102" fmla="*/ 1841182 w 4457700"/>
                    <a:gd name="connsiteY102" fmla="*/ 2275522 h 4342448"/>
                    <a:gd name="connsiteX103" fmla="*/ 1889760 w 4457700"/>
                    <a:gd name="connsiteY103" fmla="*/ 2455545 h 4342448"/>
                    <a:gd name="connsiteX104" fmla="*/ 1797367 w 4457700"/>
                    <a:gd name="connsiteY104" fmla="*/ 2618422 h 4342448"/>
                    <a:gd name="connsiteX105" fmla="*/ 1647825 w 4457700"/>
                    <a:gd name="connsiteY105" fmla="*/ 2669857 h 4342448"/>
                    <a:gd name="connsiteX106" fmla="*/ 1454467 w 4457700"/>
                    <a:gd name="connsiteY106" fmla="*/ 2575560 h 4342448"/>
                    <a:gd name="connsiteX107" fmla="*/ 1311592 w 4457700"/>
                    <a:gd name="connsiteY107" fmla="*/ 2391727 h 4342448"/>
                    <a:gd name="connsiteX108" fmla="*/ 1168717 w 4457700"/>
                    <a:gd name="connsiteY108" fmla="*/ 2206942 h 4342448"/>
                    <a:gd name="connsiteX109" fmla="*/ 1212532 w 4457700"/>
                    <a:gd name="connsiteY109" fmla="*/ 1864042 h 4342448"/>
                    <a:gd name="connsiteX110" fmla="*/ 1346059 w 4457700"/>
                    <a:gd name="connsiteY110" fmla="*/ 1813311 h 4342448"/>
                    <a:gd name="connsiteX111" fmla="*/ 1660207 w 4457700"/>
                    <a:gd name="connsiteY111" fmla="*/ 1000125 h 4342448"/>
                    <a:gd name="connsiteX112" fmla="*/ 1394460 w 4457700"/>
                    <a:gd name="connsiteY112" fmla="*/ 1205866 h 4342448"/>
                    <a:gd name="connsiteX113" fmla="*/ 1514475 w 4457700"/>
                    <a:gd name="connsiteY113" fmla="*/ 1360171 h 4342448"/>
                    <a:gd name="connsiteX114" fmla="*/ 1750695 w 4457700"/>
                    <a:gd name="connsiteY114" fmla="*/ 1389698 h 4342448"/>
                    <a:gd name="connsiteX115" fmla="*/ 1814512 w 4457700"/>
                    <a:gd name="connsiteY115" fmla="*/ 1277303 h 4342448"/>
                    <a:gd name="connsiteX116" fmla="*/ 1780222 w 4457700"/>
                    <a:gd name="connsiteY116" fmla="*/ 1154430 h 4342448"/>
                    <a:gd name="connsiteX117" fmla="*/ 3108960 w 4457700"/>
                    <a:gd name="connsiteY117" fmla="*/ 999172 h 4342448"/>
                    <a:gd name="connsiteX118" fmla="*/ 2843213 w 4457700"/>
                    <a:gd name="connsiteY118" fmla="*/ 1204912 h 4342448"/>
                    <a:gd name="connsiteX119" fmla="*/ 2962275 w 4457700"/>
                    <a:gd name="connsiteY119" fmla="*/ 1359217 h 4342448"/>
                    <a:gd name="connsiteX120" fmla="*/ 3074670 w 4457700"/>
                    <a:gd name="connsiteY120" fmla="*/ 1423035 h 4342448"/>
                    <a:gd name="connsiteX121" fmla="*/ 3198495 w 4457700"/>
                    <a:gd name="connsiteY121" fmla="*/ 1389697 h 4342448"/>
                    <a:gd name="connsiteX122" fmla="*/ 3262313 w 4457700"/>
                    <a:gd name="connsiteY122" fmla="*/ 1277302 h 4342448"/>
                    <a:gd name="connsiteX123" fmla="*/ 3228023 w 4457700"/>
                    <a:gd name="connsiteY123" fmla="*/ 1153477 h 4342448"/>
                    <a:gd name="connsiteX124" fmla="*/ 1362075 w 4457700"/>
                    <a:gd name="connsiteY124" fmla="*/ 720091 h 4342448"/>
                    <a:gd name="connsiteX125" fmla="*/ 1259205 w 4457700"/>
                    <a:gd name="connsiteY125" fmla="*/ 755333 h 4342448"/>
                    <a:gd name="connsiteX126" fmla="*/ 1229677 w 4457700"/>
                    <a:gd name="connsiteY126" fmla="*/ 990600 h 4342448"/>
                    <a:gd name="connsiteX127" fmla="*/ 1348740 w 4457700"/>
                    <a:gd name="connsiteY127" fmla="*/ 1144905 h 4342448"/>
                    <a:gd name="connsiteX128" fmla="*/ 1614487 w 4457700"/>
                    <a:gd name="connsiteY128" fmla="*/ 939166 h 4342448"/>
                    <a:gd name="connsiteX129" fmla="*/ 1495425 w 4457700"/>
                    <a:gd name="connsiteY129" fmla="*/ 784860 h 4342448"/>
                    <a:gd name="connsiteX130" fmla="*/ 1362075 w 4457700"/>
                    <a:gd name="connsiteY130" fmla="*/ 720091 h 4342448"/>
                    <a:gd name="connsiteX131" fmla="*/ 2809875 w 4457700"/>
                    <a:gd name="connsiteY131" fmla="*/ 720090 h 4342448"/>
                    <a:gd name="connsiteX132" fmla="*/ 2707006 w 4457700"/>
                    <a:gd name="connsiteY132" fmla="*/ 755332 h 4342448"/>
                    <a:gd name="connsiteX133" fmla="*/ 2643188 w 4457700"/>
                    <a:gd name="connsiteY133" fmla="*/ 866775 h 4342448"/>
                    <a:gd name="connsiteX134" fmla="*/ 2676525 w 4457700"/>
                    <a:gd name="connsiteY134" fmla="*/ 990600 h 4342448"/>
                    <a:gd name="connsiteX135" fmla="*/ 2796541 w 4457700"/>
                    <a:gd name="connsiteY135" fmla="*/ 1144905 h 4342448"/>
                    <a:gd name="connsiteX136" fmla="*/ 3062288 w 4457700"/>
                    <a:gd name="connsiteY136" fmla="*/ 939165 h 4342448"/>
                    <a:gd name="connsiteX137" fmla="*/ 2943225 w 4457700"/>
                    <a:gd name="connsiteY137" fmla="*/ 784860 h 4342448"/>
                    <a:gd name="connsiteX138" fmla="*/ 2831783 w 4457700"/>
                    <a:gd name="connsiteY138" fmla="*/ 721042 h 4342448"/>
                    <a:gd name="connsiteX139" fmla="*/ 2809875 w 4457700"/>
                    <a:gd name="connsiteY139" fmla="*/ 720090 h 4342448"/>
                    <a:gd name="connsiteX140" fmla="*/ 2228850 w 4457700"/>
                    <a:gd name="connsiteY140" fmla="*/ 677228 h 4342448"/>
                    <a:gd name="connsiteX141" fmla="*/ 2266950 w 4457700"/>
                    <a:gd name="connsiteY141" fmla="*/ 715328 h 4342448"/>
                    <a:gd name="connsiteX142" fmla="*/ 2266950 w 4457700"/>
                    <a:gd name="connsiteY142" fmla="*/ 3627120 h 4342448"/>
                    <a:gd name="connsiteX143" fmla="*/ 2228850 w 4457700"/>
                    <a:gd name="connsiteY143" fmla="*/ 3665220 h 4342448"/>
                    <a:gd name="connsiteX144" fmla="*/ 2190750 w 4457700"/>
                    <a:gd name="connsiteY144" fmla="*/ 3627120 h 4342448"/>
                    <a:gd name="connsiteX145" fmla="*/ 2190750 w 4457700"/>
                    <a:gd name="connsiteY145" fmla="*/ 715328 h 4342448"/>
                    <a:gd name="connsiteX146" fmla="*/ 2228850 w 4457700"/>
                    <a:gd name="connsiteY146" fmla="*/ 677228 h 4342448"/>
                    <a:gd name="connsiteX147" fmla="*/ 2792002 w 4457700"/>
                    <a:gd name="connsiteY147" fmla="*/ 644292 h 4342448"/>
                    <a:gd name="connsiteX148" fmla="*/ 2840356 w 4457700"/>
                    <a:gd name="connsiteY148" fmla="*/ 645795 h 4342448"/>
                    <a:gd name="connsiteX149" fmla="*/ 3003233 w 4457700"/>
                    <a:gd name="connsiteY149" fmla="*/ 738187 h 4342448"/>
                    <a:gd name="connsiteX150" fmla="*/ 3145156 w 4457700"/>
                    <a:gd name="connsiteY150" fmla="*/ 921067 h 4342448"/>
                    <a:gd name="connsiteX151" fmla="*/ 3146108 w 4457700"/>
                    <a:gd name="connsiteY151" fmla="*/ 922020 h 4342448"/>
                    <a:gd name="connsiteX152" fmla="*/ 3147060 w 4457700"/>
                    <a:gd name="connsiteY152" fmla="*/ 922972 h 4342448"/>
                    <a:gd name="connsiteX153" fmla="*/ 3288983 w 4457700"/>
                    <a:gd name="connsiteY153" fmla="*/ 1105852 h 4342448"/>
                    <a:gd name="connsiteX154" fmla="*/ 3338513 w 4457700"/>
                    <a:gd name="connsiteY154" fmla="*/ 1285875 h 4342448"/>
                    <a:gd name="connsiteX155" fmla="*/ 3246120 w 4457700"/>
                    <a:gd name="connsiteY155" fmla="*/ 1448752 h 4342448"/>
                    <a:gd name="connsiteX156" fmla="*/ 3096578 w 4457700"/>
                    <a:gd name="connsiteY156" fmla="*/ 1500187 h 4342448"/>
                    <a:gd name="connsiteX157" fmla="*/ 3065145 w 4457700"/>
                    <a:gd name="connsiteY157" fmla="*/ 1498282 h 4342448"/>
                    <a:gd name="connsiteX158" fmla="*/ 2902268 w 4457700"/>
                    <a:gd name="connsiteY158" fmla="*/ 1405890 h 4342448"/>
                    <a:gd name="connsiteX159" fmla="*/ 2617470 w 4457700"/>
                    <a:gd name="connsiteY159" fmla="*/ 1037272 h 4342448"/>
                    <a:gd name="connsiteX160" fmla="*/ 2567941 w 4457700"/>
                    <a:gd name="connsiteY160" fmla="*/ 857250 h 4342448"/>
                    <a:gd name="connsiteX161" fmla="*/ 2660333 w 4457700"/>
                    <a:gd name="connsiteY161" fmla="*/ 695325 h 4342448"/>
                    <a:gd name="connsiteX162" fmla="*/ 2792002 w 4457700"/>
                    <a:gd name="connsiteY162" fmla="*/ 644292 h 4342448"/>
                    <a:gd name="connsiteX163" fmla="*/ 1345641 w 4457700"/>
                    <a:gd name="connsiteY163" fmla="*/ 643390 h 4342448"/>
                    <a:gd name="connsiteX164" fmla="*/ 1555432 w 4457700"/>
                    <a:gd name="connsiteY164" fmla="*/ 737235 h 4342448"/>
                    <a:gd name="connsiteX165" fmla="*/ 1841182 w 4457700"/>
                    <a:gd name="connsiteY165" fmla="*/ 1105853 h 4342448"/>
                    <a:gd name="connsiteX166" fmla="*/ 1889760 w 4457700"/>
                    <a:gd name="connsiteY166" fmla="*/ 1285875 h 4342448"/>
                    <a:gd name="connsiteX167" fmla="*/ 1797367 w 4457700"/>
                    <a:gd name="connsiteY167" fmla="*/ 1448753 h 4342448"/>
                    <a:gd name="connsiteX168" fmla="*/ 1647825 w 4457700"/>
                    <a:gd name="connsiteY168" fmla="*/ 1500188 h 4342448"/>
                    <a:gd name="connsiteX169" fmla="*/ 1454467 w 4457700"/>
                    <a:gd name="connsiteY169" fmla="*/ 1405891 h 4342448"/>
                    <a:gd name="connsiteX170" fmla="*/ 1168717 w 4457700"/>
                    <a:gd name="connsiteY170" fmla="*/ 1037273 h 4342448"/>
                    <a:gd name="connsiteX171" fmla="*/ 1212532 w 4457700"/>
                    <a:gd name="connsiteY171" fmla="*/ 694373 h 4342448"/>
                    <a:gd name="connsiteX172" fmla="*/ 1345641 w 4457700"/>
                    <a:gd name="connsiteY172" fmla="*/ 643390 h 4342448"/>
                    <a:gd name="connsiteX173" fmla="*/ 1062990 w 4457700"/>
                    <a:gd name="connsiteY173" fmla="*/ 76200 h 4342448"/>
                    <a:gd name="connsiteX174" fmla="*/ 612457 w 4457700"/>
                    <a:gd name="connsiteY174" fmla="*/ 526732 h 4342448"/>
                    <a:gd name="connsiteX175" fmla="*/ 612457 w 4457700"/>
                    <a:gd name="connsiteY175" fmla="*/ 3815715 h 4342448"/>
                    <a:gd name="connsiteX176" fmla="*/ 1062990 w 4457700"/>
                    <a:gd name="connsiteY176" fmla="*/ 4266248 h 4342448"/>
                    <a:gd name="connsiteX177" fmla="*/ 3394710 w 4457700"/>
                    <a:gd name="connsiteY177" fmla="*/ 4266248 h 4342448"/>
                    <a:gd name="connsiteX178" fmla="*/ 3845242 w 4457700"/>
                    <a:gd name="connsiteY178" fmla="*/ 3815715 h 4342448"/>
                    <a:gd name="connsiteX179" fmla="*/ 3845242 w 4457700"/>
                    <a:gd name="connsiteY179" fmla="*/ 526732 h 4342448"/>
                    <a:gd name="connsiteX180" fmla="*/ 3394710 w 4457700"/>
                    <a:gd name="connsiteY180" fmla="*/ 76200 h 4342448"/>
                    <a:gd name="connsiteX181" fmla="*/ 1062990 w 4457700"/>
                    <a:gd name="connsiteY181" fmla="*/ 0 h 4342448"/>
                    <a:gd name="connsiteX182" fmla="*/ 3394710 w 4457700"/>
                    <a:gd name="connsiteY182" fmla="*/ 0 h 4342448"/>
                    <a:gd name="connsiteX183" fmla="*/ 3921442 w 4457700"/>
                    <a:gd name="connsiteY183" fmla="*/ 526732 h 4342448"/>
                    <a:gd name="connsiteX184" fmla="*/ 3921442 w 4457700"/>
                    <a:gd name="connsiteY184" fmla="*/ 3815715 h 4342448"/>
                    <a:gd name="connsiteX185" fmla="*/ 3667125 w 4457700"/>
                    <a:gd name="connsiteY185" fmla="*/ 4266248 h 4342448"/>
                    <a:gd name="connsiteX186" fmla="*/ 4419600 w 4457700"/>
                    <a:gd name="connsiteY186" fmla="*/ 4266248 h 4342448"/>
                    <a:gd name="connsiteX187" fmla="*/ 4457700 w 4457700"/>
                    <a:gd name="connsiteY187" fmla="*/ 4304348 h 4342448"/>
                    <a:gd name="connsiteX188" fmla="*/ 4419600 w 4457700"/>
                    <a:gd name="connsiteY188" fmla="*/ 4342448 h 4342448"/>
                    <a:gd name="connsiteX189" fmla="*/ 38100 w 4457700"/>
                    <a:gd name="connsiteY189" fmla="*/ 4342448 h 4342448"/>
                    <a:gd name="connsiteX190" fmla="*/ 0 w 4457700"/>
                    <a:gd name="connsiteY190" fmla="*/ 4304348 h 4342448"/>
                    <a:gd name="connsiteX191" fmla="*/ 38100 w 4457700"/>
                    <a:gd name="connsiteY191" fmla="*/ 4266248 h 4342448"/>
                    <a:gd name="connsiteX192" fmla="*/ 790575 w 4457700"/>
                    <a:gd name="connsiteY192" fmla="*/ 4266248 h 4342448"/>
                    <a:gd name="connsiteX193" fmla="*/ 536257 w 4457700"/>
                    <a:gd name="connsiteY193" fmla="*/ 3815715 h 4342448"/>
                    <a:gd name="connsiteX194" fmla="*/ 536257 w 4457700"/>
                    <a:gd name="connsiteY194" fmla="*/ 526732 h 4342448"/>
                    <a:gd name="connsiteX195" fmla="*/ 1062990 w 4457700"/>
                    <a:gd name="connsiteY195" fmla="*/ 0 h 4342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4457700" h="4342448">
                      <a:moveTo>
                        <a:pt x="3108960" y="3338512"/>
                      </a:moveTo>
                      <a:lnTo>
                        <a:pt x="2843213" y="3544252"/>
                      </a:lnTo>
                      <a:lnTo>
                        <a:pt x="2962275" y="3698557"/>
                      </a:lnTo>
                      <a:cubicBezTo>
                        <a:pt x="3019425" y="3771900"/>
                        <a:pt x="3125153" y="3785235"/>
                        <a:pt x="3198495" y="3728085"/>
                      </a:cubicBezTo>
                      <a:cubicBezTo>
                        <a:pt x="3233738" y="3701415"/>
                        <a:pt x="3256598" y="3661410"/>
                        <a:pt x="3262313" y="3616642"/>
                      </a:cubicBezTo>
                      <a:cubicBezTo>
                        <a:pt x="3268028" y="3571875"/>
                        <a:pt x="3255645" y="3528060"/>
                        <a:pt x="3228023" y="3492817"/>
                      </a:cubicBezTo>
                      <a:close/>
                      <a:moveTo>
                        <a:pt x="1662112" y="3337560"/>
                      </a:moveTo>
                      <a:lnTo>
                        <a:pt x="1396365" y="3544253"/>
                      </a:lnTo>
                      <a:lnTo>
                        <a:pt x="1515427" y="3698558"/>
                      </a:lnTo>
                      <a:cubicBezTo>
                        <a:pt x="1572577" y="3771900"/>
                        <a:pt x="1678305" y="3785235"/>
                        <a:pt x="1751647" y="3728085"/>
                      </a:cubicBezTo>
                      <a:cubicBezTo>
                        <a:pt x="1824037" y="3671888"/>
                        <a:pt x="1838325" y="3566160"/>
                        <a:pt x="1782127" y="3491865"/>
                      </a:cubicBezTo>
                      <a:close/>
                      <a:moveTo>
                        <a:pt x="1383387" y="3060859"/>
                      </a:moveTo>
                      <a:cubicBezTo>
                        <a:pt x="1340644" y="3055382"/>
                        <a:pt x="1295876" y="3066098"/>
                        <a:pt x="1259204" y="3094673"/>
                      </a:cubicBezTo>
                      <a:cubicBezTo>
                        <a:pt x="1223962" y="3122295"/>
                        <a:pt x="1201102" y="3162300"/>
                        <a:pt x="1195387" y="3207068"/>
                      </a:cubicBezTo>
                      <a:cubicBezTo>
                        <a:pt x="1189672" y="3251835"/>
                        <a:pt x="1202054" y="3295650"/>
                        <a:pt x="1228725" y="3330893"/>
                      </a:cubicBezTo>
                      <a:lnTo>
                        <a:pt x="1348740" y="3484245"/>
                      </a:lnTo>
                      <a:lnTo>
                        <a:pt x="1614487" y="3277553"/>
                      </a:lnTo>
                      <a:lnTo>
                        <a:pt x="1495425" y="3124200"/>
                      </a:lnTo>
                      <a:cubicBezTo>
                        <a:pt x="1466850" y="3088005"/>
                        <a:pt x="1426131" y="3066336"/>
                        <a:pt x="1383387" y="3060859"/>
                      </a:cubicBezTo>
                      <a:close/>
                      <a:moveTo>
                        <a:pt x="2809875" y="3059430"/>
                      </a:moveTo>
                      <a:cubicBezTo>
                        <a:pt x="2772728" y="3059430"/>
                        <a:pt x="2736533" y="3071812"/>
                        <a:pt x="2707006" y="3094672"/>
                      </a:cubicBezTo>
                      <a:cubicBezTo>
                        <a:pt x="2671763" y="3121342"/>
                        <a:pt x="2648903" y="3161347"/>
                        <a:pt x="2643188" y="3206115"/>
                      </a:cubicBezTo>
                      <a:cubicBezTo>
                        <a:pt x="2637473" y="3250882"/>
                        <a:pt x="2648903" y="3295650"/>
                        <a:pt x="2676525" y="3330892"/>
                      </a:cubicBezTo>
                      <a:lnTo>
                        <a:pt x="2795588" y="3484245"/>
                      </a:lnTo>
                      <a:lnTo>
                        <a:pt x="3062288" y="3278505"/>
                      </a:lnTo>
                      <a:lnTo>
                        <a:pt x="2943225" y="3124200"/>
                      </a:lnTo>
                      <a:cubicBezTo>
                        <a:pt x="2916556" y="3088957"/>
                        <a:pt x="2876550" y="3066097"/>
                        <a:pt x="2831783" y="3060382"/>
                      </a:cubicBezTo>
                      <a:cubicBezTo>
                        <a:pt x="2824163" y="3059430"/>
                        <a:pt x="2817495" y="3059430"/>
                        <a:pt x="2809875" y="3059430"/>
                      </a:cubicBezTo>
                      <a:close/>
                      <a:moveTo>
                        <a:pt x="2792135" y="2985522"/>
                      </a:moveTo>
                      <a:cubicBezTo>
                        <a:pt x="2808030" y="2984421"/>
                        <a:pt x="2824163" y="2984897"/>
                        <a:pt x="2840356" y="2987040"/>
                      </a:cubicBezTo>
                      <a:cubicBezTo>
                        <a:pt x="2906078" y="2994660"/>
                        <a:pt x="2963228" y="3027997"/>
                        <a:pt x="3003233" y="3079432"/>
                      </a:cubicBezTo>
                      <a:lnTo>
                        <a:pt x="3144203" y="3261360"/>
                      </a:lnTo>
                      <a:cubicBezTo>
                        <a:pt x="3145156" y="3262312"/>
                        <a:pt x="3145156" y="3262312"/>
                        <a:pt x="3146108" y="3263265"/>
                      </a:cubicBezTo>
                      <a:cubicBezTo>
                        <a:pt x="3146108" y="3263265"/>
                        <a:pt x="3146108" y="3264217"/>
                        <a:pt x="3147060" y="3265170"/>
                      </a:cubicBezTo>
                      <a:lnTo>
                        <a:pt x="3288031" y="3447097"/>
                      </a:lnTo>
                      <a:cubicBezTo>
                        <a:pt x="3328035" y="3498532"/>
                        <a:pt x="3346133" y="3562350"/>
                        <a:pt x="3337560" y="3627120"/>
                      </a:cubicBezTo>
                      <a:cubicBezTo>
                        <a:pt x="3328988" y="3691890"/>
                        <a:pt x="3296603" y="3749040"/>
                        <a:pt x="3245168" y="3789045"/>
                      </a:cubicBezTo>
                      <a:cubicBezTo>
                        <a:pt x="3200400" y="3823335"/>
                        <a:pt x="3148013" y="3840480"/>
                        <a:pt x="3095625" y="3840480"/>
                      </a:cubicBezTo>
                      <a:cubicBezTo>
                        <a:pt x="3022283" y="3840480"/>
                        <a:pt x="2950845" y="3808095"/>
                        <a:pt x="2902268" y="3746182"/>
                      </a:cubicBezTo>
                      <a:lnTo>
                        <a:pt x="2617470" y="3378517"/>
                      </a:lnTo>
                      <a:cubicBezTo>
                        <a:pt x="2577466" y="3327082"/>
                        <a:pt x="2559368" y="3263265"/>
                        <a:pt x="2567941" y="3198495"/>
                      </a:cubicBezTo>
                      <a:cubicBezTo>
                        <a:pt x="2575560" y="3132772"/>
                        <a:pt x="2608898" y="3075622"/>
                        <a:pt x="2660333" y="3035617"/>
                      </a:cubicBezTo>
                      <a:cubicBezTo>
                        <a:pt x="2698909" y="3006328"/>
                        <a:pt x="2744451" y="2988826"/>
                        <a:pt x="2792135" y="2985522"/>
                      </a:cubicBezTo>
                      <a:close/>
                      <a:moveTo>
                        <a:pt x="1346059" y="2984402"/>
                      </a:moveTo>
                      <a:cubicBezTo>
                        <a:pt x="1361710" y="2983394"/>
                        <a:pt x="1377404" y="2983885"/>
                        <a:pt x="1392912" y="2985850"/>
                      </a:cubicBezTo>
                      <a:cubicBezTo>
                        <a:pt x="1454944" y="2993708"/>
                        <a:pt x="1513999" y="3025140"/>
                        <a:pt x="1555432" y="3078480"/>
                      </a:cubicBezTo>
                      <a:lnTo>
                        <a:pt x="1698307" y="3262313"/>
                      </a:lnTo>
                      <a:lnTo>
                        <a:pt x="1842134" y="3446145"/>
                      </a:lnTo>
                      <a:cubicBezTo>
                        <a:pt x="1924050" y="3552825"/>
                        <a:pt x="1905000" y="3706178"/>
                        <a:pt x="1798320" y="3789045"/>
                      </a:cubicBezTo>
                      <a:cubicBezTo>
                        <a:pt x="1753552" y="3823335"/>
                        <a:pt x="1701165" y="3840480"/>
                        <a:pt x="1648777" y="3840480"/>
                      </a:cubicBezTo>
                      <a:cubicBezTo>
                        <a:pt x="1575434" y="3840480"/>
                        <a:pt x="1503045" y="3808095"/>
                        <a:pt x="1455420" y="3746183"/>
                      </a:cubicBezTo>
                      <a:lnTo>
                        <a:pt x="1169670" y="3377565"/>
                      </a:lnTo>
                      <a:cubicBezTo>
                        <a:pt x="1129665" y="3326130"/>
                        <a:pt x="1111567" y="3262313"/>
                        <a:pt x="1120140" y="3197543"/>
                      </a:cubicBezTo>
                      <a:cubicBezTo>
                        <a:pt x="1127759" y="3132773"/>
                        <a:pt x="1161097" y="3074670"/>
                        <a:pt x="1212532" y="3034665"/>
                      </a:cubicBezTo>
                      <a:cubicBezTo>
                        <a:pt x="1252537" y="3003947"/>
                        <a:pt x="1299106" y="2987427"/>
                        <a:pt x="1346059" y="2984402"/>
                      </a:cubicBezTo>
                      <a:close/>
                      <a:moveTo>
                        <a:pt x="3108960" y="2169795"/>
                      </a:moveTo>
                      <a:lnTo>
                        <a:pt x="2843213" y="2375535"/>
                      </a:lnTo>
                      <a:lnTo>
                        <a:pt x="2962275" y="2528887"/>
                      </a:lnTo>
                      <a:cubicBezTo>
                        <a:pt x="2989897" y="2564129"/>
                        <a:pt x="3029903" y="2586989"/>
                        <a:pt x="3074670" y="2592704"/>
                      </a:cubicBezTo>
                      <a:cubicBezTo>
                        <a:pt x="3119438" y="2598420"/>
                        <a:pt x="3163253" y="2586989"/>
                        <a:pt x="3198495" y="2559367"/>
                      </a:cubicBezTo>
                      <a:cubicBezTo>
                        <a:pt x="3233738" y="2531745"/>
                        <a:pt x="3256597" y="2491739"/>
                        <a:pt x="3262313" y="2446972"/>
                      </a:cubicBezTo>
                      <a:cubicBezTo>
                        <a:pt x="3267075" y="2402204"/>
                        <a:pt x="3255645" y="2358389"/>
                        <a:pt x="3228022" y="2324100"/>
                      </a:cubicBezTo>
                      <a:close/>
                      <a:moveTo>
                        <a:pt x="1661160" y="2169795"/>
                      </a:moveTo>
                      <a:lnTo>
                        <a:pt x="1395412" y="2376488"/>
                      </a:lnTo>
                      <a:lnTo>
                        <a:pt x="1514475" y="2529840"/>
                      </a:lnTo>
                      <a:cubicBezTo>
                        <a:pt x="1571625" y="2603182"/>
                        <a:pt x="1677352" y="2616517"/>
                        <a:pt x="1750695" y="2559367"/>
                      </a:cubicBezTo>
                      <a:cubicBezTo>
                        <a:pt x="1785937" y="2531745"/>
                        <a:pt x="1808797" y="2491740"/>
                        <a:pt x="1814512" y="2446972"/>
                      </a:cubicBezTo>
                      <a:cubicBezTo>
                        <a:pt x="1820227" y="2402205"/>
                        <a:pt x="1808797" y="2358390"/>
                        <a:pt x="1781175" y="2324100"/>
                      </a:cubicBezTo>
                      <a:close/>
                      <a:moveTo>
                        <a:pt x="1383387" y="1890831"/>
                      </a:moveTo>
                      <a:cubicBezTo>
                        <a:pt x="1340644" y="1885473"/>
                        <a:pt x="1295876" y="1896427"/>
                        <a:pt x="1259205" y="1925002"/>
                      </a:cubicBezTo>
                      <a:cubicBezTo>
                        <a:pt x="1185862" y="1982152"/>
                        <a:pt x="1172527" y="2087880"/>
                        <a:pt x="1228725" y="2161222"/>
                      </a:cubicBezTo>
                      <a:lnTo>
                        <a:pt x="1348740" y="2315527"/>
                      </a:lnTo>
                      <a:lnTo>
                        <a:pt x="1614487" y="2108835"/>
                      </a:lnTo>
                      <a:lnTo>
                        <a:pt x="1495425" y="1954530"/>
                      </a:lnTo>
                      <a:cubicBezTo>
                        <a:pt x="1466850" y="1917859"/>
                        <a:pt x="1426131" y="1896189"/>
                        <a:pt x="1383387" y="1890831"/>
                      </a:cubicBezTo>
                      <a:close/>
                      <a:moveTo>
                        <a:pt x="2809875" y="1889760"/>
                      </a:moveTo>
                      <a:cubicBezTo>
                        <a:pt x="2773680" y="1889760"/>
                        <a:pt x="2737485" y="1901190"/>
                        <a:pt x="2707005" y="1925002"/>
                      </a:cubicBezTo>
                      <a:cubicBezTo>
                        <a:pt x="2671763" y="1951672"/>
                        <a:pt x="2648903" y="1991677"/>
                        <a:pt x="2643188" y="2036445"/>
                      </a:cubicBezTo>
                      <a:cubicBezTo>
                        <a:pt x="2637472" y="2081212"/>
                        <a:pt x="2648903" y="2125027"/>
                        <a:pt x="2676525" y="2161222"/>
                      </a:cubicBezTo>
                      <a:lnTo>
                        <a:pt x="2796540" y="2314575"/>
                      </a:lnTo>
                      <a:lnTo>
                        <a:pt x="3062288" y="2108835"/>
                      </a:lnTo>
                      <a:lnTo>
                        <a:pt x="2943225" y="1954529"/>
                      </a:lnTo>
                      <a:cubicBezTo>
                        <a:pt x="2909888" y="1911667"/>
                        <a:pt x="2860357" y="1889760"/>
                        <a:pt x="2809875" y="1889760"/>
                      </a:cubicBezTo>
                      <a:close/>
                      <a:moveTo>
                        <a:pt x="2792907" y="1814964"/>
                      </a:moveTo>
                      <a:cubicBezTo>
                        <a:pt x="2871163" y="1809690"/>
                        <a:pt x="2950488" y="1842134"/>
                        <a:pt x="3002280" y="1908810"/>
                      </a:cubicBezTo>
                      <a:lnTo>
                        <a:pt x="3144203" y="2091690"/>
                      </a:lnTo>
                      <a:cubicBezTo>
                        <a:pt x="3144203" y="2091690"/>
                        <a:pt x="3145155" y="2092642"/>
                        <a:pt x="3145155" y="2092642"/>
                      </a:cubicBezTo>
                      <a:cubicBezTo>
                        <a:pt x="3145155" y="2092642"/>
                        <a:pt x="3146107" y="2093595"/>
                        <a:pt x="3146107" y="2093595"/>
                      </a:cubicBezTo>
                      <a:lnTo>
                        <a:pt x="3288030" y="2275522"/>
                      </a:lnTo>
                      <a:cubicBezTo>
                        <a:pt x="3328035" y="2326957"/>
                        <a:pt x="3346132" y="2390775"/>
                        <a:pt x="3337560" y="2455545"/>
                      </a:cubicBezTo>
                      <a:cubicBezTo>
                        <a:pt x="3329940" y="2520314"/>
                        <a:pt x="3296603" y="2578417"/>
                        <a:pt x="3245168" y="2618422"/>
                      </a:cubicBezTo>
                      <a:cubicBezTo>
                        <a:pt x="3201353" y="2651760"/>
                        <a:pt x="3149918" y="2669857"/>
                        <a:pt x="3095625" y="2669857"/>
                      </a:cubicBezTo>
                      <a:cubicBezTo>
                        <a:pt x="3085147" y="2669857"/>
                        <a:pt x="3074670" y="2668904"/>
                        <a:pt x="3064193" y="2667952"/>
                      </a:cubicBezTo>
                      <a:cubicBezTo>
                        <a:pt x="2998470" y="2660332"/>
                        <a:pt x="2941320" y="2626995"/>
                        <a:pt x="2901315" y="2575560"/>
                      </a:cubicBezTo>
                      <a:lnTo>
                        <a:pt x="2759393" y="2392679"/>
                      </a:lnTo>
                      <a:cubicBezTo>
                        <a:pt x="2759393" y="2391727"/>
                        <a:pt x="2759393" y="2391727"/>
                        <a:pt x="2758440" y="2390775"/>
                      </a:cubicBezTo>
                      <a:lnTo>
                        <a:pt x="2616518" y="2207895"/>
                      </a:lnTo>
                      <a:cubicBezTo>
                        <a:pt x="2576513" y="2156460"/>
                        <a:pt x="2558415" y="2092642"/>
                        <a:pt x="2566988" y="2027872"/>
                      </a:cubicBezTo>
                      <a:cubicBezTo>
                        <a:pt x="2574607" y="1963102"/>
                        <a:pt x="2607945" y="1905952"/>
                        <a:pt x="2659380" y="1865947"/>
                      </a:cubicBezTo>
                      <a:cubicBezTo>
                        <a:pt x="2699385" y="1834872"/>
                        <a:pt x="2745954" y="1818128"/>
                        <a:pt x="2792907" y="1814964"/>
                      </a:cubicBezTo>
                      <a:close/>
                      <a:moveTo>
                        <a:pt x="1346059" y="1813311"/>
                      </a:moveTo>
                      <a:cubicBezTo>
                        <a:pt x="1424315" y="1808232"/>
                        <a:pt x="1503640" y="1840825"/>
                        <a:pt x="1555432" y="1906905"/>
                      </a:cubicBezTo>
                      <a:lnTo>
                        <a:pt x="1841182" y="2275522"/>
                      </a:lnTo>
                      <a:cubicBezTo>
                        <a:pt x="1880235" y="2326957"/>
                        <a:pt x="1898332" y="2390775"/>
                        <a:pt x="1889760" y="2455545"/>
                      </a:cubicBezTo>
                      <a:cubicBezTo>
                        <a:pt x="1882140" y="2520315"/>
                        <a:pt x="1848802" y="2578417"/>
                        <a:pt x="1797367" y="2618422"/>
                      </a:cubicBezTo>
                      <a:cubicBezTo>
                        <a:pt x="1752600" y="2652713"/>
                        <a:pt x="1700212" y="2669857"/>
                        <a:pt x="1647825" y="2669857"/>
                      </a:cubicBezTo>
                      <a:cubicBezTo>
                        <a:pt x="1574482" y="2669857"/>
                        <a:pt x="1502092" y="2637472"/>
                        <a:pt x="1454467" y="2575560"/>
                      </a:cubicBezTo>
                      <a:lnTo>
                        <a:pt x="1311592" y="2391727"/>
                      </a:lnTo>
                      <a:lnTo>
                        <a:pt x="1168717" y="2206942"/>
                      </a:lnTo>
                      <a:cubicBezTo>
                        <a:pt x="1086802" y="2100262"/>
                        <a:pt x="1105852" y="1946910"/>
                        <a:pt x="1212532" y="1864042"/>
                      </a:cubicBezTo>
                      <a:cubicBezTo>
                        <a:pt x="1252537" y="1832967"/>
                        <a:pt x="1299106" y="1816358"/>
                        <a:pt x="1346059" y="1813311"/>
                      </a:cubicBezTo>
                      <a:close/>
                      <a:moveTo>
                        <a:pt x="1660207" y="1000125"/>
                      </a:moveTo>
                      <a:lnTo>
                        <a:pt x="1394460" y="1205866"/>
                      </a:lnTo>
                      <a:lnTo>
                        <a:pt x="1514475" y="1360171"/>
                      </a:lnTo>
                      <a:cubicBezTo>
                        <a:pt x="1571625" y="1433513"/>
                        <a:pt x="1677352" y="1446848"/>
                        <a:pt x="1750695" y="1389698"/>
                      </a:cubicBezTo>
                      <a:cubicBezTo>
                        <a:pt x="1785937" y="1362075"/>
                        <a:pt x="1808797" y="1322071"/>
                        <a:pt x="1814512" y="1277303"/>
                      </a:cubicBezTo>
                      <a:cubicBezTo>
                        <a:pt x="1820227" y="1232536"/>
                        <a:pt x="1808797" y="1188721"/>
                        <a:pt x="1780222" y="1154430"/>
                      </a:cubicBezTo>
                      <a:close/>
                      <a:moveTo>
                        <a:pt x="3108960" y="999172"/>
                      </a:moveTo>
                      <a:lnTo>
                        <a:pt x="2843213" y="1204912"/>
                      </a:lnTo>
                      <a:lnTo>
                        <a:pt x="2962275" y="1359217"/>
                      </a:lnTo>
                      <a:cubicBezTo>
                        <a:pt x="2989898" y="1394460"/>
                        <a:pt x="3029903" y="1417320"/>
                        <a:pt x="3074670" y="1423035"/>
                      </a:cubicBezTo>
                      <a:cubicBezTo>
                        <a:pt x="3119438" y="1428750"/>
                        <a:pt x="3163253" y="1417320"/>
                        <a:pt x="3198495" y="1389697"/>
                      </a:cubicBezTo>
                      <a:cubicBezTo>
                        <a:pt x="3233738" y="1362075"/>
                        <a:pt x="3256598" y="1322070"/>
                        <a:pt x="3262313" y="1277302"/>
                      </a:cubicBezTo>
                      <a:cubicBezTo>
                        <a:pt x="3267075" y="1232535"/>
                        <a:pt x="3255645" y="1188720"/>
                        <a:pt x="3228023" y="1153477"/>
                      </a:cubicBezTo>
                      <a:close/>
                      <a:moveTo>
                        <a:pt x="1362075" y="720091"/>
                      </a:moveTo>
                      <a:cubicBezTo>
                        <a:pt x="1325880" y="720091"/>
                        <a:pt x="1289685" y="731520"/>
                        <a:pt x="1259205" y="755333"/>
                      </a:cubicBezTo>
                      <a:cubicBezTo>
                        <a:pt x="1185862" y="811530"/>
                        <a:pt x="1172527" y="918210"/>
                        <a:pt x="1229677" y="990600"/>
                      </a:cubicBezTo>
                      <a:lnTo>
                        <a:pt x="1348740" y="1144905"/>
                      </a:lnTo>
                      <a:lnTo>
                        <a:pt x="1614487" y="939166"/>
                      </a:lnTo>
                      <a:lnTo>
                        <a:pt x="1495425" y="784860"/>
                      </a:lnTo>
                      <a:cubicBezTo>
                        <a:pt x="1462087" y="741998"/>
                        <a:pt x="1412557" y="720091"/>
                        <a:pt x="1362075" y="720091"/>
                      </a:cubicBezTo>
                      <a:close/>
                      <a:moveTo>
                        <a:pt x="2809875" y="720090"/>
                      </a:moveTo>
                      <a:cubicBezTo>
                        <a:pt x="2772728" y="720090"/>
                        <a:pt x="2736533" y="732472"/>
                        <a:pt x="2707006" y="755332"/>
                      </a:cubicBezTo>
                      <a:cubicBezTo>
                        <a:pt x="2671763" y="782002"/>
                        <a:pt x="2648903" y="822007"/>
                        <a:pt x="2643188" y="866775"/>
                      </a:cubicBezTo>
                      <a:cubicBezTo>
                        <a:pt x="2637473" y="911542"/>
                        <a:pt x="2648903" y="955357"/>
                        <a:pt x="2676525" y="990600"/>
                      </a:cubicBezTo>
                      <a:lnTo>
                        <a:pt x="2796541" y="1144905"/>
                      </a:lnTo>
                      <a:lnTo>
                        <a:pt x="3062288" y="939165"/>
                      </a:lnTo>
                      <a:lnTo>
                        <a:pt x="2943225" y="784860"/>
                      </a:lnTo>
                      <a:cubicBezTo>
                        <a:pt x="2916556" y="749617"/>
                        <a:pt x="2876550" y="726757"/>
                        <a:pt x="2831783" y="721042"/>
                      </a:cubicBezTo>
                      <a:cubicBezTo>
                        <a:pt x="2824163" y="720090"/>
                        <a:pt x="2817495" y="720090"/>
                        <a:pt x="2809875" y="720090"/>
                      </a:cubicBezTo>
                      <a:close/>
                      <a:moveTo>
                        <a:pt x="2228850" y="677228"/>
                      </a:moveTo>
                      <a:cubicBezTo>
                        <a:pt x="2249805" y="677228"/>
                        <a:pt x="2266950" y="694373"/>
                        <a:pt x="2266950" y="715328"/>
                      </a:cubicBezTo>
                      <a:lnTo>
                        <a:pt x="2266950" y="3627120"/>
                      </a:lnTo>
                      <a:cubicBezTo>
                        <a:pt x="2266950" y="3648075"/>
                        <a:pt x="2249805" y="3665220"/>
                        <a:pt x="2228850" y="3665220"/>
                      </a:cubicBezTo>
                      <a:cubicBezTo>
                        <a:pt x="2207895" y="3665220"/>
                        <a:pt x="2190750" y="3649028"/>
                        <a:pt x="2190750" y="3627120"/>
                      </a:cubicBezTo>
                      <a:lnTo>
                        <a:pt x="2190750" y="715328"/>
                      </a:lnTo>
                      <a:cubicBezTo>
                        <a:pt x="2190750" y="694373"/>
                        <a:pt x="2207895" y="677228"/>
                        <a:pt x="2228850" y="677228"/>
                      </a:cubicBezTo>
                      <a:close/>
                      <a:moveTo>
                        <a:pt x="2792002" y="644292"/>
                      </a:moveTo>
                      <a:cubicBezTo>
                        <a:pt x="2807971" y="643176"/>
                        <a:pt x="2824164" y="643652"/>
                        <a:pt x="2840356" y="645795"/>
                      </a:cubicBezTo>
                      <a:cubicBezTo>
                        <a:pt x="2906078" y="654367"/>
                        <a:pt x="2963228" y="686752"/>
                        <a:pt x="3003233" y="738187"/>
                      </a:cubicBezTo>
                      <a:lnTo>
                        <a:pt x="3145156" y="921067"/>
                      </a:lnTo>
                      <a:cubicBezTo>
                        <a:pt x="3145156" y="921067"/>
                        <a:pt x="3146108" y="922020"/>
                        <a:pt x="3146108" y="922020"/>
                      </a:cubicBezTo>
                      <a:cubicBezTo>
                        <a:pt x="3147060" y="922020"/>
                        <a:pt x="3147060" y="922972"/>
                        <a:pt x="3147060" y="922972"/>
                      </a:cubicBezTo>
                      <a:lnTo>
                        <a:pt x="3288983" y="1105852"/>
                      </a:lnTo>
                      <a:cubicBezTo>
                        <a:pt x="3328988" y="1157287"/>
                        <a:pt x="3347085" y="1221105"/>
                        <a:pt x="3338513" y="1285875"/>
                      </a:cubicBezTo>
                      <a:cubicBezTo>
                        <a:pt x="3330893" y="1350645"/>
                        <a:pt x="3297556" y="1408747"/>
                        <a:pt x="3246120" y="1448752"/>
                      </a:cubicBezTo>
                      <a:cubicBezTo>
                        <a:pt x="3202306" y="1482090"/>
                        <a:pt x="3150870" y="1500187"/>
                        <a:pt x="3096578" y="1500187"/>
                      </a:cubicBezTo>
                      <a:cubicBezTo>
                        <a:pt x="3086100" y="1500187"/>
                        <a:pt x="3075623" y="1499235"/>
                        <a:pt x="3065145" y="1498282"/>
                      </a:cubicBezTo>
                      <a:cubicBezTo>
                        <a:pt x="2999423" y="1490662"/>
                        <a:pt x="2942273" y="1457325"/>
                        <a:pt x="2902268" y="1405890"/>
                      </a:cubicBezTo>
                      <a:lnTo>
                        <a:pt x="2617470" y="1037272"/>
                      </a:lnTo>
                      <a:cubicBezTo>
                        <a:pt x="2577466" y="985837"/>
                        <a:pt x="2559368" y="922020"/>
                        <a:pt x="2567941" y="857250"/>
                      </a:cubicBezTo>
                      <a:cubicBezTo>
                        <a:pt x="2575560" y="792480"/>
                        <a:pt x="2608898" y="735330"/>
                        <a:pt x="2660333" y="695325"/>
                      </a:cubicBezTo>
                      <a:cubicBezTo>
                        <a:pt x="2698196" y="665321"/>
                        <a:pt x="2744094" y="647640"/>
                        <a:pt x="2792002" y="644292"/>
                      </a:cubicBezTo>
                      <a:close/>
                      <a:moveTo>
                        <a:pt x="1345641" y="643390"/>
                      </a:moveTo>
                      <a:cubicBezTo>
                        <a:pt x="1423943" y="638116"/>
                        <a:pt x="1503640" y="670560"/>
                        <a:pt x="1555432" y="737235"/>
                      </a:cubicBezTo>
                      <a:lnTo>
                        <a:pt x="1841182" y="1105853"/>
                      </a:lnTo>
                      <a:cubicBezTo>
                        <a:pt x="1880235" y="1157288"/>
                        <a:pt x="1898332" y="1221105"/>
                        <a:pt x="1889760" y="1285875"/>
                      </a:cubicBezTo>
                      <a:cubicBezTo>
                        <a:pt x="1882140" y="1350646"/>
                        <a:pt x="1848802" y="1408748"/>
                        <a:pt x="1797367" y="1448753"/>
                      </a:cubicBezTo>
                      <a:cubicBezTo>
                        <a:pt x="1752600" y="1483043"/>
                        <a:pt x="1700212" y="1500188"/>
                        <a:pt x="1647825" y="1500188"/>
                      </a:cubicBezTo>
                      <a:cubicBezTo>
                        <a:pt x="1574482" y="1500188"/>
                        <a:pt x="1502092" y="1467803"/>
                        <a:pt x="1454467" y="1405891"/>
                      </a:cubicBezTo>
                      <a:lnTo>
                        <a:pt x="1168717" y="1037273"/>
                      </a:lnTo>
                      <a:cubicBezTo>
                        <a:pt x="1086802" y="930593"/>
                        <a:pt x="1105852" y="777241"/>
                        <a:pt x="1212532" y="694373"/>
                      </a:cubicBezTo>
                      <a:cubicBezTo>
                        <a:pt x="1252180" y="663298"/>
                        <a:pt x="1298659" y="646554"/>
                        <a:pt x="1345641" y="643390"/>
                      </a:cubicBezTo>
                      <a:close/>
                      <a:moveTo>
                        <a:pt x="1062990" y="76200"/>
                      </a:moveTo>
                      <a:cubicBezTo>
                        <a:pt x="814387" y="76200"/>
                        <a:pt x="612457" y="278130"/>
                        <a:pt x="612457" y="526732"/>
                      </a:cubicBezTo>
                      <a:lnTo>
                        <a:pt x="612457" y="3815715"/>
                      </a:lnTo>
                      <a:cubicBezTo>
                        <a:pt x="612457" y="4064317"/>
                        <a:pt x="814387" y="4266248"/>
                        <a:pt x="1062990" y="4266248"/>
                      </a:cubicBezTo>
                      <a:lnTo>
                        <a:pt x="3394710" y="4266248"/>
                      </a:lnTo>
                      <a:cubicBezTo>
                        <a:pt x="3643312" y="4266248"/>
                        <a:pt x="3845242" y="4064317"/>
                        <a:pt x="3845242" y="3815715"/>
                      </a:cubicBezTo>
                      <a:lnTo>
                        <a:pt x="3845242" y="526732"/>
                      </a:lnTo>
                      <a:cubicBezTo>
                        <a:pt x="3845242" y="278130"/>
                        <a:pt x="3643312" y="76200"/>
                        <a:pt x="3394710" y="76200"/>
                      </a:cubicBezTo>
                      <a:close/>
                      <a:moveTo>
                        <a:pt x="1062990" y="0"/>
                      </a:moveTo>
                      <a:lnTo>
                        <a:pt x="3394710" y="0"/>
                      </a:lnTo>
                      <a:cubicBezTo>
                        <a:pt x="3685222" y="0"/>
                        <a:pt x="3921442" y="236220"/>
                        <a:pt x="3921442" y="526732"/>
                      </a:cubicBezTo>
                      <a:lnTo>
                        <a:pt x="3921442" y="3815715"/>
                      </a:lnTo>
                      <a:cubicBezTo>
                        <a:pt x="3921442" y="4006215"/>
                        <a:pt x="3819525" y="4173855"/>
                        <a:pt x="3667125" y="4266248"/>
                      </a:cubicBezTo>
                      <a:lnTo>
                        <a:pt x="4419600" y="4266248"/>
                      </a:lnTo>
                      <a:cubicBezTo>
                        <a:pt x="4440555" y="4266248"/>
                        <a:pt x="4457700" y="4283392"/>
                        <a:pt x="4457700" y="4304348"/>
                      </a:cubicBezTo>
                      <a:cubicBezTo>
                        <a:pt x="4457700" y="4325302"/>
                        <a:pt x="4440555" y="4342448"/>
                        <a:pt x="4419600" y="4342448"/>
                      </a:cubicBezTo>
                      <a:lnTo>
                        <a:pt x="38100" y="4342448"/>
                      </a:lnTo>
                      <a:cubicBezTo>
                        <a:pt x="17145" y="4342448"/>
                        <a:pt x="0" y="4325302"/>
                        <a:pt x="0" y="4304348"/>
                      </a:cubicBezTo>
                      <a:cubicBezTo>
                        <a:pt x="0" y="4283392"/>
                        <a:pt x="17145" y="4266248"/>
                        <a:pt x="38100" y="4266248"/>
                      </a:cubicBezTo>
                      <a:lnTo>
                        <a:pt x="790575" y="4266248"/>
                      </a:lnTo>
                      <a:cubicBezTo>
                        <a:pt x="638175" y="4173855"/>
                        <a:pt x="536257" y="4006215"/>
                        <a:pt x="536257" y="3815715"/>
                      </a:cubicBezTo>
                      <a:lnTo>
                        <a:pt x="536257" y="526732"/>
                      </a:lnTo>
                      <a:cubicBezTo>
                        <a:pt x="536257" y="236220"/>
                        <a:pt x="772477" y="0"/>
                        <a:pt x="106299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350" cap="flat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E9CC6FD-E0F4-4796-A09E-9434DCDDEE58}"/>
                </a:ext>
              </a:extLst>
            </p:cNvPr>
            <p:cNvGrpSpPr/>
            <p:nvPr/>
          </p:nvGrpSpPr>
          <p:grpSpPr>
            <a:xfrm>
              <a:off x="6910190" y="4510350"/>
              <a:ext cx="4884090" cy="672921"/>
              <a:chOff x="6910190" y="4514398"/>
              <a:chExt cx="4884090" cy="67292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F91D5D9-6AB7-477D-992F-60CC3FE9F6BD}"/>
                  </a:ext>
                </a:extLst>
              </p:cNvPr>
              <p:cNvGrpSpPr/>
              <p:nvPr/>
            </p:nvGrpSpPr>
            <p:grpSpPr>
              <a:xfrm>
                <a:off x="7643287" y="4514398"/>
                <a:ext cx="4150993" cy="672921"/>
                <a:chOff x="646991" y="5173852"/>
                <a:chExt cx="4150993" cy="672921"/>
              </a:xfrm>
              <a:noFill/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DAF72A3A-3CE3-4E7D-AB9E-7B4CE6CBBDDF}"/>
                    </a:ext>
                  </a:extLst>
                </p:cNvPr>
                <p:cNvSpPr txBox="1"/>
                <p:nvPr/>
              </p:nvSpPr>
              <p:spPr>
                <a:xfrm>
                  <a:off x="646992" y="5415886"/>
                  <a:ext cx="4150992" cy="430887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ali</a:t>
                  </a:r>
                  <a:r>
                    <a:rPr lang="en-CA" sz="11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C8DB82FE-4C0A-4882-8A39-3D1FDE2C0854}"/>
                    </a:ext>
                  </a:extLst>
                </p:cNvPr>
                <p:cNvSpPr txBox="1"/>
                <p:nvPr/>
              </p:nvSpPr>
              <p:spPr>
                <a:xfrm>
                  <a:off x="646991" y="5173852"/>
                  <a:ext cx="2410558" cy="3385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latin typeface="Tw Cen MT (Headings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3"/>
                    </a:solidFill>
                    <a:latin typeface="Tw Cen MT (Headings)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C65B043-146A-415D-AEA7-88C1CF201D9B}"/>
                  </a:ext>
                </a:extLst>
              </p:cNvPr>
              <p:cNvGrpSpPr/>
              <p:nvPr/>
            </p:nvGrpSpPr>
            <p:grpSpPr>
              <a:xfrm>
                <a:off x="6910190" y="4514523"/>
                <a:ext cx="672670" cy="672670"/>
                <a:chOff x="6910190" y="4541520"/>
                <a:chExt cx="672670" cy="672670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3E5FEC97-40CD-46EA-9BE8-18E25EEA8AEA}"/>
                    </a:ext>
                  </a:extLst>
                </p:cNvPr>
                <p:cNvSpPr/>
                <p:nvPr/>
              </p:nvSpPr>
              <p:spPr>
                <a:xfrm>
                  <a:off x="6910190" y="4541520"/>
                  <a:ext cx="672670" cy="67267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B33374C5-72DD-4BCA-9322-5600C3A4942F}"/>
                    </a:ext>
                  </a:extLst>
                </p:cNvPr>
                <p:cNvSpPr/>
                <p:nvPr/>
              </p:nvSpPr>
              <p:spPr>
                <a:xfrm>
                  <a:off x="7020876" y="4660177"/>
                  <a:ext cx="451298" cy="435356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5420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C97D254-EEC3-4973-AC71-68A66A1DEB78}"/>
              </a:ext>
            </a:extLst>
          </p:cNvPr>
          <p:cNvGrpSpPr/>
          <p:nvPr/>
        </p:nvGrpSpPr>
        <p:grpSpPr>
          <a:xfrm>
            <a:off x="3525575" y="1595898"/>
            <a:ext cx="2321634" cy="4456337"/>
            <a:chOff x="3573802" y="1688497"/>
            <a:chExt cx="2321634" cy="4456337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C93D4FA-A521-4059-BED8-F817C401E565}"/>
                </a:ext>
              </a:extLst>
            </p:cNvPr>
            <p:cNvSpPr txBox="1"/>
            <p:nvPr/>
          </p:nvSpPr>
          <p:spPr>
            <a:xfrm>
              <a:off x="3573806" y="4291829"/>
              <a:ext cx="232162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0" dirty="0">
                  <a:solidFill>
                    <a:schemeClr val="accent2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BB1DB5F-6CA6-4DA7-B4CB-48299287EDBB}"/>
                </a:ext>
              </a:extLst>
            </p:cNvPr>
            <p:cNvSpPr txBox="1"/>
            <p:nvPr/>
          </p:nvSpPr>
          <p:spPr>
            <a:xfrm>
              <a:off x="3594235" y="4575174"/>
              <a:ext cx="2280768" cy="156966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/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adipisicing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labore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et dolore magna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A105C08-E4D8-467D-A14F-282FB1A1CC39}"/>
                </a:ext>
              </a:extLst>
            </p:cNvPr>
            <p:cNvGrpSpPr/>
            <p:nvPr/>
          </p:nvGrpSpPr>
          <p:grpSpPr>
            <a:xfrm>
              <a:off x="3573802" y="1688497"/>
              <a:ext cx="2321634" cy="2321632"/>
              <a:chOff x="3573802" y="1688497"/>
              <a:chExt cx="2321634" cy="2321632"/>
            </a:xfrm>
          </p:grpSpPr>
          <p:sp>
            <p:nvSpPr>
              <p:cNvPr id="96" name="Flowchart: Connector 95">
                <a:extLst>
                  <a:ext uri="{FF2B5EF4-FFF2-40B4-BE49-F238E27FC236}">
                    <a16:creationId xmlns:a16="http://schemas.microsoft.com/office/drawing/2014/main" id="{D3288B31-4416-4D3A-A753-41B8E2BFE0B2}"/>
                  </a:ext>
                </a:extLst>
              </p:cNvPr>
              <p:cNvSpPr/>
              <p:nvPr/>
            </p:nvSpPr>
            <p:spPr>
              <a:xfrm>
                <a:off x="3573802" y="1688497"/>
                <a:ext cx="2321634" cy="2321632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CA04D431-B461-97F2-6F93-A43E1C804797}"/>
                  </a:ext>
                </a:extLst>
              </p:cNvPr>
              <p:cNvSpPr/>
              <p:nvPr/>
            </p:nvSpPr>
            <p:spPr>
              <a:xfrm>
                <a:off x="4212628" y="2359876"/>
                <a:ext cx="1043982" cy="978874"/>
              </a:xfrm>
              <a:custGeom>
                <a:avLst/>
                <a:gdLst>
                  <a:gd name="connsiteX0" fmla="*/ 670648 w 1341144"/>
                  <a:gd name="connsiteY0" fmla="*/ 959787 h 1257511"/>
                  <a:gd name="connsiteX1" fmla="*/ 670648 w 1341144"/>
                  <a:gd name="connsiteY1" fmla="*/ 959791 h 1257511"/>
                  <a:gd name="connsiteX2" fmla="*/ 691587 w 1341144"/>
                  <a:gd name="connsiteY2" fmla="*/ 978408 h 1257511"/>
                  <a:gd name="connsiteX3" fmla="*/ 691587 w 1341144"/>
                  <a:gd name="connsiteY3" fmla="*/ 1236551 h 1257511"/>
                  <a:gd name="connsiteX4" fmla="*/ 681108 w 1341144"/>
                  <a:gd name="connsiteY4" fmla="*/ 1254703 h 1257511"/>
                  <a:gd name="connsiteX5" fmla="*/ 660151 w 1341144"/>
                  <a:gd name="connsiteY5" fmla="*/ 1254703 h 1257511"/>
                  <a:gd name="connsiteX6" fmla="*/ 649673 w 1341144"/>
                  <a:gd name="connsiteY6" fmla="*/ 1236551 h 1257511"/>
                  <a:gd name="connsiteX7" fmla="*/ 649673 w 1341144"/>
                  <a:gd name="connsiteY7" fmla="*/ 978408 h 1257511"/>
                  <a:gd name="connsiteX8" fmla="*/ 670648 w 1341144"/>
                  <a:gd name="connsiteY8" fmla="*/ 959787 h 1257511"/>
                  <a:gd name="connsiteX9" fmla="*/ 600855 w 1341144"/>
                  <a:gd name="connsiteY9" fmla="*/ 908900 h 1257511"/>
                  <a:gd name="connsiteX10" fmla="*/ 635407 w 1341144"/>
                  <a:gd name="connsiteY10" fmla="*/ 934293 h 1257511"/>
                  <a:gd name="connsiteX11" fmla="*/ 620502 w 1341144"/>
                  <a:gd name="connsiteY11" fmla="*/ 948076 h 1257511"/>
                  <a:gd name="connsiteX12" fmla="*/ 583561 w 1341144"/>
                  <a:gd name="connsiteY12" fmla="*/ 1050328 h 1257511"/>
                  <a:gd name="connsiteX13" fmla="*/ 607757 w 1341144"/>
                  <a:gd name="connsiteY13" fmla="*/ 1108496 h 1257511"/>
                  <a:gd name="connsiteX14" fmla="*/ 607757 w 1341144"/>
                  <a:gd name="connsiteY14" fmla="*/ 1168215 h 1257511"/>
                  <a:gd name="connsiteX15" fmla="*/ 541913 w 1341144"/>
                  <a:gd name="connsiteY15" fmla="*/ 1055048 h 1257511"/>
                  <a:gd name="connsiteX16" fmla="*/ 589905 w 1341144"/>
                  <a:gd name="connsiteY16" fmla="*/ 919438 h 1257511"/>
                  <a:gd name="connsiteX17" fmla="*/ 589905 w 1341144"/>
                  <a:gd name="connsiteY17" fmla="*/ 919435 h 1257511"/>
                  <a:gd name="connsiteX18" fmla="*/ 600855 w 1341144"/>
                  <a:gd name="connsiteY18" fmla="*/ 908900 h 1257511"/>
                  <a:gd name="connsiteX19" fmla="*/ 705173 w 1341144"/>
                  <a:gd name="connsiteY19" fmla="*/ 829620 h 1257511"/>
                  <a:gd name="connsiteX20" fmla="*/ 705174 w 1341144"/>
                  <a:gd name="connsiteY20" fmla="*/ 829620 h 1257511"/>
                  <a:gd name="connsiteX21" fmla="*/ 705172 w 1341144"/>
                  <a:gd name="connsiteY21" fmla="*/ 829622 h 1257511"/>
                  <a:gd name="connsiteX22" fmla="*/ 670578 w 1341144"/>
                  <a:gd name="connsiteY22" fmla="*/ 682560 h 1257511"/>
                  <a:gd name="connsiteX23" fmla="*/ 691583 w 1341144"/>
                  <a:gd name="connsiteY23" fmla="*/ 700439 h 1257511"/>
                  <a:gd name="connsiteX24" fmla="*/ 691583 w 1341144"/>
                  <a:gd name="connsiteY24" fmla="*/ 784956 h 1257511"/>
                  <a:gd name="connsiteX25" fmla="*/ 670573 w 1341144"/>
                  <a:gd name="connsiteY25" fmla="*/ 803734 h 1257511"/>
                  <a:gd name="connsiteX26" fmla="*/ 649669 w 1341144"/>
                  <a:gd name="connsiteY26" fmla="*/ 784956 h 1257511"/>
                  <a:gd name="connsiteX27" fmla="*/ 649669 w 1341144"/>
                  <a:gd name="connsiteY27" fmla="*/ 700439 h 1257511"/>
                  <a:gd name="connsiteX28" fmla="*/ 670578 w 1341144"/>
                  <a:gd name="connsiteY28" fmla="*/ 682560 h 1257511"/>
                  <a:gd name="connsiteX29" fmla="*/ 746479 w 1341144"/>
                  <a:gd name="connsiteY29" fmla="*/ 636924 h 1257511"/>
                  <a:gd name="connsiteX30" fmla="*/ 796086 w 1341144"/>
                  <a:gd name="connsiteY30" fmla="*/ 737460 h 1257511"/>
                  <a:gd name="connsiteX31" fmla="*/ 739944 w 1341144"/>
                  <a:gd name="connsiteY31" fmla="*/ 854651 h 1257511"/>
                  <a:gd name="connsiteX32" fmla="*/ 710457 w 1341144"/>
                  <a:gd name="connsiteY32" fmla="*/ 833387 h 1257511"/>
                  <a:gd name="connsiteX33" fmla="*/ 705174 w 1341144"/>
                  <a:gd name="connsiteY33" fmla="*/ 829620 h 1257511"/>
                  <a:gd name="connsiteX34" fmla="*/ 741743 w 1341144"/>
                  <a:gd name="connsiteY34" fmla="*/ 788646 h 1257511"/>
                  <a:gd name="connsiteX35" fmla="*/ 754259 w 1341144"/>
                  <a:gd name="connsiteY35" fmla="*/ 740250 h 1257511"/>
                  <a:gd name="connsiteX36" fmla="*/ 708062 w 1341144"/>
                  <a:gd name="connsiteY36" fmla="*/ 658536 h 1257511"/>
                  <a:gd name="connsiteX37" fmla="*/ 746479 w 1341144"/>
                  <a:gd name="connsiteY37" fmla="*/ 636924 h 1257511"/>
                  <a:gd name="connsiteX38" fmla="*/ 510043 w 1341144"/>
                  <a:gd name="connsiteY38" fmla="*/ 340603 h 1257511"/>
                  <a:gd name="connsiteX39" fmla="*/ 516241 w 1341144"/>
                  <a:gd name="connsiteY39" fmla="*/ 455424 h 1257511"/>
                  <a:gd name="connsiteX40" fmla="*/ 535822 w 1341144"/>
                  <a:gd name="connsiteY40" fmla="*/ 489578 h 1257511"/>
                  <a:gd name="connsiteX41" fmla="*/ 535819 w 1341144"/>
                  <a:gd name="connsiteY41" fmla="*/ 489581 h 1257511"/>
                  <a:gd name="connsiteX42" fmla="*/ 535824 w 1341144"/>
                  <a:gd name="connsiteY42" fmla="*/ 489581 h 1257511"/>
                  <a:gd name="connsiteX43" fmla="*/ 535822 w 1341144"/>
                  <a:gd name="connsiteY43" fmla="*/ 489578 h 1257511"/>
                  <a:gd name="connsiteX44" fmla="*/ 535824 w 1341144"/>
                  <a:gd name="connsiteY44" fmla="*/ 489575 h 1257511"/>
                  <a:gd name="connsiteX45" fmla="*/ 546215 w 1341144"/>
                  <a:gd name="connsiteY45" fmla="*/ 411057 h 1257511"/>
                  <a:gd name="connsiteX46" fmla="*/ 510043 w 1341144"/>
                  <a:gd name="connsiteY46" fmla="*/ 340603 h 1257511"/>
                  <a:gd name="connsiteX47" fmla="*/ 831168 w 1341144"/>
                  <a:gd name="connsiteY47" fmla="*/ 340496 h 1257511"/>
                  <a:gd name="connsiteX48" fmla="*/ 795035 w 1341144"/>
                  <a:gd name="connsiteY48" fmla="*/ 411020 h 1257511"/>
                  <a:gd name="connsiteX49" fmla="*/ 805422 w 1341144"/>
                  <a:gd name="connsiteY49" fmla="*/ 489582 h 1257511"/>
                  <a:gd name="connsiteX50" fmla="*/ 805422 w 1341144"/>
                  <a:gd name="connsiteY50" fmla="*/ 489586 h 1257511"/>
                  <a:gd name="connsiteX51" fmla="*/ 831168 w 1341144"/>
                  <a:gd name="connsiteY51" fmla="*/ 340496 h 1257511"/>
                  <a:gd name="connsiteX52" fmla="*/ 840840 w 1341144"/>
                  <a:gd name="connsiteY52" fmla="*/ 299842 h 1257511"/>
                  <a:gd name="connsiteX53" fmla="*/ 840841 w 1341144"/>
                  <a:gd name="connsiteY53" fmla="*/ 299842 h 1257511"/>
                  <a:gd name="connsiteX54" fmla="*/ 860195 w 1341144"/>
                  <a:gd name="connsiteY54" fmla="*/ 310320 h 1257511"/>
                  <a:gd name="connsiteX55" fmla="*/ 871530 w 1341144"/>
                  <a:gd name="connsiteY55" fmla="*/ 329186 h 1257511"/>
                  <a:gd name="connsiteX56" fmla="*/ 874163 w 1341144"/>
                  <a:gd name="connsiteY56" fmla="*/ 441067 h 1257511"/>
                  <a:gd name="connsiteX57" fmla="*/ 818264 w 1341144"/>
                  <a:gd name="connsiteY57" fmla="*/ 538013 h 1257511"/>
                  <a:gd name="connsiteX58" fmla="*/ 717689 w 1341144"/>
                  <a:gd name="connsiteY58" fmla="*/ 604961 h 1257511"/>
                  <a:gd name="connsiteX59" fmla="*/ 586975 w 1341144"/>
                  <a:gd name="connsiteY59" fmla="*/ 740258 h 1257511"/>
                  <a:gd name="connsiteX60" fmla="*/ 688772 w 1341144"/>
                  <a:gd name="connsiteY60" fmla="*/ 869387 h 1257511"/>
                  <a:gd name="connsiteX61" fmla="*/ 751341 w 1341144"/>
                  <a:gd name="connsiteY61" fmla="*/ 919448 h 1257511"/>
                  <a:gd name="connsiteX62" fmla="*/ 799333 w 1341144"/>
                  <a:gd name="connsiteY62" fmla="*/ 1055058 h 1257511"/>
                  <a:gd name="connsiteX63" fmla="*/ 733489 w 1341144"/>
                  <a:gd name="connsiteY63" fmla="*/ 1168226 h 1257511"/>
                  <a:gd name="connsiteX64" fmla="*/ 733489 w 1341144"/>
                  <a:gd name="connsiteY64" fmla="*/ 1108597 h 1257511"/>
                  <a:gd name="connsiteX65" fmla="*/ 757685 w 1341144"/>
                  <a:gd name="connsiteY65" fmla="*/ 1050337 h 1257511"/>
                  <a:gd name="connsiteX66" fmla="*/ 720744 w 1341144"/>
                  <a:gd name="connsiteY66" fmla="*/ 948090 h 1257511"/>
                  <a:gd name="connsiteX67" fmla="*/ 664598 w 1341144"/>
                  <a:gd name="connsiteY67" fmla="*/ 903622 h 1257511"/>
                  <a:gd name="connsiteX68" fmla="*/ 664593 w 1341144"/>
                  <a:gd name="connsiteY68" fmla="*/ 903622 h 1257511"/>
                  <a:gd name="connsiteX69" fmla="*/ 545156 w 1341144"/>
                  <a:gd name="connsiteY69" fmla="*/ 737465 h 1257511"/>
                  <a:gd name="connsiteX70" fmla="*/ 697420 w 1341144"/>
                  <a:gd name="connsiteY70" fmla="*/ 568268 h 1257511"/>
                  <a:gd name="connsiteX71" fmla="*/ 773877 w 1341144"/>
                  <a:gd name="connsiteY71" fmla="*/ 521050 h 1257511"/>
                  <a:gd name="connsiteX72" fmla="*/ 752912 w 1341144"/>
                  <a:gd name="connsiteY72" fmla="*/ 412493 h 1257511"/>
                  <a:gd name="connsiteX73" fmla="*/ 800109 w 1341144"/>
                  <a:gd name="connsiteY73" fmla="*/ 312512 h 1257511"/>
                  <a:gd name="connsiteX74" fmla="*/ 818743 w 1341144"/>
                  <a:gd name="connsiteY74" fmla="*/ 300614 h 1257511"/>
                  <a:gd name="connsiteX75" fmla="*/ 840840 w 1341144"/>
                  <a:gd name="connsiteY75" fmla="*/ 299842 h 1257511"/>
                  <a:gd name="connsiteX76" fmla="*/ 515300 w 1341144"/>
                  <a:gd name="connsiteY76" fmla="*/ 299043 h 1257511"/>
                  <a:gd name="connsiteX77" fmla="*/ 541137 w 1341144"/>
                  <a:gd name="connsiteY77" fmla="*/ 312508 h 1257511"/>
                  <a:gd name="connsiteX78" fmla="*/ 588330 w 1341144"/>
                  <a:gd name="connsiteY78" fmla="*/ 412490 h 1257511"/>
                  <a:gd name="connsiteX79" fmla="*/ 567369 w 1341144"/>
                  <a:gd name="connsiteY79" fmla="*/ 521046 h 1257511"/>
                  <a:gd name="connsiteX80" fmla="*/ 628331 w 1341144"/>
                  <a:gd name="connsiteY80" fmla="*/ 559650 h 1257511"/>
                  <a:gd name="connsiteX81" fmla="*/ 628332 w 1341144"/>
                  <a:gd name="connsiteY81" fmla="*/ 559652 h 1257511"/>
                  <a:gd name="connsiteX82" fmla="*/ 589799 w 1341144"/>
                  <a:gd name="connsiteY82" fmla="*/ 585914 h 1257511"/>
                  <a:gd name="connsiteX83" fmla="*/ 522993 w 1341144"/>
                  <a:gd name="connsiteY83" fmla="*/ 538010 h 1257511"/>
                  <a:gd name="connsiteX84" fmla="*/ 467087 w 1341144"/>
                  <a:gd name="connsiteY84" fmla="*/ 441059 h 1257511"/>
                  <a:gd name="connsiteX85" fmla="*/ 469719 w 1341144"/>
                  <a:gd name="connsiteY85" fmla="*/ 329177 h 1257511"/>
                  <a:gd name="connsiteX86" fmla="*/ 486929 w 1341144"/>
                  <a:gd name="connsiteY86" fmla="*/ 305667 h 1257511"/>
                  <a:gd name="connsiteX87" fmla="*/ 515300 w 1341144"/>
                  <a:gd name="connsiteY87" fmla="*/ 299043 h 1257511"/>
                  <a:gd name="connsiteX88" fmla="*/ 917521 w 1341144"/>
                  <a:gd name="connsiteY88" fmla="*/ 42014 h 1257511"/>
                  <a:gd name="connsiteX89" fmla="*/ 942065 w 1341144"/>
                  <a:gd name="connsiteY89" fmla="*/ 48024 h 1257511"/>
                  <a:gd name="connsiteX90" fmla="*/ 1300806 w 1341144"/>
                  <a:gd name="connsiteY90" fmla="*/ 132900 h 1257511"/>
                  <a:gd name="connsiteX91" fmla="*/ 1329329 w 1341144"/>
                  <a:gd name="connsiteY91" fmla="*/ 145592 h 1257511"/>
                  <a:gd name="connsiteX92" fmla="*/ 1341144 w 1341144"/>
                  <a:gd name="connsiteY92" fmla="*/ 174490 h 1257511"/>
                  <a:gd name="connsiteX93" fmla="*/ 1329687 w 1341144"/>
                  <a:gd name="connsiteY93" fmla="*/ 203532 h 1257511"/>
                  <a:gd name="connsiteX94" fmla="*/ 1068499 w 1341144"/>
                  <a:gd name="connsiteY94" fmla="*/ 329843 h 1257511"/>
                  <a:gd name="connsiteX95" fmla="*/ 1068494 w 1341144"/>
                  <a:gd name="connsiteY95" fmla="*/ 329843 h 1257511"/>
                  <a:gd name="connsiteX96" fmla="*/ 1033165 w 1341144"/>
                  <a:gd name="connsiteY96" fmla="*/ 402301 h 1257511"/>
                  <a:gd name="connsiteX97" fmla="*/ 914924 w 1341144"/>
                  <a:gd name="connsiteY97" fmla="*/ 449262 h 1257511"/>
                  <a:gd name="connsiteX98" fmla="*/ 921202 w 1341144"/>
                  <a:gd name="connsiteY98" fmla="*/ 406519 h 1257511"/>
                  <a:gd name="connsiteX99" fmla="*/ 1026680 w 1341144"/>
                  <a:gd name="connsiteY99" fmla="*/ 327181 h 1257511"/>
                  <a:gd name="connsiteX100" fmla="*/ 933623 w 1341144"/>
                  <a:gd name="connsiteY100" fmla="*/ 299697 h 1257511"/>
                  <a:gd name="connsiteX101" fmla="*/ 921507 w 1341144"/>
                  <a:gd name="connsiteY101" fmla="*/ 282595 h 1257511"/>
                  <a:gd name="connsiteX102" fmla="*/ 930261 w 1341144"/>
                  <a:gd name="connsiteY102" fmla="*/ 263550 h 1257511"/>
                  <a:gd name="connsiteX103" fmla="*/ 951130 w 1341144"/>
                  <a:gd name="connsiteY103" fmla="*/ 261611 h 1257511"/>
                  <a:gd name="connsiteX104" fmla="*/ 1067684 w 1341144"/>
                  <a:gd name="connsiteY104" fmla="*/ 288218 h 1257511"/>
                  <a:gd name="connsiteX105" fmla="*/ 1184006 w 1341144"/>
                  <a:gd name="connsiteY105" fmla="*/ 260633 h 1257511"/>
                  <a:gd name="connsiteX106" fmla="*/ 987288 w 1341144"/>
                  <a:gd name="connsiteY106" fmla="*/ 218449 h 1257511"/>
                  <a:gd name="connsiteX107" fmla="*/ 974636 w 1341144"/>
                  <a:gd name="connsiteY107" fmla="*/ 201740 h 1257511"/>
                  <a:gd name="connsiteX108" fmla="*/ 982783 w 1341144"/>
                  <a:gd name="connsiteY108" fmla="*/ 182430 h 1257511"/>
                  <a:gd name="connsiteX109" fmla="*/ 1003577 w 1341144"/>
                  <a:gd name="connsiteY109" fmla="*/ 179832 h 1257511"/>
                  <a:gd name="connsiteX110" fmla="*/ 1249123 w 1341144"/>
                  <a:gd name="connsiteY110" fmla="*/ 220092 h 1257511"/>
                  <a:gd name="connsiteX111" fmla="*/ 1249123 w 1341144"/>
                  <a:gd name="connsiteY111" fmla="*/ 220087 h 1257511"/>
                  <a:gd name="connsiteX112" fmla="*/ 1299107 w 1341144"/>
                  <a:gd name="connsiteY112" fmla="*/ 174786 h 1257511"/>
                  <a:gd name="connsiteX113" fmla="*/ 924137 w 1341144"/>
                  <a:gd name="connsiteY113" fmla="*/ 85920 h 1257511"/>
                  <a:gd name="connsiteX114" fmla="*/ 907411 w 1341144"/>
                  <a:gd name="connsiteY114" fmla="*/ 85571 h 1257511"/>
                  <a:gd name="connsiteX115" fmla="*/ 895539 w 1341144"/>
                  <a:gd name="connsiteY115" fmla="*/ 97364 h 1257511"/>
                  <a:gd name="connsiteX116" fmla="*/ 733462 w 1341144"/>
                  <a:gd name="connsiteY116" fmla="*/ 236495 h 1257511"/>
                  <a:gd name="connsiteX117" fmla="*/ 733462 w 1341144"/>
                  <a:gd name="connsiteY117" fmla="*/ 236491 h 1257511"/>
                  <a:gd name="connsiteX118" fmla="*/ 733462 w 1341144"/>
                  <a:gd name="connsiteY118" fmla="*/ 194412 h 1257511"/>
                  <a:gd name="connsiteX119" fmla="*/ 856766 w 1341144"/>
                  <a:gd name="connsiteY119" fmla="*/ 81446 h 1257511"/>
                  <a:gd name="connsiteX120" fmla="*/ 892620 w 1341144"/>
                  <a:gd name="connsiteY120" fmla="*/ 46286 h 1257511"/>
                  <a:gd name="connsiteX121" fmla="*/ 917521 w 1341144"/>
                  <a:gd name="connsiteY121" fmla="*/ 42014 h 1257511"/>
                  <a:gd name="connsiteX122" fmla="*/ 423729 w 1341144"/>
                  <a:gd name="connsiteY122" fmla="*/ 42014 h 1257511"/>
                  <a:gd name="connsiteX123" fmla="*/ 448630 w 1341144"/>
                  <a:gd name="connsiteY123" fmla="*/ 46286 h 1257511"/>
                  <a:gd name="connsiteX124" fmla="*/ 484484 w 1341144"/>
                  <a:gd name="connsiteY124" fmla="*/ 81446 h 1257511"/>
                  <a:gd name="connsiteX125" fmla="*/ 607789 w 1341144"/>
                  <a:gd name="connsiteY125" fmla="*/ 194412 h 1257511"/>
                  <a:gd name="connsiteX126" fmla="*/ 607789 w 1341144"/>
                  <a:gd name="connsiteY126" fmla="*/ 236491 h 1257511"/>
                  <a:gd name="connsiteX127" fmla="*/ 607784 w 1341144"/>
                  <a:gd name="connsiteY127" fmla="*/ 236496 h 1257511"/>
                  <a:gd name="connsiteX128" fmla="*/ 445707 w 1341144"/>
                  <a:gd name="connsiteY128" fmla="*/ 97365 h 1257511"/>
                  <a:gd name="connsiteX129" fmla="*/ 433835 w 1341144"/>
                  <a:gd name="connsiteY129" fmla="*/ 85572 h 1257511"/>
                  <a:gd name="connsiteX130" fmla="*/ 417109 w 1341144"/>
                  <a:gd name="connsiteY130" fmla="*/ 85921 h 1257511"/>
                  <a:gd name="connsiteX131" fmla="*/ 42144 w 1341144"/>
                  <a:gd name="connsiteY131" fmla="*/ 174787 h 1257511"/>
                  <a:gd name="connsiteX132" fmla="*/ 92122 w 1341144"/>
                  <a:gd name="connsiteY132" fmla="*/ 220088 h 1257511"/>
                  <a:gd name="connsiteX133" fmla="*/ 92122 w 1341144"/>
                  <a:gd name="connsiteY133" fmla="*/ 220093 h 1257511"/>
                  <a:gd name="connsiteX134" fmla="*/ 337669 w 1341144"/>
                  <a:gd name="connsiteY134" fmla="*/ 179833 h 1257511"/>
                  <a:gd name="connsiteX135" fmla="*/ 358463 w 1341144"/>
                  <a:gd name="connsiteY135" fmla="*/ 182431 h 1257511"/>
                  <a:gd name="connsiteX136" fmla="*/ 366612 w 1341144"/>
                  <a:gd name="connsiteY136" fmla="*/ 201741 h 1257511"/>
                  <a:gd name="connsiteX137" fmla="*/ 353964 w 1341144"/>
                  <a:gd name="connsiteY137" fmla="*/ 218450 h 1257511"/>
                  <a:gd name="connsiteX138" fmla="*/ 157249 w 1341144"/>
                  <a:gd name="connsiteY138" fmla="*/ 260634 h 1257511"/>
                  <a:gd name="connsiteX139" fmla="*/ 273568 w 1341144"/>
                  <a:gd name="connsiteY139" fmla="*/ 288219 h 1257511"/>
                  <a:gd name="connsiteX140" fmla="*/ 390121 w 1341144"/>
                  <a:gd name="connsiteY140" fmla="*/ 261612 h 1257511"/>
                  <a:gd name="connsiteX141" fmla="*/ 410991 w 1341144"/>
                  <a:gd name="connsiteY141" fmla="*/ 263551 h 1257511"/>
                  <a:gd name="connsiteX142" fmla="*/ 419745 w 1341144"/>
                  <a:gd name="connsiteY142" fmla="*/ 282596 h 1257511"/>
                  <a:gd name="connsiteX143" fmla="*/ 407629 w 1341144"/>
                  <a:gd name="connsiteY143" fmla="*/ 299698 h 1257511"/>
                  <a:gd name="connsiteX144" fmla="*/ 314571 w 1341144"/>
                  <a:gd name="connsiteY144" fmla="*/ 327182 h 1257511"/>
                  <a:gd name="connsiteX145" fmla="*/ 420050 w 1341144"/>
                  <a:gd name="connsiteY145" fmla="*/ 406521 h 1257511"/>
                  <a:gd name="connsiteX146" fmla="*/ 426328 w 1341144"/>
                  <a:gd name="connsiteY146" fmla="*/ 449264 h 1257511"/>
                  <a:gd name="connsiteX147" fmla="*/ 308087 w 1341144"/>
                  <a:gd name="connsiteY147" fmla="*/ 402302 h 1257511"/>
                  <a:gd name="connsiteX148" fmla="*/ 272757 w 1341144"/>
                  <a:gd name="connsiteY148" fmla="*/ 329844 h 1257511"/>
                  <a:gd name="connsiteX149" fmla="*/ 272753 w 1341144"/>
                  <a:gd name="connsiteY149" fmla="*/ 329844 h 1257511"/>
                  <a:gd name="connsiteX150" fmla="*/ 11569 w 1341144"/>
                  <a:gd name="connsiteY150" fmla="*/ 203533 h 1257511"/>
                  <a:gd name="connsiteX151" fmla="*/ 724 w 1341144"/>
                  <a:gd name="connsiteY151" fmla="*/ 182594 h 1257511"/>
                  <a:gd name="connsiteX152" fmla="*/ 3129 w 1341144"/>
                  <a:gd name="connsiteY152" fmla="*/ 159131 h 1257511"/>
                  <a:gd name="connsiteX153" fmla="*/ 17877 w 1341144"/>
                  <a:gd name="connsiteY153" fmla="*/ 140449 h 1257511"/>
                  <a:gd name="connsiteX154" fmla="*/ 40449 w 1341144"/>
                  <a:gd name="connsiteY154" fmla="*/ 132900 h 1257511"/>
                  <a:gd name="connsiteX155" fmla="*/ 399186 w 1341144"/>
                  <a:gd name="connsiteY155" fmla="*/ 48024 h 1257511"/>
                  <a:gd name="connsiteX156" fmla="*/ 423729 w 1341144"/>
                  <a:gd name="connsiteY156" fmla="*/ 42014 h 1257511"/>
                  <a:gd name="connsiteX157" fmla="*/ 670626 w 1341144"/>
                  <a:gd name="connsiteY157" fmla="*/ 42011 h 1257511"/>
                  <a:gd name="connsiteX158" fmla="*/ 641002 w 1341144"/>
                  <a:gd name="connsiteY158" fmla="*/ 54301 h 1257511"/>
                  <a:gd name="connsiteX159" fmla="*/ 628712 w 1341144"/>
                  <a:gd name="connsiteY159" fmla="*/ 83925 h 1257511"/>
                  <a:gd name="connsiteX160" fmla="*/ 640989 w 1341144"/>
                  <a:gd name="connsiteY160" fmla="*/ 113562 h 1257511"/>
                  <a:gd name="connsiteX161" fmla="*/ 670626 w 1341144"/>
                  <a:gd name="connsiteY161" fmla="*/ 125838 h 1257511"/>
                  <a:gd name="connsiteX162" fmla="*/ 700263 w 1341144"/>
                  <a:gd name="connsiteY162" fmla="*/ 113562 h 1257511"/>
                  <a:gd name="connsiteX163" fmla="*/ 712539 w 1341144"/>
                  <a:gd name="connsiteY163" fmla="*/ 83925 h 1257511"/>
                  <a:gd name="connsiteX164" fmla="*/ 700263 w 1341144"/>
                  <a:gd name="connsiteY164" fmla="*/ 54288 h 1257511"/>
                  <a:gd name="connsiteX165" fmla="*/ 670626 w 1341144"/>
                  <a:gd name="connsiteY165" fmla="*/ 42011 h 1257511"/>
                  <a:gd name="connsiteX166" fmla="*/ 670626 w 1341144"/>
                  <a:gd name="connsiteY166" fmla="*/ 0 h 1257511"/>
                  <a:gd name="connsiteX167" fmla="*/ 739438 w 1341144"/>
                  <a:gd name="connsiteY167" fmla="*/ 35954 h 1257511"/>
                  <a:gd name="connsiteX168" fmla="*/ 749222 w 1341144"/>
                  <a:gd name="connsiteY168" fmla="*/ 112975 h 1257511"/>
                  <a:gd name="connsiteX169" fmla="*/ 691583 w 1341144"/>
                  <a:gd name="connsiteY169" fmla="*/ 164991 h 1257511"/>
                  <a:gd name="connsiteX170" fmla="*/ 691586 w 1341144"/>
                  <a:gd name="connsiteY170" fmla="*/ 523538 h 1257511"/>
                  <a:gd name="connsiteX171" fmla="*/ 677161 w 1341144"/>
                  <a:gd name="connsiteY171" fmla="*/ 531575 h 1257511"/>
                  <a:gd name="connsiteX172" fmla="*/ 670594 w 1341144"/>
                  <a:gd name="connsiteY172" fmla="*/ 535212 h 1257511"/>
                  <a:gd name="connsiteX173" fmla="*/ 664094 w 1341144"/>
                  <a:gd name="connsiteY173" fmla="*/ 531575 h 1257511"/>
                  <a:gd name="connsiteX174" fmla="*/ 649669 w 1341144"/>
                  <a:gd name="connsiteY174" fmla="*/ 523538 h 1257511"/>
                  <a:gd name="connsiteX175" fmla="*/ 649669 w 1341144"/>
                  <a:gd name="connsiteY175" fmla="*/ 164991 h 1257511"/>
                  <a:gd name="connsiteX176" fmla="*/ 592029 w 1341144"/>
                  <a:gd name="connsiteY176" fmla="*/ 112975 h 1257511"/>
                  <a:gd name="connsiteX177" fmla="*/ 601814 w 1341144"/>
                  <a:gd name="connsiteY177" fmla="*/ 35954 h 1257511"/>
                  <a:gd name="connsiteX178" fmla="*/ 670626 w 1341144"/>
                  <a:gd name="connsiteY178" fmla="*/ 0 h 125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1341144" h="1257511">
                    <a:moveTo>
                      <a:pt x="670648" y="959787"/>
                    </a:moveTo>
                    <a:lnTo>
                      <a:pt x="670648" y="959791"/>
                    </a:lnTo>
                    <a:cubicBezTo>
                      <a:pt x="678520" y="965847"/>
                      <a:pt x="691089" y="977858"/>
                      <a:pt x="691587" y="978408"/>
                    </a:cubicBezTo>
                    <a:lnTo>
                      <a:pt x="691587" y="1236551"/>
                    </a:lnTo>
                    <a:cubicBezTo>
                      <a:pt x="691587" y="1244040"/>
                      <a:pt x="687592" y="1250959"/>
                      <a:pt x="681108" y="1254703"/>
                    </a:cubicBezTo>
                    <a:cubicBezTo>
                      <a:pt x="674624" y="1258447"/>
                      <a:pt x="666635" y="1258447"/>
                      <a:pt x="660151" y="1254703"/>
                    </a:cubicBezTo>
                    <a:cubicBezTo>
                      <a:pt x="653668" y="1250959"/>
                      <a:pt x="649673" y="1244040"/>
                      <a:pt x="649673" y="1236551"/>
                    </a:cubicBezTo>
                    <a:lnTo>
                      <a:pt x="649673" y="978408"/>
                    </a:lnTo>
                    <a:cubicBezTo>
                      <a:pt x="650167" y="977858"/>
                      <a:pt x="662785" y="965838"/>
                      <a:pt x="670648" y="959787"/>
                    </a:cubicBezTo>
                    <a:close/>
                    <a:moveTo>
                      <a:pt x="600855" y="908900"/>
                    </a:moveTo>
                    <a:cubicBezTo>
                      <a:pt x="612582" y="918004"/>
                      <a:pt x="624279" y="926421"/>
                      <a:pt x="635407" y="934293"/>
                    </a:cubicBezTo>
                    <a:cubicBezTo>
                      <a:pt x="630163" y="938585"/>
                      <a:pt x="625186" y="943187"/>
                      <a:pt x="620502" y="948076"/>
                    </a:cubicBezTo>
                    <a:cubicBezTo>
                      <a:pt x="593830" y="975119"/>
                      <a:pt x="580330" y="1012484"/>
                      <a:pt x="583561" y="1050328"/>
                    </a:cubicBezTo>
                    <a:cubicBezTo>
                      <a:pt x="586172" y="1071564"/>
                      <a:pt x="594537" y="1091675"/>
                      <a:pt x="607757" y="1108496"/>
                    </a:cubicBezTo>
                    <a:lnTo>
                      <a:pt x="607757" y="1168215"/>
                    </a:lnTo>
                    <a:cubicBezTo>
                      <a:pt x="571427" y="1140932"/>
                      <a:pt x="547680" y="1100114"/>
                      <a:pt x="541913" y="1055048"/>
                    </a:cubicBezTo>
                    <a:cubicBezTo>
                      <a:pt x="537281" y="1004994"/>
                      <a:pt x="554819" y="955431"/>
                      <a:pt x="589905" y="919438"/>
                    </a:cubicBezTo>
                    <a:lnTo>
                      <a:pt x="589905" y="919435"/>
                    </a:lnTo>
                    <a:cubicBezTo>
                      <a:pt x="593253" y="915863"/>
                      <a:pt x="597017" y="912375"/>
                      <a:pt x="600855" y="908900"/>
                    </a:cubicBezTo>
                    <a:close/>
                    <a:moveTo>
                      <a:pt x="705173" y="829620"/>
                    </a:moveTo>
                    <a:lnTo>
                      <a:pt x="705174" y="829620"/>
                    </a:lnTo>
                    <a:lnTo>
                      <a:pt x="705172" y="829622"/>
                    </a:lnTo>
                    <a:close/>
                    <a:moveTo>
                      <a:pt x="670578" y="682560"/>
                    </a:moveTo>
                    <a:cubicBezTo>
                      <a:pt x="678065" y="687926"/>
                      <a:pt x="685090" y="693902"/>
                      <a:pt x="691583" y="700439"/>
                    </a:cubicBezTo>
                    <a:lnTo>
                      <a:pt x="691583" y="784956"/>
                    </a:lnTo>
                    <a:cubicBezTo>
                      <a:pt x="684950" y="791618"/>
                      <a:pt x="677934" y="797889"/>
                      <a:pt x="670573" y="803734"/>
                    </a:cubicBezTo>
                    <a:cubicBezTo>
                      <a:pt x="663243" y="797892"/>
                      <a:pt x="656261" y="791623"/>
                      <a:pt x="649669" y="784956"/>
                    </a:cubicBezTo>
                    <a:lnTo>
                      <a:pt x="649669" y="700439"/>
                    </a:lnTo>
                    <a:cubicBezTo>
                      <a:pt x="656121" y="693899"/>
                      <a:pt x="663116" y="687917"/>
                      <a:pt x="670578" y="682560"/>
                    </a:cubicBezTo>
                    <a:close/>
                    <a:moveTo>
                      <a:pt x="746479" y="636924"/>
                    </a:moveTo>
                    <a:cubicBezTo>
                      <a:pt x="775452" y="662714"/>
                      <a:pt x="793243" y="698773"/>
                      <a:pt x="796086" y="737460"/>
                    </a:cubicBezTo>
                    <a:cubicBezTo>
                      <a:pt x="799360" y="786414"/>
                      <a:pt x="773427" y="823857"/>
                      <a:pt x="739944" y="854651"/>
                    </a:cubicBezTo>
                    <a:cubicBezTo>
                      <a:pt x="733392" y="849778"/>
                      <a:pt x="718549" y="839161"/>
                      <a:pt x="710457" y="833387"/>
                    </a:cubicBezTo>
                    <a:lnTo>
                      <a:pt x="705174" y="829620"/>
                    </a:lnTo>
                    <a:lnTo>
                      <a:pt x="741743" y="788646"/>
                    </a:lnTo>
                    <a:cubicBezTo>
                      <a:pt x="750599" y="773930"/>
                      <a:pt x="755447" y="757976"/>
                      <a:pt x="754259" y="740250"/>
                    </a:cubicBezTo>
                    <a:cubicBezTo>
                      <a:pt x="751967" y="705937"/>
                      <a:pt x="733957" y="680331"/>
                      <a:pt x="708062" y="658536"/>
                    </a:cubicBezTo>
                    <a:cubicBezTo>
                      <a:pt x="717349" y="653126"/>
                      <a:pt x="743632" y="638500"/>
                      <a:pt x="746479" y="636924"/>
                    </a:cubicBezTo>
                    <a:close/>
                    <a:moveTo>
                      <a:pt x="510043" y="340603"/>
                    </a:moveTo>
                    <a:cubicBezTo>
                      <a:pt x="498425" y="378810"/>
                      <a:pt x="500901" y="419449"/>
                      <a:pt x="516241" y="455424"/>
                    </a:cubicBezTo>
                    <a:lnTo>
                      <a:pt x="535822" y="489578"/>
                    </a:lnTo>
                    <a:lnTo>
                      <a:pt x="535819" y="489581"/>
                    </a:lnTo>
                    <a:lnTo>
                      <a:pt x="535824" y="489581"/>
                    </a:lnTo>
                    <a:lnTo>
                      <a:pt x="535822" y="489578"/>
                    </a:lnTo>
                    <a:lnTo>
                      <a:pt x="535824" y="489575"/>
                    </a:lnTo>
                    <a:cubicBezTo>
                      <a:pt x="547198" y="465068"/>
                      <a:pt x="550821" y="437680"/>
                      <a:pt x="546215" y="411057"/>
                    </a:cubicBezTo>
                    <a:cubicBezTo>
                      <a:pt x="541609" y="384438"/>
                      <a:pt x="528987" y="359857"/>
                      <a:pt x="510043" y="340603"/>
                    </a:cubicBezTo>
                    <a:close/>
                    <a:moveTo>
                      <a:pt x="831168" y="340496"/>
                    </a:moveTo>
                    <a:cubicBezTo>
                      <a:pt x="812238" y="359789"/>
                      <a:pt x="799637" y="384388"/>
                      <a:pt x="795035" y="411020"/>
                    </a:cubicBezTo>
                    <a:cubicBezTo>
                      <a:pt x="790438" y="437657"/>
                      <a:pt x="794062" y="465059"/>
                      <a:pt x="805422" y="489582"/>
                    </a:cubicBezTo>
                    <a:lnTo>
                      <a:pt x="805422" y="489586"/>
                    </a:lnTo>
                    <a:cubicBezTo>
                      <a:pt x="837141" y="446773"/>
                      <a:pt x="846690" y="391465"/>
                      <a:pt x="831168" y="340496"/>
                    </a:cubicBezTo>
                    <a:close/>
                    <a:moveTo>
                      <a:pt x="840840" y="299842"/>
                    </a:moveTo>
                    <a:lnTo>
                      <a:pt x="840841" y="299842"/>
                    </a:lnTo>
                    <a:cubicBezTo>
                      <a:pt x="848114" y="301540"/>
                      <a:pt x="854794" y="305159"/>
                      <a:pt x="860195" y="310320"/>
                    </a:cubicBezTo>
                    <a:cubicBezTo>
                      <a:pt x="865592" y="315481"/>
                      <a:pt x="869504" y="321994"/>
                      <a:pt x="871530" y="329186"/>
                    </a:cubicBezTo>
                    <a:cubicBezTo>
                      <a:pt x="882646" y="365536"/>
                      <a:pt x="883554" y="404236"/>
                      <a:pt x="874163" y="441067"/>
                    </a:cubicBezTo>
                    <a:cubicBezTo>
                      <a:pt x="864766" y="477894"/>
                      <a:pt x="845430" y="511434"/>
                      <a:pt x="818264" y="538013"/>
                    </a:cubicBezTo>
                    <a:cubicBezTo>
                      <a:pt x="790610" y="564686"/>
                      <a:pt x="753539" y="585162"/>
                      <a:pt x="717689" y="604961"/>
                    </a:cubicBezTo>
                    <a:cubicBezTo>
                      <a:pt x="652722" y="640853"/>
                      <a:pt x="591354" y="674748"/>
                      <a:pt x="586975" y="740258"/>
                    </a:cubicBezTo>
                    <a:cubicBezTo>
                      <a:pt x="583315" y="794915"/>
                      <a:pt x="636926" y="832774"/>
                      <a:pt x="688772" y="869387"/>
                    </a:cubicBezTo>
                    <a:cubicBezTo>
                      <a:pt x="711191" y="884022"/>
                      <a:pt x="732144" y="900788"/>
                      <a:pt x="751341" y="919448"/>
                    </a:cubicBezTo>
                    <a:cubicBezTo>
                      <a:pt x="786427" y="955443"/>
                      <a:pt x="803965" y="1005007"/>
                      <a:pt x="799333" y="1055058"/>
                    </a:cubicBezTo>
                    <a:cubicBezTo>
                      <a:pt x="793566" y="1100114"/>
                      <a:pt x="769819" y="1140943"/>
                      <a:pt x="733489" y="1168226"/>
                    </a:cubicBezTo>
                    <a:lnTo>
                      <a:pt x="733489" y="1108597"/>
                    </a:lnTo>
                    <a:cubicBezTo>
                      <a:pt x="746709" y="1091742"/>
                      <a:pt x="755074" y="1071599"/>
                      <a:pt x="757685" y="1050337"/>
                    </a:cubicBezTo>
                    <a:cubicBezTo>
                      <a:pt x="760915" y="1012493"/>
                      <a:pt x="747416" y="975128"/>
                      <a:pt x="720744" y="948090"/>
                    </a:cubicBezTo>
                    <a:cubicBezTo>
                      <a:pt x="703429" y="931578"/>
                      <a:pt x="684634" y="916694"/>
                      <a:pt x="664598" y="903622"/>
                    </a:cubicBezTo>
                    <a:lnTo>
                      <a:pt x="664593" y="903622"/>
                    </a:lnTo>
                    <a:cubicBezTo>
                      <a:pt x="609057" y="864402"/>
                      <a:pt x="539934" y="815582"/>
                      <a:pt x="545156" y="737465"/>
                    </a:cubicBezTo>
                    <a:cubicBezTo>
                      <a:pt x="551069" y="649118"/>
                      <a:pt x="628821" y="606165"/>
                      <a:pt x="697420" y="568268"/>
                    </a:cubicBezTo>
                    <a:cubicBezTo>
                      <a:pt x="724078" y="554515"/>
                      <a:pt x="749637" y="538727"/>
                      <a:pt x="773877" y="521050"/>
                    </a:cubicBezTo>
                    <a:cubicBezTo>
                      <a:pt x="755540" y="488007"/>
                      <a:pt x="748196" y="449989"/>
                      <a:pt x="752912" y="412493"/>
                    </a:cubicBezTo>
                    <a:cubicBezTo>
                      <a:pt x="757632" y="375002"/>
                      <a:pt x="774161" y="339983"/>
                      <a:pt x="800109" y="312512"/>
                    </a:cubicBezTo>
                    <a:cubicBezTo>
                      <a:pt x="805143" y="306949"/>
                      <a:pt x="811578" y="302842"/>
                      <a:pt x="818743" y="300614"/>
                    </a:cubicBezTo>
                    <a:cubicBezTo>
                      <a:pt x="825908" y="298383"/>
                      <a:pt x="833540" y="298117"/>
                      <a:pt x="840840" y="299842"/>
                    </a:cubicBezTo>
                    <a:close/>
                    <a:moveTo>
                      <a:pt x="515300" y="299043"/>
                    </a:moveTo>
                    <a:cubicBezTo>
                      <a:pt x="525245" y="300301"/>
                      <a:pt x="534410" y="305078"/>
                      <a:pt x="541137" y="312508"/>
                    </a:cubicBezTo>
                    <a:cubicBezTo>
                      <a:pt x="567085" y="339979"/>
                      <a:pt x="583614" y="374999"/>
                      <a:pt x="588330" y="412490"/>
                    </a:cubicBezTo>
                    <a:cubicBezTo>
                      <a:pt x="593050" y="449985"/>
                      <a:pt x="585706" y="488005"/>
                      <a:pt x="567369" y="521046"/>
                    </a:cubicBezTo>
                    <a:cubicBezTo>
                      <a:pt x="586693" y="535432"/>
                      <a:pt x="607069" y="548334"/>
                      <a:pt x="628331" y="559650"/>
                    </a:cubicBezTo>
                    <a:lnTo>
                      <a:pt x="628332" y="559652"/>
                    </a:lnTo>
                    <a:cubicBezTo>
                      <a:pt x="615046" y="567738"/>
                      <a:pt x="602184" y="576505"/>
                      <a:pt x="589799" y="585914"/>
                    </a:cubicBezTo>
                    <a:cubicBezTo>
                      <a:pt x="565723" y="572629"/>
                      <a:pt x="543299" y="556549"/>
                      <a:pt x="522993" y="538010"/>
                    </a:cubicBezTo>
                    <a:cubicBezTo>
                      <a:pt x="495823" y="511430"/>
                      <a:pt x="476482" y="477891"/>
                      <a:pt x="467087" y="441059"/>
                    </a:cubicBezTo>
                    <a:cubicBezTo>
                      <a:pt x="457695" y="404229"/>
                      <a:pt x="458603" y="365525"/>
                      <a:pt x="469719" y="329177"/>
                    </a:cubicBezTo>
                    <a:cubicBezTo>
                      <a:pt x="472460" y="319533"/>
                      <a:pt x="478564" y="311194"/>
                      <a:pt x="486929" y="305667"/>
                    </a:cubicBezTo>
                    <a:cubicBezTo>
                      <a:pt x="495291" y="300139"/>
                      <a:pt x="505354" y="297790"/>
                      <a:pt x="515300" y="299043"/>
                    </a:cubicBezTo>
                    <a:close/>
                    <a:moveTo>
                      <a:pt x="917521" y="42014"/>
                    </a:moveTo>
                    <a:cubicBezTo>
                      <a:pt x="925940" y="42310"/>
                      <a:pt x="934300" y="44320"/>
                      <a:pt x="942065" y="48024"/>
                    </a:cubicBezTo>
                    <a:cubicBezTo>
                      <a:pt x="1083577" y="114951"/>
                      <a:pt x="1227574" y="129926"/>
                      <a:pt x="1300806" y="132900"/>
                    </a:cubicBezTo>
                    <a:cubicBezTo>
                      <a:pt x="1311591" y="133297"/>
                      <a:pt x="1321807" y="137843"/>
                      <a:pt x="1329329" y="145592"/>
                    </a:cubicBezTo>
                    <a:cubicBezTo>
                      <a:pt x="1336840" y="153341"/>
                      <a:pt x="1341076" y="163693"/>
                      <a:pt x="1341144" y="174490"/>
                    </a:cubicBezTo>
                    <a:cubicBezTo>
                      <a:pt x="1341210" y="185287"/>
                      <a:pt x="1337109" y="195691"/>
                      <a:pt x="1329687" y="203532"/>
                    </a:cubicBezTo>
                    <a:cubicBezTo>
                      <a:pt x="1288165" y="247166"/>
                      <a:pt x="1193753" y="328748"/>
                      <a:pt x="1068499" y="329843"/>
                    </a:cubicBezTo>
                    <a:lnTo>
                      <a:pt x="1068494" y="329843"/>
                    </a:lnTo>
                    <a:cubicBezTo>
                      <a:pt x="1065460" y="357358"/>
                      <a:pt x="1052973" y="382968"/>
                      <a:pt x="1033165" y="402301"/>
                    </a:cubicBezTo>
                    <a:cubicBezTo>
                      <a:pt x="1005921" y="429252"/>
                      <a:pt x="966142" y="444888"/>
                      <a:pt x="914924" y="449262"/>
                    </a:cubicBezTo>
                    <a:cubicBezTo>
                      <a:pt x="918229" y="435222"/>
                      <a:pt x="920333" y="420919"/>
                      <a:pt x="921202" y="406519"/>
                    </a:cubicBezTo>
                    <a:cubicBezTo>
                      <a:pt x="1014765" y="394779"/>
                      <a:pt x="1025450" y="339536"/>
                      <a:pt x="1026680" y="327181"/>
                    </a:cubicBezTo>
                    <a:cubicBezTo>
                      <a:pt x="994464" y="322705"/>
                      <a:pt x="963098" y="313445"/>
                      <a:pt x="933623" y="299697"/>
                    </a:cubicBezTo>
                    <a:cubicBezTo>
                      <a:pt x="926817" y="296570"/>
                      <a:pt x="922201" y="290052"/>
                      <a:pt x="921507" y="282595"/>
                    </a:cubicBezTo>
                    <a:cubicBezTo>
                      <a:pt x="920813" y="275137"/>
                      <a:pt x="924149" y="267881"/>
                      <a:pt x="930261" y="263550"/>
                    </a:cubicBezTo>
                    <a:cubicBezTo>
                      <a:pt x="936373" y="259224"/>
                      <a:pt x="944328" y="258485"/>
                      <a:pt x="951130" y="261611"/>
                    </a:cubicBezTo>
                    <a:cubicBezTo>
                      <a:pt x="987430" y="279284"/>
                      <a:pt x="1027308" y="288388"/>
                      <a:pt x="1067684" y="288218"/>
                    </a:cubicBezTo>
                    <a:cubicBezTo>
                      <a:pt x="1108061" y="288048"/>
                      <a:pt x="1147860" y="278612"/>
                      <a:pt x="1184006" y="260633"/>
                    </a:cubicBezTo>
                    <a:cubicBezTo>
                      <a:pt x="1116579" y="257319"/>
                      <a:pt x="1050136" y="243073"/>
                      <a:pt x="987288" y="218449"/>
                    </a:cubicBezTo>
                    <a:cubicBezTo>
                      <a:pt x="980385" y="215537"/>
                      <a:pt x="975566" y="209171"/>
                      <a:pt x="974636" y="201740"/>
                    </a:cubicBezTo>
                    <a:cubicBezTo>
                      <a:pt x="973706" y="194310"/>
                      <a:pt x="976814" y="186949"/>
                      <a:pt x="982783" y="182430"/>
                    </a:cubicBezTo>
                    <a:cubicBezTo>
                      <a:pt x="988751" y="177911"/>
                      <a:pt x="996680" y="176921"/>
                      <a:pt x="1003577" y="179832"/>
                    </a:cubicBezTo>
                    <a:cubicBezTo>
                      <a:pt x="1111440" y="225322"/>
                      <a:pt x="1238315" y="220232"/>
                      <a:pt x="1249123" y="220092"/>
                    </a:cubicBezTo>
                    <a:lnTo>
                      <a:pt x="1249123" y="220087"/>
                    </a:lnTo>
                    <a:cubicBezTo>
                      <a:pt x="1266906" y="206269"/>
                      <a:pt x="1283615" y="191123"/>
                      <a:pt x="1299107" y="174786"/>
                    </a:cubicBezTo>
                    <a:cubicBezTo>
                      <a:pt x="1222690" y="171682"/>
                      <a:pt x="1072355" y="156012"/>
                      <a:pt x="924137" y="85920"/>
                    </a:cubicBezTo>
                    <a:cubicBezTo>
                      <a:pt x="918841" y="83540"/>
                      <a:pt x="912802" y="83414"/>
                      <a:pt x="907411" y="85571"/>
                    </a:cubicBezTo>
                    <a:cubicBezTo>
                      <a:pt x="902019" y="87732"/>
                      <a:pt x="897731" y="91985"/>
                      <a:pt x="895539" y="97364"/>
                    </a:cubicBezTo>
                    <a:cubicBezTo>
                      <a:pt x="842209" y="233243"/>
                      <a:pt x="734278" y="236495"/>
                      <a:pt x="733462" y="236495"/>
                    </a:cubicBezTo>
                    <a:lnTo>
                      <a:pt x="733462" y="236491"/>
                    </a:lnTo>
                    <a:lnTo>
                      <a:pt x="733462" y="194412"/>
                    </a:lnTo>
                    <a:cubicBezTo>
                      <a:pt x="800655" y="185204"/>
                      <a:pt x="837600" y="128110"/>
                      <a:pt x="856766" y="81446"/>
                    </a:cubicBezTo>
                    <a:cubicBezTo>
                      <a:pt x="863416" y="65322"/>
                      <a:pt x="876370" y="52617"/>
                      <a:pt x="892620" y="46286"/>
                    </a:cubicBezTo>
                    <a:cubicBezTo>
                      <a:pt x="900623" y="43136"/>
                      <a:pt x="909102" y="41718"/>
                      <a:pt x="917521" y="42014"/>
                    </a:cubicBezTo>
                    <a:close/>
                    <a:moveTo>
                      <a:pt x="423729" y="42014"/>
                    </a:moveTo>
                    <a:cubicBezTo>
                      <a:pt x="432149" y="41718"/>
                      <a:pt x="440627" y="43136"/>
                      <a:pt x="448630" y="46286"/>
                    </a:cubicBezTo>
                    <a:cubicBezTo>
                      <a:pt x="464881" y="52617"/>
                      <a:pt x="477835" y="65322"/>
                      <a:pt x="484484" y="81446"/>
                    </a:cubicBezTo>
                    <a:cubicBezTo>
                      <a:pt x="503650" y="128110"/>
                      <a:pt x="540596" y="185204"/>
                      <a:pt x="607789" y="194412"/>
                    </a:cubicBezTo>
                    <a:lnTo>
                      <a:pt x="607789" y="236491"/>
                    </a:lnTo>
                    <a:lnTo>
                      <a:pt x="607784" y="236496"/>
                    </a:lnTo>
                    <a:cubicBezTo>
                      <a:pt x="606968" y="236496"/>
                      <a:pt x="499038" y="233244"/>
                      <a:pt x="445707" y="97365"/>
                    </a:cubicBezTo>
                    <a:cubicBezTo>
                      <a:pt x="443516" y="91986"/>
                      <a:pt x="439228" y="87733"/>
                      <a:pt x="433835" y="85572"/>
                    </a:cubicBezTo>
                    <a:cubicBezTo>
                      <a:pt x="428444" y="83415"/>
                      <a:pt x="422406" y="83542"/>
                      <a:pt x="417109" y="85921"/>
                    </a:cubicBezTo>
                    <a:cubicBezTo>
                      <a:pt x="268891" y="156013"/>
                      <a:pt x="118562" y="171683"/>
                      <a:pt x="42144" y="174787"/>
                    </a:cubicBezTo>
                    <a:cubicBezTo>
                      <a:pt x="57635" y="191124"/>
                      <a:pt x="74344" y="206270"/>
                      <a:pt x="92122" y="220088"/>
                    </a:cubicBezTo>
                    <a:lnTo>
                      <a:pt x="92122" y="220093"/>
                    </a:lnTo>
                    <a:cubicBezTo>
                      <a:pt x="102930" y="220233"/>
                      <a:pt x="229806" y="225323"/>
                      <a:pt x="337669" y="179833"/>
                    </a:cubicBezTo>
                    <a:cubicBezTo>
                      <a:pt x="344566" y="176922"/>
                      <a:pt x="352496" y="177912"/>
                      <a:pt x="358463" y="182431"/>
                    </a:cubicBezTo>
                    <a:cubicBezTo>
                      <a:pt x="364432" y="186950"/>
                      <a:pt x="367541" y="194311"/>
                      <a:pt x="366612" y="201741"/>
                    </a:cubicBezTo>
                    <a:cubicBezTo>
                      <a:pt x="365682" y="209172"/>
                      <a:pt x="360861" y="215538"/>
                      <a:pt x="353964" y="218450"/>
                    </a:cubicBezTo>
                    <a:cubicBezTo>
                      <a:pt x="291114" y="243074"/>
                      <a:pt x="224673" y="257320"/>
                      <a:pt x="157249" y="260634"/>
                    </a:cubicBezTo>
                    <a:cubicBezTo>
                      <a:pt x="193394" y="278613"/>
                      <a:pt x="233191" y="288049"/>
                      <a:pt x="273568" y="288219"/>
                    </a:cubicBezTo>
                    <a:cubicBezTo>
                      <a:pt x="313943" y="288389"/>
                      <a:pt x="353822" y="279285"/>
                      <a:pt x="390121" y="261612"/>
                    </a:cubicBezTo>
                    <a:cubicBezTo>
                      <a:pt x="396923" y="258486"/>
                      <a:pt x="404883" y="259225"/>
                      <a:pt x="410991" y="263551"/>
                    </a:cubicBezTo>
                    <a:cubicBezTo>
                      <a:pt x="417102" y="267882"/>
                      <a:pt x="420439" y="275139"/>
                      <a:pt x="419745" y="282596"/>
                    </a:cubicBezTo>
                    <a:cubicBezTo>
                      <a:pt x="419051" y="290053"/>
                      <a:pt x="414434" y="296571"/>
                      <a:pt x="407629" y="299698"/>
                    </a:cubicBezTo>
                    <a:cubicBezTo>
                      <a:pt x="378154" y="313446"/>
                      <a:pt x="346788" y="322707"/>
                      <a:pt x="314571" y="327182"/>
                    </a:cubicBezTo>
                    <a:cubicBezTo>
                      <a:pt x="315801" y="339537"/>
                      <a:pt x="326486" y="394780"/>
                      <a:pt x="420050" y="406521"/>
                    </a:cubicBezTo>
                    <a:cubicBezTo>
                      <a:pt x="420923" y="420920"/>
                      <a:pt x="423023" y="435223"/>
                      <a:pt x="426328" y="449264"/>
                    </a:cubicBezTo>
                    <a:cubicBezTo>
                      <a:pt x="375109" y="444889"/>
                      <a:pt x="335331" y="429253"/>
                      <a:pt x="308087" y="402302"/>
                    </a:cubicBezTo>
                    <a:cubicBezTo>
                      <a:pt x="288279" y="382970"/>
                      <a:pt x="275791" y="357359"/>
                      <a:pt x="272757" y="329844"/>
                    </a:cubicBezTo>
                    <a:lnTo>
                      <a:pt x="272753" y="329844"/>
                    </a:lnTo>
                    <a:cubicBezTo>
                      <a:pt x="147504" y="328749"/>
                      <a:pt x="53086" y="247167"/>
                      <a:pt x="11569" y="203533"/>
                    </a:cubicBezTo>
                    <a:cubicBezTo>
                      <a:pt x="5993" y="197757"/>
                      <a:pt x="2226" y="190478"/>
                      <a:pt x="724" y="182594"/>
                    </a:cubicBezTo>
                    <a:cubicBezTo>
                      <a:pt x="-774" y="174705"/>
                      <a:pt x="60" y="166553"/>
                      <a:pt x="3129" y="159131"/>
                    </a:cubicBezTo>
                    <a:cubicBezTo>
                      <a:pt x="6119" y="151604"/>
                      <a:pt x="11245" y="145108"/>
                      <a:pt x="17877" y="140449"/>
                    </a:cubicBezTo>
                    <a:cubicBezTo>
                      <a:pt x="24504" y="135791"/>
                      <a:pt x="32350" y="133166"/>
                      <a:pt x="40449" y="132900"/>
                    </a:cubicBezTo>
                    <a:cubicBezTo>
                      <a:pt x="113692" y="129926"/>
                      <a:pt x="257674" y="114951"/>
                      <a:pt x="399186" y="48024"/>
                    </a:cubicBezTo>
                    <a:cubicBezTo>
                      <a:pt x="406950" y="44320"/>
                      <a:pt x="415310" y="42310"/>
                      <a:pt x="423729" y="42014"/>
                    </a:cubicBezTo>
                    <a:close/>
                    <a:moveTo>
                      <a:pt x="670626" y="42011"/>
                    </a:moveTo>
                    <a:cubicBezTo>
                      <a:pt x="659514" y="42024"/>
                      <a:pt x="648861" y="46443"/>
                      <a:pt x="641002" y="54301"/>
                    </a:cubicBezTo>
                    <a:cubicBezTo>
                      <a:pt x="633144" y="62160"/>
                      <a:pt x="628726" y="72814"/>
                      <a:pt x="628712" y="83925"/>
                    </a:cubicBezTo>
                    <a:cubicBezTo>
                      <a:pt x="628712" y="95041"/>
                      <a:pt x="633126" y="105703"/>
                      <a:pt x="640989" y="113562"/>
                    </a:cubicBezTo>
                    <a:cubicBezTo>
                      <a:pt x="648849" y="121425"/>
                      <a:pt x="659509" y="125838"/>
                      <a:pt x="670626" y="125838"/>
                    </a:cubicBezTo>
                    <a:cubicBezTo>
                      <a:pt x="681742" y="125838"/>
                      <a:pt x="692404" y="121425"/>
                      <a:pt x="700263" y="113562"/>
                    </a:cubicBezTo>
                    <a:cubicBezTo>
                      <a:pt x="708126" y="105702"/>
                      <a:pt x="712539" y="95041"/>
                      <a:pt x="712539" y="83925"/>
                    </a:cubicBezTo>
                    <a:cubicBezTo>
                      <a:pt x="712539" y="72808"/>
                      <a:pt x="708126" y="62146"/>
                      <a:pt x="700263" y="54288"/>
                    </a:cubicBezTo>
                    <a:cubicBezTo>
                      <a:pt x="692403" y="46425"/>
                      <a:pt x="681741" y="42011"/>
                      <a:pt x="670626" y="42011"/>
                    </a:cubicBezTo>
                    <a:close/>
                    <a:moveTo>
                      <a:pt x="670626" y="0"/>
                    </a:moveTo>
                    <a:cubicBezTo>
                      <a:pt x="698065" y="0"/>
                      <a:pt x="723768" y="13430"/>
                      <a:pt x="739438" y="35954"/>
                    </a:cubicBezTo>
                    <a:cubicBezTo>
                      <a:pt x="755107" y="58478"/>
                      <a:pt x="758762" y="87245"/>
                      <a:pt x="749222" y="112975"/>
                    </a:cubicBezTo>
                    <a:cubicBezTo>
                      <a:pt x="739678" y="138703"/>
                      <a:pt x="718149" y="158132"/>
                      <a:pt x="691583" y="164991"/>
                    </a:cubicBezTo>
                    <a:lnTo>
                      <a:pt x="691586" y="523538"/>
                    </a:lnTo>
                    <a:cubicBezTo>
                      <a:pt x="686798" y="526210"/>
                      <a:pt x="682060" y="528869"/>
                      <a:pt x="677161" y="531575"/>
                    </a:cubicBezTo>
                    <a:cubicBezTo>
                      <a:pt x="675000" y="532768"/>
                      <a:pt x="672782" y="534003"/>
                      <a:pt x="670594" y="535212"/>
                    </a:cubicBezTo>
                    <a:cubicBezTo>
                      <a:pt x="668451" y="534025"/>
                      <a:pt x="666211" y="532745"/>
                      <a:pt x="664094" y="531575"/>
                    </a:cubicBezTo>
                    <a:cubicBezTo>
                      <a:pt x="659191" y="528869"/>
                      <a:pt x="654454" y="526210"/>
                      <a:pt x="649669" y="523538"/>
                    </a:cubicBezTo>
                    <a:lnTo>
                      <a:pt x="649669" y="164991"/>
                    </a:lnTo>
                    <a:cubicBezTo>
                      <a:pt x="623102" y="158132"/>
                      <a:pt x="601573" y="138704"/>
                      <a:pt x="592029" y="112975"/>
                    </a:cubicBezTo>
                    <a:cubicBezTo>
                      <a:pt x="582490" y="87246"/>
                      <a:pt x="586143" y="58478"/>
                      <a:pt x="601814" y="35954"/>
                    </a:cubicBezTo>
                    <a:cubicBezTo>
                      <a:pt x="617483" y="13430"/>
                      <a:pt x="643186" y="0"/>
                      <a:pt x="670626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1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lowchart: Connector 34">
                <a:extLst>
                  <a:ext uri="{FF2B5EF4-FFF2-40B4-BE49-F238E27FC236}">
                    <a16:creationId xmlns:a16="http://schemas.microsoft.com/office/drawing/2014/main" id="{D7E9DC31-E2D6-47A2-83A6-156D56BE87BB}"/>
                  </a:ext>
                </a:extLst>
              </p:cNvPr>
              <p:cNvSpPr/>
              <p:nvPr/>
            </p:nvSpPr>
            <p:spPr>
              <a:xfrm>
                <a:off x="3803063" y="1917758"/>
                <a:ext cx="1863112" cy="1863110"/>
              </a:xfrm>
              <a:prstGeom prst="flowChartConnector">
                <a:avLst/>
              </a:prstGeom>
              <a:noFill/>
              <a:ln w="12700">
                <a:solidFill>
                  <a:schemeClr val="tx2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970DDC-A605-4111-9B86-EB65AD9F07DA}"/>
              </a:ext>
            </a:extLst>
          </p:cNvPr>
          <p:cNvGrpSpPr/>
          <p:nvPr/>
        </p:nvGrpSpPr>
        <p:grpSpPr>
          <a:xfrm>
            <a:off x="706358" y="1595898"/>
            <a:ext cx="2321634" cy="4456337"/>
            <a:chOff x="851043" y="1688497"/>
            <a:chExt cx="2321634" cy="445633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63B2B77-50CB-4548-B4C9-0F47928566E2}"/>
                </a:ext>
              </a:extLst>
            </p:cNvPr>
            <p:cNvSpPr txBox="1"/>
            <p:nvPr/>
          </p:nvSpPr>
          <p:spPr>
            <a:xfrm>
              <a:off x="871476" y="4575174"/>
              <a:ext cx="2280768" cy="156966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/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adipisicing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labore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et dolore magna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CEC398A-377E-42F2-B295-15D572F9F30A}"/>
                </a:ext>
              </a:extLst>
            </p:cNvPr>
            <p:cNvSpPr txBox="1"/>
            <p:nvPr/>
          </p:nvSpPr>
          <p:spPr>
            <a:xfrm>
              <a:off x="851047" y="4291829"/>
              <a:ext cx="232162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0" dirty="0">
                  <a:solidFill>
                    <a:schemeClr val="accent1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10116F2-96E4-4F90-8918-7CAF2B31829C}"/>
                </a:ext>
              </a:extLst>
            </p:cNvPr>
            <p:cNvGrpSpPr/>
            <p:nvPr/>
          </p:nvGrpSpPr>
          <p:grpSpPr>
            <a:xfrm>
              <a:off x="851043" y="1688497"/>
              <a:ext cx="2321634" cy="2321632"/>
              <a:chOff x="851043" y="1688497"/>
              <a:chExt cx="2321634" cy="2321632"/>
            </a:xfrm>
          </p:grpSpPr>
          <p:sp>
            <p:nvSpPr>
              <p:cNvPr id="81" name="Flowchart: Connector 80">
                <a:extLst>
                  <a:ext uri="{FF2B5EF4-FFF2-40B4-BE49-F238E27FC236}">
                    <a16:creationId xmlns:a16="http://schemas.microsoft.com/office/drawing/2014/main" id="{6177A2DA-B685-4B15-AB34-024C5ACEB0E6}"/>
                  </a:ext>
                </a:extLst>
              </p:cNvPr>
              <p:cNvSpPr/>
              <p:nvPr/>
            </p:nvSpPr>
            <p:spPr>
              <a:xfrm>
                <a:off x="851043" y="1688497"/>
                <a:ext cx="2321634" cy="2321632"/>
              </a:xfrm>
              <a:prstGeom prst="flowChart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12D7663-01E2-3D36-ADB3-53883F22A456}"/>
                  </a:ext>
                </a:extLst>
              </p:cNvPr>
              <p:cNvSpPr/>
              <p:nvPr/>
            </p:nvSpPr>
            <p:spPr>
              <a:xfrm>
                <a:off x="1474485" y="2396214"/>
                <a:ext cx="1074752" cy="906198"/>
              </a:xfrm>
              <a:custGeom>
                <a:avLst/>
                <a:gdLst>
                  <a:gd name="connsiteX0" fmla="*/ 401169 w 1092345"/>
                  <a:gd name="connsiteY0" fmla="*/ 295776 h 921039"/>
                  <a:gd name="connsiteX1" fmla="*/ 365386 w 1092345"/>
                  <a:gd name="connsiteY1" fmla="*/ 416310 h 921039"/>
                  <a:gd name="connsiteX2" fmla="*/ 346552 w 1092345"/>
                  <a:gd name="connsiteY2" fmla="*/ 429494 h 921039"/>
                  <a:gd name="connsiteX3" fmla="*/ 109240 w 1092345"/>
                  <a:gd name="connsiteY3" fmla="*/ 429494 h 921039"/>
                  <a:gd name="connsiteX4" fmla="*/ 161973 w 1092345"/>
                  <a:gd name="connsiteY4" fmla="*/ 502945 h 921039"/>
                  <a:gd name="connsiteX5" fmla="*/ 538644 w 1092345"/>
                  <a:gd name="connsiteY5" fmla="*/ 881493 h 921039"/>
                  <a:gd name="connsiteX6" fmla="*/ 551828 w 1092345"/>
                  <a:gd name="connsiteY6" fmla="*/ 881493 h 921039"/>
                  <a:gd name="connsiteX7" fmla="*/ 928498 w 1092345"/>
                  <a:gd name="connsiteY7" fmla="*/ 502945 h 921039"/>
                  <a:gd name="connsiteX8" fmla="*/ 928503 w 1092345"/>
                  <a:gd name="connsiteY8" fmla="*/ 502939 h 921039"/>
                  <a:gd name="connsiteX9" fmla="*/ 979354 w 1092345"/>
                  <a:gd name="connsiteY9" fmla="*/ 427605 h 921039"/>
                  <a:gd name="connsiteX10" fmla="*/ 683672 w 1092345"/>
                  <a:gd name="connsiteY10" fmla="*/ 427605 h 921039"/>
                  <a:gd name="connsiteX11" fmla="*/ 668605 w 1092345"/>
                  <a:gd name="connsiteY11" fmla="*/ 420072 h 921039"/>
                  <a:gd name="connsiteX12" fmla="*/ 647889 w 1092345"/>
                  <a:gd name="connsiteY12" fmla="*/ 389938 h 921039"/>
                  <a:gd name="connsiteX13" fmla="*/ 610222 w 1092345"/>
                  <a:gd name="connsiteY13" fmla="*/ 463389 h 921039"/>
                  <a:gd name="connsiteX14" fmla="*/ 593271 w 1092345"/>
                  <a:gd name="connsiteY14" fmla="*/ 472806 h 921039"/>
                  <a:gd name="connsiteX15" fmla="*/ 576321 w 1092345"/>
                  <a:gd name="connsiteY15" fmla="*/ 461506 h 921039"/>
                  <a:gd name="connsiteX16" fmla="*/ 548071 w 1092345"/>
                  <a:gd name="connsiteY16" fmla="*/ 386172 h 921039"/>
                  <a:gd name="connsiteX17" fmla="*/ 510404 w 1092345"/>
                  <a:gd name="connsiteY17" fmla="*/ 533083 h 921039"/>
                  <a:gd name="connsiteX18" fmla="*/ 493454 w 1092345"/>
                  <a:gd name="connsiteY18" fmla="*/ 548150 h 921039"/>
                  <a:gd name="connsiteX19" fmla="*/ 474620 w 1092345"/>
                  <a:gd name="connsiteY19" fmla="*/ 534967 h 921039"/>
                  <a:gd name="connsiteX20" fmla="*/ 749575 w 1092345"/>
                  <a:gd name="connsiteY20" fmla="*/ 75418 h 921039"/>
                  <a:gd name="connsiteX21" fmla="*/ 920965 w 1092345"/>
                  <a:gd name="connsiteY21" fmla="*/ 154519 h 921039"/>
                  <a:gd name="connsiteX22" fmla="*/ 919081 w 1092345"/>
                  <a:gd name="connsiteY22" fmla="*/ 180886 h 921039"/>
                  <a:gd name="connsiteX23" fmla="*/ 905898 w 1092345"/>
                  <a:gd name="connsiteY23" fmla="*/ 184652 h 921039"/>
                  <a:gd name="connsiteX24" fmla="*/ 890831 w 1092345"/>
                  <a:gd name="connsiteY24" fmla="*/ 179002 h 921039"/>
                  <a:gd name="connsiteX25" fmla="*/ 747696 w 1092345"/>
                  <a:gd name="connsiteY25" fmla="*/ 113085 h 921039"/>
                  <a:gd name="connsiteX26" fmla="*/ 747691 w 1092345"/>
                  <a:gd name="connsiteY26" fmla="*/ 113085 h 921039"/>
                  <a:gd name="connsiteX27" fmla="*/ 730741 w 1092345"/>
                  <a:gd name="connsiteY27" fmla="*/ 94252 h 921039"/>
                  <a:gd name="connsiteX28" fmla="*/ 749575 w 1092345"/>
                  <a:gd name="connsiteY28" fmla="*/ 75418 h 921039"/>
                  <a:gd name="connsiteX29" fmla="*/ 337135 w 1092345"/>
                  <a:gd name="connsiteY29" fmla="*/ 37746 h 921039"/>
                  <a:gd name="connsiteX30" fmla="*/ 145023 w 1092345"/>
                  <a:gd name="connsiteY30" fmla="*/ 130031 h 921039"/>
                  <a:gd name="connsiteX31" fmla="*/ 145038 w 1092345"/>
                  <a:gd name="connsiteY31" fmla="*/ 130026 h 921039"/>
                  <a:gd name="connsiteX32" fmla="*/ 96071 w 1092345"/>
                  <a:gd name="connsiteY32" fmla="*/ 395573 h 921039"/>
                  <a:gd name="connsiteX33" fmla="*/ 335262 w 1092345"/>
                  <a:gd name="connsiteY33" fmla="*/ 395573 h 921039"/>
                  <a:gd name="connsiteX34" fmla="*/ 386113 w 1092345"/>
                  <a:gd name="connsiteY34" fmla="*/ 227960 h 921039"/>
                  <a:gd name="connsiteX35" fmla="*/ 404946 w 1092345"/>
                  <a:gd name="connsiteY35" fmla="*/ 214776 h 921039"/>
                  <a:gd name="connsiteX36" fmla="*/ 423780 w 1092345"/>
                  <a:gd name="connsiteY36" fmla="*/ 227960 h 921039"/>
                  <a:gd name="connsiteX37" fmla="*/ 495347 w 1092345"/>
                  <a:gd name="connsiteY37" fmla="*/ 463374 h 921039"/>
                  <a:gd name="connsiteX38" fmla="*/ 531131 w 1092345"/>
                  <a:gd name="connsiteY38" fmla="*/ 324016 h 921039"/>
                  <a:gd name="connsiteX39" fmla="*/ 548081 w 1092345"/>
                  <a:gd name="connsiteY39" fmla="*/ 308949 h 921039"/>
                  <a:gd name="connsiteX40" fmla="*/ 566914 w 1092345"/>
                  <a:gd name="connsiteY40" fmla="*/ 320249 h 921039"/>
                  <a:gd name="connsiteX41" fmla="*/ 600815 w 1092345"/>
                  <a:gd name="connsiteY41" fmla="*/ 410650 h 921039"/>
                  <a:gd name="connsiteX42" fmla="*/ 632832 w 1092345"/>
                  <a:gd name="connsiteY42" fmla="*/ 346616 h 921039"/>
                  <a:gd name="connsiteX43" fmla="*/ 647899 w 1092345"/>
                  <a:gd name="connsiteY43" fmla="*/ 337199 h 921039"/>
                  <a:gd name="connsiteX44" fmla="*/ 664849 w 1092345"/>
                  <a:gd name="connsiteY44" fmla="*/ 344733 h 921039"/>
                  <a:gd name="connsiteX45" fmla="*/ 696866 w 1092345"/>
                  <a:gd name="connsiteY45" fmla="*/ 393700 h 921039"/>
                  <a:gd name="connsiteX46" fmla="*/ 998207 w 1092345"/>
                  <a:gd name="connsiteY46" fmla="*/ 393700 h 921039"/>
                  <a:gd name="connsiteX47" fmla="*/ 949240 w 1092345"/>
                  <a:gd name="connsiteY47" fmla="*/ 130031 h 921039"/>
                  <a:gd name="connsiteX48" fmla="*/ 757123 w 1092345"/>
                  <a:gd name="connsiteY48" fmla="*/ 37746 h 921039"/>
                  <a:gd name="connsiteX49" fmla="*/ 561254 w 1092345"/>
                  <a:gd name="connsiteY49" fmla="*/ 116847 h 921039"/>
                  <a:gd name="connsiteX50" fmla="*/ 534887 w 1092345"/>
                  <a:gd name="connsiteY50" fmla="*/ 116847 h 921039"/>
                  <a:gd name="connsiteX51" fmla="*/ 346552 w 1092345"/>
                  <a:gd name="connsiteY51" fmla="*/ 37746 h 921039"/>
                  <a:gd name="connsiteX52" fmla="*/ 335237 w 1092345"/>
                  <a:gd name="connsiteY52" fmla="*/ 94 h 921039"/>
                  <a:gd name="connsiteX53" fmla="*/ 546172 w 1092345"/>
                  <a:gd name="connsiteY53" fmla="*/ 77312 h 921039"/>
                  <a:gd name="connsiteX54" fmla="*/ 757108 w 1092345"/>
                  <a:gd name="connsiteY54" fmla="*/ 94 h 921039"/>
                  <a:gd name="connsiteX55" fmla="*/ 975577 w 1092345"/>
                  <a:gd name="connsiteY55" fmla="*/ 103674 h 921039"/>
                  <a:gd name="connsiteX56" fmla="*/ 1035844 w 1092345"/>
                  <a:gd name="connsiteY56" fmla="*/ 391822 h 921039"/>
                  <a:gd name="connsiteX57" fmla="*/ 1073511 w 1092345"/>
                  <a:gd name="connsiteY57" fmla="*/ 391822 h 921039"/>
                  <a:gd name="connsiteX58" fmla="*/ 1092345 w 1092345"/>
                  <a:gd name="connsiteY58" fmla="*/ 410655 h 921039"/>
                  <a:gd name="connsiteX59" fmla="*/ 1073511 w 1092345"/>
                  <a:gd name="connsiteY59" fmla="*/ 429489 h 921039"/>
                  <a:gd name="connsiteX60" fmla="*/ 1026422 w 1092345"/>
                  <a:gd name="connsiteY60" fmla="*/ 429489 h 921039"/>
                  <a:gd name="connsiteX61" fmla="*/ 958622 w 1092345"/>
                  <a:gd name="connsiteY61" fmla="*/ 529306 h 921039"/>
                  <a:gd name="connsiteX62" fmla="*/ 581956 w 1092345"/>
                  <a:gd name="connsiteY62" fmla="*/ 907860 h 921039"/>
                  <a:gd name="connsiteX63" fmla="*/ 548056 w 1092345"/>
                  <a:gd name="connsiteY63" fmla="*/ 921039 h 921039"/>
                  <a:gd name="connsiteX64" fmla="*/ 514155 w 1092345"/>
                  <a:gd name="connsiteY64" fmla="*/ 907860 h 921039"/>
                  <a:gd name="connsiteX65" fmla="*/ 137485 w 1092345"/>
                  <a:gd name="connsiteY65" fmla="*/ 529306 h 921039"/>
                  <a:gd name="connsiteX66" fmla="*/ 69684 w 1092345"/>
                  <a:gd name="connsiteY66" fmla="*/ 429489 h 921039"/>
                  <a:gd name="connsiteX67" fmla="*/ 18834 w 1092345"/>
                  <a:gd name="connsiteY67" fmla="*/ 429489 h 921039"/>
                  <a:gd name="connsiteX68" fmla="*/ 0 w 1092345"/>
                  <a:gd name="connsiteY68" fmla="*/ 410655 h 921039"/>
                  <a:gd name="connsiteX69" fmla="*/ 18834 w 1092345"/>
                  <a:gd name="connsiteY69" fmla="*/ 391822 h 921039"/>
                  <a:gd name="connsiteX70" fmla="*/ 56501 w 1092345"/>
                  <a:gd name="connsiteY70" fmla="*/ 391822 h 921039"/>
                  <a:gd name="connsiteX71" fmla="*/ 116768 w 1092345"/>
                  <a:gd name="connsiteY71" fmla="*/ 103674 h 921039"/>
                  <a:gd name="connsiteX72" fmla="*/ 335237 w 1092345"/>
                  <a:gd name="connsiteY72" fmla="*/ 94 h 921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092345" h="921039">
                    <a:moveTo>
                      <a:pt x="401169" y="295776"/>
                    </a:moveTo>
                    <a:lnTo>
                      <a:pt x="365386" y="416310"/>
                    </a:lnTo>
                    <a:cubicBezTo>
                      <a:pt x="361619" y="423844"/>
                      <a:pt x="354085" y="429494"/>
                      <a:pt x="346552" y="429494"/>
                    </a:cubicBezTo>
                    <a:lnTo>
                      <a:pt x="109240" y="429494"/>
                    </a:lnTo>
                    <a:cubicBezTo>
                      <a:pt x="122423" y="455861"/>
                      <a:pt x="139373" y="480344"/>
                      <a:pt x="161973" y="502945"/>
                    </a:cubicBezTo>
                    <a:lnTo>
                      <a:pt x="538644" y="881493"/>
                    </a:lnTo>
                    <a:cubicBezTo>
                      <a:pt x="542411" y="885260"/>
                      <a:pt x="548061" y="885260"/>
                      <a:pt x="551828" y="881493"/>
                    </a:cubicBezTo>
                    <a:lnTo>
                      <a:pt x="928498" y="502945"/>
                    </a:lnTo>
                    <a:lnTo>
                      <a:pt x="928503" y="502939"/>
                    </a:lnTo>
                    <a:cubicBezTo>
                      <a:pt x="951108" y="482223"/>
                      <a:pt x="968054" y="455856"/>
                      <a:pt x="979354" y="427605"/>
                    </a:cubicBezTo>
                    <a:lnTo>
                      <a:pt x="683672" y="427605"/>
                    </a:lnTo>
                    <a:cubicBezTo>
                      <a:pt x="678022" y="427605"/>
                      <a:pt x="672372" y="425722"/>
                      <a:pt x="668605" y="420072"/>
                    </a:cubicBezTo>
                    <a:lnTo>
                      <a:pt x="647889" y="389938"/>
                    </a:lnTo>
                    <a:lnTo>
                      <a:pt x="610222" y="463389"/>
                    </a:lnTo>
                    <a:cubicBezTo>
                      <a:pt x="608338" y="469039"/>
                      <a:pt x="600805" y="472806"/>
                      <a:pt x="593271" y="472806"/>
                    </a:cubicBezTo>
                    <a:cubicBezTo>
                      <a:pt x="585738" y="472806"/>
                      <a:pt x="578205" y="469039"/>
                      <a:pt x="576321" y="461506"/>
                    </a:cubicBezTo>
                    <a:lnTo>
                      <a:pt x="548071" y="386172"/>
                    </a:lnTo>
                    <a:lnTo>
                      <a:pt x="510404" y="533083"/>
                    </a:lnTo>
                    <a:cubicBezTo>
                      <a:pt x="508520" y="542500"/>
                      <a:pt x="500987" y="548150"/>
                      <a:pt x="493454" y="548150"/>
                    </a:cubicBezTo>
                    <a:cubicBezTo>
                      <a:pt x="484037" y="548150"/>
                      <a:pt x="476503" y="542500"/>
                      <a:pt x="474620" y="534967"/>
                    </a:cubicBezTo>
                    <a:close/>
                    <a:moveTo>
                      <a:pt x="749575" y="75418"/>
                    </a:moveTo>
                    <a:cubicBezTo>
                      <a:pt x="815497" y="75418"/>
                      <a:pt x="877648" y="103668"/>
                      <a:pt x="920965" y="154519"/>
                    </a:cubicBezTo>
                    <a:cubicBezTo>
                      <a:pt x="928498" y="162052"/>
                      <a:pt x="926615" y="173352"/>
                      <a:pt x="919081" y="180886"/>
                    </a:cubicBezTo>
                    <a:cubicBezTo>
                      <a:pt x="915315" y="182769"/>
                      <a:pt x="909665" y="184652"/>
                      <a:pt x="905898" y="184652"/>
                    </a:cubicBezTo>
                    <a:cubicBezTo>
                      <a:pt x="900248" y="184652"/>
                      <a:pt x="894598" y="182769"/>
                      <a:pt x="890831" y="179002"/>
                    </a:cubicBezTo>
                    <a:cubicBezTo>
                      <a:pt x="855052" y="137569"/>
                      <a:pt x="802313" y="113085"/>
                      <a:pt x="747696" y="113085"/>
                    </a:cubicBezTo>
                    <a:lnTo>
                      <a:pt x="747691" y="113085"/>
                    </a:lnTo>
                    <a:cubicBezTo>
                      <a:pt x="736391" y="113085"/>
                      <a:pt x="730741" y="105552"/>
                      <a:pt x="730741" y="94252"/>
                    </a:cubicBezTo>
                    <a:cubicBezTo>
                      <a:pt x="730741" y="82951"/>
                      <a:pt x="738274" y="75418"/>
                      <a:pt x="749575" y="75418"/>
                    </a:cubicBezTo>
                    <a:close/>
                    <a:moveTo>
                      <a:pt x="337135" y="37746"/>
                    </a:moveTo>
                    <a:cubicBezTo>
                      <a:pt x="261791" y="41513"/>
                      <a:pt x="193990" y="73530"/>
                      <a:pt x="145023" y="130031"/>
                    </a:cubicBezTo>
                    <a:lnTo>
                      <a:pt x="145038" y="130026"/>
                    </a:lnTo>
                    <a:cubicBezTo>
                      <a:pt x="81004" y="201583"/>
                      <a:pt x="65937" y="303289"/>
                      <a:pt x="96071" y="395573"/>
                    </a:cubicBezTo>
                    <a:lnTo>
                      <a:pt x="335262" y="395573"/>
                    </a:lnTo>
                    <a:lnTo>
                      <a:pt x="386113" y="227960"/>
                    </a:lnTo>
                    <a:cubicBezTo>
                      <a:pt x="389879" y="220426"/>
                      <a:pt x="397413" y="214776"/>
                      <a:pt x="404946" y="214776"/>
                    </a:cubicBezTo>
                    <a:cubicBezTo>
                      <a:pt x="414363" y="214776"/>
                      <a:pt x="421896" y="220426"/>
                      <a:pt x="423780" y="227960"/>
                    </a:cubicBezTo>
                    <a:lnTo>
                      <a:pt x="495347" y="463374"/>
                    </a:lnTo>
                    <a:lnTo>
                      <a:pt x="531131" y="324016"/>
                    </a:lnTo>
                    <a:cubicBezTo>
                      <a:pt x="533014" y="314599"/>
                      <a:pt x="540548" y="308949"/>
                      <a:pt x="548081" y="308949"/>
                    </a:cubicBezTo>
                    <a:cubicBezTo>
                      <a:pt x="555614" y="307066"/>
                      <a:pt x="563148" y="312716"/>
                      <a:pt x="566914" y="320249"/>
                    </a:cubicBezTo>
                    <a:lnTo>
                      <a:pt x="600815" y="410650"/>
                    </a:lnTo>
                    <a:lnTo>
                      <a:pt x="632832" y="346616"/>
                    </a:lnTo>
                    <a:cubicBezTo>
                      <a:pt x="634715" y="340966"/>
                      <a:pt x="640365" y="337199"/>
                      <a:pt x="647899" y="337199"/>
                    </a:cubicBezTo>
                    <a:cubicBezTo>
                      <a:pt x="655432" y="335316"/>
                      <a:pt x="661082" y="339083"/>
                      <a:pt x="664849" y="344733"/>
                    </a:cubicBezTo>
                    <a:lnTo>
                      <a:pt x="696866" y="393700"/>
                    </a:lnTo>
                    <a:lnTo>
                      <a:pt x="998207" y="393700"/>
                    </a:lnTo>
                    <a:cubicBezTo>
                      <a:pt x="1028341" y="303299"/>
                      <a:pt x="1013274" y="203481"/>
                      <a:pt x="949240" y="130031"/>
                    </a:cubicBezTo>
                    <a:cubicBezTo>
                      <a:pt x="900258" y="73530"/>
                      <a:pt x="830578" y="39630"/>
                      <a:pt x="757123" y="37746"/>
                    </a:cubicBezTo>
                    <a:cubicBezTo>
                      <a:pt x="683667" y="35863"/>
                      <a:pt x="613988" y="64113"/>
                      <a:pt x="561254" y="116847"/>
                    </a:cubicBezTo>
                    <a:cubicBezTo>
                      <a:pt x="553721" y="124380"/>
                      <a:pt x="542421" y="124380"/>
                      <a:pt x="534887" y="116847"/>
                    </a:cubicBezTo>
                    <a:cubicBezTo>
                      <a:pt x="484032" y="65997"/>
                      <a:pt x="418119" y="37746"/>
                      <a:pt x="346552" y="37746"/>
                    </a:cubicBezTo>
                    <a:close/>
                    <a:moveTo>
                      <a:pt x="335237" y="94"/>
                    </a:moveTo>
                    <a:cubicBezTo>
                      <a:pt x="412449" y="-1789"/>
                      <a:pt x="487788" y="26461"/>
                      <a:pt x="546172" y="77312"/>
                    </a:cubicBezTo>
                    <a:cubicBezTo>
                      <a:pt x="604561" y="24578"/>
                      <a:pt x="679891" y="-1789"/>
                      <a:pt x="757108" y="94"/>
                    </a:cubicBezTo>
                    <a:cubicBezTo>
                      <a:pt x="841854" y="1973"/>
                      <a:pt x="919076" y="39640"/>
                      <a:pt x="975577" y="103674"/>
                    </a:cubicBezTo>
                    <a:cubicBezTo>
                      <a:pt x="1045266" y="184643"/>
                      <a:pt x="1064090" y="293887"/>
                      <a:pt x="1035844" y="391822"/>
                    </a:cubicBezTo>
                    <a:lnTo>
                      <a:pt x="1073511" y="391822"/>
                    </a:lnTo>
                    <a:cubicBezTo>
                      <a:pt x="1084811" y="391822"/>
                      <a:pt x="1092345" y="399355"/>
                      <a:pt x="1092345" y="410655"/>
                    </a:cubicBezTo>
                    <a:cubicBezTo>
                      <a:pt x="1092345" y="421955"/>
                      <a:pt x="1084811" y="429489"/>
                      <a:pt x="1073511" y="429489"/>
                    </a:cubicBezTo>
                    <a:lnTo>
                      <a:pt x="1026422" y="429489"/>
                    </a:lnTo>
                    <a:cubicBezTo>
                      <a:pt x="1009477" y="465272"/>
                      <a:pt x="988755" y="499173"/>
                      <a:pt x="958622" y="529306"/>
                    </a:cubicBezTo>
                    <a:lnTo>
                      <a:pt x="581956" y="907860"/>
                    </a:lnTo>
                    <a:cubicBezTo>
                      <a:pt x="572539" y="915394"/>
                      <a:pt x="561239" y="921039"/>
                      <a:pt x="548056" y="921039"/>
                    </a:cubicBezTo>
                    <a:cubicBezTo>
                      <a:pt x="534872" y="921039"/>
                      <a:pt x="523572" y="917272"/>
                      <a:pt x="514155" y="907860"/>
                    </a:cubicBezTo>
                    <a:lnTo>
                      <a:pt x="137485" y="529306"/>
                    </a:lnTo>
                    <a:cubicBezTo>
                      <a:pt x="107351" y="499173"/>
                      <a:pt x="84751" y="465272"/>
                      <a:pt x="69684" y="429489"/>
                    </a:cubicBezTo>
                    <a:lnTo>
                      <a:pt x="18834" y="429489"/>
                    </a:lnTo>
                    <a:cubicBezTo>
                      <a:pt x="7533" y="429489"/>
                      <a:pt x="0" y="421955"/>
                      <a:pt x="0" y="410655"/>
                    </a:cubicBezTo>
                    <a:cubicBezTo>
                      <a:pt x="0" y="399355"/>
                      <a:pt x="7533" y="391822"/>
                      <a:pt x="18834" y="391822"/>
                    </a:cubicBezTo>
                    <a:lnTo>
                      <a:pt x="56501" y="391822"/>
                    </a:lnTo>
                    <a:cubicBezTo>
                      <a:pt x="28250" y="292009"/>
                      <a:pt x="47084" y="184658"/>
                      <a:pt x="116768" y="103674"/>
                    </a:cubicBezTo>
                    <a:cubicBezTo>
                      <a:pt x="173258" y="39645"/>
                      <a:pt x="250486" y="1978"/>
                      <a:pt x="335237" y="94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0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36" name="Flowchart: Connector 35">
                <a:extLst>
                  <a:ext uri="{FF2B5EF4-FFF2-40B4-BE49-F238E27FC236}">
                    <a16:creationId xmlns:a16="http://schemas.microsoft.com/office/drawing/2014/main" id="{C5BFA7EE-6193-4C79-AC95-2BD0761E80D2}"/>
                  </a:ext>
                </a:extLst>
              </p:cNvPr>
              <p:cNvSpPr/>
              <p:nvPr/>
            </p:nvSpPr>
            <p:spPr>
              <a:xfrm>
                <a:off x="1080304" y="1917758"/>
                <a:ext cx="1863112" cy="1863110"/>
              </a:xfrm>
              <a:prstGeom prst="flowChartConnector">
                <a:avLst/>
              </a:prstGeom>
              <a:noFill/>
              <a:ln w="12700">
                <a:solidFill>
                  <a:schemeClr val="tx2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9F78334-235D-49A7-B562-09F7ED188AD7}"/>
              </a:ext>
            </a:extLst>
          </p:cNvPr>
          <p:cNvGrpSpPr/>
          <p:nvPr/>
        </p:nvGrpSpPr>
        <p:grpSpPr>
          <a:xfrm>
            <a:off x="6344792" y="1595898"/>
            <a:ext cx="2321634" cy="4456334"/>
            <a:chOff x="6296563" y="1688497"/>
            <a:chExt cx="2321634" cy="4456334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125CF04-D4F2-4608-ADC0-CD6E49A534AA}"/>
                </a:ext>
              </a:extLst>
            </p:cNvPr>
            <p:cNvSpPr txBox="1"/>
            <p:nvPr/>
          </p:nvSpPr>
          <p:spPr>
            <a:xfrm>
              <a:off x="6296567" y="4291826"/>
              <a:ext cx="232162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spc="0" dirty="0">
                  <a:solidFill>
                    <a:schemeClr val="accent1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0149404-EB15-4971-8658-638B99F7186C}"/>
                </a:ext>
              </a:extLst>
            </p:cNvPr>
            <p:cNvSpPr txBox="1"/>
            <p:nvPr/>
          </p:nvSpPr>
          <p:spPr>
            <a:xfrm>
              <a:off x="6316996" y="4575171"/>
              <a:ext cx="2280768" cy="156966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/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Lorem ipsum dolor sit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amet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consectetur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adipisicing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elit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sed do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eiusmod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tempor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incididunt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labore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et dolore magna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aliqua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Ut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enim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ad minim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veniam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,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quis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nostrud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exercitation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ullamco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laboris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nisi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ut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aliquip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ex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ea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commodo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 </a:t>
              </a:r>
              <a:r>
                <a:rPr lang="en-CA" sz="1200" dirty="0" err="1">
                  <a:solidFill>
                    <a:schemeClr val="tx2"/>
                  </a:solidFill>
                  <a:cs typeface="Poppins Light" panose="00000400000000000000" pitchFamily="2" charset="0"/>
                </a:rPr>
                <a:t>consequat</a:t>
              </a:r>
              <a:r>
                <a:rPr lang="en-CA" sz="1200" dirty="0">
                  <a:solidFill>
                    <a:schemeClr val="tx2"/>
                  </a:solidFill>
                  <a:cs typeface="Poppins Light" panose="00000400000000000000" pitchFamily="2" charset="0"/>
                </a:rPr>
                <a:t>. 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158A00E-9ACE-4D71-8788-E2D6800352B2}"/>
                </a:ext>
              </a:extLst>
            </p:cNvPr>
            <p:cNvGrpSpPr/>
            <p:nvPr/>
          </p:nvGrpSpPr>
          <p:grpSpPr>
            <a:xfrm>
              <a:off x="6296563" y="1688497"/>
              <a:ext cx="2321634" cy="2321630"/>
              <a:chOff x="6296563" y="1688497"/>
              <a:chExt cx="2321634" cy="2321630"/>
            </a:xfrm>
          </p:grpSpPr>
          <p:sp>
            <p:nvSpPr>
              <p:cNvPr id="103" name="Flowchart: Connector 102">
                <a:extLst>
                  <a:ext uri="{FF2B5EF4-FFF2-40B4-BE49-F238E27FC236}">
                    <a16:creationId xmlns:a16="http://schemas.microsoft.com/office/drawing/2014/main" id="{D00046B0-918D-4E6E-8719-E8F006E8CF9E}"/>
                  </a:ext>
                </a:extLst>
              </p:cNvPr>
              <p:cNvSpPr/>
              <p:nvPr/>
            </p:nvSpPr>
            <p:spPr>
              <a:xfrm>
                <a:off x="6296563" y="1688497"/>
                <a:ext cx="2321634" cy="2321630"/>
              </a:xfrm>
              <a:prstGeom prst="flowChart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57" name="Graphic 55">
                <a:extLst>
                  <a:ext uri="{FF2B5EF4-FFF2-40B4-BE49-F238E27FC236}">
                    <a16:creationId xmlns:a16="http://schemas.microsoft.com/office/drawing/2014/main" id="{39C7EA87-6BBF-5641-213D-9C967D2BF787}"/>
                  </a:ext>
                </a:extLst>
              </p:cNvPr>
              <p:cNvSpPr/>
              <p:nvPr/>
            </p:nvSpPr>
            <p:spPr>
              <a:xfrm>
                <a:off x="7064906" y="2396214"/>
                <a:ext cx="784949" cy="906196"/>
              </a:xfrm>
              <a:custGeom>
                <a:avLst/>
                <a:gdLst>
                  <a:gd name="connsiteX0" fmla="*/ 4200251 w 4790152"/>
                  <a:gd name="connsiteY0" fmla="*/ 4349750 h 5530068"/>
                  <a:gd name="connsiteX1" fmla="*/ 4200251 w 4790152"/>
                  <a:gd name="connsiteY1" fmla="*/ 4350018 h 5530068"/>
                  <a:gd name="connsiteX2" fmla="*/ 4790153 w 4790152"/>
                  <a:gd name="connsiteY2" fmla="*/ 4939921 h 5530068"/>
                  <a:gd name="connsiteX3" fmla="*/ 4200251 w 4790152"/>
                  <a:gd name="connsiteY3" fmla="*/ 5529840 h 5530068"/>
                  <a:gd name="connsiteX4" fmla="*/ 3303624 w 4790152"/>
                  <a:gd name="connsiteY4" fmla="*/ 5529840 h 5530068"/>
                  <a:gd name="connsiteX5" fmla="*/ 3097616 w 4790152"/>
                  <a:gd name="connsiteY5" fmla="*/ 5491778 h 5530068"/>
                  <a:gd name="connsiteX6" fmla="*/ 2916519 w 4790152"/>
                  <a:gd name="connsiteY6" fmla="*/ 5530068 h 5530068"/>
                  <a:gd name="connsiteX7" fmla="*/ 454611 w 4790152"/>
                  <a:gd name="connsiteY7" fmla="*/ 5530068 h 5530068"/>
                  <a:gd name="connsiteX8" fmla="*/ 0 w 4790152"/>
                  <a:gd name="connsiteY8" fmla="*/ 5075212 h 5530068"/>
                  <a:gd name="connsiteX9" fmla="*/ 0 w 4790152"/>
                  <a:gd name="connsiteY9" fmla="*/ 1799945 h 5530068"/>
                  <a:gd name="connsiteX10" fmla="*/ 359508 w 4790152"/>
                  <a:gd name="connsiteY10" fmla="*/ 1355250 h 5530068"/>
                  <a:gd name="connsiteX11" fmla="*/ 462915 w 4790152"/>
                  <a:gd name="connsiteY11" fmla="*/ 1333012 h 5530068"/>
                  <a:gd name="connsiteX12" fmla="*/ 674279 w 4790152"/>
                  <a:gd name="connsiteY12" fmla="*/ 1071820 h 5530068"/>
                  <a:gd name="connsiteX13" fmla="*/ 674279 w 4790152"/>
                  <a:gd name="connsiteY13" fmla="*/ 823486 h 5530068"/>
                  <a:gd name="connsiteX14" fmla="*/ 461303 w 4790152"/>
                  <a:gd name="connsiteY14" fmla="*/ 823486 h 5530068"/>
                  <a:gd name="connsiteX15" fmla="*/ 367543 w 4790152"/>
                  <a:gd name="connsiteY15" fmla="*/ 729726 h 5530068"/>
                  <a:gd name="connsiteX16" fmla="*/ 367543 w 4790152"/>
                  <a:gd name="connsiteY16" fmla="*/ 93760 h 5530068"/>
                  <a:gd name="connsiteX17" fmla="*/ 461303 w 4790152"/>
                  <a:gd name="connsiteY17" fmla="*/ 0 h 5530068"/>
                  <a:gd name="connsiteX18" fmla="*/ 2909838 w 4790152"/>
                  <a:gd name="connsiteY18" fmla="*/ 0 h 5530068"/>
                  <a:gd name="connsiteX19" fmla="*/ 3003598 w 4790152"/>
                  <a:gd name="connsiteY19" fmla="*/ 93760 h 5530068"/>
                  <a:gd name="connsiteX20" fmla="*/ 3003598 w 4790152"/>
                  <a:gd name="connsiteY20" fmla="*/ 729726 h 5530068"/>
                  <a:gd name="connsiteX21" fmla="*/ 2909838 w 4790152"/>
                  <a:gd name="connsiteY21" fmla="*/ 823486 h 5530068"/>
                  <a:gd name="connsiteX22" fmla="*/ 2696863 w 4790152"/>
                  <a:gd name="connsiteY22" fmla="*/ 823486 h 5530068"/>
                  <a:gd name="connsiteX23" fmla="*/ 2696863 w 4790152"/>
                  <a:gd name="connsiteY23" fmla="*/ 1071820 h 5530068"/>
                  <a:gd name="connsiteX24" fmla="*/ 2908227 w 4790152"/>
                  <a:gd name="connsiteY24" fmla="*/ 1332744 h 5530068"/>
                  <a:gd name="connsiteX25" fmla="*/ 3011634 w 4790152"/>
                  <a:gd name="connsiteY25" fmla="*/ 1354981 h 5530068"/>
                  <a:gd name="connsiteX26" fmla="*/ 3371410 w 4790152"/>
                  <a:gd name="connsiteY26" fmla="*/ 1799676 h 5530068"/>
                  <a:gd name="connsiteX27" fmla="*/ 3371410 w 4790152"/>
                  <a:gd name="connsiteY27" fmla="*/ 4349767 h 5530068"/>
                  <a:gd name="connsiteX28" fmla="*/ 2901460 w 4790152"/>
                  <a:gd name="connsiteY28" fmla="*/ 4939652 h 5530068"/>
                  <a:gd name="connsiteX29" fmla="*/ 2901191 w 4790152"/>
                  <a:gd name="connsiteY29" fmla="*/ 4939652 h 5530068"/>
                  <a:gd name="connsiteX30" fmla="*/ 3303562 w 4790152"/>
                  <a:gd name="connsiteY30" fmla="*/ 5342045 h 5530068"/>
                  <a:gd name="connsiteX31" fmla="*/ 3658515 w 4790152"/>
                  <a:gd name="connsiteY31" fmla="*/ 5342045 h 5530068"/>
                  <a:gd name="connsiteX32" fmla="*/ 3658515 w 4790152"/>
                  <a:gd name="connsiteY32" fmla="*/ 4537293 h 5530068"/>
                  <a:gd name="connsiteX33" fmla="*/ 3303830 w 4790152"/>
                  <a:gd name="connsiteY33" fmla="*/ 4537293 h 5530068"/>
                  <a:gd name="connsiteX34" fmla="*/ 2901460 w 4790152"/>
                  <a:gd name="connsiteY34" fmla="*/ 4939663 h 5530068"/>
                  <a:gd name="connsiteX35" fmla="*/ 187463 w 4790152"/>
                  <a:gd name="connsiteY35" fmla="*/ 5074926 h 5530068"/>
                  <a:gd name="connsiteX36" fmla="*/ 454548 w 4790152"/>
                  <a:gd name="connsiteY36" fmla="*/ 5342274 h 5530068"/>
                  <a:gd name="connsiteX37" fmla="*/ 2873594 w 4790152"/>
                  <a:gd name="connsiteY37" fmla="*/ 5342274 h 5530068"/>
                  <a:gd name="connsiteX38" fmla="*/ 2873594 w 4790152"/>
                  <a:gd name="connsiteY38" fmla="*/ 4537562 h 5530068"/>
                  <a:gd name="connsiteX39" fmla="*/ 187429 w 4790152"/>
                  <a:gd name="connsiteY39" fmla="*/ 4537562 h 5530068"/>
                  <a:gd name="connsiteX40" fmla="*/ 187463 w 4790152"/>
                  <a:gd name="connsiteY40" fmla="*/ 2546621 h 5530068"/>
                  <a:gd name="connsiteX41" fmla="*/ 187463 w 4790152"/>
                  <a:gd name="connsiteY41" fmla="*/ 4350047 h 5530068"/>
                  <a:gd name="connsiteX42" fmla="*/ 3183781 w 4790152"/>
                  <a:gd name="connsiteY42" fmla="*/ 4350047 h 5530068"/>
                  <a:gd name="connsiteX43" fmla="*/ 3183781 w 4790152"/>
                  <a:gd name="connsiteY43" fmla="*/ 2546621 h 5530068"/>
                  <a:gd name="connsiteX44" fmla="*/ 2274353 w 4790152"/>
                  <a:gd name="connsiteY44" fmla="*/ 3122865 h 5530068"/>
                  <a:gd name="connsiteX45" fmla="*/ 2368113 w 4790152"/>
                  <a:gd name="connsiteY45" fmla="*/ 3216625 h 5530068"/>
                  <a:gd name="connsiteX46" fmla="*/ 2368113 w 4790152"/>
                  <a:gd name="connsiteY46" fmla="*/ 3680077 h 5530068"/>
                  <a:gd name="connsiteX47" fmla="*/ 2274353 w 4790152"/>
                  <a:gd name="connsiteY47" fmla="*/ 3773838 h 5530068"/>
                  <a:gd name="connsiteX48" fmla="*/ 2011017 w 4790152"/>
                  <a:gd name="connsiteY48" fmla="*/ 3773838 h 5530068"/>
                  <a:gd name="connsiteX49" fmla="*/ 2011017 w 4790152"/>
                  <a:gd name="connsiteY49" fmla="*/ 4036905 h 5530068"/>
                  <a:gd name="connsiteX50" fmla="*/ 1917257 w 4790152"/>
                  <a:gd name="connsiteY50" fmla="*/ 4130665 h 5530068"/>
                  <a:gd name="connsiteX51" fmla="*/ 1453805 w 4790152"/>
                  <a:gd name="connsiteY51" fmla="*/ 4130665 h 5530068"/>
                  <a:gd name="connsiteX52" fmla="*/ 1360044 w 4790152"/>
                  <a:gd name="connsiteY52" fmla="*/ 4036905 h 5530068"/>
                  <a:gd name="connsiteX53" fmla="*/ 1360044 w 4790152"/>
                  <a:gd name="connsiteY53" fmla="*/ 3773838 h 5530068"/>
                  <a:gd name="connsiteX54" fmla="*/ 1096709 w 4790152"/>
                  <a:gd name="connsiteY54" fmla="*/ 3773838 h 5530068"/>
                  <a:gd name="connsiteX55" fmla="*/ 1002948 w 4790152"/>
                  <a:gd name="connsiteY55" fmla="*/ 3680077 h 5530068"/>
                  <a:gd name="connsiteX56" fmla="*/ 1002948 w 4790152"/>
                  <a:gd name="connsiteY56" fmla="*/ 3216625 h 5530068"/>
                  <a:gd name="connsiteX57" fmla="*/ 1096709 w 4790152"/>
                  <a:gd name="connsiteY57" fmla="*/ 3122865 h 5530068"/>
                  <a:gd name="connsiteX58" fmla="*/ 1360044 w 4790152"/>
                  <a:gd name="connsiteY58" fmla="*/ 3122865 h 5530068"/>
                  <a:gd name="connsiteX59" fmla="*/ 1360044 w 4790152"/>
                  <a:gd name="connsiteY59" fmla="*/ 2859529 h 5530068"/>
                  <a:gd name="connsiteX60" fmla="*/ 1453805 w 4790152"/>
                  <a:gd name="connsiteY60" fmla="*/ 2765769 h 5530068"/>
                  <a:gd name="connsiteX61" fmla="*/ 1917257 w 4790152"/>
                  <a:gd name="connsiteY61" fmla="*/ 2765769 h 5530068"/>
                  <a:gd name="connsiteX62" fmla="*/ 2011017 w 4790152"/>
                  <a:gd name="connsiteY62" fmla="*/ 2859529 h 5530068"/>
                  <a:gd name="connsiteX63" fmla="*/ 2011017 w 4790152"/>
                  <a:gd name="connsiteY63" fmla="*/ 3122865 h 5530068"/>
                  <a:gd name="connsiteX64" fmla="*/ 2180593 w 4790152"/>
                  <a:gd name="connsiteY64" fmla="*/ 3586317 h 5530068"/>
                  <a:gd name="connsiteX65" fmla="*/ 2180593 w 4790152"/>
                  <a:gd name="connsiteY65" fmla="*/ 3310391 h 5530068"/>
                  <a:gd name="connsiteX66" fmla="*/ 1917257 w 4790152"/>
                  <a:gd name="connsiteY66" fmla="*/ 3310391 h 5530068"/>
                  <a:gd name="connsiteX67" fmla="*/ 1823497 w 4790152"/>
                  <a:gd name="connsiteY67" fmla="*/ 3216631 h 5530068"/>
                  <a:gd name="connsiteX68" fmla="*/ 1823497 w 4790152"/>
                  <a:gd name="connsiteY68" fmla="*/ 2953295 h 5530068"/>
                  <a:gd name="connsiteX69" fmla="*/ 1547571 w 4790152"/>
                  <a:gd name="connsiteY69" fmla="*/ 2953295 h 5530068"/>
                  <a:gd name="connsiteX70" fmla="*/ 1547571 w 4790152"/>
                  <a:gd name="connsiteY70" fmla="*/ 3216631 h 5530068"/>
                  <a:gd name="connsiteX71" fmla="*/ 1453810 w 4790152"/>
                  <a:gd name="connsiteY71" fmla="*/ 3310391 h 5530068"/>
                  <a:gd name="connsiteX72" fmla="*/ 1190475 w 4790152"/>
                  <a:gd name="connsiteY72" fmla="*/ 3310391 h 5530068"/>
                  <a:gd name="connsiteX73" fmla="*/ 1190475 w 4790152"/>
                  <a:gd name="connsiteY73" fmla="*/ 3586317 h 5530068"/>
                  <a:gd name="connsiteX74" fmla="*/ 1453810 w 4790152"/>
                  <a:gd name="connsiteY74" fmla="*/ 3586317 h 5530068"/>
                  <a:gd name="connsiteX75" fmla="*/ 1547571 w 4790152"/>
                  <a:gd name="connsiteY75" fmla="*/ 3680077 h 5530068"/>
                  <a:gd name="connsiteX76" fmla="*/ 1547571 w 4790152"/>
                  <a:gd name="connsiteY76" fmla="*/ 3943145 h 5530068"/>
                  <a:gd name="connsiteX77" fmla="*/ 1823497 w 4790152"/>
                  <a:gd name="connsiteY77" fmla="*/ 3943145 h 5530068"/>
                  <a:gd name="connsiteX78" fmla="*/ 1823497 w 4790152"/>
                  <a:gd name="connsiteY78" fmla="*/ 3680077 h 5530068"/>
                  <a:gd name="connsiteX79" fmla="*/ 1917257 w 4790152"/>
                  <a:gd name="connsiteY79" fmla="*/ 3586317 h 5530068"/>
                  <a:gd name="connsiteX80" fmla="*/ 398598 w 4790152"/>
                  <a:gd name="connsiteY80" fmla="*/ 1538575 h 5530068"/>
                  <a:gd name="connsiteX81" fmla="*/ 187498 w 4790152"/>
                  <a:gd name="connsiteY81" fmla="*/ 1799768 h 5530068"/>
                  <a:gd name="connsiteX82" fmla="*/ 187498 w 4790152"/>
                  <a:gd name="connsiteY82" fmla="*/ 2359124 h 5530068"/>
                  <a:gd name="connsiteX83" fmla="*/ 3183815 w 4790152"/>
                  <a:gd name="connsiteY83" fmla="*/ 2359124 h 5530068"/>
                  <a:gd name="connsiteX84" fmla="*/ 3183815 w 4790152"/>
                  <a:gd name="connsiteY84" fmla="*/ 1800036 h 5530068"/>
                  <a:gd name="connsiteX85" fmla="*/ 2972452 w 4790152"/>
                  <a:gd name="connsiteY85" fmla="*/ 1538844 h 5530068"/>
                  <a:gd name="connsiteX86" fmla="*/ 2869044 w 4790152"/>
                  <a:gd name="connsiteY86" fmla="*/ 1516607 h 5530068"/>
                  <a:gd name="connsiteX87" fmla="*/ 2509268 w 4790152"/>
                  <a:gd name="connsiteY87" fmla="*/ 1071911 h 5530068"/>
                  <a:gd name="connsiteX88" fmla="*/ 2509268 w 4790152"/>
                  <a:gd name="connsiteY88" fmla="*/ 823577 h 5530068"/>
                  <a:gd name="connsiteX89" fmla="*/ 861748 w 4790152"/>
                  <a:gd name="connsiteY89" fmla="*/ 823577 h 5530068"/>
                  <a:gd name="connsiteX90" fmla="*/ 861748 w 4790152"/>
                  <a:gd name="connsiteY90" fmla="*/ 1071643 h 5530068"/>
                  <a:gd name="connsiteX91" fmla="*/ 501971 w 4790152"/>
                  <a:gd name="connsiteY91" fmla="*/ 1516338 h 5530068"/>
                  <a:gd name="connsiteX92" fmla="*/ 555046 w 4790152"/>
                  <a:gd name="connsiteY92" fmla="*/ 187892 h 5530068"/>
                  <a:gd name="connsiteX93" fmla="*/ 555046 w 4790152"/>
                  <a:gd name="connsiteY93" fmla="*/ 636342 h 5530068"/>
                  <a:gd name="connsiteX94" fmla="*/ 2816072 w 4790152"/>
                  <a:gd name="connsiteY94" fmla="*/ 636342 h 5530068"/>
                  <a:gd name="connsiteX95" fmla="*/ 2816072 w 4790152"/>
                  <a:gd name="connsiteY95" fmla="*/ 187892 h 5530068"/>
                  <a:gd name="connsiteX96" fmla="*/ 4485481 w 4790152"/>
                  <a:gd name="connsiteY96" fmla="*/ 5224316 h 5530068"/>
                  <a:gd name="connsiteX97" fmla="*/ 4485212 w 4790152"/>
                  <a:gd name="connsiteY97" fmla="*/ 5224316 h 5530068"/>
                  <a:gd name="connsiteX98" fmla="*/ 4602547 w 4790152"/>
                  <a:gd name="connsiteY98" fmla="*/ 4940063 h 5530068"/>
                  <a:gd name="connsiteX99" fmla="*/ 4200177 w 4790152"/>
                  <a:gd name="connsiteY99" fmla="*/ 4537424 h 5530068"/>
                  <a:gd name="connsiteX100" fmla="*/ 3846024 w 4790152"/>
                  <a:gd name="connsiteY100" fmla="*/ 4537424 h 5530068"/>
                  <a:gd name="connsiteX101" fmla="*/ 3846024 w 4790152"/>
                  <a:gd name="connsiteY101" fmla="*/ 5342159 h 5530068"/>
                  <a:gd name="connsiteX102" fmla="*/ 4200445 w 4790152"/>
                  <a:gd name="connsiteY102" fmla="*/ 5342159 h 5530068"/>
                  <a:gd name="connsiteX103" fmla="*/ 4485481 w 4790152"/>
                  <a:gd name="connsiteY103" fmla="*/ 5224259 h 5530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790152" h="5530068">
                    <a:moveTo>
                      <a:pt x="4200251" y="4349750"/>
                    </a:moveTo>
                    <a:lnTo>
                      <a:pt x="4200251" y="4350018"/>
                    </a:lnTo>
                    <a:cubicBezTo>
                      <a:pt x="4523863" y="4350018"/>
                      <a:pt x="4790153" y="4616303"/>
                      <a:pt x="4790153" y="4939921"/>
                    </a:cubicBezTo>
                    <a:cubicBezTo>
                      <a:pt x="4790153" y="5263521"/>
                      <a:pt x="4523868" y="5529840"/>
                      <a:pt x="4200251" y="5529840"/>
                    </a:cubicBezTo>
                    <a:lnTo>
                      <a:pt x="3303624" y="5529840"/>
                    </a:lnTo>
                    <a:cubicBezTo>
                      <a:pt x="3233170" y="5529554"/>
                      <a:pt x="3163516" y="5516982"/>
                      <a:pt x="3097616" y="5491778"/>
                    </a:cubicBezTo>
                    <a:cubicBezTo>
                      <a:pt x="3040557" y="5516982"/>
                      <a:pt x="2978938" y="5529840"/>
                      <a:pt x="2916519" y="5530068"/>
                    </a:cubicBezTo>
                    <a:lnTo>
                      <a:pt x="454611" y="5530068"/>
                    </a:lnTo>
                    <a:cubicBezTo>
                      <a:pt x="205471" y="5529554"/>
                      <a:pt x="269" y="5324614"/>
                      <a:pt x="0" y="5075212"/>
                    </a:cubicBezTo>
                    <a:lnTo>
                      <a:pt x="0" y="1799945"/>
                    </a:lnTo>
                    <a:cubicBezTo>
                      <a:pt x="806" y="1586707"/>
                      <a:pt x="151093" y="1400787"/>
                      <a:pt x="359508" y="1355250"/>
                    </a:cubicBezTo>
                    <a:lnTo>
                      <a:pt x="462915" y="1333012"/>
                    </a:lnTo>
                    <a:cubicBezTo>
                      <a:pt x="585610" y="1306495"/>
                      <a:pt x="673747" y="1197190"/>
                      <a:pt x="674279" y="1071820"/>
                    </a:cubicBezTo>
                    <a:lnTo>
                      <a:pt x="674279" y="823486"/>
                    </a:lnTo>
                    <a:lnTo>
                      <a:pt x="461303" y="823486"/>
                    </a:lnTo>
                    <a:cubicBezTo>
                      <a:pt x="409868" y="823486"/>
                      <a:pt x="367543" y="781161"/>
                      <a:pt x="367543" y="729726"/>
                    </a:cubicBezTo>
                    <a:lnTo>
                      <a:pt x="367543" y="93760"/>
                    </a:lnTo>
                    <a:cubicBezTo>
                      <a:pt x="367543" y="42325"/>
                      <a:pt x="409868" y="0"/>
                      <a:pt x="461303" y="0"/>
                    </a:cubicBezTo>
                    <a:lnTo>
                      <a:pt x="2909838" y="0"/>
                    </a:lnTo>
                    <a:cubicBezTo>
                      <a:pt x="2961273" y="0"/>
                      <a:pt x="3003598" y="42325"/>
                      <a:pt x="3003598" y="93760"/>
                    </a:cubicBezTo>
                    <a:lnTo>
                      <a:pt x="3003598" y="729726"/>
                    </a:lnTo>
                    <a:cubicBezTo>
                      <a:pt x="3003598" y="781161"/>
                      <a:pt x="2961273" y="823486"/>
                      <a:pt x="2909838" y="823486"/>
                    </a:cubicBezTo>
                    <a:lnTo>
                      <a:pt x="2696863" y="823486"/>
                    </a:lnTo>
                    <a:lnTo>
                      <a:pt x="2696863" y="1071820"/>
                    </a:lnTo>
                    <a:cubicBezTo>
                      <a:pt x="2697669" y="1197195"/>
                      <a:pt x="2785800" y="1306226"/>
                      <a:pt x="2908227" y="1332744"/>
                    </a:cubicBezTo>
                    <a:lnTo>
                      <a:pt x="3011634" y="1354981"/>
                    </a:lnTo>
                    <a:cubicBezTo>
                      <a:pt x="3220323" y="1400524"/>
                      <a:pt x="3370341" y="1586438"/>
                      <a:pt x="3371410" y="1799676"/>
                    </a:cubicBezTo>
                    <a:lnTo>
                      <a:pt x="3371410" y="4349767"/>
                    </a:lnTo>
                    <a:close/>
                    <a:moveTo>
                      <a:pt x="2901460" y="4939652"/>
                    </a:moveTo>
                    <a:lnTo>
                      <a:pt x="2901191" y="4939652"/>
                    </a:lnTo>
                    <a:cubicBezTo>
                      <a:pt x="2901460" y="5160422"/>
                      <a:pt x="3083088" y="5341759"/>
                      <a:pt x="3303562" y="5342045"/>
                    </a:cubicBezTo>
                    <a:lnTo>
                      <a:pt x="3658515" y="5342045"/>
                    </a:lnTo>
                    <a:lnTo>
                      <a:pt x="3658515" y="4537293"/>
                    </a:lnTo>
                    <a:lnTo>
                      <a:pt x="3303830" y="4537293"/>
                    </a:lnTo>
                    <a:cubicBezTo>
                      <a:pt x="3083357" y="4537830"/>
                      <a:pt x="2901997" y="4719190"/>
                      <a:pt x="2901460" y="4939663"/>
                    </a:cubicBezTo>
                    <a:close/>
                    <a:moveTo>
                      <a:pt x="187463" y="5074926"/>
                    </a:moveTo>
                    <a:cubicBezTo>
                      <a:pt x="187732" y="5221458"/>
                      <a:pt x="308016" y="5342045"/>
                      <a:pt x="454548" y="5342274"/>
                    </a:cubicBezTo>
                    <a:lnTo>
                      <a:pt x="2873594" y="5342274"/>
                    </a:lnTo>
                    <a:cubicBezTo>
                      <a:pt x="2661693" y="5117560"/>
                      <a:pt x="2661693" y="4762047"/>
                      <a:pt x="2873594" y="4537562"/>
                    </a:cubicBezTo>
                    <a:lnTo>
                      <a:pt x="187429" y="4537562"/>
                    </a:lnTo>
                    <a:close/>
                    <a:moveTo>
                      <a:pt x="187463" y="2546621"/>
                    </a:moveTo>
                    <a:lnTo>
                      <a:pt x="187463" y="4350047"/>
                    </a:lnTo>
                    <a:lnTo>
                      <a:pt x="3183781" y="4350047"/>
                    </a:lnTo>
                    <a:lnTo>
                      <a:pt x="3183781" y="2546621"/>
                    </a:lnTo>
                    <a:close/>
                    <a:moveTo>
                      <a:pt x="2274353" y="3122865"/>
                    </a:moveTo>
                    <a:cubicBezTo>
                      <a:pt x="2325788" y="3122865"/>
                      <a:pt x="2368113" y="3165190"/>
                      <a:pt x="2368113" y="3216625"/>
                    </a:cubicBezTo>
                    <a:lnTo>
                      <a:pt x="2368113" y="3680077"/>
                    </a:lnTo>
                    <a:cubicBezTo>
                      <a:pt x="2368113" y="3731512"/>
                      <a:pt x="2325788" y="3773838"/>
                      <a:pt x="2274353" y="3773838"/>
                    </a:cubicBezTo>
                    <a:lnTo>
                      <a:pt x="2011017" y="3773838"/>
                    </a:lnTo>
                    <a:lnTo>
                      <a:pt x="2011017" y="4036905"/>
                    </a:lnTo>
                    <a:cubicBezTo>
                      <a:pt x="2011017" y="4088340"/>
                      <a:pt x="1968692" y="4130665"/>
                      <a:pt x="1917257" y="4130665"/>
                    </a:cubicBezTo>
                    <a:lnTo>
                      <a:pt x="1453805" y="4130665"/>
                    </a:lnTo>
                    <a:cubicBezTo>
                      <a:pt x="1402370" y="4130665"/>
                      <a:pt x="1360044" y="4088340"/>
                      <a:pt x="1360044" y="4036905"/>
                    </a:cubicBezTo>
                    <a:lnTo>
                      <a:pt x="1360044" y="3773838"/>
                    </a:lnTo>
                    <a:lnTo>
                      <a:pt x="1096709" y="3773838"/>
                    </a:lnTo>
                    <a:cubicBezTo>
                      <a:pt x="1045274" y="3773838"/>
                      <a:pt x="1002948" y="3731512"/>
                      <a:pt x="1002948" y="3680077"/>
                    </a:cubicBezTo>
                    <a:lnTo>
                      <a:pt x="1002948" y="3216625"/>
                    </a:lnTo>
                    <a:cubicBezTo>
                      <a:pt x="1002948" y="3165190"/>
                      <a:pt x="1045274" y="3122865"/>
                      <a:pt x="1096709" y="3122865"/>
                    </a:cubicBezTo>
                    <a:lnTo>
                      <a:pt x="1360044" y="3122865"/>
                    </a:lnTo>
                    <a:lnTo>
                      <a:pt x="1360044" y="2859529"/>
                    </a:lnTo>
                    <a:cubicBezTo>
                      <a:pt x="1360044" y="2808094"/>
                      <a:pt x="1402370" y="2765769"/>
                      <a:pt x="1453805" y="2765769"/>
                    </a:cubicBezTo>
                    <a:lnTo>
                      <a:pt x="1917257" y="2765769"/>
                    </a:lnTo>
                    <a:cubicBezTo>
                      <a:pt x="1968692" y="2765769"/>
                      <a:pt x="2011017" y="2808094"/>
                      <a:pt x="2011017" y="2859529"/>
                    </a:cubicBezTo>
                    <a:lnTo>
                      <a:pt x="2011017" y="3122865"/>
                    </a:lnTo>
                    <a:close/>
                    <a:moveTo>
                      <a:pt x="2180593" y="3586317"/>
                    </a:moveTo>
                    <a:lnTo>
                      <a:pt x="2180593" y="3310391"/>
                    </a:lnTo>
                    <a:lnTo>
                      <a:pt x="1917257" y="3310391"/>
                    </a:lnTo>
                    <a:cubicBezTo>
                      <a:pt x="1865822" y="3310391"/>
                      <a:pt x="1823497" y="3268066"/>
                      <a:pt x="1823497" y="3216631"/>
                    </a:cubicBezTo>
                    <a:lnTo>
                      <a:pt x="1823497" y="2953295"/>
                    </a:lnTo>
                    <a:lnTo>
                      <a:pt x="1547571" y="2953295"/>
                    </a:lnTo>
                    <a:lnTo>
                      <a:pt x="1547571" y="3216631"/>
                    </a:lnTo>
                    <a:cubicBezTo>
                      <a:pt x="1547571" y="3268066"/>
                      <a:pt x="1505245" y="3310391"/>
                      <a:pt x="1453810" y="3310391"/>
                    </a:cubicBezTo>
                    <a:lnTo>
                      <a:pt x="1190475" y="3310391"/>
                    </a:lnTo>
                    <a:lnTo>
                      <a:pt x="1190475" y="3586317"/>
                    </a:lnTo>
                    <a:lnTo>
                      <a:pt x="1453810" y="3586317"/>
                    </a:lnTo>
                    <a:cubicBezTo>
                      <a:pt x="1505245" y="3586317"/>
                      <a:pt x="1547571" y="3628642"/>
                      <a:pt x="1547571" y="3680077"/>
                    </a:cubicBezTo>
                    <a:lnTo>
                      <a:pt x="1547571" y="3943145"/>
                    </a:lnTo>
                    <a:lnTo>
                      <a:pt x="1823497" y="3943145"/>
                    </a:lnTo>
                    <a:lnTo>
                      <a:pt x="1823497" y="3680077"/>
                    </a:lnTo>
                    <a:cubicBezTo>
                      <a:pt x="1823497" y="3628642"/>
                      <a:pt x="1865822" y="3586317"/>
                      <a:pt x="1917257" y="3586317"/>
                    </a:cubicBezTo>
                    <a:close/>
                    <a:moveTo>
                      <a:pt x="398598" y="1538575"/>
                    </a:moveTo>
                    <a:cubicBezTo>
                      <a:pt x="276172" y="1565361"/>
                      <a:pt x="188035" y="1674398"/>
                      <a:pt x="187498" y="1799768"/>
                    </a:cubicBezTo>
                    <a:lnTo>
                      <a:pt x="187498" y="2359124"/>
                    </a:lnTo>
                    <a:lnTo>
                      <a:pt x="3183815" y="2359124"/>
                    </a:lnTo>
                    <a:lnTo>
                      <a:pt x="3183815" y="1800036"/>
                    </a:lnTo>
                    <a:cubicBezTo>
                      <a:pt x="3183278" y="1674661"/>
                      <a:pt x="3094878" y="1565630"/>
                      <a:pt x="2972452" y="1538844"/>
                    </a:cubicBezTo>
                    <a:lnTo>
                      <a:pt x="2869044" y="1516607"/>
                    </a:lnTo>
                    <a:cubicBezTo>
                      <a:pt x="2660356" y="1471070"/>
                      <a:pt x="2510074" y="1285418"/>
                      <a:pt x="2509268" y="1071911"/>
                    </a:cubicBezTo>
                    <a:lnTo>
                      <a:pt x="2509268" y="823577"/>
                    </a:lnTo>
                    <a:lnTo>
                      <a:pt x="861748" y="823577"/>
                    </a:lnTo>
                    <a:lnTo>
                      <a:pt x="861748" y="1071643"/>
                    </a:lnTo>
                    <a:cubicBezTo>
                      <a:pt x="860679" y="1285149"/>
                      <a:pt x="710654" y="1470801"/>
                      <a:pt x="501971" y="1516338"/>
                    </a:cubicBezTo>
                    <a:close/>
                    <a:moveTo>
                      <a:pt x="555046" y="187892"/>
                    </a:moveTo>
                    <a:lnTo>
                      <a:pt x="555046" y="636342"/>
                    </a:lnTo>
                    <a:lnTo>
                      <a:pt x="2816072" y="636342"/>
                    </a:lnTo>
                    <a:lnTo>
                      <a:pt x="2816072" y="187892"/>
                    </a:lnTo>
                    <a:close/>
                    <a:moveTo>
                      <a:pt x="4485481" y="5224316"/>
                    </a:moveTo>
                    <a:lnTo>
                      <a:pt x="4485212" y="5224316"/>
                    </a:lnTo>
                    <a:cubicBezTo>
                      <a:pt x="4560222" y="5148992"/>
                      <a:pt x="4602547" y="5046682"/>
                      <a:pt x="4602547" y="4940063"/>
                    </a:cubicBezTo>
                    <a:cubicBezTo>
                      <a:pt x="4602547" y="4719321"/>
                      <a:pt x="4420919" y="4537693"/>
                      <a:pt x="4200177" y="4537424"/>
                    </a:cubicBezTo>
                    <a:lnTo>
                      <a:pt x="3846024" y="4537424"/>
                    </a:lnTo>
                    <a:lnTo>
                      <a:pt x="3846024" y="5342159"/>
                    </a:lnTo>
                    <a:lnTo>
                      <a:pt x="4200445" y="5342159"/>
                    </a:lnTo>
                    <a:cubicBezTo>
                      <a:pt x="4307333" y="5342445"/>
                      <a:pt x="4409934" y="5299812"/>
                      <a:pt x="4485481" y="5224259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lowchart: Connector 36">
                <a:extLst>
                  <a:ext uri="{FF2B5EF4-FFF2-40B4-BE49-F238E27FC236}">
                    <a16:creationId xmlns:a16="http://schemas.microsoft.com/office/drawing/2014/main" id="{46B5FCFD-D37A-4E20-8AC5-FB0AF6619E43}"/>
                  </a:ext>
                </a:extLst>
              </p:cNvPr>
              <p:cNvSpPr/>
              <p:nvPr/>
            </p:nvSpPr>
            <p:spPr>
              <a:xfrm>
                <a:off x="6525824" y="1917758"/>
                <a:ext cx="1863112" cy="1863108"/>
              </a:xfrm>
              <a:prstGeom prst="flowChartConnector">
                <a:avLst/>
              </a:prstGeom>
              <a:noFill/>
              <a:ln w="12700">
                <a:solidFill>
                  <a:schemeClr val="tx2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A32D09-5DEB-40ED-93A1-F5B769DE8A11}"/>
              </a:ext>
            </a:extLst>
          </p:cNvPr>
          <p:cNvGrpSpPr/>
          <p:nvPr/>
        </p:nvGrpSpPr>
        <p:grpSpPr>
          <a:xfrm>
            <a:off x="64771" y="260279"/>
            <a:ext cx="11881665" cy="6597721"/>
            <a:chOff x="64771" y="260279"/>
            <a:chExt cx="11881665" cy="6597721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5285BA2-C927-40AA-A3B8-CFB729F7994D}"/>
                </a:ext>
              </a:extLst>
            </p:cNvPr>
            <p:cNvGrpSpPr/>
            <p:nvPr/>
          </p:nvGrpSpPr>
          <p:grpSpPr>
            <a:xfrm rot="16200000">
              <a:off x="11151465" y="-135961"/>
              <a:ext cx="398731" cy="1191211"/>
              <a:chOff x="12164395" y="379811"/>
              <a:chExt cx="398731" cy="119121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42" name="Google Shape;18;p2">
                <a:extLst>
                  <a:ext uri="{FF2B5EF4-FFF2-40B4-BE49-F238E27FC236}">
                    <a16:creationId xmlns:a16="http://schemas.microsoft.com/office/drawing/2014/main" id="{BF8771CD-5E35-42CF-9E51-2CEF17891547}"/>
                  </a:ext>
                </a:extLst>
              </p:cNvPr>
              <p:cNvSpPr/>
              <p:nvPr/>
            </p:nvSpPr>
            <p:spPr>
              <a:xfrm rot="16200000">
                <a:off x="12431075" y="1462273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;p2">
                <a:extLst>
                  <a:ext uri="{FF2B5EF4-FFF2-40B4-BE49-F238E27FC236}">
                    <a16:creationId xmlns:a16="http://schemas.microsoft.com/office/drawing/2014/main" id="{76F3241D-C013-4F4D-8FAE-4BA72AED588E}"/>
                  </a:ext>
                </a:extLst>
              </p:cNvPr>
              <p:cNvSpPr/>
              <p:nvPr/>
            </p:nvSpPr>
            <p:spPr>
              <a:xfrm rot="16200000">
                <a:off x="12164396" y="1457874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608"/>
                    </a:moveTo>
                    <a:cubicBezTo>
                      <a:pt x="83609" y="64398"/>
                      <a:pt x="65136" y="82871"/>
                      <a:pt x="42353" y="82871"/>
                    </a:cubicBezTo>
                    <a:cubicBezTo>
                      <a:pt x="19556" y="82871"/>
                      <a:pt x="1090" y="64398"/>
                      <a:pt x="1090" y="41608"/>
                    </a:cubicBezTo>
                    <a:cubicBezTo>
                      <a:pt x="1090" y="18824"/>
                      <a:pt x="19556" y="352"/>
                      <a:pt x="42353" y="352"/>
                    </a:cubicBezTo>
                    <a:cubicBezTo>
                      <a:pt x="65136" y="352"/>
                      <a:pt x="83609" y="18824"/>
                      <a:pt x="83609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3;p2">
                <a:extLst>
                  <a:ext uri="{FF2B5EF4-FFF2-40B4-BE49-F238E27FC236}">
                    <a16:creationId xmlns:a16="http://schemas.microsoft.com/office/drawing/2014/main" id="{436682A5-47CA-40C9-B4BA-05B19E943079}"/>
                  </a:ext>
                </a:extLst>
              </p:cNvPr>
              <p:cNvSpPr/>
              <p:nvPr/>
            </p:nvSpPr>
            <p:spPr>
              <a:xfrm rot="16200000">
                <a:off x="12454380" y="11772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724"/>
                    </a:moveTo>
                    <a:cubicBezTo>
                      <a:pt x="83609" y="64514"/>
                      <a:pt x="65136" y="82980"/>
                      <a:pt x="42353" y="82980"/>
                    </a:cubicBezTo>
                    <a:cubicBezTo>
                      <a:pt x="19556" y="82980"/>
                      <a:pt x="1090" y="64514"/>
                      <a:pt x="1090" y="41724"/>
                    </a:cubicBezTo>
                    <a:cubicBezTo>
                      <a:pt x="1090" y="18934"/>
                      <a:pt x="19556" y="462"/>
                      <a:pt x="42353" y="462"/>
                    </a:cubicBezTo>
                    <a:cubicBezTo>
                      <a:pt x="65136" y="462"/>
                      <a:pt x="83609" y="18934"/>
                      <a:pt x="83609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4;p2">
                <a:extLst>
                  <a:ext uri="{FF2B5EF4-FFF2-40B4-BE49-F238E27FC236}">
                    <a16:creationId xmlns:a16="http://schemas.microsoft.com/office/drawing/2014/main" id="{1799C82D-F1D1-42A4-A36C-F525E83483BB}"/>
                  </a:ext>
                </a:extLst>
              </p:cNvPr>
              <p:cNvSpPr/>
              <p:nvPr/>
            </p:nvSpPr>
            <p:spPr>
              <a:xfrm rot="16200000">
                <a:off x="12164396" y="1186006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608"/>
                    </a:moveTo>
                    <a:cubicBezTo>
                      <a:pt x="83711" y="64398"/>
                      <a:pt x="65233" y="82871"/>
                      <a:pt x="42449" y="82871"/>
                    </a:cubicBezTo>
                    <a:cubicBezTo>
                      <a:pt x="19665" y="82871"/>
                      <a:pt x="1193" y="64398"/>
                      <a:pt x="1193" y="41608"/>
                    </a:cubicBezTo>
                    <a:cubicBezTo>
                      <a:pt x="1193" y="18824"/>
                      <a:pt x="19665" y="352"/>
                      <a:pt x="42449" y="352"/>
                    </a:cubicBezTo>
                    <a:cubicBezTo>
                      <a:pt x="65233" y="352"/>
                      <a:pt x="83711" y="18824"/>
                      <a:pt x="83711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5;p2">
                <a:extLst>
                  <a:ext uri="{FF2B5EF4-FFF2-40B4-BE49-F238E27FC236}">
                    <a16:creationId xmlns:a16="http://schemas.microsoft.com/office/drawing/2014/main" id="{1A5D7D3E-7F14-4112-91FE-2FE4DE86BA5C}"/>
                  </a:ext>
                </a:extLst>
              </p:cNvPr>
              <p:cNvSpPr/>
              <p:nvPr/>
            </p:nvSpPr>
            <p:spPr>
              <a:xfrm rot="16200000">
                <a:off x="12454380" y="905420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724"/>
                    </a:moveTo>
                    <a:cubicBezTo>
                      <a:pt x="83711" y="64514"/>
                      <a:pt x="65233" y="82980"/>
                      <a:pt x="42449" y="82980"/>
                    </a:cubicBezTo>
                    <a:cubicBezTo>
                      <a:pt x="19665" y="82980"/>
                      <a:pt x="1193" y="64514"/>
                      <a:pt x="1193" y="41724"/>
                    </a:cubicBezTo>
                    <a:cubicBezTo>
                      <a:pt x="1193" y="18934"/>
                      <a:pt x="19665" y="462"/>
                      <a:pt x="42449" y="462"/>
                    </a:cubicBezTo>
                    <a:cubicBezTo>
                      <a:pt x="65233" y="462"/>
                      <a:pt x="83711" y="18934"/>
                      <a:pt x="83711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6;p2">
                <a:extLst>
                  <a:ext uri="{FF2B5EF4-FFF2-40B4-BE49-F238E27FC236}">
                    <a16:creationId xmlns:a16="http://schemas.microsoft.com/office/drawing/2014/main" id="{34C11165-ECF0-47EC-AD58-D77284502C75}"/>
                  </a:ext>
                </a:extLst>
              </p:cNvPr>
              <p:cNvSpPr/>
              <p:nvPr/>
            </p:nvSpPr>
            <p:spPr>
              <a:xfrm rot="16200000">
                <a:off x="12164396" y="932273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608"/>
                    </a:moveTo>
                    <a:cubicBezTo>
                      <a:pt x="83807" y="64398"/>
                      <a:pt x="65342" y="82871"/>
                      <a:pt x="42551" y="82871"/>
                    </a:cubicBezTo>
                    <a:cubicBezTo>
                      <a:pt x="19761" y="82871"/>
                      <a:pt x="1289" y="64398"/>
                      <a:pt x="1289" y="41608"/>
                    </a:cubicBezTo>
                    <a:cubicBezTo>
                      <a:pt x="1289" y="18824"/>
                      <a:pt x="19761" y="352"/>
                      <a:pt x="42551" y="352"/>
                    </a:cubicBezTo>
                    <a:cubicBezTo>
                      <a:pt x="65342" y="352"/>
                      <a:pt x="83807" y="18824"/>
                      <a:pt x="8380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7;p2">
                <a:extLst>
                  <a:ext uri="{FF2B5EF4-FFF2-40B4-BE49-F238E27FC236}">
                    <a16:creationId xmlns:a16="http://schemas.microsoft.com/office/drawing/2014/main" id="{14FCFAC9-86A3-48C7-8210-3C708B15824A}"/>
                  </a:ext>
                </a:extLst>
              </p:cNvPr>
              <p:cNvSpPr/>
              <p:nvPr/>
            </p:nvSpPr>
            <p:spPr>
              <a:xfrm rot="16200000">
                <a:off x="12454380" y="6516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724"/>
                    </a:moveTo>
                    <a:cubicBezTo>
                      <a:pt x="83807" y="64514"/>
                      <a:pt x="65342" y="82980"/>
                      <a:pt x="42551" y="82980"/>
                    </a:cubicBezTo>
                    <a:cubicBezTo>
                      <a:pt x="19761" y="82980"/>
                      <a:pt x="1289" y="64514"/>
                      <a:pt x="1289" y="41724"/>
                    </a:cubicBezTo>
                    <a:cubicBezTo>
                      <a:pt x="1289" y="18934"/>
                      <a:pt x="19761" y="462"/>
                      <a:pt x="42551" y="462"/>
                    </a:cubicBezTo>
                    <a:cubicBezTo>
                      <a:pt x="65342" y="462"/>
                      <a:pt x="83807" y="18934"/>
                      <a:pt x="8380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8;p2">
                <a:extLst>
                  <a:ext uri="{FF2B5EF4-FFF2-40B4-BE49-F238E27FC236}">
                    <a16:creationId xmlns:a16="http://schemas.microsoft.com/office/drawing/2014/main" id="{6A7E3447-CD2B-4398-8A92-9E9462329199}"/>
                  </a:ext>
                </a:extLst>
              </p:cNvPr>
              <p:cNvSpPr/>
              <p:nvPr/>
            </p:nvSpPr>
            <p:spPr>
              <a:xfrm rot="16200000">
                <a:off x="12164391" y="660401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9;p2">
                <a:extLst>
                  <a:ext uri="{FF2B5EF4-FFF2-40B4-BE49-F238E27FC236}">
                    <a16:creationId xmlns:a16="http://schemas.microsoft.com/office/drawing/2014/main" id="{3FAF03EC-8D59-4D67-A0BC-B9605BECCAB4}"/>
                  </a:ext>
                </a:extLst>
              </p:cNvPr>
              <p:cNvSpPr/>
              <p:nvPr/>
            </p:nvSpPr>
            <p:spPr>
              <a:xfrm rot="16200000">
                <a:off x="12454376" y="379815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724"/>
                    </a:moveTo>
                    <a:cubicBezTo>
                      <a:pt x="83917" y="64514"/>
                      <a:pt x="65438" y="82980"/>
                      <a:pt x="42654" y="82980"/>
                    </a:cubicBezTo>
                    <a:cubicBezTo>
                      <a:pt x="19870" y="82980"/>
                      <a:pt x="1392" y="64514"/>
                      <a:pt x="1392" y="41724"/>
                    </a:cubicBezTo>
                    <a:cubicBezTo>
                      <a:pt x="1392" y="18934"/>
                      <a:pt x="19870" y="462"/>
                      <a:pt x="42654" y="462"/>
                    </a:cubicBezTo>
                    <a:cubicBezTo>
                      <a:pt x="65438" y="462"/>
                      <a:pt x="83917" y="18934"/>
                      <a:pt x="8391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94544F-1F48-4C25-A569-A9A340728320}"/>
                </a:ext>
              </a:extLst>
            </p:cNvPr>
            <p:cNvGrpSpPr/>
            <p:nvPr/>
          </p:nvGrpSpPr>
          <p:grpSpPr>
            <a:xfrm>
              <a:off x="64771" y="5417137"/>
              <a:ext cx="438356" cy="1440863"/>
              <a:chOff x="64771" y="5417137"/>
              <a:chExt cx="438356" cy="1440863"/>
            </a:xfrm>
          </p:grpSpPr>
          <p:sp>
            <p:nvSpPr>
              <p:cNvPr id="52" name="Rectangle: Top Corners Rounded 21">
                <a:extLst>
                  <a:ext uri="{FF2B5EF4-FFF2-40B4-BE49-F238E27FC236}">
                    <a16:creationId xmlns:a16="http://schemas.microsoft.com/office/drawing/2014/main" id="{01382BAF-F0A3-4420-8E1E-DB3ECCDE0420}"/>
                  </a:ext>
                </a:extLst>
              </p:cNvPr>
              <p:cNvSpPr/>
              <p:nvPr/>
            </p:nvSpPr>
            <p:spPr>
              <a:xfrm>
                <a:off x="64771" y="5417137"/>
                <a:ext cx="207782" cy="1440863"/>
              </a:xfrm>
              <a:custGeom>
                <a:avLst/>
                <a:gdLst>
                  <a:gd name="connsiteX0" fmla="*/ 103891 w 207781"/>
                  <a:gd name="connsiteY0" fmla="*/ 0 h 1440863"/>
                  <a:gd name="connsiteX1" fmla="*/ 103891 w 207781"/>
                  <a:gd name="connsiteY1" fmla="*/ 0 h 1440863"/>
                  <a:gd name="connsiteX2" fmla="*/ 207782 w 207781"/>
                  <a:gd name="connsiteY2" fmla="*/ 103891 h 1440863"/>
                  <a:gd name="connsiteX3" fmla="*/ 207781 w 207781"/>
                  <a:gd name="connsiteY3" fmla="*/ 1440863 h 1440863"/>
                  <a:gd name="connsiteX4" fmla="*/ 207781 w 207781"/>
                  <a:gd name="connsiteY4" fmla="*/ 1440863 h 1440863"/>
                  <a:gd name="connsiteX5" fmla="*/ 0 w 207781"/>
                  <a:gd name="connsiteY5" fmla="*/ 1440863 h 1440863"/>
                  <a:gd name="connsiteX6" fmla="*/ 0 w 207781"/>
                  <a:gd name="connsiteY6" fmla="*/ 1440863 h 1440863"/>
                  <a:gd name="connsiteX7" fmla="*/ 0 w 207781"/>
                  <a:gd name="connsiteY7" fmla="*/ 103891 h 1440863"/>
                  <a:gd name="connsiteX8" fmla="*/ 103891 w 207781"/>
                  <a:gd name="connsiteY8" fmla="*/ 0 h 1440863"/>
                  <a:gd name="connsiteX0" fmla="*/ 103891 w 207782"/>
                  <a:gd name="connsiteY0" fmla="*/ 0 h 1448483"/>
                  <a:gd name="connsiteX1" fmla="*/ 103891 w 207782"/>
                  <a:gd name="connsiteY1" fmla="*/ 0 h 1448483"/>
                  <a:gd name="connsiteX2" fmla="*/ 207782 w 207782"/>
                  <a:gd name="connsiteY2" fmla="*/ 103891 h 1448483"/>
                  <a:gd name="connsiteX3" fmla="*/ 207781 w 207782"/>
                  <a:gd name="connsiteY3" fmla="*/ 1440863 h 1448483"/>
                  <a:gd name="connsiteX4" fmla="*/ 207781 w 207782"/>
                  <a:gd name="connsiteY4" fmla="*/ 1440863 h 1448483"/>
                  <a:gd name="connsiteX5" fmla="*/ 91440 w 207782"/>
                  <a:gd name="connsiteY5" fmla="*/ 1448483 h 1448483"/>
                  <a:gd name="connsiteX6" fmla="*/ 0 w 207782"/>
                  <a:gd name="connsiteY6" fmla="*/ 1440863 h 1448483"/>
                  <a:gd name="connsiteX7" fmla="*/ 0 w 207782"/>
                  <a:gd name="connsiteY7" fmla="*/ 1440863 h 1448483"/>
                  <a:gd name="connsiteX8" fmla="*/ 0 w 207782"/>
                  <a:gd name="connsiteY8" fmla="*/ 103891 h 1448483"/>
                  <a:gd name="connsiteX9" fmla="*/ 103891 w 207782"/>
                  <a:gd name="connsiteY9" fmla="*/ 0 h 1448483"/>
                  <a:gd name="connsiteX0" fmla="*/ 91440 w 207782"/>
                  <a:gd name="connsiteY0" fmla="*/ 1448483 h 1539923"/>
                  <a:gd name="connsiteX1" fmla="*/ 0 w 207782"/>
                  <a:gd name="connsiteY1" fmla="*/ 1440863 h 1539923"/>
                  <a:gd name="connsiteX2" fmla="*/ 0 w 207782"/>
                  <a:gd name="connsiteY2" fmla="*/ 1440863 h 1539923"/>
                  <a:gd name="connsiteX3" fmla="*/ 0 w 207782"/>
                  <a:gd name="connsiteY3" fmla="*/ 103891 h 1539923"/>
                  <a:gd name="connsiteX4" fmla="*/ 103891 w 207782"/>
                  <a:gd name="connsiteY4" fmla="*/ 0 h 1539923"/>
                  <a:gd name="connsiteX5" fmla="*/ 103891 w 207782"/>
                  <a:gd name="connsiteY5" fmla="*/ 0 h 1539923"/>
                  <a:gd name="connsiteX6" fmla="*/ 207782 w 207782"/>
                  <a:gd name="connsiteY6" fmla="*/ 103891 h 1539923"/>
                  <a:gd name="connsiteX7" fmla="*/ 207781 w 207782"/>
                  <a:gd name="connsiteY7" fmla="*/ 1440863 h 1539923"/>
                  <a:gd name="connsiteX8" fmla="*/ 207781 w 207782"/>
                  <a:gd name="connsiteY8" fmla="*/ 1440863 h 1539923"/>
                  <a:gd name="connsiteX9" fmla="*/ 182880 w 207782"/>
                  <a:gd name="connsiteY9" fmla="*/ 1539923 h 1539923"/>
                  <a:gd name="connsiteX0" fmla="*/ 0 w 207782"/>
                  <a:gd name="connsiteY0" fmla="*/ 1440863 h 1539923"/>
                  <a:gd name="connsiteX1" fmla="*/ 0 w 207782"/>
                  <a:gd name="connsiteY1" fmla="*/ 1440863 h 1539923"/>
                  <a:gd name="connsiteX2" fmla="*/ 0 w 207782"/>
                  <a:gd name="connsiteY2" fmla="*/ 103891 h 1539923"/>
                  <a:gd name="connsiteX3" fmla="*/ 103891 w 207782"/>
                  <a:gd name="connsiteY3" fmla="*/ 0 h 1539923"/>
                  <a:gd name="connsiteX4" fmla="*/ 103891 w 207782"/>
                  <a:gd name="connsiteY4" fmla="*/ 0 h 1539923"/>
                  <a:gd name="connsiteX5" fmla="*/ 207782 w 207782"/>
                  <a:gd name="connsiteY5" fmla="*/ 103891 h 1539923"/>
                  <a:gd name="connsiteX6" fmla="*/ 207781 w 207782"/>
                  <a:gd name="connsiteY6" fmla="*/ 1440863 h 1539923"/>
                  <a:gd name="connsiteX7" fmla="*/ 207781 w 207782"/>
                  <a:gd name="connsiteY7" fmla="*/ 1440863 h 1539923"/>
                  <a:gd name="connsiteX8" fmla="*/ 182880 w 207782"/>
                  <a:gd name="connsiteY8" fmla="*/ 1539923 h 1539923"/>
                  <a:gd name="connsiteX0" fmla="*/ 0 w 207782"/>
                  <a:gd name="connsiteY0" fmla="*/ 1440863 h 1440863"/>
                  <a:gd name="connsiteX1" fmla="*/ 0 w 207782"/>
                  <a:gd name="connsiteY1" fmla="*/ 1440863 h 1440863"/>
                  <a:gd name="connsiteX2" fmla="*/ 0 w 207782"/>
                  <a:gd name="connsiteY2" fmla="*/ 103891 h 1440863"/>
                  <a:gd name="connsiteX3" fmla="*/ 103891 w 207782"/>
                  <a:gd name="connsiteY3" fmla="*/ 0 h 1440863"/>
                  <a:gd name="connsiteX4" fmla="*/ 103891 w 207782"/>
                  <a:gd name="connsiteY4" fmla="*/ 0 h 1440863"/>
                  <a:gd name="connsiteX5" fmla="*/ 207782 w 207782"/>
                  <a:gd name="connsiteY5" fmla="*/ 103891 h 1440863"/>
                  <a:gd name="connsiteX6" fmla="*/ 207781 w 207782"/>
                  <a:gd name="connsiteY6" fmla="*/ 1440863 h 1440863"/>
                  <a:gd name="connsiteX7" fmla="*/ 207781 w 207782"/>
                  <a:gd name="connsiteY7" fmla="*/ 1440863 h 144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782" h="1440863">
                    <a:moveTo>
                      <a:pt x="0" y="1440863"/>
                    </a:moveTo>
                    <a:lnTo>
                      <a:pt x="0" y="1440863"/>
                    </a:lnTo>
                    <a:lnTo>
                      <a:pt x="0" y="103891"/>
                    </a:lnTo>
                    <a:cubicBezTo>
                      <a:pt x="0" y="46514"/>
                      <a:pt x="46514" y="0"/>
                      <a:pt x="103891" y="0"/>
                    </a:cubicBezTo>
                    <a:lnTo>
                      <a:pt x="103891" y="0"/>
                    </a:lnTo>
                    <a:cubicBezTo>
                      <a:pt x="161268" y="0"/>
                      <a:pt x="207782" y="46514"/>
                      <a:pt x="207782" y="103891"/>
                    </a:cubicBezTo>
                    <a:cubicBezTo>
                      <a:pt x="207782" y="549548"/>
                      <a:pt x="207781" y="995206"/>
                      <a:pt x="207781" y="1440863"/>
                    </a:cubicBezTo>
                    <a:lnTo>
                      <a:pt x="207781" y="1440863"/>
                    </a:lnTo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Google Shape;517;p30">
                <a:extLst>
                  <a:ext uri="{FF2B5EF4-FFF2-40B4-BE49-F238E27FC236}">
                    <a16:creationId xmlns:a16="http://schemas.microsoft.com/office/drawing/2014/main" id="{8D29D417-946C-499C-A353-B07DEE2B8B58}"/>
                  </a:ext>
                </a:extLst>
              </p:cNvPr>
              <p:cNvSpPr/>
              <p:nvPr/>
            </p:nvSpPr>
            <p:spPr>
              <a:xfrm rot="10800000">
                <a:off x="237828" y="560224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" name="Google Shape;518;p30">
              <a:extLst>
                <a:ext uri="{FF2B5EF4-FFF2-40B4-BE49-F238E27FC236}">
                  <a16:creationId xmlns:a16="http://schemas.microsoft.com/office/drawing/2014/main" id="{6A7A991F-079E-449E-A6CB-CF2A00B96671}"/>
                </a:ext>
              </a:extLst>
            </p:cNvPr>
            <p:cNvSpPr/>
            <p:nvPr/>
          </p:nvSpPr>
          <p:spPr>
            <a:xfrm rot="10800000">
              <a:off x="8666422" y="310708"/>
              <a:ext cx="815478" cy="8154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6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36E220E-7457-4FFB-B97D-D01A557E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Medical Concepts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3955CB-5096-4B9E-A6DD-8AF116A09DD5}"/>
              </a:ext>
            </a:extLst>
          </p:cNvPr>
          <p:cNvGrpSpPr/>
          <p:nvPr/>
        </p:nvGrpSpPr>
        <p:grpSpPr>
          <a:xfrm>
            <a:off x="9164008" y="1595898"/>
            <a:ext cx="2321634" cy="4456337"/>
            <a:chOff x="9164008" y="1595898"/>
            <a:chExt cx="2321634" cy="445633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DA5C084-C018-4491-82CA-F80C1ADD5D8A}"/>
                </a:ext>
              </a:extLst>
            </p:cNvPr>
            <p:cNvGrpSpPr/>
            <p:nvPr/>
          </p:nvGrpSpPr>
          <p:grpSpPr>
            <a:xfrm>
              <a:off x="9164012" y="4199230"/>
              <a:ext cx="2321626" cy="1853005"/>
              <a:chOff x="9164012" y="4199230"/>
              <a:chExt cx="2321626" cy="1853005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A2A1E47-20E9-295D-8D0E-1F603BC407F3}"/>
                  </a:ext>
                </a:extLst>
              </p:cNvPr>
              <p:cNvSpPr txBox="1"/>
              <p:nvPr/>
            </p:nvSpPr>
            <p:spPr>
              <a:xfrm>
                <a:off x="9164012" y="419923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35F654D-6B6B-1DB3-0EA1-A43836CF2AAA}"/>
                  </a:ext>
                </a:extLst>
              </p:cNvPr>
              <p:cNvSpPr txBox="1"/>
              <p:nvPr/>
            </p:nvSpPr>
            <p:spPr>
              <a:xfrm>
                <a:off x="9184441" y="4482575"/>
                <a:ext cx="2280768" cy="156966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adipisicing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9B4C69A-D42D-4344-B4D5-7D14D4F70E5D}"/>
                </a:ext>
              </a:extLst>
            </p:cNvPr>
            <p:cNvGrpSpPr/>
            <p:nvPr/>
          </p:nvGrpSpPr>
          <p:grpSpPr>
            <a:xfrm>
              <a:off x="9164008" y="1595898"/>
              <a:ext cx="2321634" cy="2321632"/>
              <a:chOff x="9164008" y="1595898"/>
              <a:chExt cx="2321634" cy="232163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BFD657F-8332-4724-9A61-AF55F647DA40}"/>
                  </a:ext>
                </a:extLst>
              </p:cNvPr>
              <p:cNvGrpSpPr/>
              <p:nvPr/>
            </p:nvGrpSpPr>
            <p:grpSpPr>
              <a:xfrm>
                <a:off x="9164008" y="1595898"/>
                <a:ext cx="2321634" cy="2321632"/>
                <a:chOff x="9019323" y="1688497"/>
                <a:chExt cx="2321634" cy="2321632"/>
              </a:xfrm>
            </p:grpSpPr>
            <p:sp>
              <p:nvSpPr>
                <p:cNvPr id="18" name="Flowchart: Connector 17">
                  <a:extLst>
                    <a:ext uri="{FF2B5EF4-FFF2-40B4-BE49-F238E27FC236}">
                      <a16:creationId xmlns:a16="http://schemas.microsoft.com/office/drawing/2014/main" id="{31477547-BEF5-2D02-BCB3-3A17473D6FE9}"/>
                    </a:ext>
                  </a:extLst>
                </p:cNvPr>
                <p:cNvSpPr/>
                <p:nvPr/>
              </p:nvSpPr>
              <p:spPr>
                <a:xfrm>
                  <a:off x="9019323" y="1688497"/>
                  <a:ext cx="2321634" cy="2321632"/>
                </a:xfrm>
                <a:prstGeom prst="flowChartConnector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38" name="Flowchart: Connector 37">
                  <a:extLst>
                    <a:ext uri="{FF2B5EF4-FFF2-40B4-BE49-F238E27FC236}">
                      <a16:creationId xmlns:a16="http://schemas.microsoft.com/office/drawing/2014/main" id="{166A9BCF-A93D-4CE3-B645-5B7FB01F17FB}"/>
                    </a:ext>
                  </a:extLst>
                </p:cNvPr>
                <p:cNvSpPr/>
                <p:nvPr/>
              </p:nvSpPr>
              <p:spPr>
                <a:xfrm>
                  <a:off x="9248584" y="1917758"/>
                  <a:ext cx="1863112" cy="1863110"/>
                </a:xfrm>
                <a:prstGeom prst="flowChartConnector">
                  <a:avLst/>
                </a:prstGeom>
                <a:noFill/>
                <a:ln w="12700">
                  <a:solidFill>
                    <a:schemeClr val="tx2">
                      <a:lumMod val="85000"/>
                      <a:lumOff val="1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</p:grp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7B5F8733-403B-41D5-9048-C2643BAC4A3E}"/>
                  </a:ext>
                </a:extLst>
              </p:cNvPr>
              <p:cNvSpPr/>
              <p:nvPr/>
            </p:nvSpPr>
            <p:spPr>
              <a:xfrm>
                <a:off x="9796715" y="2267278"/>
                <a:ext cx="1056220" cy="978872"/>
              </a:xfrm>
              <a:custGeom>
                <a:avLst/>
                <a:gdLst>
                  <a:gd name="connsiteX0" fmla="*/ 699232 w 870792"/>
                  <a:gd name="connsiteY0" fmla="*/ 703687 h 807023"/>
                  <a:gd name="connsiteX1" fmla="*/ 699195 w 870792"/>
                  <a:gd name="connsiteY1" fmla="*/ 792872 h 807023"/>
                  <a:gd name="connsiteX2" fmla="*/ 798350 w 870792"/>
                  <a:gd name="connsiteY2" fmla="*/ 792872 h 807023"/>
                  <a:gd name="connsiteX3" fmla="*/ 842999 w 870792"/>
                  <a:gd name="connsiteY3" fmla="*/ 748410 h 807023"/>
                  <a:gd name="connsiteX4" fmla="*/ 829865 w 870792"/>
                  <a:gd name="connsiteY4" fmla="*/ 716821 h 807023"/>
                  <a:gd name="connsiteX5" fmla="*/ 798387 w 870792"/>
                  <a:gd name="connsiteY5" fmla="*/ 703687 h 807023"/>
                  <a:gd name="connsiteX6" fmla="*/ 585936 w 870792"/>
                  <a:gd name="connsiteY6" fmla="*/ 703687 h 807023"/>
                  <a:gd name="connsiteX7" fmla="*/ 554459 w 870792"/>
                  <a:gd name="connsiteY7" fmla="*/ 716672 h 807023"/>
                  <a:gd name="connsiteX8" fmla="*/ 541325 w 870792"/>
                  <a:gd name="connsiteY8" fmla="*/ 748261 h 807023"/>
                  <a:gd name="connsiteX9" fmla="*/ 585936 w 870792"/>
                  <a:gd name="connsiteY9" fmla="*/ 792872 h 807023"/>
                  <a:gd name="connsiteX10" fmla="*/ 685053 w 870792"/>
                  <a:gd name="connsiteY10" fmla="*/ 792872 h 807023"/>
                  <a:gd name="connsiteX11" fmla="*/ 685091 w 870792"/>
                  <a:gd name="connsiteY11" fmla="*/ 703687 h 807023"/>
                  <a:gd name="connsiteX12" fmla="*/ 247349 w 870792"/>
                  <a:gd name="connsiteY12" fmla="*/ 660680 h 807023"/>
                  <a:gd name="connsiteX13" fmla="*/ 229749 w 870792"/>
                  <a:gd name="connsiteY13" fmla="*/ 668047 h 807023"/>
                  <a:gd name="connsiteX14" fmla="*/ 222531 w 870792"/>
                  <a:gd name="connsiteY14" fmla="*/ 685647 h 807023"/>
                  <a:gd name="connsiteX15" fmla="*/ 247349 w 870792"/>
                  <a:gd name="connsiteY15" fmla="*/ 710464 h 807023"/>
                  <a:gd name="connsiteX16" fmla="*/ 264948 w 870792"/>
                  <a:gd name="connsiteY16" fmla="*/ 703246 h 807023"/>
                  <a:gd name="connsiteX17" fmla="*/ 272166 w 870792"/>
                  <a:gd name="connsiteY17" fmla="*/ 685647 h 807023"/>
                  <a:gd name="connsiteX18" fmla="*/ 264948 w 870792"/>
                  <a:gd name="connsiteY18" fmla="*/ 668047 h 807023"/>
                  <a:gd name="connsiteX19" fmla="*/ 247349 w 870792"/>
                  <a:gd name="connsiteY19" fmla="*/ 660680 h 807023"/>
                  <a:gd name="connsiteX20" fmla="*/ 132906 w 870792"/>
                  <a:gd name="connsiteY20" fmla="*/ 660680 h 807023"/>
                  <a:gd name="connsiteX21" fmla="*/ 115306 w 870792"/>
                  <a:gd name="connsiteY21" fmla="*/ 668047 h 807023"/>
                  <a:gd name="connsiteX22" fmla="*/ 108088 w 870792"/>
                  <a:gd name="connsiteY22" fmla="*/ 685647 h 807023"/>
                  <a:gd name="connsiteX23" fmla="*/ 132906 w 870792"/>
                  <a:gd name="connsiteY23" fmla="*/ 710464 h 807023"/>
                  <a:gd name="connsiteX24" fmla="*/ 150505 w 870792"/>
                  <a:gd name="connsiteY24" fmla="*/ 703246 h 807023"/>
                  <a:gd name="connsiteX25" fmla="*/ 157723 w 870792"/>
                  <a:gd name="connsiteY25" fmla="*/ 685647 h 807023"/>
                  <a:gd name="connsiteX26" fmla="*/ 150505 w 870792"/>
                  <a:gd name="connsiteY26" fmla="*/ 668047 h 807023"/>
                  <a:gd name="connsiteX27" fmla="*/ 132906 w 870792"/>
                  <a:gd name="connsiteY27" fmla="*/ 660680 h 807023"/>
                  <a:gd name="connsiteX28" fmla="*/ 247349 w 870792"/>
                  <a:gd name="connsiteY28" fmla="*/ 646840 h 807023"/>
                  <a:gd name="connsiteX29" fmla="*/ 274807 w 870792"/>
                  <a:gd name="connsiteY29" fmla="*/ 658225 h 807023"/>
                  <a:gd name="connsiteX30" fmla="*/ 286192 w 870792"/>
                  <a:gd name="connsiteY30" fmla="*/ 685647 h 807023"/>
                  <a:gd name="connsiteX31" fmla="*/ 274919 w 870792"/>
                  <a:gd name="connsiteY31" fmla="*/ 713068 h 807023"/>
                  <a:gd name="connsiteX32" fmla="*/ 247349 w 870792"/>
                  <a:gd name="connsiteY32" fmla="*/ 724453 h 807023"/>
                  <a:gd name="connsiteX33" fmla="*/ 208542 w 870792"/>
                  <a:gd name="connsiteY33" fmla="*/ 685647 h 807023"/>
                  <a:gd name="connsiteX34" fmla="*/ 219927 w 870792"/>
                  <a:gd name="connsiteY34" fmla="*/ 658225 h 807023"/>
                  <a:gd name="connsiteX35" fmla="*/ 247349 w 870792"/>
                  <a:gd name="connsiteY35" fmla="*/ 646840 h 807023"/>
                  <a:gd name="connsiteX36" fmla="*/ 132906 w 870792"/>
                  <a:gd name="connsiteY36" fmla="*/ 646840 h 807023"/>
                  <a:gd name="connsiteX37" fmla="*/ 160364 w 870792"/>
                  <a:gd name="connsiteY37" fmla="*/ 658225 h 807023"/>
                  <a:gd name="connsiteX38" fmla="*/ 171749 w 870792"/>
                  <a:gd name="connsiteY38" fmla="*/ 685647 h 807023"/>
                  <a:gd name="connsiteX39" fmla="*/ 160476 w 870792"/>
                  <a:gd name="connsiteY39" fmla="*/ 713068 h 807023"/>
                  <a:gd name="connsiteX40" fmla="*/ 132906 w 870792"/>
                  <a:gd name="connsiteY40" fmla="*/ 724453 h 807023"/>
                  <a:gd name="connsiteX41" fmla="*/ 94099 w 870792"/>
                  <a:gd name="connsiteY41" fmla="*/ 685647 h 807023"/>
                  <a:gd name="connsiteX42" fmla="*/ 105484 w 870792"/>
                  <a:gd name="connsiteY42" fmla="*/ 658225 h 807023"/>
                  <a:gd name="connsiteX43" fmla="*/ 132906 w 870792"/>
                  <a:gd name="connsiteY43" fmla="*/ 646840 h 807023"/>
                  <a:gd name="connsiteX44" fmla="*/ 700643 w 870792"/>
                  <a:gd name="connsiteY44" fmla="*/ 646835 h 807023"/>
                  <a:gd name="connsiteX45" fmla="*/ 657780 w 870792"/>
                  <a:gd name="connsiteY45" fmla="*/ 689697 h 807023"/>
                  <a:gd name="connsiteX46" fmla="*/ 743505 w 870792"/>
                  <a:gd name="connsiteY46" fmla="*/ 689697 h 807023"/>
                  <a:gd name="connsiteX47" fmla="*/ 541618 w 870792"/>
                  <a:gd name="connsiteY47" fmla="*/ 596606 h 807023"/>
                  <a:gd name="connsiteX48" fmla="*/ 585486 w 870792"/>
                  <a:gd name="connsiteY48" fmla="*/ 596606 h 807023"/>
                  <a:gd name="connsiteX49" fmla="*/ 592406 w 870792"/>
                  <a:gd name="connsiteY49" fmla="*/ 603526 h 807023"/>
                  <a:gd name="connsiteX50" fmla="*/ 585486 w 870792"/>
                  <a:gd name="connsiteY50" fmla="*/ 610447 h 807023"/>
                  <a:gd name="connsiteX51" fmla="*/ 541618 w 870792"/>
                  <a:gd name="connsiteY51" fmla="*/ 610447 h 807023"/>
                  <a:gd name="connsiteX52" fmla="*/ 534698 w 870792"/>
                  <a:gd name="connsiteY52" fmla="*/ 603526 h 807023"/>
                  <a:gd name="connsiteX53" fmla="*/ 541618 w 870792"/>
                  <a:gd name="connsiteY53" fmla="*/ 596606 h 807023"/>
                  <a:gd name="connsiteX54" fmla="*/ 479705 w 870792"/>
                  <a:gd name="connsiteY54" fmla="*/ 596606 h 807023"/>
                  <a:gd name="connsiteX55" fmla="*/ 504523 w 870792"/>
                  <a:gd name="connsiteY55" fmla="*/ 596606 h 807023"/>
                  <a:gd name="connsiteX56" fmla="*/ 511443 w 870792"/>
                  <a:gd name="connsiteY56" fmla="*/ 603526 h 807023"/>
                  <a:gd name="connsiteX57" fmla="*/ 504523 w 870792"/>
                  <a:gd name="connsiteY57" fmla="*/ 610447 h 807023"/>
                  <a:gd name="connsiteX58" fmla="*/ 479705 w 870792"/>
                  <a:gd name="connsiteY58" fmla="*/ 610447 h 807023"/>
                  <a:gd name="connsiteX59" fmla="*/ 472785 w 870792"/>
                  <a:gd name="connsiteY59" fmla="*/ 603526 h 807023"/>
                  <a:gd name="connsiteX60" fmla="*/ 479705 w 870792"/>
                  <a:gd name="connsiteY60" fmla="*/ 596606 h 807023"/>
                  <a:gd name="connsiteX61" fmla="*/ 811779 w 870792"/>
                  <a:gd name="connsiteY61" fmla="*/ 569742 h 807023"/>
                  <a:gd name="connsiteX62" fmla="*/ 825918 w 870792"/>
                  <a:gd name="connsiteY62" fmla="*/ 575509 h 807023"/>
                  <a:gd name="connsiteX63" fmla="*/ 825918 w 870792"/>
                  <a:gd name="connsiteY63" fmla="*/ 585481 h 807023"/>
                  <a:gd name="connsiteX64" fmla="*/ 821007 w 870792"/>
                  <a:gd name="connsiteY64" fmla="*/ 587490 h 807023"/>
                  <a:gd name="connsiteX65" fmla="*/ 816096 w 870792"/>
                  <a:gd name="connsiteY65" fmla="*/ 585481 h 807023"/>
                  <a:gd name="connsiteX66" fmla="*/ 808171 w 870792"/>
                  <a:gd name="connsiteY66" fmla="*/ 585481 h 807023"/>
                  <a:gd name="connsiteX67" fmla="*/ 808170 w 870792"/>
                  <a:gd name="connsiteY67" fmla="*/ 585481 h 807023"/>
                  <a:gd name="connsiteX68" fmla="*/ 798199 w 870792"/>
                  <a:gd name="connsiteY68" fmla="*/ 585332 h 807023"/>
                  <a:gd name="connsiteX69" fmla="*/ 798199 w 870792"/>
                  <a:gd name="connsiteY69" fmla="*/ 575360 h 807023"/>
                  <a:gd name="connsiteX70" fmla="*/ 811779 w 870792"/>
                  <a:gd name="connsiteY70" fmla="*/ 569742 h 807023"/>
                  <a:gd name="connsiteX71" fmla="*/ 479558 w 870792"/>
                  <a:gd name="connsiteY71" fmla="*/ 564983 h 807023"/>
                  <a:gd name="connsiteX72" fmla="*/ 640626 w 870792"/>
                  <a:gd name="connsiteY72" fmla="*/ 564983 h 807023"/>
                  <a:gd name="connsiteX73" fmla="*/ 647546 w 870792"/>
                  <a:gd name="connsiteY73" fmla="*/ 571903 h 807023"/>
                  <a:gd name="connsiteX74" fmla="*/ 640626 w 870792"/>
                  <a:gd name="connsiteY74" fmla="*/ 578824 h 807023"/>
                  <a:gd name="connsiteX75" fmla="*/ 479558 w 870792"/>
                  <a:gd name="connsiteY75" fmla="*/ 578824 h 807023"/>
                  <a:gd name="connsiteX76" fmla="*/ 472638 w 870792"/>
                  <a:gd name="connsiteY76" fmla="*/ 571903 h 807023"/>
                  <a:gd name="connsiteX77" fmla="*/ 479558 w 870792"/>
                  <a:gd name="connsiteY77" fmla="*/ 564983 h 807023"/>
                  <a:gd name="connsiteX78" fmla="*/ 812080 w 870792"/>
                  <a:gd name="connsiteY78" fmla="*/ 553750 h 807023"/>
                  <a:gd name="connsiteX79" fmla="*/ 780602 w 870792"/>
                  <a:gd name="connsiteY79" fmla="*/ 566735 h 807023"/>
                  <a:gd name="connsiteX80" fmla="*/ 710430 w 870792"/>
                  <a:gd name="connsiteY80" fmla="*/ 636721 h 807023"/>
                  <a:gd name="connsiteX81" fmla="*/ 763264 w 870792"/>
                  <a:gd name="connsiteY81" fmla="*/ 689556 h 807023"/>
                  <a:gd name="connsiteX82" fmla="*/ 784063 w 870792"/>
                  <a:gd name="connsiteY82" fmla="*/ 689556 h 807023"/>
                  <a:gd name="connsiteX83" fmla="*/ 843817 w 870792"/>
                  <a:gd name="connsiteY83" fmla="*/ 629801 h 807023"/>
                  <a:gd name="connsiteX84" fmla="*/ 856802 w 870792"/>
                  <a:gd name="connsiteY84" fmla="*/ 598324 h 807023"/>
                  <a:gd name="connsiteX85" fmla="*/ 843668 w 870792"/>
                  <a:gd name="connsiteY85" fmla="*/ 566735 h 807023"/>
                  <a:gd name="connsiteX86" fmla="*/ 812080 w 870792"/>
                  <a:gd name="connsiteY86" fmla="*/ 553750 h 807023"/>
                  <a:gd name="connsiteX87" fmla="*/ 247349 w 870792"/>
                  <a:gd name="connsiteY87" fmla="*/ 551589 h 807023"/>
                  <a:gd name="connsiteX88" fmla="*/ 229749 w 870792"/>
                  <a:gd name="connsiteY88" fmla="*/ 558956 h 807023"/>
                  <a:gd name="connsiteX89" fmla="*/ 222531 w 870792"/>
                  <a:gd name="connsiteY89" fmla="*/ 576556 h 807023"/>
                  <a:gd name="connsiteX90" fmla="*/ 247349 w 870792"/>
                  <a:gd name="connsiteY90" fmla="*/ 601373 h 807023"/>
                  <a:gd name="connsiteX91" fmla="*/ 264948 w 870792"/>
                  <a:gd name="connsiteY91" fmla="*/ 594155 h 807023"/>
                  <a:gd name="connsiteX92" fmla="*/ 272166 w 870792"/>
                  <a:gd name="connsiteY92" fmla="*/ 576556 h 807023"/>
                  <a:gd name="connsiteX93" fmla="*/ 264948 w 870792"/>
                  <a:gd name="connsiteY93" fmla="*/ 558956 h 807023"/>
                  <a:gd name="connsiteX94" fmla="*/ 247349 w 870792"/>
                  <a:gd name="connsiteY94" fmla="*/ 551589 h 807023"/>
                  <a:gd name="connsiteX95" fmla="*/ 132905 w 870792"/>
                  <a:gd name="connsiteY95" fmla="*/ 551589 h 807023"/>
                  <a:gd name="connsiteX96" fmla="*/ 115306 w 870792"/>
                  <a:gd name="connsiteY96" fmla="*/ 558956 h 807023"/>
                  <a:gd name="connsiteX97" fmla="*/ 108088 w 870792"/>
                  <a:gd name="connsiteY97" fmla="*/ 576556 h 807023"/>
                  <a:gd name="connsiteX98" fmla="*/ 132905 w 870792"/>
                  <a:gd name="connsiteY98" fmla="*/ 601373 h 807023"/>
                  <a:gd name="connsiteX99" fmla="*/ 150504 w 870792"/>
                  <a:gd name="connsiteY99" fmla="*/ 594155 h 807023"/>
                  <a:gd name="connsiteX100" fmla="*/ 157722 w 870792"/>
                  <a:gd name="connsiteY100" fmla="*/ 576556 h 807023"/>
                  <a:gd name="connsiteX101" fmla="*/ 150504 w 870792"/>
                  <a:gd name="connsiteY101" fmla="*/ 558956 h 807023"/>
                  <a:gd name="connsiteX102" fmla="*/ 132905 w 870792"/>
                  <a:gd name="connsiteY102" fmla="*/ 551589 h 807023"/>
                  <a:gd name="connsiteX103" fmla="*/ 247349 w 870792"/>
                  <a:gd name="connsiteY103" fmla="*/ 537712 h 807023"/>
                  <a:gd name="connsiteX104" fmla="*/ 274807 w 870792"/>
                  <a:gd name="connsiteY104" fmla="*/ 549097 h 807023"/>
                  <a:gd name="connsiteX105" fmla="*/ 286192 w 870792"/>
                  <a:gd name="connsiteY105" fmla="*/ 576519 h 807023"/>
                  <a:gd name="connsiteX106" fmla="*/ 274919 w 870792"/>
                  <a:gd name="connsiteY106" fmla="*/ 603940 h 807023"/>
                  <a:gd name="connsiteX107" fmla="*/ 247349 w 870792"/>
                  <a:gd name="connsiteY107" fmla="*/ 615325 h 807023"/>
                  <a:gd name="connsiteX108" fmla="*/ 208542 w 870792"/>
                  <a:gd name="connsiteY108" fmla="*/ 576519 h 807023"/>
                  <a:gd name="connsiteX109" fmla="*/ 219927 w 870792"/>
                  <a:gd name="connsiteY109" fmla="*/ 549097 h 807023"/>
                  <a:gd name="connsiteX110" fmla="*/ 247349 w 870792"/>
                  <a:gd name="connsiteY110" fmla="*/ 537712 h 807023"/>
                  <a:gd name="connsiteX111" fmla="*/ 132905 w 870792"/>
                  <a:gd name="connsiteY111" fmla="*/ 537712 h 807023"/>
                  <a:gd name="connsiteX112" fmla="*/ 160512 w 870792"/>
                  <a:gd name="connsiteY112" fmla="*/ 549283 h 807023"/>
                  <a:gd name="connsiteX113" fmla="*/ 171897 w 870792"/>
                  <a:gd name="connsiteY113" fmla="*/ 576704 h 807023"/>
                  <a:gd name="connsiteX114" fmla="*/ 160624 w 870792"/>
                  <a:gd name="connsiteY114" fmla="*/ 604126 h 807023"/>
                  <a:gd name="connsiteX115" fmla="*/ 133054 w 870792"/>
                  <a:gd name="connsiteY115" fmla="*/ 615511 h 807023"/>
                  <a:gd name="connsiteX116" fmla="*/ 94247 w 870792"/>
                  <a:gd name="connsiteY116" fmla="*/ 576704 h 807023"/>
                  <a:gd name="connsiteX117" fmla="*/ 105483 w 870792"/>
                  <a:gd name="connsiteY117" fmla="*/ 549097 h 807023"/>
                  <a:gd name="connsiteX118" fmla="*/ 132905 w 870792"/>
                  <a:gd name="connsiteY118" fmla="*/ 537712 h 807023"/>
                  <a:gd name="connsiteX119" fmla="*/ 247348 w 870792"/>
                  <a:gd name="connsiteY119" fmla="*/ 442612 h 807023"/>
                  <a:gd name="connsiteX120" fmla="*/ 229749 w 870792"/>
                  <a:gd name="connsiteY120" fmla="*/ 449979 h 807023"/>
                  <a:gd name="connsiteX121" fmla="*/ 222531 w 870792"/>
                  <a:gd name="connsiteY121" fmla="*/ 467578 h 807023"/>
                  <a:gd name="connsiteX122" fmla="*/ 247348 w 870792"/>
                  <a:gd name="connsiteY122" fmla="*/ 492396 h 807023"/>
                  <a:gd name="connsiteX123" fmla="*/ 264948 w 870792"/>
                  <a:gd name="connsiteY123" fmla="*/ 485178 h 807023"/>
                  <a:gd name="connsiteX124" fmla="*/ 272166 w 870792"/>
                  <a:gd name="connsiteY124" fmla="*/ 467578 h 807023"/>
                  <a:gd name="connsiteX125" fmla="*/ 264948 w 870792"/>
                  <a:gd name="connsiteY125" fmla="*/ 449979 h 807023"/>
                  <a:gd name="connsiteX126" fmla="*/ 247348 w 870792"/>
                  <a:gd name="connsiteY126" fmla="*/ 442612 h 807023"/>
                  <a:gd name="connsiteX127" fmla="*/ 133053 w 870792"/>
                  <a:gd name="connsiteY127" fmla="*/ 442612 h 807023"/>
                  <a:gd name="connsiteX128" fmla="*/ 115454 w 870792"/>
                  <a:gd name="connsiteY128" fmla="*/ 449979 h 807023"/>
                  <a:gd name="connsiteX129" fmla="*/ 108236 w 870792"/>
                  <a:gd name="connsiteY129" fmla="*/ 467578 h 807023"/>
                  <a:gd name="connsiteX130" fmla="*/ 133053 w 870792"/>
                  <a:gd name="connsiteY130" fmla="*/ 492396 h 807023"/>
                  <a:gd name="connsiteX131" fmla="*/ 150652 w 870792"/>
                  <a:gd name="connsiteY131" fmla="*/ 485178 h 807023"/>
                  <a:gd name="connsiteX132" fmla="*/ 157870 w 870792"/>
                  <a:gd name="connsiteY132" fmla="*/ 467578 h 807023"/>
                  <a:gd name="connsiteX133" fmla="*/ 157871 w 870792"/>
                  <a:gd name="connsiteY133" fmla="*/ 467578 h 807023"/>
                  <a:gd name="connsiteX134" fmla="*/ 150652 w 870792"/>
                  <a:gd name="connsiteY134" fmla="*/ 449979 h 807023"/>
                  <a:gd name="connsiteX135" fmla="*/ 133053 w 870792"/>
                  <a:gd name="connsiteY135" fmla="*/ 442612 h 807023"/>
                  <a:gd name="connsiteX136" fmla="*/ 247386 w 870792"/>
                  <a:gd name="connsiteY136" fmla="*/ 428809 h 807023"/>
                  <a:gd name="connsiteX137" fmla="*/ 274807 w 870792"/>
                  <a:gd name="connsiteY137" fmla="*/ 440194 h 807023"/>
                  <a:gd name="connsiteX138" fmla="*/ 286192 w 870792"/>
                  <a:gd name="connsiteY138" fmla="*/ 467616 h 807023"/>
                  <a:gd name="connsiteX139" fmla="*/ 274919 w 870792"/>
                  <a:gd name="connsiteY139" fmla="*/ 495037 h 807023"/>
                  <a:gd name="connsiteX140" fmla="*/ 247348 w 870792"/>
                  <a:gd name="connsiteY140" fmla="*/ 506422 h 807023"/>
                  <a:gd name="connsiteX141" fmla="*/ 208579 w 870792"/>
                  <a:gd name="connsiteY141" fmla="*/ 467616 h 807023"/>
                  <a:gd name="connsiteX142" fmla="*/ 219964 w 870792"/>
                  <a:gd name="connsiteY142" fmla="*/ 440194 h 807023"/>
                  <a:gd name="connsiteX143" fmla="*/ 247386 w 870792"/>
                  <a:gd name="connsiteY143" fmla="*/ 428809 h 807023"/>
                  <a:gd name="connsiteX144" fmla="*/ 132942 w 870792"/>
                  <a:gd name="connsiteY144" fmla="*/ 428772 h 807023"/>
                  <a:gd name="connsiteX145" fmla="*/ 160363 w 870792"/>
                  <a:gd name="connsiteY145" fmla="*/ 440157 h 807023"/>
                  <a:gd name="connsiteX146" fmla="*/ 171748 w 870792"/>
                  <a:gd name="connsiteY146" fmla="*/ 467578 h 807023"/>
                  <a:gd name="connsiteX147" fmla="*/ 160475 w 870792"/>
                  <a:gd name="connsiteY147" fmla="*/ 495000 h 807023"/>
                  <a:gd name="connsiteX148" fmla="*/ 132905 w 870792"/>
                  <a:gd name="connsiteY148" fmla="*/ 506385 h 807023"/>
                  <a:gd name="connsiteX149" fmla="*/ 94098 w 870792"/>
                  <a:gd name="connsiteY149" fmla="*/ 467578 h 807023"/>
                  <a:gd name="connsiteX150" fmla="*/ 105483 w 870792"/>
                  <a:gd name="connsiteY150" fmla="*/ 440157 h 807023"/>
                  <a:gd name="connsiteX151" fmla="*/ 132942 w 870792"/>
                  <a:gd name="connsiteY151" fmla="*/ 428772 h 807023"/>
                  <a:gd name="connsiteX152" fmla="*/ 542475 w 870792"/>
                  <a:gd name="connsiteY152" fmla="*/ 376532 h 807023"/>
                  <a:gd name="connsiteX153" fmla="*/ 542475 w 870792"/>
                  <a:gd name="connsiteY153" fmla="*/ 413181 h 807023"/>
                  <a:gd name="connsiteX154" fmla="*/ 535555 w 870792"/>
                  <a:gd name="connsiteY154" fmla="*/ 420102 h 807023"/>
                  <a:gd name="connsiteX155" fmla="*/ 498906 w 870792"/>
                  <a:gd name="connsiteY155" fmla="*/ 420102 h 807023"/>
                  <a:gd name="connsiteX156" fmla="*/ 498906 w 870792"/>
                  <a:gd name="connsiteY156" fmla="*/ 455448 h 807023"/>
                  <a:gd name="connsiteX157" fmla="*/ 535555 w 870792"/>
                  <a:gd name="connsiteY157" fmla="*/ 455448 h 807023"/>
                  <a:gd name="connsiteX158" fmla="*/ 542475 w 870792"/>
                  <a:gd name="connsiteY158" fmla="*/ 462368 h 807023"/>
                  <a:gd name="connsiteX159" fmla="*/ 542475 w 870792"/>
                  <a:gd name="connsiteY159" fmla="*/ 498868 h 807023"/>
                  <a:gd name="connsiteX160" fmla="*/ 577822 w 870792"/>
                  <a:gd name="connsiteY160" fmla="*/ 498868 h 807023"/>
                  <a:gd name="connsiteX161" fmla="*/ 577822 w 870792"/>
                  <a:gd name="connsiteY161" fmla="*/ 462368 h 807023"/>
                  <a:gd name="connsiteX162" fmla="*/ 584742 w 870792"/>
                  <a:gd name="connsiteY162" fmla="*/ 455448 h 807023"/>
                  <a:gd name="connsiteX163" fmla="*/ 621242 w 870792"/>
                  <a:gd name="connsiteY163" fmla="*/ 455448 h 807023"/>
                  <a:gd name="connsiteX164" fmla="*/ 621242 w 870792"/>
                  <a:gd name="connsiteY164" fmla="*/ 420102 h 807023"/>
                  <a:gd name="connsiteX165" fmla="*/ 584742 w 870792"/>
                  <a:gd name="connsiteY165" fmla="*/ 420102 h 807023"/>
                  <a:gd name="connsiteX166" fmla="*/ 577822 w 870792"/>
                  <a:gd name="connsiteY166" fmla="*/ 413181 h 807023"/>
                  <a:gd name="connsiteX167" fmla="*/ 577822 w 870792"/>
                  <a:gd name="connsiteY167" fmla="*/ 376532 h 807023"/>
                  <a:gd name="connsiteX168" fmla="*/ 535406 w 870792"/>
                  <a:gd name="connsiteY168" fmla="*/ 362691 h 807023"/>
                  <a:gd name="connsiteX169" fmla="*/ 584780 w 870792"/>
                  <a:gd name="connsiteY169" fmla="*/ 362691 h 807023"/>
                  <a:gd name="connsiteX170" fmla="*/ 591700 w 870792"/>
                  <a:gd name="connsiteY170" fmla="*/ 369611 h 807023"/>
                  <a:gd name="connsiteX171" fmla="*/ 591700 w 870792"/>
                  <a:gd name="connsiteY171" fmla="*/ 406261 h 807023"/>
                  <a:gd name="connsiteX172" fmla="*/ 628200 w 870792"/>
                  <a:gd name="connsiteY172" fmla="*/ 406261 h 807023"/>
                  <a:gd name="connsiteX173" fmla="*/ 635121 w 870792"/>
                  <a:gd name="connsiteY173" fmla="*/ 413181 h 807023"/>
                  <a:gd name="connsiteX174" fmla="*/ 635121 w 870792"/>
                  <a:gd name="connsiteY174" fmla="*/ 462555 h 807023"/>
                  <a:gd name="connsiteX175" fmla="*/ 628200 w 870792"/>
                  <a:gd name="connsiteY175" fmla="*/ 469475 h 807023"/>
                  <a:gd name="connsiteX176" fmla="*/ 591700 w 870792"/>
                  <a:gd name="connsiteY176" fmla="*/ 469475 h 807023"/>
                  <a:gd name="connsiteX177" fmla="*/ 591700 w 870792"/>
                  <a:gd name="connsiteY177" fmla="*/ 505975 h 807023"/>
                  <a:gd name="connsiteX178" fmla="*/ 584780 w 870792"/>
                  <a:gd name="connsiteY178" fmla="*/ 512896 h 807023"/>
                  <a:gd name="connsiteX179" fmla="*/ 535406 w 870792"/>
                  <a:gd name="connsiteY179" fmla="*/ 512896 h 807023"/>
                  <a:gd name="connsiteX180" fmla="*/ 528486 w 870792"/>
                  <a:gd name="connsiteY180" fmla="*/ 505975 h 807023"/>
                  <a:gd name="connsiteX181" fmla="*/ 528486 w 870792"/>
                  <a:gd name="connsiteY181" fmla="*/ 469475 h 807023"/>
                  <a:gd name="connsiteX182" fmla="*/ 491836 w 870792"/>
                  <a:gd name="connsiteY182" fmla="*/ 469475 h 807023"/>
                  <a:gd name="connsiteX183" fmla="*/ 484916 w 870792"/>
                  <a:gd name="connsiteY183" fmla="*/ 462555 h 807023"/>
                  <a:gd name="connsiteX184" fmla="*/ 484916 w 870792"/>
                  <a:gd name="connsiteY184" fmla="*/ 413181 h 807023"/>
                  <a:gd name="connsiteX185" fmla="*/ 491836 w 870792"/>
                  <a:gd name="connsiteY185" fmla="*/ 406261 h 807023"/>
                  <a:gd name="connsiteX186" fmla="*/ 528486 w 870792"/>
                  <a:gd name="connsiteY186" fmla="*/ 406261 h 807023"/>
                  <a:gd name="connsiteX187" fmla="*/ 528486 w 870792"/>
                  <a:gd name="connsiteY187" fmla="*/ 369611 h 807023"/>
                  <a:gd name="connsiteX188" fmla="*/ 535406 w 870792"/>
                  <a:gd name="connsiteY188" fmla="*/ 362691 h 807023"/>
                  <a:gd name="connsiteX189" fmla="*/ 52649 w 870792"/>
                  <a:gd name="connsiteY189" fmla="*/ 360340 h 807023"/>
                  <a:gd name="connsiteX190" fmla="*/ 38659 w 870792"/>
                  <a:gd name="connsiteY190" fmla="*/ 374330 h 807023"/>
                  <a:gd name="connsiteX191" fmla="*/ 38696 w 870792"/>
                  <a:gd name="connsiteY191" fmla="*/ 778886 h 807023"/>
                  <a:gd name="connsiteX192" fmla="*/ 52686 w 870792"/>
                  <a:gd name="connsiteY192" fmla="*/ 792876 h 807023"/>
                  <a:gd name="connsiteX193" fmla="*/ 327607 w 870792"/>
                  <a:gd name="connsiteY193" fmla="*/ 792876 h 807023"/>
                  <a:gd name="connsiteX194" fmla="*/ 341597 w 870792"/>
                  <a:gd name="connsiteY194" fmla="*/ 778886 h 807023"/>
                  <a:gd name="connsiteX195" fmla="*/ 341598 w 870792"/>
                  <a:gd name="connsiteY195" fmla="*/ 374330 h 807023"/>
                  <a:gd name="connsiteX196" fmla="*/ 327607 w 870792"/>
                  <a:gd name="connsiteY196" fmla="*/ 360340 h 807023"/>
                  <a:gd name="connsiteX197" fmla="*/ 462411 w 870792"/>
                  <a:gd name="connsiteY197" fmla="*/ 313172 h 807023"/>
                  <a:gd name="connsiteX198" fmla="*/ 416944 w 870792"/>
                  <a:gd name="connsiteY198" fmla="*/ 358639 h 807023"/>
                  <a:gd name="connsiteX199" fmla="*/ 416907 w 870792"/>
                  <a:gd name="connsiteY199" fmla="*/ 604536 h 807023"/>
                  <a:gd name="connsiteX200" fmla="*/ 462374 w 870792"/>
                  <a:gd name="connsiteY200" fmla="*/ 650003 h 807023"/>
                  <a:gd name="connsiteX201" fmla="*/ 677687 w 870792"/>
                  <a:gd name="connsiteY201" fmla="*/ 650003 h 807023"/>
                  <a:gd name="connsiteX202" fmla="*/ 703248 w 870792"/>
                  <a:gd name="connsiteY202" fmla="*/ 624442 h 807023"/>
                  <a:gd name="connsiteX203" fmla="*/ 703248 w 870792"/>
                  <a:gd name="connsiteY203" fmla="*/ 330615 h 807023"/>
                  <a:gd name="connsiteX204" fmla="*/ 703251 w 870792"/>
                  <a:gd name="connsiteY204" fmla="*/ 330622 h 807023"/>
                  <a:gd name="connsiteX205" fmla="*/ 703248 w 870792"/>
                  <a:gd name="connsiteY205" fmla="*/ 330614 h 807023"/>
                  <a:gd name="connsiteX206" fmla="*/ 703248 w 870792"/>
                  <a:gd name="connsiteY206" fmla="*/ 330615 h 807023"/>
                  <a:gd name="connsiteX207" fmla="*/ 698154 w 870792"/>
                  <a:gd name="connsiteY207" fmla="*/ 318270 h 807023"/>
                  <a:gd name="connsiteX208" fmla="*/ 685801 w 870792"/>
                  <a:gd name="connsiteY208" fmla="*/ 313172 h 807023"/>
                  <a:gd name="connsiteX209" fmla="*/ 776991 w 870792"/>
                  <a:gd name="connsiteY209" fmla="*/ 256615 h 807023"/>
                  <a:gd name="connsiteX210" fmla="*/ 828672 w 870792"/>
                  <a:gd name="connsiteY210" fmla="*/ 256615 h 807023"/>
                  <a:gd name="connsiteX211" fmla="*/ 835592 w 870792"/>
                  <a:gd name="connsiteY211" fmla="*/ 263536 h 807023"/>
                  <a:gd name="connsiteX212" fmla="*/ 828672 w 870792"/>
                  <a:gd name="connsiteY212" fmla="*/ 270456 h 807023"/>
                  <a:gd name="connsiteX213" fmla="*/ 776991 w 870792"/>
                  <a:gd name="connsiteY213" fmla="*/ 270456 h 807023"/>
                  <a:gd name="connsiteX214" fmla="*/ 770071 w 870792"/>
                  <a:gd name="connsiteY214" fmla="*/ 263536 h 807023"/>
                  <a:gd name="connsiteX215" fmla="*/ 776991 w 870792"/>
                  <a:gd name="connsiteY215" fmla="*/ 256615 h 807023"/>
                  <a:gd name="connsiteX216" fmla="*/ 784922 w 870792"/>
                  <a:gd name="connsiteY216" fmla="*/ 186028 h 807023"/>
                  <a:gd name="connsiteX217" fmla="*/ 794893 w 870792"/>
                  <a:gd name="connsiteY217" fmla="*/ 186028 h 807023"/>
                  <a:gd name="connsiteX218" fmla="*/ 794893 w 870792"/>
                  <a:gd name="connsiteY218" fmla="*/ 195999 h 807023"/>
                  <a:gd name="connsiteX219" fmla="*/ 752179 w 870792"/>
                  <a:gd name="connsiteY219" fmla="*/ 238713 h 807023"/>
                  <a:gd name="connsiteX220" fmla="*/ 747268 w 870792"/>
                  <a:gd name="connsiteY220" fmla="*/ 240723 h 807023"/>
                  <a:gd name="connsiteX221" fmla="*/ 742208 w 870792"/>
                  <a:gd name="connsiteY221" fmla="*/ 238713 h 807023"/>
                  <a:gd name="connsiteX222" fmla="*/ 742208 w 870792"/>
                  <a:gd name="connsiteY222" fmla="*/ 228742 h 807023"/>
                  <a:gd name="connsiteX223" fmla="*/ 812191 w 870792"/>
                  <a:gd name="connsiteY223" fmla="*/ 158606 h 807023"/>
                  <a:gd name="connsiteX224" fmla="*/ 822163 w 870792"/>
                  <a:gd name="connsiteY224" fmla="*/ 158606 h 807023"/>
                  <a:gd name="connsiteX225" fmla="*/ 822163 w 870792"/>
                  <a:gd name="connsiteY225" fmla="*/ 168577 h 807023"/>
                  <a:gd name="connsiteX226" fmla="*/ 814386 w 870792"/>
                  <a:gd name="connsiteY226" fmla="*/ 176354 h 807023"/>
                  <a:gd name="connsiteX227" fmla="*/ 809475 w 870792"/>
                  <a:gd name="connsiteY227" fmla="*/ 178363 h 807023"/>
                  <a:gd name="connsiteX228" fmla="*/ 804415 w 870792"/>
                  <a:gd name="connsiteY228" fmla="*/ 176354 h 807023"/>
                  <a:gd name="connsiteX229" fmla="*/ 804415 w 870792"/>
                  <a:gd name="connsiteY229" fmla="*/ 166382 h 807023"/>
                  <a:gd name="connsiteX230" fmla="*/ 717235 w 870792"/>
                  <a:gd name="connsiteY230" fmla="*/ 145178 h 807023"/>
                  <a:gd name="connsiteX231" fmla="*/ 724156 w 870792"/>
                  <a:gd name="connsiteY231" fmla="*/ 152098 h 807023"/>
                  <a:gd name="connsiteX232" fmla="*/ 724156 w 870792"/>
                  <a:gd name="connsiteY232" fmla="*/ 203779 h 807023"/>
                  <a:gd name="connsiteX233" fmla="*/ 717235 w 870792"/>
                  <a:gd name="connsiteY233" fmla="*/ 210699 h 807023"/>
                  <a:gd name="connsiteX234" fmla="*/ 710315 w 870792"/>
                  <a:gd name="connsiteY234" fmla="*/ 203779 h 807023"/>
                  <a:gd name="connsiteX235" fmla="*/ 710315 w 870792"/>
                  <a:gd name="connsiteY235" fmla="*/ 152098 h 807023"/>
                  <a:gd name="connsiteX236" fmla="*/ 717235 w 870792"/>
                  <a:gd name="connsiteY236" fmla="*/ 145178 h 807023"/>
                  <a:gd name="connsiteX237" fmla="*/ 321097 w 870792"/>
                  <a:gd name="connsiteY237" fmla="*/ 139666 h 807023"/>
                  <a:gd name="connsiteX238" fmla="*/ 321097 w 870792"/>
                  <a:gd name="connsiteY238" fmla="*/ 150940 h 807023"/>
                  <a:gd name="connsiteX239" fmla="*/ 305805 w 870792"/>
                  <a:gd name="connsiteY239" fmla="*/ 183980 h 807023"/>
                  <a:gd name="connsiteX240" fmla="*/ 226293 w 870792"/>
                  <a:gd name="connsiteY240" fmla="*/ 252106 h 807023"/>
                  <a:gd name="connsiteX241" fmla="*/ 205941 w 870792"/>
                  <a:gd name="connsiteY241" fmla="*/ 296419 h 807023"/>
                  <a:gd name="connsiteX242" fmla="*/ 205941 w 870792"/>
                  <a:gd name="connsiteY242" fmla="*/ 346351 h 807023"/>
                  <a:gd name="connsiteX243" fmla="*/ 327756 w 870792"/>
                  <a:gd name="connsiteY243" fmla="*/ 346351 h 807023"/>
                  <a:gd name="connsiteX244" fmla="*/ 355736 w 870792"/>
                  <a:gd name="connsiteY244" fmla="*/ 374330 h 807023"/>
                  <a:gd name="connsiteX245" fmla="*/ 355736 w 870792"/>
                  <a:gd name="connsiteY245" fmla="*/ 778886 h 807023"/>
                  <a:gd name="connsiteX246" fmla="*/ 351680 w 870792"/>
                  <a:gd name="connsiteY246" fmla="*/ 793025 h 807023"/>
                  <a:gd name="connsiteX247" fmla="*/ 351683 w 870792"/>
                  <a:gd name="connsiteY247" fmla="*/ 793170 h 807023"/>
                  <a:gd name="connsiteX248" fmla="*/ 548393 w 870792"/>
                  <a:gd name="connsiteY248" fmla="*/ 793170 h 807023"/>
                  <a:gd name="connsiteX249" fmla="*/ 527483 w 870792"/>
                  <a:gd name="connsiteY249" fmla="*/ 748299 h 807023"/>
                  <a:gd name="connsiteX250" fmla="*/ 544673 w 870792"/>
                  <a:gd name="connsiteY250" fmla="*/ 706887 h 807023"/>
                  <a:gd name="connsiteX251" fmla="*/ 585935 w 870792"/>
                  <a:gd name="connsiteY251" fmla="*/ 689697 h 807023"/>
                  <a:gd name="connsiteX252" fmla="*/ 637987 w 870792"/>
                  <a:gd name="connsiteY252" fmla="*/ 689697 h 807023"/>
                  <a:gd name="connsiteX253" fmla="*/ 663548 w 870792"/>
                  <a:gd name="connsiteY253" fmla="*/ 664136 h 807023"/>
                  <a:gd name="connsiteX254" fmla="*/ 462371 w 870792"/>
                  <a:gd name="connsiteY254" fmla="*/ 664136 h 807023"/>
                  <a:gd name="connsiteX255" fmla="*/ 402914 w 870792"/>
                  <a:gd name="connsiteY255" fmla="*/ 604679 h 807023"/>
                  <a:gd name="connsiteX256" fmla="*/ 402914 w 870792"/>
                  <a:gd name="connsiteY256" fmla="*/ 358629 h 807023"/>
                  <a:gd name="connsiteX257" fmla="*/ 462371 w 870792"/>
                  <a:gd name="connsiteY257" fmla="*/ 299172 h 807023"/>
                  <a:gd name="connsiteX258" fmla="*/ 685799 w 870792"/>
                  <a:gd name="connsiteY258" fmla="*/ 299135 h 807023"/>
                  <a:gd name="connsiteX259" fmla="*/ 703249 w 870792"/>
                  <a:gd name="connsiteY259" fmla="*/ 304493 h 807023"/>
                  <a:gd name="connsiteX260" fmla="*/ 703249 w 870792"/>
                  <a:gd name="connsiteY260" fmla="*/ 296419 h 807023"/>
                  <a:gd name="connsiteX261" fmla="*/ 682897 w 870792"/>
                  <a:gd name="connsiteY261" fmla="*/ 252106 h 807023"/>
                  <a:gd name="connsiteX262" fmla="*/ 603385 w 870792"/>
                  <a:gd name="connsiteY262" fmla="*/ 183980 h 807023"/>
                  <a:gd name="connsiteX263" fmla="*/ 588092 w 870792"/>
                  <a:gd name="connsiteY263" fmla="*/ 150940 h 807023"/>
                  <a:gd name="connsiteX264" fmla="*/ 588092 w 870792"/>
                  <a:gd name="connsiteY264" fmla="*/ 139666 h 807023"/>
                  <a:gd name="connsiteX265" fmla="*/ 567178 w 870792"/>
                  <a:gd name="connsiteY265" fmla="*/ 45166 h 807023"/>
                  <a:gd name="connsiteX266" fmla="*/ 574098 w 870792"/>
                  <a:gd name="connsiteY266" fmla="*/ 52086 h 807023"/>
                  <a:gd name="connsiteX267" fmla="*/ 574061 w 870792"/>
                  <a:gd name="connsiteY267" fmla="*/ 87879 h 807023"/>
                  <a:gd name="connsiteX268" fmla="*/ 567141 w 870792"/>
                  <a:gd name="connsiteY268" fmla="*/ 94800 h 807023"/>
                  <a:gd name="connsiteX269" fmla="*/ 560257 w 870792"/>
                  <a:gd name="connsiteY269" fmla="*/ 87731 h 807023"/>
                  <a:gd name="connsiteX270" fmla="*/ 560257 w 870792"/>
                  <a:gd name="connsiteY270" fmla="*/ 52086 h 807023"/>
                  <a:gd name="connsiteX271" fmla="*/ 567178 w 870792"/>
                  <a:gd name="connsiteY271" fmla="*/ 45166 h 807023"/>
                  <a:gd name="connsiteX272" fmla="*/ 510885 w 870792"/>
                  <a:gd name="connsiteY272" fmla="*/ 45166 h 807023"/>
                  <a:gd name="connsiteX273" fmla="*/ 517806 w 870792"/>
                  <a:gd name="connsiteY273" fmla="*/ 52086 h 807023"/>
                  <a:gd name="connsiteX274" fmla="*/ 517806 w 870792"/>
                  <a:gd name="connsiteY274" fmla="*/ 87879 h 807023"/>
                  <a:gd name="connsiteX275" fmla="*/ 510885 w 870792"/>
                  <a:gd name="connsiteY275" fmla="*/ 94800 h 807023"/>
                  <a:gd name="connsiteX276" fmla="*/ 503965 w 870792"/>
                  <a:gd name="connsiteY276" fmla="*/ 87731 h 807023"/>
                  <a:gd name="connsiteX277" fmla="*/ 503965 w 870792"/>
                  <a:gd name="connsiteY277" fmla="*/ 52086 h 807023"/>
                  <a:gd name="connsiteX278" fmla="*/ 510885 w 870792"/>
                  <a:gd name="connsiteY278" fmla="*/ 45166 h 807023"/>
                  <a:gd name="connsiteX279" fmla="*/ 454593 w 870792"/>
                  <a:gd name="connsiteY279" fmla="*/ 45166 h 807023"/>
                  <a:gd name="connsiteX280" fmla="*/ 461514 w 870792"/>
                  <a:gd name="connsiteY280" fmla="*/ 52086 h 807023"/>
                  <a:gd name="connsiteX281" fmla="*/ 461514 w 870792"/>
                  <a:gd name="connsiteY281" fmla="*/ 87879 h 807023"/>
                  <a:gd name="connsiteX282" fmla="*/ 454593 w 870792"/>
                  <a:gd name="connsiteY282" fmla="*/ 94800 h 807023"/>
                  <a:gd name="connsiteX283" fmla="*/ 447673 w 870792"/>
                  <a:gd name="connsiteY283" fmla="*/ 87731 h 807023"/>
                  <a:gd name="connsiteX284" fmla="*/ 447673 w 870792"/>
                  <a:gd name="connsiteY284" fmla="*/ 52086 h 807023"/>
                  <a:gd name="connsiteX285" fmla="*/ 454593 w 870792"/>
                  <a:gd name="connsiteY285" fmla="*/ 45166 h 807023"/>
                  <a:gd name="connsiteX286" fmla="*/ 398300 w 870792"/>
                  <a:gd name="connsiteY286" fmla="*/ 45166 h 807023"/>
                  <a:gd name="connsiteX287" fmla="*/ 405221 w 870792"/>
                  <a:gd name="connsiteY287" fmla="*/ 52086 h 807023"/>
                  <a:gd name="connsiteX288" fmla="*/ 405221 w 870792"/>
                  <a:gd name="connsiteY288" fmla="*/ 87879 h 807023"/>
                  <a:gd name="connsiteX289" fmla="*/ 398300 w 870792"/>
                  <a:gd name="connsiteY289" fmla="*/ 94800 h 807023"/>
                  <a:gd name="connsiteX290" fmla="*/ 391380 w 870792"/>
                  <a:gd name="connsiteY290" fmla="*/ 87731 h 807023"/>
                  <a:gd name="connsiteX291" fmla="*/ 391380 w 870792"/>
                  <a:gd name="connsiteY291" fmla="*/ 52086 h 807023"/>
                  <a:gd name="connsiteX292" fmla="*/ 398300 w 870792"/>
                  <a:gd name="connsiteY292" fmla="*/ 45166 h 807023"/>
                  <a:gd name="connsiteX293" fmla="*/ 342046 w 870792"/>
                  <a:gd name="connsiteY293" fmla="*/ 45166 h 807023"/>
                  <a:gd name="connsiteX294" fmla="*/ 348966 w 870792"/>
                  <a:gd name="connsiteY294" fmla="*/ 52086 h 807023"/>
                  <a:gd name="connsiteX295" fmla="*/ 348966 w 870792"/>
                  <a:gd name="connsiteY295" fmla="*/ 87879 h 807023"/>
                  <a:gd name="connsiteX296" fmla="*/ 342046 w 870792"/>
                  <a:gd name="connsiteY296" fmla="*/ 94800 h 807023"/>
                  <a:gd name="connsiteX297" fmla="*/ 335125 w 870792"/>
                  <a:gd name="connsiteY297" fmla="*/ 87731 h 807023"/>
                  <a:gd name="connsiteX298" fmla="*/ 335125 w 870792"/>
                  <a:gd name="connsiteY298" fmla="*/ 52086 h 807023"/>
                  <a:gd name="connsiteX299" fmla="*/ 342046 w 870792"/>
                  <a:gd name="connsiteY299" fmla="*/ 45166 h 807023"/>
                  <a:gd name="connsiteX300" fmla="*/ 306362 w 870792"/>
                  <a:gd name="connsiteY300" fmla="*/ 13987 h 807023"/>
                  <a:gd name="connsiteX301" fmla="*/ 292372 w 870792"/>
                  <a:gd name="connsiteY301" fmla="*/ 27978 h 807023"/>
                  <a:gd name="connsiteX302" fmla="*/ 292372 w 870792"/>
                  <a:gd name="connsiteY302" fmla="*/ 111842 h 807023"/>
                  <a:gd name="connsiteX303" fmla="*/ 306362 w 870792"/>
                  <a:gd name="connsiteY303" fmla="*/ 125833 h 807023"/>
                  <a:gd name="connsiteX304" fmla="*/ 306365 w 870792"/>
                  <a:gd name="connsiteY304" fmla="*/ 125981 h 807023"/>
                  <a:gd name="connsiteX305" fmla="*/ 314178 w 870792"/>
                  <a:gd name="connsiteY305" fmla="*/ 125981 h 807023"/>
                  <a:gd name="connsiteX306" fmla="*/ 595013 w 870792"/>
                  <a:gd name="connsiteY306" fmla="*/ 125944 h 807023"/>
                  <a:gd name="connsiteX307" fmla="*/ 602790 w 870792"/>
                  <a:gd name="connsiteY307" fmla="*/ 125944 h 807023"/>
                  <a:gd name="connsiteX308" fmla="*/ 616780 w 870792"/>
                  <a:gd name="connsiteY308" fmla="*/ 111954 h 807023"/>
                  <a:gd name="connsiteX309" fmla="*/ 616780 w 870792"/>
                  <a:gd name="connsiteY309" fmla="*/ 27978 h 807023"/>
                  <a:gd name="connsiteX310" fmla="*/ 602790 w 870792"/>
                  <a:gd name="connsiteY310" fmla="*/ 13987 h 807023"/>
                  <a:gd name="connsiteX311" fmla="*/ 306360 w 870792"/>
                  <a:gd name="connsiteY311" fmla="*/ 0 h 807023"/>
                  <a:gd name="connsiteX312" fmla="*/ 602826 w 870792"/>
                  <a:gd name="connsiteY312" fmla="*/ 0 h 807023"/>
                  <a:gd name="connsiteX313" fmla="*/ 630806 w 870792"/>
                  <a:gd name="connsiteY313" fmla="*/ 27979 h 807023"/>
                  <a:gd name="connsiteX314" fmla="*/ 630768 w 870792"/>
                  <a:gd name="connsiteY314" fmla="*/ 111844 h 807023"/>
                  <a:gd name="connsiteX315" fmla="*/ 602789 w 870792"/>
                  <a:gd name="connsiteY315" fmla="*/ 139824 h 807023"/>
                  <a:gd name="connsiteX316" fmla="*/ 602082 w 870792"/>
                  <a:gd name="connsiteY316" fmla="*/ 139824 h 807023"/>
                  <a:gd name="connsiteX317" fmla="*/ 602082 w 870792"/>
                  <a:gd name="connsiteY317" fmla="*/ 151098 h 807023"/>
                  <a:gd name="connsiteX318" fmla="*/ 612462 w 870792"/>
                  <a:gd name="connsiteY318" fmla="*/ 173460 h 807023"/>
                  <a:gd name="connsiteX319" fmla="*/ 691974 w 870792"/>
                  <a:gd name="connsiteY319" fmla="*/ 241585 h 807023"/>
                  <a:gd name="connsiteX320" fmla="*/ 717237 w 870792"/>
                  <a:gd name="connsiteY320" fmla="*/ 296428 h 807023"/>
                  <a:gd name="connsiteX321" fmla="*/ 717237 w 870792"/>
                  <a:gd name="connsiteY321" fmla="*/ 610344 h 807023"/>
                  <a:gd name="connsiteX322" fmla="*/ 770778 w 870792"/>
                  <a:gd name="connsiteY322" fmla="*/ 556803 h 807023"/>
                  <a:gd name="connsiteX323" fmla="*/ 812190 w 870792"/>
                  <a:gd name="connsiteY323" fmla="*/ 539762 h 807023"/>
                  <a:gd name="connsiteX324" fmla="*/ 853602 w 870792"/>
                  <a:gd name="connsiteY324" fmla="*/ 556951 h 807023"/>
                  <a:gd name="connsiteX325" fmla="*/ 870792 w 870792"/>
                  <a:gd name="connsiteY325" fmla="*/ 598363 h 807023"/>
                  <a:gd name="connsiteX326" fmla="*/ 853602 w 870792"/>
                  <a:gd name="connsiteY326" fmla="*/ 639775 h 807023"/>
                  <a:gd name="connsiteX327" fmla="*/ 803521 w 870792"/>
                  <a:gd name="connsiteY327" fmla="*/ 689856 h 807023"/>
                  <a:gd name="connsiteX328" fmla="*/ 839612 w 870792"/>
                  <a:gd name="connsiteY328" fmla="*/ 706747 h 807023"/>
                  <a:gd name="connsiteX329" fmla="*/ 856802 w 870792"/>
                  <a:gd name="connsiteY329" fmla="*/ 748159 h 807023"/>
                  <a:gd name="connsiteX330" fmla="*/ 835892 w 870792"/>
                  <a:gd name="connsiteY330" fmla="*/ 793030 h 807023"/>
                  <a:gd name="connsiteX331" fmla="*/ 850328 w 870792"/>
                  <a:gd name="connsiteY331" fmla="*/ 793030 h 807023"/>
                  <a:gd name="connsiteX332" fmla="*/ 850328 w 870792"/>
                  <a:gd name="connsiteY332" fmla="*/ 793033 h 807023"/>
                  <a:gd name="connsiteX333" fmla="*/ 857137 w 870792"/>
                  <a:gd name="connsiteY333" fmla="*/ 800102 h 807023"/>
                  <a:gd name="connsiteX334" fmla="*/ 850216 w 870792"/>
                  <a:gd name="connsiteY334" fmla="*/ 807023 h 807023"/>
                  <a:gd name="connsiteX335" fmla="*/ 6920 w 870792"/>
                  <a:gd name="connsiteY335" fmla="*/ 807023 h 807023"/>
                  <a:gd name="connsiteX336" fmla="*/ 0 w 870792"/>
                  <a:gd name="connsiteY336" fmla="*/ 800102 h 807023"/>
                  <a:gd name="connsiteX337" fmla="*/ 6920 w 870792"/>
                  <a:gd name="connsiteY337" fmla="*/ 793182 h 807023"/>
                  <a:gd name="connsiteX338" fmla="*/ 28277 w 870792"/>
                  <a:gd name="connsiteY338" fmla="*/ 793182 h 807023"/>
                  <a:gd name="connsiteX339" fmla="*/ 28761 w 870792"/>
                  <a:gd name="connsiteY339" fmla="*/ 793145 h 807023"/>
                  <a:gd name="connsiteX340" fmla="*/ 24705 w 870792"/>
                  <a:gd name="connsiteY340" fmla="*/ 779006 h 807023"/>
                  <a:gd name="connsiteX341" fmla="*/ 24705 w 870792"/>
                  <a:gd name="connsiteY341" fmla="*/ 374489 h 807023"/>
                  <a:gd name="connsiteX342" fmla="*/ 52685 w 870792"/>
                  <a:gd name="connsiteY342" fmla="*/ 346509 h 807023"/>
                  <a:gd name="connsiteX343" fmla="*/ 191912 w 870792"/>
                  <a:gd name="connsiteY343" fmla="*/ 346472 h 807023"/>
                  <a:gd name="connsiteX344" fmla="*/ 191912 w 870792"/>
                  <a:gd name="connsiteY344" fmla="*/ 296540 h 807023"/>
                  <a:gd name="connsiteX345" fmla="*/ 217175 w 870792"/>
                  <a:gd name="connsiteY345" fmla="*/ 241697 h 807023"/>
                  <a:gd name="connsiteX346" fmla="*/ 296687 w 870792"/>
                  <a:gd name="connsiteY346" fmla="*/ 173571 h 807023"/>
                  <a:gd name="connsiteX347" fmla="*/ 307067 w 870792"/>
                  <a:gd name="connsiteY347" fmla="*/ 151209 h 807023"/>
                  <a:gd name="connsiteX348" fmla="*/ 307067 w 870792"/>
                  <a:gd name="connsiteY348" fmla="*/ 139935 h 807023"/>
                  <a:gd name="connsiteX349" fmla="*/ 306360 w 870792"/>
                  <a:gd name="connsiteY349" fmla="*/ 139935 h 807023"/>
                  <a:gd name="connsiteX350" fmla="*/ 278381 w 870792"/>
                  <a:gd name="connsiteY350" fmla="*/ 111956 h 807023"/>
                  <a:gd name="connsiteX351" fmla="*/ 278381 w 870792"/>
                  <a:gd name="connsiteY351" fmla="*/ 27979 h 807023"/>
                  <a:gd name="connsiteX352" fmla="*/ 306360 w 870792"/>
                  <a:gd name="connsiteY352" fmla="*/ 0 h 80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</a:cxnLst>
                <a:rect l="l" t="t" r="r" b="b"/>
                <a:pathLst>
                  <a:path w="870792" h="807023">
                    <a:moveTo>
                      <a:pt x="699232" y="703687"/>
                    </a:moveTo>
                    <a:lnTo>
                      <a:pt x="699195" y="792872"/>
                    </a:lnTo>
                    <a:lnTo>
                      <a:pt x="798350" y="792872"/>
                    </a:lnTo>
                    <a:cubicBezTo>
                      <a:pt x="822907" y="792872"/>
                      <a:pt x="842813" y="772817"/>
                      <a:pt x="842999" y="748410"/>
                    </a:cubicBezTo>
                    <a:cubicBezTo>
                      <a:pt x="842999" y="736466"/>
                      <a:pt x="838236" y="725192"/>
                      <a:pt x="829865" y="716821"/>
                    </a:cubicBezTo>
                    <a:cubicBezTo>
                      <a:pt x="821493" y="708301"/>
                      <a:pt x="810368" y="703687"/>
                      <a:pt x="798387" y="703687"/>
                    </a:cubicBezTo>
                    <a:close/>
                    <a:moveTo>
                      <a:pt x="585936" y="703687"/>
                    </a:moveTo>
                    <a:cubicBezTo>
                      <a:pt x="573956" y="703687"/>
                      <a:pt x="562830" y="708301"/>
                      <a:pt x="554459" y="716672"/>
                    </a:cubicBezTo>
                    <a:cubicBezTo>
                      <a:pt x="545938" y="725155"/>
                      <a:pt x="541325" y="736280"/>
                      <a:pt x="541325" y="748261"/>
                    </a:cubicBezTo>
                    <a:cubicBezTo>
                      <a:pt x="541325" y="772817"/>
                      <a:pt x="561417" y="792872"/>
                      <a:pt x="585936" y="792872"/>
                    </a:cubicBezTo>
                    <a:lnTo>
                      <a:pt x="685053" y="792872"/>
                    </a:lnTo>
                    <a:lnTo>
                      <a:pt x="685091" y="703687"/>
                    </a:lnTo>
                    <a:close/>
                    <a:moveTo>
                      <a:pt x="247349" y="660680"/>
                    </a:moveTo>
                    <a:cubicBezTo>
                      <a:pt x="240576" y="660680"/>
                      <a:pt x="234363" y="663285"/>
                      <a:pt x="229749" y="668047"/>
                    </a:cubicBezTo>
                    <a:cubicBezTo>
                      <a:pt x="225136" y="672810"/>
                      <a:pt x="222531" y="679024"/>
                      <a:pt x="222531" y="685647"/>
                    </a:cubicBezTo>
                    <a:cubicBezTo>
                      <a:pt x="222531" y="699339"/>
                      <a:pt x="233656" y="710464"/>
                      <a:pt x="247349" y="710464"/>
                    </a:cubicBezTo>
                    <a:cubicBezTo>
                      <a:pt x="253972" y="710464"/>
                      <a:pt x="260185" y="708008"/>
                      <a:pt x="264948" y="703246"/>
                    </a:cubicBezTo>
                    <a:cubicBezTo>
                      <a:pt x="269562" y="698632"/>
                      <a:pt x="272166" y="692269"/>
                      <a:pt x="272166" y="685647"/>
                    </a:cubicBezTo>
                    <a:cubicBezTo>
                      <a:pt x="272166" y="679023"/>
                      <a:pt x="269562" y="672661"/>
                      <a:pt x="264948" y="668047"/>
                    </a:cubicBezTo>
                    <a:cubicBezTo>
                      <a:pt x="260185" y="663285"/>
                      <a:pt x="253971" y="660680"/>
                      <a:pt x="247349" y="660680"/>
                    </a:cubicBezTo>
                    <a:close/>
                    <a:moveTo>
                      <a:pt x="132906" y="660680"/>
                    </a:moveTo>
                    <a:cubicBezTo>
                      <a:pt x="126133" y="660680"/>
                      <a:pt x="119920" y="663285"/>
                      <a:pt x="115306" y="668047"/>
                    </a:cubicBezTo>
                    <a:cubicBezTo>
                      <a:pt x="110693" y="672810"/>
                      <a:pt x="108088" y="679024"/>
                      <a:pt x="108088" y="685647"/>
                    </a:cubicBezTo>
                    <a:cubicBezTo>
                      <a:pt x="108088" y="699339"/>
                      <a:pt x="119213" y="710464"/>
                      <a:pt x="132906" y="710464"/>
                    </a:cubicBezTo>
                    <a:cubicBezTo>
                      <a:pt x="139529" y="710464"/>
                      <a:pt x="145742" y="708008"/>
                      <a:pt x="150505" y="703246"/>
                    </a:cubicBezTo>
                    <a:cubicBezTo>
                      <a:pt x="155267" y="698632"/>
                      <a:pt x="157872" y="692269"/>
                      <a:pt x="157723" y="685647"/>
                    </a:cubicBezTo>
                    <a:cubicBezTo>
                      <a:pt x="157723" y="679023"/>
                      <a:pt x="155119" y="672661"/>
                      <a:pt x="150505" y="668047"/>
                    </a:cubicBezTo>
                    <a:cubicBezTo>
                      <a:pt x="145742" y="663285"/>
                      <a:pt x="139528" y="660680"/>
                      <a:pt x="132906" y="660680"/>
                    </a:cubicBezTo>
                    <a:close/>
                    <a:moveTo>
                      <a:pt x="247349" y="646840"/>
                    </a:moveTo>
                    <a:cubicBezTo>
                      <a:pt x="257729" y="646840"/>
                      <a:pt x="267403" y="650858"/>
                      <a:pt x="274807" y="658225"/>
                    </a:cubicBezTo>
                    <a:cubicBezTo>
                      <a:pt x="282137" y="665443"/>
                      <a:pt x="286192" y="675266"/>
                      <a:pt x="286192" y="685647"/>
                    </a:cubicBezTo>
                    <a:cubicBezTo>
                      <a:pt x="286192" y="695878"/>
                      <a:pt x="282286" y="705701"/>
                      <a:pt x="274919" y="713068"/>
                    </a:cubicBezTo>
                    <a:cubicBezTo>
                      <a:pt x="267403" y="720398"/>
                      <a:pt x="257580" y="724453"/>
                      <a:pt x="247349" y="724453"/>
                    </a:cubicBezTo>
                    <a:cubicBezTo>
                      <a:pt x="225992" y="724453"/>
                      <a:pt x="208542" y="707004"/>
                      <a:pt x="208542" y="685647"/>
                    </a:cubicBezTo>
                    <a:cubicBezTo>
                      <a:pt x="208542" y="675266"/>
                      <a:pt x="212560" y="665592"/>
                      <a:pt x="219927" y="658225"/>
                    </a:cubicBezTo>
                    <a:cubicBezTo>
                      <a:pt x="227145" y="650895"/>
                      <a:pt x="236968" y="646840"/>
                      <a:pt x="247349" y="646840"/>
                    </a:cubicBezTo>
                    <a:close/>
                    <a:moveTo>
                      <a:pt x="132906" y="646840"/>
                    </a:moveTo>
                    <a:cubicBezTo>
                      <a:pt x="143286" y="646840"/>
                      <a:pt x="153109" y="650858"/>
                      <a:pt x="160364" y="658225"/>
                    </a:cubicBezTo>
                    <a:cubicBezTo>
                      <a:pt x="167694" y="665443"/>
                      <a:pt x="171749" y="675266"/>
                      <a:pt x="171749" y="685647"/>
                    </a:cubicBezTo>
                    <a:cubicBezTo>
                      <a:pt x="171749" y="695878"/>
                      <a:pt x="167843" y="705701"/>
                      <a:pt x="160476" y="713068"/>
                    </a:cubicBezTo>
                    <a:cubicBezTo>
                      <a:pt x="152960" y="720398"/>
                      <a:pt x="143137" y="724453"/>
                      <a:pt x="132906" y="724453"/>
                    </a:cubicBezTo>
                    <a:cubicBezTo>
                      <a:pt x="111549" y="724453"/>
                      <a:pt x="94099" y="707004"/>
                      <a:pt x="94099" y="685647"/>
                    </a:cubicBezTo>
                    <a:cubicBezTo>
                      <a:pt x="94099" y="675266"/>
                      <a:pt x="98117" y="665592"/>
                      <a:pt x="105484" y="658225"/>
                    </a:cubicBezTo>
                    <a:cubicBezTo>
                      <a:pt x="112702" y="650895"/>
                      <a:pt x="122525" y="646840"/>
                      <a:pt x="132906" y="646840"/>
                    </a:cubicBezTo>
                    <a:close/>
                    <a:moveTo>
                      <a:pt x="700643" y="646835"/>
                    </a:moveTo>
                    <a:lnTo>
                      <a:pt x="657780" y="689697"/>
                    </a:lnTo>
                    <a:lnTo>
                      <a:pt x="743505" y="689697"/>
                    </a:lnTo>
                    <a:close/>
                    <a:moveTo>
                      <a:pt x="541618" y="596606"/>
                    </a:moveTo>
                    <a:lnTo>
                      <a:pt x="585486" y="596606"/>
                    </a:lnTo>
                    <a:cubicBezTo>
                      <a:pt x="589244" y="596606"/>
                      <a:pt x="592406" y="599768"/>
                      <a:pt x="592406" y="603526"/>
                    </a:cubicBezTo>
                    <a:cubicBezTo>
                      <a:pt x="592406" y="607284"/>
                      <a:pt x="589392" y="610447"/>
                      <a:pt x="585486" y="610447"/>
                    </a:cubicBezTo>
                    <a:lnTo>
                      <a:pt x="541618" y="610447"/>
                    </a:lnTo>
                    <a:cubicBezTo>
                      <a:pt x="537860" y="610447"/>
                      <a:pt x="534698" y="607284"/>
                      <a:pt x="534698" y="603526"/>
                    </a:cubicBezTo>
                    <a:cubicBezTo>
                      <a:pt x="534698" y="599768"/>
                      <a:pt x="537711" y="596606"/>
                      <a:pt x="541618" y="596606"/>
                    </a:cubicBezTo>
                    <a:close/>
                    <a:moveTo>
                      <a:pt x="479705" y="596606"/>
                    </a:moveTo>
                    <a:lnTo>
                      <a:pt x="504523" y="596606"/>
                    </a:lnTo>
                    <a:cubicBezTo>
                      <a:pt x="508281" y="596606"/>
                      <a:pt x="511443" y="599768"/>
                      <a:pt x="511443" y="603526"/>
                    </a:cubicBezTo>
                    <a:cubicBezTo>
                      <a:pt x="511443" y="607284"/>
                      <a:pt x="508429" y="610447"/>
                      <a:pt x="504523" y="610447"/>
                    </a:cubicBezTo>
                    <a:lnTo>
                      <a:pt x="479705" y="610447"/>
                    </a:lnTo>
                    <a:cubicBezTo>
                      <a:pt x="475947" y="610447"/>
                      <a:pt x="472785" y="607284"/>
                      <a:pt x="472785" y="603526"/>
                    </a:cubicBezTo>
                    <a:cubicBezTo>
                      <a:pt x="472785" y="599768"/>
                      <a:pt x="475798" y="596606"/>
                      <a:pt x="479705" y="596606"/>
                    </a:cubicBezTo>
                    <a:close/>
                    <a:moveTo>
                      <a:pt x="811779" y="569742"/>
                    </a:moveTo>
                    <a:cubicBezTo>
                      <a:pt x="817249" y="569742"/>
                      <a:pt x="822160" y="571751"/>
                      <a:pt x="825918" y="575509"/>
                    </a:cubicBezTo>
                    <a:cubicBezTo>
                      <a:pt x="828672" y="578262"/>
                      <a:pt x="828672" y="582727"/>
                      <a:pt x="825918" y="585481"/>
                    </a:cubicBezTo>
                    <a:cubicBezTo>
                      <a:pt x="824616" y="586783"/>
                      <a:pt x="822756" y="587490"/>
                      <a:pt x="821007" y="587490"/>
                    </a:cubicBezTo>
                    <a:cubicBezTo>
                      <a:pt x="819258" y="587490"/>
                      <a:pt x="817398" y="586783"/>
                      <a:pt x="816096" y="585481"/>
                    </a:cubicBezTo>
                    <a:cubicBezTo>
                      <a:pt x="814087" y="583620"/>
                      <a:pt x="810626" y="583025"/>
                      <a:pt x="808171" y="585481"/>
                    </a:cubicBezTo>
                    <a:lnTo>
                      <a:pt x="808170" y="585481"/>
                    </a:lnTo>
                    <a:cubicBezTo>
                      <a:pt x="805417" y="588234"/>
                      <a:pt x="801101" y="588234"/>
                      <a:pt x="798199" y="585332"/>
                    </a:cubicBezTo>
                    <a:cubicBezTo>
                      <a:pt x="795445" y="582578"/>
                      <a:pt x="795445" y="578113"/>
                      <a:pt x="798199" y="575360"/>
                    </a:cubicBezTo>
                    <a:cubicBezTo>
                      <a:pt x="801808" y="571751"/>
                      <a:pt x="806719" y="569742"/>
                      <a:pt x="811779" y="569742"/>
                    </a:cubicBezTo>
                    <a:close/>
                    <a:moveTo>
                      <a:pt x="479558" y="564983"/>
                    </a:moveTo>
                    <a:lnTo>
                      <a:pt x="640626" y="564983"/>
                    </a:lnTo>
                    <a:cubicBezTo>
                      <a:pt x="644496" y="564983"/>
                      <a:pt x="647546" y="568182"/>
                      <a:pt x="647546" y="571903"/>
                    </a:cubicBezTo>
                    <a:cubicBezTo>
                      <a:pt x="647546" y="575661"/>
                      <a:pt x="644533" y="578824"/>
                      <a:pt x="640626" y="578824"/>
                    </a:cubicBezTo>
                    <a:lnTo>
                      <a:pt x="479558" y="578824"/>
                    </a:lnTo>
                    <a:cubicBezTo>
                      <a:pt x="475800" y="578824"/>
                      <a:pt x="472638" y="575661"/>
                      <a:pt x="472638" y="571903"/>
                    </a:cubicBezTo>
                    <a:cubicBezTo>
                      <a:pt x="472638" y="568145"/>
                      <a:pt x="475651" y="564983"/>
                      <a:pt x="479558" y="564983"/>
                    </a:cubicBezTo>
                    <a:close/>
                    <a:moveTo>
                      <a:pt x="812080" y="553750"/>
                    </a:moveTo>
                    <a:cubicBezTo>
                      <a:pt x="800248" y="553750"/>
                      <a:pt x="788974" y="558364"/>
                      <a:pt x="780602" y="566735"/>
                    </a:cubicBezTo>
                    <a:lnTo>
                      <a:pt x="710430" y="636721"/>
                    </a:lnTo>
                    <a:lnTo>
                      <a:pt x="763264" y="689556"/>
                    </a:lnTo>
                    <a:lnTo>
                      <a:pt x="784063" y="689556"/>
                    </a:lnTo>
                    <a:lnTo>
                      <a:pt x="843817" y="629801"/>
                    </a:lnTo>
                    <a:cubicBezTo>
                      <a:pt x="852189" y="621430"/>
                      <a:pt x="856802" y="610156"/>
                      <a:pt x="856802" y="598324"/>
                    </a:cubicBezTo>
                    <a:cubicBezTo>
                      <a:pt x="856802" y="586381"/>
                      <a:pt x="852040" y="575107"/>
                      <a:pt x="843668" y="566735"/>
                    </a:cubicBezTo>
                    <a:cubicBezTo>
                      <a:pt x="835185" y="558364"/>
                      <a:pt x="824060" y="553750"/>
                      <a:pt x="812080" y="553750"/>
                    </a:cubicBezTo>
                    <a:close/>
                    <a:moveTo>
                      <a:pt x="247349" y="551589"/>
                    </a:moveTo>
                    <a:cubicBezTo>
                      <a:pt x="240576" y="551589"/>
                      <a:pt x="234363" y="554194"/>
                      <a:pt x="229749" y="558956"/>
                    </a:cubicBezTo>
                    <a:cubicBezTo>
                      <a:pt x="225136" y="563719"/>
                      <a:pt x="222531" y="569933"/>
                      <a:pt x="222531" y="576556"/>
                    </a:cubicBezTo>
                    <a:cubicBezTo>
                      <a:pt x="222531" y="590248"/>
                      <a:pt x="233656" y="601373"/>
                      <a:pt x="247349" y="601373"/>
                    </a:cubicBezTo>
                    <a:cubicBezTo>
                      <a:pt x="253972" y="601373"/>
                      <a:pt x="260185" y="598918"/>
                      <a:pt x="264948" y="594155"/>
                    </a:cubicBezTo>
                    <a:cubicBezTo>
                      <a:pt x="269562" y="589541"/>
                      <a:pt x="272166" y="583179"/>
                      <a:pt x="272166" y="576556"/>
                    </a:cubicBezTo>
                    <a:cubicBezTo>
                      <a:pt x="272166" y="569932"/>
                      <a:pt x="269562" y="563570"/>
                      <a:pt x="264948" y="558956"/>
                    </a:cubicBezTo>
                    <a:cubicBezTo>
                      <a:pt x="260185" y="554194"/>
                      <a:pt x="253971" y="551589"/>
                      <a:pt x="247349" y="551589"/>
                    </a:cubicBezTo>
                    <a:close/>
                    <a:moveTo>
                      <a:pt x="132905" y="551589"/>
                    </a:moveTo>
                    <a:cubicBezTo>
                      <a:pt x="126133" y="551589"/>
                      <a:pt x="119919" y="554194"/>
                      <a:pt x="115306" y="558956"/>
                    </a:cubicBezTo>
                    <a:cubicBezTo>
                      <a:pt x="110692" y="563719"/>
                      <a:pt x="108088" y="569933"/>
                      <a:pt x="108088" y="576556"/>
                    </a:cubicBezTo>
                    <a:cubicBezTo>
                      <a:pt x="108088" y="590248"/>
                      <a:pt x="119213" y="601373"/>
                      <a:pt x="132905" y="601373"/>
                    </a:cubicBezTo>
                    <a:cubicBezTo>
                      <a:pt x="139529" y="601373"/>
                      <a:pt x="145742" y="598918"/>
                      <a:pt x="150504" y="594155"/>
                    </a:cubicBezTo>
                    <a:cubicBezTo>
                      <a:pt x="155267" y="589541"/>
                      <a:pt x="157871" y="583179"/>
                      <a:pt x="157722" y="576556"/>
                    </a:cubicBezTo>
                    <a:cubicBezTo>
                      <a:pt x="157722" y="569932"/>
                      <a:pt x="155118" y="563570"/>
                      <a:pt x="150504" y="558956"/>
                    </a:cubicBezTo>
                    <a:cubicBezTo>
                      <a:pt x="145742" y="554194"/>
                      <a:pt x="139528" y="551589"/>
                      <a:pt x="132905" y="551589"/>
                    </a:cubicBezTo>
                    <a:close/>
                    <a:moveTo>
                      <a:pt x="247349" y="537712"/>
                    </a:moveTo>
                    <a:cubicBezTo>
                      <a:pt x="257729" y="537712"/>
                      <a:pt x="267403" y="541767"/>
                      <a:pt x="274807" y="549097"/>
                    </a:cubicBezTo>
                    <a:cubicBezTo>
                      <a:pt x="282137" y="556315"/>
                      <a:pt x="286192" y="566138"/>
                      <a:pt x="286192" y="576519"/>
                    </a:cubicBezTo>
                    <a:cubicBezTo>
                      <a:pt x="286192" y="586750"/>
                      <a:pt x="282286" y="596573"/>
                      <a:pt x="274919" y="603940"/>
                    </a:cubicBezTo>
                    <a:cubicBezTo>
                      <a:pt x="267403" y="611270"/>
                      <a:pt x="257580" y="615325"/>
                      <a:pt x="247349" y="615325"/>
                    </a:cubicBezTo>
                    <a:cubicBezTo>
                      <a:pt x="225992" y="615325"/>
                      <a:pt x="208542" y="597876"/>
                      <a:pt x="208542" y="576519"/>
                    </a:cubicBezTo>
                    <a:cubicBezTo>
                      <a:pt x="208542" y="566138"/>
                      <a:pt x="212560" y="556464"/>
                      <a:pt x="219927" y="549097"/>
                    </a:cubicBezTo>
                    <a:cubicBezTo>
                      <a:pt x="227145" y="541767"/>
                      <a:pt x="236968" y="537712"/>
                      <a:pt x="247349" y="537712"/>
                    </a:cubicBezTo>
                    <a:close/>
                    <a:moveTo>
                      <a:pt x="132905" y="537712"/>
                    </a:moveTo>
                    <a:cubicBezTo>
                      <a:pt x="143285" y="537712"/>
                      <a:pt x="153108" y="541767"/>
                      <a:pt x="160512" y="549283"/>
                    </a:cubicBezTo>
                    <a:cubicBezTo>
                      <a:pt x="167842" y="556501"/>
                      <a:pt x="171897" y="566324"/>
                      <a:pt x="171897" y="576704"/>
                    </a:cubicBezTo>
                    <a:cubicBezTo>
                      <a:pt x="171897" y="586936"/>
                      <a:pt x="167991" y="596759"/>
                      <a:pt x="160624" y="604126"/>
                    </a:cubicBezTo>
                    <a:cubicBezTo>
                      <a:pt x="153108" y="611456"/>
                      <a:pt x="143285" y="615511"/>
                      <a:pt x="133054" y="615511"/>
                    </a:cubicBezTo>
                    <a:cubicBezTo>
                      <a:pt x="111697" y="615511"/>
                      <a:pt x="94247" y="598061"/>
                      <a:pt x="94247" y="576704"/>
                    </a:cubicBezTo>
                    <a:cubicBezTo>
                      <a:pt x="94247" y="566287"/>
                      <a:pt x="98116" y="556501"/>
                      <a:pt x="105483" y="549097"/>
                    </a:cubicBezTo>
                    <a:cubicBezTo>
                      <a:pt x="112701" y="541767"/>
                      <a:pt x="122525" y="537712"/>
                      <a:pt x="132905" y="537712"/>
                    </a:cubicBezTo>
                    <a:close/>
                    <a:moveTo>
                      <a:pt x="247348" y="442612"/>
                    </a:moveTo>
                    <a:cubicBezTo>
                      <a:pt x="240576" y="442612"/>
                      <a:pt x="234363" y="445217"/>
                      <a:pt x="229749" y="449979"/>
                    </a:cubicBezTo>
                    <a:cubicBezTo>
                      <a:pt x="225136" y="454742"/>
                      <a:pt x="222531" y="460956"/>
                      <a:pt x="222531" y="467578"/>
                    </a:cubicBezTo>
                    <a:cubicBezTo>
                      <a:pt x="222531" y="481271"/>
                      <a:pt x="233656" y="492396"/>
                      <a:pt x="247348" y="492396"/>
                    </a:cubicBezTo>
                    <a:cubicBezTo>
                      <a:pt x="253972" y="492396"/>
                      <a:pt x="260185" y="489940"/>
                      <a:pt x="264948" y="485178"/>
                    </a:cubicBezTo>
                    <a:cubicBezTo>
                      <a:pt x="269561" y="480415"/>
                      <a:pt x="272166" y="474201"/>
                      <a:pt x="272166" y="467578"/>
                    </a:cubicBezTo>
                    <a:cubicBezTo>
                      <a:pt x="272166" y="460955"/>
                      <a:pt x="269561" y="454593"/>
                      <a:pt x="264948" y="449979"/>
                    </a:cubicBezTo>
                    <a:cubicBezTo>
                      <a:pt x="260185" y="445217"/>
                      <a:pt x="253971" y="442612"/>
                      <a:pt x="247348" y="442612"/>
                    </a:cubicBezTo>
                    <a:close/>
                    <a:moveTo>
                      <a:pt x="133053" y="442612"/>
                    </a:moveTo>
                    <a:cubicBezTo>
                      <a:pt x="126281" y="442612"/>
                      <a:pt x="120067" y="445217"/>
                      <a:pt x="115454" y="449979"/>
                    </a:cubicBezTo>
                    <a:cubicBezTo>
                      <a:pt x="110840" y="454742"/>
                      <a:pt x="108236" y="460956"/>
                      <a:pt x="108236" y="467578"/>
                    </a:cubicBezTo>
                    <a:cubicBezTo>
                      <a:pt x="108236" y="481271"/>
                      <a:pt x="119361" y="492396"/>
                      <a:pt x="133053" y="492396"/>
                    </a:cubicBezTo>
                    <a:cubicBezTo>
                      <a:pt x="139677" y="492396"/>
                      <a:pt x="145890" y="489940"/>
                      <a:pt x="150652" y="485178"/>
                    </a:cubicBezTo>
                    <a:cubicBezTo>
                      <a:pt x="155266" y="480415"/>
                      <a:pt x="157870" y="474201"/>
                      <a:pt x="157870" y="467578"/>
                    </a:cubicBezTo>
                    <a:lnTo>
                      <a:pt x="157871" y="467578"/>
                    </a:lnTo>
                    <a:cubicBezTo>
                      <a:pt x="157871" y="460955"/>
                      <a:pt x="155266" y="454742"/>
                      <a:pt x="150652" y="449979"/>
                    </a:cubicBezTo>
                    <a:cubicBezTo>
                      <a:pt x="145890" y="445217"/>
                      <a:pt x="139676" y="442612"/>
                      <a:pt x="133053" y="442612"/>
                    </a:cubicBezTo>
                    <a:close/>
                    <a:moveTo>
                      <a:pt x="247386" y="428809"/>
                    </a:moveTo>
                    <a:cubicBezTo>
                      <a:pt x="257617" y="428809"/>
                      <a:pt x="267440" y="432827"/>
                      <a:pt x="274807" y="440194"/>
                    </a:cubicBezTo>
                    <a:cubicBezTo>
                      <a:pt x="282137" y="447412"/>
                      <a:pt x="286192" y="457235"/>
                      <a:pt x="286192" y="467616"/>
                    </a:cubicBezTo>
                    <a:cubicBezTo>
                      <a:pt x="286192" y="477847"/>
                      <a:pt x="282286" y="487670"/>
                      <a:pt x="274919" y="495037"/>
                    </a:cubicBezTo>
                    <a:cubicBezTo>
                      <a:pt x="267403" y="502367"/>
                      <a:pt x="257580" y="506422"/>
                      <a:pt x="247348" y="506422"/>
                    </a:cubicBezTo>
                    <a:cubicBezTo>
                      <a:pt x="225991" y="506422"/>
                      <a:pt x="208542" y="488935"/>
                      <a:pt x="208579" y="467616"/>
                    </a:cubicBezTo>
                    <a:cubicBezTo>
                      <a:pt x="208579" y="457235"/>
                      <a:pt x="212597" y="447561"/>
                      <a:pt x="219964" y="440194"/>
                    </a:cubicBezTo>
                    <a:cubicBezTo>
                      <a:pt x="227182" y="432864"/>
                      <a:pt x="237005" y="428809"/>
                      <a:pt x="247386" y="428809"/>
                    </a:cubicBezTo>
                    <a:close/>
                    <a:moveTo>
                      <a:pt x="132942" y="428772"/>
                    </a:moveTo>
                    <a:cubicBezTo>
                      <a:pt x="143173" y="428772"/>
                      <a:pt x="152996" y="432790"/>
                      <a:pt x="160363" y="440157"/>
                    </a:cubicBezTo>
                    <a:cubicBezTo>
                      <a:pt x="167693" y="447375"/>
                      <a:pt x="171748" y="457198"/>
                      <a:pt x="171748" y="467578"/>
                    </a:cubicBezTo>
                    <a:cubicBezTo>
                      <a:pt x="171748" y="477810"/>
                      <a:pt x="167842" y="487633"/>
                      <a:pt x="160475" y="495000"/>
                    </a:cubicBezTo>
                    <a:cubicBezTo>
                      <a:pt x="152959" y="502330"/>
                      <a:pt x="143136" y="506385"/>
                      <a:pt x="132905" y="506385"/>
                    </a:cubicBezTo>
                    <a:cubicBezTo>
                      <a:pt x="111548" y="506385"/>
                      <a:pt x="94098" y="488935"/>
                      <a:pt x="94098" y="467578"/>
                    </a:cubicBezTo>
                    <a:cubicBezTo>
                      <a:pt x="94098" y="457198"/>
                      <a:pt x="98116" y="447524"/>
                      <a:pt x="105483" y="440157"/>
                    </a:cubicBezTo>
                    <a:cubicBezTo>
                      <a:pt x="112850" y="432790"/>
                      <a:pt x="122523" y="428623"/>
                      <a:pt x="132942" y="428772"/>
                    </a:cubicBezTo>
                    <a:close/>
                    <a:moveTo>
                      <a:pt x="542475" y="376532"/>
                    </a:moveTo>
                    <a:lnTo>
                      <a:pt x="542475" y="413181"/>
                    </a:lnTo>
                    <a:cubicBezTo>
                      <a:pt x="542475" y="416939"/>
                      <a:pt x="539462" y="420102"/>
                      <a:pt x="535555" y="420102"/>
                    </a:cubicBezTo>
                    <a:lnTo>
                      <a:pt x="498906" y="420102"/>
                    </a:lnTo>
                    <a:lnTo>
                      <a:pt x="498906" y="455448"/>
                    </a:lnTo>
                    <a:lnTo>
                      <a:pt x="535555" y="455448"/>
                    </a:lnTo>
                    <a:cubicBezTo>
                      <a:pt x="539313" y="455448"/>
                      <a:pt x="542475" y="458462"/>
                      <a:pt x="542475" y="462368"/>
                    </a:cubicBezTo>
                    <a:lnTo>
                      <a:pt x="542475" y="498868"/>
                    </a:lnTo>
                    <a:lnTo>
                      <a:pt x="577822" y="498868"/>
                    </a:lnTo>
                    <a:lnTo>
                      <a:pt x="577822" y="462368"/>
                    </a:lnTo>
                    <a:cubicBezTo>
                      <a:pt x="577822" y="458610"/>
                      <a:pt x="580835" y="455448"/>
                      <a:pt x="584742" y="455448"/>
                    </a:cubicBezTo>
                    <a:lnTo>
                      <a:pt x="621242" y="455448"/>
                    </a:lnTo>
                    <a:lnTo>
                      <a:pt x="621242" y="420102"/>
                    </a:lnTo>
                    <a:lnTo>
                      <a:pt x="584742" y="420102"/>
                    </a:lnTo>
                    <a:cubicBezTo>
                      <a:pt x="580984" y="420102"/>
                      <a:pt x="577822" y="417088"/>
                      <a:pt x="577822" y="413181"/>
                    </a:cubicBezTo>
                    <a:lnTo>
                      <a:pt x="577822" y="376532"/>
                    </a:lnTo>
                    <a:close/>
                    <a:moveTo>
                      <a:pt x="535406" y="362691"/>
                    </a:moveTo>
                    <a:lnTo>
                      <a:pt x="584780" y="362691"/>
                    </a:lnTo>
                    <a:cubicBezTo>
                      <a:pt x="588538" y="362691"/>
                      <a:pt x="591700" y="365704"/>
                      <a:pt x="591700" y="369611"/>
                    </a:cubicBezTo>
                    <a:lnTo>
                      <a:pt x="591700" y="406261"/>
                    </a:lnTo>
                    <a:lnTo>
                      <a:pt x="628200" y="406261"/>
                    </a:lnTo>
                    <a:cubicBezTo>
                      <a:pt x="631958" y="406261"/>
                      <a:pt x="635121" y="409274"/>
                      <a:pt x="635121" y="413181"/>
                    </a:cubicBezTo>
                    <a:lnTo>
                      <a:pt x="635121" y="462555"/>
                    </a:lnTo>
                    <a:cubicBezTo>
                      <a:pt x="635121" y="466313"/>
                      <a:pt x="632107" y="469475"/>
                      <a:pt x="628200" y="469475"/>
                    </a:cubicBezTo>
                    <a:lnTo>
                      <a:pt x="591700" y="469475"/>
                    </a:lnTo>
                    <a:lnTo>
                      <a:pt x="591700" y="505975"/>
                    </a:lnTo>
                    <a:cubicBezTo>
                      <a:pt x="591700" y="509733"/>
                      <a:pt x="588687" y="512896"/>
                      <a:pt x="584780" y="512896"/>
                    </a:cubicBezTo>
                    <a:lnTo>
                      <a:pt x="535406" y="512896"/>
                    </a:lnTo>
                    <a:cubicBezTo>
                      <a:pt x="531648" y="512896"/>
                      <a:pt x="528486" y="509882"/>
                      <a:pt x="528486" y="505975"/>
                    </a:cubicBezTo>
                    <a:lnTo>
                      <a:pt x="528486" y="469475"/>
                    </a:lnTo>
                    <a:lnTo>
                      <a:pt x="491836" y="469475"/>
                    </a:lnTo>
                    <a:cubicBezTo>
                      <a:pt x="487930" y="469475"/>
                      <a:pt x="484916" y="466276"/>
                      <a:pt x="484916" y="462555"/>
                    </a:cubicBezTo>
                    <a:lnTo>
                      <a:pt x="484916" y="413181"/>
                    </a:lnTo>
                    <a:cubicBezTo>
                      <a:pt x="484916" y="409423"/>
                      <a:pt x="487929" y="406261"/>
                      <a:pt x="491836" y="406261"/>
                    </a:cubicBezTo>
                    <a:lnTo>
                      <a:pt x="528486" y="406261"/>
                    </a:lnTo>
                    <a:lnTo>
                      <a:pt x="528486" y="369611"/>
                    </a:lnTo>
                    <a:cubicBezTo>
                      <a:pt x="528486" y="365853"/>
                      <a:pt x="531499" y="362691"/>
                      <a:pt x="535406" y="362691"/>
                    </a:cubicBezTo>
                    <a:close/>
                    <a:moveTo>
                      <a:pt x="52649" y="360340"/>
                    </a:moveTo>
                    <a:cubicBezTo>
                      <a:pt x="44873" y="360340"/>
                      <a:pt x="38659" y="366666"/>
                      <a:pt x="38659" y="374330"/>
                    </a:cubicBezTo>
                    <a:lnTo>
                      <a:pt x="38696" y="778886"/>
                    </a:lnTo>
                    <a:cubicBezTo>
                      <a:pt x="38696" y="786663"/>
                      <a:pt x="45022" y="792876"/>
                      <a:pt x="52686" y="792876"/>
                    </a:cubicBezTo>
                    <a:lnTo>
                      <a:pt x="327607" y="792876"/>
                    </a:lnTo>
                    <a:cubicBezTo>
                      <a:pt x="335383" y="792876"/>
                      <a:pt x="341597" y="786550"/>
                      <a:pt x="341597" y="778886"/>
                    </a:cubicBezTo>
                    <a:lnTo>
                      <a:pt x="341598" y="374330"/>
                    </a:lnTo>
                    <a:cubicBezTo>
                      <a:pt x="341598" y="366554"/>
                      <a:pt x="335272" y="360340"/>
                      <a:pt x="327607" y="360340"/>
                    </a:cubicBezTo>
                    <a:close/>
                    <a:moveTo>
                      <a:pt x="462411" y="313172"/>
                    </a:moveTo>
                    <a:cubicBezTo>
                      <a:pt x="437297" y="313172"/>
                      <a:pt x="416944" y="333524"/>
                      <a:pt x="416944" y="358639"/>
                    </a:cubicBezTo>
                    <a:lnTo>
                      <a:pt x="416907" y="604536"/>
                    </a:lnTo>
                    <a:cubicBezTo>
                      <a:pt x="416907" y="629651"/>
                      <a:pt x="437259" y="650003"/>
                      <a:pt x="462374" y="650003"/>
                    </a:cubicBezTo>
                    <a:lnTo>
                      <a:pt x="677687" y="650003"/>
                    </a:lnTo>
                    <a:lnTo>
                      <a:pt x="703248" y="624442"/>
                    </a:lnTo>
                    <a:lnTo>
                      <a:pt x="703248" y="330615"/>
                    </a:lnTo>
                    <a:lnTo>
                      <a:pt x="703251" y="330622"/>
                    </a:lnTo>
                    <a:lnTo>
                      <a:pt x="703248" y="330614"/>
                    </a:lnTo>
                    <a:lnTo>
                      <a:pt x="703248" y="330615"/>
                    </a:lnTo>
                    <a:lnTo>
                      <a:pt x="698154" y="318270"/>
                    </a:lnTo>
                    <a:cubicBezTo>
                      <a:pt x="695001" y="315116"/>
                      <a:pt x="690638" y="313172"/>
                      <a:pt x="685801" y="313172"/>
                    </a:cubicBezTo>
                    <a:close/>
                    <a:moveTo>
                      <a:pt x="776991" y="256615"/>
                    </a:moveTo>
                    <a:lnTo>
                      <a:pt x="828672" y="256615"/>
                    </a:lnTo>
                    <a:cubicBezTo>
                      <a:pt x="832430" y="256615"/>
                      <a:pt x="835592" y="259629"/>
                      <a:pt x="835592" y="263536"/>
                    </a:cubicBezTo>
                    <a:cubicBezTo>
                      <a:pt x="835592" y="267293"/>
                      <a:pt x="832579" y="270456"/>
                      <a:pt x="828672" y="270456"/>
                    </a:cubicBezTo>
                    <a:lnTo>
                      <a:pt x="776991" y="270456"/>
                    </a:lnTo>
                    <a:cubicBezTo>
                      <a:pt x="773233" y="270456"/>
                      <a:pt x="770071" y="267442"/>
                      <a:pt x="770071" y="263536"/>
                    </a:cubicBezTo>
                    <a:cubicBezTo>
                      <a:pt x="770071" y="259778"/>
                      <a:pt x="773233" y="256578"/>
                      <a:pt x="776991" y="256615"/>
                    </a:cubicBezTo>
                    <a:close/>
                    <a:moveTo>
                      <a:pt x="784922" y="186028"/>
                    </a:moveTo>
                    <a:cubicBezTo>
                      <a:pt x="787675" y="183274"/>
                      <a:pt x="792140" y="183274"/>
                      <a:pt x="794893" y="186028"/>
                    </a:cubicBezTo>
                    <a:cubicBezTo>
                      <a:pt x="797647" y="188781"/>
                      <a:pt x="797647" y="193246"/>
                      <a:pt x="794893" y="195999"/>
                    </a:cubicBezTo>
                    <a:lnTo>
                      <a:pt x="752179" y="238713"/>
                    </a:lnTo>
                    <a:cubicBezTo>
                      <a:pt x="750877" y="240016"/>
                      <a:pt x="749017" y="240723"/>
                      <a:pt x="747268" y="240723"/>
                    </a:cubicBezTo>
                    <a:cubicBezTo>
                      <a:pt x="745408" y="240723"/>
                      <a:pt x="743659" y="239978"/>
                      <a:pt x="742208" y="238713"/>
                    </a:cubicBezTo>
                    <a:cubicBezTo>
                      <a:pt x="739454" y="235960"/>
                      <a:pt x="739454" y="231495"/>
                      <a:pt x="742208" y="228742"/>
                    </a:cubicBezTo>
                    <a:close/>
                    <a:moveTo>
                      <a:pt x="812191" y="158606"/>
                    </a:moveTo>
                    <a:cubicBezTo>
                      <a:pt x="814945" y="155852"/>
                      <a:pt x="819409" y="155852"/>
                      <a:pt x="822163" y="158606"/>
                    </a:cubicBezTo>
                    <a:cubicBezTo>
                      <a:pt x="824916" y="161359"/>
                      <a:pt x="824916" y="165824"/>
                      <a:pt x="822163" y="168577"/>
                    </a:cubicBezTo>
                    <a:lnTo>
                      <a:pt x="814386" y="176354"/>
                    </a:lnTo>
                    <a:cubicBezTo>
                      <a:pt x="813084" y="177656"/>
                      <a:pt x="811224" y="178363"/>
                      <a:pt x="809475" y="178363"/>
                    </a:cubicBezTo>
                    <a:cubicBezTo>
                      <a:pt x="807726" y="178363"/>
                      <a:pt x="805866" y="177656"/>
                      <a:pt x="804415" y="176354"/>
                    </a:cubicBezTo>
                    <a:cubicBezTo>
                      <a:pt x="801661" y="173600"/>
                      <a:pt x="801661" y="169135"/>
                      <a:pt x="804415" y="166382"/>
                    </a:cubicBezTo>
                    <a:close/>
                    <a:moveTo>
                      <a:pt x="717235" y="145178"/>
                    </a:moveTo>
                    <a:cubicBezTo>
                      <a:pt x="720993" y="145178"/>
                      <a:pt x="724156" y="148191"/>
                      <a:pt x="724156" y="152098"/>
                    </a:cubicBezTo>
                    <a:lnTo>
                      <a:pt x="724156" y="203779"/>
                    </a:lnTo>
                    <a:cubicBezTo>
                      <a:pt x="724156" y="207537"/>
                      <a:pt x="721142" y="210699"/>
                      <a:pt x="717235" y="210699"/>
                    </a:cubicBezTo>
                    <a:cubicBezTo>
                      <a:pt x="713366" y="210699"/>
                      <a:pt x="710315" y="207537"/>
                      <a:pt x="710315" y="203779"/>
                    </a:cubicBezTo>
                    <a:lnTo>
                      <a:pt x="710315" y="152098"/>
                    </a:lnTo>
                    <a:cubicBezTo>
                      <a:pt x="710315" y="148340"/>
                      <a:pt x="713477" y="145178"/>
                      <a:pt x="717235" y="145178"/>
                    </a:cubicBezTo>
                    <a:close/>
                    <a:moveTo>
                      <a:pt x="321097" y="139666"/>
                    </a:moveTo>
                    <a:lnTo>
                      <a:pt x="321097" y="150940"/>
                    </a:lnTo>
                    <a:cubicBezTo>
                      <a:pt x="321097" y="163628"/>
                      <a:pt x="315478" y="175608"/>
                      <a:pt x="305805" y="183980"/>
                    </a:cubicBezTo>
                    <a:lnTo>
                      <a:pt x="226293" y="252106"/>
                    </a:lnTo>
                    <a:cubicBezTo>
                      <a:pt x="213308" y="263230"/>
                      <a:pt x="205941" y="279378"/>
                      <a:pt x="205941" y="296419"/>
                    </a:cubicBezTo>
                    <a:lnTo>
                      <a:pt x="205941" y="346351"/>
                    </a:lnTo>
                    <a:lnTo>
                      <a:pt x="327756" y="346351"/>
                    </a:lnTo>
                    <a:cubicBezTo>
                      <a:pt x="343197" y="346351"/>
                      <a:pt x="355736" y="358889"/>
                      <a:pt x="355736" y="374330"/>
                    </a:cubicBezTo>
                    <a:lnTo>
                      <a:pt x="355736" y="778886"/>
                    </a:lnTo>
                    <a:cubicBezTo>
                      <a:pt x="355736" y="784095"/>
                      <a:pt x="354136" y="788857"/>
                      <a:pt x="351680" y="793025"/>
                    </a:cubicBezTo>
                    <a:lnTo>
                      <a:pt x="351683" y="793170"/>
                    </a:lnTo>
                    <a:lnTo>
                      <a:pt x="548393" y="793170"/>
                    </a:lnTo>
                    <a:cubicBezTo>
                      <a:pt x="535557" y="782343"/>
                      <a:pt x="527483" y="766344"/>
                      <a:pt x="527483" y="748299"/>
                    </a:cubicBezTo>
                    <a:cubicBezTo>
                      <a:pt x="527483" y="732708"/>
                      <a:pt x="533547" y="718012"/>
                      <a:pt x="544673" y="706887"/>
                    </a:cubicBezTo>
                    <a:cubicBezTo>
                      <a:pt x="555500" y="695762"/>
                      <a:pt x="570197" y="689697"/>
                      <a:pt x="585935" y="689697"/>
                    </a:cubicBezTo>
                    <a:lnTo>
                      <a:pt x="637987" y="689697"/>
                    </a:lnTo>
                    <a:lnTo>
                      <a:pt x="663548" y="664136"/>
                    </a:lnTo>
                    <a:lnTo>
                      <a:pt x="462371" y="664136"/>
                    </a:lnTo>
                    <a:cubicBezTo>
                      <a:pt x="429629" y="664136"/>
                      <a:pt x="402914" y="637421"/>
                      <a:pt x="402914" y="604679"/>
                    </a:cubicBezTo>
                    <a:lnTo>
                      <a:pt x="402914" y="358629"/>
                    </a:lnTo>
                    <a:cubicBezTo>
                      <a:pt x="402914" y="325887"/>
                      <a:pt x="429629" y="299172"/>
                      <a:pt x="462371" y="299172"/>
                    </a:cubicBezTo>
                    <a:lnTo>
                      <a:pt x="685799" y="299135"/>
                    </a:lnTo>
                    <a:cubicBezTo>
                      <a:pt x="692273" y="299135"/>
                      <a:pt x="698188" y="301181"/>
                      <a:pt x="703249" y="304493"/>
                    </a:cubicBezTo>
                    <a:lnTo>
                      <a:pt x="703249" y="296419"/>
                    </a:lnTo>
                    <a:cubicBezTo>
                      <a:pt x="703249" y="279230"/>
                      <a:pt x="695882" y="263231"/>
                      <a:pt x="682897" y="252106"/>
                    </a:cubicBezTo>
                    <a:lnTo>
                      <a:pt x="603385" y="183980"/>
                    </a:lnTo>
                    <a:cubicBezTo>
                      <a:pt x="593711" y="175607"/>
                      <a:pt x="588092" y="163627"/>
                      <a:pt x="588092" y="150940"/>
                    </a:cubicBezTo>
                    <a:lnTo>
                      <a:pt x="588092" y="139666"/>
                    </a:lnTo>
                    <a:close/>
                    <a:moveTo>
                      <a:pt x="567178" y="45166"/>
                    </a:moveTo>
                    <a:cubicBezTo>
                      <a:pt x="570936" y="45166"/>
                      <a:pt x="574098" y="48179"/>
                      <a:pt x="574098" y="52086"/>
                    </a:cubicBezTo>
                    <a:lnTo>
                      <a:pt x="574061" y="87879"/>
                    </a:lnTo>
                    <a:cubicBezTo>
                      <a:pt x="574061" y="91637"/>
                      <a:pt x="571048" y="94800"/>
                      <a:pt x="567141" y="94800"/>
                    </a:cubicBezTo>
                    <a:cubicBezTo>
                      <a:pt x="563271" y="94800"/>
                      <a:pt x="560071" y="91637"/>
                      <a:pt x="560257" y="87731"/>
                    </a:cubicBezTo>
                    <a:lnTo>
                      <a:pt x="560257" y="52086"/>
                    </a:lnTo>
                    <a:cubicBezTo>
                      <a:pt x="560257" y="48328"/>
                      <a:pt x="563271" y="45166"/>
                      <a:pt x="567178" y="45166"/>
                    </a:cubicBezTo>
                    <a:close/>
                    <a:moveTo>
                      <a:pt x="510885" y="45166"/>
                    </a:moveTo>
                    <a:cubicBezTo>
                      <a:pt x="514643" y="45166"/>
                      <a:pt x="517806" y="48179"/>
                      <a:pt x="517806" y="52086"/>
                    </a:cubicBezTo>
                    <a:lnTo>
                      <a:pt x="517806" y="87879"/>
                    </a:lnTo>
                    <a:cubicBezTo>
                      <a:pt x="517806" y="91637"/>
                      <a:pt x="514792" y="94800"/>
                      <a:pt x="510885" y="94800"/>
                    </a:cubicBezTo>
                    <a:cubicBezTo>
                      <a:pt x="506979" y="94800"/>
                      <a:pt x="503816" y="91637"/>
                      <a:pt x="503965" y="87731"/>
                    </a:cubicBezTo>
                    <a:lnTo>
                      <a:pt x="503965" y="52086"/>
                    </a:lnTo>
                    <a:cubicBezTo>
                      <a:pt x="503965" y="48328"/>
                      <a:pt x="507127" y="45166"/>
                      <a:pt x="510885" y="45166"/>
                    </a:cubicBezTo>
                    <a:close/>
                    <a:moveTo>
                      <a:pt x="454593" y="45166"/>
                    </a:moveTo>
                    <a:cubicBezTo>
                      <a:pt x="458351" y="45166"/>
                      <a:pt x="461514" y="48179"/>
                      <a:pt x="461514" y="52086"/>
                    </a:cubicBezTo>
                    <a:lnTo>
                      <a:pt x="461514" y="87879"/>
                    </a:lnTo>
                    <a:cubicBezTo>
                      <a:pt x="461514" y="91637"/>
                      <a:pt x="458500" y="94800"/>
                      <a:pt x="454593" y="94800"/>
                    </a:cubicBezTo>
                    <a:cubicBezTo>
                      <a:pt x="450687" y="94800"/>
                      <a:pt x="447673" y="91637"/>
                      <a:pt x="447673" y="87731"/>
                    </a:cubicBezTo>
                    <a:lnTo>
                      <a:pt x="447673" y="52086"/>
                    </a:lnTo>
                    <a:cubicBezTo>
                      <a:pt x="447673" y="48328"/>
                      <a:pt x="450835" y="45166"/>
                      <a:pt x="454593" y="45166"/>
                    </a:cubicBezTo>
                    <a:close/>
                    <a:moveTo>
                      <a:pt x="398300" y="45166"/>
                    </a:moveTo>
                    <a:cubicBezTo>
                      <a:pt x="402058" y="45166"/>
                      <a:pt x="405221" y="48179"/>
                      <a:pt x="405221" y="52086"/>
                    </a:cubicBezTo>
                    <a:lnTo>
                      <a:pt x="405221" y="87879"/>
                    </a:lnTo>
                    <a:cubicBezTo>
                      <a:pt x="405221" y="91637"/>
                      <a:pt x="402207" y="94800"/>
                      <a:pt x="398300" y="94800"/>
                    </a:cubicBezTo>
                    <a:cubicBezTo>
                      <a:pt x="394431" y="94800"/>
                      <a:pt x="391380" y="91637"/>
                      <a:pt x="391380" y="87731"/>
                    </a:cubicBezTo>
                    <a:lnTo>
                      <a:pt x="391380" y="52086"/>
                    </a:lnTo>
                    <a:cubicBezTo>
                      <a:pt x="391380" y="48328"/>
                      <a:pt x="394393" y="45166"/>
                      <a:pt x="398300" y="45166"/>
                    </a:cubicBezTo>
                    <a:close/>
                    <a:moveTo>
                      <a:pt x="342046" y="45166"/>
                    </a:moveTo>
                    <a:cubicBezTo>
                      <a:pt x="345803" y="45166"/>
                      <a:pt x="348966" y="48179"/>
                      <a:pt x="348966" y="52086"/>
                    </a:cubicBezTo>
                    <a:lnTo>
                      <a:pt x="348966" y="87879"/>
                    </a:lnTo>
                    <a:cubicBezTo>
                      <a:pt x="348966" y="91637"/>
                      <a:pt x="345952" y="94800"/>
                      <a:pt x="342046" y="94800"/>
                    </a:cubicBezTo>
                    <a:cubicBezTo>
                      <a:pt x="338288" y="94800"/>
                      <a:pt x="335088" y="91637"/>
                      <a:pt x="335125" y="87731"/>
                    </a:cubicBezTo>
                    <a:lnTo>
                      <a:pt x="335125" y="52086"/>
                    </a:lnTo>
                    <a:cubicBezTo>
                      <a:pt x="335125" y="48328"/>
                      <a:pt x="338288" y="45166"/>
                      <a:pt x="342046" y="45166"/>
                    </a:cubicBezTo>
                    <a:close/>
                    <a:moveTo>
                      <a:pt x="306362" y="13987"/>
                    </a:moveTo>
                    <a:cubicBezTo>
                      <a:pt x="298585" y="13987"/>
                      <a:pt x="292372" y="20313"/>
                      <a:pt x="292372" y="27978"/>
                    </a:cubicBezTo>
                    <a:lnTo>
                      <a:pt x="292372" y="111842"/>
                    </a:lnTo>
                    <a:cubicBezTo>
                      <a:pt x="292372" y="119619"/>
                      <a:pt x="298697" y="125833"/>
                      <a:pt x="306362" y="125833"/>
                    </a:cubicBezTo>
                    <a:lnTo>
                      <a:pt x="306365" y="125981"/>
                    </a:lnTo>
                    <a:lnTo>
                      <a:pt x="314178" y="125981"/>
                    </a:lnTo>
                    <a:lnTo>
                      <a:pt x="595013" y="125944"/>
                    </a:lnTo>
                    <a:lnTo>
                      <a:pt x="602790" y="125944"/>
                    </a:lnTo>
                    <a:cubicBezTo>
                      <a:pt x="610566" y="125944"/>
                      <a:pt x="616780" y="119618"/>
                      <a:pt x="616780" y="111954"/>
                    </a:cubicBezTo>
                    <a:lnTo>
                      <a:pt x="616780" y="27978"/>
                    </a:lnTo>
                    <a:cubicBezTo>
                      <a:pt x="616780" y="20201"/>
                      <a:pt x="610454" y="13987"/>
                      <a:pt x="602790" y="13987"/>
                    </a:cubicBezTo>
                    <a:close/>
                    <a:moveTo>
                      <a:pt x="306360" y="0"/>
                    </a:moveTo>
                    <a:lnTo>
                      <a:pt x="602826" y="0"/>
                    </a:lnTo>
                    <a:cubicBezTo>
                      <a:pt x="618267" y="0"/>
                      <a:pt x="630806" y="12538"/>
                      <a:pt x="630806" y="27979"/>
                    </a:cubicBezTo>
                    <a:lnTo>
                      <a:pt x="630768" y="111844"/>
                    </a:lnTo>
                    <a:cubicBezTo>
                      <a:pt x="630768" y="127285"/>
                      <a:pt x="618230" y="139824"/>
                      <a:pt x="602789" y="139824"/>
                    </a:cubicBezTo>
                    <a:lnTo>
                      <a:pt x="602082" y="139824"/>
                    </a:lnTo>
                    <a:lnTo>
                      <a:pt x="602082" y="151098"/>
                    </a:lnTo>
                    <a:cubicBezTo>
                      <a:pt x="602082" y="159619"/>
                      <a:pt x="605839" y="167841"/>
                      <a:pt x="612462" y="173460"/>
                    </a:cubicBezTo>
                    <a:lnTo>
                      <a:pt x="691974" y="241585"/>
                    </a:lnTo>
                    <a:cubicBezTo>
                      <a:pt x="708010" y="255315"/>
                      <a:pt x="717237" y="275220"/>
                      <a:pt x="717237" y="296428"/>
                    </a:cubicBezTo>
                    <a:lnTo>
                      <a:pt x="717237" y="610344"/>
                    </a:lnTo>
                    <a:lnTo>
                      <a:pt x="770778" y="556803"/>
                    </a:lnTo>
                    <a:cubicBezTo>
                      <a:pt x="781866" y="545826"/>
                      <a:pt x="796452" y="539613"/>
                      <a:pt x="812190" y="539762"/>
                    </a:cubicBezTo>
                    <a:cubicBezTo>
                      <a:pt x="827781" y="539762"/>
                      <a:pt x="842477" y="545826"/>
                      <a:pt x="853602" y="556951"/>
                    </a:cubicBezTo>
                    <a:cubicBezTo>
                      <a:pt x="864727" y="568039"/>
                      <a:pt x="870792" y="582774"/>
                      <a:pt x="870792" y="598363"/>
                    </a:cubicBezTo>
                    <a:cubicBezTo>
                      <a:pt x="870792" y="614102"/>
                      <a:pt x="864727" y="628650"/>
                      <a:pt x="853602" y="639775"/>
                    </a:cubicBezTo>
                    <a:lnTo>
                      <a:pt x="803521" y="689856"/>
                    </a:lnTo>
                    <a:cubicBezTo>
                      <a:pt x="817251" y="691009"/>
                      <a:pt x="829939" y="696925"/>
                      <a:pt x="839612" y="706747"/>
                    </a:cubicBezTo>
                    <a:cubicBezTo>
                      <a:pt x="850738" y="717835"/>
                      <a:pt x="856802" y="732569"/>
                      <a:pt x="856802" y="748159"/>
                    </a:cubicBezTo>
                    <a:cubicBezTo>
                      <a:pt x="856802" y="766204"/>
                      <a:pt x="848579" y="782203"/>
                      <a:pt x="835892" y="793030"/>
                    </a:cubicBezTo>
                    <a:lnTo>
                      <a:pt x="850328" y="793030"/>
                    </a:lnTo>
                    <a:lnTo>
                      <a:pt x="850328" y="793033"/>
                    </a:lnTo>
                    <a:cubicBezTo>
                      <a:pt x="854197" y="793033"/>
                      <a:pt x="857248" y="796196"/>
                      <a:pt x="857137" y="800102"/>
                    </a:cubicBezTo>
                    <a:cubicBezTo>
                      <a:pt x="857137" y="803860"/>
                      <a:pt x="854123" y="807023"/>
                      <a:pt x="850216" y="807023"/>
                    </a:cubicBezTo>
                    <a:lnTo>
                      <a:pt x="6920" y="807023"/>
                    </a:lnTo>
                    <a:cubicBezTo>
                      <a:pt x="3162" y="807023"/>
                      <a:pt x="0" y="804009"/>
                      <a:pt x="0" y="800102"/>
                    </a:cubicBezTo>
                    <a:cubicBezTo>
                      <a:pt x="0" y="796344"/>
                      <a:pt x="3013" y="793182"/>
                      <a:pt x="6920" y="793182"/>
                    </a:cubicBezTo>
                    <a:lnTo>
                      <a:pt x="28277" y="793182"/>
                    </a:lnTo>
                    <a:lnTo>
                      <a:pt x="28761" y="793145"/>
                    </a:lnTo>
                    <a:cubicBezTo>
                      <a:pt x="26305" y="788977"/>
                      <a:pt x="24705" y="784215"/>
                      <a:pt x="24705" y="779006"/>
                    </a:cubicBezTo>
                    <a:lnTo>
                      <a:pt x="24705" y="374489"/>
                    </a:lnTo>
                    <a:cubicBezTo>
                      <a:pt x="24705" y="359048"/>
                      <a:pt x="37244" y="346509"/>
                      <a:pt x="52685" y="346509"/>
                    </a:cubicBezTo>
                    <a:lnTo>
                      <a:pt x="191912" y="346472"/>
                    </a:lnTo>
                    <a:lnTo>
                      <a:pt x="191912" y="296540"/>
                    </a:lnTo>
                    <a:cubicBezTo>
                      <a:pt x="191912" y="275481"/>
                      <a:pt x="201139" y="255389"/>
                      <a:pt x="217175" y="241697"/>
                    </a:cubicBezTo>
                    <a:lnTo>
                      <a:pt x="296687" y="173571"/>
                    </a:lnTo>
                    <a:cubicBezTo>
                      <a:pt x="303309" y="167952"/>
                      <a:pt x="307067" y="159878"/>
                      <a:pt x="307067" y="151209"/>
                    </a:cubicBezTo>
                    <a:lnTo>
                      <a:pt x="307067" y="139935"/>
                    </a:lnTo>
                    <a:lnTo>
                      <a:pt x="306360" y="139935"/>
                    </a:lnTo>
                    <a:cubicBezTo>
                      <a:pt x="290919" y="139935"/>
                      <a:pt x="278381" y="127397"/>
                      <a:pt x="278381" y="111956"/>
                    </a:cubicBezTo>
                    <a:lnTo>
                      <a:pt x="278381" y="27979"/>
                    </a:lnTo>
                    <a:cubicBezTo>
                      <a:pt x="278381" y="12538"/>
                      <a:pt x="290919" y="0"/>
                      <a:pt x="306360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6350" cap="flat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Tw Cen MT (Headings)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0482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9179C0-9419-193C-6A50-9AD7360444AD}"/>
              </a:ext>
            </a:extLst>
          </p:cNvPr>
          <p:cNvGrpSpPr/>
          <p:nvPr/>
        </p:nvGrpSpPr>
        <p:grpSpPr>
          <a:xfrm>
            <a:off x="602123" y="816947"/>
            <a:ext cx="11433801" cy="6058983"/>
            <a:chOff x="602123" y="816947"/>
            <a:chExt cx="11433801" cy="6058983"/>
          </a:xfrm>
        </p:grpSpPr>
        <p:sp>
          <p:nvSpPr>
            <p:cNvPr id="2" name="Rectangle 11">
              <a:extLst>
                <a:ext uri="{FF2B5EF4-FFF2-40B4-BE49-F238E27FC236}">
                  <a16:creationId xmlns:a16="http://schemas.microsoft.com/office/drawing/2014/main" id="{A05363E4-42F8-C7F3-66EA-AFFE696A974F}"/>
                </a:ext>
              </a:extLst>
            </p:cNvPr>
            <p:cNvSpPr/>
            <p:nvPr/>
          </p:nvSpPr>
          <p:spPr>
            <a:xfrm flipH="1">
              <a:off x="9065974" y="816947"/>
              <a:ext cx="2969950" cy="60589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FC54D23-13C3-4F44-9958-B5016177090F}"/>
                </a:ext>
              </a:extLst>
            </p:cNvPr>
            <p:cNvGrpSpPr/>
            <p:nvPr/>
          </p:nvGrpSpPr>
          <p:grpSpPr>
            <a:xfrm>
              <a:off x="602123" y="1135742"/>
              <a:ext cx="10987754" cy="5380081"/>
              <a:chOff x="196509" y="1135742"/>
              <a:chExt cx="10987754" cy="5380081"/>
            </a:xfrm>
          </p:grpSpPr>
          <p:sp>
            <p:nvSpPr>
              <p:cNvPr id="63" name="Graphic 38">
                <a:extLst>
                  <a:ext uri="{FF2B5EF4-FFF2-40B4-BE49-F238E27FC236}">
                    <a16:creationId xmlns:a16="http://schemas.microsoft.com/office/drawing/2014/main" id="{5C6123E7-0A48-4128-A61C-D12962AF0660}"/>
                  </a:ext>
                </a:extLst>
              </p:cNvPr>
              <p:cNvSpPr/>
              <p:nvPr/>
            </p:nvSpPr>
            <p:spPr>
              <a:xfrm flipH="1">
                <a:off x="8958336" y="1135742"/>
                <a:ext cx="2225927" cy="5372786"/>
              </a:xfrm>
              <a:custGeom>
                <a:avLst/>
                <a:gdLst>
                  <a:gd name="connsiteX0" fmla="*/ 1588313 w 3177980"/>
                  <a:gd name="connsiteY0" fmla="*/ 0 h 6858921"/>
                  <a:gd name="connsiteX1" fmla="*/ 1892100 w 3177980"/>
                  <a:gd name="connsiteY1" fmla="*/ 224222 h 6858921"/>
                  <a:gd name="connsiteX2" fmla="*/ 1890762 w 3177980"/>
                  <a:gd name="connsiteY2" fmla="*/ 464790 h 6858921"/>
                  <a:gd name="connsiteX3" fmla="*/ 1950501 w 3177980"/>
                  <a:gd name="connsiteY3" fmla="*/ 580787 h 6858921"/>
                  <a:gd name="connsiteX4" fmla="*/ 1848705 w 3177980"/>
                  <a:gd name="connsiteY4" fmla="*/ 742058 h 6858921"/>
                  <a:gd name="connsiteX5" fmla="*/ 1792447 w 3177980"/>
                  <a:gd name="connsiteY5" fmla="*/ 864217 h 6858921"/>
                  <a:gd name="connsiteX6" fmla="*/ 1792447 w 3177980"/>
                  <a:gd name="connsiteY6" fmla="*/ 1009680 h 6858921"/>
                  <a:gd name="connsiteX7" fmla="*/ 1940591 w 3177980"/>
                  <a:gd name="connsiteY7" fmla="*/ 1107190 h 6858921"/>
                  <a:gd name="connsiteX8" fmla="*/ 2168300 w 3177980"/>
                  <a:gd name="connsiteY8" fmla="*/ 1196127 h 6858921"/>
                  <a:gd name="connsiteX9" fmla="*/ 2554868 w 3177980"/>
                  <a:gd name="connsiteY9" fmla="*/ 1486254 h 6858921"/>
                  <a:gd name="connsiteX10" fmla="*/ 2659075 w 3177980"/>
                  <a:gd name="connsiteY10" fmla="*/ 2347276 h 6858921"/>
                  <a:gd name="connsiteX11" fmla="*/ 2827845 w 3177980"/>
                  <a:gd name="connsiteY11" fmla="*/ 2871005 h 6858921"/>
                  <a:gd name="connsiteX12" fmla="*/ 2895619 w 3177980"/>
                  <a:gd name="connsiteY12" fmla="*/ 3290251 h 6858921"/>
                  <a:gd name="connsiteX13" fmla="*/ 3042158 w 3177980"/>
                  <a:gd name="connsiteY13" fmla="*/ 3424462 h 6858921"/>
                  <a:gd name="connsiteX14" fmla="*/ 3177980 w 3177980"/>
                  <a:gd name="connsiteY14" fmla="*/ 3694228 h 6858921"/>
                  <a:gd name="connsiteX15" fmla="*/ 3092792 w 3177980"/>
                  <a:gd name="connsiteY15" fmla="*/ 3693690 h 6858921"/>
                  <a:gd name="connsiteX16" fmla="*/ 3049124 w 3177980"/>
                  <a:gd name="connsiteY16" fmla="*/ 3633414 h 6858921"/>
                  <a:gd name="connsiteX17" fmla="*/ 3099759 w 3177980"/>
                  <a:gd name="connsiteY17" fmla="*/ 3933989 h 6858921"/>
                  <a:gd name="connsiteX18" fmla="*/ 3037877 w 3177980"/>
                  <a:gd name="connsiteY18" fmla="*/ 3959169 h 6858921"/>
                  <a:gd name="connsiteX19" fmla="*/ 2969566 w 3177980"/>
                  <a:gd name="connsiteY19" fmla="*/ 3762808 h 6858921"/>
                  <a:gd name="connsiteX20" fmla="*/ 2998763 w 3177980"/>
                  <a:gd name="connsiteY20" fmla="*/ 3992659 h 6858921"/>
                  <a:gd name="connsiteX21" fmla="*/ 2935544 w 3177980"/>
                  <a:gd name="connsiteY21" fmla="*/ 4007661 h 6858921"/>
                  <a:gd name="connsiteX22" fmla="*/ 2877143 w 3177980"/>
                  <a:gd name="connsiteY22" fmla="*/ 3794954 h 6858921"/>
                  <a:gd name="connsiteX23" fmla="*/ 2893219 w 3177980"/>
                  <a:gd name="connsiteY23" fmla="*/ 4015159 h 6858921"/>
                  <a:gd name="connsiteX24" fmla="*/ 2832943 w 3177980"/>
                  <a:gd name="connsiteY24" fmla="*/ 4017839 h 6858921"/>
                  <a:gd name="connsiteX25" fmla="*/ 2789543 w 3177980"/>
                  <a:gd name="connsiteY25" fmla="*/ 3805670 h 6858921"/>
                  <a:gd name="connsiteX26" fmla="*/ 2797041 w 3177980"/>
                  <a:gd name="connsiteY26" fmla="*/ 3962118 h 6858921"/>
                  <a:gd name="connsiteX27" fmla="*/ 2743194 w 3177980"/>
                  <a:gd name="connsiteY27" fmla="*/ 3965604 h 6858921"/>
                  <a:gd name="connsiteX28" fmla="*/ 2655058 w 3177980"/>
                  <a:gd name="connsiteY28" fmla="*/ 3546626 h 6858921"/>
                  <a:gd name="connsiteX29" fmla="*/ 2676220 w 3177980"/>
                  <a:gd name="connsiteY29" fmla="*/ 3341424 h 6858921"/>
                  <a:gd name="connsiteX30" fmla="*/ 2342430 w 3177980"/>
                  <a:gd name="connsiteY30" fmla="*/ 2706258 h 6858921"/>
                  <a:gd name="connsiteX31" fmla="*/ 2312963 w 3177980"/>
                  <a:gd name="connsiteY31" fmla="*/ 2396311 h 6858921"/>
                  <a:gd name="connsiteX32" fmla="*/ 2213043 w 3177980"/>
                  <a:gd name="connsiteY32" fmla="*/ 2115830 h 6858921"/>
                  <a:gd name="connsiteX33" fmla="*/ 2115533 w 3177980"/>
                  <a:gd name="connsiteY33" fmla="*/ 2606874 h 6858921"/>
                  <a:gd name="connsiteX34" fmla="*/ 2174203 w 3177980"/>
                  <a:gd name="connsiteY34" fmla="*/ 3036837 h 6858921"/>
                  <a:gd name="connsiteX35" fmla="*/ 2312701 w 3177980"/>
                  <a:gd name="connsiteY35" fmla="*/ 3766871 h 6858921"/>
                  <a:gd name="connsiteX36" fmla="*/ 2236085 w 3177980"/>
                  <a:gd name="connsiteY36" fmla="*/ 4990338 h 6858921"/>
                  <a:gd name="connsiteX37" fmla="*/ 2343779 w 3177980"/>
                  <a:gd name="connsiteY37" fmla="*/ 5478971 h 6858921"/>
                  <a:gd name="connsiteX38" fmla="*/ 2265821 w 3177980"/>
                  <a:gd name="connsiteY38" fmla="*/ 6274098 h 6858921"/>
                  <a:gd name="connsiteX39" fmla="*/ 2540141 w 3177980"/>
                  <a:gd name="connsiteY39" fmla="*/ 6562592 h 6858921"/>
                  <a:gd name="connsiteX40" fmla="*/ 2649709 w 3177980"/>
                  <a:gd name="connsiteY40" fmla="*/ 6809366 h 6858921"/>
                  <a:gd name="connsiteX41" fmla="*/ 2306003 w 3177980"/>
                  <a:gd name="connsiteY41" fmla="*/ 6818167 h 6858921"/>
                  <a:gd name="connsiteX42" fmla="*/ 2138302 w 3177980"/>
                  <a:gd name="connsiteY42" fmla="*/ 6666834 h 6858921"/>
                  <a:gd name="connsiteX43" fmla="*/ 1955868 w 3177980"/>
                  <a:gd name="connsiteY43" fmla="*/ 6540361 h 6858921"/>
                  <a:gd name="connsiteX44" fmla="*/ 1982928 w 3177980"/>
                  <a:gd name="connsiteY44" fmla="*/ 6170143 h 6858921"/>
                  <a:gd name="connsiteX45" fmla="*/ 1858090 w 3177980"/>
                  <a:gd name="connsiteY45" fmla="*/ 5559621 h 6858921"/>
                  <a:gd name="connsiteX46" fmla="*/ 1837190 w 3177980"/>
                  <a:gd name="connsiteY46" fmla="*/ 5045539 h 6858921"/>
                  <a:gd name="connsiteX47" fmla="*/ 1628769 w 3177980"/>
                  <a:gd name="connsiteY47" fmla="*/ 3794526 h 6858921"/>
                  <a:gd name="connsiteX48" fmla="*/ 1549205 w 3177980"/>
                  <a:gd name="connsiteY48" fmla="*/ 3794526 h 6858921"/>
                  <a:gd name="connsiteX49" fmla="*/ 1340785 w 3177980"/>
                  <a:gd name="connsiteY49" fmla="*/ 5045539 h 6858921"/>
                  <a:gd name="connsiteX50" fmla="*/ 1319891 w 3177980"/>
                  <a:gd name="connsiteY50" fmla="*/ 5559621 h 6858921"/>
                  <a:gd name="connsiteX51" fmla="*/ 1195052 w 3177980"/>
                  <a:gd name="connsiteY51" fmla="*/ 6170143 h 6858921"/>
                  <a:gd name="connsiteX52" fmla="*/ 1222113 w 3177980"/>
                  <a:gd name="connsiteY52" fmla="*/ 6540361 h 6858921"/>
                  <a:gd name="connsiteX53" fmla="*/ 1039679 w 3177980"/>
                  <a:gd name="connsiteY53" fmla="*/ 6666834 h 6858921"/>
                  <a:gd name="connsiteX54" fmla="*/ 871978 w 3177980"/>
                  <a:gd name="connsiteY54" fmla="*/ 6818167 h 6858921"/>
                  <a:gd name="connsiteX55" fmla="*/ 528272 w 3177980"/>
                  <a:gd name="connsiteY55" fmla="*/ 6809366 h 6858921"/>
                  <a:gd name="connsiteX56" fmla="*/ 637840 w 3177980"/>
                  <a:gd name="connsiteY56" fmla="*/ 6562592 h 6858921"/>
                  <a:gd name="connsiteX57" fmla="*/ 912160 w 3177980"/>
                  <a:gd name="connsiteY57" fmla="*/ 6274098 h 6858921"/>
                  <a:gd name="connsiteX58" fmla="*/ 834201 w 3177980"/>
                  <a:gd name="connsiteY58" fmla="*/ 5478971 h 6858921"/>
                  <a:gd name="connsiteX59" fmla="*/ 941895 w 3177980"/>
                  <a:gd name="connsiteY59" fmla="*/ 4990338 h 6858921"/>
                  <a:gd name="connsiteX60" fmla="*/ 865280 w 3177980"/>
                  <a:gd name="connsiteY60" fmla="*/ 3766871 h 6858921"/>
                  <a:gd name="connsiteX61" fmla="*/ 1003777 w 3177980"/>
                  <a:gd name="connsiteY61" fmla="*/ 3036837 h 6858921"/>
                  <a:gd name="connsiteX62" fmla="*/ 1062447 w 3177980"/>
                  <a:gd name="connsiteY62" fmla="*/ 2606874 h 6858921"/>
                  <a:gd name="connsiteX63" fmla="*/ 964938 w 3177980"/>
                  <a:gd name="connsiteY63" fmla="*/ 2115830 h 6858921"/>
                  <a:gd name="connsiteX64" fmla="*/ 865017 w 3177980"/>
                  <a:gd name="connsiteY64" fmla="*/ 2396311 h 6858921"/>
                  <a:gd name="connsiteX65" fmla="*/ 835545 w 3177980"/>
                  <a:gd name="connsiteY65" fmla="*/ 2706258 h 6858921"/>
                  <a:gd name="connsiteX66" fmla="*/ 501754 w 3177980"/>
                  <a:gd name="connsiteY66" fmla="*/ 3341424 h 6858921"/>
                  <a:gd name="connsiteX67" fmla="*/ 522923 w 3177980"/>
                  <a:gd name="connsiteY67" fmla="*/ 3546626 h 6858921"/>
                  <a:gd name="connsiteX68" fmla="*/ 434786 w 3177980"/>
                  <a:gd name="connsiteY68" fmla="*/ 3965604 h 6858921"/>
                  <a:gd name="connsiteX69" fmla="*/ 380939 w 3177980"/>
                  <a:gd name="connsiteY69" fmla="*/ 3962118 h 6858921"/>
                  <a:gd name="connsiteX70" fmla="*/ 388437 w 3177980"/>
                  <a:gd name="connsiteY70" fmla="*/ 3805670 h 6858921"/>
                  <a:gd name="connsiteX71" fmla="*/ 345038 w 3177980"/>
                  <a:gd name="connsiteY71" fmla="*/ 4017839 h 6858921"/>
                  <a:gd name="connsiteX72" fmla="*/ 284761 w 3177980"/>
                  <a:gd name="connsiteY72" fmla="*/ 4015159 h 6858921"/>
                  <a:gd name="connsiteX73" fmla="*/ 300838 w 3177980"/>
                  <a:gd name="connsiteY73" fmla="*/ 3794954 h 6858921"/>
                  <a:gd name="connsiteX74" fmla="*/ 242436 w 3177980"/>
                  <a:gd name="connsiteY74" fmla="*/ 4007661 h 6858921"/>
                  <a:gd name="connsiteX75" fmla="*/ 179217 w 3177980"/>
                  <a:gd name="connsiteY75" fmla="*/ 3992659 h 6858921"/>
                  <a:gd name="connsiteX76" fmla="*/ 208415 w 3177980"/>
                  <a:gd name="connsiteY76" fmla="*/ 3762808 h 6858921"/>
                  <a:gd name="connsiteX77" fmla="*/ 140103 w 3177980"/>
                  <a:gd name="connsiteY77" fmla="*/ 3959169 h 6858921"/>
                  <a:gd name="connsiteX78" fmla="*/ 78221 w 3177980"/>
                  <a:gd name="connsiteY78" fmla="*/ 3933989 h 6858921"/>
                  <a:gd name="connsiteX79" fmla="*/ 128856 w 3177980"/>
                  <a:gd name="connsiteY79" fmla="*/ 3633414 h 6858921"/>
                  <a:gd name="connsiteX80" fmla="*/ 85188 w 3177980"/>
                  <a:gd name="connsiteY80" fmla="*/ 3693690 h 6858921"/>
                  <a:gd name="connsiteX81" fmla="*/ 0 w 3177980"/>
                  <a:gd name="connsiteY81" fmla="*/ 3694228 h 6858921"/>
                  <a:gd name="connsiteX82" fmla="*/ 135823 w 3177980"/>
                  <a:gd name="connsiteY82" fmla="*/ 3424462 h 6858921"/>
                  <a:gd name="connsiteX83" fmla="*/ 282361 w 3177980"/>
                  <a:gd name="connsiteY83" fmla="*/ 3290251 h 6858921"/>
                  <a:gd name="connsiteX84" fmla="*/ 350135 w 3177980"/>
                  <a:gd name="connsiteY84" fmla="*/ 2871005 h 6858921"/>
                  <a:gd name="connsiteX85" fmla="*/ 518905 w 3177980"/>
                  <a:gd name="connsiteY85" fmla="*/ 2347276 h 6858921"/>
                  <a:gd name="connsiteX86" fmla="*/ 623112 w 3177980"/>
                  <a:gd name="connsiteY86" fmla="*/ 1486254 h 6858921"/>
                  <a:gd name="connsiteX87" fmla="*/ 1009681 w 3177980"/>
                  <a:gd name="connsiteY87" fmla="*/ 1196127 h 6858921"/>
                  <a:gd name="connsiteX88" fmla="*/ 1237389 w 3177980"/>
                  <a:gd name="connsiteY88" fmla="*/ 1107190 h 6858921"/>
                  <a:gd name="connsiteX89" fmla="*/ 1385533 w 3177980"/>
                  <a:gd name="connsiteY89" fmla="*/ 1009680 h 6858921"/>
                  <a:gd name="connsiteX90" fmla="*/ 1385533 w 3177980"/>
                  <a:gd name="connsiteY90" fmla="*/ 864217 h 6858921"/>
                  <a:gd name="connsiteX91" fmla="*/ 1329275 w 3177980"/>
                  <a:gd name="connsiteY91" fmla="*/ 742058 h 6858921"/>
                  <a:gd name="connsiteX92" fmla="*/ 1227479 w 3177980"/>
                  <a:gd name="connsiteY92" fmla="*/ 580787 h 6858921"/>
                  <a:gd name="connsiteX93" fmla="*/ 1287218 w 3177980"/>
                  <a:gd name="connsiteY93" fmla="*/ 464790 h 6858921"/>
                  <a:gd name="connsiteX94" fmla="*/ 1285881 w 3177980"/>
                  <a:gd name="connsiteY94" fmla="*/ 224222 h 6858921"/>
                  <a:gd name="connsiteX95" fmla="*/ 1588330 w 3177980"/>
                  <a:gd name="connsiteY95" fmla="*/ 0 h 6858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3177980" h="6858921">
                    <a:moveTo>
                      <a:pt x="1588313" y="0"/>
                    </a:moveTo>
                    <a:cubicBezTo>
                      <a:pt x="1739938" y="0"/>
                      <a:pt x="1857009" y="107156"/>
                      <a:pt x="1892100" y="224222"/>
                    </a:cubicBezTo>
                    <a:cubicBezTo>
                      <a:pt x="1927195" y="341026"/>
                      <a:pt x="1890762" y="464790"/>
                      <a:pt x="1890762" y="464790"/>
                    </a:cubicBezTo>
                    <a:cubicBezTo>
                      <a:pt x="1939785" y="458092"/>
                      <a:pt x="1961217" y="511135"/>
                      <a:pt x="1950501" y="580787"/>
                    </a:cubicBezTo>
                    <a:cubicBezTo>
                      <a:pt x="1939785" y="650441"/>
                      <a:pt x="1894511" y="713929"/>
                      <a:pt x="1848705" y="742058"/>
                    </a:cubicBezTo>
                    <a:cubicBezTo>
                      <a:pt x="1848705" y="742058"/>
                      <a:pt x="1828343" y="817068"/>
                      <a:pt x="1792447" y="864217"/>
                    </a:cubicBezTo>
                    <a:cubicBezTo>
                      <a:pt x="1781731" y="878681"/>
                      <a:pt x="1777982" y="983963"/>
                      <a:pt x="1792447" y="1009680"/>
                    </a:cubicBezTo>
                    <a:cubicBezTo>
                      <a:pt x="1805843" y="1033792"/>
                      <a:pt x="1864507" y="1063527"/>
                      <a:pt x="1940591" y="1107190"/>
                    </a:cubicBezTo>
                    <a:cubicBezTo>
                      <a:pt x="2013457" y="1148978"/>
                      <a:pt x="2097039" y="1187023"/>
                      <a:pt x="2168300" y="1196127"/>
                    </a:cubicBezTo>
                    <a:cubicBezTo>
                      <a:pt x="2359844" y="1220507"/>
                      <a:pt x="2496735" y="1297922"/>
                      <a:pt x="2554868" y="1486254"/>
                    </a:cubicBezTo>
                    <a:cubicBezTo>
                      <a:pt x="2613001" y="1674849"/>
                      <a:pt x="2614607" y="2098902"/>
                      <a:pt x="2659075" y="2347276"/>
                    </a:cubicBezTo>
                    <a:cubicBezTo>
                      <a:pt x="2769180" y="2516583"/>
                      <a:pt x="2781233" y="2656961"/>
                      <a:pt x="2827845" y="2871005"/>
                    </a:cubicBezTo>
                    <a:cubicBezTo>
                      <a:pt x="2874457" y="3084780"/>
                      <a:pt x="2860792" y="3227838"/>
                      <a:pt x="2895619" y="3290251"/>
                    </a:cubicBezTo>
                    <a:cubicBezTo>
                      <a:pt x="2930441" y="3352665"/>
                      <a:pt x="2984293" y="3356688"/>
                      <a:pt x="3042158" y="3424462"/>
                    </a:cubicBezTo>
                    <a:cubicBezTo>
                      <a:pt x="3100022" y="3491968"/>
                      <a:pt x="3112343" y="3581979"/>
                      <a:pt x="3177980" y="3694228"/>
                    </a:cubicBezTo>
                    <a:cubicBezTo>
                      <a:pt x="3149851" y="3719676"/>
                      <a:pt x="3113686" y="3712978"/>
                      <a:pt x="3092792" y="3693690"/>
                    </a:cubicBezTo>
                    <a:cubicBezTo>
                      <a:pt x="3071898" y="3674402"/>
                      <a:pt x="3049124" y="3633414"/>
                      <a:pt x="3049124" y="3633414"/>
                    </a:cubicBezTo>
                    <a:cubicBezTo>
                      <a:pt x="3049124" y="3633414"/>
                      <a:pt x="3093330" y="3886572"/>
                      <a:pt x="3099759" y="3933989"/>
                    </a:cubicBezTo>
                    <a:cubicBezTo>
                      <a:pt x="3106188" y="3981406"/>
                      <a:pt x="3053142" y="3992122"/>
                      <a:pt x="3037877" y="3959169"/>
                    </a:cubicBezTo>
                    <a:cubicBezTo>
                      <a:pt x="3021801" y="3924079"/>
                      <a:pt x="2969566" y="3762808"/>
                      <a:pt x="2969566" y="3762808"/>
                    </a:cubicBezTo>
                    <a:cubicBezTo>
                      <a:pt x="2969566" y="3762808"/>
                      <a:pt x="2997695" y="3957832"/>
                      <a:pt x="2998763" y="3992659"/>
                    </a:cubicBezTo>
                    <a:cubicBezTo>
                      <a:pt x="2999838" y="4033115"/>
                      <a:pt x="2955632" y="4040345"/>
                      <a:pt x="2935544" y="4007661"/>
                    </a:cubicBezTo>
                    <a:cubicBezTo>
                      <a:pt x="2914650" y="3973640"/>
                      <a:pt x="2877143" y="3794954"/>
                      <a:pt x="2877143" y="3794954"/>
                    </a:cubicBezTo>
                    <a:cubicBezTo>
                      <a:pt x="2877143" y="3794954"/>
                      <a:pt x="2899111" y="3997746"/>
                      <a:pt x="2893219" y="4015159"/>
                    </a:cubicBezTo>
                    <a:cubicBezTo>
                      <a:pt x="2884109" y="4042488"/>
                      <a:pt x="2854905" y="4053472"/>
                      <a:pt x="2832943" y="4017839"/>
                    </a:cubicBezTo>
                    <a:cubicBezTo>
                      <a:pt x="2818472" y="3994534"/>
                      <a:pt x="2789543" y="3805670"/>
                      <a:pt x="2789543" y="3805670"/>
                    </a:cubicBezTo>
                    <a:cubicBezTo>
                      <a:pt x="2789543" y="3805670"/>
                      <a:pt x="2797310" y="3943636"/>
                      <a:pt x="2797041" y="3962118"/>
                    </a:cubicBezTo>
                    <a:cubicBezTo>
                      <a:pt x="2796241" y="4001232"/>
                      <a:pt x="2754985" y="4000426"/>
                      <a:pt x="2743194" y="3965604"/>
                    </a:cubicBezTo>
                    <a:cubicBezTo>
                      <a:pt x="2735697" y="3943367"/>
                      <a:pt x="2656932" y="3669584"/>
                      <a:pt x="2655058" y="3546626"/>
                    </a:cubicBezTo>
                    <a:cubicBezTo>
                      <a:pt x="2653452" y="3453935"/>
                      <a:pt x="2692028" y="3405986"/>
                      <a:pt x="2676220" y="3341424"/>
                    </a:cubicBezTo>
                    <a:cubicBezTo>
                      <a:pt x="2660418" y="3276861"/>
                      <a:pt x="2380469" y="2859757"/>
                      <a:pt x="2342430" y="2706258"/>
                    </a:cubicBezTo>
                    <a:cubicBezTo>
                      <a:pt x="2302785" y="2545793"/>
                      <a:pt x="2325022" y="2461405"/>
                      <a:pt x="2312963" y="2396311"/>
                    </a:cubicBezTo>
                    <a:cubicBezTo>
                      <a:pt x="2300911" y="2331217"/>
                      <a:pt x="2234737" y="2109401"/>
                      <a:pt x="2213043" y="2115830"/>
                    </a:cubicBezTo>
                    <a:cubicBezTo>
                      <a:pt x="2191343" y="2121991"/>
                      <a:pt x="2116333" y="2471589"/>
                      <a:pt x="2115533" y="2606874"/>
                    </a:cubicBezTo>
                    <a:cubicBezTo>
                      <a:pt x="2114733" y="2735731"/>
                      <a:pt x="2147680" y="2959153"/>
                      <a:pt x="2174203" y="3036837"/>
                    </a:cubicBezTo>
                    <a:cubicBezTo>
                      <a:pt x="2198584" y="3108366"/>
                      <a:pt x="2283234" y="3421525"/>
                      <a:pt x="2312701" y="3766871"/>
                    </a:cubicBezTo>
                    <a:cubicBezTo>
                      <a:pt x="2349402" y="4200051"/>
                      <a:pt x="2226976" y="4895469"/>
                      <a:pt x="2236085" y="4990338"/>
                    </a:cubicBezTo>
                    <a:cubicBezTo>
                      <a:pt x="2245195" y="5085207"/>
                      <a:pt x="2332795" y="5237603"/>
                      <a:pt x="2343779" y="5478971"/>
                    </a:cubicBezTo>
                    <a:cubicBezTo>
                      <a:pt x="2354763" y="5720315"/>
                      <a:pt x="2240372" y="6160999"/>
                      <a:pt x="2265821" y="6274098"/>
                    </a:cubicBezTo>
                    <a:cubicBezTo>
                      <a:pt x="2291270" y="6387141"/>
                      <a:pt x="2464594" y="6495898"/>
                      <a:pt x="2540141" y="6562592"/>
                    </a:cubicBezTo>
                    <a:cubicBezTo>
                      <a:pt x="2615956" y="6629343"/>
                      <a:pt x="2690697" y="6749358"/>
                      <a:pt x="2649709" y="6809366"/>
                    </a:cubicBezTo>
                    <a:cubicBezTo>
                      <a:pt x="2608721" y="6869373"/>
                      <a:pt x="2413159" y="6877660"/>
                      <a:pt x="2306003" y="6818167"/>
                    </a:cubicBezTo>
                    <a:cubicBezTo>
                      <a:pt x="2198847" y="6758445"/>
                      <a:pt x="2190543" y="6705124"/>
                      <a:pt x="2138302" y="6666834"/>
                    </a:cubicBezTo>
                    <a:cubicBezTo>
                      <a:pt x="2078026" y="6622600"/>
                      <a:pt x="1995518" y="6612427"/>
                      <a:pt x="1955868" y="6540361"/>
                    </a:cubicBezTo>
                    <a:cubicBezTo>
                      <a:pt x="1916223" y="6468066"/>
                      <a:pt x="1988820" y="6329534"/>
                      <a:pt x="1982928" y="6170143"/>
                    </a:cubicBezTo>
                    <a:cubicBezTo>
                      <a:pt x="1977030" y="6010751"/>
                      <a:pt x="1888631" y="5759463"/>
                      <a:pt x="1858090" y="5559621"/>
                    </a:cubicBezTo>
                    <a:cubicBezTo>
                      <a:pt x="1827549" y="5359762"/>
                      <a:pt x="1851392" y="5211634"/>
                      <a:pt x="1837190" y="5045539"/>
                    </a:cubicBezTo>
                    <a:cubicBezTo>
                      <a:pt x="1822725" y="4879450"/>
                      <a:pt x="1641897" y="4082733"/>
                      <a:pt x="1628769" y="3794526"/>
                    </a:cubicBezTo>
                    <a:lnTo>
                      <a:pt x="1549205" y="3794526"/>
                    </a:lnTo>
                    <a:cubicBezTo>
                      <a:pt x="1536084" y="4082779"/>
                      <a:pt x="1354986" y="4879462"/>
                      <a:pt x="1340785" y="5045539"/>
                    </a:cubicBezTo>
                    <a:cubicBezTo>
                      <a:pt x="1326320" y="5211634"/>
                      <a:pt x="1350432" y="5359779"/>
                      <a:pt x="1319891" y="5559621"/>
                    </a:cubicBezTo>
                    <a:cubicBezTo>
                      <a:pt x="1289356" y="5759463"/>
                      <a:pt x="1200950" y="6010751"/>
                      <a:pt x="1195052" y="6170143"/>
                    </a:cubicBezTo>
                    <a:cubicBezTo>
                      <a:pt x="1189155" y="6329534"/>
                      <a:pt x="1262026" y="6468066"/>
                      <a:pt x="1222113" y="6540361"/>
                    </a:cubicBezTo>
                    <a:cubicBezTo>
                      <a:pt x="1182194" y="6612712"/>
                      <a:pt x="1099955" y="6622600"/>
                      <a:pt x="1039679" y="6666834"/>
                    </a:cubicBezTo>
                    <a:cubicBezTo>
                      <a:pt x="987438" y="6705124"/>
                      <a:pt x="979134" y="6758445"/>
                      <a:pt x="871978" y="6818167"/>
                    </a:cubicBezTo>
                    <a:cubicBezTo>
                      <a:pt x="764821" y="6877946"/>
                      <a:pt x="569260" y="6869373"/>
                      <a:pt x="528272" y="6809366"/>
                    </a:cubicBezTo>
                    <a:cubicBezTo>
                      <a:pt x="487284" y="6749358"/>
                      <a:pt x="561756" y="6629857"/>
                      <a:pt x="637840" y="6562592"/>
                    </a:cubicBezTo>
                    <a:cubicBezTo>
                      <a:pt x="713655" y="6495898"/>
                      <a:pt x="886711" y="6387141"/>
                      <a:pt x="912160" y="6274098"/>
                    </a:cubicBezTo>
                    <a:cubicBezTo>
                      <a:pt x="937609" y="6161056"/>
                      <a:pt x="822954" y="5720372"/>
                      <a:pt x="834201" y="5478971"/>
                    </a:cubicBezTo>
                    <a:cubicBezTo>
                      <a:pt x="845186" y="5237603"/>
                      <a:pt x="932785" y="5085173"/>
                      <a:pt x="941895" y="4990338"/>
                    </a:cubicBezTo>
                    <a:cubicBezTo>
                      <a:pt x="951005" y="4895504"/>
                      <a:pt x="828846" y="4199839"/>
                      <a:pt x="865280" y="3766871"/>
                    </a:cubicBezTo>
                    <a:cubicBezTo>
                      <a:pt x="894478" y="3421559"/>
                      <a:pt x="979403" y="3108389"/>
                      <a:pt x="1003777" y="3036837"/>
                    </a:cubicBezTo>
                    <a:cubicBezTo>
                      <a:pt x="1030026" y="2959147"/>
                      <a:pt x="1063247" y="2735725"/>
                      <a:pt x="1062447" y="2606874"/>
                    </a:cubicBezTo>
                    <a:cubicBezTo>
                      <a:pt x="1061641" y="2471320"/>
                      <a:pt x="986632" y="2121991"/>
                      <a:pt x="964938" y="2115830"/>
                    </a:cubicBezTo>
                    <a:cubicBezTo>
                      <a:pt x="943244" y="2109669"/>
                      <a:pt x="877070" y="2331480"/>
                      <a:pt x="865017" y="2396311"/>
                    </a:cubicBezTo>
                    <a:cubicBezTo>
                      <a:pt x="852958" y="2461411"/>
                      <a:pt x="875195" y="2545793"/>
                      <a:pt x="835545" y="2706258"/>
                    </a:cubicBezTo>
                    <a:cubicBezTo>
                      <a:pt x="797506" y="2859757"/>
                      <a:pt x="517825" y="3276867"/>
                      <a:pt x="501754" y="3341424"/>
                    </a:cubicBezTo>
                    <a:cubicBezTo>
                      <a:pt x="485952" y="3405986"/>
                      <a:pt x="524260" y="3454203"/>
                      <a:pt x="522923" y="3546626"/>
                    </a:cubicBezTo>
                    <a:cubicBezTo>
                      <a:pt x="521042" y="3669590"/>
                      <a:pt x="442290" y="3943373"/>
                      <a:pt x="434786" y="3965604"/>
                    </a:cubicBezTo>
                    <a:cubicBezTo>
                      <a:pt x="422996" y="4000426"/>
                      <a:pt x="381739" y="4001232"/>
                      <a:pt x="380939" y="3962118"/>
                    </a:cubicBezTo>
                    <a:cubicBezTo>
                      <a:pt x="380671" y="3943904"/>
                      <a:pt x="388437" y="3805670"/>
                      <a:pt x="388437" y="3805670"/>
                    </a:cubicBezTo>
                    <a:cubicBezTo>
                      <a:pt x="388437" y="3805670"/>
                      <a:pt x="359239" y="3994534"/>
                      <a:pt x="345038" y="4017839"/>
                    </a:cubicBezTo>
                    <a:cubicBezTo>
                      <a:pt x="323075" y="4053472"/>
                      <a:pt x="293871" y="4042220"/>
                      <a:pt x="284761" y="4015159"/>
                    </a:cubicBezTo>
                    <a:cubicBezTo>
                      <a:pt x="278869" y="3997751"/>
                      <a:pt x="300838" y="3794954"/>
                      <a:pt x="300838" y="3794954"/>
                    </a:cubicBezTo>
                    <a:cubicBezTo>
                      <a:pt x="300838" y="3794954"/>
                      <a:pt x="263330" y="3973640"/>
                      <a:pt x="242436" y="4007661"/>
                    </a:cubicBezTo>
                    <a:cubicBezTo>
                      <a:pt x="222342" y="4040614"/>
                      <a:pt x="178142" y="4033115"/>
                      <a:pt x="179217" y="3992659"/>
                    </a:cubicBezTo>
                    <a:cubicBezTo>
                      <a:pt x="180017" y="3957837"/>
                      <a:pt x="208415" y="3762808"/>
                      <a:pt x="208415" y="3762808"/>
                    </a:cubicBezTo>
                    <a:cubicBezTo>
                      <a:pt x="208415" y="3762808"/>
                      <a:pt x="156180" y="3924348"/>
                      <a:pt x="140103" y="3959169"/>
                    </a:cubicBezTo>
                    <a:cubicBezTo>
                      <a:pt x="125101" y="3992122"/>
                      <a:pt x="71792" y="3981138"/>
                      <a:pt x="78221" y="3933989"/>
                    </a:cubicBezTo>
                    <a:cubicBezTo>
                      <a:pt x="84651" y="3886572"/>
                      <a:pt x="128856" y="3633414"/>
                      <a:pt x="128856" y="3633414"/>
                    </a:cubicBezTo>
                    <a:cubicBezTo>
                      <a:pt x="128856" y="3633414"/>
                      <a:pt x="105282" y="3675477"/>
                      <a:pt x="85188" y="3693690"/>
                    </a:cubicBezTo>
                    <a:cubicBezTo>
                      <a:pt x="64294" y="3712978"/>
                      <a:pt x="28129" y="3719676"/>
                      <a:pt x="0" y="3694228"/>
                    </a:cubicBezTo>
                    <a:cubicBezTo>
                      <a:pt x="65900" y="3581979"/>
                      <a:pt x="77958" y="3492237"/>
                      <a:pt x="135823" y="3424462"/>
                    </a:cubicBezTo>
                    <a:cubicBezTo>
                      <a:pt x="193687" y="3356688"/>
                      <a:pt x="247534" y="3352933"/>
                      <a:pt x="282361" y="3290251"/>
                    </a:cubicBezTo>
                    <a:cubicBezTo>
                      <a:pt x="317188" y="3227832"/>
                      <a:pt x="303524" y="3084780"/>
                      <a:pt x="350135" y="2871005"/>
                    </a:cubicBezTo>
                    <a:cubicBezTo>
                      <a:pt x="396747" y="2657229"/>
                      <a:pt x="408805" y="2516583"/>
                      <a:pt x="518905" y="2347276"/>
                    </a:cubicBezTo>
                    <a:cubicBezTo>
                      <a:pt x="563373" y="2098943"/>
                      <a:pt x="564985" y="1674621"/>
                      <a:pt x="623112" y="1486254"/>
                    </a:cubicBezTo>
                    <a:cubicBezTo>
                      <a:pt x="681245" y="1297659"/>
                      <a:pt x="818137" y="1220507"/>
                      <a:pt x="1009681" y="1196127"/>
                    </a:cubicBezTo>
                    <a:cubicBezTo>
                      <a:pt x="1080941" y="1187017"/>
                      <a:pt x="1164523" y="1149247"/>
                      <a:pt x="1237389" y="1107190"/>
                    </a:cubicBezTo>
                    <a:cubicBezTo>
                      <a:pt x="1313467" y="1063522"/>
                      <a:pt x="1372137" y="1033786"/>
                      <a:pt x="1385533" y="1009680"/>
                    </a:cubicBezTo>
                    <a:cubicBezTo>
                      <a:pt x="1399998" y="983963"/>
                      <a:pt x="1396249" y="878681"/>
                      <a:pt x="1385533" y="864217"/>
                    </a:cubicBezTo>
                    <a:cubicBezTo>
                      <a:pt x="1349637" y="817068"/>
                      <a:pt x="1329275" y="742058"/>
                      <a:pt x="1329275" y="742058"/>
                    </a:cubicBezTo>
                    <a:cubicBezTo>
                      <a:pt x="1283469" y="713929"/>
                      <a:pt x="1238189" y="650441"/>
                      <a:pt x="1227479" y="580787"/>
                    </a:cubicBezTo>
                    <a:cubicBezTo>
                      <a:pt x="1216769" y="511132"/>
                      <a:pt x="1238195" y="458360"/>
                      <a:pt x="1287218" y="464790"/>
                    </a:cubicBezTo>
                    <a:cubicBezTo>
                      <a:pt x="1287218" y="464790"/>
                      <a:pt x="1250785" y="341294"/>
                      <a:pt x="1285881" y="224222"/>
                    </a:cubicBezTo>
                    <a:cubicBezTo>
                      <a:pt x="1319634" y="107156"/>
                      <a:pt x="1436705" y="0"/>
                      <a:pt x="158833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latin typeface="Tw Cen MT (Headings)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458614E-FB4B-438B-929F-5CBBBA65ACD0}"/>
                  </a:ext>
                </a:extLst>
              </p:cNvPr>
              <p:cNvGrpSpPr/>
              <p:nvPr/>
            </p:nvGrpSpPr>
            <p:grpSpPr>
              <a:xfrm>
                <a:off x="196509" y="1217773"/>
                <a:ext cx="9851016" cy="5298050"/>
                <a:chOff x="196509" y="1217773"/>
                <a:chExt cx="9851016" cy="529805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BDAAE76D-7273-43F0-A992-BE4026C218F4}"/>
                    </a:ext>
                  </a:extLst>
                </p:cNvPr>
                <p:cNvGrpSpPr/>
                <p:nvPr/>
              </p:nvGrpSpPr>
              <p:grpSpPr>
                <a:xfrm>
                  <a:off x="196509" y="2340926"/>
                  <a:ext cx="9671016" cy="815062"/>
                  <a:chOff x="196509" y="2340926"/>
                  <a:chExt cx="9671016" cy="815062"/>
                </a:xfrm>
              </p:grpSpPr>
              <p:cxnSp>
                <p:nvCxnSpPr>
                  <p:cNvPr id="101" name="Google Shape;478;p27">
                    <a:extLst>
                      <a:ext uri="{FF2B5EF4-FFF2-40B4-BE49-F238E27FC236}">
                        <a16:creationId xmlns:a16="http://schemas.microsoft.com/office/drawing/2014/main" id="{8C8028D2-28F4-4A84-A76F-FA1C3F424F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3525" y="2748457"/>
                    <a:ext cx="3564000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stealth" w="med" len="med"/>
                    <a:tailEnd type="oval" w="med" len="med"/>
                  </a:ln>
                </p:spPr>
              </p:cxnSp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89BA6E8E-14E4-46AE-90B9-796DC2F39D02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96509" y="2340926"/>
                    <a:ext cx="6009485" cy="815062"/>
                    <a:chOff x="5952778" y="3726123"/>
                    <a:chExt cx="6262696" cy="1125785"/>
                  </a:xfrm>
                </p:grpSpPr>
                <p:sp>
                  <p:nvSpPr>
                    <p:cNvPr id="106" name="TextBox 105">
                      <a:extLst>
                        <a:ext uri="{FF2B5EF4-FFF2-40B4-BE49-F238E27FC236}">
                          <a16:creationId xmlns:a16="http://schemas.microsoft.com/office/drawing/2014/main" id="{CB2D4637-A564-4BCD-A323-3F63253DA9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6262689" cy="8289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t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adipiscing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incididunt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labore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et dolore magna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 Ut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enim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ad minim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veniam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quis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nostrud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exercitation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ullamco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nisi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aliquip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commodo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consequat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</a:t>
                      </a:r>
                    </a:p>
                  </p:txBody>
                </p:sp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C9719387-5A35-4942-834A-96928C81B8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Tw Cen MT (Headings)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Tw Cen MT (Headings)"/>
                      </a:endParaRPr>
                    </a:p>
                  </p:txBody>
                </p:sp>
              </p:grp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1BEA5E9A-8457-4997-88F1-F507500AD7A4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672352" y="2342361"/>
                    <a:ext cx="812192" cy="812192"/>
                    <a:chOff x="6851238" y="2661381"/>
                    <a:chExt cx="812192" cy="812192"/>
                  </a:xfrm>
                </p:grpSpPr>
                <p:sp>
                  <p:nvSpPr>
                    <p:cNvPr id="104" name="Google Shape;88;p16">
                      <a:extLst>
                        <a:ext uri="{FF2B5EF4-FFF2-40B4-BE49-F238E27FC236}">
                          <a16:creationId xmlns:a16="http://schemas.microsoft.com/office/drawing/2014/main" id="{1CD0F4EF-99D6-44AF-BD93-A44BDEEB30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51238" y="2661381"/>
                      <a:ext cx="812192" cy="812192"/>
                    </a:xfrm>
                    <a:prstGeom prst="flowChartConnector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8577762E-FACD-401F-BA8A-7BDD3CC6D7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3423" y="2870769"/>
                      <a:ext cx="407822" cy="393416"/>
                    </a:xfrm>
                    <a:custGeom>
                      <a:avLst/>
                      <a:gdLst>
                        <a:gd name="connsiteX0" fmla="*/ 3783537 w 4781385"/>
                        <a:gd name="connsiteY0" fmla="*/ 3630348 h 4612491"/>
                        <a:gd name="connsiteX1" fmla="*/ 3600571 w 4781385"/>
                        <a:gd name="connsiteY1" fmla="*/ 4005166 h 4612491"/>
                        <a:gd name="connsiteX2" fmla="*/ 3758163 w 4781385"/>
                        <a:gd name="connsiteY2" fmla="*/ 4463367 h 4612491"/>
                        <a:gd name="connsiteX3" fmla="*/ 4216363 w 4781385"/>
                        <a:gd name="connsiteY3" fmla="*/ 4305775 h 4612491"/>
                        <a:gd name="connsiteX4" fmla="*/ 4399338 w 4781385"/>
                        <a:gd name="connsiteY4" fmla="*/ 3930967 h 4612491"/>
                        <a:gd name="connsiteX5" fmla="*/ 173199 w 4781385"/>
                        <a:gd name="connsiteY5" fmla="*/ 3616805 h 4612491"/>
                        <a:gd name="connsiteX6" fmla="*/ 131548 w 4781385"/>
                        <a:gd name="connsiteY6" fmla="*/ 3634063 h 4612491"/>
                        <a:gd name="connsiteX7" fmla="*/ 131558 w 4781385"/>
                        <a:gd name="connsiteY7" fmla="*/ 3717369 h 4612491"/>
                        <a:gd name="connsiteX8" fmla="*/ 623914 w 4781385"/>
                        <a:gd name="connsiteY8" fmla="*/ 4209716 h 4612491"/>
                        <a:gd name="connsiteX9" fmla="*/ 707215 w 4781385"/>
                        <a:gd name="connsiteY9" fmla="*/ 4209721 h 4612491"/>
                        <a:gd name="connsiteX10" fmla="*/ 707220 w 4781385"/>
                        <a:gd name="connsiteY10" fmla="*/ 4126420 h 4612491"/>
                        <a:gd name="connsiteX11" fmla="*/ 214854 w 4781385"/>
                        <a:gd name="connsiteY11" fmla="*/ 3634053 h 4612491"/>
                        <a:gd name="connsiteX12" fmla="*/ 173199 w 4781385"/>
                        <a:gd name="connsiteY12" fmla="*/ 3616805 h 4612491"/>
                        <a:gd name="connsiteX13" fmla="*/ 869393 w 4781385"/>
                        <a:gd name="connsiteY13" fmla="*/ 3388575 h 4612491"/>
                        <a:gd name="connsiteX14" fmla="*/ 500204 w 4781385"/>
                        <a:gd name="connsiteY14" fmla="*/ 3757783 h 4612491"/>
                        <a:gd name="connsiteX15" fmla="*/ 583500 w 4781385"/>
                        <a:gd name="connsiteY15" fmla="*/ 3841079 h 4612491"/>
                        <a:gd name="connsiteX16" fmla="*/ 952698 w 4781385"/>
                        <a:gd name="connsiteY16" fmla="*/ 3471881 h 4612491"/>
                        <a:gd name="connsiteX17" fmla="*/ 2949853 w 4781385"/>
                        <a:gd name="connsiteY17" fmla="*/ 3044332 h 4612491"/>
                        <a:gd name="connsiteX18" fmla="*/ 2766867 w 4781385"/>
                        <a:gd name="connsiteY18" fmla="*/ 3419140 h 4612491"/>
                        <a:gd name="connsiteX19" fmla="*/ 2924091 w 4781385"/>
                        <a:gd name="connsiteY19" fmla="*/ 3876299 h 4612491"/>
                        <a:gd name="connsiteX20" fmla="*/ 3382668 w 4781385"/>
                        <a:gd name="connsiteY20" fmla="*/ 3719769 h 4612491"/>
                        <a:gd name="connsiteX21" fmla="*/ 3565644 w 4781385"/>
                        <a:gd name="connsiteY21" fmla="*/ 3344941 h 4612491"/>
                        <a:gd name="connsiteX22" fmla="*/ 4266008 w 4781385"/>
                        <a:gd name="connsiteY22" fmla="*/ 3038414 h 4612491"/>
                        <a:gd name="connsiteX23" fmla="*/ 4315522 w 4781385"/>
                        <a:gd name="connsiteY23" fmla="*/ 3077651 h 4612491"/>
                        <a:gd name="connsiteX24" fmla="*/ 4278914 w 4781385"/>
                        <a:gd name="connsiteY24" fmla="*/ 3149707 h 4612491"/>
                        <a:gd name="connsiteX25" fmla="*/ 4149536 w 4781385"/>
                        <a:gd name="connsiteY25" fmla="*/ 3264083 h 4612491"/>
                        <a:gd name="connsiteX26" fmla="*/ 4073269 w 4781385"/>
                        <a:gd name="connsiteY26" fmla="*/ 3420341 h 4612491"/>
                        <a:gd name="connsiteX27" fmla="*/ 4072941 w 4781385"/>
                        <a:gd name="connsiteY27" fmla="*/ 3421014 h 4612491"/>
                        <a:gd name="connsiteX28" fmla="*/ 3996345 w 4781385"/>
                        <a:gd name="connsiteY28" fmla="*/ 3446807 h 4612491"/>
                        <a:gd name="connsiteX29" fmla="*/ 3970552 w 4781385"/>
                        <a:gd name="connsiteY29" fmla="*/ 3370211 h 4612491"/>
                        <a:gd name="connsiteX30" fmla="*/ 4046828 w 4781385"/>
                        <a:gd name="connsiteY30" fmla="*/ 3213944 h 4612491"/>
                        <a:gd name="connsiteX31" fmla="*/ 4241748 w 4781385"/>
                        <a:gd name="connsiteY31" fmla="*/ 3041627 h 4612491"/>
                        <a:gd name="connsiteX32" fmla="*/ 4241767 w 4781385"/>
                        <a:gd name="connsiteY32" fmla="*/ 3041627 h 4612491"/>
                        <a:gd name="connsiteX33" fmla="*/ 4243466 w 4781385"/>
                        <a:gd name="connsiteY33" fmla="*/ 3041043 h 4612491"/>
                        <a:gd name="connsiteX34" fmla="*/ 4266008 w 4781385"/>
                        <a:gd name="connsiteY34" fmla="*/ 3038414 h 4612491"/>
                        <a:gd name="connsiteX35" fmla="*/ 4343648 w 4781385"/>
                        <a:gd name="connsiteY35" fmla="*/ 2961666 h 4612491"/>
                        <a:gd name="connsiteX36" fmla="*/ 4016652 w 4781385"/>
                        <a:gd name="connsiteY36" fmla="*/ 3152812 h 4612491"/>
                        <a:gd name="connsiteX37" fmla="*/ 3833677 w 4781385"/>
                        <a:gd name="connsiteY37" fmla="*/ 3527640 h 4612491"/>
                        <a:gd name="connsiteX38" fmla="*/ 4449478 w 4781385"/>
                        <a:gd name="connsiteY38" fmla="*/ 3828259 h 4612491"/>
                        <a:gd name="connsiteX39" fmla="*/ 4632453 w 4781385"/>
                        <a:gd name="connsiteY39" fmla="*/ 3453441 h 4612491"/>
                        <a:gd name="connsiteX40" fmla="*/ 4475230 w 4781385"/>
                        <a:gd name="connsiteY40" fmla="*/ 2996282 h 4612491"/>
                        <a:gd name="connsiteX41" fmla="*/ 4343648 w 4781385"/>
                        <a:gd name="connsiteY41" fmla="*/ 2961666 h 4612491"/>
                        <a:gd name="connsiteX42" fmla="*/ 4349414 w 4781385"/>
                        <a:gd name="connsiteY42" fmla="*/ 2846918 h 4612491"/>
                        <a:gd name="connsiteX43" fmla="*/ 4524973 w 4781385"/>
                        <a:gd name="connsiteY43" fmla="*/ 2892513 h 4612491"/>
                        <a:gd name="connsiteX44" fmla="*/ 4735142 w 4781385"/>
                        <a:gd name="connsiteY44" fmla="*/ 3503580 h 4612491"/>
                        <a:gd name="connsiteX45" fmla="*/ 4319052 w 4781385"/>
                        <a:gd name="connsiteY45" fmla="*/ 4355915 h 4612491"/>
                        <a:gd name="connsiteX46" fmla="*/ 3708004 w 4781385"/>
                        <a:gd name="connsiteY46" fmla="*/ 4566075 h 4612491"/>
                        <a:gd name="connsiteX47" fmla="*/ 3497845 w 4781385"/>
                        <a:gd name="connsiteY47" fmla="*/ 3955027 h 4612491"/>
                        <a:gd name="connsiteX48" fmla="*/ 3913925 w 4781385"/>
                        <a:gd name="connsiteY48" fmla="*/ 3102682 h 4612491"/>
                        <a:gd name="connsiteX49" fmla="*/ 4349414 w 4781385"/>
                        <a:gd name="connsiteY49" fmla="*/ 2846918 h 4612491"/>
                        <a:gd name="connsiteX50" fmla="*/ 654070 w 4781385"/>
                        <a:gd name="connsiteY50" fmla="*/ 2843412 h 4612491"/>
                        <a:gd name="connsiteX51" fmla="*/ 605779 w 4781385"/>
                        <a:gd name="connsiteY51" fmla="*/ 2862880 h 4612491"/>
                        <a:gd name="connsiteX52" fmla="*/ 603883 w 4781385"/>
                        <a:gd name="connsiteY52" fmla="*/ 2961398 h 4612491"/>
                        <a:gd name="connsiteX53" fmla="*/ 1379885 w 4781385"/>
                        <a:gd name="connsiteY53" fmla="*/ 3737438 h 4612491"/>
                        <a:gd name="connsiteX54" fmla="*/ 1379895 w 4781385"/>
                        <a:gd name="connsiteY54" fmla="*/ 3737448 h 4612491"/>
                        <a:gd name="connsiteX55" fmla="*/ 1478431 w 4781385"/>
                        <a:gd name="connsiteY55" fmla="*/ 3737438 h 4612491"/>
                        <a:gd name="connsiteX56" fmla="*/ 1478431 w 4781385"/>
                        <a:gd name="connsiteY56" fmla="*/ 3638911 h 4612491"/>
                        <a:gd name="connsiteX57" fmla="*/ 702372 w 4781385"/>
                        <a:gd name="connsiteY57" fmla="*/ 2862853 h 4612491"/>
                        <a:gd name="connsiteX58" fmla="*/ 654070 w 4781385"/>
                        <a:gd name="connsiteY58" fmla="*/ 2843412 h 4612491"/>
                        <a:gd name="connsiteX59" fmla="*/ 3431648 w 4781385"/>
                        <a:gd name="connsiteY59" fmla="*/ 2452433 h 4612491"/>
                        <a:gd name="connsiteX60" fmla="*/ 3481405 w 4781385"/>
                        <a:gd name="connsiteY60" fmla="*/ 2491361 h 4612491"/>
                        <a:gd name="connsiteX61" fmla="*/ 3445247 w 4781385"/>
                        <a:gd name="connsiteY61" fmla="*/ 2563644 h 4612491"/>
                        <a:gd name="connsiteX62" fmla="*/ 3315869 w 4781385"/>
                        <a:gd name="connsiteY62" fmla="*/ 2678020 h 4612491"/>
                        <a:gd name="connsiteX63" fmla="*/ 3239583 w 4781385"/>
                        <a:gd name="connsiteY63" fmla="*/ 2834277 h 4612491"/>
                        <a:gd name="connsiteX64" fmla="*/ 3239035 w 4781385"/>
                        <a:gd name="connsiteY64" fmla="*/ 2835401 h 4612491"/>
                        <a:gd name="connsiteX65" fmla="*/ 3162324 w 4781385"/>
                        <a:gd name="connsiteY65" fmla="*/ 2860849 h 4612491"/>
                        <a:gd name="connsiteX66" fmla="*/ 3136875 w 4781385"/>
                        <a:gd name="connsiteY66" fmla="*/ 2784138 h 4612491"/>
                        <a:gd name="connsiteX67" fmla="*/ 3213161 w 4781385"/>
                        <a:gd name="connsiteY67" fmla="*/ 2627928 h 4612491"/>
                        <a:gd name="connsiteX68" fmla="*/ 3408042 w 4781385"/>
                        <a:gd name="connsiteY68" fmla="*/ 2455621 h 4612491"/>
                        <a:gd name="connsiteX69" fmla="*/ 3408100 w 4781385"/>
                        <a:gd name="connsiteY69" fmla="*/ 2455554 h 4612491"/>
                        <a:gd name="connsiteX70" fmla="*/ 3409123 w 4781385"/>
                        <a:gd name="connsiteY70" fmla="*/ 2455203 h 4612491"/>
                        <a:gd name="connsiteX71" fmla="*/ 3431648 w 4781385"/>
                        <a:gd name="connsiteY71" fmla="*/ 2452433 h 4612491"/>
                        <a:gd name="connsiteX72" fmla="*/ 3509513 w 4781385"/>
                        <a:gd name="connsiteY72" fmla="*/ 2374908 h 4612491"/>
                        <a:gd name="connsiteX73" fmla="*/ 3182967 w 4781385"/>
                        <a:gd name="connsiteY73" fmla="*/ 2566805 h 4612491"/>
                        <a:gd name="connsiteX74" fmla="*/ 2999983 w 4781385"/>
                        <a:gd name="connsiteY74" fmla="*/ 2941624 h 4612491"/>
                        <a:gd name="connsiteX75" fmla="*/ 3615783 w 4781385"/>
                        <a:gd name="connsiteY75" fmla="*/ 3242233 h 4612491"/>
                        <a:gd name="connsiteX76" fmla="*/ 3798759 w 4781385"/>
                        <a:gd name="connsiteY76" fmla="*/ 2867424 h 4612491"/>
                        <a:gd name="connsiteX77" fmla="*/ 3641172 w 4781385"/>
                        <a:gd name="connsiteY77" fmla="*/ 2409219 h 4612491"/>
                        <a:gd name="connsiteX78" fmla="*/ 3509513 w 4781385"/>
                        <a:gd name="connsiteY78" fmla="*/ 2374908 h 4612491"/>
                        <a:gd name="connsiteX79" fmla="*/ 3517822 w 4781385"/>
                        <a:gd name="connsiteY79" fmla="*/ 2259527 h 4612491"/>
                        <a:gd name="connsiteX80" fmla="*/ 3693253 w 4781385"/>
                        <a:gd name="connsiteY80" fmla="*/ 2305849 h 4612491"/>
                        <a:gd name="connsiteX81" fmla="*/ 3901438 w 4781385"/>
                        <a:gd name="connsiteY81" fmla="*/ 2917583 h 4612491"/>
                        <a:gd name="connsiteX82" fmla="*/ 3485358 w 4781385"/>
                        <a:gd name="connsiteY82" fmla="*/ 3769908 h 4612491"/>
                        <a:gd name="connsiteX83" fmla="*/ 2875008 w 4781385"/>
                        <a:gd name="connsiteY83" fmla="*/ 3979824 h 4612491"/>
                        <a:gd name="connsiteX84" fmla="*/ 2664141 w 4781385"/>
                        <a:gd name="connsiteY84" fmla="*/ 3369010 h 4612491"/>
                        <a:gd name="connsiteX85" fmla="*/ 3080221 w 4781385"/>
                        <a:gd name="connsiteY85" fmla="*/ 2516694 h 4612491"/>
                        <a:gd name="connsiteX86" fmla="*/ 3081520 w 4781385"/>
                        <a:gd name="connsiteY86" fmla="*/ 2514035 h 4612491"/>
                        <a:gd name="connsiteX87" fmla="*/ 3517822 w 4781385"/>
                        <a:gd name="connsiteY87" fmla="*/ 2259527 h 4612491"/>
                        <a:gd name="connsiteX88" fmla="*/ 1796589 w 4781385"/>
                        <a:gd name="connsiteY88" fmla="*/ 2233430 h 4612491"/>
                        <a:gd name="connsiteX89" fmla="*/ 1796594 w 4781385"/>
                        <a:gd name="connsiteY89" fmla="*/ 2233431 h 4612491"/>
                        <a:gd name="connsiteX90" fmla="*/ 1796584 w 4781385"/>
                        <a:gd name="connsiteY90" fmla="*/ 2233431 h 4612491"/>
                        <a:gd name="connsiteX91" fmla="*/ 2439873 w 4781385"/>
                        <a:gd name="connsiteY91" fmla="*/ 1475850 h 4612491"/>
                        <a:gd name="connsiteX92" fmla="*/ 2479447 w 4781385"/>
                        <a:gd name="connsiteY92" fmla="*/ 1491772 h 4612491"/>
                        <a:gd name="connsiteX93" fmla="*/ 2481098 w 4781385"/>
                        <a:gd name="connsiteY93" fmla="*/ 1572577 h 4612491"/>
                        <a:gd name="connsiteX94" fmla="*/ 1836989 w 4781385"/>
                        <a:gd name="connsiteY94" fmla="*/ 2216686 h 4612491"/>
                        <a:gd name="connsiteX95" fmla="*/ 1818458 w 4781385"/>
                        <a:gd name="connsiteY95" fmla="*/ 2229092 h 4612491"/>
                        <a:gd name="connsiteX96" fmla="*/ 1796589 w 4781385"/>
                        <a:gd name="connsiteY96" fmla="*/ 2233430 h 4612491"/>
                        <a:gd name="connsiteX97" fmla="*/ 1774734 w 4781385"/>
                        <a:gd name="connsiteY97" fmla="*/ 2229080 h 4612491"/>
                        <a:gd name="connsiteX98" fmla="*/ 1756201 w 4781385"/>
                        <a:gd name="connsiteY98" fmla="*/ 2216698 h 4612491"/>
                        <a:gd name="connsiteX99" fmla="*/ 1756189 w 4781385"/>
                        <a:gd name="connsiteY99" fmla="*/ 2135876 h 4612491"/>
                        <a:gd name="connsiteX100" fmla="*/ 2400298 w 4781385"/>
                        <a:gd name="connsiteY100" fmla="*/ 1491767 h 4612491"/>
                        <a:gd name="connsiteX101" fmla="*/ 2439873 w 4781385"/>
                        <a:gd name="connsiteY101" fmla="*/ 1475850 h 4612491"/>
                        <a:gd name="connsiteX102" fmla="*/ 2552698 w 4781385"/>
                        <a:gd name="connsiteY102" fmla="*/ 1351789 h 4612491"/>
                        <a:gd name="connsiteX103" fmla="*/ 2552783 w 4781385"/>
                        <a:gd name="connsiteY103" fmla="*/ 1351789 h 4612491"/>
                        <a:gd name="connsiteX104" fmla="*/ 2613828 w 4781385"/>
                        <a:gd name="connsiteY104" fmla="*/ 1412833 h 4612491"/>
                        <a:gd name="connsiteX105" fmla="*/ 2552783 w 4781385"/>
                        <a:gd name="connsiteY105" fmla="*/ 1475413 h 4612491"/>
                        <a:gd name="connsiteX106" fmla="*/ 2552698 w 4781385"/>
                        <a:gd name="connsiteY106" fmla="*/ 1475413 h 4612491"/>
                        <a:gd name="connsiteX107" fmla="*/ 2552698 w 4781385"/>
                        <a:gd name="connsiteY107" fmla="*/ 1475413 h 4612491"/>
                        <a:gd name="connsiteX108" fmla="*/ 2551163 w 4781385"/>
                        <a:gd name="connsiteY108" fmla="*/ 1475413 h 4612491"/>
                        <a:gd name="connsiteX109" fmla="*/ 2490118 w 4781385"/>
                        <a:gd name="connsiteY109" fmla="*/ 1412833 h 4612491"/>
                        <a:gd name="connsiteX110" fmla="*/ 2552698 w 4781385"/>
                        <a:gd name="connsiteY110" fmla="*/ 1351789 h 4612491"/>
                        <a:gd name="connsiteX111" fmla="*/ 2569939 w 4781385"/>
                        <a:gd name="connsiteY111" fmla="*/ 1233012 h 4612491"/>
                        <a:gd name="connsiteX112" fmla="*/ 2506216 w 4781385"/>
                        <a:gd name="connsiteY112" fmla="*/ 1259347 h 4612491"/>
                        <a:gd name="connsiteX113" fmla="*/ 883375 w 4781385"/>
                        <a:gd name="connsiteY113" fmla="*/ 2882226 h 4612491"/>
                        <a:gd name="connsiteX114" fmla="*/ 1459076 w 4781385"/>
                        <a:gd name="connsiteY114" fmla="*/ 3457908 h 4612491"/>
                        <a:gd name="connsiteX115" fmla="*/ 1658453 w 4781385"/>
                        <a:gd name="connsiteY115" fmla="*/ 3258530 h 4612491"/>
                        <a:gd name="connsiteX116" fmla="*/ 1452713 w 4781385"/>
                        <a:gd name="connsiteY116" fmla="*/ 3052791 h 4612491"/>
                        <a:gd name="connsiteX117" fmla="*/ 1452709 w 4781385"/>
                        <a:gd name="connsiteY117" fmla="*/ 2973073 h 4612491"/>
                        <a:gd name="connsiteX118" fmla="*/ 1533523 w 4781385"/>
                        <a:gd name="connsiteY118" fmla="*/ 2971971 h 4612491"/>
                        <a:gd name="connsiteX119" fmla="*/ 1739263 w 4781385"/>
                        <a:gd name="connsiteY119" fmla="*/ 3177711 h 4612491"/>
                        <a:gd name="connsiteX120" fmla="*/ 1858059 w 4781385"/>
                        <a:gd name="connsiteY120" fmla="*/ 3058829 h 4612491"/>
                        <a:gd name="connsiteX121" fmla="*/ 1775373 w 4781385"/>
                        <a:gd name="connsiteY121" fmla="*/ 2976152 h 4612491"/>
                        <a:gd name="connsiteX122" fmla="*/ 1775373 w 4781385"/>
                        <a:gd name="connsiteY122" fmla="*/ 2895991 h 4612491"/>
                        <a:gd name="connsiteX123" fmla="*/ 1856192 w 4781385"/>
                        <a:gd name="connsiteY123" fmla="*/ 2895333 h 4612491"/>
                        <a:gd name="connsiteX124" fmla="*/ 1938879 w 4781385"/>
                        <a:gd name="connsiteY124" fmla="*/ 2978019 h 4612491"/>
                        <a:gd name="connsiteX125" fmla="*/ 2057741 w 4781385"/>
                        <a:gd name="connsiteY125" fmla="*/ 2859147 h 4612491"/>
                        <a:gd name="connsiteX126" fmla="*/ 1852001 w 4781385"/>
                        <a:gd name="connsiteY126" fmla="*/ 2653407 h 4612491"/>
                        <a:gd name="connsiteX127" fmla="*/ 1852001 w 4781385"/>
                        <a:gd name="connsiteY127" fmla="*/ 2574002 h 4612491"/>
                        <a:gd name="connsiteX128" fmla="*/ 1932811 w 4781385"/>
                        <a:gd name="connsiteY128" fmla="*/ 2572597 h 4612491"/>
                        <a:gd name="connsiteX129" fmla="*/ 2138552 w 4781385"/>
                        <a:gd name="connsiteY129" fmla="*/ 2778337 h 4612491"/>
                        <a:gd name="connsiteX130" fmla="*/ 2257424 w 4781385"/>
                        <a:gd name="connsiteY130" fmla="*/ 2659475 h 4612491"/>
                        <a:gd name="connsiteX131" fmla="*/ 2174737 w 4781385"/>
                        <a:gd name="connsiteY131" fmla="*/ 2576788 h 4612491"/>
                        <a:gd name="connsiteX132" fmla="*/ 2174742 w 4781385"/>
                        <a:gd name="connsiteY132" fmla="*/ 2497070 h 4612491"/>
                        <a:gd name="connsiteX133" fmla="*/ 2255557 w 4781385"/>
                        <a:gd name="connsiteY133" fmla="*/ 2495978 h 4612491"/>
                        <a:gd name="connsiteX134" fmla="*/ 2338234 w 4781385"/>
                        <a:gd name="connsiteY134" fmla="*/ 2578655 h 4612491"/>
                        <a:gd name="connsiteX135" fmla="*/ 2457106 w 4781385"/>
                        <a:gd name="connsiteY135" fmla="*/ 2459793 h 4612491"/>
                        <a:gd name="connsiteX136" fmla="*/ 2251366 w 4781385"/>
                        <a:gd name="connsiteY136" fmla="*/ 2254053 h 4612491"/>
                        <a:gd name="connsiteX137" fmla="*/ 2251370 w 4781385"/>
                        <a:gd name="connsiteY137" fmla="*/ 2174335 h 4612491"/>
                        <a:gd name="connsiteX138" fmla="*/ 2332185 w 4781385"/>
                        <a:gd name="connsiteY138" fmla="*/ 2173242 h 4612491"/>
                        <a:gd name="connsiteX139" fmla="*/ 2537925 w 4781385"/>
                        <a:gd name="connsiteY139" fmla="*/ 2378982 h 4612491"/>
                        <a:gd name="connsiteX140" fmla="*/ 2656797 w 4781385"/>
                        <a:gd name="connsiteY140" fmla="*/ 2260120 h 4612491"/>
                        <a:gd name="connsiteX141" fmla="*/ 2574111 w 4781385"/>
                        <a:gd name="connsiteY141" fmla="*/ 2177443 h 4612491"/>
                        <a:gd name="connsiteX142" fmla="*/ 2574101 w 4781385"/>
                        <a:gd name="connsiteY142" fmla="*/ 2097282 h 4612491"/>
                        <a:gd name="connsiteX143" fmla="*/ 2654921 w 4781385"/>
                        <a:gd name="connsiteY143" fmla="*/ 2096614 h 4612491"/>
                        <a:gd name="connsiteX144" fmla="*/ 2737617 w 4781385"/>
                        <a:gd name="connsiteY144" fmla="*/ 2179300 h 4612491"/>
                        <a:gd name="connsiteX145" fmla="*/ 2856479 w 4781385"/>
                        <a:gd name="connsiteY145" fmla="*/ 2060428 h 4612491"/>
                        <a:gd name="connsiteX146" fmla="*/ 2650739 w 4781385"/>
                        <a:gd name="connsiteY146" fmla="*/ 1854688 h 4612491"/>
                        <a:gd name="connsiteX147" fmla="*/ 2649335 w 4781385"/>
                        <a:gd name="connsiteY147" fmla="*/ 1853284 h 4612491"/>
                        <a:gd name="connsiteX148" fmla="*/ 2650739 w 4781385"/>
                        <a:gd name="connsiteY148" fmla="*/ 1772474 h 4612491"/>
                        <a:gd name="connsiteX149" fmla="*/ 2731550 w 4781385"/>
                        <a:gd name="connsiteY149" fmla="*/ 1773878 h 4612491"/>
                        <a:gd name="connsiteX150" fmla="*/ 2937290 w 4781385"/>
                        <a:gd name="connsiteY150" fmla="*/ 1979618 h 4612491"/>
                        <a:gd name="connsiteX151" fmla="*/ 3081889 w 4781385"/>
                        <a:gd name="connsiteY151" fmla="*/ 1835019 h 4612491"/>
                        <a:gd name="connsiteX152" fmla="*/ 3081889 w 4781385"/>
                        <a:gd name="connsiteY152" fmla="*/ 1707584 h 4612491"/>
                        <a:gd name="connsiteX153" fmla="*/ 2633661 w 4781385"/>
                        <a:gd name="connsiteY153" fmla="*/ 1259347 h 4612491"/>
                        <a:gd name="connsiteX154" fmla="*/ 2569939 w 4781385"/>
                        <a:gd name="connsiteY154" fmla="*/ 1233012 h 4612491"/>
                        <a:gd name="connsiteX155" fmla="*/ 3021551 w 4781385"/>
                        <a:gd name="connsiteY155" fmla="*/ 1013010 h 4612491"/>
                        <a:gd name="connsiteX156" fmla="*/ 2982638 w 4781385"/>
                        <a:gd name="connsiteY156" fmla="*/ 1029137 h 4612491"/>
                        <a:gd name="connsiteX157" fmla="*/ 2773850 w 4781385"/>
                        <a:gd name="connsiteY157" fmla="*/ 1237906 h 4612491"/>
                        <a:gd name="connsiteX158" fmla="*/ 3103329 w 4781385"/>
                        <a:gd name="connsiteY158" fmla="*/ 1567396 h 4612491"/>
                        <a:gd name="connsiteX159" fmla="*/ 3312108 w 4781385"/>
                        <a:gd name="connsiteY159" fmla="*/ 1358618 h 4612491"/>
                        <a:gd name="connsiteX160" fmla="*/ 3312108 w 4781385"/>
                        <a:gd name="connsiteY160" fmla="*/ 1280760 h 4612491"/>
                        <a:gd name="connsiteX161" fmla="*/ 3060486 w 4781385"/>
                        <a:gd name="connsiteY161" fmla="*/ 1029137 h 4612491"/>
                        <a:gd name="connsiteX162" fmla="*/ 3060470 w 4781385"/>
                        <a:gd name="connsiteY162" fmla="*/ 1029123 h 4612491"/>
                        <a:gd name="connsiteX163" fmla="*/ 3021551 w 4781385"/>
                        <a:gd name="connsiteY163" fmla="*/ 1013010 h 4612491"/>
                        <a:gd name="connsiteX164" fmla="*/ 3529192 w 4781385"/>
                        <a:gd name="connsiteY164" fmla="*/ 695155 h 4612491"/>
                        <a:gd name="connsiteX165" fmla="*/ 3446506 w 4781385"/>
                        <a:gd name="connsiteY165" fmla="*/ 729406 h 4612491"/>
                        <a:gd name="connsiteX166" fmla="*/ 3184463 w 4781385"/>
                        <a:gd name="connsiteY166" fmla="*/ 991439 h 4612491"/>
                        <a:gd name="connsiteX167" fmla="*/ 3349846 w 4781385"/>
                        <a:gd name="connsiteY167" fmla="*/ 1156812 h 4612491"/>
                        <a:gd name="connsiteX168" fmla="*/ 3611879 w 4781385"/>
                        <a:gd name="connsiteY168" fmla="*/ 894779 h 4612491"/>
                        <a:gd name="connsiteX169" fmla="*/ 3611879 w 4781385"/>
                        <a:gd name="connsiteY169" fmla="*/ 729406 h 4612491"/>
                        <a:gd name="connsiteX170" fmla="*/ 3529192 w 4781385"/>
                        <a:gd name="connsiteY170" fmla="*/ 695155 h 4612491"/>
                        <a:gd name="connsiteX171" fmla="*/ 4356571 w 4781385"/>
                        <a:gd name="connsiteY171" fmla="*/ 280548 h 4612491"/>
                        <a:gd name="connsiteX172" fmla="*/ 4189589 w 4781385"/>
                        <a:gd name="connsiteY172" fmla="*/ 552250 h 4612491"/>
                        <a:gd name="connsiteX173" fmla="*/ 4148393 w 4781385"/>
                        <a:gd name="connsiteY173" fmla="*/ 699163 h 4612491"/>
                        <a:gd name="connsiteX174" fmla="*/ 4356572 w 4781385"/>
                        <a:gd name="connsiteY174" fmla="*/ 907342 h 4612491"/>
                        <a:gd name="connsiteX175" fmla="*/ 4564750 w 4781385"/>
                        <a:gd name="connsiteY175" fmla="*/ 699163 h 4612491"/>
                        <a:gd name="connsiteX176" fmla="*/ 4523630 w 4781385"/>
                        <a:gd name="connsiteY176" fmla="*/ 552383 h 4612491"/>
                        <a:gd name="connsiteX177" fmla="*/ 4523650 w 4781385"/>
                        <a:gd name="connsiteY177" fmla="*/ 552383 h 4612491"/>
                        <a:gd name="connsiteX178" fmla="*/ 4356571 w 4781385"/>
                        <a:gd name="connsiteY178" fmla="*/ 280548 h 4612491"/>
                        <a:gd name="connsiteX179" fmla="*/ 4356676 w 4781385"/>
                        <a:gd name="connsiteY179" fmla="*/ 120519 h 4612491"/>
                        <a:gd name="connsiteX180" fmla="*/ 4403968 w 4781385"/>
                        <a:gd name="connsiteY180" fmla="*/ 145609 h 4612491"/>
                        <a:gd name="connsiteX181" fmla="*/ 4626986 w 4781385"/>
                        <a:gd name="connsiteY181" fmla="*/ 503434 h 4612491"/>
                        <a:gd name="connsiteX182" fmla="*/ 4679116 w 4781385"/>
                        <a:gd name="connsiteY182" fmla="*/ 699163 h 4612491"/>
                        <a:gd name="connsiteX183" fmla="*/ 4356638 w 4781385"/>
                        <a:gd name="connsiteY183" fmla="*/ 1021641 h 4612491"/>
                        <a:gd name="connsiteX184" fmla="*/ 4034160 w 4781385"/>
                        <a:gd name="connsiteY184" fmla="*/ 699163 h 4612491"/>
                        <a:gd name="connsiteX185" fmla="*/ 4086223 w 4781385"/>
                        <a:gd name="connsiteY185" fmla="*/ 503586 h 4612491"/>
                        <a:gd name="connsiteX186" fmla="*/ 4309318 w 4781385"/>
                        <a:gd name="connsiteY186" fmla="*/ 145579 h 4612491"/>
                        <a:gd name="connsiteX187" fmla="*/ 4356676 w 4781385"/>
                        <a:gd name="connsiteY187" fmla="*/ 120519 h 4612491"/>
                        <a:gd name="connsiteX188" fmla="*/ 4284134 w 4781385"/>
                        <a:gd name="connsiteY188" fmla="*/ 0 h 4612491"/>
                        <a:gd name="connsiteX189" fmla="*/ 4324214 w 4781385"/>
                        <a:gd name="connsiteY189" fmla="*/ 16411 h 4612491"/>
                        <a:gd name="connsiteX190" fmla="*/ 4324872 w 4781385"/>
                        <a:gd name="connsiteY190" fmla="*/ 97230 h 4612491"/>
                        <a:gd name="connsiteX191" fmla="*/ 3727703 w 4781385"/>
                        <a:gd name="connsiteY191" fmla="*/ 694392 h 4612491"/>
                        <a:gd name="connsiteX192" fmla="*/ 3692555 w 4781385"/>
                        <a:gd name="connsiteY192" fmla="*/ 975721 h 4612491"/>
                        <a:gd name="connsiteX193" fmla="*/ 3424379 w 4781385"/>
                        <a:gd name="connsiteY193" fmla="*/ 1243889 h 4612491"/>
                        <a:gd name="connsiteX194" fmla="*/ 3392832 w 4781385"/>
                        <a:gd name="connsiteY194" fmla="*/ 1439571 h 4612491"/>
                        <a:gd name="connsiteX195" fmla="*/ 3182330 w 4781385"/>
                        <a:gd name="connsiteY195" fmla="*/ 1650072 h 4612491"/>
                        <a:gd name="connsiteX196" fmla="*/ 3162660 w 4781385"/>
                        <a:gd name="connsiteY196" fmla="*/ 1915925 h 4612491"/>
                        <a:gd name="connsiteX197" fmla="*/ 2977694 w 4781385"/>
                        <a:gd name="connsiteY197" fmla="*/ 2100890 h 4612491"/>
                        <a:gd name="connsiteX198" fmla="*/ 2778155 w 4781385"/>
                        <a:gd name="connsiteY198" fmla="*/ 2300420 h 4612491"/>
                        <a:gd name="connsiteX199" fmla="*/ 2778070 w 4781385"/>
                        <a:gd name="connsiteY199" fmla="*/ 2300525 h 4612491"/>
                        <a:gd name="connsiteX200" fmla="*/ 2777965 w 4781385"/>
                        <a:gd name="connsiteY200" fmla="*/ 2300611 h 4612491"/>
                        <a:gd name="connsiteX201" fmla="*/ 1539867 w 4781385"/>
                        <a:gd name="connsiteY201" fmla="*/ 3538718 h 4612491"/>
                        <a:gd name="connsiteX202" fmla="*/ 1559241 w 4781385"/>
                        <a:gd name="connsiteY202" fmla="*/ 3558092 h 4612491"/>
                        <a:gd name="connsiteX203" fmla="*/ 1559241 w 4781385"/>
                        <a:gd name="connsiteY203" fmla="*/ 3817484 h 4612491"/>
                        <a:gd name="connsiteX204" fmla="*/ 1299075 w 4781385"/>
                        <a:gd name="connsiteY204" fmla="*/ 3818258 h 4612491"/>
                        <a:gd name="connsiteX205" fmla="*/ 1033518 w 4781385"/>
                        <a:gd name="connsiteY205" fmla="*/ 3552701 h 4612491"/>
                        <a:gd name="connsiteX206" fmla="*/ 664329 w 4781385"/>
                        <a:gd name="connsiteY206" fmla="*/ 3921899 h 4612491"/>
                        <a:gd name="connsiteX207" fmla="*/ 788030 w 4781385"/>
                        <a:gd name="connsiteY207" fmla="*/ 4045610 h 4612491"/>
                        <a:gd name="connsiteX208" fmla="*/ 788030 w 4781385"/>
                        <a:gd name="connsiteY208" fmla="*/ 4290545 h 4612491"/>
                        <a:gd name="connsiteX209" fmla="*/ 543095 w 4781385"/>
                        <a:gd name="connsiteY209" fmla="*/ 4290545 h 4612491"/>
                        <a:gd name="connsiteX210" fmla="*/ 50729 w 4781385"/>
                        <a:gd name="connsiteY210" fmla="*/ 3798179 h 4612491"/>
                        <a:gd name="connsiteX211" fmla="*/ 50729 w 4781385"/>
                        <a:gd name="connsiteY211" fmla="*/ 3553244 h 4612491"/>
                        <a:gd name="connsiteX212" fmla="*/ 295664 w 4781385"/>
                        <a:gd name="connsiteY212" fmla="*/ 3553244 h 4612491"/>
                        <a:gd name="connsiteX213" fmla="*/ 419384 w 4781385"/>
                        <a:gd name="connsiteY213" fmla="*/ 3676954 h 4612491"/>
                        <a:gd name="connsiteX214" fmla="*/ 788573 w 4781385"/>
                        <a:gd name="connsiteY214" fmla="*/ 3307756 h 4612491"/>
                        <a:gd name="connsiteX215" fmla="*/ 523016 w 4781385"/>
                        <a:gd name="connsiteY215" fmla="*/ 3042199 h 4612491"/>
                        <a:gd name="connsiteX216" fmla="*/ 523007 w 4781385"/>
                        <a:gd name="connsiteY216" fmla="*/ 2782014 h 4612491"/>
                        <a:gd name="connsiteX217" fmla="*/ 783192 w 4781385"/>
                        <a:gd name="connsiteY217" fmla="*/ 2782004 h 4612491"/>
                        <a:gd name="connsiteX218" fmla="*/ 802565 w 4781385"/>
                        <a:gd name="connsiteY218" fmla="*/ 2801378 h 4612491"/>
                        <a:gd name="connsiteX219" fmla="*/ 2425492 w 4781385"/>
                        <a:gd name="connsiteY219" fmla="*/ 1178489 h 4612491"/>
                        <a:gd name="connsiteX220" fmla="*/ 2691354 w 4781385"/>
                        <a:gd name="connsiteY220" fmla="*/ 1158821 h 4612491"/>
                        <a:gd name="connsiteX221" fmla="*/ 2901857 w 4781385"/>
                        <a:gd name="connsiteY221" fmla="*/ 948319 h 4612491"/>
                        <a:gd name="connsiteX222" fmla="*/ 3097529 w 4781385"/>
                        <a:gd name="connsiteY222" fmla="*/ 916762 h 4612491"/>
                        <a:gd name="connsiteX223" fmla="*/ 3365695 w 4781385"/>
                        <a:gd name="connsiteY223" fmla="*/ 648634 h 4612491"/>
                        <a:gd name="connsiteX224" fmla="*/ 3647026 w 4781385"/>
                        <a:gd name="connsiteY224" fmla="*/ 613486 h 4612491"/>
                        <a:gd name="connsiteX225" fmla="*/ 4244053 w 4781385"/>
                        <a:gd name="connsiteY225" fmla="*/ 16411 h 4612491"/>
                        <a:gd name="connsiteX226" fmla="*/ 4284134 w 4781385"/>
                        <a:gd name="connsiteY226" fmla="*/ 0 h 46124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</a:cxnLst>
                      <a:rect l="l" t="t" r="r" b="b"/>
                      <a:pathLst>
                        <a:path w="4781385" h="4612491">
                          <a:moveTo>
                            <a:pt x="3783537" y="3630348"/>
                          </a:moveTo>
                          <a:lnTo>
                            <a:pt x="3600571" y="4005166"/>
                          </a:lnTo>
                          <a:cubicBezTo>
                            <a:pt x="3517561" y="4175213"/>
                            <a:pt x="3588117" y="4380356"/>
                            <a:pt x="3758163" y="4463367"/>
                          </a:cubicBezTo>
                          <a:cubicBezTo>
                            <a:pt x="3928209" y="4546377"/>
                            <a:pt x="4133352" y="4475821"/>
                            <a:pt x="4216363" y="4305775"/>
                          </a:cubicBezTo>
                          <a:lnTo>
                            <a:pt x="4399338" y="3930967"/>
                          </a:lnTo>
                          <a:close/>
                          <a:moveTo>
                            <a:pt x="173199" y="3616805"/>
                          </a:moveTo>
                          <a:cubicBezTo>
                            <a:pt x="158124" y="3616807"/>
                            <a:pt x="143049" y="3622560"/>
                            <a:pt x="131548" y="3634063"/>
                          </a:cubicBezTo>
                          <a:cubicBezTo>
                            <a:pt x="108547" y="3657070"/>
                            <a:pt x="108551" y="3694367"/>
                            <a:pt x="131558" y="3717369"/>
                          </a:cubicBezTo>
                          <a:lnTo>
                            <a:pt x="623914" y="4209716"/>
                          </a:lnTo>
                          <a:cubicBezTo>
                            <a:pt x="646916" y="4232720"/>
                            <a:pt x="684211" y="4232723"/>
                            <a:pt x="707215" y="4209721"/>
                          </a:cubicBezTo>
                          <a:cubicBezTo>
                            <a:pt x="730220" y="4186719"/>
                            <a:pt x="730222" y="4149424"/>
                            <a:pt x="707220" y="4126420"/>
                          </a:cubicBezTo>
                          <a:lnTo>
                            <a:pt x="214854" y="3634053"/>
                          </a:lnTo>
                          <a:cubicBezTo>
                            <a:pt x="203351" y="3622553"/>
                            <a:pt x="188275" y="3616803"/>
                            <a:pt x="173199" y="3616805"/>
                          </a:cubicBezTo>
                          <a:close/>
                          <a:moveTo>
                            <a:pt x="869393" y="3388575"/>
                          </a:moveTo>
                          <a:lnTo>
                            <a:pt x="500204" y="3757783"/>
                          </a:lnTo>
                          <a:lnTo>
                            <a:pt x="583500" y="3841079"/>
                          </a:lnTo>
                          <a:lnTo>
                            <a:pt x="952698" y="3471881"/>
                          </a:lnTo>
                          <a:close/>
                          <a:moveTo>
                            <a:pt x="2949853" y="3044332"/>
                          </a:moveTo>
                          <a:lnTo>
                            <a:pt x="2766867" y="3419140"/>
                          </a:lnTo>
                          <a:cubicBezTo>
                            <a:pt x="2684512" y="3588826"/>
                            <a:pt x="2754787" y="3793163"/>
                            <a:pt x="2924091" y="3876299"/>
                          </a:cubicBezTo>
                          <a:cubicBezTo>
                            <a:pt x="3093948" y="3959707"/>
                            <a:pt x="3299260" y="3889626"/>
                            <a:pt x="3382668" y="3719769"/>
                          </a:cubicBezTo>
                          <a:lnTo>
                            <a:pt x="3565644" y="3344941"/>
                          </a:lnTo>
                          <a:close/>
                          <a:moveTo>
                            <a:pt x="4266008" y="3038414"/>
                          </a:moveTo>
                          <a:cubicBezTo>
                            <a:pt x="4288199" y="3040300"/>
                            <a:pt x="4308181" y="3055146"/>
                            <a:pt x="4315522" y="3077651"/>
                          </a:cubicBezTo>
                          <a:cubicBezTo>
                            <a:pt x="4325311" y="3107658"/>
                            <a:pt x="4308921" y="3139919"/>
                            <a:pt x="4278914" y="3149707"/>
                          </a:cubicBezTo>
                          <a:cubicBezTo>
                            <a:pt x="4222248" y="3169031"/>
                            <a:pt x="4175663" y="3210215"/>
                            <a:pt x="4149536" y="3264083"/>
                          </a:cubicBezTo>
                          <a:lnTo>
                            <a:pt x="4073269" y="3420341"/>
                          </a:lnTo>
                          <a:cubicBezTo>
                            <a:pt x="4073161" y="3420566"/>
                            <a:pt x="4073052" y="3420790"/>
                            <a:pt x="4072941" y="3421014"/>
                          </a:cubicBezTo>
                          <a:cubicBezTo>
                            <a:pt x="4058912" y="3449287"/>
                            <a:pt x="4024619" y="3460836"/>
                            <a:pt x="3996345" y="3446807"/>
                          </a:cubicBezTo>
                          <a:cubicBezTo>
                            <a:pt x="3968071" y="3432778"/>
                            <a:pt x="3956523" y="3398485"/>
                            <a:pt x="3970552" y="3370211"/>
                          </a:cubicBezTo>
                          <a:lnTo>
                            <a:pt x="4046828" y="3213944"/>
                          </a:lnTo>
                          <a:cubicBezTo>
                            <a:pt x="4086173" y="3132772"/>
                            <a:pt x="4156364" y="3070721"/>
                            <a:pt x="4241748" y="3041627"/>
                          </a:cubicBezTo>
                          <a:lnTo>
                            <a:pt x="4241767" y="3041627"/>
                          </a:lnTo>
                          <a:cubicBezTo>
                            <a:pt x="4242330" y="3041424"/>
                            <a:pt x="4242897" y="3041229"/>
                            <a:pt x="4243466" y="3041043"/>
                          </a:cubicBezTo>
                          <a:cubicBezTo>
                            <a:pt x="4250968" y="3038596"/>
                            <a:pt x="4258611" y="3037785"/>
                            <a:pt x="4266008" y="3038414"/>
                          </a:cubicBezTo>
                          <a:close/>
                          <a:moveTo>
                            <a:pt x="4343648" y="2961666"/>
                          </a:moveTo>
                          <a:cubicBezTo>
                            <a:pt x="4210336" y="2954151"/>
                            <a:pt x="4079208" y="3025419"/>
                            <a:pt x="4016652" y="3152812"/>
                          </a:cubicBezTo>
                          <a:lnTo>
                            <a:pt x="3833677" y="3527640"/>
                          </a:lnTo>
                          <a:lnTo>
                            <a:pt x="4449478" y="3828259"/>
                          </a:lnTo>
                          <a:lnTo>
                            <a:pt x="4632453" y="3453441"/>
                          </a:lnTo>
                          <a:cubicBezTo>
                            <a:pt x="4714808" y="3283755"/>
                            <a:pt x="4644534" y="3079418"/>
                            <a:pt x="4475230" y="2996282"/>
                          </a:cubicBezTo>
                          <a:cubicBezTo>
                            <a:pt x="4432766" y="2975430"/>
                            <a:pt x="4388086" y="2964171"/>
                            <a:pt x="4343648" y="2961666"/>
                          </a:cubicBezTo>
                          <a:close/>
                          <a:moveTo>
                            <a:pt x="4349414" y="2846918"/>
                          </a:moveTo>
                          <a:cubicBezTo>
                            <a:pt x="4408667" y="2850089"/>
                            <a:pt x="4468275" y="2864913"/>
                            <a:pt x="4524973" y="2892513"/>
                          </a:cubicBezTo>
                          <a:cubicBezTo>
                            <a:pt x="4751520" y="3003421"/>
                            <a:pt x="4845540" y="3276783"/>
                            <a:pt x="4735142" y="3503580"/>
                          </a:cubicBezTo>
                          <a:lnTo>
                            <a:pt x="4319052" y="4355915"/>
                          </a:lnTo>
                          <a:cubicBezTo>
                            <a:pt x="4208350" y="4582686"/>
                            <a:pt x="3934774" y="4676777"/>
                            <a:pt x="3708004" y="4566075"/>
                          </a:cubicBezTo>
                          <a:cubicBezTo>
                            <a:pt x="3481234" y="4455373"/>
                            <a:pt x="3387142" y="4181797"/>
                            <a:pt x="3497845" y="3955027"/>
                          </a:cubicBezTo>
                          <a:lnTo>
                            <a:pt x="3913925" y="3102682"/>
                          </a:lnTo>
                          <a:cubicBezTo>
                            <a:pt x="3997098" y="2932770"/>
                            <a:pt x="4171656" y="2837405"/>
                            <a:pt x="4349414" y="2846918"/>
                          </a:cubicBezTo>
                          <a:close/>
                          <a:moveTo>
                            <a:pt x="654070" y="2843412"/>
                          </a:moveTo>
                          <a:cubicBezTo>
                            <a:pt x="636665" y="2843417"/>
                            <a:pt x="619262" y="2849907"/>
                            <a:pt x="605779" y="2862880"/>
                          </a:cubicBezTo>
                          <a:cubicBezTo>
                            <a:pt x="578050" y="2889562"/>
                            <a:pt x="577202" y="2933670"/>
                            <a:pt x="603883" y="2961398"/>
                          </a:cubicBezTo>
                          <a:lnTo>
                            <a:pt x="1379885" y="3737438"/>
                          </a:lnTo>
                          <a:cubicBezTo>
                            <a:pt x="1379888" y="3737441"/>
                            <a:pt x="1379892" y="3737444"/>
                            <a:pt x="1379895" y="3737448"/>
                          </a:cubicBezTo>
                          <a:cubicBezTo>
                            <a:pt x="1407108" y="3764655"/>
                            <a:pt x="1451224" y="3764650"/>
                            <a:pt x="1478431" y="3737438"/>
                          </a:cubicBezTo>
                          <a:cubicBezTo>
                            <a:pt x="1505624" y="3710225"/>
                            <a:pt x="1505624" y="3666124"/>
                            <a:pt x="1478431" y="3638911"/>
                          </a:cubicBezTo>
                          <a:lnTo>
                            <a:pt x="702372" y="2862853"/>
                          </a:lnTo>
                          <a:cubicBezTo>
                            <a:pt x="688882" y="2849887"/>
                            <a:pt x="671475" y="2843407"/>
                            <a:pt x="654070" y="2843412"/>
                          </a:cubicBezTo>
                          <a:close/>
                          <a:moveTo>
                            <a:pt x="3431648" y="2452433"/>
                          </a:moveTo>
                          <a:cubicBezTo>
                            <a:pt x="3453850" y="2454181"/>
                            <a:pt x="3473924" y="2468902"/>
                            <a:pt x="3481405" y="2491361"/>
                          </a:cubicBezTo>
                          <a:cubicBezTo>
                            <a:pt x="3491381" y="2521306"/>
                            <a:pt x="3475192" y="2553668"/>
                            <a:pt x="3445247" y="2563644"/>
                          </a:cubicBezTo>
                          <a:cubicBezTo>
                            <a:pt x="3388578" y="2582962"/>
                            <a:pt x="3341991" y="2624147"/>
                            <a:pt x="3315869" y="2678020"/>
                          </a:cubicBezTo>
                          <a:lnTo>
                            <a:pt x="3239583" y="2834277"/>
                          </a:lnTo>
                          <a:cubicBezTo>
                            <a:pt x="3239405" y="2834654"/>
                            <a:pt x="3239222" y="2835028"/>
                            <a:pt x="3239035" y="2835401"/>
                          </a:cubicBezTo>
                          <a:cubicBezTo>
                            <a:pt x="3224879" y="2863611"/>
                            <a:pt x="3190535" y="2875005"/>
                            <a:pt x="3162324" y="2860849"/>
                          </a:cubicBezTo>
                          <a:cubicBezTo>
                            <a:pt x="3134113" y="2846693"/>
                            <a:pt x="3122719" y="2812349"/>
                            <a:pt x="3136875" y="2784138"/>
                          </a:cubicBezTo>
                          <a:lnTo>
                            <a:pt x="3213161" y="2627928"/>
                          </a:lnTo>
                          <a:cubicBezTo>
                            <a:pt x="3252511" y="2546777"/>
                            <a:pt x="3322683" y="2484734"/>
                            <a:pt x="3408042" y="2455621"/>
                          </a:cubicBezTo>
                          <a:lnTo>
                            <a:pt x="3408100" y="2455554"/>
                          </a:lnTo>
                          <a:cubicBezTo>
                            <a:pt x="3408440" y="2455434"/>
                            <a:pt x="3408781" y="2455317"/>
                            <a:pt x="3409123" y="2455203"/>
                          </a:cubicBezTo>
                          <a:cubicBezTo>
                            <a:pt x="3416609" y="2452709"/>
                            <a:pt x="3424247" y="2451850"/>
                            <a:pt x="3431648" y="2452433"/>
                          </a:cubicBezTo>
                          <a:close/>
                          <a:moveTo>
                            <a:pt x="3509513" y="2374908"/>
                          </a:moveTo>
                          <a:cubicBezTo>
                            <a:pt x="3376187" y="2367700"/>
                            <a:pt x="3245228" y="2439271"/>
                            <a:pt x="3182967" y="2566805"/>
                          </a:cubicBezTo>
                          <a:lnTo>
                            <a:pt x="2999983" y="2941624"/>
                          </a:lnTo>
                          <a:lnTo>
                            <a:pt x="3615783" y="3242233"/>
                          </a:lnTo>
                          <a:lnTo>
                            <a:pt x="3798759" y="2867424"/>
                          </a:lnTo>
                          <a:cubicBezTo>
                            <a:pt x="3881772" y="2697378"/>
                            <a:pt x="3811218" y="2492232"/>
                            <a:pt x="3641172" y="2409219"/>
                          </a:cubicBezTo>
                          <a:cubicBezTo>
                            <a:pt x="3598661" y="2388466"/>
                            <a:pt x="3553956" y="2377310"/>
                            <a:pt x="3509513" y="2374908"/>
                          </a:cubicBezTo>
                          <a:close/>
                          <a:moveTo>
                            <a:pt x="3517822" y="2259527"/>
                          </a:moveTo>
                          <a:cubicBezTo>
                            <a:pt x="3577079" y="2262921"/>
                            <a:pt x="3636650" y="2277990"/>
                            <a:pt x="3693253" y="2305849"/>
                          </a:cubicBezTo>
                          <a:cubicBezTo>
                            <a:pt x="3919667" y="2417286"/>
                            <a:pt x="4012875" y="2691168"/>
                            <a:pt x="3901438" y="2917583"/>
                          </a:cubicBezTo>
                          <a:lnTo>
                            <a:pt x="3485358" y="3769908"/>
                          </a:lnTo>
                          <a:cubicBezTo>
                            <a:pt x="3374572" y="3996181"/>
                            <a:pt x="3101538" y="4090086"/>
                            <a:pt x="2875008" y="3979824"/>
                          </a:cubicBezTo>
                          <a:cubicBezTo>
                            <a:pt x="2648107" y="3869382"/>
                            <a:pt x="2553699" y="3595911"/>
                            <a:pt x="2664141" y="3369010"/>
                          </a:cubicBezTo>
                          <a:lnTo>
                            <a:pt x="3080221" y="2516694"/>
                          </a:lnTo>
                          <a:cubicBezTo>
                            <a:pt x="3080651" y="2515806"/>
                            <a:pt x="3081084" y="2514920"/>
                            <a:pt x="3081520" y="2514035"/>
                          </a:cubicBezTo>
                          <a:cubicBezTo>
                            <a:pt x="3165097" y="2344225"/>
                            <a:pt x="3340050" y="2249342"/>
                            <a:pt x="3517822" y="2259527"/>
                          </a:cubicBezTo>
                          <a:close/>
                          <a:moveTo>
                            <a:pt x="1796589" y="2233430"/>
                          </a:moveTo>
                          <a:lnTo>
                            <a:pt x="1796594" y="2233431"/>
                          </a:lnTo>
                          <a:lnTo>
                            <a:pt x="1796584" y="2233431"/>
                          </a:lnTo>
                          <a:close/>
                          <a:moveTo>
                            <a:pt x="2439873" y="1475850"/>
                          </a:moveTo>
                          <a:cubicBezTo>
                            <a:pt x="2454132" y="1475851"/>
                            <a:pt x="2468391" y="1481158"/>
                            <a:pt x="2479447" y="1491772"/>
                          </a:cubicBezTo>
                          <a:cubicBezTo>
                            <a:pt x="2502217" y="1513630"/>
                            <a:pt x="2502956" y="1549807"/>
                            <a:pt x="2481098" y="1572577"/>
                          </a:cubicBezTo>
                          <a:lnTo>
                            <a:pt x="1836989" y="2216686"/>
                          </a:lnTo>
                          <a:cubicBezTo>
                            <a:pt x="1831638" y="2222055"/>
                            <a:pt x="1825327" y="2226246"/>
                            <a:pt x="1818458" y="2229092"/>
                          </a:cubicBezTo>
                          <a:lnTo>
                            <a:pt x="1796589" y="2233430"/>
                          </a:lnTo>
                          <a:lnTo>
                            <a:pt x="1774734" y="2229080"/>
                          </a:lnTo>
                          <a:cubicBezTo>
                            <a:pt x="1767869" y="2226236"/>
                            <a:pt x="1761558" y="2222054"/>
                            <a:pt x="1756201" y="2216698"/>
                          </a:cubicBezTo>
                          <a:cubicBezTo>
                            <a:pt x="1733879" y="2194383"/>
                            <a:pt x="1733873" y="2158198"/>
                            <a:pt x="1756189" y="2135876"/>
                          </a:cubicBezTo>
                          <a:lnTo>
                            <a:pt x="2400298" y="1491767"/>
                          </a:lnTo>
                          <a:cubicBezTo>
                            <a:pt x="2411356" y="1481155"/>
                            <a:pt x="2425615" y="1475849"/>
                            <a:pt x="2439873" y="1475850"/>
                          </a:cubicBezTo>
                          <a:close/>
                          <a:moveTo>
                            <a:pt x="2552698" y="1351789"/>
                          </a:moveTo>
                          <a:lnTo>
                            <a:pt x="2552783" y="1351789"/>
                          </a:lnTo>
                          <a:cubicBezTo>
                            <a:pt x="2586324" y="1352205"/>
                            <a:pt x="2613412" y="1379293"/>
                            <a:pt x="2613828" y="1412833"/>
                          </a:cubicBezTo>
                          <a:cubicBezTo>
                            <a:pt x="2614252" y="1446971"/>
                            <a:pt x="2586921" y="1474989"/>
                            <a:pt x="2552783" y="1475413"/>
                          </a:cubicBezTo>
                          <a:lnTo>
                            <a:pt x="2552698" y="1475413"/>
                          </a:lnTo>
                          <a:lnTo>
                            <a:pt x="2552698" y="1475413"/>
                          </a:lnTo>
                          <a:cubicBezTo>
                            <a:pt x="2552186" y="1475420"/>
                            <a:pt x="2551674" y="1475420"/>
                            <a:pt x="2551163" y="1475413"/>
                          </a:cubicBezTo>
                          <a:cubicBezTo>
                            <a:pt x="2517025" y="1474989"/>
                            <a:pt x="2489694" y="1446971"/>
                            <a:pt x="2490118" y="1412833"/>
                          </a:cubicBezTo>
                          <a:cubicBezTo>
                            <a:pt x="2490541" y="1378696"/>
                            <a:pt x="2518559" y="1351364"/>
                            <a:pt x="2552698" y="1351789"/>
                          </a:cubicBezTo>
                          <a:close/>
                          <a:moveTo>
                            <a:pt x="2569939" y="1233012"/>
                          </a:moveTo>
                          <a:cubicBezTo>
                            <a:pt x="2546884" y="1233012"/>
                            <a:pt x="2523829" y="1241791"/>
                            <a:pt x="2506216" y="1259347"/>
                          </a:cubicBezTo>
                          <a:lnTo>
                            <a:pt x="883375" y="2882226"/>
                          </a:lnTo>
                          <a:lnTo>
                            <a:pt x="1459076" y="3457908"/>
                          </a:lnTo>
                          <a:lnTo>
                            <a:pt x="1658453" y="3258530"/>
                          </a:lnTo>
                          <a:lnTo>
                            <a:pt x="1452713" y="3052791"/>
                          </a:lnTo>
                          <a:cubicBezTo>
                            <a:pt x="1431120" y="3030605"/>
                            <a:pt x="1431118" y="2995260"/>
                            <a:pt x="1452709" y="2973073"/>
                          </a:cubicBezTo>
                          <a:cubicBezTo>
                            <a:pt x="1474721" y="2950452"/>
                            <a:pt x="1510903" y="2949959"/>
                            <a:pt x="1533523" y="2971971"/>
                          </a:cubicBezTo>
                          <a:lnTo>
                            <a:pt x="1739263" y="3177711"/>
                          </a:lnTo>
                          <a:lnTo>
                            <a:pt x="1858059" y="3058829"/>
                          </a:lnTo>
                          <a:lnTo>
                            <a:pt x="1775373" y="2976152"/>
                          </a:lnTo>
                          <a:cubicBezTo>
                            <a:pt x="1753491" y="2953912"/>
                            <a:pt x="1753491" y="2918232"/>
                            <a:pt x="1775373" y="2895991"/>
                          </a:cubicBezTo>
                          <a:cubicBezTo>
                            <a:pt x="1797509" y="2873491"/>
                            <a:pt x="1833693" y="2873197"/>
                            <a:pt x="1856192" y="2895333"/>
                          </a:cubicBezTo>
                          <a:lnTo>
                            <a:pt x="1938879" y="2978019"/>
                          </a:lnTo>
                          <a:lnTo>
                            <a:pt x="2057741" y="2859147"/>
                          </a:lnTo>
                          <a:lnTo>
                            <a:pt x="1852001" y="2653407"/>
                          </a:lnTo>
                          <a:cubicBezTo>
                            <a:pt x="1830611" y="2631260"/>
                            <a:pt x="1830611" y="2596148"/>
                            <a:pt x="1852001" y="2574002"/>
                          </a:cubicBezTo>
                          <a:cubicBezTo>
                            <a:pt x="1873929" y="2551299"/>
                            <a:pt x="1910108" y="2550670"/>
                            <a:pt x="1932811" y="2572597"/>
                          </a:cubicBezTo>
                          <a:lnTo>
                            <a:pt x="2138552" y="2778337"/>
                          </a:lnTo>
                          <a:lnTo>
                            <a:pt x="2257424" y="2659475"/>
                          </a:lnTo>
                          <a:lnTo>
                            <a:pt x="2174737" y="2576788"/>
                          </a:lnTo>
                          <a:cubicBezTo>
                            <a:pt x="2153146" y="2554601"/>
                            <a:pt x="2153148" y="2519255"/>
                            <a:pt x="2174742" y="2497070"/>
                          </a:cubicBezTo>
                          <a:cubicBezTo>
                            <a:pt x="2196757" y="2474452"/>
                            <a:pt x="2232939" y="2473963"/>
                            <a:pt x="2255557" y="2495978"/>
                          </a:cubicBezTo>
                          <a:lnTo>
                            <a:pt x="2338234" y="2578655"/>
                          </a:lnTo>
                          <a:lnTo>
                            <a:pt x="2457106" y="2459793"/>
                          </a:lnTo>
                          <a:lnTo>
                            <a:pt x="2251366" y="2254053"/>
                          </a:lnTo>
                          <a:cubicBezTo>
                            <a:pt x="2229775" y="2231865"/>
                            <a:pt x="2229777" y="2196520"/>
                            <a:pt x="2251370" y="2174335"/>
                          </a:cubicBezTo>
                          <a:cubicBezTo>
                            <a:pt x="2273385" y="2151716"/>
                            <a:pt x="2309567" y="2151228"/>
                            <a:pt x="2332185" y="2173242"/>
                          </a:cubicBezTo>
                          <a:lnTo>
                            <a:pt x="2537925" y="2378982"/>
                          </a:lnTo>
                          <a:lnTo>
                            <a:pt x="2656797" y="2260120"/>
                          </a:lnTo>
                          <a:lnTo>
                            <a:pt x="2574111" y="2177443"/>
                          </a:lnTo>
                          <a:cubicBezTo>
                            <a:pt x="2552227" y="2155205"/>
                            <a:pt x="2552222" y="2119525"/>
                            <a:pt x="2574101" y="2097282"/>
                          </a:cubicBezTo>
                          <a:cubicBezTo>
                            <a:pt x="2596235" y="2074779"/>
                            <a:pt x="2632419" y="2074480"/>
                            <a:pt x="2654921" y="2096614"/>
                          </a:cubicBezTo>
                          <a:lnTo>
                            <a:pt x="2737617" y="2179300"/>
                          </a:lnTo>
                          <a:lnTo>
                            <a:pt x="2856479" y="2060428"/>
                          </a:lnTo>
                          <a:lnTo>
                            <a:pt x="2650739" y="1854688"/>
                          </a:lnTo>
                          <a:cubicBezTo>
                            <a:pt x="2650263" y="1854228"/>
                            <a:pt x="2649795" y="1853760"/>
                            <a:pt x="2649335" y="1853284"/>
                          </a:cubicBezTo>
                          <a:cubicBezTo>
                            <a:pt x="2627408" y="1830581"/>
                            <a:pt x="2628036" y="1794401"/>
                            <a:pt x="2650739" y="1772474"/>
                          </a:cubicBezTo>
                          <a:cubicBezTo>
                            <a:pt x="2673442" y="1750547"/>
                            <a:pt x="2709622" y="1751175"/>
                            <a:pt x="2731550" y="1773878"/>
                          </a:cubicBezTo>
                          <a:lnTo>
                            <a:pt x="2937290" y="1979618"/>
                          </a:lnTo>
                          <a:lnTo>
                            <a:pt x="3081889" y="1835019"/>
                          </a:lnTo>
                          <a:cubicBezTo>
                            <a:pt x="3117018" y="1799804"/>
                            <a:pt x="3117018" y="1742800"/>
                            <a:pt x="3081889" y="1707584"/>
                          </a:cubicBezTo>
                          <a:lnTo>
                            <a:pt x="2633661" y="1259347"/>
                          </a:lnTo>
                          <a:cubicBezTo>
                            <a:pt x="2616049" y="1241791"/>
                            <a:pt x="2592994" y="1233012"/>
                            <a:pt x="2569939" y="1233012"/>
                          </a:cubicBezTo>
                          <a:close/>
                          <a:moveTo>
                            <a:pt x="3021551" y="1013010"/>
                          </a:moveTo>
                          <a:cubicBezTo>
                            <a:pt x="3007466" y="1013013"/>
                            <a:pt x="2993382" y="1018389"/>
                            <a:pt x="2982638" y="1029137"/>
                          </a:cubicBezTo>
                          <a:lnTo>
                            <a:pt x="2773850" y="1237906"/>
                          </a:lnTo>
                          <a:lnTo>
                            <a:pt x="3103329" y="1567396"/>
                          </a:lnTo>
                          <a:lnTo>
                            <a:pt x="3312108" y="1358618"/>
                          </a:lnTo>
                          <a:cubicBezTo>
                            <a:pt x="3333607" y="1337117"/>
                            <a:pt x="3333607" y="1302260"/>
                            <a:pt x="3312108" y="1280760"/>
                          </a:cubicBezTo>
                          <a:lnTo>
                            <a:pt x="3060486" y="1029137"/>
                          </a:lnTo>
                          <a:cubicBezTo>
                            <a:pt x="3060481" y="1029133"/>
                            <a:pt x="3060475" y="1029128"/>
                            <a:pt x="3060470" y="1029123"/>
                          </a:cubicBezTo>
                          <a:cubicBezTo>
                            <a:pt x="3049722" y="1018378"/>
                            <a:pt x="3035636" y="1013008"/>
                            <a:pt x="3021551" y="1013010"/>
                          </a:cubicBezTo>
                          <a:close/>
                          <a:moveTo>
                            <a:pt x="3529192" y="695155"/>
                          </a:moveTo>
                          <a:cubicBezTo>
                            <a:pt x="3499266" y="695155"/>
                            <a:pt x="3469339" y="706572"/>
                            <a:pt x="3446506" y="729406"/>
                          </a:cubicBezTo>
                          <a:lnTo>
                            <a:pt x="3184463" y="991439"/>
                          </a:lnTo>
                          <a:lnTo>
                            <a:pt x="3349846" y="1156812"/>
                          </a:lnTo>
                          <a:lnTo>
                            <a:pt x="3611879" y="894779"/>
                          </a:lnTo>
                          <a:cubicBezTo>
                            <a:pt x="3657545" y="849112"/>
                            <a:pt x="3657545" y="775072"/>
                            <a:pt x="3611879" y="729406"/>
                          </a:cubicBezTo>
                          <a:cubicBezTo>
                            <a:pt x="3589046" y="706572"/>
                            <a:pt x="3559119" y="695155"/>
                            <a:pt x="3529192" y="695155"/>
                          </a:cubicBezTo>
                          <a:close/>
                          <a:moveTo>
                            <a:pt x="4356571" y="280548"/>
                          </a:moveTo>
                          <a:cubicBezTo>
                            <a:pt x="4302060" y="362911"/>
                            <a:pt x="4216573" y="494918"/>
                            <a:pt x="4189589" y="552250"/>
                          </a:cubicBezTo>
                          <a:cubicBezTo>
                            <a:pt x="4168748" y="596540"/>
                            <a:pt x="4148393" y="644395"/>
                            <a:pt x="4148393" y="699163"/>
                          </a:cubicBezTo>
                          <a:cubicBezTo>
                            <a:pt x="4148393" y="814137"/>
                            <a:pt x="4241598" y="907342"/>
                            <a:pt x="4356572" y="907342"/>
                          </a:cubicBezTo>
                          <a:cubicBezTo>
                            <a:pt x="4471545" y="907342"/>
                            <a:pt x="4564750" y="814137"/>
                            <a:pt x="4564750" y="699163"/>
                          </a:cubicBezTo>
                          <a:cubicBezTo>
                            <a:pt x="4564750" y="648137"/>
                            <a:pt x="4551491" y="611181"/>
                            <a:pt x="4523630" y="552383"/>
                          </a:cubicBezTo>
                          <a:lnTo>
                            <a:pt x="4523650" y="552383"/>
                          </a:lnTo>
                          <a:cubicBezTo>
                            <a:pt x="4496265" y="494594"/>
                            <a:pt x="4410969" y="362806"/>
                            <a:pt x="4356571" y="280548"/>
                          </a:cubicBezTo>
                          <a:close/>
                          <a:moveTo>
                            <a:pt x="4356676" y="120519"/>
                          </a:moveTo>
                          <a:cubicBezTo>
                            <a:pt x="4375625" y="120525"/>
                            <a:pt x="4393338" y="129922"/>
                            <a:pt x="4403968" y="145609"/>
                          </a:cubicBezTo>
                          <a:cubicBezTo>
                            <a:pt x="4411216" y="156314"/>
                            <a:pt x="4582162" y="408831"/>
                            <a:pt x="4626986" y="503434"/>
                          </a:cubicBezTo>
                          <a:cubicBezTo>
                            <a:pt x="4654457" y="561403"/>
                            <a:pt x="4679117" y="620001"/>
                            <a:pt x="4679116" y="699163"/>
                          </a:cubicBezTo>
                          <a:cubicBezTo>
                            <a:pt x="4679116" y="877264"/>
                            <a:pt x="4534738" y="1021641"/>
                            <a:pt x="4356638" y="1021641"/>
                          </a:cubicBezTo>
                          <a:cubicBezTo>
                            <a:pt x="4178538" y="1021641"/>
                            <a:pt x="4034160" y="877263"/>
                            <a:pt x="4034160" y="699163"/>
                          </a:cubicBezTo>
                          <a:cubicBezTo>
                            <a:pt x="4034160" y="620830"/>
                            <a:pt x="4061039" y="557135"/>
                            <a:pt x="4086223" y="503586"/>
                          </a:cubicBezTo>
                          <a:cubicBezTo>
                            <a:pt x="4130448" y="409545"/>
                            <a:pt x="4302031" y="156286"/>
                            <a:pt x="4309318" y="145579"/>
                          </a:cubicBezTo>
                          <a:cubicBezTo>
                            <a:pt x="4319968" y="129885"/>
                            <a:pt x="4337710" y="120497"/>
                            <a:pt x="4356676" y="120519"/>
                          </a:cubicBezTo>
                          <a:close/>
                          <a:moveTo>
                            <a:pt x="4284134" y="0"/>
                          </a:moveTo>
                          <a:cubicBezTo>
                            <a:pt x="4298614" y="0"/>
                            <a:pt x="4313094" y="5470"/>
                            <a:pt x="4324214" y="16411"/>
                          </a:cubicBezTo>
                          <a:cubicBezTo>
                            <a:pt x="4346714" y="38547"/>
                            <a:pt x="4347008" y="74731"/>
                            <a:pt x="4324872" y="97230"/>
                          </a:cubicBezTo>
                          <a:lnTo>
                            <a:pt x="3727703" y="694392"/>
                          </a:lnTo>
                          <a:cubicBezTo>
                            <a:pt x="3781533" y="785206"/>
                            <a:pt x="3767074" y="900942"/>
                            <a:pt x="3692555" y="975721"/>
                          </a:cubicBezTo>
                          <a:lnTo>
                            <a:pt x="3424379" y="1243889"/>
                          </a:lnTo>
                          <a:cubicBezTo>
                            <a:pt x="3457201" y="1309087"/>
                            <a:pt x="3444481" y="1387988"/>
                            <a:pt x="3392832" y="1439571"/>
                          </a:cubicBezTo>
                          <a:lnTo>
                            <a:pt x="3182330" y="1650072"/>
                          </a:lnTo>
                          <a:cubicBezTo>
                            <a:pt x="3242352" y="1731380"/>
                            <a:pt x="3233995" y="1844336"/>
                            <a:pt x="3162660" y="1915925"/>
                          </a:cubicBezTo>
                          <a:lnTo>
                            <a:pt x="2977694" y="2100890"/>
                          </a:lnTo>
                          <a:lnTo>
                            <a:pt x="2778155" y="2300420"/>
                          </a:lnTo>
                          <a:lnTo>
                            <a:pt x="2778070" y="2300525"/>
                          </a:lnTo>
                          <a:lnTo>
                            <a:pt x="2777965" y="2300611"/>
                          </a:lnTo>
                          <a:lnTo>
                            <a:pt x="1539867" y="3538718"/>
                          </a:lnTo>
                          <a:lnTo>
                            <a:pt x="1559241" y="3558092"/>
                          </a:lnTo>
                          <a:cubicBezTo>
                            <a:pt x="1630569" y="3629846"/>
                            <a:pt x="1630569" y="3745730"/>
                            <a:pt x="1559241" y="3817484"/>
                          </a:cubicBezTo>
                          <a:cubicBezTo>
                            <a:pt x="1487612" y="3889540"/>
                            <a:pt x="1371132" y="3889887"/>
                            <a:pt x="1299075" y="3818258"/>
                          </a:cubicBezTo>
                          <a:lnTo>
                            <a:pt x="1033518" y="3552701"/>
                          </a:lnTo>
                          <a:lnTo>
                            <a:pt x="664329" y="3921899"/>
                          </a:lnTo>
                          <a:lnTo>
                            <a:pt x="788030" y="4045610"/>
                          </a:lnTo>
                          <a:cubicBezTo>
                            <a:pt x="855667" y="4113247"/>
                            <a:pt x="855667" y="4222908"/>
                            <a:pt x="788030" y="4290545"/>
                          </a:cubicBezTo>
                          <a:cubicBezTo>
                            <a:pt x="720393" y="4358182"/>
                            <a:pt x="610732" y="4358182"/>
                            <a:pt x="543095" y="4290545"/>
                          </a:cubicBezTo>
                          <a:lnTo>
                            <a:pt x="50729" y="3798179"/>
                          </a:lnTo>
                          <a:cubicBezTo>
                            <a:pt x="-16909" y="3730542"/>
                            <a:pt x="-16909" y="3620881"/>
                            <a:pt x="50729" y="3553244"/>
                          </a:cubicBezTo>
                          <a:cubicBezTo>
                            <a:pt x="118366" y="3485606"/>
                            <a:pt x="228027" y="3485606"/>
                            <a:pt x="295664" y="3553244"/>
                          </a:cubicBezTo>
                          <a:lnTo>
                            <a:pt x="419384" y="3676954"/>
                          </a:lnTo>
                          <a:lnTo>
                            <a:pt x="788573" y="3307756"/>
                          </a:lnTo>
                          <a:lnTo>
                            <a:pt x="523016" y="3042199"/>
                          </a:lnTo>
                          <a:cubicBezTo>
                            <a:pt x="451165" y="2970353"/>
                            <a:pt x="451161" y="2853865"/>
                            <a:pt x="523007" y="2782014"/>
                          </a:cubicBezTo>
                          <a:cubicBezTo>
                            <a:pt x="594852" y="2710163"/>
                            <a:pt x="711341" y="2710159"/>
                            <a:pt x="783192" y="2782004"/>
                          </a:cubicBezTo>
                          <a:lnTo>
                            <a:pt x="802565" y="2801378"/>
                          </a:lnTo>
                          <a:lnTo>
                            <a:pt x="2425492" y="1178489"/>
                          </a:lnTo>
                          <a:cubicBezTo>
                            <a:pt x="2497072" y="1107126"/>
                            <a:pt x="2610052" y="1098769"/>
                            <a:pt x="2691354" y="1158821"/>
                          </a:cubicBezTo>
                          <a:lnTo>
                            <a:pt x="2901857" y="948319"/>
                          </a:lnTo>
                          <a:cubicBezTo>
                            <a:pt x="2953435" y="896673"/>
                            <a:pt x="3032329" y="883951"/>
                            <a:pt x="3097529" y="916762"/>
                          </a:cubicBezTo>
                          <a:lnTo>
                            <a:pt x="3365695" y="648634"/>
                          </a:lnTo>
                          <a:cubicBezTo>
                            <a:pt x="3440472" y="574107"/>
                            <a:pt x="3556212" y="559649"/>
                            <a:pt x="3647026" y="613486"/>
                          </a:cubicBezTo>
                          <a:lnTo>
                            <a:pt x="4244053" y="16411"/>
                          </a:lnTo>
                          <a:cubicBezTo>
                            <a:pt x="4255174" y="5470"/>
                            <a:pt x="4269654" y="0"/>
                            <a:pt x="4284134" y="0"/>
                          </a:cubicBezTo>
                          <a:close/>
                        </a:path>
                      </a:pathLst>
                    </a:custGeom>
                    <a:solidFill>
                      <a:schemeClr val="tx2">
                        <a:lumMod val="75000"/>
                        <a:lumOff val="2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Tw Cen MT (Headings)"/>
                      </a:endParaRPr>
                    </a:p>
                  </p:txBody>
                </p:sp>
                <p:sp>
                  <p:nvSpPr>
                    <p:cNvPr id="119" name="Google Shape;88;p16">
                      <a:extLst>
                        <a:ext uri="{FF2B5EF4-FFF2-40B4-BE49-F238E27FC236}">
                          <a16:creationId xmlns:a16="http://schemas.microsoft.com/office/drawing/2014/main" id="{00F79DA3-0712-418C-8FEC-AA4A0F303F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5643" y="2722116"/>
                      <a:ext cx="701466" cy="701466"/>
                    </a:xfrm>
                    <a:prstGeom prst="flowChartConnector">
                      <a:avLst/>
                    </a:prstGeom>
                    <a:noFill/>
                    <a:ln w="12700" cap="flat" cmpd="sng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061AED6F-B43E-4EB1-84FD-87941166D02A}"/>
                    </a:ext>
                  </a:extLst>
                </p:cNvPr>
                <p:cNvGrpSpPr/>
                <p:nvPr/>
              </p:nvGrpSpPr>
              <p:grpSpPr>
                <a:xfrm>
                  <a:off x="196509" y="5700761"/>
                  <a:ext cx="9491016" cy="815062"/>
                  <a:chOff x="196509" y="5700761"/>
                  <a:chExt cx="9491016" cy="815062"/>
                </a:xfrm>
              </p:grpSpPr>
              <p:cxnSp>
                <p:nvCxnSpPr>
                  <p:cNvPr id="94" name="Google Shape;478;p27">
                    <a:extLst>
                      <a:ext uri="{FF2B5EF4-FFF2-40B4-BE49-F238E27FC236}">
                        <a16:creationId xmlns:a16="http://schemas.microsoft.com/office/drawing/2014/main" id="{89BD2B1B-12DE-445C-8498-5F4F57FD17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3525" y="6108292"/>
                    <a:ext cx="3384000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stealth" w="med" len="med"/>
                    <a:tailEnd type="oval" w="med" len="med"/>
                  </a:ln>
                </p:spPr>
              </p:cxnSp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F711DC06-ACCD-4B5C-9B3A-197ACC39D070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96509" y="5700761"/>
                    <a:ext cx="6009485" cy="815062"/>
                    <a:chOff x="5952778" y="3726123"/>
                    <a:chExt cx="6262696" cy="1125785"/>
                  </a:xfrm>
                </p:grpSpPr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716179DC-35DB-46F8-974F-CADB5B681D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85" y="4022946"/>
                      <a:ext cx="6262689" cy="8289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t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adipiscing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incididunt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labore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et dolore magna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 Ut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enim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ad minim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veniam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quis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nostrud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exercitation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ullamco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nisi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aliquip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commodo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consequat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</a:t>
                      </a:r>
                    </a:p>
                  </p:txBody>
                </p:sp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44AF9D1B-115D-425B-AC80-4E2EAD65833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778" y="3726123"/>
                      <a:ext cx="2353969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Tw Cen MT (Headings)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Tw Cen MT (Headings)"/>
                      </a:endParaRPr>
                    </a:p>
                  </p:txBody>
                </p:sp>
              </p:grpSp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2939B8BA-7017-4ED2-8E21-7D965E25AB58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693817" y="5702196"/>
                    <a:ext cx="812192" cy="812192"/>
                    <a:chOff x="6851238" y="4293423"/>
                    <a:chExt cx="812192" cy="812192"/>
                  </a:xfrm>
                </p:grpSpPr>
                <p:sp>
                  <p:nvSpPr>
                    <p:cNvPr id="97" name="Google Shape;88;p16">
                      <a:extLst>
                        <a:ext uri="{FF2B5EF4-FFF2-40B4-BE49-F238E27FC236}">
                          <a16:creationId xmlns:a16="http://schemas.microsoft.com/office/drawing/2014/main" id="{55EC5BFC-920E-4A4E-B685-C070D1EE4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51238" y="4293423"/>
                      <a:ext cx="812192" cy="812192"/>
                    </a:xfrm>
                    <a:prstGeom prst="flowChartConnector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98" name="Freeform: Shape 97">
                      <a:extLst>
                        <a:ext uri="{FF2B5EF4-FFF2-40B4-BE49-F238E27FC236}">
                          <a16:creationId xmlns:a16="http://schemas.microsoft.com/office/drawing/2014/main" id="{85D13C1F-F4DE-4B3A-89DB-EA4BBBE001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9011" y="4480568"/>
                      <a:ext cx="456646" cy="437902"/>
                    </a:xfrm>
                    <a:custGeom>
                      <a:avLst/>
                      <a:gdLst>
                        <a:gd name="connsiteX0" fmla="*/ 45464 w 760826"/>
                        <a:gd name="connsiteY0" fmla="*/ 322694 h 729597"/>
                        <a:gd name="connsiteX1" fmla="*/ 26641 w 760826"/>
                        <a:gd name="connsiteY1" fmla="*/ 330559 h 729597"/>
                        <a:gd name="connsiteX2" fmla="*/ 17116 w 760826"/>
                        <a:gd name="connsiteY2" fmla="*/ 353403 h 729597"/>
                        <a:gd name="connsiteX3" fmla="*/ 27609 w 760826"/>
                        <a:gd name="connsiteY3" fmla="*/ 376248 h 729597"/>
                        <a:gd name="connsiteX4" fmla="*/ 344801 w 760826"/>
                        <a:gd name="connsiteY4" fmla="*/ 651540 h 729597"/>
                        <a:gd name="connsiteX5" fmla="*/ 389561 w 760826"/>
                        <a:gd name="connsiteY5" fmla="*/ 664860 h 729597"/>
                        <a:gd name="connsiteX6" fmla="*/ 518148 w 760826"/>
                        <a:gd name="connsiteY6" fmla="*/ 642944 h 729597"/>
                        <a:gd name="connsiteX7" fmla="*/ 558146 w 760826"/>
                        <a:gd name="connsiteY7" fmla="*/ 644842 h 729597"/>
                        <a:gd name="connsiteX8" fmla="*/ 575298 w 760826"/>
                        <a:gd name="connsiteY8" fmla="*/ 649605 h 729597"/>
                        <a:gd name="connsiteX9" fmla="*/ 660050 w 760826"/>
                        <a:gd name="connsiteY9" fmla="*/ 454384 h 729597"/>
                        <a:gd name="connsiteX10" fmla="*/ 573358 w 760826"/>
                        <a:gd name="connsiteY10" fmla="*/ 411521 h 729597"/>
                        <a:gd name="connsiteX11" fmla="*/ 522868 w 760826"/>
                        <a:gd name="connsiteY11" fmla="*/ 405791 h 729597"/>
                        <a:gd name="connsiteX12" fmla="*/ 314289 w 760826"/>
                        <a:gd name="connsiteY12" fmla="*/ 456281 h 729597"/>
                        <a:gd name="connsiteX13" fmla="*/ 294271 w 760826"/>
                        <a:gd name="connsiteY13" fmla="*/ 474364 h 729597"/>
                        <a:gd name="connsiteX14" fmla="*/ 292374 w 760826"/>
                        <a:gd name="connsiteY14" fmla="*/ 482921 h 729597"/>
                        <a:gd name="connsiteX15" fmla="*/ 292374 w 760826"/>
                        <a:gd name="connsiteY15" fmla="*/ 486717 h 729597"/>
                        <a:gd name="connsiteX16" fmla="*/ 303796 w 760826"/>
                        <a:gd name="connsiteY16" fmla="*/ 504799 h 729597"/>
                        <a:gd name="connsiteX17" fmla="*/ 324744 w 760826"/>
                        <a:gd name="connsiteY17" fmla="*/ 509561 h 729597"/>
                        <a:gd name="connsiteX18" fmla="*/ 501928 w 760826"/>
                        <a:gd name="connsiteY18" fmla="*/ 477192 h 729597"/>
                        <a:gd name="connsiteX19" fmla="*/ 512420 w 760826"/>
                        <a:gd name="connsiteY19" fmla="*/ 484819 h 729597"/>
                        <a:gd name="connsiteX20" fmla="*/ 504793 w 760826"/>
                        <a:gd name="connsiteY20" fmla="*/ 495312 h 729597"/>
                        <a:gd name="connsiteX21" fmla="*/ 327609 w 760826"/>
                        <a:gd name="connsiteY21" fmla="*/ 527681 h 729597"/>
                        <a:gd name="connsiteX22" fmla="*/ 319051 w 760826"/>
                        <a:gd name="connsiteY22" fmla="*/ 528649 h 729597"/>
                        <a:gd name="connsiteX23" fmla="*/ 292374 w 760826"/>
                        <a:gd name="connsiteY23" fmla="*/ 520091 h 729597"/>
                        <a:gd name="connsiteX24" fmla="*/ 274291 w 760826"/>
                        <a:gd name="connsiteY24" fmla="*/ 489619 h 729597"/>
                        <a:gd name="connsiteX25" fmla="*/ 274291 w 760826"/>
                        <a:gd name="connsiteY25" fmla="*/ 482959 h 729597"/>
                        <a:gd name="connsiteX26" fmla="*/ 275259 w 760826"/>
                        <a:gd name="connsiteY26" fmla="*/ 475331 h 729597"/>
                        <a:gd name="connsiteX27" fmla="*/ 65709 w 760826"/>
                        <a:gd name="connsiteY27" fmla="*/ 327694 h 729597"/>
                        <a:gd name="connsiteX28" fmla="*/ 45464 w 760826"/>
                        <a:gd name="connsiteY28" fmla="*/ 322694 h 729597"/>
                        <a:gd name="connsiteX29" fmla="*/ 45016 w 760826"/>
                        <a:gd name="connsiteY29" fmla="*/ 305529 h 729597"/>
                        <a:gd name="connsiteX30" fmla="*/ 76200 w 760826"/>
                        <a:gd name="connsiteY30" fmla="*/ 314333 h 729597"/>
                        <a:gd name="connsiteX31" fmla="*/ 281959 w 760826"/>
                        <a:gd name="connsiteY31" fmla="*/ 459141 h 729597"/>
                        <a:gd name="connsiteX32" fmla="*/ 309566 w 760826"/>
                        <a:gd name="connsiteY32" fmla="*/ 440091 h 729597"/>
                        <a:gd name="connsiteX33" fmla="*/ 518145 w 760826"/>
                        <a:gd name="connsiteY33" fmla="*/ 389601 h 729597"/>
                        <a:gd name="connsiteX34" fmla="*/ 580057 w 760826"/>
                        <a:gd name="connsiteY34" fmla="*/ 396261 h 729597"/>
                        <a:gd name="connsiteX35" fmla="*/ 665782 w 760826"/>
                        <a:gd name="connsiteY35" fmla="*/ 438156 h 729597"/>
                        <a:gd name="connsiteX36" fmla="*/ 673409 w 760826"/>
                        <a:gd name="connsiteY36" fmla="*/ 421004 h 729597"/>
                        <a:gd name="connsiteX37" fmla="*/ 684832 w 760826"/>
                        <a:gd name="connsiteY37" fmla="*/ 416241 h 729597"/>
                        <a:gd name="connsiteX38" fmla="*/ 755302 w 760826"/>
                        <a:gd name="connsiteY38" fmla="*/ 446751 h 729597"/>
                        <a:gd name="connsiteX39" fmla="*/ 755307 w 760826"/>
                        <a:gd name="connsiteY39" fmla="*/ 446752 h 729597"/>
                        <a:gd name="connsiteX40" fmla="*/ 760106 w 760826"/>
                        <a:gd name="connsiteY40" fmla="*/ 459142 h 729597"/>
                        <a:gd name="connsiteX41" fmla="*/ 748684 w 760826"/>
                        <a:gd name="connsiteY41" fmla="*/ 463905 h 729597"/>
                        <a:gd name="connsiteX42" fmla="*/ 685804 w 760826"/>
                        <a:gd name="connsiteY42" fmla="*/ 437227 h 729597"/>
                        <a:gd name="connsiteX43" fmla="*/ 678176 w 760826"/>
                        <a:gd name="connsiteY43" fmla="*/ 455309 h 729597"/>
                        <a:gd name="connsiteX44" fmla="*/ 580059 w 760826"/>
                        <a:gd name="connsiteY44" fmla="*/ 685805 h 729597"/>
                        <a:gd name="connsiteX45" fmla="*/ 643869 w 760826"/>
                        <a:gd name="connsiteY45" fmla="*/ 712445 h 729597"/>
                        <a:gd name="connsiteX46" fmla="*/ 648632 w 760826"/>
                        <a:gd name="connsiteY46" fmla="*/ 723868 h 729597"/>
                        <a:gd name="connsiteX47" fmla="*/ 640074 w 760826"/>
                        <a:gd name="connsiteY47" fmla="*/ 729597 h 729597"/>
                        <a:gd name="connsiteX48" fmla="*/ 636279 w 760826"/>
                        <a:gd name="connsiteY48" fmla="*/ 728630 h 729597"/>
                        <a:gd name="connsiteX49" fmla="*/ 564841 w 760826"/>
                        <a:gd name="connsiteY49" fmla="*/ 698158 h 729597"/>
                        <a:gd name="connsiteX50" fmla="*/ 560079 w 760826"/>
                        <a:gd name="connsiteY50" fmla="*/ 693395 h 729597"/>
                        <a:gd name="connsiteX51" fmla="*/ 560079 w 760826"/>
                        <a:gd name="connsiteY51" fmla="*/ 686735 h 729597"/>
                        <a:gd name="connsiteX52" fmla="*/ 568637 w 760826"/>
                        <a:gd name="connsiteY52" fmla="*/ 666717 h 729597"/>
                        <a:gd name="connsiteX53" fmla="*/ 554349 w 760826"/>
                        <a:gd name="connsiteY53" fmla="*/ 662922 h 729597"/>
                        <a:gd name="connsiteX54" fmla="*/ 521979 w 760826"/>
                        <a:gd name="connsiteY54" fmla="*/ 661025 h 729597"/>
                        <a:gd name="connsiteX55" fmla="*/ 392420 w 760826"/>
                        <a:gd name="connsiteY55" fmla="*/ 682940 h 729597"/>
                        <a:gd name="connsiteX56" fmla="*/ 380030 w 760826"/>
                        <a:gd name="connsiteY56" fmla="*/ 683907 h 729597"/>
                        <a:gd name="connsiteX57" fmla="*/ 332405 w 760826"/>
                        <a:gd name="connsiteY57" fmla="*/ 665825 h 729597"/>
                        <a:gd name="connsiteX58" fmla="*/ 16185 w 760826"/>
                        <a:gd name="connsiteY58" fmla="*/ 390533 h 729597"/>
                        <a:gd name="connsiteX59" fmla="*/ 0 w 760826"/>
                        <a:gd name="connsiteY59" fmla="*/ 354331 h 729597"/>
                        <a:gd name="connsiteX60" fmla="*/ 15255 w 760826"/>
                        <a:gd name="connsiteY60" fmla="*/ 318128 h 729597"/>
                        <a:gd name="connsiteX61" fmla="*/ 45016 w 760826"/>
                        <a:gd name="connsiteY61" fmla="*/ 305529 h 729597"/>
                        <a:gd name="connsiteX62" fmla="*/ 170489 w 760826"/>
                        <a:gd name="connsiteY62" fmla="*/ 196230 h 729597"/>
                        <a:gd name="connsiteX63" fmla="*/ 170489 w 760826"/>
                        <a:gd name="connsiteY63" fmla="*/ 293375 h 729597"/>
                        <a:gd name="connsiteX64" fmla="*/ 521943 w 760826"/>
                        <a:gd name="connsiteY64" fmla="*/ 293375 h 729597"/>
                        <a:gd name="connsiteX65" fmla="*/ 521950 w 760826"/>
                        <a:gd name="connsiteY65" fmla="*/ 196230 h 729597"/>
                        <a:gd name="connsiteX66" fmla="*/ 441956 w 760826"/>
                        <a:gd name="connsiteY66" fmla="*/ 238125 h 729597"/>
                        <a:gd name="connsiteX67" fmla="*/ 250484 w 760826"/>
                        <a:gd name="connsiteY67" fmla="*/ 238125 h 729597"/>
                        <a:gd name="connsiteX68" fmla="*/ 170489 w 760826"/>
                        <a:gd name="connsiteY68" fmla="*/ 196230 h 729597"/>
                        <a:gd name="connsiteX69" fmla="*/ 339107 w 760826"/>
                        <a:gd name="connsiteY69" fmla="*/ 95288 h 729597"/>
                        <a:gd name="connsiteX70" fmla="*/ 339107 w 760826"/>
                        <a:gd name="connsiteY70" fmla="*/ 123863 h 729597"/>
                        <a:gd name="connsiteX71" fmla="*/ 330549 w 760826"/>
                        <a:gd name="connsiteY71" fmla="*/ 132421 h 729597"/>
                        <a:gd name="connsiteX72" fmla="*/ 301974 w 760826"/>
                        <a:gd name="connsiteY72" fmla="*/ 132421 h 729597"/>
                        <a:gd name="connsiteX73" fmla="*/ 301974 w 760826"/>
                        <a:gd name="connsiteY73" fmla="*/ 148606 h 729597"/>
                        <a:gd name="connsiteX74" fmla="*/ 330549 w 760826"/>
                        <a:gd name="connsiteY74" fmla="*/ 148606 h 729597"/>
                        <a:gd name="connsiteX75" fmla="*/ 339107 w 760826"/>
                        <a:gd name="connsiteY75" fmla="*/ 157163 h 729597"/>
                        <a:gd name="connsiteX76" fmla="*/ 339107 w 760826"/>
                        <a:gd name="connsiteY76" fmla="*/ 185738 h 729597"/>
                        <a:gd name="connsiteX77" fmla="*/ 355292 w 760826"/>
                        <a:gd name="connsiteY77" fmla="*/ 185738 h 729597"/>
                        <a:gd name="connsiteX78" fmla="*/ 355292 w 760826"/>
                        <a:gd name="connsiteY78" fmla="*/ 157163 h 729597"/>
                        <a:gd name="connsiteX79" fmla="*/ 363849 w 760826"/>
                        <a:gd name="connsiteY79" fmla="*/ 148606 h 729597"/>
                        <a:gd name="connsiteX80" fmla="*/ 392424 w 760826"/>
                        <a:gd name="connsiteY80" fmla="*/ 148606 h 729597"/>
                        <a:gd name="connsiteX81" fmla="*/ 392424 w 760826"/>
                        <a:gd name="connsiteY81" fmla="*/ 132421 h 729597"/>
                        <a:gd name="connsiteX82" fmla="*/ 363849 w 760826"/>
                        <a:gd name="connsiteY82" fmla="*/ 132421 h 729597"/>
                        <a:gd name="connsiteX83" fmla="*/ 355292 w 760826"/>
                        <a:gd name="connsiteY83" fmla="*/ 123863 h 729597"/>
                        <a:gd name="connsiteX84" fmla="*/ 355292 w 760826"/>
                        <a:gd name="connsiteY84" fmla="*/ 95288 h 729597"/>
                        <a:gd name="connsiteX85" fmla="*/ 329544 w 760826"/>
                        <a:gd name="connsiteY85" fmla="*/ 77168 h 729597"/>
                        <a:gd name="connsiteX86" fmla="*/ 363849 w 760826"/>
                        <a:gd name="connsiteY86" fmla="*/ 77168 h 729597"/>
                        <a:gd name="connsiteX87" fmla="*/ 372407 w 760826"/>
                        <a:gd name="connsiteY87" fmla="*/ 85725 h 729597"/>
                        <a:gd name="connsiteX88" fmla="*/ 372407 w 760826"/>
                        <a:gd name="connsiteY88" fmla="*/ 114300 h 729597"/>
                        <a:gd name="connsiteX89" fmla="*/ 400982 w 760826"/>
                        <a:gd name="connsiteY89" fmla="*/ 114300 h 729597"/>
                        <a:gd name="connsiteX90" fmla="*/ 409540 w 760826"/>
                        <a:gd name="connsiteY90" fmla="*/ 122858 h 729597"/>
                        <a:gd name="connsiteX91" fmla="*/ 409540 w 760826"/>
                        <a:gd name="connsiteY91" fmla="*/ 157163 h 729597"/>
                        <a:gd name="connsiteX92" fmla="*/ 400982 w 760826"/>
                        <a:gd name="connsiteY92" fmla="*/ 165721 h 729597"/>
                        <a:gd name="connsiteX93" fmla="*/ 372407 w 760826"/>
                        <a:gd name="connsiteY93" fmla="*/ 165721 h 729597"/>
                        <a:gd name="connsiteX94" fmla="*/ 372407 w 760826"/>
                        <a:gd name="connsiteY94" fmla="*/ 194296 h 729597"/>
                        <a:gd name="connsiteX95" fmla="*/ 363849 w 760826"/>
                        <a:gd name="connsiteY95" fmla="*/ 202854 h 729597"/>
                        <a:gd name="connsiteX96" fmla="*/ 329544 w 760826"/>
                        <a:gd name="connsiteY96" fmla="*/ 202854 h 729597"/>
                        <a:gd name="connsiteX97" fmla="*/ 320986 w 760826"/>
                        <a:gd name="connsiteY97" fmla="*/ 194296 h 729597"/>
                        <a:gd name="connsiteX98" fmla="*/ 320986 w 760826"/>
                        <a:gd name="connsiteY98" fmla="*/ 165721 h 729597"/>
                        <a:gd name="connsiteX99" fmla="*/ 292411 w 760826"/>
                        <a:gd name="connsiteY99" fmla="*/ 165721 h 729597"/>
                        <a:gd name="connsiteX100" fmla="*/ 283854 w 760826"/>
                        <a:gd name="connsiteY100" fmla="*/ 157163 h 729597"/>
                        <a:gd name="connsiteX101" fmla="*/ 283854 w 760826"/>
                        <a:gd name="connsiteY101" fmla="*/ 122858 h 729597"/>
                        <a:gd name="connsiteX102" fmla="*/ 292411 w 760826"/>
                        <a:gd name="connsiteY102" fmla="*/ 114300 h 729597"/>
                        <a:gd name="connsiteX103" fmla="*/ 320986 w 760826"/>
                        <a:gd name="connsiteY103" fmla="*/ 114300 h 729597"/>
                        <a:gd name="connsiteX104" fmla="*/ 320986 w 760826"/>
                        <a:gd name="connsiteY104" fmla="*/ 85725 h 729597"/>
                        <a:gd name="connsiteX105" fmla="*/ 329544 w 760826"/>
                        <a:gd name="connsiteY105" fmla="*/ 77168 h 729597"/>
                        <a:gd name="connsiteX106" fmla="*/ 469555 w 760826"/>
                        <a:gd name="connsiteY106" fmla="*/ 58117 h 729597"/>
                        <a:gd name="connsiteX107" fmla="*/ 469555 w 760826"/>
                        <a:gd name="connsiteY107" fmla="*/ 73373 h 729597"/>
                        <a:gd name="connsiteX108" fmla="*/ 488605 w 760826"/>
                        <a:gd name="connsiteY108" fmla="*/ 73373 h 729597"/>
                        <a:gd name="connsiteX109" fmla="*/ 488605 w 760826"/>
                        <a:gd name="connsiteY109" fmla="*/ 58117 h 729597"/>
                        <a:gd name="connsiteX110" fmla="*/ 203827 w 760826"/>
                        <a:gd name="connsiteY110" fmla="*/ 58117 h 729597"/>
                        <a:gd name="connsiteX111" fmla="*/ 203827 w 760826"/>
                        <a:gd name="connsiteY111" fmla="*/ 73373 h 729597"/>
                        <a:gd name="connsiteX112" fmla="*/ 222877 w 760826"/>
                        <a:gd name="connsiteY112" fmla="*/ 73373 h 729597"/>
                        <a:gd name="connsiteX113" fmla="*/ 222877 w 760826"/>
                        <a:gd name="connsiteY113" fmla="*/ 58117 h 729597"/>
                        <a:gd name="connsiteX114" fmla="*/ 170486 w 760826"/>
                        <a:gd name="connsiteY114" fmla="*/ 58117 h 729597"/>
                        <a:gd name="connsiteX115" fmla="*/ 170486 w 760826"/>
                        <a:gd name="connsiteY115" fmla="*/ 140048 h 729597"/>
                        <a:gd name="connsiteX116" fmla="*/ 250481 w 760826"/>
                        <a:gd name="connsiteY116" fmla="*/ 220042 h 729597"/>
                        <a:gd name="connsiteX117" fmla="*/ 440981 w 760826"/>
                        <a:gd name="connsiteY117" fmla="*/ 220042 h 729597"/>
                        <a:gd name="connsiteX118" fmla="*/ 520976 w 760826"/>
                        <a:gd name="connsiteY118" fmla="*/ 140048 h 729597"/>
                        <a:gd name="connsiteX119" fmla="*/ 520976 w 760826"/>
                        <a:gd name="connsiteY119" fmla="*/ 58117 h 729597"/>
                        <a:gd name="connsiteX120" fmla="*/ 505721 w 760826"/>
                        <a:gd name="connsiteY120" fmla="*/ 58117 h 729597"/>
                        <a:gd name="connsiteX121" fmla="*/ 505721 w 760826"/>
                        <a:gd name="connsiteY121" fmla="*/ 81930 h 729597"/>
                        <a:gd name="connsiteX122" fmla="*/ 497163 w 760826"/>
                        <a:gd name="connsiteY122" fmla="*/ 90488 h 729597"/>
                        <a:gd name="connsiteX123" fmla="*/ 460031 w 760826"/>
                        <a:gd name="connsiteY123" fmla="*/ 90488 h 729597"/>
                        <a:gd name="connsiteX124" fmla="*/ 451473 w 760826"/>
                        <a:gd name="connsiteY124" fmla="*/ 81930 h 729597"/>
                        <a:gd name="connsiteX125" fmla="*/ 451473 w 760826"/>
                        <a:gd name="connsiteY125" fmla="*/ 58117 h 729597"/>
                        <a:gd name="connsiteX126" fmla="*/ 239989 w 760826"/>
                        <a:gd name="connsiteY126" fmla="*/ 58117 h 729597"/>
                        <a:gd name="connsiteX127" fmla="*/ 239989 w 760826"/>
                        <a:gd name="connsiteY127" fmla="*/ 81930 h 729597"/>
                        <a:gd name="connsiteX128" fmla="*/ 231431 w 760826"/>
                        <a:gd name="connsiteY128" fmla="*/ 90488 h 729597"/>
                        <a:gd name="connsiteX129" fmla="*/ 194299 w 760826"/>
                        <a:gd name="connsiteY129" fmla="*/ 90488 h 729597"/>
                        <a:gd name="connsiteX130" fmla="*/ 185742 w 760826"/>
                        <a:gd name="connsiteY130" fmla="*/ 81930 h 729597"/>
                        <a:gd name="connsiteX131" fmla="*/ 185742 w 760826"/>
                        <a:gd name="connsiteY131" fmla="*/ 58117 h 729597"/>
                        <a:gd name="connsiteX132" fmla="*/ 297180 w 760826"/>
                        <a:gd name="connsiteY132" fmla="*/ 18082 h 729597"/>
                        <a:gd name="connsiteX133" fmla="*/ 285757 w 760826"/>
                        <a:gd name="connsiteY133" fmla="*/ 28575 h 729597"/>
                        <a:gd name="connsiteX134" fmla="*/ 285761 w 760826"/>
                        <a:gd name="connsiteY134" fmla="*/ 39997 h 729597"/>
                        <a:gd name="connsiteX135" fmla="*/ 406719 w 760826"/>
                        <a:gd name="connsiteY135" fmla="*/ 39997 h 729597"/>
                        <a:gd name="connsiteX136" fmla="*/ 406719 w 760826"/>
                        <a:gd name="connsiteY136" fmla="*/ 28575 h 729597"/>
                        <a:gd name="connsiteX137" fmla="*/ 395297 w 760826"/>
                        <a:gd name="connsiteY137" fmla="*/ 18082 h 729597"/>
                        <a:gd name="connsiteX138" fmla="*/ 297178 w 760826"/>
                        <a:gd name="connsiteY138" fmla="*/ 0 h 729597"/>
                        <a:gd name="connsiteX139" fmla="*/ 395295 w 760826"/>
                        <a:gd name="connsiteY139" fmla="*/ 0 h 729597"/>
                        <a:gd name="connsiteX140" fmla="*/ 395292 w 760826"/>
                        <a:gd name="connsiteY140" fmla="*/ 1 h 729597"/>
                        <a:gd name="connsiteX141" fmla="*/ 424797 w 760826"/>
                        <a:gd name="connsiteY141" fmla="*/ 28576 h 729597"/>
                        <a:gd name="connsiteX142" fmla="*/ 424797 w 760826"/>
                        <a:gd name="connsiteY142" fmla="*/ 39998 h 729597"/>
                        <a:gd name="connsiteX143" fmla="*/ 531506 w 760826"/>
                        <a:gd name="connsiteY143" fmla="*/ 40035 h 729597"/>
                        <a:gd name="connsiteX144" fmla="*/ 540064 w 760826"/>
                        <a:gd name="connsiteY144" fmla="*/ 48593 h 729597"/>
                        <a:gd name="connsiteX145" fmla="*/ 540064 w 760826"/>
                        <a:gd name="connsiteY145" fmla="*/ 301939 h 729597"/>
                        <a:gd name="connsiteX146" fmla="*/ 531506 w 760826"/>
                        <a:gd name="connsiteY146" fmla="*/ 310496 h 729597"/>
                        <a:gd name="connsiteX147" fmla="*/ 161926 w 760826"/>
                        <a:gd name="connsiteY147" fmla="*/ 310496 h 729597"/>
                        <a:gd name="connsiteX148" fmla="*/ 153369 w 760826"/>
                        <a:gd name="connsiteY148" fmla="*/ 301939 h 729597"/>
                        <a:gd name="connsiteX149" fmla="*/ 153369 w 760826"/>
                        <a:gd name="connsiteY149" fmla="*/ 48555 h 729597"/>
                        <a:gd name="connsiteX150" fmla="*/ 161926 w 760826"/>
                        <a:gd name="connsiteY150" fmla="*/ 39997 h 729597"/>
                        <a:gd name="connsiteX151" fmla="*/ 267635 w 760826"/>
                        <a:gd name="connsiteY151" fmla="*/ 39997 h 729597"/>
                        <a:gd name="connsiteX152" fmla="*/ 267635 w 760826"/>
                        <a:gd name="connsiteY152" fmla="*/ 28575 h 729597"/>
                        <a:gd name="connsiteX153" fmla="*/ 297178 w 760826"/>
                        <a:gd name="connsiteY153" fmla="*/ 0 h 729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</a:cxnLst>
                      <a:rect l="l" t="t" r="r" b="b"/>
                      <a:pathLst>
                        <a:path w="760826" h="729597">
                          <a:moveTo>
                            <a:pt x="45464" y="322694"/>
                          </a:moveTo>
                          <a:cubicBezTo>
                            <a:pt x="38557" y="323173"/>
                            <a:pt x="31888" y="325797"/>
                            <a:pt x="26641" y="330559"/>
                          </a:cubicBezTo>
                          <a:cubicBezTo>
                            <a:pt x="20911" y="336251"/>
                            <a:pt x="17116" y="344846"/>
                            <a:pt x="17116" y="353403"/>
                          </a:cubicBezTo>
                          <a:cubicBezTo>
                            <a:pt x="17116" y="362928"/>
                            <a:pt x="20949" y="370518"/>
                            <a:pt x="27609" y="376248"/>
                          </a:cubicBezTo>
                          <a:lnTo>
                            <a:pt x="344801" y="651540"/>
                          </a:lnTo>
                          <a:cubicBezTo>
                            <a:pt x="357191" y="662962"/>
                            <a:pt x="373376" y="667725"/>
                            <a:pt x="389561" y="664860"/>
                          </a:cubicBezTo>
                          <a:lnTo>
                            <a:pt x="518148" y="642944"/>
                          </a:lnTo>
                          <a:cubicBezTo>
                            <a:pt x="531468" y="641047"/>
                            <a:pt x="544826" y="641047"/>
                            <a:pt x="558146" y="644842"/>
                          </a:cubicBezTo>
                          <a:lnTo>
                            <a:pt x="575298" y="649605"/>
                          </a:lnTo>
                          <a:lnTo>
                            <a:pt x="660050" y="454384"/>
                          </a:lnTo>
                          <a:lnTo>
                            <a:pt x="573358" y="411521"/>
                          </a:lnTo>
                          <a:cubicBezTo>
                            <a:pt x="558102" y="403894"/>
                            <a:pt x="540020" y="401996"/>
                            <a:pt x="522868" y="405791"/>
                          </a:cubicBezTo>
                          <a:lnTo>
                            <a:pt x="314289" y="456281"/>
                          </a:lnTo>
                          <a:cubicBezTo>
                            <a:pt x="304764" y="458179"/>
                            <a:pt x="297136" y="465806"/>
                            <a:pt x="294271" y="474364"/>
                          </a:cubicBezTo>
                          <a:cubicBezTo>
                            <a:pt x="293341" y="477192"/>
                            <a:pt x="292374" y="480056"/>
                            <a:pt x="292374" y="482921"/>
                          </a:cubicBezTo>
                          <a:lnTo>
                            <a:pt x="292374" y="486717"/>
                          </a:lnTo>
                          <a:cubicBezTo>
                            <a:pt x="293303" y="493376"/>
                            <a:pt x="298066" y="500036"/>
                            <a:pt x="303796" y="504799"/>
                          </a:cubicBezTo>
                          <a:cubicBezTo>
                            <a:pt x="309488" y="509561"/>
                            <a:pt x="317116" y="510529"/>
                            <a:pt x="324744" y="509561"/>
                          </a:cubicBezTo>
                          <a:lnTo>
                            <a:pt x="501928" y="477192"/>
                          </a:lnTo>
                          <a:cubicBezTo>
                            <a:pt x="506691" y="476261"/>
                            <a:pt x="511453" y="480056"/>
                            <a:pt x="512420" y="484819"/>
                          </a:cubicBezTo>
                          <a:cubicBezTo>
                            <a:pt x="513351" y="489582"/>
                            <a:pt x="509555" y="494344"/>
                            <a:pt x="504793" y="495312"/>
                          </a:cubicBezTo>
                          <a:lnTo>
                            <a:pt x="327609" y="527681"/>
                          </a:lnTo>
                          <a:cubicBezTo>
                            <a:pt x="324781" y="528649"/>
                            <a:pt x="321916" y="528649"/>
                            <a:pt x="319051" y="528649"/>
                          </a:cubicBezTo>
                          <a:cubicBezTo>
                            <a:pt x="309526" y="528649"/>
                            <a:pt x="300001" y="525821"/>
                            <a:pt x="292374" y="520091"/>
                          </a:cubicBezTo>
                          <a:cubicBezTo>
                            <a:pt x="282849" y="512464"/>
                            <a:pt x="276189" y="502009"/>
                            <a:pt x="274291" y="489619"/>
                          </a:cubicBezTo>
                          <a:lnTo>
                            <a:pt x="274291" y="482959"/>
                          </a:lnTo>
                          <a:cubicBezTo>
                            <a:pt x="274291" y="481061"/>
                            <a:pt x="274291" y="478196"/>
                            <a:pt x="275259" y="475331"/>
                          </a:cubicBezTo>
                          <a:lnTo>
                            <a:pt x="65709" y="327694"/>
                          </a:lnTo>
                          <a:cubicBezTo>
                            <a:pt x="59514" y="323880"/>
                            <a:pt x="52370" y="322215"/>
                            <a:pt x="45464" y="322694"/>
                          </a:cubicBezTo>
                          <a:close/>
                          <a:moveTo>
                            <a:pt x="45016" y="305529"/>
                          </a:moveTo>
                          <a:cubicBezTo>
                            <a:pt x="55969" y="304817"/>
                            <a:pt x="67159" y="307673"/>
                            <a:pt x="76200" y="314333"/>
                          </a:cubicBezTo>
                          <a:lnTo>
                            <a:pt x="281959" y="459141"/>
                          </a:lnTo>
                          <a:cubicBezTo>
                            <a:pt x="288619" y="449616"/>
                            <a:pt x="298144" y="442956"/>
                            <a:pt x="309566" y="440091"/>
                          </a:cubicBezTo>
                          <a:lnTo>
                            <a:pt x="518145" y="389601"/>
                          </a:lnTo>
                          <a:cubicBezTo>
                            <a:pt x="539092" y="384839"/>
                            <a:pt x="561007" y="386736"/>
                            <a:pt x="580057" y="396261"/>
                          </a:cubicBezTo>
                          <a:lnTo>
                            <a:pt x="665782" y="438156"/>
                          </a:lnTo>
                          <a:lnTo>
                            <a:pt x="673409" y="421004"/>
                          </a:lnTo>
                          <a:cubicBezTo>
                            <a:pt x="675307" y="416241"/>
                            <a:pt x="680069" y="414343"/>
                            <a:pt x="684832" y="416241"/>
                          </a:cubicBezTo>
                          <a:lnTo>
                            <a:pt x="755302" y="446751"/>
                          </a:lnTo>
                          <a:lnTo>
                            <a:pt x="755307" y="446752"/>
                          </a:lnTo>
                          <a:cubicBezTo>
                            <a:pt x="760069" y="448649"/>
                            <a:pt x="762004" y="454342"/>
                            <a:pt x="760106" y="459142"/>
                          </a:cubicBezTo>
                          <a:cubicBezTo>
                            <a:pt x="758209" y="463905"/>
                            <a:pt x="753447" y="465802"/>
                            <a:pt x="748684" y="463905"/>
                          </a:cubicBezTo>
                          <a:lnTo>
                            <a:pt x="685804" y="437227"/>
                          </a:lnTo>
                          <a:lnTo>
                            <a:pt x="678176" y="455309"/>
                          </a:lnTo>
                          <a:lnTo>
                            <a:pt x="580059" y="685805"/>
                          </a:lnTo>
                          <a:lnTo>
                            <a:pt x="643869" y="712445"/>
                          </a:lnTo>
                          <a:cubicBezTo>
                            <a:pt x="648632" y="714343"/>
                            <a:pt x="650529" y="719105"/>
                            <a:pt x="648632" y="723868"/>
                          </a:cubicBezTo>
                          <a:cubicBezTo>
                            <a:pt x="646734" y="727700"/>
                            <a:pt x="643869" y="729597"/>
                            <a:pt x="640074" y="729597"/>
                          </a:cubicBezTo>
                          <a:cubicBezTo>
                            <a:pt x="638177" y="729597"/>
                            <a:pt x="637246" y="729597"/>
                            <a:pt x="636279" y="728630"/>
                          </a:cubicBezTo>
                          <a:lnTo>
                            <a:pt x="564841" y="698158"/>
                          </a:lnTo>
                          <a:cubicBezTo>
                            <a:pt x="562944" y="697190"/>
                            <a:pt x="561046" y="695293"/>
                            <a:pt x="560079" y="693395"/>
                          </a:cubicBezTo>
                          <a:cubicBezTo>
                            <a:pt x="559112" y="691498"/>
                            <a:pt x="559112" y="688633"/>
                            <a:pt x="560079" y="686735"/>
                          </a:cubicBezTo>
                          <a:lnTo>
                            <a:pt x="568637" y="666717"/>
                          </a:lnTo>
                          <a:lnTo>
                            <a:pt x="554349" y="662922"/>
                          </a:lnTo>
                          <a:cubicBezTo>
                            <a:pt x="543894" y="660057"/>
                            <a:pt x="532472" y="659127"/>
                            <a:pt x="521979" y="661025"/>
                          </a:cubicBezTo>
                          <a:lnTo>
                            <a:pt x="392420" y="682940"/>
                          </a:lnTo>
                          <a:cubicBezTo>
                            <a:pt x="388588" y="683907"/>
                            <a:pt x="383825" y="683907"/>
                            <a:pt x="380030" y="683907"/>
                          </a:cubicBezTo>
                          <a:cubicBezTo>
                            <a:pt x="362877" y="683907"/>
                            <a:pt x="345725" y="678215"/>
                            <a:pt x="332405" y="665825"/>
                          </a:cubicBezTo>
                          <a:lnTo>
                            <a:pt x="16185" y="390533"/>
                          </a:lnTo>
                          <a:cubicBezTo>
                            <a:pt x="5730" y="381008"/>
                            <a:pt x="0" y="367650"/>
                            <a:pt x="0" y="354331"/>
                          </a:cubicBezTo>
                          <a:cubicBezTo>
                            <a:pt x="0" y="340973"/>
                            <a:pt x="5730" y="327653"/>
                            <a:pt x="15255" y="318128"/>
                          </a:cubicBezTo>
                          <a:cubicBezTo>
                            <a:pt x="23348" y="310519"/>
                            <a:pt x="34063" y="306240"/>
                            <a:pt x="45016" y="305529"/>
                          </a:cubicBezTo>
                          <a:close/>
                          <a:moveTo>
                            <a:pt x="170489" y="196230"/>
                          </a:moveTo>
                          <a:lnTo>
                            <a:pt x="170489" y="293375"/>
                          </a:lnTo>
                          <a:lnTo>
                            <a:pt x="521943" y="293375"/>
                          </a:lnTo>
                          <a:lnTo>
                            <a:pt x="521950" y="196230"/>
                          </a:lnTo>
                          <a:cubicBezTo>
                            <a:pt x="503868" y="221940"/>
                            <a:pt x="475293" y="238125"/>
                            <a:pt x="441956" y="238125"/>
                          </a:cubicBezTo>
                          <a:lnTo>
                            <a:pt x="250484" y="238125"/>
                          </a:lnTo>
                          <a:cubicBezTo>
                            <a:pt x="217147" y="238125"/>
                            <a:pt x="188572" y="221010"/>
                            <a:pt x="170489" y="196230"/>
                          </a:cubicBezTo>
                          <a:close/>
                          <a:moveTo>
                            <a:pt x="339107" y="95288"/>
                          </a:moveTo>
                          <a:lnTo>
                            <a:pt x="339107" y="123863"/>
                          </a:lnTo>
                          <a:cubicBezTo>
                            <a:pt x="339107" y="128626"/>
                            <a:pt x="335312" y="132421"/>
                            <a:pt x="330549" y="132421"/>
                          </a:cubicBezTo>
                          <a:lnTo>
                            <a:pt x="301974" y="132421"/>
                          </a:lnTo>
                          <a:lnTo>
                            <a:pt x="301974" y="148606"/>
                          </a:lnTo>
                          <a:lnTo>
                            <a:pt x="330549" y="148606"/>
                          </a:lnTo>
                          <a:cubicBezTo>
                            <a:pt x="335312" y="148606"/>
                            <a:pt x="339107" y="152401"/>
                            <a:pt x="339107" y="157163"/>
                          </a:cubicBezTo>
                          <a:lnTo>
                            <a:pt x="339107" y="185738"/>
                          </a:lnTo>
                          <a:lnTo>
                            <a:pt x="355292" y="185738"/>
                          </a:lnTo>
                          <a:lnTo>
                            <a:pt x="355292" y="157163"/>
                          </a:lnTo>
                          <a:cubicBezTo>
                            <a:pt x="355292" y="152401"/>
                            <a:pt x="359087" y="148606"/>
                            <a:pt x="363849" y="148606"/>
                          </a:cubicBezTo>
                          <a:lnTo>
                            <a:pt x="392424" y="148606"/>
                          </a:lnTo>
                          <a:lnTo>
                            <a:pt x="392424" y="132421"/>
                          </a:lnTo>
                          <a:lnTo>
                            <a:pt x="363849" y="132421"/>
                          </a:lnTo>
                          <a:cubicBezTo>
                            <a:pt x="359087" y="132421"/>
                            <a:pt x="355292" y="128626"/>
                            <a:pt x="355292" y="123863"/>
                          </a:cubicBezTo>
                          <a:lnTo>
                            <a:pt x="355292" y="95288"/>
                          </a:lnTo>
                          <a:close/>
                          <a:moveTo>
                            <a:pt x="329544" y="77168"/>
                          </a:moveTo>
                          <a:lnTo>
                            <a:pt x="363849" y="77168"/>
                          </a:lnTo>
                          <a:cubicBezTo>
                            <a:pt x="368612" y="77168"/>
                            <a:pt x="372407" y="80963"/>
                            <a:pt x="372407" y="85725"/>
                          </a:cubicBezTo>
                          <a:lnTo>
                            <a:pt x="372407" y="114300"/>
                          </a:lnTo>
                          <a:lnTo>
                            <a:pt x="400982" y="114300"/>
                          </a:lnTo>
                          <a:cubicBezTo>
                            <a:pt x="405744" y="114300"/>
                            <a:pt x="409577" y="118133"/>
                            <a:pt x="409540" y="122858"/>
                          </a:cubicBezTo>
                          <a:lnTo>
                            <a:pt x="409540" y="157163"/>
                          </a:lnTo>
                          <a:cubicBezTo>
                            <a:pt x="409540" y="161926"/>
                            <a:pt x="405744" y="165721"/>
                            <a:pt x="400982" y="165721"/>
                          </a:cubicBezTo>
                          <a:lnTo>
                            <a:pt x="372407" y="165721"/>
                          </a:lnTo>
                          <a:lnTo>
                            <a:pt x="372407" y="194296"/>
                          </a:lnTo>
                          <a:cubicBezTo>
                            <a:pt x="372407" y="199058"/>
                            <a:pt x="368612" y="202854"/>
                            <a:pt x="363849" y="202854"/>
                          </a:cubicBezTo>
                          <a:lnTo>
                            <a:pt x="329544" y="202854"/>
                          </a:lnTo>
                          <a:cubicBezTo>
                            <a:pt x="324782" y="202854"/>
                            <a:pt x="320986" y="199058"/>
                            <a:pt x="320986" y="194296"/>
                          </a:cubicBezTo>
                          <a:lnTo>
                            <a:pt x="320986" y="165721"/>
                          </a:lnTo>
                          <a:lnTo>
                            <a:pt x="292411" y="165721"/>
                          </a:lnTo>
                          <a:cubicBezTo>
                            <a:pt x="287649" y="165721"/>
                            <a:pt x="283854" y="161926"/>
                            <a:pt x="283854" y="157163"/>
                          </a:cubicBezTo>
                          <a:lnTo>
                            <a:pt x="283854" y="122858"/>
                          </a:lnTo>
                          <a:cubicBezTo>
                            <a:pt x="283854" y="118096"/>
                            <a:pt x="287649" y="114300"/>
                            <a:pt x="292411" y="114300"/>
                          </a:cubicBezTo>
                          <a:lnTo>
                            <a:pt x="320986" y="114300"/>
                          </a:lnTo>
                          <a:lnTo>
                            <a:pt x="320986" y="85725"/>
                          </a:lnTo>
                          <a:cubicBezTo>
                            <a:pt x="320986" y="80963"/>
                            <a:pt x="324782" y="77168"/>
                            <a:pt x="329544" y="77168"/>
                          </a:cubicBezTo>
                          <a:close/>
                          <a:moveTo>
                            <a:pt x="469555" y="58117"/>
                          </a:moveTo>
                          <a:lnTo>
                            <a:pt x="469555" y="73373"/>
                          </a:lnTo>
                          <a:lnTo>
                            <a:pt x="488605" y="73373"/>
                          </a:lnTo>
                          <a:lnTo>
                            <a:pt x="488605" y="58117"/>
                          </a:lnTo>
                          <a:close/>
                          <a:moveTo>
                            <a:pt x="203827" y="58117"/>
                          </a:moveTo>
                          <a:lnTo>
                            <a:pt x="203827" y="73373"/>
                          </a:lnTo>
                          <a:lnTo>
                            <a:pt x="222877" y="73373"/>
                          </a:lnTo>
                          <a:lnTo>
                            <a:pt x="222877" y="58117"/>
                          </a:lnTo>
                          <a:close/>
                          <a:moveTo>
                            <a:pt x="170486" y="58117"/>
                          </a:moveTo>
                          <a:lnTo>
                            <a:pt x="170486" y="140048"/>
                          </a:lnTo>
                          <a:cubicBezTo>
                            <a:pt x="170486" y="183840"/>
                            <a:pt x="206651" y="220042"/>
                            <a:pt x="250481" y="220042"/>
                          </a:cubicBezTo>
                          <a:lnTo>
                            <a:pt x="440981" y="220042"/>
                          </a:lnTo>
                          <a:cubicBezTo>
                            <a:pt x="484773" y="220042"/>
                            <a:pt x="520976" y="183878"/>
                            <a:pt x="520976" y="140048"/>
                          </a:cubicBezTo>
                          <a:lnTo>
                            <a:pt x="520976" y="58117"/>
                          </a:lnTo>
                          <a:lnTo>
                            <a:pt x="505721" y="58117"/>
                          </a:lnTo>
                          <a:lnTo>
                            <a:pt x="505721" y="81930"/>
                          </a:lnTo>
                          <a:cubicBezTo>
                            <a:pt x="505721" y="86692"/>
                            <a:pt x="501925" y="90488"/>
                            <a:pt x="497163" y="90488"/>
                          </a:cubicBezTo>
                          <a:lnTo>
                            <a:pt x="460031" y="90488"/>
                          </a:lnTo>
                          <a:cubicBezTo>
                            <a:pt x="455268" y="90488"/>
                            <a:pt x="451473" y="86692"/>
                            <a:pt x="451473" y="81930"/>
                          </a:cubicBezTo>
                          <a:lnTo>
                            <a:pt x="451473" y="58117"/>
                          </a:lnTo>
                          <a:lnTo>
                            <a:pt x="239989" y="58117"/>
                          </a:lnTo>
                          <a:lnTo>
                            <a:pt x="239989" y="81930"/>
                          </a:lnTo>
                          <a:cubicBezTo>
                            <a:pt x="239989" y="86692"/>
                            <a:pt x="236194" y="90488"/>
                            <a:pt x="231431" y="90488"/>
                          </a:cubicBezTo>
                          <a:lnTo>
                            <a:pt x="194299" y="90488"/>
                          </a:lnTo>
                          <a:cubicBezTo>
                            <a:pt x="189537" y="90488"/>
                            <a:pt x="185742" y="86692"/>
                            <a:pt x="185742" y="81930"/>
                          </a:cubicBezTo>
                          <a:lnTo>
                            <a:pt x="185742" y="58117"/>
                          </a:lnTo>
                          <a:close/>
                          <a:moveTo>
                            <a:pt x="297180" y="18082"/>
                          </a:moveTo>
                          <a:cubicBezTo>
                            <a:pt x="290520" y="18082"/>
                            <a:pt x="285757" y="22845"/>
                            <a:pt x="285757" y="28575"/>
                          </a:cubicBezTo>
                          <a:lnTo>
                            <a:pt x="285761" y="39997"/>
                          </a:lnTo>
                          <a:lnTo>
                            <a:pt x="406719" y="39997"/>
                          </a:lnTo>
                          <a:lnTo>
                            <a:pt x="406719" y="28575"/>
                          </a:lnTo>
                          <a:cubicBezTo>
                            <a:pt x="406719" y="22845"/>
                            <a:pt x="401957" y="18082"/>
                            <a:pt x="395297" y="18082"/>
                          </a:cubicBezTo>
                          <a:close/>
                          <a:moveTo>
                            <a:pt x="297178" y="0"/>
                          </a:moveTo>
                          <a:lnTo>
                            <a:pt x="395295" y="0"/>
                          </a:lnTo>
                          <a:lnTo>
                            <a:pt x="395292" y="1"/>
                          </a:lnTo>
                          <a:cubicBezTo>
                            <a:pt x="411478" y="1"/>
                            <a:pt x="424797" y="13358"/>
                            <a:pt x="424797" y="28576"/>
                          </a:cubicBezTo>
                          <a:lnTo>
                            <a:pt x="424797" y="39998"/>
                          </a:lnTo>
                          <a:lnTo>
                            <a:pt x="531506" y="40035"/>
                          </a:lnTo>
                          <a:cubicBezTo>
                            <a:pt x="536268" y="40035"/>
                            <a:pt x="540064" y="43830"/>
                            <a:pt x="540064" y="48593"/>
                          </a:cubicBezTo>
                          <a:lnTo>
                            <a:pt x="540064" y="301939"/>
                          </a:lnTo>
                          <a:cubicBezTo>
                            <a:pt x="540064" y="306701"/>
                            <a:pt x="536268" y="310496"/>
                            <a:pt x="531506" y="310496"/>
                          </a:cubicBezTo>
                          <a:lnTo>
                            <a:pt x="161926" y="310496"/>
                          </a:lnTo>
                          <a:cubicBezTo>
                            <a:pt x="157164" y="310496"/>
                            <a:pt x="153369" y="306701"/>
                            <a:pt x="153369" y="301939"/>
                          </a:cubicBezTo>
                          <a:lnTo>
                            <a:pt x="153369" y="48555"/>
                          </a:lnTo>
                          <a:cubicBezTo>
                            <a:pt x="153369" y="43792"/>
                            <a:pt x="157164" y="39997"/>
                            <a:pt x="161926" y="39997"/>
                          </a:cubicBezTo>
                          <a:lnTo>
                            <a:pt x="267635" y="39997"/>
                          </a:lnTo>
                          <a:lnTo>
                            <a:pt x="267635" y="28575"/>
                          </a:lnTo>
                          <a:cubicBezTo>
                            <a:pt x="267635" y="12390"/>
                            <a:pt x="280993" y="0"/>
                            <a:pt x="297178" y="0"/>
                          </a:cubicBezTo>
                          <a:close/>
                        </a:path>
                      </a:pathLst>
                    </a:custGeom>
                    <a:solidFill>
                      <a:schemeClr val="tx2">
                        <a:lumMod val="75000"/>
                        <a:lumOff val="2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Tw Cen MT (Headings)"/>
                      </a:endParaRPr>
                    </a:p>
                  </p:txBody>
                </p:sp>
                <p:sp>
                  <p:nvSpPr>
                    <p:cNvPr id="120" name="Google Shape;88;p16">
                      <a:extLst>
                        <a:ext uri="{FF2B5EF4-FFF2-40B4-BE49-F238E27FC236}">
                          <a16:creationId xmlns:a16="http://schemas.microsoft.com/office/drawing/2014/main" id="{029819BA-FEEE-44FE-877F-22F6715E98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5643" y="4354158"/>
                      <a:ext cx="701466" cy="701466"/>
                    </a:xfrm>
                    <a:prstGeom prst="flowChartConnector">
                      <a:avLst/>
                    </a:prstGeom>
                    <a:noFill/>
                    <a:ln w="12700" cap="flat" cmpd="sng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 dirty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5C7A8C2-24F1-4817-B629-CE0C2EAD88B1}"/>
                    </a:ext>
                  </a:extLst>
                </p:cNvPr>
                <p:cNvGrpSpPr/>
                <p:nvPr/>
              </p:nvGrpSpPr>
              <p:grpSpPr>
                <a:xfrm>
                  <a:off x="196768" y="1217773"/>
                  <a:ext cx="9850757" cy="824692"/>
                  <a:chOff x="196768" y="1217773"/>
                  <a:chExt cx="9850757" cy="824692"/>
                </a:xfrm>
              </p:grpSpPr>
              <p:cxnSp>
                <p:nvCxnSpPr>
                  <p:cNvPr id="84" name="Google Shape;478;p27">
                    <a:extLst>
                      <a:ext uri="{FF2B5EF4-FFF2-40B4-BE49-F238E27FC236}">
                        <a16:creationId xmlns:a16="http://schemas.microsoft.com/office/drawing/2014/main" id="{06833B4B-3950-4E0C-886F-78113543B7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3525" y="1630119"/>
                    <a:ext cx="3744000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stealth" w="med" len="med"/>
                    <a:tailEnd type="oval" w="med" len="med"/>
                  </a:ln>
                </p:spPr>
              </p:cxnSp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BC4ABD45-290B-411B-9050-490D0F82F0FA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96768" y="1217773"/>
                    <a:ext cx="6008949" cy="824692"/>
                    <a:chOff x="6086190" y="3726123"/>
                    <a:chExt cx="6262136" cy="1139089"/>
                  </a:xfrm>
                </p:grpSpPr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D8C8ACD8-2A42-4F09-ACBD-4E8FA04A9C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2" y="4036248"/>
                      <a:ext cx="6262134" cy="8289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t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adipiscing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incididunt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labore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et dolore magna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 Ut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enim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ad minim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veniam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quis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nostrud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exercitation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ullamco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nisi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aliquip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commodo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consequat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</a:t>
                      </a:r>
                    </a:p>
                  </p:txBody>
                </p: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BCB33536-8DBE-41E9-8C6B-2F285AD84D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Tw Cen MT (Headings)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Tw Cen MT (Headings)"/>
                      </a:endParaRPr>
                    </a:p>
                  </p:txBody>
                </p:sp>
              </p:grpSp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3E7B7811-21B3-43E1-8222-0E7A80D8510A}"/>
                      </a:ext>
                    </a:extLst>
                  </p:cNvPr>
                  <p:cNvGrpSpPr/>
                  <p:nvPr/>
                </p:nvGrpSpPr>
                <p:grpSpPr>
                  <a:xfrm>
                    <a:off x="7693817" y="1224024"/>
                    <a:ext cx="812192" cy="812190"/>
                    <a:chOff x="4534661" y="1845361"/>
                    <a:chExt cx="812192" cy="812190"/>
                  </a:xfrm>
                </p:grpSpPr>
                <p:sp>
                  <p:nvSpPr>
                    <p:cNvPr id="87" name="Google Shape;88;p16">
                      <a:extLst>
                        <a:ext uri="{FF2B5EF4-FFF2-40B4-BE49-F238E27FC236}">
                          <a16:creationId xmlns:a16="http://schemas.microsoft.com/office/drawing/2014/main" id="{AF4B6CAA-65F2-43F7-9464-E05B67E4F75C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34662" y="1845360"/>
                      <a:ext cx="812190" cy="812192"/>
                    </a:xfrm>
                    <a:prstGeom prst="flowChartConnector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DEEAFC08-2BA7-426B-AB81-09ADA00DDC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4304" y="2052085"/>
                      <a:ext cx="472906" cy="398742"/>
                    </a:xfrm>
                    <a:custGeom>
                      <a:avLst/>
                      <a:gdLst>
                        <a:gd name="connsiteX0" fmla="*/ 401169 w 1092345"/>
                        <a:gd name="connsiteY0" fmla="*/ 295776 h 921039"/>
                        <a:gd name="connsiteX1" fmla="*/ 365386 w 1092345"/>
                        <a:gd name="connsiteY1" fmla="*/ 416310 h 921039"/>
                        <a:gd name="connsiteX2" fmla="*/ 346552 w 1092345"/>
                        <a:gd name="connsiteY2" fmla="*/ 429494 h 921039"/>
                        <a:gd name="connsiteX3" fmla="*/ 109240 w 1092345"/>
                        <a:gd name="connsiteY3" fmla="*/ 429494 h 921039"/>
                        <a:gd name="connsiteX4" fmla="*/ 161973 w 1092345"/>
                        <a:gd name="connsiteY4" fmla="*/ 502945 h 921039"/>
                        <a:gd name="connsiteX5" fmla="*/ 538644 w 1092345"/>
                        <a:gd name="connsiteY5" fmla="*/ 881493 h 921039"/>
                        <a:gd name="connsiteX6" fmla="*/ 551828 w 1092345"/>
                        <a:gd name="connsiteY6" fmla="*/ 881493 h 921039"/>
                        <a:gd name="connsiteX7" fmla="*/ 928498 w 1092345"/>
                        <a:gd name="connsiteY7" fmla="*/ 502945 h 921039"/>
                        <a:gd name="connsiteX8" fmla="*/ 928503 w 1092345"/>
                        <a:gd name="connsiteY8" fmla="*/ 502939 h 921039"/>
                        <a:gd name="connsiteX9" fmla="*/ 979354 w 1092345"/>
                        <a:gd name="connsiteY9" fmla="*/ 427605 h 921039"/>
                        <a:gd name="connsiteX10" fmla="*/ 683672 w 1092345"/>
                        <a:gd name="connsiteY10" fmla="*/ 427605 h 921039"/>
                        <a:gd name="connsiteX11" fmla="*/ 668605 w 1092345"/>
                        <a:gd name="connsiteY11" fmla="*/ 420072 h 921039"/>
                        <a:gd name="connsiteX12" fmla="*/ 647889 w 1092345"/>
                        <a:gd name="connsiteY12" fmla="*/ 389938 h 921039"/>
                        <a:gd name="connsiteX13" fmla="*/ 610222 w 1092345"/>
                        <a:gd name="connsiteY13" fmla="*/ 463389 h 921039"/>
                        <a:gd name="connsiteX14" fmla="*/ 593271 w 1092345"/>
                        <a:gd name="connsiteY14" fmla="*/ 472806 h 921039"/>
                        <a:gd name="connsiteX15" fmla="*/ 576321 w 1092345"/>
                        <a:gd name="connsiteY15" fmla="*/ 461506 h 921039"/>
                        <a:gd name="connsiteX16" fmla="*/ 548071 w 1092345"/>
                        <a:gd name="connsiteY16" fmla="*/ 386172 h 921039"/>
                        <a:gd name="connsiteX17" fmla="*/ 510404 w 1092345"/>
                        <a:gd name="connsiteY17" fmla="*/ 533083 h 921039"/>
                        <a:gd name="connsiteX18" fmla="*/ 493454 w 1092345"/>
                        <a:gd name="connsiteY18" fmla="*/ 548150 h 921039"/>
                        <a:gd name="connsiteX19" fmla="*/ 474620 w 1092345"/>
                        <a:gd name="connsiteY19" fmla="*/ 534967 h 921039"/>
                        <a:gd name="connsiteX20" fmla="*/ 749575 w 1092345"/>
                        <a:gd name="connsiteY20" fmla="*/ 75418 h 921039"/>
                        <a:gd name="connsiteX21" fmla="*/ 920965 w 1092345"/>
                        <a:gd name="connsiteY21" fmla="*/ 154519 h 921039"/>
                        <a:gd name="connsiteX22" fmla="*/ 919081 w 1092345"/>
                        <a:gd name="connsiteY22" fmla="*/ 180886 h 921039"/>
                        <a:gd name="connsiteX23" fmla="*/ 905898 w 1092345"/>
                        <a:gd name="connsiteY23" fmla="*/ 184652 h 921039"/>
                        <a:gd name="connsiteX24" fmla="*/ 890831 w 1092345"/>
                        <a:gd name="connsiteY24" fmla="*/ 179002 h 921039"/>
                        <a:gd name="connsiteX25" fmla="*/ 747696 w 1092345"/>
                        <a:gd name="connsiteY25" fmla="*/ 113085 h 921039"/>
                        <a:gd name="connsiteX26" fmla="*/ 747691 w 1092345"/>
                        <a:gd name="connsiteY26" fmla="*/ 113085 h 921039"/>
                        <a:gd name="connsiteX27" fmla="*/ 730741 w 1092345"/>
                        <a:gd name="connsiteY27" fmla="*/ 94252 h 921039"/>
                        <a:gd name="connsiteX28" fmla="*/ 749575 w 1092345"/>
                        <a:gd name="connsiteY28" fmla="*/ 75418 h 921039"/>
                        <a:gd name="connsiteX29" fmla="*/ 337135 w 1092345"/>
                        <a:gd name="connsiteY29" fmla="*/ 37746 h 921039"/>
                        <a:gd name="connsiteX30" fmla="*/ 145023 w 1092345"/>
                        <a:gd name="connsiteY30" fmla="*/ 130031 h 921039"/>
                        <a:gd name="connsiteX31" fmla="*/ 145038 w 1092345"/>
                        <a:gd name="connsiteY31" fmla="*/ 130026 h 921039"/>
                        <a:gd name="connsiteX32" fmla="*/ 96071 w 1092345"/>
                        <a:gd name="connsiteY32" fmla="*/ 395573 h 921039"/>
                        <a:gd name="connsiteX33" fmla="*/ 335262 w 1092345"/>
                        <a:gd name="connsiteY33" fmla="*/ 395573 h 921039"/>
                        <a:gd name="connsiteX34" fmla="*/ 386113 w 1092345"/>
                        <a:gd name="connsiteY34" fmla="*/ 227960 h 921039"/>
                        <a:gd name="connsiteX35" fmla="*/ 404946 w 1092345"/>
                        <a:gd name="connsiteY35" fmla="*/ 214776 h 921039"/>
                        <a:gd name="connsiteX36" fmla="*/ 423780 w 1092345"/>
                        <a:gd name="connsiteY36" fmla="*/ 227960 h 921039"/>
                        <a:gd name="connsiteX37" fmla="*/ 495347 w 1092345"/>
                        <a:gd name="connsiteY37" fmla="*/ 463374 h 921039"/>
                        <a:gd name="connsiteX38" fmla="*/ 531131 w 1092345"/>
                        <a:gd name="connsiteY38" fmla="*/ 324016 h 921039"/>
                        <a:gd name="connsiteX39" fmla="*/ 548081 w 1092345"/>
                        <a:gd name="connsiteY39" fmla="*/ 308949 h 921039"/>
                        <a:gd name="connsiteX40" fmla="*/ 566914 w 1092345"/>
                        <a:gd name="connsiteY40" fmla="*/ 320249 h 921039"/>
                        <a:gd name="connsiteX41" fmla="*/ 600815 w 1092345"/>
                        <a:gd name="connsiteY41" fmla="*/ 410650 h 921039"/>
                        <a:gd name="connsiteX42" fmla="*/ 632832 w 1092345"/>
                        <a:gd name="connsiteY42" fmla="*/ 346616 h 921039"/>
                        <a:gd name="connsiteX43" fmla="*/ 647899 w 1092345"/>
                        <a:gd name="connsiteY43" fmla="*/ 337199 h 921039"/>
                        <a:gd name="connsiteX44" fmla="*/ 664849 w 1092345"/>
                        <a:gd name="connsiteY44" fmla="*/ 344733 h 921039"/>
                        <a:gd name="connsiteX45" fmla="*/ 696866 w 1092345"/>
                        <a:gd name="connsiteY45" fmla="*/ 393700 h 921039"/>
                        <a:gd name="connsiteX46" fmla="*/ 998207 w 1092345"/>
                        <a:gd name="connsiteY46" fmla="*/ 393700 h 921039"/>
                        <a:gd name="connsiteX47" fmla="*/ 949240 w 1092345"/>
                        <a:gd name="connsiteY47" fmla="*/ 130031 h 921039"/>
                        <a:gd name="connsiteX48" fmla="*/ 757123 w 1092345"/>
                        <a:gd name="connsiteY48" fmla="*/ 37746 h 921039"/>
                        <a:gd name="connsiteX49" fmla="*/ 561254 w 1092345"/>
                        <a:gd name="connsiteY49" fmla="*/ 116847 h 921039"/>
                        <a:gd name="connsiteX50" fmla="*/ 534887 w 1092345"/>
                        <a:gd name="connsiteY50" fmla="*/ 116847 h 921039"/>
                        <a:gd name="connsiteX51" fmla="*/ 346552 w 1092345"/>
                        <a:gd name="connsiteY51" fmla="*/ 37746 h 921039"/>
                        <a:gd name="connsiteX52" fmla="*/ 335237 w 1092345"/>
                        <a:gd name="connsiteY52" fmla="*/ 94 h 921039"/>
                        <a:gd name="connsiteX53" fmla="*/ 546172 w 1092345"/>
                        <a:gd name="connsiteY53" fmla="*/ 77312 h 921039"/>
                        <a:gd name="connsiteX54" fmla="*/ 757108 w 1092345"/>
                        <a:gd name="connsiteY54" fmla="*/ 94 h 921039"/>
                        <a:gd name="connsiteX55" fmla="*/ 975577 w 1092345"/>
                        <a:gd name="connsiteY55" fmla="*/ 103674 h 921039"/>
                        <a:gd name="connsiteX56" fmla="*/ 1035844 w 1092345"/>
                        <a:gd name="connsiteY56" fmla="*/ 391822 h 921039"/>
                        <a:gd name="connsiteX57" fmla="*/ 1073511 w 1092345"/>
                        <a:gd name="connsiteY57" fmla="*/ 391822 h 921039"/>
                        <a:gd name="connsiteX58" fmla="*/ 1092345 w 1092345"/>
                        <a:gd name="connsiteY58" fmla="*/ 410655 h 921039"/>
                        <a:gd name="connsiteX59" fmla="*/ 1073511 w 1092345"/>
                        <a:gd name="connsiteY59" fmla="*/ 429489 h 921039"/>
                        <a:gd name="connsiteX60" fmla="*/ 1026422 w 1092345"/>
                        <a:gd name="connsiteY60" fmla="*/ 429489 h 921039"/>
                        <a:gd name="connsiteX61" fmla="*/ 958622 w 1092345"/>
                        <a:gd name="connsiteY61" fmla="*/ 529306 h 921039"/>
                        <a:gd name="connsiteX62" fmla="*/ 581956 w 1092345"/>
                        <a:gd name="connsiteY62" fmla="*/ 907860 h 921039"/>
                        <a:gd name="connsiteX63" fmla="*/ 548056 w 1092345"/>
                        <a:gd name="connsiteY63" fmla="*/ 921039 h 921039"/>
                        <a:gd name="connsiteX64" fmla="*/ 514155 w 1092345"/>
                        <a:gd name="connsiteY64" fmla="*/ 907860 h 921039"/>
                        <a:gd name="connsiteX65" fmla="*/ 137485 w 1092345"/>
                        <a:gd name="connsiteY65" fmla="*/ 529306 h 921039"/>
                        <a:gd name="connsiteX66" fmla="*/ 69684 w 1092345"/>
                        <a:gd name="connsiteY66" fmla="*/ 429489 h 921039"/>
                        <a:gd name="connsiteX67" fmla="*/ 18834 w 1092345"/>
                        <a:gd name="connsiteY67" fmla="*/ 429489 h 921039"/>
                        <a:gd name="connsiteX68" fmla="*/ 0 w 1092345"/>
                        <a:gd name="connsiteY68" fmla="*/ 410655 h 921039"/>
                        <a:gd name="connsiteX69" fmla="*/ 18834 w 1092345"/>
                        <a:gd name="connsiteY69" fmla="*/ 391822 h 921039"/>
                        <a:gd name="connsiteX70" fmla="*/ 56501 w 1092345"/>
                        <a:gd name="connsiteY70" fmla="*/ 391822 h 921039"/>
                        <a:gd name="connsiteX71" fmla="*/ 116768 w 1092345"/>
                        <a:gd name="connsiteY71" fmla="*/ 103674 h 921039"/>
                        <a:gd name="connsiteX72" fmla="*/ 335237 w 1092345"/>
                        <a:gd name="connsiteY72" fmla="*/ 94 h 921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</a:cxnLst>
                      <a:rect l="l" t="t" r="r" b="b"/>
                      <a:pathLst>
                        <a:path w="1092345" h="921039">
                          <a:moveTo>
                            <a:pt x="401169" y="295776"/>
                          </a:moveTo>
                          <a:lnTo>
                            <a:pt x="365386" y="416310"/>
                          </a:lnTo>
                          <a:cubicBezTo>
                            <a:pt x="361619" y="423844"/>
                            <a:pt x="354085" y="429494"/>
                            <a:pt x="346552" y="429494"/>
                          </a:cubicBezTo>
                          <a:lnTo>
                            <a:pt x="109240" y="429494"/>
                          </a:lnTo>
                          <a:cubicBezTo>
                            <a:pt x="122423" y="455861"/>
                            <a:pt x="139373" y="480344"/>
                            <a:pt x="161973" y="502945"/>
                          </a:cubicBezTo>
                          <a:lnTo>
                            <a:pt x="538644" y="881493"/>
                          </a:lnTo>
                          <a:cubicBezTo>
                            <a:pt x="542411" y="885260"/>
                            <a:pt x="548061" y="885260"/>
                            <a:pt x="551828" y="881493"/>
                          </a:cubicBezTo>
                          <a:lnTo>
                            <a:pt x="928498" y="502945"/>
                          </a:lnTo>
                          <a:lnTo>
                            <a:pt x="928503" y="502939"/>
                          </a:lnTo>
                          <a:cubicBezTo>
                            <a:pt x="951108" y="482223"/>
                            <a:pt x="968054" y="455856"/>
                            <a:pt x="979354" y="427605"/>
                          </a:cubicBezTo>
                          <a:lnTo>
                            <a:pt x="683672" y="427605"/>
                          </a:lnTo>
                          <a:cubicBezTo>
                            <a:pt x="678022" y="427605"/>
                            <a:pt x="672372" y="425722"/>
                            <a:pt x="668605" y="420072"/>
                          </a:cubicBezTo>
                          <a:lnTo>
                            <a:pt x="647889" y="389938"/>
                          </a:lnTo>
                          <a:lnTo>
                            <a:pt x="610222" y="463389"/>
                          </a:lnTo>
                          <a:cubicBezTo>
                            <a:pt x="608338" y="469039"/>
                            <a:pt x="600805" y="472806"/>
                            <a:pt x="593271" y="472806"/>
                          </a:cubicBezTo>
                          <a:cubicBezTo>
                            <a:pt x="585738" y="472806"/>
                            <a:pt x="578205" y="469039"/>
                            <a:pt x="576321" y="461506"/>
                          </a:cubicBezTo>
                          <a:lnTo>
                            <a:pt x="548071" y="386172"/>
                          </a:lnTo>
                          <a:lnTo>
                            <a:pt x="510404" y="533083"/>
                          </a:lnTo>
                          <a:cubicBezTo>
                            <a:pt x="508520" y="542500"/>
                            <a:pt x="500987" y="548150"/>
                            <a:pt x="493454" y="548150"/>
                          </a:cubicBezTo>
                          <a:cubicBezTo>
                            <a:pt x="484037" y="548150"/>
                            <a:pt x="476503" y="542500"/>
                            <a:pt x="474620" y="534967"/>
                          </a:cubicBezTo>
                          <a:close/>
                          <a:moveTo>
                            <a:pt x="749575" y="75418"/>
                          </a:moveTo>
                          <a:cubicBezTo>
                            <a:pt x="815497" y="75418"/>
                            <a:pt x="877648" y="103668"/>
                            <a:pt x="920965" y="154519"/>
                          </a:cubicBezTo>
                          <a:cubicBezTo>
                            <a:pt x="928498" y="162052"/>
                            <a:pt x="926615" y="173352"/>
                            <a:pt x="919081" y="180886"/>
                          </a:cubicBezTo>
                          <a:cubicBezTo>
                            <a:pt x="915315" y="182769"/>
                            <a:pt x="909665" y="184652"/>
                            <a:pt x="905898" y="184652"/>
                          </a:cubicBezTo>
                          <a:cubicBezTo>
                            <a:pt x="900248" y="184652"/>
                            <a:pt x="894598" y="182769"/>
                            <a:pt x="890831" y="179002"/>
                          </a:cubicBezTo>
                          <a:cubicBezTo>
                            <a:pt x="855052" y="137569"/>
                            <a:pt x="802313" y="113085"/>
                            <a:pt x="747696" y="113085"/>
                          </a:cubicBezTo>
                          <a:lnTo>
                            <a:pt x="747691" y="113085"/>
                          </a:lnTo>
                          <a:cubicBezTo>
                            <a:pt x="736391" y="113085"/>
                            <a:pt x="730741" y="105552"/>
                            <a:pt x="730741" y="94252"/>
                          </a:cubicBezTo>
                          <a:cubicBezTo>
                            <a:pt x="730741" y="82951"/>
                            <a:pt x="738274" y="75418"/>
                            <a:pt x="749575" y="75418"/>
                          </a:cubicBezTo>
                          <a:close/>
                          <a:moveTo>
                            <a:pt x="337135" y="37746"/>
                          </a:moveTo>
                          <a:cubicBezTo>
                            <a:pt x="261791" y="41513"/>
                            <a:pt x="193990" y="73530"/>
                            <a:pt x="145023" y="130031"/>
                          </a:cubicBezTo>
                          <a:lnTo>
                            <a:pt x="145038" y="130026"/>
                          </a:lnTo>
                          <a:cubicBezTo>
                            <a:pt x="81004" y="201583"/>
                            <a:pt x="65937" y="303289"/>
                            <a:pt x="96071" y="395573"/>
                          </a:cubicBezTo>
                          <a:lnTo>
                            <a:pt x="335262" y="395573"/>
                          </a:lnTo>
                          <a:lnTo>
                            <a:pt x="386113" y="227960"/>
                          </a:lnTo>
                          <a:cubicBezTo>
                            <a:pt x="389879" y="220426"/>
                            <a:pt x="397413" y="214776"/>
                            <a:pt x="404946" y="214776"/>
                          </a:cubicBezTo>
                          <a:cubicBezTo>
                            <a:pt x="414363" y="214776"/>
                            <a:pt x="421896" y="220426"/>
                            <a:pt x="423780" y="227960"/>
                          </a:cubicBezTo>
                          <a:lnTo>
                            <a:pt x="495347" y="463374"/>
                          </a:lnTo>
                          <a:lnTo>
                            <a:pt x="531131" y="324016"/>
                          </a:lnTo>
                          <a:cubicBezTo>
                            <a:pt x="533014" y="314599"/>
                            <a:pt x="540548" y="308949"/>
                            <a:pt x="548081" y="308949"/>
                          </a:cubicBezTo>
                          <a:cubicBezTo>
                            <a:pt x="555614" y="307066"/>
                            <a:pt x="563148" y="312716"/>
                            <a:pt x="566914" y="320249"/>
                          </a:cubicBezTo>
                          <a:lnTo>
                            <a:pt x="600815" y="410650"/>
                          </a:lnTo>
                          <a:lnTo>
                            <a:pt x="632832" y="346616"/>
                          </a:lnTo>
                          <a:cubicBezTo>
                            <a:pt x="634715" y="340966"/>
                            <a:pt x="640365" y="337199"/>
                            <a:pt x="647899" y="337199"/>
                          </a:cubicBezTo>
                          <a:cubicBezTo>
                            <a:pt x="655432" y="335316"/>
                            <a:pt x="661082" y="339083"/>
                            <a:pt x="664849" y="344733"/>
                          </a:cubicBezTo>
                          <a:lnTo>
                            <a:pt x="696866" y="393700"/>
                          </a:lnTo>
                          <a:lnTo>
                            <a:pt x="998207" y="393700"/>
                          </a:lnTo>
                          <a:cubicBezTo>
                            <a:pt x="1028341" y="303299"/>
                            <a:pt x="1013274" y="203481"/>
                            <a:pt x="949240" y="130031"/>
                          </a:cubicBezTo>
                          <a:cubicBezTo>
                            <a:pt x="900258" y="73530"/>
                            <a:pt x="830578" y="39630"/>
                            <a:pt x="757123" y="37746"/>
                          </a:cubicBezTo>
                          <a:cubicBezTo>
                            <a:pt x="683667" y="35863"/>
                            <a:pt x="613988" y="64113"/>
                            <a:pt x="561254" y="116847"/>
                          </a:cubicBezTo>
                          <a:cubicBezTo>
                            <a:pt x="553721" y="124380"/>
                            <a:pt x="542421" y="124380"/>
                            <a:pt x="534887" y="116847"/>
                          </a:cubicBezTo>
                          <a:cubicBezTo>
                            <a:pt x="484032" y="65997"/>
                            <a:pt x="418119" y="37746"/>
                            <a:pt x="346552" y="37746"/>
                          </a:cubicBezTo>
                          <a:close/>
                          <a:moveTo>
                            <a:pt x="335237" y="94"/>
                          </a:moveTo>
                          <a:cubicBezTo>
                            <a:pt x="412449" y="-1789"/>
                            <a:pt x="487788" y="26461"/>
                            <a:pt x="546172" y="77312"/>
                          </a:cubicBezTo>
                          <a:cubicBezTo>
                            <a:pt x="604561" y="24578"/>
                            <a:pt x="679891" y="-1789"/>
                            <a:pt x="757108" y="94"/>
                          </a:cubicBezTo>
                          <a:cubicBezTo>
                            <a:pt x="841854" y="1973"/>
                            <a:pt x="919076" y="39640"/>
                            <a:pt x="975577" y="103674"/>
                          </a:cubicBezTo>
                          <a:cubicBezTo>
                            <a:pt x="1045266" y="184643"/>
                            <a:pt x="1064090" y="293887"/>
                            <a:pt x="1035844" y="391822"/>
                          </a:cubicBezTo>
                          <a:lnTo>
                            <a:pt x="1073511" y="391822"/>
                          </a:lnTo>
                          <a:cubicBezTo>
                            <a:pt x="1084811" y="391822"/>
                            <a:pt x="1092345" y="399355"/>
                            <a:pt x="1092345" y="410655"/>
                          </a:cubicBezTo>
                          <a:cubicBezTo>
                            <a:pt x="1092345" y="421955"/>
                            <a:pt x="1084811" y="429489"/>
                            <a:pt x="1073511" y="429489"/>
                          </a:cubicBezTo>
                          <a:lnTo>
                            <a:pt x="1026422" y="429489"/>
                          </a:lnTo>
                          <a:cubicBezTo>
                            <a:pt x="1009477" y="465272"/>
                            <a:pt x="988755" y="499173"/>
                            <a:pt x="958622" y="529306"/>
                          </a:cubicBezTo>
                          <a:lnTo>
                            <a:pt x="581956" y="907860"/>
                          </a:lnTo>
                          <a:cubicBezTo>
                            <a:pt x="572539" y="915394"/>
                            <a:pt x="561239" y="921039"/>
                            <a:pt x="548056" y="921039"/>
                          </a:cubicBezTo>
                          <a:cubicBezTo>
                            <a:pt x="534872" y="921039"/>
                            <a:pt x="523572" y="917272"/>
                            <a:pt x="514155" y="907860"/>
                          </a:cubicBezTo>
                          <a:lnTo>
                            <a:pt x="137485" y="529306"/>
                          </a:lnTo>
                          <a:cubicBezTo>
                            <a:pt x="107351" y="499173"/>
                            <a:pt x="84751" y="465272"/>
                            <a:pt x="69684" y="429489"/>
                          </a:cubicBezTo>
                          <a:lnTo>
                            <a:pt x="18834" y="429489"/>
                          </a:lnTo>
                          <a:cubicBezTo>
                            <a:pt x="7533" y="429489"/>
                            <a:pt x="0" y="421955"/>
                            <a:pt x="0" y="410655"/>
                          </a:cubicBezTo>
                          <a:cubicBezTo>
                            <a:pt x="0" y="399355"/>
                            <a:pt x="7533" y="391822"/>
                            <a:pt x="18834" y="391822"/>
                          </a:cubicBezTo>
                          <a:lnTo>
                            <a:pt x="56501" y="391822"/>
                          </a:lnTo>
                          <a:cubicBezTo>
                            <a:pt x="28250" y="292009"/>
                            <a:pt x="47084" y="184658"/>
                            <a:pt x="116768" y="103674"/>
                          </a:cubicBezTo>
                          <a:cubicBezTo>
                            <a:pt x="173258" y="39645"/>
                            <a:pt x="250486" y="1978"/>
                            <a:pt x="335237" y="94"/>
                          </a:cubicBezTo>
                          <a:close/>
                        </a:path>
                      </a:pathLst>
                    </a:custGeom>
                    <a:solidFill>
                      <a:schemeClr val="tx2">
                        <a:lumMod val="75000"/>
                        <a:lumOff val="25000"/>
                      </a:schemeClr>
                    </a:solidFill>
                    <a:ln w="100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>
                        <a:latin typeface="Tw Cen MT (Headings)"/>
                      </a:endParaRPr>
                    </a:p>
                  </p:txBody>
                </p:sp>
                <p:sp>
                  <p:nvSpPr>
                    <p:cNvPr id="121" name="Google Shape;88;p16">
                      <a:extLst>
                        <a:ext uri="{FF2B5EF4-FFF2-40B4-BE49-F238E27FC236}">
                          <a16:creationId xmlns:a16="http://schemas.microsoft.com/office/drawing/2014/main" id="{9B185C12-C132-4723-924B-A701426DCE60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90983" y="1906095"/>
                      <a:ext cx="701464" cy="701466"/>
                    </a:xfrm>
                    <a:prstGeom prst="flowChartConnector">
                      <a:avLst/>
                    </a:prstGeom>
                    <a:noFill/>
                    <a:ln w="12700" cap="flat" cmpd="sng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2F29FC2-CB4C-4080-B837-D5C84036265B}"/>
                    </a:ext>
                  </a:extLst>
                </p:cNvPr>
                <p:cNvGrpSpPr/>
                <p:nvPr/>
              </p:nvGrpSpPr>
              <p:grpSpPr>
                <a:xfrm>
                  <a:off x="196768" y="3454462"/>
                  <a:ext cx="9598757" cy="839882"/>
                  <a:chOff x="196768" y="3454462"/>
                  <a:chExt cx="9598757" cy="839882"/>
                </a:xfrm>
              </p:grpSpPr>
              <p:cxnSp>
                <p:nvCxnSpPr>
                  <p:cNvPr id="77" name="Google Shape;478;p27">
                    <a:extLst>
                      <a:ext uri="{FF2B5EF4-FFF2-40B4-BE49-F238E27FC236}">
                        <a16:creationId xmlns:a16="http://schemas.microsoft.com/office/drawing/2014/main" id="{B4CBDC6D-D62F-4D9A-B608-E7DB8BB09A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3525" y="3874403"/>
                    <a:ext cx="3492000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stealth" w="med" len="med"/>
                    <a:tailEnd type="oval" w="med" len="med"/>
                  </a:ln>
                </p:spPr>
              </p:cxn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83997DBD-2409-4607-A941-E8DFE37DFE9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96768" y="3454462"/>
                    <a:ext cx="6008949" cy="839882"/>
                    <a:chOff x="6086190" y="3726123"/>
                    <a:chExt cx="6262136" cy="1160067"/>
                  </a:xfrm>
                </p:grpSpPr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10AEC97E-4C80-4DBC-9730-5FB58CBFDC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2" y="4057226"/>
                      <a:ext cx="6262134" cy="8289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t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adipiscing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incididunt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labore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et dolore magna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 Ut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enim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ad minim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veniam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quis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nostrud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exercitation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ullamco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nisi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aliquip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commodo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consequat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</a:t>
                      </a:r>
                    </a:p>
                  </p:txBody>
                </p:sp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AEDB658D-FF2B-41D4-92D8-1987B1BA7D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Tw Cen MT (Headings)"/>
                        </a:rPr>
                        <a:t>Placeholder Title </a:t>
                      </a:r>
                      <a:endParaRPr lang="en-CA" sz="1400" dirty="0">
                        <a:solidFill>
                          <a:schemeClr val="accent2"/>
                        </a:solidFill>
                        <a:latin typeface="Tw Cen MT (Headings)"/>
                      </a:endParaRPr>
                    </a:p>
                  </p:txBody>
                </p:sp>
              </p:grp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9E6338C8-D21E-444C-AE0D-292E365A8717}"/>
                      </a:ext>
                    </a:extLst>
                  </p:cNvPr>
                  <p:cNvGrpSpPr/>
                  <p:nvPr/>
                </p:nvGrpSpPr>
                <p:grpSpPr>
                  <a:xfrm>
                    <a:off x="7693817" y="3468308"/>
                    <a:ext cx="812192" cy="812190"/>
                    <a:chOff x="4534661" y="3477403"/>
                    <a:chExt cx="812192" cy="812190"/>
                  </a:xfrm>
                </p:grpSpPr>
                <p:sp>
                  <p:nvSpPr>
                    <p:cNvPr id="80" name="Google Shape;88;p16">
                      <a:extLst>
                        <a:ext uri="{FF2B5EF4-FFF2-40B4-BE49-F238E27FC236}">
                          <a16:creationId xmlns:a16="http://schemas.microsoft.com/office/drawing/2014/main" id="{800D1996-99CA-4B2C-A7F2-DD9F5F4D5949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34662" y="3477402"/>
                      <a:ext cx="812190" cy="812192"/>
                    </a:xfrm>
                    <a:prstGeom prst="flowChartConnector">
                      <a:avLst/>
                    </a:prstGeom>
                    <a:solidFill>
                      <a:schemeClr val="accent2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81" name="Graphic 55">
                      <a:extLst>
                        <a:ext uri="{FF2B5EF4-FFF2-40B4-BE49-F238E27FC236}">
                          <a16:creationId xmlns:a16="http://schemas.microsoft.com/office/drawing/2014/main" id="{0B52DCB1-65B4-49D3-9F37-56386BD33D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8976" y="3662094"/>
                      <a:ext cx="383562" cy="442808"/>
                    </a:xfrm>
                    <a:custGeom>
                      <a:avLst/>
                      <a:gdLst>
                        <a:gd name="connsiteX0" fmla="*/ 4200251 w 4790152"/>
                        <a:gd name="connsiteY0" fmla="*/ 4349750 h 5530068"/>
                        <a:gd name="connsiteX1" fmla="*/ 4200251 w 4790152"/>
                        <a:gd name="connsiteY1" fmla="*/ 4350018 h 5530068"/>
                        <a:gd name="connsiteX2" fmla="*/ 4790153 w 4790152"/>
                        <a:gd name="connsiteY2" fmla="*/ 4939921 h 5530068"/>
                        <a:gd name="connsiteX3" fmla="*/ 4200251 w 4790152"/>
                        <a:gd name="connsiteY3" fmla="*/ 5529840 h 5530068"/>
                        <a:gd name="connsiteX4" fmla="*/ 3303624 w 4790152"/>
                        <a:gd name="connsiteY4" fmla="*/ 5529840 h 5530068"/>
                        <a:gd name="connsiteX5" fmla="*/ 3097616 w 4790152"/>
                        <a:gd name="connsiteY5" fmla="*/ 5491778 h 5530068"/>
                        <a:gd name="connsiteX6" fmla="*/ 2916519 w 4790152"/>
                        <a:gd name="connsiteY6" fmla="*/ 5530068 h 5530068"/>
                        <a:gd name="connsiteX7" fmla="*/ 454611 w 4790152"/>
                        <a:gd name="connsiteY7" fmla="*/ 5530068 h 5530068"/>
                        <a:gd name="connsiteX8" fmla="*/ 0 w 4790152"/>
                        <a:gd name="connsiteY8" fmla="*/ 5075212 h 5530068"/>
                        <a:gd name="connsiteX9" fmla="*/ 0 w 4790152"/>
                        <a:gd name="connsiteY9" fmla="*/ 1799945 h 5530068"/>
                        <a:gd name="connsiteX10" fmla="*/ 359508 w 4790152"/>
                        <a:gd name="connsiteY10" fmla="*/ 1355250 h 5530068"/>
                        <a:gd name="connsiteX11" fmla="*/ 462915 w 4790152"/>
                        <a:gd name="connsiteY11" fmla="*/ 1333012 h 5530068"/>
                        <a:gd name="connsiteX12" fmla="*/ 674279 w 4790152"/>
                        <a:gd name="connsiteY12" fmla="*/ 1071820 h 5530068"/>
                        <a:gd name="connsiteX13" fmla="*/ 674279 w 4790152"/>
                        <a:gd name="connsiteY13" fmla="*/ 823486 h 5530068"/>
                        <a:gd name="connsiteX14" fmla="*/ 461303 w 4790152"/>
                        <a:gd name="connsiteY14" fmla="*/ 823486 h 5530068"/>
                        <a:gd name="connsiteX15" fmla="*/ 367543 w 4790152"/>
                        <a:gd name="connsiteY15" fmla="*/ 729726 h 5530068"/>
                        <a:gd name="connsiteX16" fmla="*/ 367543 w 4790152"/>
                        <a:gd name="connsiteY16" fmla="*/ 93760 h 5530068"/>
                        <a:gd name="connsiteX17" fmla="*/ 461303 w 4790152"/>
                        <a:gd name="connsiteY17" fmla="*/ 0 h 5530068"/>
                        <a:gd name="connsiteX18" fmla="*/ 2909838 w 4790152"/>
                        <a:gd name="connsiteY18" fmla="*/ 0 h 5530068"/>
                        <a:gd name="connsiteX19" fmla="*/ 3003598 w 4790152"/>
                        <a:gd name="connsiteY19" fmla="*/ 93760 h 5530068"/>
                        <a:gd name="connsiteX20" fmla="*/ 3003598 w 4790152"/>
                        <a:gd name="connsiteY20" fmla="*/ 729726 h 5530068"/>
                        <a:gd name="connsiteX21" fmla="*/ 2909838 w 4790152"/>
                        <a:gd name="connsiteY21" fmla="*/ 823486 h 5530068"/>
                        <a:gd name="connsiteX22" fmla="*/ 2696863 w 4790152"/>
                        <a:gd name="connsiteY22" fmla="*/ 823486 h 5530068"/>
                        <a:gd name="connsiteX23" fmla="*/ 2696863 w 4790152"/>
                        <a:gd name="connsiteY23" fmla="*/ 1071820 h 5530068"/>
                        <a:gd name="connsiteX24" fmla="*/ 2908227 w 4790152"/>
                        <a:gd name="connsiteY24" fmla="*/ 1332744 h 5530068"/>
                        <a:gd name="connsiteX25" fmla="*/ 3011634 w 4790152"/>
                        <a:gd name="connsiteY25" fmla="*/ 1354981 h 5530068"/>
                        <a:gd name="connsiteX26" fmla="*/ 3371410 w 4790152"/>
                        <a:gd name="connsiteY26" fmla="*/ 1799676 h 5530068"/>
                        <a:gd name="connsiteX27" fmla="*/ 3371410 w 4790152"/>
                        <a:gd name="connsiteY27" fmla="*/ 4349767 h 5530068"/>
                        <a:gd name="connsiteX28" fmla="*/ 2901460 w 4790152"/>
                        <a:gd name="connsiteY28" fmla="*/ 4939652 h 5530068"/>
                        <a:gd name="connsiteX29" fmla="*/ 2901191 w 4790152"/>
                        <a:gd name="connsiteY29" fmla="*/ 4939652 h 5530068"/>
                        <a:gd name="connsiteX30" fmla="*/ 3303562 w 4790152"/>
                        <a:gd name="connsiteY30" fmla="*/ 5342045 h 5530068"/>
                        <a:gd name="connsiteX31" fmla="*/ 3658515 w 4790152"/>
                        <a:gd name="connsiteY31" fmla="*/ 5342045 h 5530068"/>
                        <a:gd name="connsiteX32" fmla="*/ 3658515 w 4790152"/>
                        <a:gd name="connsiteY32" fmla="*/ 4537293 h 5530068"/>
                        <a:gd name="connsiteX33" fmla="*/ 3303830 w 4790152"/>
                        <a:gd name="connsiteY33" fmla="*/ 4537293 h 5530068"/>
                        <a:gd name="connsiteX34" fmla="*/ 2901460 w 4790152"/>
                        <a:gd name="connsiteY34" fmla="*/ 4939663 h 5530068"/>
                        <a:gd name="connsiteX35" fmla="*/ 187463 w 4790152"/>
                        <a:gd name="connsiteY35" fmla="*/ 5074926 h 5530068"/>
                        <a:gd name="connsiteX36" fmla="*/ 454548 w 4790152"/>
                        <a:gd name="connsiteY36" fmla="*/ 5342274 h 5530068"/>
                        <a:gd name="connsiteX37" fmla="*/ 2873594 w 4790152"/>
                        <a:gd name="connsiteY37" fmla="*/ 5342274 h 5530068"/>
                        <a:gd name="connsiteX38" fmla="*/ 2873594 w 4790152"/>
                        <a:gd name="connsiteY38" fmla="*/ 4537562 h 5530068"/>
                        <a:gd name="connsiteX39" fmla="*/ 187429 w 4790152"/>
                        <a:gd name="connsiteY39" fmla="*/ 4537562 h 5530068"/>
                        <a:gd name="connsiteX40" fmla="*/ 187463 w 4790152"/>
                        <a:gd name="connsiteY40" fmla="*/ 2546621 h 5530068"/>
                        <a:gd name="connsiteX41" fmla="*/ 187463 w 4790152"/>
                        <a:gd name="connsiteY41" fmla="*/ 4350047 h 5530068"/>
                        <a:gd name="connsiteX42" fmla="*/ 3183781 w 4790152"/>
                        <a:gd name="connsiteY42" fmla="*/ 4350047 h 5530068"/>
                        <a:gd name="connsiteX43" fmla="*/ 3183781 w 4790152"/>
                        <a:gd name="connsiteY43" fmla="*/ 2546621 h 5530068"/>
                        <a:gd name="connsiteX44" fmla="*/ 2274353 w 4790152"/>
                        <a:gd name="connsiteY44" fmla="*/ 3122865 h 5530068"/>
                        <a:gd name="connsiteX45" fmla="*/ 2368113 w 4790152"/>
                        <a:gd name="connsiteY45" fmla="*/ 3216625 h 5530068"/>
                        <a:gd name="connsiteX46" fmla="*/ 2368113 w 4790152"/>
                        <a:gd name="connsiteY46" fmla="*/ 3680077 h 5530068"/>
                        <a:gd name="connsiteX47" fmla="*/ 2274353 w 4790152"/>
                        <a:gd name="connsiteY47" fmla="*/ 3773838 h 5530068"/>
                        <a:gd name="connsiteX48" fmla="*/ 2011017 w 4790152"/>
                        <a:gd name="connsiteY48" fmla="*/ 3773838 h 5530068"/>
                        <a:gd name="connsiteX49" fmla="*/ 2011017 w 4790152"/>
                        <a:gd name="connsiteY49" fmla="*/ 4036905 h 5530068"/>
                        <a:gd name="connsiteX50" fmla="*/ 1917257 w 4790152"/>
                        <a:gd name="connsiteY50" fmla="*/ 4130665 h 5530068"/>
                        <a:gd name="connsiteX51" fmla="*/ 1453805 w 4790152"/>
                        <a:gd name="connsiteY51" fmla="*/ 4130665 h 5530068"/>
                        <a:gd name="connsiteX52" fmla="*/ 1360044 w 4790152"/>
                        <a:gd name="connsiteY52" fmla="*/ 4036905 h 5530068"/>
                        <a:gd name="connsiteX53" fmla="*/ 1360044 w 4790152"/>
                        <a:gd name="connsiteY53" fmla="*/ 3773838 h 5530068"/>
                        <a:gd name="connsiteX54" fmla="*/ 1096709 w 4790152"/>
                        <a:gd name="connsiteY54" fmla="*/ 3773838 h 5530068"/>
                        <a:gd name="connsiteX55" fmla="*/ 1002948 w 4790152"/>
                        <a:gd name="connsiteY55" fmla="*/ 3680077 h 5530068"/>
                        <a:gd name="connsiteX56" fmla="*/ 1002948 w 4790152"/>
                        <a:gd name="connsiteY56" fmla="*/ 3216625 h 5530068"/>
                        <a:gd name="connsiteX57" fmla="*/ 1096709 w 4790152"/>
                        <a:gd name="connsiteY57" fmla="*/ 3122865 h 5530068"/>
                        <a:gd name="connsiteX58" fmla="*/ 1360044 w 4790152"/>
                        <a:gd name="connsiteY58" fmla="*/ 3122865 h 5530068"/>
                        <a:gd name="connsiteX59" fmla="*/ 1360044 w 4790152"/>
                        <a:gd name="connsiteY59" fmla="*/ 2859529 h 5530068"/>
                        <a:gd name="connsiteX60" fmla="*/ 1453805 w 4790152"/>
                        <a:gd name="connsiteY60" fmla="*/ 2765769 h 5530068"/>
                        <a:gd name="connsiteX61" fmla="*/ 1917257 w 4790152"/>
                        <a:gd name="connsiteY61" fmla="*/ 2765769 h 5530068"/>
                        <a:gd name="connsiteX62" fmla="*/ 2011017 w 4790152"/>
                        <a:gd name="connsiteY62" fmla="*/ 2859529 h 5530068"/>
                        <a:gd name="connsiteX63" fmla="*/ 2011017 w 4790152"/>
                        <a:gd name="connsiteY63" fmla="*/ 3122865 h 5530068"/>
                        <a:gd name="connsiteX64" fmla="*/ 2180593 w 4790152"/>
                        <a:gd name="connsiteY64" fmla="*/ 3586317 h 5530068"/>
                        <a:gd name="connsiteX65" fmla="*/ 2180593 w 4790152"/>
                        <a:gd name="connsiteY65" fmla="*/ 3310391 h 5530068"/>
                        <a:gd name="connsiteX66" fmla="*/ 1917257 w 4790152"/>
                        <a:gd name="connsiteY66" fmla="*/ 3310391 h 5530068"/>
                        <a:gd name="connsiteX67" fmla="*/ 1823497 w 4790152"/>
                        <a:gd name="connsiteY67" fmla="*/ 3216631 h 5530068"/>
                        <a:gd name="connsiteX68" fmla="*/ 1823497 w 4790152"/>
                        <a:gd name="connsiteY68" fmla="*/ 2953295 h 5530068"/>
                        <a:gd name="connsiteX69" fmla="*/ 1547571 w 4790152"/>
                        <a:gd name="connsiteY69" fmla="*/ 2953295 h 5530068"/>
                        <a:gd name="connsiteX70" fmla="*/ 1547571 w 4790152"/>
                        <a:gd name="connsiteY70" fmla="*/ 3216631 h 5530068"/>
                        <a:gd name="connsiteX71" fmla="*/ 1453810 w 4790152"/>
                        <a:gd name="connsiteY71" fmla="*/ 3310391 h 5530068"/>
                        <a:gd name="connsiteX72" fmla="*/ 1190475 w 4790152"/>
                        <a:gd name="connsiteY72" fmla="*/ 3310391 h 5530068"/>
                        <a:gd name="connsiteX73" fmla="*/ 1190475 w 4790152"/>
                        <a:gd name="connsiteY73" fmla="*/ 3586317 h 5530068"/>
                        <a:gd name="connsiteX74" fmla="*/ 1453810 w 4790152"/>
                        <a:gd name="connsiteY74" fmla="*/ 3586317 h 5530068"/>
                        <a:gd name="connsiteX75" fmla="*/ 1547571 w 4790152"/>
                        <a:gd name="connsiteY75" fmla="*/ 3680077 h 5530068"/>
                        <a:gd name="connsiteX76" fmla="*/ 1547571 w 4790152"/>
                        <a:gd name="connsiteY76" fmla="*/ 3943145 h 5530068"/>
                        <a:gd name="connsiteX77" fmla="*/ 1823497 w 4790152"/>
                        <a:gd name="connsiteY77" fmla="*/ 3943145 h 5530068"/>
                        <a:gd name="connsiteX78" fmla="*/ 1823497 w 4790152"/>
                        <a:gd name="connsiteY78" fmla="*/ 3680077 h 5530068"/>
                        <a:gd name="connsiteX79" fmla="*/ 1917257 w 4790152"/>
                        <a:gd name="connsiteY79" fmla="*/ 3586317 h 5530068"/>
                        <a:gd name="connsiteX80" fmla="*/ 398598 w 4790152"/>
                        <a:gd name="connsiteY80" fmla="*/ 1538575 h 5530068"/>
                        <a:gd name="connsiteX81" fmla="*/ 187498 w 4790152"/>
                        <a:gd name="connsiteY81" fmla="*/ 1799768 h 5530068"/>
                        <a:gd name="connsiteX82" fmla="*/ 187498 w 4790152"/>
                        <a:gd name="connsiteY82" fmla="*/ 2359124 h 5530068"/>
                        <a:gd name="connsiteX83" fmla="*/ 3183815 w 4790152"/>
                        <a:gd name="connsiteY83" fmla="*/ 2359124 h 5530068"/>
                        <a:gd name="connsiteX84" fmla="*/ 3183815 w 4790152"/>
                        <a:gd name="connsiteY84" fmla="*/ 1800036 h 5530068"/>
                        <a:gd name="connsiteX85" fmla="*/ 2972452 w 4790152"/>
                        <a:gd name="connsiteY85" fmla="*/ 1538844 h 5530068"/>
                        <a:gd name="connsiteX86" fmla="*/ 2869044 w 4790152"/>
                        <a:gd name="connsiteY86" fmla="*/ 1516607 h 5530068"/>
                        <a:gd name="connsiteX87" fmla="*/ 2509268 w 4790152"/>
                        <a:gd name="connsiteY87" fmla="*/ 1071911 h 5530068"/>
                        <a:gd name="connsiteX88" fmla="*/ 2509268 w 4790152"/>
                        <a:gd name="connsiteY88" fmla="*/ 823577 h 5530068"/>
                        <a:gd name="connsiteX89" fmla="*/ 861748 w 4790152"/>
                        <a:gd name="connsiteY89" fmla="*/ 823577 h 5530068"/>
                        <a:gd name="connsiteX90" fmla="*/ 861748 w 4790152"/>
                        <a:gd name="connsiteY90" fmla="*/ 1071643 h 5530068"/>
                        <a:gd name="connsiteX91" fmla="*/ 501971 w 4790152"/>
                        <a:gd name="connsiteY91" fmla="*/ 1516338 h 5530068"/>
                        <a:gd name="connsiteX92" fmla="*/ 555046 w 4790152"/>
                        <a:gd name="connsiteY92" fmla="*/ 187892 h 5530068"/>
                        <a:gd name="connsiteX93" fmla="*/ 555046 w 4790152"/>
                        <a:gd name="connsiteY93" fmla="*/ 636342 h 5530068"/>
                        <a:gd name="connsiteX94" fmla="*/ 2816072 w 4790152"/>
                        <a:gd name="connsiteY94" fmla="*/ 636342 h 5530068"/>
                        <a:gd name="connsiteX95" fmla="*/ 2816072 w 4790152"/>
                        <a:gd name="connsiteY95" fmla="*/ 187892 h 5530068"/>
                        <a:gd name="connsiteX96" fmla="*/ 4485481 w 4790152"/>
                        <a:gd name="connsiteY96" fmla="*/ 5224316 h 5530068"/>
                        <a:gd name="connsiteX97" fmla="*/ 4485212 w 4790152"/>
                        <a:gd name="connsiteY97" fmla="*/ 5224316 h 5530068"/>
                        <a:gd name="connsiteX98" fmla="*/ 4602547 w 4790152"/>
                        <a:gd name="connsiteY98" fmla="*/ 4940063 h 5530068"/>
                        <a:gd name="connsiteX99" fmla="*/ 4200177 w 4790152"/>
                        <a:gd name="connsiteY99" fmla="*/ 4537424 h 5530068"/>
                        <a:gd name="connsiteX100" fmla="*/ 3846024 w 4790152"/>
                        <a:gd name="connsiteY100" fmla="*/ 4537424 h 5530068"/>
                        <a:gd name="connsiteX101" fmla="*/ 3846024 w 4790152"/>
                        <a:gd name="connsiteY101" fmla="*/ 5342159 h 5530068"/>
                        <a:gd name="connsiteX102" fmla="*/ 4200445 w 4790152"/>
                        <a:gd name="connsiteY102" fmla="*/ 5342159 h 5530068"/>
                        <a:gd name="connsiteX103" fmla="*/ 4485481 w 4790152"/>
                        <a:gd name="connsiteY103" fmla="*/ 5224259 h 5530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</a:cxnLst>
                      <a:rect l="l" t="t" r="r" b="b"/>
                      <a:pathLst>
                        <a:path w="4790152" h="5530068">
                          <a:moveTo>
                            <a:pt x="4200251" y="4349750"/>
                          </a:moveTo>
                          <a:lnTo>
                            <a:pt x="4200251" y="4350018"/>
                          </a:lnTo>
                          <a:cubicBezTo>
                            <a:pt x="4523863" y="4350018"/>
                            <a:pt x="4790153" y="4616303"/>
                            <a:pt x="4790153" y="4939921"/>
                          </a:cubicBezTo>
                          <a:cubicBezTo>
                            <a:pt x="4790153" y="5263521"/>
                            <a:pt x="4523868" y="5529840"/>
                            <a:pt x="4200251" y="5529840"/>
                          </a:cubicBezTo>
                          <a:lnTo>
                            <a:pt x="3303624" y="5529840"/>
                          </a:lnTo>
                          <a:cubicBezTo>
                            <a:pt x="3233170" y="5529554"/>
                            <a:pt x="3163516" y="5516982"/>
                            <a:pt x="3097616" y="5491778"/>
                          </a:cubicBezTo>
                          <a:cubicBezTo>
                            <a:pt x="3040557" y="5516982"/>
                            <a:pt x="2978938" y="5529840"/>
                            <a:pt x="2916519" y="5530068"/>
                          </a:cubicBezTo>
                          <a:lnTo>
                            <a:pt x="454611" y="5530068"/>
                          </a:lnTo>
                          <a:cubicBezTo>
                            <a:pt x="205471" y="5529554"/>
                            <a:pt x="269" y="5324614"/>
                            <a:pt x="0" y="5075212"/>
                          </a:cubicBezTo>
                          <a:lnTo>
                            <a:pt x="0" y="1799945"/>
                          </a:lnTo>
                          <a:cubicBezTo>
                            <a:pt x="806" y="1586707"/>
                            <a:pt x="151093" y="1400787"/>
                            <a:pt x="359508" y="1355250"/>
                          </a:cubicBezTo>
                          <a:lnTo>
                            <a:pt x="462915" y="1333012"/>
                          </a:lnTo>
                          <a:cubicBezTo>
                            <a:pt x="585610" y="1306495"/>
                            <a:pt x="673747" y="1197190"/>
                            <a:pt x="674279" y="1071820"/>
                          </a:cubicBezTo>
                          <a:lnTo>
                            <a:pt x="674279" y="823486"/>
                          </a:lnTo>
                          <a:lnTo>
                            <a:pt x="461303" y="823486"/>
                          </a:lnTo>
                          <a:cubicBezTo>
                            <a:pt x="409868" y="823486"/>
                            <a:pt x="367543" y="781161"/>
                            <a:pt x="367543" y="729726"/>
                          </a:cubicBezTo>
                          <a:lnTo>
                            <a:pt x="367543" y="93760"/>
                          </a:lnTo>
                          <a:cubicBezTo>
                            <a:pt x="367543" y="42325"/>
                            <a:pt x="409868" y="0"/>
                            <a:pt x="461303" y="0"/>
                          </a:cubicBezTo>
                          <a:lnTo>
                            <a:pt x="2909838" y="0"/>
                          </a:lnTo>
                          <a:cubicBezTo>
                            <a:pt x="2961273" y="0"/>
                            <a:pt x="3003598" y="42325"/>
                            <a:pt x="3003598" y="93760"/>
                          </a:cubicBezTo>
                          <a:lnTo>
                            <a:pt x="3003598" y="729726"/>
                          </a:lnTo>
                          <a:cubicBezTo>
                            <a:pt x="3003598" y="781161"/>
                            <a:pt x="2961273" y="823486"/>
                            <a:pt x="2909838" y="823486"/>
                          </a:cubicBezTo>
                          <a:lnTo>
                            <a:pt x="2696863" y="823486"/>
                          </a:lnTo>
                          <a:lnTo>
                            <a:pt x="2696863" y="1071820"/>
                          </a:lnTo>
                          <a:cubicBezTo>
                            <a:pt x="2697669" y="1197195"/>
                            <a:pt x="2785800" y="1306226"/>
                            <a:pt x="2908227" y="1332744"/>
                          </a:cubicBezTo>
                          <a:lnTo>
                            <a:pt x="3011634" y="1354981"/>
                          </a:lnTo>
                          <a:cubicBezTo>
                            <a:pt x="3220323" y="1400524"/>
                            <a:pt x="3370341" y="1586438"/>
                            <a:pt x="3371410" y="1799676"/>
                          </a:cubicBezTo>
                          <a:lnTo>
                            <a:pt x="3371410" y="4349767"/>
                          </a:lnTo>
                          <a:close/>
                          <a:moveTo>
                            <a:pt x="2901460" y="4939652"/>
                          </a:moveTo>
                          <a:lnTo>
                            <a:pt x="2901191" y="4939652"/>
                          </a:lnTo>
                          <a:cubicBezTo>
                            <a:pt x="2901460" y="5160422"/>
                            <a:pt x="3083088" y="5341759"/>
                            <a:pt x="3303562" y="5342045"/>
                          </a:cubicBezTo>
                          <a:lnTo>
                            <a:pt x="3658515" y="5342045"/>
                          </a:lnTo>
                          <a:lnTo>
                            <a:pt x="3658515" y="4537293"/>
                          </a:lnTo>
                          <a:lnTo>
                            <a:pt x="3303830" y="4537293"/>
                          </a:lnTo>
                          <a:cubicBezTo>
                            <a:pt x="3083357" y="4537830"/>
                            <a:pt x="2901997" y="4719190"/>
                            <a:pt x="2901460" y="4939663"/>
                          </a:cubicBezTo>
                          <a:close/>
                          <a:moveTo>
                            <a:pt x="187463" y="5074926"/>
                          </a:moveTo>
                          <a:cubicBezTo>
                            <a:pt x="187732" y="5221458"/>
                            <a:pt x="308016" y="5342045"/>
                            <a:pt x="454548" y="5342274"/>
                          </a:cubicBezTo>
                          <a:lnTo>
                            <a:pt x="2873594" y="5342274"/>
                          </a:lnTo>
                          <a:cubicBezTo>
                            <a:pt x="2661693" y="5117560"/>
                            <a:pt x="2661693" y="4762047"/>
                            <a:pt x="2873594" y="4537562"/>
                          </a:cubicBezTo>
                          <a:lnTo>
                            <a:pt x="187429" y="4537562"/>
                          </a:lnTo>
                          <a:close/>
                          <a:moveTo>
                            <a:pt x="187463" y="2546621"/>
                          </a:moveTo>
                          <a:lnTo>
                            <a:pt x="187463" y="4350047"/>
                          </a:lnTo>
                          <a:lnTo>
                            <a:pt x="3183781" y="4350047"/>
                          </a:lnTo>
                          <a:lnTo>
                            <a:pt x="3183781" y="2546621"/>
                          </a:lnTo>
                          <a:close/>
                          <a:moveTo>
                            <a:pt x="2274353" y="3122865"/>
                          </a:moveTo>
                          <a:cubicBezTo>
                            <a:pt x="2325788" y="3122865"/>
                            <a:pt x="2368113" y="3165190"/>
                            <a:pt x="2368113" y="3216625"/>
                          </a:cubicBezTo>
                          <a:lnTo>
                            <a:pt x="2368113" y="3680077"/>
                          </a:lnTo>
                          <a:cubicBezTo>
                            <a:pt x="2368113" y="3731512"/>
                            <a:pt x="2325788" y="3773838"/>
                            <a:pt x="2274353" y="3773838"/>
                          </a:cubicBezTo>
                          <a:lnTo>
                            <a:pt x="2011017" y="3773838"/>
                          </a:lnTo>
                          <a:lnTo>
                            <a:pt x="2011017" y="4036905"/>
                          </a:lnTo>
                          <a:cubicBezTo>
                            <a:pt x="2011017" y="4088340"/>
                            <a:pt x="1968692" y="4130665"/>
                            <a:pt x="1917257" y="4130665"/>
                          </a:cubicBezTo>
                          <a:lnTo>
                            <a:pt x="1453805" y="4130665"/>
                          </a:lnTo>
                          <a:cubicBezTo>
                            <a:pt x="1402370" y="4130665"/>
                            <a:pt x="1360044" y="4088340"/>
                            <a:pt x="1360044" y="4036905"/>
                          </a:cubicBezTo>
                          <a:lnTo>
                            <a:pt x="1360044" y="3773838"/>
                          </a:lnTo>
                          <a:lnTo>
                            <a:pt x="1096709" y="3773838"/>
                          </a:lnTo>
                          <a:cubicBezTo>
                            <a:pt x="1045274" y="3773838"/>
                            <a:pt x="1002948" y="3731512"/>
                            <a:pt x="1002948" y="3680077"/>
                          </a:cubicBezTo>
                          <a:lnTo>
                            <a:pt x="1002948" y="3216625"/>
                          </a:lnTo>
                          <a:cubicBezTo>
                            <a:pt x="1002948" y="3165190"/>
                            <a:pt x="1045274" y="3122865"/>
                            <a:pt x="1096709" y="3122865"/>
                          </a:cubicBezTo>
                          <a:lnTo>
                            <a:pt x="1360044" y="3122865"/>
                          </a:lnTo>
                          <a:lnTo>
                            <a:pt x="1360044" y="2859529"/>
                          </a:lnTo>
                          <a:cubicBezTo>
                            <a:pt x="1360044" y="2808094"/>
                            <a:pt x="1402370" y="2765769"/>
                            <a:pt x="1453805" y="2765769"/>
                          </a:cubicBezTo>
                          <a:lnTo>
                            <a:pt x="1917257" y="2765769"/>
                          </a:lnTo>
                          <a:cubicBezTo>
                            <a:pt x="1968692" y="2765769"/>
                            <a:pt x="2011017" y="2808094"/>
                            <a:pt x="2011017" y="2859529"/>
                          </a:cubicBezTo>
                          <a:lnTo>
                            <a:pt x="2011017" y="3122865"/>
                          </a:lnTo>
                          <a:close/>
                          <a:moveTo>
                            <a:pt x="2180593" y="3586317"/>
                          </a:moveTo>
                          <a:lnTo>
                            <a:pt x="2180593" y="3310391"/>
                          </a:lnTo>
                          <a:lnTo>
                            <a:pt x="1917257" y="3310391"/>
                          </a:lnTo>
                          <a:cubicBezTo>
                            <a:pt x="1865822" y="3310391"/>
                            <a:pt x="1823497" y="3268066"/>
                            <a:pt x="1823497" y="3216631"/>
                          </a:cubicBezTo>
                          <a:lnTo>
                            <a:pt x="1823497" y="2953295"/>
                          </a:lnTo>
                          <a:lnTo>
                            <a:pt x="1547571" y="2953295"/>
                          </a:lnTo>
                          <a:lnTo>
                            <a:pt x="1547571" y="3216631"/>
                          </a:lnTo>
                          <a:cubicBezTo>
                            <a:pt x="1547571" y="3268066"/>
                            <a:pt x="1505245" y="3310391"/>
                            <a:pt x="1453810" y="3310391"/>
                          </a:cubicBezTo>
                          <a:lnTo>
                            <a:pt x="1190475" y="3310391"/>
                          </a:lnTo>
                          <a:lnTo>
                            <a:pt x="1190475" y="3586317"/>
                          </a:lnTo>
                          <a:lnTo>
                            <a:pt x="1453810" y="3586317"/>
                          </a:lnTo>
                          <a:cubicBezTo>
                            <a:pt x="1505245" y="3586317"/>
                            <a:pt x="1547571" y="3628642"/>
                            <a:pt x="1547571" y="3680077"/>
                          </a:cubicBezTo>
                          <a:lnTo>
                            <a:pt x="1547571" y="3943145"/>
                          </a:lnTo>
                          <a:lnTo>
                            <a:pt x="1823497" y="3943145"/>
                          </a:lnTo>
                          <a:lnTo>
                            <a:pt x="1823497" y="3680077"/>
                          </a:lnTo>
                          <a:cubicBezTo>
                            <a:pt x="1823497" y="3628642"/>
                            <a:pt x="1865822" y="3586317"/>
                            <a:pt x="1917257" y="3586317"/>
                          </a:cubicBezTo>
                          <a:close/>
                          <a:moveTo>
                            <a:pt x="398598" y="1538575"/>
                          </a:moveTo>
                          <a:cubicBezTo>
                            <a:pt x="276172" y="1565361"/>
                            <a:pt x="188035" y="1674398"/>
                            <a:pt x="187498" y="1799768"/>
                          </a:cubicBezTo>
                          <a:lnTo>
                            <a:pt x="187498" y="2359124"/>
                          </a:lnTo>
                          <a:lnTo>
                            <a:pt x="3183815" y="2359124"/>
                          </a:lnTo>
                          <a:lnTo>
                            <a:pt x="3183815" y="1800036"/>
                          </a:lnTo>
                          <a:cubicBezTo>
                            <a:pt x="3183278" y="1674661"/>
                            <a:pt x="3094878" y="1565630"/>
                            <a:pt x="2972452" y="1538844"/>
                          </a:cubicBezTo>
                          <a:lnTo>
                            <a:pt x="2869044" y="1516607"/>
                          </a:lnTo>
                          <a:cubicBezTo>
                            <a:pt x="2660356" y="1471070"/>
                            <a:pt x="2510074" y="1285418"/>
                            <a:pt x="2509268" y="1071911"/>
                          </a:cubicBezTo>
                          <a:lnTo>
                            <a:pt x="2509268" y="823577"/>
                          </a:lnTo>
                          <a:lnTo>
                            <a:pt x="861748" y="823577"/>
                          </a:lnTo>
                          <a:lnTo>
                            <a:pt x="861748" y="1071643"/>
                          </a:lnTo>
                          <a:cubicBezTo>
                            <a:pt x="860679" y="1285149"/>
                            <a:pt x="710654" y="1470801"/>
                            <a:pt x="501971" y="1516338"/>
                          </a:cubicBezTo>
                          <a:close/>
                          <a:moveTo>
                            <a:pt x="555046" y="187892"/>
                          </a:moveTo>
                          <a:lnTo>
                            <a:pt x="555046" y="636342"/>
                          </a:lnTo>
                          <a:lnTo>
                            <a:pt x="2816072" y="636342"/>
                          </a:lnTo>
                          <a:lnTo>
                            <a:pt x="2816072" y="187892"/>
                          </a:lnTo>
                          <a:close/>
                          <a:moveTo>
                            <a:pt x="4485481" y="5224316"/>
                          </a:moveTo>
                          <a:lnTo>
                            <a:pt x="4485212" y="5224316"/>
                          </a:lnTo>
                          <a:cubicBezTo>
                            <a:pt x="4560222" y="5148992"/>
                            <a:pt x="4602547" y="5046682"/>
                            <a:pt x="4602547" y="4940063"/>
                          </a:cubicBezTo>
                          <a:cubicBezTo>
                            <a:pt x="4602547" y="4719321"/>
                            <a:pt x="4420919" y="4537693"/>
                            <a:pt x="4200177" y="4537424"/>
                          </a:cubicBezTo>
                          <a:lnTo>
                            <a:pt x="3846024" y="4537424"/>
                          </a:lnTo>
                          <a:lnTo>
                            <a:pt x="3846024" y="5342159"/>
                          </a:lnTo>
                          <a:lnTo>
                            <a:pt x="4200445" y="5342159"/>
                          </a:lnTo>
                          <a:cubicBezTo>
                            <a:pt x="4307333" y="5342445"/>
                            <a:pt x="4409934" y="5299812"/>
                            <a:pt x="4485481" y="5224259"/>
                          </a:cubicBezTo>
                          <a:close/>
                        </a:path>
                      </a:pathLst>
                    </a:custGeom>
                    <a:solidFill>
                      <a:schemeClr val="tx2">
                        <a:lumMod val="75000"/>
                        <a:lumOff val="25000"/>
                      </a:schemeClr>
                    </a:solidFill>
                    <a:ln w="57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latin typeface="Tw Cen MT (Headings)"/>
                      </a:endParaRPr>
                    </a:p>
                  </p:txBody>
                </p:sp>
                <p:sp>
                  <p:nvSpPr>
                    <p:cNvPr id="122" name="Google Shape;88;p16">
                      <a:extLst>
                        <a:ext uri="{FF2B5EF4-FFF2-40B4-BE49-F238E27FC236}">
                          <a16:creationId xmlns:a16="http://schemas.microsoft.com/office/drawing/2014/main" id="{AF509D29-9267-42EA-8A72-43F235BF2E46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90983" y="3538137"/>
                      <a:ext cx="701464" cy="701466"/>
                    </a:xfrm>
                    <a:prstGeom prst="flowChartConnector">
                      <a:avLst/>
                    </a:prstGeom>
                    <a:noFill/>
                    <a:ln w="12700" cap="flat" cmpd="sng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D377A46D-EC8B-4D76-B041-3D4EB7874128}"/>
                    </a:ext>
                  </a:extLst>
                </p:cNvPr>
                <p:cNvGrpSpPr/>
                <p:nvPr/>
              </p:nvGrpSpPr>
              <p:grpSpPr>
                <a:xfrm>
                  <a:off x="196768" y="4577608"/>
                  <a:ext cx="9598757" cy="824692"/>
                  <a:chOff x="196768" y="4577608"/>
                  <a:chExt cx="9598757" cy="824692"/>
                </a:xfrm>
              </p:grpSpPr>
              <p:cxnSp>
                <p:nvCxnSpPr>
                  <p:cNvPr id="70" name="Google Shape;478;p27">
                    <a:extLst>
                      <a:ext uri="{FF2B5EF4-FFF2-40B4-BE49-F238E27FC236}">
                        <a16:creationId xmlns:a16="http://schemas.microsoft.com/office/drawing/2014/main" id="{195CA0B9-074C-4575-9AA7-68875DAA63E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3525" y="4989954"/>
                    <a:ext cx="3492000" cy="0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  <a:headEnd type="stealth" w="med" len="med"/>
                    <a:tailEnd type="oval" w="med" len="med"/>
                  </a:ln>
                </p:spPr>
              </p:cxnSp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16155A95-BA04-4ABB-A809-8695758578E8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196768" y="4577608"/>
                    <a:ext cx="6008949" cy="824692"/>
                    <a:chOff x="6086190" y="3726123"/>
                    <a:chExt cx="6262136" cy="1139089"/>
                  </a:xfrm>
                </p:grpSpPr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1953FDC3-02D3-46E2-8CA1-BFDE8EAD50D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2" y="4036248"/>
                      <a:ext cx="6262134" cy="8289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t">
                      <a:spAutoFit/>
                    </a:bodyPr>
                    <a:lstStyle/>
                    <a:p>
                      <a:pPr lvl="0" algn="r">
                        <a:defRPr/>
                      </a:pP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Lorem ipsum dolor sit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amet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consectetur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adipiscing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sed do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eiusmod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tempor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incididunt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labore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et dolore magna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 Ut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enim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ad minim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veniam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,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quis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nostrud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exercitation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ullamco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laboris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nisi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ut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aliquip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ex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ea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commodo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 </a:t>
                      </a:r>
                      <a:r>
                        <a:rPr lang="en-CA" sz="11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consequat</a:t>
                      </a:r>
                      <a:r>
                        <a:rPr lang="en-CA" sz="11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w Cen MT (Headings)"/>
                        </a:rPr>
                        <a:t>.</a:t>
                      </a:r>
                    </a:p>
                  </p:txBody>
                </p:sp>
                <p:sp>
                  <p:nvSpPr>
                    <p:cNvPr id="76" name="TextBox 75">
                      <a:extLst>
                        <a:ext uri="{FF2B5EF4-FFF2-40B4-BE49-F238E27FC236}">
                          <a16:creationId xmlns:a16="http://schemas.microsoft.com/office/drawing/2014/main" id="{9C483875-8835-4BB9-A84D-D47B17D1D8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6190" y="3726123"/>
                      <a:ext cx="2353970" cy="425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Tw Cen MT (Headings)"/>
                        </a:rPr>
                        <a:t>Placeholder Title </a:t>
                      </a:r>
                      <a:endParaRPr lang="en-CA" sz="1400" dirty="0">
                        <a:solidFill>
                          <a:schemeClr val="accent1"/>
                        </a:solidFill>
                        <a:latin typeface="Tw Cen MT (Headings)"/>
                      </a:endParaRPr>
                    </a:p>
                  </p:txBody>
                </p:sp>
              </p:grpSp>
              <p:grpSp>
                <p:nvGrpSpPr>
                  <p:cNvPr id="72" name="Group 71">
                    <a:extLst>
                      <a:ext uri="{FF2B5EF4-FFF2-40B4-BE49-F238E27FC236}">
                        <a16:creationId xmlns:a16="http://schemas.microsoft.com/office/drawing/2014/main" id="{37119CF6-59F3-487F-8B0D-C9913B773712}"/>
                      </a:ext>
                    </a:extLst>
                  </p:cNvPr>
                  <p:cNvGrpSpPr/>
                  <p:nvPr/>
                </p:nvGrpSpPr>
                <p:grpSpPr>
                  <a:xfrm>
                    <a:off x="6672352" y="4583859"/>
                    <a:ext cx="812192" cy="812190"/>
                    <a:chOff x="4534661" y="5109443"/>
                    <a:chExt cx="812192" cy="812190"/>
                  </a:xfrm>
                </p:grpSpPr>
                <p:sp>
                  <p:nvSpPr>
                    <p:cNvPr id="73" name="Google Shape;88;p16">
                      <a:extLst>
                        <a:ext uri="{FF2B5EF4-FFF2-40B4-BE49-F238E27FC236}">
                          <a16:creationId xmlns:a16="http://schemas.microsoft.com/office/drawing/2014/main" id="{D1C23A4F-D0E1-432F-88EA-A6DF3C1EA9D0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34662" y="5109442"/>
                      <a:ext cx="812190" cy="812192"/>
                    </a:xfrm>
                    <a:prstGeom prst="flowChartConnector">
                      <a:avLst/>
                    </a:prstGeom>
                    <a:solidFill>
                      <a:schemeClr val="accent1"/>
                    </a:solidFill>
                    <a:ln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E159FE69-6FC7-4A6A-B226-12E7C73D92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187" y="5335852"/>
                      <a:ext cx="391140" cy="359372"/>
                    </a:xfrm>
                    <a:custGeom>
                      <a:avLst/>
                      <a:gdLst>
                        <a:gd name="connsiteX0" fmla="*/ 585606 w 774246"/>
                        <a:gd name="connsiteY0" fmla="*/ 459812 h 711363"/>
                        <a:gd name="connsiteX1" fmla="*/ 585606 w 774246"/>
                        <a:gd name="connsiteY1" fmla="*/ 512903 h 711363"/>
                        <a:gd name="connsiteX2" fmla="*/ 575784 w 774246"/>
                        <a:gd name="connsiteY2" fmla="*/ 522726 h 711363"/>
                        <a:gd name="connsiteX3" fmla="*/ 575775 w 774246"/>
                        <a:gd name="connsiteY3" fmla="*/ 522717 h 711363"/>
                        <a:gd name="connsiteX4" fmla="*/ 522722 w 774246"/>
                        <a:gd name="connsiteY4" fmla="*/ 522717 h 711363"/>
                        <a:gd name="connsiteX5" fmla="*/ 522722 w 774246"/>
                        <a:gd name="connsiteY5" fmla="*/ 565954 h 711363"/>
                        <a:gd name="connsiteX6" fmla="*/ 575781 w 774246"/>
                        <a:gd name="connsiteY6" fmla="*/ 565954 h 711363"/>
                        <a:gd name="connsiteX7" fmla="*/ 585603 w 774246"/>
                        <a:gd name="connsiteY7" fmla="*/ 575776 h 711363"/>
                        <a:gd name="connsiteX8" fmla="*/ 585602 w 774246"/>
                        <a:gd name="connsiteY8" fmla="*/ 575777 h 711363"/>
                        <a:gd name="connsiteX9" fmla="*/ 585606 w 774246"/>
                        <a:gd name="connsiteY9" fmla="*/ 575781 h 711363"/>
                        <a:gd name="connsiteX10" fmla="*/ 585606 w 774246"/>
                        <a:gd name="connsiteY10" fmla="*/ 628838 h 711363"/>
                        <a:gd name="connsiteX11" fmla="*/ 628842 w 774246"/>
                        <a:gd name="connsiteY11" fmla="*/ 628838 h 711363"/>
                        <a:gd name="connsiteX12" fmla="*/ 628842 w 774246"/>
                        <a:gd name="connsiteY12" fmla="*/ 575780 h 711363"/>
                        <a:gd name="connsiteX13" fmla="*/ 628838 w 774246"/>
                        <a:gd name="connsiteY13" fmla="*/ 575776 h 711363"/>
                        <a:gd name="connsiteX14" fmla="*/ 638660 w 774246"/>
                        <a:gd name="connsiteY14" fmla="*/ 565954 h 711363"/>
                        <a:gd name="connsiteX15" fmla="*/ 691716 w 774246"/>
                        <a:gd name="connsiteY15" fmla="*/ 565954 h 711363"/>
                        <a:gd name="connsiteX16" fmla="*/ 691716 w 774246"/>
                        <a:gd name="connsiteY16" fmla="*/ 522717 h 711363"/>
                        <a:gd name="connsiteX17" fmla="*/ 638667 w 774246"/>
                        <a:gd name="connsiteY17" fmla="*/ 522717 h 711363"/>
                        <a:gd name="connsiteX18" fmla="*/ 638664 w 774246"/>
                        <a:gd name="connsiteY18" fmla="*/ 522720 h 711363"/>
                        <a:gd name="connsiteX19" fmla="*/ 638661 w 774246"/>
                        <a:gd name="connsiteY19" fmla="*/ 522717 h 711363"/>
                        <a:gd name="connsiteX20" fmla="*/ 638656 w 774246"/>
                        <a:gd name="connsiteY20" fmla="*/ 522717 h 711363"/>
                        <a:gd name="connsiteX21" fmla="*/ 637365 w 774246"/>
                        <a:gd name="connsiteY21" fmla="*/ 521421 h 711363"/>
                        <a:gd name="connsiteX22" fmla="*/ 628842 w 774246"/>
                        <a:gd name="connsiteY22" fmla="*/ 512898 h 711363"/>
                        <a:gd name="connsiteX23" fmla="*/ 628842 w 774246"/>
                        <a:gd name="connsiteY23" fmla="*/ 512865 h 711363"/>
                        <a:gd name="connsiteX24" fmla="*/ 628834 w 774246"/>
                        <a:gd name="connsiteY24" fmla="*/ 512857 h 711363"/>
                        <a:gd name="connsiteX25" fmla="*/ 628842 w 774246"/>
                        <a:gd name="connsiteY25" fmla="*/ 512849 h 711363"/>
                        <a:gd name="connsiteX26" fmla="*/ 628842 w 774246"/>
                        <a:gd name="connsiteY26" fmla="*/ 459837 h 711363"/>
                        <a:gd name="connsiteX27" fmla="*/ 638664 w 774246"/>
                        <a:gd name="connsiteY27" fmla="*/ 440159 h 711363"/>
                        <a:gd name="connsiteX28" fmla="*/ 648486 w 774246"/>
                        <a:gd name="connsiteY28" fmla="*/ 449981 h 711363"/>
                        <a:gd name="connsiteX29" fmla="*/ 648486 w 774246"/>
                        <a:gd name="connsiteY29" fmla="*/ 503035 h 711363"/>
                        <a:gd name="connsiteX30" fmla="*/ 701536 w 774246"/>
                        <a:gd name="connsiteY30" fmla="*/ 503035 h 711363"/>
                        <a:gd name="connsiteX31" fmla="*/ 711358 w 774246"/>
                        <a:gd name="connsiteY31" fmla="*/ 512895 h 711363"/>
                        <a:gd name="connsiteX32" fmla="*/ 711355 w 774246"/>
                        <a:gd name="connsiteY32" fmla="*/ 512898 h 711363"/>
                        <a:gd name="connsiteX33" fmla="*/ 711360 w 774246"/>
                        <a:gd name="connsiteY33" fmla="*/ 512903 h 711363"/>
                        <a:gd name="connsiteX34" fmla="*/ 711360 w 774246"/>
                        <a:gd name="connsiteY34" fmla="*/ 575774 h 711363"/>
                        <a:gd name="connsiteX35" fmla="*/ 711362 w 774246"/>
                        <a:gd name="connsiteY35" fmla="*/ 575776 h 711363"/>
                        <a:gd name="connsiteX36" fmla="*/ 711360 w 774246"/>
                        <a:gd name="connsiteY36" fmla="*/ 575778 h 711363"/>
                        <a:gd name="connsiteX37" fmla="*/ 711360 w 774246"/>
                        <a:gd name="connsiteY37" fmla="*/ 575783 h 711363"/>
                        <a:gd name="connsiteX38" fmla="*/ 701538 w 774246"/>
                        <a:gd name="connsiteY38" fmla="*/ 585605 h 711363"/>
                        <a:gd name="connsiteX39" fmla="*/ 701531 w 774246"/>
                        <a:gd name="connsiteY39" fmla="*/ 585598 h 711363"/>
                        <a:gd name="connsiteX40" fmla="*/ 648486 w 774246"/>
                        <a:gd name="connsiteY40" fmla="*/ 585598 h 711363"/>
                        <a:gd name="connsiteX41" fmla="*/ 648486 w 774246"/>
                        <a:gd name="connsiteY41" fmla="*/ 638657 h 711363"/>
                        <a:gd name="connsiteX42" fmla="*/ 638664 w 774246"/>
                        <a:gd name="connsiteY42" fmla="*/ 648479 h 711363"/>
                        <a:gd name="connsiteX43" fmla="*/ 638662 w 774246"/>
                        <a:gd name="connsiteY43" fmla="*/ 648477 h 711363"/>
                        <a:gd name="connsiteX44" fmla="*/ 638656 w 774246"/>
                        <a:gd name="connsiteY44" fmla="*/ 648482 h 711363"/>
                        <a:gd name="connsiteX45" fmla="*/ 575785 w 774246"/>
                        <a:gd name="connsiteY45" fmla="*/ 648482 h 711363"/>
                        <a:gd name="connsiteX46" fmla="*/ 575784 w 774246"/>
                        <a:gd name="connsiteY46" fmla="*/ 648483 h 711363"/>
                        <a:gd name="connsiteX47" fmla="*/ 575783 w 774246"/>
                        <a:gd name="connsiteY47" fmla="*/ 648482 h 711363"/>
                        <a:gd name="connsiteX48" fmla="*/ 575776 w 774246"/>
                        <a:gd name="connsiteY48" fmla="*/ 648482 h 711363"/>
                        <a:gd name="connsiteX49" fmla="*/ 565954 w 774246"/>
                        <a:gd name="connsiteY49" fmla="*/ 638660 h 711363"/>
                        <a:gd name="connsiteX50" fmla="*/ 565962 w 774246"/>
                        <a:gd name="connsiteY50" fmla="*/ 638652 h 711363"/>
                        <a:gd name="connsiteX51" fmla="*/ 565962 w 774246"/>
                        <a:gd name="connsiteY51" fmla="*/ 585598 h 711363"/>
                        <a:gd name="connsiteX52" fmla="*/ 512901 w 774246"/>
                        <a:gd name="connsiteY52" fmla="*/ 585598 h 711363"/>
                        <a:gd name="connsiteX53" fmla="*/ 512900 w 774246"/>
                        <a:gd name="connsiteY53" fmla="*/ 585599 h 711363"/>
                        <a:gd name="connsiteX54" fmla="*/ 503078 w 774246"/>
                        <a:gd name="connsiteY54" fmla="*/ 575777 h 711363"/>
                        <a:gd name="connsiteX55" fmla="*/ 503078 w 774246"/>
                        <a:gd name="connsiteY55" fmla="*/ 512897 h 711363"/>
                        <a:gd name="connsiteX56" fmla="*/ 503097 w 774246"/>
                        <a:gd name="connsiteY56" fmla="*/ 512878 h 711363"/>
                        <a:gd name="connsiteX57" fmla="*/ 503076 w 774246"/>
                        <a:gd name="connsiteY57" fmla="*/ 512857 h 711363"/>
                        <a:gd name="connsiteX58" fmla="*/ 512898 w 774246"/>
                        <a:gd name="connsiteY58" fmla="*/ 503035 h 711363"/>
                        <a:gd name="connsiteX59" fmla="*/ 565962 w 774246"/>
                        <a:gd name="connsiteY59" fmla="*/ 503035 h 711363"/>
                        <a:gd name="connsiteX60" fmla="*/ 565962 w 774246"/>
                        <a:gd name="connsiteY60" fmla="*/ 449986 h 711363"/>
                        <a:gd name="connsiteX61" fmla="*/ 565960 w 774246"/>
                        <a:gd name="connsiteY61" fmla="*/ 449984 h 711363"/>
                        <a:gd name="connsiteX62" fmla="*/ 575782 w 774246"/>
                        <a:gd name="connsiteY62" fmla="*/ 440162 h 711363"/>
                        <a:gd name="connsiteX63" fmla="*/ 575782 w 774246"/>
                        <a:gd name="connsiteY63" fmla="*/ 440161 h 711363"/>
                        <a:gd name="connsiteX64" fmla="*/ 638662 w 774246"/>
                        <a:gd name="connsiteY64" fmla="*/ 440161 h 711363"/>
                        <a:gd name="connsiteX65" fmla="*/ 145404 w 774246"/>
                        <a:gd name="connsiteY65" fmla="*/ 334046 h 711363"/>
                        <a:gd name="connsiteX66" fmla="*/ 145404 w 774246"/>
                        <a:gd name="connsiteY66" fmla="*/ 387102 h 711363"/>
                        <a:gd name="connsiteX67" fmla="*/ 135582 w 774246"/>
                        <a:gd name="connsiteY67" fmla="*/ 396924 h 711363"/>
                        <a:gd name="connsiteX68" fmla="*/ 135579 w 774246"/>
                        <a:gd name="connsiteY68" fmla="*/ 396921 h 711363"/>
                        <a:gd name="connsiteX69" fmla="*/ 82524 w 774246"/>
                        <a:gd name="connsiteY69" fmla="*/ 396921 h 711363"/>
                        <a:gd name="connsiteX70" fmla="*/ 82524 w 774246"/>
                        <a:gd name="connsiteY70" fmla="*/ 440157 h 711363"/>
                        <a:gd name="connsiteX71" fmla="*/ 135584 w 774246"/>
                        <a:gd name="connsiteY71" fmla="*/ 440157 h 711363"/>
                        <a:gd name="connsiteX72" fmla="*/ 145406 w 774246"/>
                        <a:gd name="connsiteY72" fmla="*/ 449979 h 711363"/>
                        <a:gd name="connsiteX73" fmla="*/ 145404 w 774246"/>
                        <a:gd name="connsiteY73" fmla="*/ 449982 h 711363"/>
                        <a:gd name="connsiteX74" fmla="*/ 145408 w 774246"/>
                        <a:gd name="connsiteY74" fmla="*/ 449986 h 711363"/>
                        <a:gd name="connsiteX75" fmla="*/ 145408 w 774246"/>
                        <a:gd name="connsiteY75" fmla="*/ 503041 h 711363"/>
                        <a:gd name="connsiteX76" fmla="*/ 188644 w 774246"/>
                        <a:gd name="connsiteY76" fmla="*/ 503041 h 711363"/>
                        <a:gd name="connsiteX77" fmla="*/ 188644 w 774246"/>
                        <a:gd name="connsiteY77" fmla="*/ 449983 h 711363"/>
                        <a:gd name="connsiteX78" fmla="*/ 188640 w 774246"/>
                        <a:gd name="connsiteY78" fmla="*/ 449979 h 711363"/>
                        <a:gd name="connsiteX79" fmla="*/ 198462 w 774246"/>
                        <a:gd name="connsiteY79" fmla="*/ 440157 h 711363"/>
                        <a:gd name="connsiteX80" fmla="*/ 251518 w 774246"/>
                        <a:gd name="connsiteY80" fmla="*/ 440157 h 711363"/>
                        <a:gd name="connsiteX81" fmla="*/ 251518 w 774246"/>
                        <a:gd name="connsiteY81" fmla="*/ 396921 h 711363"/>
                        <a:gd name="connsiteX82" fmla="*/ 198469 w 774246"/>
                        <a:gd name="connsiteY82" fmla="*/ 396921 h 711363"/>
                        <a:gd name="connsiteX83" fmla="*/ 198466 w 774246"/>
                        <a:gd name="connsiteY83" fmla="*/ 396924 h 711363"/>
                        <a:gd name="connsiteX84" fmla="*/ 188644 w 774246"/>
                        <a:gd name="connsiteY84" fmla="*/ 387102 h 711363"/>
                        <a:gd name="connsiteX85" fmla="*/ 188644 w 774246"/>
                        <a:gd name="connsiteY85" fmla="*/ 334046 h 711363"/>
                        <a:gd name="connsiteX86" fmla="*/ 135582 w 774246"/>
                        <a:gd name="connsiteY86" fmla="*/ 314400 h 711363"/>
                        <a:gd name="connsiteX87" fmla="*/ 135584 w 774246"/>
                        <a:gd name="connsiteY87" fmla="*/ 314402 h 711363"/>
                        <a:gd name="connsiteX88" fmla="*/ 198464 w 774246"/>
                        <a:gd name="connsiteY88" fmla="*/ 314402 h 711363"/>
                        <a:gd name="connsiteX89" fmla="*/ 198466 w 774246"/>
                        <a:gd name="connsiteY89" fmla="*/ 314400 h 711363"/>
                        <a:gd name="connsiteX90" fmla="*/ 208288 w 774246"/>
                        <a:gd name="connsiteY90" fmla="*/ 324222 h 711363"/>
                        <a:gd name="connsiteX91" fmla="*/ 208288 w 774246"/>
                        <a:gd name="connsiteY91" fmla="*/ 377277 h 711363"/>
                        <a:gd name="connsiteX92" fmla="*/ 261348 w 774246"/>
                        <a:gd name="connsiteY92" fmla="*/ 377277 h 711363"/>
                        <a:gd name="connsiteX93" fmla="*/ 271170 w 774246"/>
                        <a:gd name="connsiteY93" fmla="*/ 387099 h 711363"/>
                        <a:gd name="connsiteX94" fmla="*/ 271162 w 774246"/>
                        <a:gd name="connsiteY94" fmla="*/ 387107 h 711363"/>
                        <a:gd name="connsiteX95" fmla="*/ 271162 w 774246"/>
                        <a:gd name="connsiteY95" fmla="*/ 449977 h 711363"/>
                        <a:gd name="connsiteX96" fmla="*/ 271164 w 774246"/>
                        <a:gd name="connsiteY96" fmla="*/ 449979 h 711363"/>
                        <a:gd name="connsiteX97" fmla="*/ 271162 w 774246"/>
                        <a:gd name="connsiteY97" fmla="*/ 449981 h 711363"/>
                        <a:gd name="connsiteX98" fmla="*/ 271162 w 774246"/>
                        <a:gd name="connsiteY98" fmla="*/ 449986 h 711363"/>
                        <a:gd name="connsiteX99" fmla="*/ 261340 w 774246"/>
                        <a:gd name="connsiteY99" fmla="*/ 459808 h 711363"/>
                        <a:gd name="connsiteX100" fmla="*/ 261333 w 774246"/>
                        <a:gd name="connsiteY100" fmla="*/ 459801 h 711363"/>
                        <a:gd name="connsiteX101" fmla="*/ 208288 w 774246"/>
                        <a:gd name="connsiteY101" fmla="*/ 459801 h 711363"/>
                        <a:gd name="connsiteX102" fmla="*/ 208288 w 774246"/>
                        <a:gd name="connsiteY102" fmla="*/ 512861 h 711363"/>
                        <a:gd name="connsiteX103" fmla="*/ 208290 w 774246"/>
                        <a:gd name="connsiteY103" fmla="*/ 512863 h 711363"/>
                        <a:gd name="connsiteX104" fmla="*/ 208288 w 774246"/>
                        <a:gd name="connsiteY104" fmla="*/ 512865 h 711363"/>
                        <a:gd name="connsiteX105" fmla="*/ 208288 w 774246"/>
                        <a:gd name="connsiteY105" fmla="*/ 512898 h 711363"/>
                        <a:gd name="connsiteX106" fmla="*/ 199760 w 774246"/>
                        <a:gd name="connsiteY106" fmla="*/ 521427 h 711363"/>
                        <a:gd name="connsiteX107" fmla="*/ 198468 w 774246"/>
                        <a:gd name="connsiteY107" fmla="*/ 522723 h 711363"/>
                        <a:gd name="connsiteX108" fmla="*/ 135589 w 774246"/>
                        <a:gd name="connsiteY108" fmla="*/ 522723 h 711363"/>
                        <a:gd name="connsiteX109" fmla="*/ 135586 w 774246"/>
                        <a:gd name="connsiteY109" fmla="*/ 522726 h 711363"/>
                        <a:gd name="connsiteX110" fmla="*/ 125764 w 774246"/>
                        <a:gd name="connsiteY110" fmla="*/ 512903 h 711363"/>
                        <a:gd name="connsiteX111" fmla="*/ 125764 w 774246"/>
                        <a:gd name="connsiteY111" fmla="*/ 459801 h 711363"/>
                        <a:gd name="connsiteX112" fmla="*/ 72704 w 774246"/>
                        <a:gd name="connsiteY112" fmla="*/ 459801 h 711363"/>
                        <a:gd name="connsiteX113" fmla="*/ 72702 w 774246"/>
                        <a:gd name="connsiteY113" fmla="*/ 459803 h 711363"/>
                        <a:gd name="connsiteX114" fmla="*/ 62880 w 774246"/>
                        <a:gd name="connsiteY114" fmla="*/ 449981 h 711363"/>
                        <a:gd name="connsiteX115" fmla="*/ 62880 w 774246"/>
                        <a:gd name="connsiteY115" fmla="*/ 387101 h 711363"/>
                        <a:gd name="connsiteX116" fmla="*/ 62878 w 774246"/>
                        <a:gd name="connsiteY116" fmla="*/ 387099 h 711363"/>
                        <a:gd name="connsiteX117" fmla="*/ 72700 w 774246"/>
                        <a:gd name="connsiteY117" fmla="*/ 377277 h 711363"/>
                        <a:gd name="connsiteX118" fmla="*/ 125760 w 774246"/>
                        <a:gd name="connsiteY118" fmla="*/ 377277 h 711363"/>
                        <a:gd name="connsiteX119" fmla="*/ 125760 w 774246"/>
                        <a:gd name="connsiteY119" fmla="*/ 324222 h 711363"/>
                        <a:gd name="connsiteX120" fmla="*/ 135582 w 774246"/>
                        <a:gd name="connsiteY120" fmla="*/ 314400 h 711363"/>
                        <a:gd name="connsiteX121" fmla="*/ 208288 w 774246"/>
                        <a:gd name="connsiteY121" fmla="*/ 208288 h 711363"/>
                        <a:gd name="connsiteX122" fmla="*/ 208288 w 774246"/>
                        <a:gd name="connsiteY122" fmla="*/ 261339 h 711363"/>
                        <a:gd name="connsiteX123" fmla="*/ 198466 w 774246"/>
                        <a:gd name="connsiteY123" fmla="*/ 271161 h 711363"/>
                        <a:gd name="connsiteX124" fmla="*/ 198463 w 774246"/>
                        <a:gd name="connsiteY124" fmla="*/ 271158 h 711363"/>
                        <a:gd name="connsiteX125" fmla="*/ 198459 w 774246"/>
                        <a:gd name="connsiteY125" fmla="*/ 271162 h 711363"/>
                        <a:gd name="connsiteX126" fmla="*/ 72700 w 774246"/>
                        <a:gd name="connsiteY126" fmla="*/ 271162 h 711363"/>
                        <a:gd name="connsiteX127" fmla="*/ 62878 w 774246"/>
                        <a:gd name="connsiteY127" fmla="*/ 261340 h 711363"/>
                        <a:gd name="connsiteX128" fmla="*/ 62885 w 774246"/>
                        <a:gd name="connsiteY128" fmla="*/ 261333 h 711363"/>
                        <a:gd name="connsiteX129" fmla="*/ 62885 w 774246"/>
                        <a:gd name="connsiteY129" fmla="*/ 208902 h 711363"/>
                        <a:gd name="connsiteX130" fmla="*/ 60662 w 774246"/>
                        <a:gd name="connsiteY130" fmla="*/ 209033 h 711363"/>
                        <a:gd name="connsiteX131" fmla="*/ 61430 w 774246"/>
                        <a:gd name="connsiteY131" fmla="*/ 208881 h 711363"/>
                        <a:gd name="connsiteX132" fmla="*/ 60090 w 774246"/>
                        <a:gd name="connsiteY132" fmla="*/ 209067 h 711363"/>
                        <a:gd name="connsiteX133" fmla="*/ 60662 w 774246"/>
                        <a:gd name="connsiteY133" fmla="*/ 209033 h 711363"/>
                        <a:gd name="connsiteX134" fmla="*/ 50682 w 774246"/>
                        <a:gd name="connsiteY134" fmla="*/ 211010 h 711363"/>
                        <a:gd name="connsiteX135" fmla="*/ 51383 w 774246"/>
                        <a:gd name="connsiteY135" fmla="*/ 210741 h 711363"/>
                        <a:gd name="connsiteX136" fmla="*/ 49784 w 774246"/>
                        <a:gd name="connsiteY136" fmla="*/ 211188 h 711363"/>
                        <a:gd name="connsiteX137" fmla="*/ 50682 w 774246"/>
                        <a:gd name="connsiteY137" fmla="*/ 211010 h 711363"/>
                        <a:gd name="connsiteX138" fmla="*/ 42313 w 774246"/>
                        <a:gd name="connsiteY138" fmla="*/ 214222 h 711363"/>
                        <a:gd name="connsiteX139" fmla="*/ 43049 w 774246"/>
                        <a:gd name="connsiteY139" fmla="*/ 213755 h 711363"/>
                        <a:gd name="connsiteX140" fmla="*/ 41300 w 774246"/>
                        <a:gd name="connsiteY140" fmla="*/ 214611 h 711363"/>
                        <a:gd name="connsiteX141" fmla="*/ 42313 w 774246"/>
                        <a:gd name="connsiteY141" fmla="*/ 214222 h 711363"/>
                        <a:gd name="connsiteX142" fmla="*/ 35411 w 774246"/>
                        <a:gd name="connsiteY142" fmla="*/ 218603 h 711363"/>
                        <a:gd name="connsiteX143" fmla="*/ 36166 w 774246"/>
                        <a:gd name="connsiteY143" fmla="*/ 217848 h 711363"/>
                        <a:gd name="connsiteX144" fmla="*/ 34491 w 774246"/>
                        <a:gd name="connsiteY144" fmla="*/ 219187 h 711363"/>
                        <a:gd name="connsiteX145" fmla="*/ 35411 w 774246"/>
                        <a:gd name="connsiteY145" fmla="*/ 218603 h 711363"/>
                        <a:gd name="connsiteX146" fmla="*/ 29963 w 774246"/>
                        <a:gd name="connsiteY146" fmla="*/ 224051 h 711363"/>
                        <a:gd name="connsiteX147" fmla="*/ 30547 w 774246"/>
                        <a:gd name="connsiteY147" fmla="*/ 223131 h 711363"/>
                        <a:gd name="connsiteX148" fmla="*/ 29208 w 774246"/>
                        <a:gd name="connsiteY148" fmla="*/ 224806 h 711363"/>
                        <a:gd name="connsiteX149" fmla="*/ 29963 w 774246"/>
                        <a:gd name="connsiteY149" fmla="*/ 224051 h 711363"/>
                        <a:gd name="connsiteX150" fmla="*/ 25582 w 774246"/>
                        <a:gd name="connsiteY150" fmla="*/ 230953 h 711363"/>
                        <a:gd name="connsiteX151" fmla="*/ 25971 w 774246"/>
                        <a:gd name="connsiteY151" fmla="*/ 229940 h 711363"/>
                        <a:gd name="connsiteX152" fmla="*/ 25115 w 774246"/>
                        <a:gd name="connsiteY152" fmla="*/ 231689 h 711363"/>
                        <a:gd name="connsiteX153" fmla="*/ 25582 w 774246"/>
                        <a:gd name="connsiteY153" fmla="*/ 230953 h 711363"/>
                        <a:gd name="connsiteX154" fmla="*/ 22370 w 774246"/>
                        <a:gd name="connsiteY154" fmla="*/ 239323 h 711363"/>
                        <a:gd name="connsiteX155" fmla="*/ 22548 w 774246"/>
                        <a:gd name="connsiteY155" fmla="*/ 238424 h 711363"/>
                        <a:gd name="connsiteX156" fmla="*/ 22101 w 774246"/>
                        <a:gd name="connsiteY156" fmla="*/ 240024 h 711363"/>
                        <a:gd name="connsiteX157" fmla="*/ 22370 w 774246"/>
                        <a:gd name="connsiteY157" fmla="*/ 239323 h 711363"/>
                        <a:gd name="connsiteX158" fmla="*/ 20344 w 774246"/>
                        <a:gd name="connsiteY158" fmla="*/ 249551 h 711363"/>
                        <a:gd name="connsiteX159" fmla="*/ 20390 w 774246"/>
                        <a:gd name="connsiteY159" fmla="*/ 248730 h 711363"/>
                        <a:gd name="connsiteX160" fmla="*/ 20241 w 774246"/>
                        <a:gd name="connsiteY160" fmla="*/ 250070 h 711363"/>
                        <a:gd name="connsiteX161" fmla="*/ 20344 w 774246"/>
                        <a:gd name="connsiteY161" fmla="*/ 249551 h 711363"/>
                        <a:gd name="connsiteX162" fmla="*/ 19646 w 774246"/>
                        <a:gd name="connsiteY162" fmla="*/ 261939 h 711363"/>
                        <a:gd name="connsiteX163" fmla="*/ 19645 w 774246"/>
                        <a:gd name="connsiteY163" fmla="*/ 261940 h 711363"/>
                        <a:gd name="connsiteX164" fmla="*/ 19645 w 774246"/>
                        <a:gd name="connsiteY164" fmla="*/ 565957 h 711363"/>
                        <a:gd name="connsiteX165" fmla="*/ 450021 w 774246"/>
                        <a:gd name="connsiteY165" fmla="*/ 565957 h 711363"/>
                        <a:gd name="connsiteX166" fmla="*/ 459843 w 774246"/>
                        <a:gd name="connsiteY166" fmla="*/ 575779 h 711363"/>
                        <a:gd name="connsiteX167" fmla="*/ 450021 w 774246"/>
                        <a:gd name="connsiteY167" fmla="*/ 585601 h 711363"/>
                        <a:gd name="connsiteX168" fmla="*/ 19645 w 774246"/>
                        <a:gd name="connsiteY168" fmla="*/ 585601 h 711363"/>
                        <a:gd name="connsiteX169" fmla="*/ 19645 w 774246"/>
                        <a:gd name="connsiteY169" fmla="*/ 638652 h 711363"/>
                        <a:gd name="connsiteX170" fmla="*/ 19641 w 774246"/>
                        <a:gd name="connsiteY170" fmla="*/ 638656 h 711363"/>
                        <a:gd name="connsiteX171" fmla="*/ 19645 w 774246"/>
                        <a:gd name="connsiteY171" fmla="*/ 638660 h 711363"/>
                        <a:gd name="connsiteX172" fmla="*/ 19646 w 774246"/>
                        <a:gd name="connsiteY172" fmla="*/ 638661 h 711363"/>
                        <a:gd name="connsiteX173" fmla="*/ 25278 w 774246"/>
                        <a:gd name="connsiteY173" fmla="*/ 668352 h 711363"/>
                        <a:gd name="connsiteX174" fmla="*/ 42036 w 774246"/>
                        <a:gd name="connsiteY174" fmla="*/ 685641 h 711363"/>
                        <a:gd name="connsiteX175" fmla="*/ 41300 w 774246"/>
                        <a:gd name="connsiteY175" fmla="*/ 685356 h 711363"/>
                        <a:gd name="connsiteX176" fmla="*/ 42156 w 774246"/>
                        <a:gd name="connsiteY176" fmla="*/ 685765 h 711363"/>
                        <a:gd name="connsiteX177" fmla="*/ 42036 w 774246"/>
                        <a:gd name="connsiteY177" fmla="*/ 685641 h 711363"/>
                        <a:gd name="connsiteX178" fmla="*/ 50514 w 774246"/>
                        <a:gd name="connsiteY178" fmla="*/ 688926 h 711363"/>
                        <a:gd name="connsiteX179" fmla="*/ 49784 w 774246"/>
                        <a:gd name="connsiteY179" fmla="*/ 688779 h 711363"/>
                        <a:gd name="connsiteX180" fmla="*/ 51384 w 774246"/>
                        <a:gd name="connsiteY180" fmla="*/ 689263 h 711363"/>
                        <a:gd name="connsiteX181" fmla="*/ 50514 w 774246"/>
                        <a:gd name="connsiteY181" fmla="*/ 688926 h 711363"/>
                        <a:gd name="connsiteX182" fmla="*/ 60679 w 774246"/>
                        <a:gd name="connsiteY182" fmla="*/ 690972 h 711363"/>
                        <a:gd name="connsiteX183" fmla="*/ 60090 w 774246"/>
                        <a:gd name="connsiteY183" fmla="*/ 690937 h 711363"/>
                        <a:gd name="connsiteX184" fmla="*/ 61430 w 774246"/>
                        <a:gd name="connsiteY184" fmla="*/ 691123 h 711363"/>
                        <a:gd name="connsiteX185" fmla="*/ 60679 w 774246"/>
                        <a:gd name="connsiteY185" fmla="*/ 690972 h 711363"/>
                        <a:gd name="connsiteX186" fmla="*/ 73265 w 774246"/>
                        <a:gd name="connsiteY186" fmla="*/ 691716 h 711363"/>
                        <a:gd name="connsiteX187" fmla="*/ 156527 w 774246"/>
                        <a:gd name="connsiteY187" fmla="*/ 691716 h 711363"/>
                        <a:gd name="connsiteX188" fmla="*/ 156565 w 774246"/>
                        <a:gd name="connsiteY188" fmla="*/ 691716 h 711363"/>
                        <a:gd name="connsiteX189" fmla="*/ 700945 w 774246"/>
                        <a:gd name="connsiteY189" fmla="*/ 691716 h 711363"/>
                        <a:gd name="connsiteX190" fmla="*/ 700947 w 774246"/>
                        <a:gd name="connsiteY190" fmla="*/ 691714 h 711363"/>
                        <a:gd name="connsiteX191" fmla="*/ 713573 w 774246"/>
                        <a:gd name="connsiteY191" fmla="*/ 690967 h 711363"/>
                        <a:gd name="connsiteX192" fmla="*/ 712816 w 774246"/>
                        <a:gd name="connsiteY192" fmla="*/ 691119 h 711363"/>
                        <a:gd name="connsiteX193" fmla="*/ 714156 w 774246"/>
                        <a:gd name="connsiteY193" fmla="*/ 690932 h 711363"/>
                        <a:gd name="connsiteX194" fmla="*/ 713573 w 774246"/>
                        <a:gd name="connsiteY194" fmla="*/ 690967 h 711363"/>
                        <a:gd name="connsiteX195" fmla="*/ 723732 w 774246"/>
                        <a:gd name="connsiteY195" fmla="*/ 688921 h 711363"/>
                        <a:gd name="connsiteX196" fmla="*/ 722862 w 774246"/>
                        <a:gd name="connsiteY196" fmla="*/ 689258 h 711363"/>
                        <a:gd name="connsiteX197" fmla="*/ 724462 w 774246"/>
                        <a:gd name="connsiteY197" fmla="*/ 688774 h 711363"/>
                        <a:gd name="connsiteX198" fmla="*/ 723732 w 774246"/>
                        <a:gd name="connsiteY198" fmla="*/ 688921 h 711363"/>
                        <a:gd name="connsiteX199" fmla="*/ 732068 w 774246"/>
                        <a:gd name="connsiteY199" fmla="*/ 685691 h 711363"/>
                        <a:gd name="connsiteX200" fmla="*/ 731197 w 774246"/>
                        <a:gd name="connsiteY200" fmla="*/ 686244 h 711363"/>
                        <a:gd name="connsiteX201" fmla="*/ 732946 w 774246"/>
                        <a:gd name="connsiteY201" fmla="*/ 685351 h 711363"/>
                        <a:gd name="connsiteX202" fmla="*/ 732068 w 774246"/>
                        <a:gd name="connsiteY202" fmla="*/ 685691 h 711363"/>
                        <a:gd name="connsiteX203" fmla="*/ 738838 w 774246"/>
                        <a:gd name="connsiteY203" fmla="*/ 681394 h 711363"/>
                        <a:gd name="connsiteX204" fmla="*/ 738080 w 774246"/>
                        <a:gd name="connsiteY204" fmla="*/ 682152 h 711363"/>
                        <a:gd name="connsiteX205" fmla="*/ 739755 w 774246"/>
                        <a:gd name="connsiteY205" fmla="*/ 680812 h 711363"/>
                        <a:gd name="connsiteX206" fmla="*/ 738838 w 774246"/>
                        <a:gd name="connsiteY206" fmla="*/ 681394 h 711363"/>
                        <a:gd name="connsiteX207" fmla="*/ 744233 w 774246"/>
                        <a:gd name="connsiteY207" fmla="*/ 675999 h 711363"/>
                        <a:gd name="connsiteX208" fmla="*/ 743699 w 774246"/>
                        <a:gd name="connsiteY208" fmla="*/ 676831 h 711363"/>
                        <a:gd name="connsiteX209" fmla="*/ 745075 w 774246"/>
                        <a:gd name="connsiteY209" fmla="*/ 675157 h 711363"/>
                        <a:gd name="connsiteX210" fmla="*/ 744233 w 774246"/>
                        <a:gd name="connsiteY210" fmla="*/ 675999 h 711363"/>
                        <a:gd name="connsiteX211" fmla="*/ 748616 w 774246"/>
                        <a:gd name="connsiteY211" fmla="*/ 669172 h 711363"/>
                        <a:gd name="connsiteX212" fmla="*/ 748275 w 774246"/>
                        <a:gd name="connsiteY212" fmla="*/ 670059 h 711363"/>
                        <a:gd name="connsiteX213" fmla="*/ 749168 w 774246"/>
                        <a:gd name="connsiteY213" fmla="*/ 668311 h 711363"/>
                        <a:gd name="connsiteX214" fmla="*/ 748616 w 774246"/>
                        <a:gd name="connsiteY214" fmla="*/ 669172 h 711363"/>
                        <a:gd name="connsiteX215" fmla="*/ 751876 w 774246"/>
                        <a:gd name="connsiteY215" fmla="*/ 660677 h 711363"/>
                        <a:gd name="connsiteX216" fmla="*/ 751698 w 774246"/>
                        <a:gd name="connsiteY216" fmla="*/ 661576 h 711363"/>
                        <a:gd name="connsiteX217" fmla="*/ 752145 w 774246"/>
                        <a:gd name="connsiteY217" fmla="*/ 659976 h 711363"/>
                        <a:gd name="connsiteX218" fmla="*/ 751876 w 774246"/>
                        <a:gd name="connsiteY218" fmla="*/ 660677 h 711363"/>
                        <a:gd name="connsiteX219" fmla="*/ 753902 w 774246"/>
                        <a:gd name="connsiteY219" fmla="*/ 650449 h 711363"/>
                        <a:gd name="connsiteX220" fmla="*/ 753856 w 774246"/>
                        <a:gd name="connsiteY220" fmla="*/ 651269 h 711363"/>
                        <a:gd name="connsiteX221" fmla="*/ 754005 w 774246"/>
                        <a:gd name="connsiteY221" fmla="*/ 649930 h 711363"/>
                        <a:gd name="connsiteX222" fmla="*/ 753902 w 774246"/>
                        <a:gd name="connsiteY222" fmla="*/ 650449 h 711363"/>
                        <a:gd name="connsiteX223" fmla="*/ 754595 w 774246"/>
                        <a:gd name="connsiteY223" fmla="*/ 638150 h 711363"/>
                        <a:gd name="connsiteX224" fmla="*/ 754595 w 774246"/>
                        <a:gd name="connsiteY224" fmla="*/ 512865 h 711363"/>
                        <a:gd name="connsiteX225" fmla="*/ 754600 w 774246"/>
                        <a:gd name="connsiteY225" fmla="*/ 512860 h 711363"/>
                        <a:gd name="connsiteX226" fmla="*/ 754600 w 774246"/>
                        <a:gd name="connsiteY226" fmla="*/ 334046 h 711363"/>
                        <a:gd name="connsiteX227" fmla="*/ 324226 w 774246"/>
                        <a:gd name="connsiteY227" fmla="*/ 334046 h 711363"/>
                        <a:gd name="connsiteX228" fmla="*/ 314404 w 774246"/>
                        <a:gd name="connsiteY228" fmla="*/ 324224 h 711363"/>
                        <a:gd name="connsiteX229" fmla="*/ 324226 w 774246"/>
                        <a:gd name="connsiteY229" fmla="*/ 314402 h 711363"/>
                        <a:gd name="connsiteX230" fmla="*/ 754600 w 774246"/>
                        <a:gd name="connsiteY230" fmla="*/ 314402 h 711363"/>
                        <a:gd name="connsiteX231" fmla="*/ 754600 w 774246"/>
                        <a:gd name="connsiteY231" fmla="*/ 261943 h 711363"/>
                        <a:gd name="connsiteX232" fmla="*/ 754594 w 774246"/>
                        <a:gd name="connsiteY232" fmla="*/ 261938 h 711363"/>
                        <a:gd name="connsiteX233" fmla="*/ 753896 w 774246"/>
                        <a:gd name="connsiteY233" fmla="*/ 249550 h 711363"/>
                        <a:gd name="connsiteX234" fmla="*/ 753999 w 774246"/>
                        <a:gd name="connsiteY234" fmla="*/ 250069 h 711363"/>
                        <a:gd name="connsiteX235" fmla="*/ 753850 w 774246"/>
                        <a:gd name="connsiteY235" fmla="*/ 248730 h 711363"/>
                        <a:gd name="connsiteX236" fmla="*/ 753896 w 774246"/>
                        <a:gd name="connsiteY236" fmla="*/ 249550 h 711363"/>
                        <a:gd name="connsiteX237" fmla="*/ 751870 w 774246"/>
                        <a:gd name="connsiteY237" fmla="*/ 239322 h 711363"/>
                        <a:gd name="connsiteX238" fmla="*/ 752139 w 774246"/>
                        <a:gd name="connsiteY238" fmla="*/ 240023 h 711363"/>
                        <a:gd name="connsiteX239" fmla="*/ 751692 w 774246"/>
                        <a:gd name="connsiteY239" fmla="*/ 238423 h 711363"/>
                        <a:gd name="connsiteX240" fmla="*/ 751870 w 774246"/>
                        <a:gd name="connsiteY240" fmla="*/ 239322 h 711363"/>
                        <a:gd name="connsiteX241" fmla="*/ 748658 w 774246"/>
                        <a:gd name="connsiteY241" fmla="*/ 230952 h 711363"/>
                        <a:gd name="connsiteX242" fmla="*/ 749125 w 774246"/>
                        <a:gd name="connsiteY242" fmla="*/ 231688 h 711363"/>
                        <a:gd name="connsiteX243" fmla="*/ 748269 w 774246"/>
                        <a:gd name="connsiteY243" fmla="*/ 229939 h 711363"/>
                        <a:gd name="connsiteX244" fmla="*/ 748658 w 774246"/>
                        <a:gd name="connsiteY244" fmla="*/ 230952 h 711363"/>
                        <a:gd name="connsiteX245" fmla="*/ 744220 w 774246"/>
                        <a:gd name="connsiteY245" fmla="*/ 223961 h 711363"/>
                        <a:gd name="connsiteX246" fmla="*/ 745069 w 774246"/>
                        <a:gd name="connsiteY246" fmla="*/ 224805 h 711363"/>
                        <a:gd name="connsiteX247" fmla="*/ 743693 w 774246"/>
                        <a:gd name="connsiteY247" fmla="*/ 223130 h 711363"/>
                        <a:gd name="connsiteX248" fmla="*/ 744220 w 774246"/>
                        <a:gd name="connsiteY248" fmla="*/ 223961 h 711363"/>
                        <a:gd name="connsiteX249" fmla="*/ 738840 w 774246"/>
                        <a:gd name="connsiteY249" fmla="*/ 218609 h 711363"/>
                        <a:gd name="connsiteX250" fmla="*/ 739749 w 774246"/>
                        <a:gd name="connsiteY250" fmla="*/ 219186 h 711363"/>
                        <a:gd name="connsiteX251" fmla="*/ 738074 w 774246"/>
                        <a:gd name="connsiteY251" fmla="*/ 217847 h 711363"/>
                        <a:gd name="connsiteX252" fmla="*/ 738840 w 774246"/>
                        <a:gd name="connsiteY252" fmla="*/ 218609 h 711363"/>
                        <a:gd name="connsiteX253" fmla="*/ 731928 w 774246"/>
                        <a:gd name="connsiteY253" fmla="*/ 214221 h 711363"/>
                        <a:gd name="connsiteX254" fmla="*/ 732940 w 774246"/>
                        <a:gd name="connsiteY254" fmla="*/ 214610 h 711363"/>
                        <a:gd name="connsiteX255" fmla="*/ 731191 w 774246"/>
                        <a:gd name="connsiteY255" fmla="*/ 213754 h 711363"/>
                        <a:gd name="connsiteX256" fmla="*/ 731928 w 774246"/>
                        <a:gd name="connsiteY256" fmla="*/ 214221 h 711363"/>
                        <a:gd name="connsiteX257" fmla="*/ 723551 w 774246"/>
                        <a:gd name="connsiteY257" fmla="*/ 211008 h 711363"/>
                        <a:gd name="connsiteX258" fmla="*/ 724456 w 774246"/>
                        <a:gd name="connsiteY258" fmla="*/ 211187 h 711363"/>
                        <a:gd name="connsiteX259" fmla="*/ 722856 w 774246"/>
                        <a:gd name="connsiteY259" fmla="*/ 210741 h 711363"/>
                        <a:gd name="connsiteX260" fmla="*/ 723551 w 774246"/>
                        <a:gd name="connsiteY260" fmla="*/ 211008 h 711363"/>
                        <a:gd name="connsiteX261" fmla="*/ 713578 w 774246"/>
                        <a:gd name="connsiteY261" fmla="*/ 209032 h 711363"/>
                        <a:gd name="connsiteX262" fmla="*/ 714150 w 774246"/>
                        <a:gd name="connsiteY262" fmla="*/ 209066 h 711363"/>
                        <a:gd name="connsiteX263" fmla="*/ 712810 w 774246"/>
                        <a:gd name="connsiteY263" fmla="*/ 208880 h 711363"/>
                        <a:gd name="connsiteX264" fmla="*/ 713578 w 774246"/>
                        <a:gd name="connsiteY264" fmla="*/ 209032 h 711363"/>
                        <a:gd name="connsiteX265" fmla="*/ 711360 w 774246"/>
                        <a:gd name="connsiteY265" fmla="*/ 208901 h 711363"/>
                        <a:gd name="connsiteX266" fmla="*/ 711360 w 774246"/>
                        <a:gd name="connsiteY266" fmla="*/ 261337 h 711363"/>
                        <a:gd name="connsiteX267" fmla="*/ 711363 w 774246"/>
                        <a:gd name="connsiteY267" fmla="*/ 261340 h 711363"/>
                        <a:gd name="connsiteX268" fmla="*/ 701541 w 774246"/>
                        <a:gd name="connsiteY268" fmla="*/ 271162 h 711363"/>
                        <a:gd name="connsiteX269" fmla="*/ 575782 w 774246"/>
                        <a:gd name="connsiteY269" fmla="*/ 271162 h 711363"/>
                        <a:gd name="connsiteX270" fmla="*/ 575781 w 774246"/>
                        <a:gd name="connsiteY270" fmla="*/ 271161 h 711363"/>
                        <a:gd name="connsiteX271" fmla="*/ 575780 w 774246"/>
                        <a:gd name="connsiteY271" fmla="*/ 271161 h 711363"/>
                        <a:gd name="connsiteX272" fmla="*/ 565958 w 774246"/>
                        <a:gd name="connsiteY272" fmla="*/ 261339 h 711363"/>
                        <a:gd name="connsiteX273" fmla="*/ 565958 w 774246"/>
                        <a:gd name="connsiteY273" fmla="*/ 208288 h 711363"/>
                        <a:gd name="connsiteX274" fmla="*/ 82529 w 774246"/>
                        <a:gd name="connsiteY274" fmla="*/ 145404 h 711363"/>
                        <a:gd name="connsiteX275" fmla="*/ 82529 w 774246"/>
                        <a:gd name="connsiteY275" fmla="*/ 251518 h 711363"/>
                        <a:gd name="connsiteX276" fmla="*/ 188644 w 774246"/>
                        <a:gd name="connsiteY276" fmla="*/ 251518 h 711363"/>
                        <a:gd name="connsiteX277" fmla="*/ 188644 w 774246"/>
                        <a:gd name="connsiteY277" fmla="*/ 145404 h 711363"/>
                        <a:gd name="connsiteX278" fmla="*/ 135584 w 774246"/>
                        <a:gd name="connsiteY278" fmla="*/ 145404 h 711363"/>
                        <a:gd name="connsiteX279" fmla="*/ 135582 w 774246"/>
                        <a:gd name="connsiteY279" fmla="*/ 145406 h 711363"/>
                        <a:gd name="connsiteX280" fmla="*/ 135580 w 774246"/>
                        <a:gd name="connsiteY280" fmla="*/ 145404 h 711363"/>
                        <a:gd name="connsiteX281" fmla="*/ 638666 w 774246"/>
                        <a:gd name="connsiteY281" fmla="*/ 145400 h 711363"/>
                        <a:gd name="connsiteX282" fmla="*/ 638662 w 774246"/>
                        <a:gd name="connsiteY282" fmla="*/ 145404 h 711363"/>
                        <a:gd name="connsiteX283" fmla="*/ 585602 w 774246"/>
                        <a:gd name="connsiteY283" fmla="*/ 145404 h 711363"/>
                        <a:gd name="connsiteX284" fmla="*/ 585602 w 774246"/>
                        <a:gd name="connsiteY284" fmla="*/ 198464 h 711363"/>
                        <a:gd name="connsiteX285" fmla="*/ 585604 w 774246"/>
                        <a:gd name="connsiteY285" fmla="*/ 198466 h 711363"/>
                        <a:gd name="connsiteX286" fmla="*/ 585602 w 774246"/>
                        <a:gd name="connsiteY286" fmla="*/ 198468 h 711363"/>
                        <a:gd name="connsiteX287" fmla="*/ 585602 w 774246"/>
                        <a:gd name="connsiteY287" fmla="*/ 251518 h 711363"/>
                        <a:gd name="connsiteX288" fmla="*/ 691716 w 774246"/>
                        <a:gd name="connsiteY288" fmla="*/ 251518 h 711363"/>
                        <a:gd name="connsiteX289" fmla="*/ 691716 w 774246"/>
                        <a:gd name="connsiteY289" fmla="*/ 197906 h 711363"/>
                        <a:gd name="connsiteX290" fmla="*/ 691714 w 774246"/>
                        <a:gd name="connsiteY290" fmla="*/ 197904 h 711363"/>
                        <a:gd name="connsiteX291" fmla="*/ 691716 w 774246"/>
                        <a:gd name="connsiteY291" fmla="*/ 197902 h 711363"/>
                        <a:gd name="connsiteX292" fmla="*/ 691716 w 774246"/>
                        <a:gd name="connsiteY292" fmla="*/ 145400 h 711363"/>
                        <a:gd name="connsiteX293" fmla="*/ 261343 w 774246"/>
                        <a:gd name="connsiteY293" fmla="*/ 19644 h 711363"/>
                        <a:gd name="connsiteX294" fmla="*/ 261342 w 774246"/>
                        <a:gd name="connsiteY294" fmla="*/ 19645 h 711363"/>
                        <a:gd name="connsiteX295" fmla="*/ 152652 w 774246"/>
                        <a:gd name="connsiteY295" fmla="*/ 84865 h 711363"/>
                        <a:gd name="connsiteX296" fmla="*/ 146808 w 774246"/>
                        <a:gd name="connsiteY296" fmla="*/ 125760 h 711363"/>
                        <a:gd name="connsiteX297" fmla="*/ 198459 w 774246"/>
                        <a:gd name="connsiteY297" fmla="*/ 125760 h 711363"/>
                        <a:gd name="connsiteX298" fmla="*/ 198462 w 774246"/>
                        <a:gd name="connsiteY298" fmla="*/ 125762 h 711363"/>
                        <a:gd name="connsiteX299" fmla="*/ 198466 w 774246"/>
                        <a:gd name="connsiteY299" fmla="*/ 125758 h 711363"/>
                        <a:gd name="connsiteX300" fmla="*/ 208288 w 774246"/>
                        <a:gd name="connsiteY300" fmla="*/ 135580 h 711363"/>
                        <a:gd name="connsiteX301" fmla="*/ 208288 w 774246"/>
                        <a:gd name="connsiteY301" fmla="*/ 188644 h 711363"/>
                        <a:gd name="connsiteX302" fmla="*/ 565958 w 774246"/>
                        <a:gd name="connsiteY302" fmla="*/ 188644 h 711363"/>
                        <a:gd name="connsiteX303" fmla="*/ 565958 w 774246"/>
                        <a:gd name="connsiteY303" fmla="*/ 135580 h 711363"/>
                        <a:gd name="connsiteX304" fmla="*/ 565960 w 774246"/>
                        <a:gd name="connsiteY304" fmla="*/ 135578 h 711363"/>
                        <a:gd name="connsiteX305" fmla="*/ 575782 w 774246"/>
                        <a:gd name="connsiteY305" fmla="*/ 125756 h 711363"/>
                        <a:gd name="connsiteX306" fmla="*/ 627991 w 774246"/>
                        <a:gd name="connsiteY306" fmla="*/ 125756 h 711363"/>
                        <a:gd name="connsiteX307" fmla="*/ 625538 w 774246"/>
                        <a:gd name="connsiteY307" fmla="*/ 99162 h 711363"/>
                        <a:gd name="connsiteX308" fmla="*/ 611171 w 774246"/>
                        <a:gd name="connsiteY308" fmla="*/ 61919 h 711363"/>
                        <a:gd name="connsiteX309" fmla="*/ 611349 w 774246"/>
                        <a:gd name="connsiteY309" fmla="*/ 62061 h 711363"/>
                        <a:gd name="connsiteX310" fmla="*/ 610939 w 774246"/>
                        <a:gd name="connsiteY310" fmla="*/ 61317 h 711363"/>
                        <a:gd name="connsiteX311" fmla="*/ 611171 w 774246"/>
                        <a:gd name="connsiteY311" fmla="*/ 61919 h 711363"/>
                        <a:gd name="connsiteX312" fmla="*/ 569528 w 774246"/>
                        <a:gd name="connsiteY312" fmla="*/ 28687 h 711363"/>
                        <a:gd name="connsiteX313" fmla="*/ 525885 w 774246"/>
                        <a:gd name="connsiteY313" fmla="*/ 20017 h 711363"/>
                        <a:gd name="connsiteX314" fmla="*/ 526443 w 774246"/>
                        <a:gd name="connsiteY314" fmla="*/ 20017 h 711363"/>
                        <a:gd name="connsiteX315" fmla="*/ 261343 w 774246"/>
                        <a:gd name="connsiteY315" fmla="*/ 19645 h 711363"/>
                        <a:gd name="connsiteX316" fmla="*/ 261381 w 774246"/>
                        <a:gd name="connsiteY316" fmla="*/ 0 h 711363"/>
                        <a:gd name="connsiteX317" fmla="*/ 526481 w 774246"/>
                        <a:gd name="connsiteY317" fmla="*/ 372 h 711363"/>
                        <a:gd name="connsiteX318" fmla="*/ 527039 w 774246"/>
                        <a:gd name="connsiteY318" fmla="*/ 409 h 711363"/>
                        <a:gd name="connsiteX319" fmla="*/ 576598 w 774246"/>
                        <a:gd name="connsiteY319" fmla="*/ 10344 h 711363"/>
                        <a:gd name="connsiteX320" fmla="*/ 627907 w 774246"/>
                        <a:gd name="connsiteY320" fmla="*/ 51495 h 711363"/>
                        <a:gd name="connsiteX321" fmla="*/ 628353 w 774246"/>
                        <a:gd name="connsiteY321" fmla="*/ 52239 h 711363"/>
                        <a:gd name="connsiteX322" fmla="*/ 644789 w 774246"/>
                        <a:gd name="connsiteY322" fmla="*/ 95138 h 711363"/>
                        <a:gd name="connsiteX323" fmla="*/ 647512 w 774246"/>
                        <a:gd name="connsiteY323" fmla="*/ 125756 h 711363"/>
                        <a:gd name="connsiteX324" fmla="*/ 701541 w 774246"/>
                        <a:gd name="connsiteY324" fmla="*/ 125756 h 711363"/>
                        <a:gd name="connsiteX325" fmla="*/ 711363 w 774246"/>
                        <a:gd name="connsiteY325" fmla="*/ 135578 h 711363"/>
                        <a:gd name="connsiteX326" fmla="*/ 711360 w 774246"/>
                        <a:gd name="connsiteY326" fmla="*/ 135581 h 711363"/>
                        <a:gd name="connsiteX327" fmla="*/ 711360 w 774246"/>
                        <a:gd name="connsiteY327" fmla="*/ 189188 h 711363"/>
                        <a:gd name="connsiteX328" fmla="*/ 715303 w 774246"/>
                        <a:gd name="connsiteY328" fmla="*/ 189421 h 711363"/>
                        <a:gd name="connsiteX329" fmla="*/ 716642 w 774246"/>
                        <a:gd name="connsiteY329" fmla="*/ 189607 h 711363"/>
                        <a:gd name="connsiteX330" fmla="*/ 728288 w 774246"/>
                        <a:gd name="connsiteY330" fmla="*/ 191951 h 711363"/>
                        <a:gd name="connsiteX331" fmla="*/ 729888 w 774246"/>
                        <a:gd name="connsiteY331" fmla="*/ 192398 h 711363"/>
                        <a:gd name="connsiteX332" fmla="*/ 740008 w 774246"/>
                        <a:gd name="connsiteY332" fmla="*/ 196267 h 711363"/>
                        <a:gd name="connsiteX333" fmla="*/ 741757 w 774246"/>
                        <a:gd name="connsiteY333" fmla="*/ 197160 h 711363"/>
                        <a:gd name="connsiteX334" fmla="*/ 750277 w 774246"/>
                        <a:gd name="connsiteY334" fmla="*/ 202592 h 711363"/>
                        <a:gd name="connsiteX335" fmla="*/ 751952 w 774246"/>
                        <a:gd name="connsiteY335" fmla="*/ 203932 h 711363"/>
                        <a:gd name="connsiteX336" fmla="*/ 758947 w 774246"/>
                        <a:gd name="connsiteY336" fmla="*/ 210927 h 711363"/>
                        <a:gd name="connsiteX337" fmla="*/ 760286 w 774246"/>
                        <a:gd name="connsiteY337" fmla="*/ 212601 h 711363"/>
                        <a:gd name="connsiteX338" fmla="*/ 765718 w 774246"/>
                        <a:gd name="connsiteY338" fmla="*/ 221122 h 711363"/>
                        <a:gd name="connsiteX339" fmla="*/ 766611 w 774246"/>
                        <a:gd name="connsiteY339" fmla="*/ 222870 h 711363"/>
                        <a:gd name="connsiteX340" fmla="*/ 770481 w 774246"/>
                        <a:gd name="connsiteY340" fmla="*/ 232991 h 711363"/>
                        <a:gd name="connsiteX341" fmla="*/ 770965 w 774246"/>
                        <a:gd name="connsiteY341" fmla="*/ 234590 h 711363"/>
                        <a:gd name="connsiteX342" fmla="*/ 773271 w 774246"/>
                        <a:gd name="connsiteY342" fmla="*/ 246237 h 711363"/>
                        <a:gd name="connsiteX343" fmla="*/ 773457 w 774246"/>
                        <a:gd name="connsiteY343" fmla="*/ 247576 h 711363"/>
                        <a:gd name="connsiteX344" fmla="*/ 774239 w 774246"/>
                        <a:gd name="connsiteY344" fmla="*/ 260784 h 711363"/>
                        <a:gd name="connsiteX345" fmla="*/ 773981 w 774246"/>
                        <a:gd name="connsiteY345" fmla="*/ 261075 h 711363"/>
                        <a:gd name="connsiteX346" fmla="*/ 774244 w 774246"/>
                        <a:gd name="connsiteY346" fmla="*/ 261338 h 711363"/>
                        <a:gd name="connsiteX347" fmla="*/ 774244 w 774246"/>
                        <a:gd name="connsiteY347" fmla="*/ 324222 h 711363"/>
                        <a:gd name="connsiteX348" fmla="*/ 774246 w 774246"/>
                        <a:gd name="connsiteY348" fmla="*/ 324224 h 711363"/>
                        <a:gd name="connsiteX349" fmla="*/ 774244 w 774246"/>
                        <a:gd name="connsiteY349" fmla="*/ 324226 h 711363"/>
                        <a:gd name="connsiteX350" fmla="*/ 774244 w 774246"/>
                        <a:gd name="connsiteY350" fmla="*/ 575777 h 711363"/>
                        <a:gd name="connsiteX351" fmla="*/ 774239 w 774246"/>
                        <a:gd name="connsiteY351" fmla="*/ 575782 h 711363"/>
                        <a:gd name="connsiteX352" fmla="*/ 774239 w 774246"/>
                        <a:gd name="connsiteY352" fmla="*/ 638662 h 711363"/>
                        <a:gd name="connsiteX353" fmla="*/ 773983 w 774246"/>
                        <a:gd name="connsiteY353" fmla="*/ 638918 h 711363"/>
                        <a:gd name="connsiteX354" fmla="*/ 774246 w 774246"/>
                        <a:gd name="connsiteY354" fmla="*/ 639214 h 711363"/>
                        <a:gd name="connsiteX355" fmla="*/ 774245 w 774246"/>
                        <a:gd name="connsiteY355" fmla="*/ 639214 h 711363"/>
                        <a:gd name="connsiteX356" fmla="*/ 773463 w 774246"/>
                        <a:gd name="connsiteY356" fmla="*/ 652422 h 711363"/>
                        <a:gd name="connsiteX357" fmla="*/ 773277 w 774246"/>
                        <a:gd name="connsiteY357" fmla="*/ 653762 h 711363"/>
                        <a:gd name="connsiteX358" fmla="*/ 770971 w 774246"/>
                        <a:gd name="connsiteY358" fmla="*/ 665408 h 711363"/>
                        <a:gd name="connsiteX359" fmla="*/ 770487 w 774246"/>
                        <a:gd name="connsiteY359" fmla="*/ 667008 h 711363"/>
                        <a:gd name="connsiteX360" fmla="*/ 766617 w 774246"/>
                        <a:gd name="connsiteY360" fmla="*/ 677091 h 711363"/>
                        <a:gd name="connsiteX361" fmla="*/ 765724 w 774246"/>
                        <a:gd name="connsiteY361" fmla="*/ 678840 h 711363"/>
                        <a:gd name="connsiteX362" fmla="*/ 760292 w 774246"/>
                        <a:gd name="connsiteY362" fmla="*/ 687397 h 711363"/>
                        <a:gd name="connsiteX363" fmla="*/ 758953 w 774246"/>
                        <a:gd name="connsiteY363" fmla="*/ 689072 h 711363"/>
                        <a:gd name="connsiteX364" fmla="*/ 751958 w 774246"/>
                        <a:gd name="connsiteY364" fmla="*/ 696067 h 711363"/>
                        <a:gd name="connsiteX365" fmla="*/ 750283 w 774246"/>
                        <a:gd name="connsiteY365" fmla="*/ 697406 h 711363"/>
                        <a:gd name="connsiteX366" fmla="*/ 741763 w 774246"/>
                        <a:gd name="connsiteY366" fmla="*/ 702838 h 711363"/>
                        <a:gd name="connsiteX367" fmla="*/ 740014 w 774246"/>
                        <a:gd name="connsiteY367" fmla="*/ 703694 h 711363"/>
                        <a:gd name="connsiteX368" fmla="*/ 729894 w 774246"/>
                        <a:gd name="connsiteY368" fmla="*/ 707601 h 711363"/>
                        <a:gd name="connsiteX369" fmla="*/ 728294 w 774246"/>
                        <a:gd name="connsiteY369" fmla="*/ 708047 h 711363"/>
                        <a:gd name="connsiteX370" fmla="*/ 716648 w 774246"/>
                        <a:gd name="connsiteY370" fmla="*/ 710391 h 711363"/>
                        <a:gd name="connsiteX371" fmla="*/ 715308 w 774246"/>
                        <a:gd name="connsiteY371" fmla="*/ 710577 h 711363"/>
                        <a:gd name="connsiteX372" fmla="*/ 702100 w 774246"/>
                        <a:gd name="connsiteY372" fmla="*/ 711322 h 711363"/>
                        <a:gd name="connsiteX373" fmla="*/ 701823 w 774246"/>
                        <a:gd name="connsiteY373" fmla="*/ 711076 h 711363"/>
                        <a:gd name="connsiteX374" fmla="*/ 701538 w 774246"/>
                        <a:gd name="connsiteY374" fmla="*/ 711360 h 711363"/>
                        <a:gd name="connsiteX375" fmla="*/ 135587 w 774246"/>
                        <a:gd name="connsiteY375" fmla="*/ 711360 h 711363"/>
                        <a:gd name="connsiteX376" fmla="*/ 135584 w 774246"/>
                        <a:gd name="connsiteY376" fmla="*/ 711363 h 711363"/>
                        <a:gd name="connsiteX377" fmla="*/ 72703 w 774246"/>
                        <a:gd name="connsiteY377" fmla="*/ 711363 h 711363"/>
                        <a:gd name="connsiteX378" fmla="*/ 72145 w 774246"/>
                        <a:gd name="connsiteY378" fmla="*/ 711326 h 711363"/>
                        <a:gd name="connsiteX379" fmla="*/ 58937 w 774246"/>
                        <a:gd name="connsiteY379" fmla="*/ 710581 h 711363"/>
                        <a:gd name="connsiteX380" fmla="*/ 57598 w 774246"/>
                        <a:gd name="connsiteY380" fmla="*/ 710395 h 711363"/>
                        <a:gd name="connsiteX381" fmla="*/ 45951 w 774246"/>
                        <a:gd name="connsiteY381" fmla="*/ 708051 h 711363"/>
                        <a:gd name="connsiteX382" fmla="*/ 44351 w 774246"/>
                        <a:gd name="connsiteY382" fmla="*/ 707605 h 711363"/>
                        <a:gd name="connsiteX383" fmla="*/ 34231 w 774246"/>
                        <a:gd name="connsiteY383" fmla="*/ 703698 h 711363"/>
                        <a:gd name="connsiteX384" fmla="*/ 33375 w 774246"/>
                        <a:gd name="connsiteY384" fmla="*/ 703326 h 711363"/>
                        <a:gd name="connsiteX385" fmla="*/ 1 w 774246"/>
                        <a:gd name="connsiteY385" fmla="*/ 638660 h 711363"/>
                        <a:gd name="connsiteX386" fmla="*/ 5 w 774246"/>
                        <a:gd name="connsiteY386" fmla="*/ 638656 h 711363"/>
                        <a:gd name="connsiteX387" fmla="*/ 1 w 774246"/>
                        <a:gd name="connsiteY387" fmla="*/ 638652 h 711363"/>
                        <a:gd name="connsiteX388" fmla="*/ 1 w 774246"/>
                        <a:gd name="connsiteY388" fmla="*/ 575779 h 711363"/>
                        <a:gd name="connsiteX389" fmla="*/ 1 w 774246"/>
                        <a:gd name="connsiteY389" fmla="*/ 261338 h 711363"/>
                        <a:gd name="connsiteX390" fmla="*/ 260 w 774246"/>
                        <a:gd name="connsiteY390" fmla="*/ 261079 h 711363"/>
                        <a:gd name="connsiteX391" fmla="*/ 0 w 774246"/>
                        <a:gd name="connsiteY391" fmla="*/ 260786 h 711363"/>
                        <a:gd name="connsiteX392" fmla="*/ 1 w 774246"/>
                        <a:gd name="connsiteY392" fmla="*/ 260785 h 711363"/>
                        <a:gd name="connsiteX393" fmla="*/ 782 w 774246"/>
                        <a:gd name="connsiteY393" fmla="*/ 247577 h 711363"/>
                        <a:gd name="connsiteX394" fmla="*/ 969 w 774246"/>
                        <a:gd name="connsiteY394" fmla="*/ 246238 h 711363"/>
                        <a:gd name="connsiteX395" fmla="*/ 3313 w 774246"/>
                        <a:gd name="connsiteY395" fmla="*/ 234591 h 711363"/>
                        <a:gd name="connsiteX396" fmla="*/ 3759 w 774246"/>
                        <a:gd name="connsiteY396" fmla="*/ 232992 h 711363"/>
                        <a:gd name="connsiteX397" fmla="*/ 7629 w 774246"/>
                        <a:gd name="connsiteY397" fmla="*/ 222871 h 711363"/>
                        <a:gd name="connsiteX398" fmla="*/ 8522 w 774246"/>
                        <a:gd name="connsiteY398" fmla="*/ 221123 h 711363"/>
                        <a:gd name="connsiteX399" fmla="*/ 13954 w 774246"/>
                        <a:gd name="connsiteY399" fmla="*/ 212602 h 711363"/>
                        <a:gd name="connsiteX400" fmla="*/ 15293 w 774246"/>
                        <a:gd name="connsiteY400" fmla="*/ 210928 h 711363"/>
                        <a:gd name="connsiteX401" fmla="*/ 22288 w 774246"/>
                        <a:gd name="connsiteY401" fmla="*/ 203933 h 711363"/>
                        <a:gd name="connsiteX402" fmla="*/ 23962 w 774246"/>
                        <a:gd name="connsiteY402" fmla="*/ 202593 h 711363"/>
                        <a:gd name="connsiteX403" fmla="*/ 32483 w 774246"/>
                        <a:gd name="connsiteY403" fmla="*/ 197161 h 711363"/>
                        <a:gd name="connsiteX404" fmla="*/ 34232 w 774246"/>
                        <a:gd name="connsiteY404" fmla="*/ 196268 h 711363"/>
                        <a:gd name="connsiteX405" fmla="*/ 44352 w 774246"/>
                        <a:gd name="connsiteY405" fmla="*/ 192399 h 711363"/>
                        <a:gd name="connsiteX406" fmla="*/ 45952 w 774246"/>
                        <a:gd name="connsiteY406" fmla="*/ 191952 h 711363"/>
                        <a:gd name="connsiteX407" fmla="*/ 57598 w 774246"/>
                        <a:gd name="connsiteY407" fmla="*/ 189608 h 711363"/>
                        <a:gd name="connsiteX408" fmla="*/ 58937 w 774246"/>
                        <a:gd name="connsiteY408" fmla="*/ 189422 h 711363"/>
                        <a:gd name="connsiteX409" fmla="*/ 62885 w 774246"/>
                        <a:gd name="connsiteY409" fmla="*/ 189188 h 711363"/>
                        <a:gd name="connsiteX410" fmla="*/ 62885 w 774246"/>
                        <a:gd name="connsiteY410" fmla="*/ 135589 h 711363"/>
                        <a:gd name="connsiteX411" fmla="*/ 62878 w 774246"/>
                        <a:gd name="connsiteY411" fmla="*/ 135582 h 711363"/>
                        <a:gd name="connsiteX412" fmla="*/ 72700 w 774246"/>
                        <a:gd name="connsiteY412" fmla="*/ 125760 h 711363"/>
                        <a:gd name="connsiteX413" fmla="*/ 72705 w 774246"/>
                        <a:gd name="connsiteY413" fmla="*/ 125760 h 711363"/>
                        <a:gd name="connsiteX414" fmla="*/ 72707 w 774246"/>
                        <a:gd name="connsiteY414" fmla="*/ 125758 h 711363"/>
                        <a:gd name="connsiteX415" fmla="*/ 72709 w 774246"/>
                        <a:gd name="connsiteY415" fmla="*/ 125760 h 711363"/>
                        <a:gd name="connsiteX416" fmla="*/ 127167 w 774246"/>
                        <a:gd name="connsiteY416" fmla="*/ 125760 h 711363"/>
                        <a:gd name="connsiteX417" fmla="*/ 134240 w 774246"/>
                        <a:gd name="connsiteY417" fmla="*/ 76252 h 711363"/>
                        <a:gd name="connsiteX418" fmla="*/ 261342 w 774246"/>
                        <a:gd name="connsiteY418" fmla="*/ 1 h 711363"/>
                        <a:gd name="connsiteX419" fmla="*/ 261361 w 774246"/>
                        <a:gd name="connsiteY419" fmla="*/ 20 h 7113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  <a:cxn ang="0">
                          <a:pos x="connsiteX227" y="connsiteY227"/>
                        </a:cxn>
                        <a:cxn ang="0">
                          <a:pos x="connsiteX228" y="connsiteY228"/>
                        </a:cxn>
                        <a:cxn ang="0">
                          <a:pos x="connsiteX229" y="connsiteY229"/>
                        </a:cxn>
                        <a:cxn ang="0">
                          <a:pos x="connsiteX230" y="connsiteY230"/>
                        </a:cxn>
                        <a:cxn ang="0">
                          <a:pos x="connsiteX231" y="connsiteY231"/>
                        </a:cxn>
                        <a:cxn ang="0">
                          <a:pos x="connsiteX232" y="connsiteY232"/>
                        </a:cxn>
                        <a:cxn ang="0">
                          <a:pos x="connsiteX233" y="connsiteY233"/>
                        </a:cxn>
                        <a:cxn ang="0">
                          <a:pos x="connsiteX234" y="connsiteY234"/>
                        </a:cxn>
                        <a:cxn ang="0">
                          <a:pos x="connsiteX235" y="connsiteY235"/>
                        </a:cxn>
                        <a:cxn ang="0">
                          <a:pos x="connsiteX236" y="connsiteY236"/>
                        </a:cxn>
                        <a:cxn ang="0">
                          <a:pos x="connsiteX237" y="connsiteY237"/>
                        </a:cxn>
                        <a:cxn ang="0">
                          <a:pos x="connsiteX238" y="connsiteY238"/>
                        </a:cxn>
                        <a:cxn ang="0">
                          <a:pos x="connsiteX239" y="connsiteY239"/>
                        </a:cxn>
                        <a:cxn ang="0">
                          <a:pos x="connsiteX240" y="connsiteY240"/>
                        </a:cxn>
                        <a:cxn ang="0">
                          <a:pos x="connsiteX241" y="connsiteY241"/>
                        </a:cxn>
                        <a:cxn ang="0">
                          <a:pos x="connsiteX242" y="connsiteY242"/>
                        </a:cxn>
                        <a:cxn ang="0">
                          <a:pos x="connsiteX243" y="connsiteY243"/>
                        </a:cxn>
                        <a:cxn ang="0">
                          <a:pos x="connsiteX244" y="connsiteY244"/>
                        </a:cxn>
                        <a:cxn ang="0">
                          <a:pos x="connsiteX245" y="connsiteY245"/>
                        </a:cxn>
                        <a:cxn ang="0">
                          <a:pos x="connsiteX246" y="connsiteY246"/>
                        </a:cxn>
                        <a:cxn ang="0">
                          <a:pos x="connsiteX247" y="connsiteY247"/>
                        </a:cxn>
                        <a:cxn ang="0">
                          <a:pos x="connsiteX248" y="connsiteY248"/>
                        </a:cxn>
                        <a:cxn ang="0">
                          <a:pos x="connsiteX249" y="connsiteY249"/>
                        </a:cxn>
                        <a:cxn ang="0">
                          <a:pos x="connsiteX250" y="connsiteY250"/>
                        </a:cxn>
                        <a:cxn ang="0">
                          <a:pos x="connsiteX251" y="connsiteY251"/>
                        </a:cxn>
                        <a:cxn ang="0">
                          <a:pos x="connsiteX252" y="connsiteY252"/>
                        </a:cxn>
                        <a:cxn ang="0">
                          <a:pos x="connsiteX253" y="connsiteY253"/>
                        </a:cxn>
                        <a:cxn ang="0">
                          <a:pos x="connsiteX254" y="connsiteY254"/>
                        </a:cxn>
                        <a:cxn ang="0">
                          <a:pos x="connsiteX255" y="connsiteY255"/>
                        </a:cxn>
                        <a:cxn ang="0">
                          <a:pos x="connsiteX256" y="connsiteY256"/>
                        </a:cxn>
                        <a:cxn ang="0">
                          <a:pos x="connsiteX257" y="connsiteY257"/>
                        </a:cxn>
                        <a:cxn ang="0">
                          <a:pos x="connsiteX258" y="connsiteY258"/>
                        </a:cxn>
                        <a:cxn ang="0">
                          <a:pos x="connsiteX259" y="connsiteY259"/>
                        </a:cxn>
                        <a:cxn ang="0">
                          <a:pos x="connsiteX260" y="connsiteY260"/>
                        </a:cxn>
                        <a:cxn ang="0">
                          <a:pos x="connsiteX261" y="connsiteY261"/>
                        </a:cxn>
                        <a:cxn ang="0">
                          <a:pos x="connsiteX262" y="connsiteY262"/>
                        </a:cxn>
                        <a:cxn ang="0">
                          <a:pos x="connsiteX263" y="connsiteY263"/>
                        </a:cxn>
                        <a:cxn ang="0">
                          <a:pos x="connsiteX264" y="connsiteY264"/>
                        </a:cxn>
                        <a:cxn ang="0">
                          <a:pos x="connsiteX265" y="connsiteY265"/>
                        </a:cxn>
                        <a:cxn ang="0">
                          <a:pos x="connsiteX266" y="connsiteY266"/>
                        </a:cxn>
                        <a:cxn ang="0">
                          <a:pos x="connsiteX267" y="connsiteY267"/>
                        </a:cxn>
                        <a:cxn ang="0">
                          <a:pos x="connsiteX268" y="connsiteY268"/>
                        </a:cxn>
                        <a:cxn ang="0">
                          <a:pos x="connsiteX269" y="connsiteY269"/>
                        </a:cxn>
                        <a:cxn ang="0">
                          <a:pos x="connsiteX270" y="connsiteY270"/>
                        </a:cxn>
                        <a:cxn ang="0">
                          <a:pos x="connsiteX271" y="connsiteY271"/>
                        </a:cxn>
                        <a:cxn ang="0">
                          <a:pos x="connsiteX272" y="connsiteY272"/>
                        </a:cxn>
                        <a:cxn ang="0">
                          <a:pos x="connsiteX273" y="connsiteY273"/>
                        </a:cxn>
                        <a:cxn ang="0">
                          <a:pos x="connsiteX274" y="connsiteY274"/>
                        </a:cxn>
                        <a:cxn ang="0">
                          <a:pos x="connsiteX275" y="connsiteY275"/>
                        </a:cxn>
                        <a:cxn ang="0">
                          <a:pos x="connsiteX276" y="connsiteY276"/>
                        </a:cxn>
                        <a:cxn ang="0">
                          <a:pos x="connsiteX277" y="connsiteY277"/>
                        </a:cxn>
                        <a:cxn ang="0">
                          <a:pos x="connsiteX278" y="connsiteY278"/>
                        </a:cxn>
                        <a:cxn ang="0">
                          <a:pos x="connsiteX279" y="connsiteY279"/>
                        </a:cxn>
                        <a:cxn ang="0">
                          <a:pos x="connsiteX280" y="connsiteY280"/>
                        </a:cxn>
                        <a:cxn ang="0">
                          <a:pos x="connsiteX281" y="connsiteY281"/>
                        </a:cxn>
                        <a:cxn ang="0">
                          <a:pos x="connsiteX282" y="connsiteY282"/>
                        </a:cxn>
                        <a:cxn ang="0">
                          <a:pos x="connsiteX283" y="connsiteY283"/>
                        </a:cxn>
                        <a:cxn ang="0">
                          <a:pos x="connsiteX284" y="connsiteY284"/>
                        </a:cxn>
                        <a:cxn ang="0">
                          <a:pos x="connsiteX285" y="connsiteY285"/>
                        </a:cxn>
                        <a:cxn ang="0">
                          <a:pos x="connsiteX286" y="connsiteY286"/>
                        </a:cxn>
                        <a:cxn ang="0">
                          <a:pos x="connsiteX287" y="connsiteY287"/>
                        </a:cxn>
                        <a:cxn ang="0">
                          <a:pos x="connsiteX288" y="connsiteY288"/>
                        </a:cxn>
                        <a:cxn ang="0">
                          <a:pos x="connsiteX289" y="connsiteY289"/>
                        </a:cxn>
                        <a:cxn ang="0">
                          <a:pos x="connsiteX290" y="connsiteY290"/>
                        </a:cxn>
                        <a:cxn ang="0">
                          <a:pos x="connsiteX291" y="connsiteY291"/>
                        </a:cxn>
                        <a:cxn ang="0">
                          <a:pos x="connsiteX292" y="connsiteY292"/>
                        </a:cxn>
                        <a:cxn ang="0">
                          <a:pos x="connsiteX293" y="connsiteY293"/>
                        </a:cxn>
                        <a:cxn ang="0">
                          <a:pos x="connsiteX294" y="connsiteY294"/>
                        </a:cxn>
                        <a:cxn ang="0">
                          <a:pos x="connsiteX295" y="connsiteY295"/>
                        </a:cxn>
                        <a:cxn ang="0">
                          <a:pos x="connsiteX296" y="connsiteY296"/>
                        </a:cxn>
                        <a:cxn ang="0">
                          <a:pos x="connsiteX297" y="connsiteY297"/>
                        </a:cxn>
                        <a:cxn ang="0">
                          <a:pos x="connsiteX298" y="connsiteY298"/>
                        </a:cxn>
                        <a:cxn ang="0">
                          <a:pos x="connsiteX299" y="connsiteY299"/>
                        </a:cxn>
                        <a:cxn ang="0">
                          <a:pos x="connsiteX300" y="connsiteY300"/>
                        </a:cxn>
                        <a:cxn ang="0">
                          <a:pos x="connsiteX301" y="connsiteY301"/>
                        </a:cxn>
                        <a:cxn ang="0">
                          <a:pos x="connsiteX302" y="connsiteY302"/>
                        </a:cxn>
                        <a:cxn ang="0">
                          <a:pos x="connsiteX303" y="connsiteY303"/>
                        </a:cxn>
                        <a:cxn ang="0">
                          <a:pos x="connsiteX304" y="connsiteY304"/>
                        </a:cxn>
                        <a:cxn ang="0">
                          <a:pos x="connsiteX305" y="connsiteY305"/>
                        </a:cxn>
                        <a:cxn ang="0">
                          <a:pos x="connsiteX306" y="connsiteY306"/>
                        </a:cxn>
                        <a:cxn ang="0">
                          <a:pos x="connsiteX307" y="connsiteY307"/>
                        </a:cxn>
                        <a:cxn ang="0">
                          <a:pos x="connsiteX308" y="connsiteY308"/>
                        </a:cxn>
                        <a:cxn ang="0">
                          <a:pos x="connsiteX309" y="connsiteY309"/>
                        </a:cxn>
                        <a:cxn ang="0">
                          <a:pos x="connsiteX310" y="connsiteY310"/>
                        </a:cxn>
                        <a:cxn ang="0">
                          <a:pos x="connsiteX311" y="connsiteY311"/>
                        </a:cxn>
                        <a:cxn ang="0">
                          <a:pos x="connsiteX312" y="connsiteY312"/>
                        </a:cxn>
                        <a:cxn ang="0">
                          <a:pos x="connsiteX313" y="connsiteY313"/>
                        </a:cxn>
                        <a:cxn ang="0">
                          <a:pos x="connsiteX314" y="connsiteY314"/>
                        </a:cxn>
                        <a:cxn ang="0">
                          <a:pos x="connsiteX315" y="connsiteY315"/>
                        </a:cxn>
                        <a:cxn ang="0">
                          <a:pos x="connsiteX316" y="connsiteY316"/>
                        </a:cxn>
                        <a:cxn ang="0">
                          <a:pos x="connsiteX317" y="connsiteY317"/>
                        </a:cxn>
                        <a:cxn ang="0">
                          <a:pos x="connsiteX318" y="connsiteY318"/>
                        </a:cxn>
                        <a:cxn ang="0">
                          <a:pos x="connsiteX319" y="connsiteY319"/>
                        </a:cxn>
                        <a:cxn ang="0">
                          <a:pos x="connsiteX320" y="connsiteY320"/>
                        </a:cxn>
                        <a:cxn ang="0">
                          <a:pos x="connsiteX321" y="connsiteY321"/>
                        </a:cxn>
                        <a:cxn ang="0">
                          <a:pos x="connsiteX322" y="connsiteY322"/>
                        </a:cxn>
                        <a:cxn ang="0">
                          <a:pos x="connsiteX323" y="connsiteY323"/>
                        </a:cxn>
                        <a:cxn ang="0">
                          <a:pos x="connsiteX324" y="connsiteY324"/>
                        </a:cxn>
                        <a:cxn ang="0">
                          <a:pos x="connsiteX325" y="connsiteY325"/>
                        </a:cxn>
                        <a:cxn ang="0">
                          <a:pos x="connsiteX326" y="connsiteY326"/>
                        </a:cxn>
                        <a:cxn ang="0">
                          <a:pos x="connsiteX327" y="connsiteY327"/>
                        </a:cxn>
                        <a:cxn ang="0">
                          <a:pos x="connsiteX328" y="connsiteY328"/>
                        </a:cxn>
                        <a:cxn ang="0">
                          <a:pos x="connsiteX329" y="connsiteY329"/>
                        </a:cxn>
                        <a:cxn ang="0">
                          <a:pos x="connsiteX330" y="connsiteY330"/>
                        </a:cxn>
                        <a:cxn ang="0">
                          <a:pos x="connsiteX331" y="connsiteY331"/>
                        </a:cxn>
                        <a:cxn ang="0">
                          <a:pos x="connsiteX332" y="connsiteY332"/>
                        </a:cxn>
                        <a:cxn ang="0">
                          <a:pos x="connsiteX333" y="connsiteY333"/>
                        </a:cxn>
                        <a:cxn ang="0">
                          <a:pos x="connsiteX334" y="connsiteY334"/>
                        </a:cxn>
                        <a:cxn ang="0">
                          <a:pos x="connsiteX335" y="connsiteY335"/>
                        </a:cxn>
                        <a:cxn ang="0">
                          <a:pos x="connsiteX336" y="connsiteY336"/>
                        </a:cxn>
                        <a:cxn ang="0">
                          <a:pos x="connsiteX337" y="connsiteY337"/>
                        </a:cxn>
                        <a:cxn ang="0">
                          <a:pos x="connsiteX338" y="connsiteY338"/>
                        </a:cxn>
                        <a:cxn ang="0">
                          <a:pos x="connsiteX339" y="connsiteY339"/>
                        </a:cxn>
                        <a:cxn ang="0">
                          <a:pos x="connsiteX340" y="connsiteY340"/>
                        </a:cxn>
                        <a:cxn ang="0">
                          <a:pos x="connsiteX341" y="connsiteY341"/>
                        </a:cxn>
                        <a:cxn ang="0">
                          <a:pos x="connsiteX342" y="connsiteY342"/>
                        </a:cxn>
                        <a:cxn ang="0">
                          <a:pos x="connsiteX343" y="connsiteY343"/>
                        </a:cxn>
                        <a:cxn ang="0">
                          <a:pos x="connsiteX344" y="connsiteY344"/>
                        </a:cxn>
                        <a:cxn ang="0">
                          <a:pos x="connsiteX345" y="connsiteY345"/>
                        </a:cxn>
                        <a:cxn ang="0">
                          <a:pos x="connsiteX346" y="connsiteY346"/>
                        </a:cxn>
                        <a:cxn ang="0">
                          <a:pos x="connsiteX347" y="connsiteY347"/>
                        </a:cxn>
                        <a:cxn ang="0">
                          <a:pos x="connsiteX348" y="connsiteY348"/>
                        </a:cxn>
                        <a:cxn ang="0">
                          <a:pos x="connsiteX349" y="connsiteY349"/>
                        </a:cxn>
                        <a:cxn ang="0">
                          <a:pos x="connsiteX350" y="connsiteY350"/>
                        </a:cxn>
                        <a:cxn ang="0">
                          <a:pos x="connsiteX351" y="connsiteY351"/>
                        </a:cxn>
                        <a:cxn ang="0">
                          <a:pos x="connsiteX352" y="connsiteY352"/>
                        </a:cxn>
                        <a:cxn ang="0">
                          <a:pos x="connsiteX353" y="connsiteY353"/>
                        </a:cxn>
                        <a:cxn ang="0">
                          <a:pos x="connsiteX354" y="connsiteY354"/>
                        </a:cxn>
                        <a:cxn ang="0">
                          <a:pos x="connsiteX355" y="connsiteY355"/>
                        </a:cxn>
                        <a:cxn ang="0">
                          <a:pos x="connsiteX356" y="connsiteY356"/>
                        </a:cxn>
                        <a:cxn ang="0">
                          <a:pos x="connsiteX357" y="connsiteY357"/>
                        </a:cxn>
                        <a:cxn ang="0">
                          <a:pos x="connsiteX358" y="connsiteY358"/>
                        </a:cxn>
                        <a:cxn ang="0">
                          <a:pos x="connsiteX359" y="connsiteY359"/>
                        </a:cxn>
                        <a:cxn ang="0">
                          <a:pos x="connsiteX360" y="connsiteY360"/>
                        </a:cxn>
                        <a:cxn ang="0">
                          <a:pos x="connsiteX361" y="connsiteY361"/>
                        </a:cxn>
                        <a:cxn ang="0">
                          <a:pos x="connsiteX362" y="connsiteY362"/>
                        </a:cxn>
                        <a:cxn ang="0">
                          <a:pos x="connsiteX363" y="connsiteY363"/>
                        </a:cxn>
                        <a:cxn ang="0">
                          <a:pos x="connsiteX364" y="connsiteY364"/>
                        </a:cxn>
                        <a:cxn ang="0">
                          <a:pos x="connsiteX365" y="connsiteY365"/>
                        </a:cxn>
                        <a:cxn ang="0">
                          <a:pos x="connsiteX366" y="connsiteY366"/>
                        </a:cxn>
                        <a:cxn ang="0">
                          <a:pos x="connsiteX367" y="connsiteY367"/>
                        </a:cxn>
                        <a:cxn ang="0">
                          <a:pos x="connsiteX368" y="connsiteY368"/>
                        </a:cxn>
                        <a:cxn ang="0">
                          <a:pos x="connsiteX369" y="connsiteY369"/>
                        </a:cxn>
                        <a:cxn ang="0">
                          <a:pos x="connsiteX370" y="connsiteY370"/>
                        </a:cxn>
                        <a:cxn ang="0">
                          <a:pos x="connsiteX371" y="connsiteY371"/>
                        </a:cxn>
                        <a:cxn ang="0">
                          <a:pos x="connsiteX372" y="connsiteY372"/>
                        </a:cxn>
                        <a:cxn ang="0">
                          <a:pos x="connsiteX373" y="connsiteY373"/>
                        </a:cxn>
                        <a:cxn ang="0">
                          <a:pos x="connsiteX374" y="connsiteY374"/>
                        </a:cxn>
                        <a:cxn ang="0">
                          <a:pos x="connsiteX375" y="connsiteY375"/>
                        </a:cxn>
                        <a:cxn ang="0">
                          <a:pos x="connsiteX376" y="connsiteY376"/>
                        </a:cxn>
                        <a:cxn ang="0">
                          <a:pos x="connsiteX377" y="connsiteY377"/>
                        </a:cxn>
                        <a:cxn ang="0">
                          <a:pos x="connsiteX378" y="connsiteY378"/>
                        </a:cxn>
                        <a:cxn ang="0">
                          <a:pos x="connsiteX379" y="connsiteY379"/>
                        </a:cxn>
                        <a:cxn ang="0">
                          <a:pos x="connsiteX380" y="connsiteY380"/>
                        </a:cxn>
                        <a:cxn ang="0">
                          <a:pos x="connsiteX381" y="connsiteY381"/>
                        </a:cxn>
                        <a:cxn ang="0">
                          <a:pos x="connsiteX382" y="connsiteY382"/>
                        </a:cxn>
                        <a:cxn ang="0">
                          <a:pos x="connsiteX383" y="connsiteY383"/>
                        </a:cxn>
                        <a:cxn ang="0">
                          <a:pos x="connsiteX384" y="connsiteY384"/>
                        </a:cxn>
                        <a:cxn ang="0">
                          <a:pos x="connsiteX385" y="connsiteY385"/>
                        </a:cxn>
                        <a:cxn ang="0">
                          <a:pos x="connsiteX386" y="connsiteY386"/>
                        </a:cxn>
                        <a:cxn ang="0">
                          <a:pos x="connsiteX387" y="connsiteY387"/>
                        </a:cxn>
                        <a:cxn ang="0">
                          <a:pos x="connsiteX388" y="connsiteY388"/>
                        </a:cxn>
                        <a:cxn ang="0">
                          <a:pos x="connsiteX389" y="connsiteY389"/>
                        </a:cxn>
                        <a:cxn ang="0">
                          <a:pos x="connsiteX390" y="connsiteY390"/>
                        </a:cxn>
                        <a:cxn ang="0">
                          <a:pos x="connsiteX391" y="connsiteY391"/>
                        </a:cxn>
                        <a:cxn ang="0">
                          <a:pos x="connsiteX392" y="connsiteY392"/>
                        </a:cxn>
                        <a:cxn ang="0">
                          <a:pos x="connsiteX393" y="connsiteY393"/>
                        </a:cxn>
                        <a:cxn ang="0">
                          <a:pos x="connsiteX394" y="connsiteY394"/>
                        </a:cxn>
                        <a:cxn ang="0">
                          <a:pos x="connsiteX395" y="connsiteY395"/>
                        </a:cxn>
                        <a:cxn ang="0">
                          <a:pos x="connsiteX396" y="connsiteY396"/>
                        </a:cxn>
                        <a:cxn ang="0">
                          <a:pos x="connsiteX397" y="connsiteY397"/>
                        </a:cxn>
                        <a:cxn ang="0">
                          <a:pos x="connsiteX398" y="connsiteY398"/>
                        </a:cxn>
                        <a:cxn ang="0">
                          <a:pos x="connsiteX399" y="connsiteY399"/>
                        </a:cxn>
                        <a:cxn ang="0">
                          <a:pos x="connsiteX400" y="connsiteY400"/>
                        </a:cxn>
                        <a:cxn ang="0">
                          <a:pos x="connsiteX401" y="connsiteY401"/>
                        </a:cxn>
                        <a:cxn ang="0">
                          <a:pos x="connsiteX402" y="connsiteY402"/>
                        </a:cxn>
                        <a:cxn ang="0">
                          <a:pos x="connsiteX403" y="connsiteY403"/>
                        </a:cxn>
                        <a:cxn ang="0">
                          <a:pos x="connsiteX404" y="connsiteY404"/>
                        </a:cxn>
                        <a:cxn ang="0">
                          <a:pos x="connsiteX405" y="connsiteY405"/>
                        </a:cxn>
                        <a:cxn ang="0">
                          <a:pos x="connsiteX406" y="connsiteY406"/>
                        </a:cxn>
                        <a:cxn ang="0">
                          <a:pos x="connsiteX407" y="connsiteY407"/>
                        </a:cxn>
                        <a:cxn ang="0">
                          <a:pos x="connsiteX408" y="connsiteY408"/>
                        </a:cxn>
                        <a:cxn ang="0">
                          <a:pos x="connsiteX409" y="connsiteY409"/>
                        </a:cxn>
                        <a:cxn ang="0">
                          <a:pos x="connsiteX410" y="connsiteY410"/>
                        </a:cxn>
                        <a:cxn ang="0">
                          <a:pos x="connsiteX411" y="connsiteY411"/>
                        </a:cxn>
                        <a:cxn ang="0">
                          <a:pos x="connsiteX412" y="connsiteY412"/>
                        </a:cxn>
                        <a:cxn ang="0">
                          <a:pos x="connsiteX413" y="connsiteY413"/>
                        </a:cxn>
                        <a:cxn ang="0">
                          <a:pos x="connsiteX414" y="connsiteY414"/>
                        </a:cxn>
                        <a:cxn ang="0">
                          <a:pos x="connsiteX415" y="connsiteY415"/>
                        </a:cxn>
                        <a:cxn ang="0">
                          <a:pos x="connsiteX416" y="connsiteY416"/>
                        </a:cxn>
                        <a:cxn ang="0">
                          <a:pos x="connsiteX417" y="connsiteY417"/>
                        </a:cxn>
                        <a:cxn ang="0">
                          <a:pos x="connsiteX418" y="connsiteY418"/>
                        </a:cxn>
                        <a:cxn ang="0">
                          <a:pos x="connsiteX419" y="connsiteY419"/>
                        </a:cxn>
                      </a:cxnLst>
                      <a:rect l="l" t="t" r="r" b="b"/>
                      <a:pathLst>
                        <a:path w="774246" h="711363">
                          <a:moveTo>
                            <a:pt x="585606" y="459812"/>
                          </a:moveTo>
                          <a:lnTo>
                            <a:pt x="585606" y="512903"/>
                          </a:lnTo>
                          <a:cubicBezTo>
                            <a:pt x="585606" y="518298"/>
                            <a:pt x="581216" y="522726"/>
                            <a:pt x="575784" y="522726"/>
                          </a:cubicBezTo>
                          <a:lnTo>
                            <a:pt x="575775" y="522717"/>
                          </a:lnTo>
                          <a:lnTo>
                            <a:pt x="522722" y="522717"/>
                          </a:lnTo>
                          <a:lnTo>
                            <a:pt x="522722" y="565954"/>
                          </a:lnTo>
                          <a:lnTo>
                            <a:pt x="575781" y="565954"/>
                          </a:lnTo>
                          <a:cubicBezTo>
                            <a:pt x="581213" y="565954"/>
                            <a:pt x="585603" y="570344"/>
                            <a:pt x="585603" y="575776"/>
                          </a:cubicBezTo>
                          <a:lnTo>
                            <a:pt x="585602" y="575777"/>
                          </a:lnTo>
                          <a:lnTo>
                            <a:pt x="585606" y="575781"/>
                          </a:lnTo>
                          <a:lnTo>
                            <a:pt x="585606" y="628838"/>
                          </a:lnTo>
                          <a:lnTo>
                            <a:pt x="628842" y="628838"/>
                          </a:lnTo>
                          <a:lnTo>
                            <a:pt x="628842" y="575780"/>
                          </a:lnTo>
                          <a:lnTo>
                            <a:pt x="628838" y="575776"/>
                          </a:lnTo>
                          <a:cubicBezTo>
                            <a:pt x="628838" y="570344"/>
                            <a:pt x="633228" y="565954"/>
                            <a:pt x="638660" y="565954"/>
                          </a:cubicBezTo>
                          <a:lnTo>
                            <a:pt x="691716" y="565954"/>
                          </a:lnTo>
                          <a:lnTo>
                            <a:pt x="691716" y="522717"/>
                          </a:lnTo>
                          <a:lnTo>
                            <a:pt x="638667" y="522717"/>
                          </a:lnTo>
                          <a:lnTo>
                            <a:pt x="638664" y="522720"/>
                          </a:lnTo>
                          <a:lnTo>
                            <a:pt x="638661" y="522717"/>
                          </a:lnTo>
                          <a:lnTo>
                            <a:pt x="638656" y="522717"/>
                          </a:lnTo>
                          <a:lnTo>
                            <a:pt x="637365" y="521421"/>
                          </a:lnTo>
                          <a:lnTo>
                            <a:pt x="628842" y="512898"/>
                          </a:lnTo>
                          <a:lnTo>
                            <a:pt x="628842" y="512865"/>
                          </a:lnTo>
                          <a:lnTo>
                            <a:pt x="628834" y="512857"/>
                          </a:lnTo>
                          <a:lnTo>
                            <a:pt x="628842" y="512849"/>
                          </a:lnTo>
                          <a:lnTo>
                            <a:pt x="628842" y="459837"/>
                          </a:lnTo>
                          <a:close/>
                          <a:moveTo>
                            <a:pt x="638664" y="440159"/>
                          </a:moveTo>
                          <a:cubicBezTo>
                            <a:pt x="644096" y="440159"/>
                            <a:pt x="648486" y="444586"/>
                            <a:pt x="648486" y="449981"/>
                          </a:cubicBezTo>
                          <a:lnTo>
                            <a:pt x="648486" y="503035"/>
                          </a:lnTo>
                          <a:lnTo>
                            <a:pt x="701536" y="503035"/>
                          </a:lnTo>
                          <a:cubicBezTo>
                            <a:pt x="706968" y="503035"/>
                            <a:pt x="711358" y="507462"/>
                            <a:pt x="711358" y="512895"/>
                          </a:cubicBezTo>
                          <a:lnTo>
                            <a:pt x="711355" y="512898"/>
                          </a:lnTo>
                          <a:lnTo>
                            <a:pt x="711360" y="512903"/>
                          </a:lnTo>
                          <a:lnTo>
                            <a:pt x="711360" y="575774"/>
                          </a:lnTo>
                          <a:lnTo>
                            <a:pt x="711362" y="575776"/>
                          </a:lnTo>
                          <a:lnTo>
                            <a:pt x="711360" y="575778"/>
                          </a:lnTo>
                          <a:lnTo>
                            <a:pt x="711360" y="575783"/>
                          </a:lnTo>
                          <a:cubicBezTo>
                            <a:pt x="711360" y="581178"/>
                            <a:pt x="706970" y="585605"/>
                            <a:pt x="701538" y="585605"/>
                          </a:cubicBezTo>
                          <a:lnTo>
                            <a:pt x="701531" y="585598"/>
                          </a:lnTo>
                          <a:lnTo>
                            <a:pt x="648486" y="585598"/>
                          </a:lnTo>
                          <a:lnTo>
                            <a:pt x="648486" y="638657"/>
                          </a:lnTo>
                          <a:cubicBezTo>
                            <a:pt x="648486" y="644089"/>
                            <a:pt x="644096" y="648479"/>
                            <a:pt x="638664" y="648479"/>
                          </a:cubicBezTo>
                          <a:lnTo>
                            <a:pt x="638662" y="648477"/>
                          </a:lnTo>
                          <a:lnTo>
                            <a:pt x="638656" y="648482"/>
                          </a:lnTo>
                          <a:lnTo>
                            <a:pt x="575785" y="648482"/>
                          </a:lnTo>
                          <a:lnTo>
                            <a:pt x="575784" y="648483"/>
                          </a:lnTo>
                          <a:lnTo>
                            <a:pt x="575783" y="648482"/>
                          </a:lnTo>
                          <a:lnTo>
                            <a:pt x="575776" y="648482"/>
                          </a:lnTo>
                          <a:cubicBezTo>
                            <a:pt x="570344" y="648482"/>
                            <a:pt x="565954" y="644092"/>
                            <a:pt x="565954" y="638660"/>
                          </a:cubicBezTo>
                          <a:lnTo>
                            <a:pt x="565962" y="638652"/>
                          </a:lnTo>
                          <a:lnTo>
                            <a:pt x="565962" y="585598"/>
                          </a:lnTo>
                          <a:lnTo>
                            <a:pt x="512901" y="585598"/>
                          </a:lnTo>
                          <a:lnTo>
                            <a:pt x="512900" y="585599"/>
                          </a:lnTo>
                          <a:cubicBezTo>
                            <a:pt x="507468" y="585599"/>
                            <a:pt x="503078" y="581172"/>
                            <a:pt x="503078" y="575777"/>
                          </a:cubicBezTo>
                          <a:lnTo>
                            <a:pt x="503078" y="512897"/>
                          </a:lnTo>
                          <a:lnTo>
                            <a:pt x="503097" y="512878"/>
                          </a:lnTo>
                          <a:lnTo>
                            <a:pt x="503076" y="512857"/>
                          </a:lnTo>
                          <a:cubicBezTo>
                            <a:pt x="503076" y="507462"/>
                            <a:pt x="507466" y="503035"/>
                            <a:pt x="512898" y="503035"/>
                          </a:cubicBezTo>
                          <a:lnTo>
                            <a:pt x="565962" y="503035"/>
                          </a:lnTo>
                          <a:lnTo>
                            <a:pt x="565962" y="449986"/>
                          </a:lnTo>
                          <a:lnTo>
                            <a:pt x="565960" y="449984"/>
                          </a:lnTo>
                          <a:cubicBezTo>
                            <a:pt x="565960" y="444589"/>
                            <a:pt x="570350" y="440162"/>
                            <a:pt x="575782" y="440162"/>
                          </a:cubicBezTo>
                          <a:lnTo>
                            <a:pt x="575782" y="440161"/>
                          </a:lnTo>
                          <a:lnTo>
                            <a:pt x="638662" y="440161"/>
                          </a:lnTo>
                          <a:close/>
                          <a:moveTo>
                            <a:pt x="145404" y="334046"/>
                          </a:moveTo>
                          <a:lnTo>
                            <a:pt x="145404" y="387102"/>
                          </a:lnTo>
                          <a:cubicBezTo>
                            <a:pt x="145404" y="392534"/>
                            <a:pt x="141014" y="396924"/>
                            <a:pt x="135582" y="396924"/>
                          </a:cubicBezTo>
                          <a:lnTo>
                            <a:pt x="135579" y="396921"/>
                          </a:lnTo>
                          <a:lnTo>
                            <a:pt x="82524" y="396921"/>
                          </a:lnTo>
                          <a:lnTo>
                            <a:pt x="82524" y="440157"/>
                          </a:lnTo>
                          <a:lnTo>
                            <a:pt x="135584" y="440157"/>
                          </a:lnTo>
                          <a:cubicBezTo>
                            <a:pt x="141016" y="440157"/>
                            <a:pt x="145406" y="444584"/>
                            <a:pt x="145406" y="449979"/>
                          </a:cubicBezTo>
                          <a:lnTo>
                            <a:pt x="145404" y="449982"/>
                          </a:lnTo>
                          <a:lnTo>
                            <a:pt x="145408" y="449986"/>
                          </a:lnTo>
                          <a:lnTo>
                            <a:pt x="145408" y="503041"/>
                          </a:lnTo>
                          <a:lnTo>
                            <a:pt x="188644" y="503041"/>
                          </a:lnTo>
                          <a:lnTo>
                            <a:pt x="188644" y="449983"/>
                          </a:lnTo>
                          <a:lnTo>
                            <a:pt x="188640" y="449979"/>
                          </a:lnTo>
                          <a:cubicBezTo>
                            <a:pt x="188640" y="444584"/>
                            <a:pt x="193030" y="440157"/>
                            <a:pt x="198462" y="440157"/>
                          </a:cubicBezTo>
                          <a:lnTo>
                            <a:pt x="251518" y="440157"/>
                          </a:lnTo>
                          <a:lnTo>
                            <a:pt x="251518" y="396921"/>
                          </a:lnTo>
                          <a:lnTo>
                            <a:pt x="198469" y="396921"/>
                          </a:lnTo>
                          <a:lnTo>
                            <a:pt x="198466" y="396924"/>
                          </a:lnTo>
                          <a:cubicBezTo>
                            <a:pt x="193034" y="396924"/>
                            <a:pt x="188644" y="392534"/>
                            <a:pt x="188644" y="387102"/>
                          </a:cubicBezTo>
                          <a:lnTo>
                            <a:pt x="188644" y="334046"/>
                          </a:lnTo>
                          <a:close/>
                          <a:moveTo>
                            <a:pt x="135582" y="314400"/>
                          </a:moveTo>
                          <a:lnTo>
                            <a:pt x="135584" y="314402"/>
                          </a:lnTo>
                          <a:lnTo>
                            <a:pt x="198464" y="314402"/>
                          </a:lnTo>
                          <a:lnTo>
                            <a:pt x="198466" y="314400"/>
                          </a:lnTo>
                          <a:cubicBezTo>
                            <a:pt x="203898" y="314400"/>
                            <a:pt x="208288" y="318790"/>
                            <a:pt x="208288" y="324222"/>
                          </a:cubicBezTo>
                          <a:lnTo>
                            <a:pt x="208288" y="377277"/>
                          </a:lnTo>
                          <a:lnTo>
                            <a:pt x="261348" y="377277"/>
                          </a:lnTo>
                          <a:cubicBezTo>
                            <a:pt x="266780" y="377277"/>
                            <a:pt x="271170" y="381704"/>
                            <a:pt x="271170" y="387099"/>
                          </a:cubicBezTo>
                          <a:lnTo>
                            <a:pt x="271162" y="387107"/>
                          </a:lnTo>
                          <a:lnTo>
                            <a:pt x="271162" y="449977"/>
                          </a:lnTo>
                          <a:lnTo>
                            <a:pt x="271164" y="449979"/>
                          </a:lnTo>
                          <a:lnTo>
                            <a:pt x="271162" y="449981"/>
                          </a:lnTo>
                          <a:lnTo>
                            <a:pt x="271162" y="449986"/>
                          </a:lnTo>
                          <a:cubicBezTo>
                            <a:pt x="271162" y="455418"/>
                            <a:pt x="266772" y="459808"/>
                            <a:pt x="261340" y="459808"/>
                          </a:cubicBezTo>
                          <a:lnTo>
                            <a:pt x="261333" y="459801"/>
                          </a:lnTo>
                          <a:lnTo>
                            <a:pt x="208288" y="459801"/>
                          </a:lnTo>
                          <a:lnTo>
                            <a:pt x="208288" y="512861"/>
                          </a:lnTo>
                          <a:lnTo>
                            <a:pt x="208290" y="512863"/>
                          </a:lnTo>
                          <a:lnTo>
                            <a:pt x="208288" y="512865"/>
                          </a:lnTo>
                          <a:lnTo>
                            <a:pt x="208288" y="512898"/>
                          </a:lnTo>
                          <a:lnTo>
                            <a:pt x="199760" y="521427"/>
                          </a:lnTo>
                          <a:lnTo>
                            <a:pt x="198468" y="522723"/>
                          </a:lnTo>
                          <a:lnTo>
                            <a:pt x="135589" y="522723"/>
                          </a:lnTo>
                          <a:lnTo>
                            <a:pt x="135586" y="522726"/>
                          </a:lnTo>
                          <a:cubicBezTo>
                            <a:pt x="130154" y="522726"/>
                            <a:pt x="125764" y="518298"/>
                            <a:pt x="125764" y="512903"/>
                          </a:cubicBezTo>
                          <a:lnTo>
                            <a:pt x="125764" y="459801"/>
                          </a:lnTo>
                          <a:lnTo>
                            <a:pt x="72704" y="459801"/>
                          </a:lnTo>
                          <a:lnTo>
                            <a:pt x="72702" y="459803"/>
                          </a:lnTo>
                          <a:cubicBezTo>
                            <a:pt x="67270" y="459803"/>
                            <a:pt x="62880" y="455413"/>
                            <a:pt x="62880" y="449981"/>
                          </a:cubicBezTo>
                          <a:lnTo>
                            <a:pt x="62880" y="387101"/>
                          </a:lnTo>
                          <a:lnTo>
                            <a:pt x="62878" y="387099"/>
                          </a:lnTo>
                          <a:cubicBezTo>
                            <a:pt x="62878" y="381667"/>
                            <a:pt x="67268" y="377277"/>
                            <a:pt x="72700" y="377277"/>
                          </a:cubicBezTo>
                          <a:lnTo>
                            <a:pt x="125760" y="377277"/>
                          </a:lnTo>
                          <a:lnTo>
                            <a:pt x="125760" y="324222"/>
                          </a:lnTo>
                          <a:cubicBezTo>
                            <a:pt x="125760" y="318790"/>
                            <a:pt x="130150" y="314400"/>
                            <a:pt x="135582" y="314400"/>
                          </a:cubicBezTo>
                          <a:close/>
                          <a:moveTo>
                            <a:pt x="208288" y="208288"/>
                          </a:moveTo>
                          <a:lnTo>
                            <a:pt x="208288" y="261339"/>
                          </a:lnTo>
                          <a:cubicBezTo>
                            <a:pt x="208288" y="266771"/>
                            <a:pt x="203898" y="271161"/>
                            <a:pt x="198466" y="271161"/>
                          </a:cubicBezTo>
                          <a:lnTo>
                            <a:pt x="198463" y="271158"/>
                          </a:lnTo>
                          <a:lnTo>
                            <a:pt x="198459" y="271162"/>
                          </a:lnTo>
                          <a:lnTo>
                            <a:pt x="72700" y="271162"/>
                          </a:lnTo>
                          <a:cubicBezTo>
                            <a:pt x="67268" y="271162"/>
                            <a:pt x="62878" y="266772"/>
                            <a:pt x="62878" y="261340"/>
                          </a:cubicBezTo>
                          <a:lnTo>
                            <a:pt x="62885" y="261333"/>
                          </a:lnTo>
                          <a:lnTo>
                            <a:pt x="62885" y="208902"/>
                          </a:lnTo>
                          <a:lnTo>
                            <a:pt x="60662" y="209033"/>
                          </a:lnTo>
                          <a:lnTo>
                            <a:pt x="61430" y="208881"/>
                          </a:lnTo>
                          <a:lnTo>
                            <a:pt x="60090" y="209067"/>
                          </a:lnTo>
                          <a:lnTo>
                            <a:pt x="60662" y="209033"/>
                          </a:lnTo>
                          <a:lnTo>
                            <a:pt x="50682" y="211010"/>
                          </a:lnTo>
                          <a:lnTo>
                            <a:pt x="51383" y="210741"/>
                          </a:lnTo>
                          <a:lnTo>
                            <a:pt x="49784" y="211188"/>
                          </a:lnTo>
                          <a:lnTo>
                            <a:pt x="50682" y="211010"/>
                          </a:lnTo>
                          <a:lnTo>
                            <a:pt x="42313" y="214222"/>
                          </a:lnTo>
                          <a:lnTo>
                            <a:pt x="43049" y="213755"/>
                          </a:lnTo>
                          <a:lnTo>
                            <a:pt x="41300" y="214611"/>
                          </a:lnTo>
                          <a:lnTo>
                            <a:pt x="42313" y="214222"/>
                          </a:lnTo>
                          <a:lnTo>
                            <a:pt x="35411" y="218603"/>
                          </a:lnTo>
                          <a:lnTo>
                            <a:pt x="36166" y="217848"/>
                          </a:lnTo>
                          <a:lnTo>
                            <a:pt x="34491" y="219187"/>
                          </a:lnTo>
                          <a:lnTo>
                            <a:pt x="35411" y="218603"/>
                          </a:lnTo>
                          <a:lnTo>
                            <a:pt x="29963" y="224051"/>
                          </a:lnTo>
                          <a:lnTo>
                            <a:pt x="30547" y="223131"/>
                          </a:lnTo>
                          <a:lnTo>
                            <a:pt x="29208" y="224806"/>
                          </a:lnTo>
                          <a:lnTo>
                            <a:pt x="29963" y="224051"/>
                          </a:lnTo>
                          <a:lnTo>
                            <a:pt x="25582" y="230953"/>
                          </a:lnTo>
                          <a:lnTo>
                            <a:pt x="25971" y="229940"/>
                          </a:lnTo>
                          <a:lnTo>
                            <a:pt x="25115" y="231689"/>
                          </a:lnTo>
                          <a:lnTo>
                            <a:pt x="25582" y="230953"/>
                          </a:lnTo>
                          <a:lnTo>
                            <a:pt x="22370" y="239323"/>
                          </a:lnTo>
                          <a:lnTo>
                            <a:pt x="22548" y="238424"/>
                          </a:lnTo>
                          <a:lnTo>
                            <a:pt x="22101" y="240024"/>
                          </a:lnTo>
                          <a:lnTo>
                            <a:pt x="22370" y="239323"/>
                          </a:lnTo>
                          <a:lnTo>
                            <a:pt x="20344" y="249551"/>
                          </a:lnTo>
                          <a:lnTo>
                            <a:pt x="20390" y="248730"/>
                          </a:lnTo>
                          <a:lnTo>
                            <a:pt x="20241" y="250070"/>
                          </a:lnTo>
                          <a:lnTo>
                            <a:pt x="20344" y="249551"/>
                          </a:lnTo>
                          <a:lnTo>
                            <a:pt x="19646" y="261939"/>
                          </a:lnTo>
                          <a:lnTo>
                            <a:pt x="19645" y="261940"/>
                          </a:lnTo>
                          <a:lnTo>
                            <a:pt x="19645" y="565957"/>
                          </a:lnTo>
                          <a:lnTo>
                            <a:pt x="450021" y="565957"/>
                          </a:lnTo>
                          <a:cubicBezTo>
                            <a:pt x="455416" y="565957"/>
                            <a:pt x="459843" y="570347"/>
                            <a:pt x="459843" y="575779"/>
                          </a:cubicBezTo>
                          <a:cubicBezTo>
                            <a:pt x="459843" y="581211"/>
                            <a:pt x="455415" y="585601"/>
                            <a:pt x="450021" y="585601"/>
                          </a:cubicBezTo>
                          <a:lnTo>
                            <a:pt x="19645" y="585601"/>
                          </a:lnTo>
                          <a:lnTo>
                            <a:pt x="19645" y="638652"/>
                          </a:lnTo>
                          <a:lnTo>
                            <a:pt x="19641" y="638656"/>
                          </a:lnTo>
                          <a:lnTo>
                            <a:pt x="19645" y="638660"/>
                          </a:lnTo>
                          <a:lnTo>
                            <a:pt x="19646" y="638661"/>
                          </a:lnTo>
                          <a:cubicBezTo>
                            <a:pt x="19646" y="650605"/>
                            <a:pt x="21525" y="660502"/>
                            <a:pt x="25278" y="668352"/>
                          </a:cubicBezTo>
                          <a:lnTo>
                            <a:pt x="42036" y="685641"/>
                          </a:lnTo>
                          <a:lnTo>
                            <a:pt x="41300" y="685356"/>
                          </a:lnTo>
                          <a:lnTo>
                            <a:pt x="42156" y="685765"/>
                          </a:lnTo>
                          <a:lnTo>
                            <a:pt x="42036" y="685641"/>
                          </a:lnTo>
                          <a:lnTo>
                            <a:pt x="50514" y="688926"/>
                          </a:lnTo>
                          <a:lnTo>
                            <a:pt x="49784" y="688779"/>
                          </a:lnTo>
                          <a:lnTo>
                            <a:pt x="51384" y="689263"/>
                          </a:lnTo>
                          <a:lnTo>
                            <a:pt x="50514" y="688926"/>
                          </a:lnTo>
                          <a:lnTo>
                            <a:pt x="60679" y="690972"/>
                          </a:lnTo>
                          <a:lnTo>
                            <a:pt x="60090" y="690937"/>
                          </a:lnTo>
                          <a:lnTo>
                            <a:pt x="61430" y="691123"/>
                          </a:lnTo>
                          <a:lnTo>
                            <a:pt x="60679" y="690972"/>
                          </a:lnTo>
                          <a:lnTo>
                            <a:pt x="73265" y="691716"/>
                          </a:lnTo>
                          <a:lnTo>
                            <a:pt x="156527" y="691716"/>
                          </a:lnTo>
                          <a:lnTo>
                            <a:pt x="156565" y="691716"/>
                          </a:lnTo>
                          <a:lnTo>
                            <a:pt x="700945" y="691716"/>
                          </a:lnTo>
                          <a:lnTo>
                            <a:pt x="700947" y="691714"/>
                          </a:lnTo>
                          <a:lnTo>
                            <a:pt x="713573" y="690967"/>
                          </a:lnTo>
                          <a:lnTo>
                            <a:pt x="712816" y="691119"/>
                          </a:lnTo>
                          <a:lnTo>
                            <a:pt x="714156" y="690932"/>
                          </a:lnTo>
                          <a:lnTo>
                            <a:pt x="713573" y="690967"/>
                          </a:lnTo>
                          <a:lnTo>
                            <a:pt x="723732" y="688921"/>
                          </a:lnTo>
                          <a:lnTo>
                            <a:pt x="722862" y="689258"/>
                          </a:lnTo>
                          <a:lnTo>
                            <a:pt x="724462" y="688774"/>
                          </a:lnTo>
                          <a:lnTo>
                            <a:pt x="723732" y="688921"/>
                          </a:lnTo>
                          <a:lnTo>
                            <a:pt x="732068" y="685691"/>
                          </a:lnTo>
                          <a:lnTo>
                            <a:pt x="731197" y="686244"/>
                          </a:lnTo>
                          <a:lnTo>
                            <a:pt x="732946" y="685351"/>
                          </a:lnTo>
                          <a:lnTo>
                            <a:pt x="732068" y="685691"/>
                          </a:lnTo>
                          <a:lnTo>
                            <a:pt x="738838" y="681394"/>
                          </a:lnTo>
                          <a:lnTo>
                            <a:pt x="738080" y="682152"/>
                          </a:lnTo>
                          <a:lnTo>
                            <a:pt x="739755" y="680812"/>
                          </a:lnTo>
                          <a:lnTo>
                            <a:pt x="738838" y="681394"/>
                          </a:lnTo>
                          <a:lnTo>
                            <a:pt x="744233" y="675999"/>
                          </a:lnTo>
                          <a:lnTo>
                            <a:pt x="743699" y="676831"/>
                          </a:lnTo>
                          <a:lnTo>
                            <a:pt x="745075" y="675157"/>
                          </a:lnTo>
                          <a:lnTo>
                            <a:pt x="744233" y="675999"/>
                          </a:lnTo>
                          <a:lnTo>
                            <a:pt x="748616" y="669172"/>
                          </a:lnTo>
                          <a:lnTo>
                            <a:pt x="748275" y="670059"/>
                          </a:lnTo>
                          <a:lnTo>
                            <a:pt x="749168" y="668311"/>
                          </a:lnTo>
                          <a:lnTo>
                            <a:pt x="748616" y="669172"/>
                          </a:lnTo>
                          <a:lnTo>
                            <a:pt x="751876" y="660677"/>
                          </a:lnTo>
                          <a:lnTo>
                            <a:pt x="751698" y="661576"/>
                          </a:lnTo>
                          <a:lnTo>
                            <a:pt x="752145" y="659976"/>
                          </a:lnTo>
                          <a:lnTo>
                            <a:pt x="751876" y="660677"/>
                          </a:lnTo>
                          <a:lnTo>
                            <a:pt x="753902" y="650449"/>
                          </a:lnTo>
                          <a:lnTo>
                            <a:pt x="753856" y="651269"/>
                          </a:lnTo>
                          <a:lnTo>
                            <a:pt x="754005" y="649930"/>
                          </a:lnTo>
                          <a:lnTo>
                            <a:pt x="753902" y="650449"/>
                          </a:lnTo>
                          <a:lnTo>
                            <a:pt x="754595" y="638150"/>
                          </a:lnTo>
                          <a:lnTo>
                            <a:pt x="754595" y="512865"/>
                          </a:lnTo>
                          <a:lnTo>
                            <a:pt x="754600" y="512860"/>
                          </a:lnTo>
                          <a:lnTo>
                            <a:pt x="754600" y="334046"/>
                          </a:lnTo>
                          <a:lnTo>
                            <a:pt x="324226" y="334046"/>
                          </a:lnTo>
                          <a:cubicBezTo>
                            <a:pt x="318831" y="334046"/>
                            <a:pt x="314404" y="329656"/>
                            <a:pt x="314404" y="324224"/>
                          </a:cubicBezTo>
                          <a:cubicBezTo>
                            <a:pt x="314404" y="318792"/>
                            <a:pt x="318831" y="314402"/>
                            <a:pt x="324226" y="314402"/>
                          </a:cubicBezTo>
                          <a:lnTo>
                            <a:pt x="754600" y="314402"/>
                          </a:lnTo>
                          <a:lnTo>
                            <a:pt x="754600" y="261943"/>
                          </a:lnTo>
                          <a:lnTo>
                            <a:pt x="754594" y="261938"/>
                          </a:lnTo>
                          <a:lnTo>
                            <a:pt x="753896" y="249550"/>
                          </a:lnTo>
                          <a:lnTo>
                            <a:pt x="753999" y="250069"/>
                          </a:lnTo>
                          <a:lnTo>
                            <a:pt x="753850" y="248730"/>
                          </a:lnTo>
                          <a:lnTo>
                            <a:pt x="753896" y="249550"/>
                          </a:lnTo>
                          <a:lnTo>
                            <a:pt x="751870" y="239322"/>
                          </a:lnTo>
                          <a:lnTo>
                            <a:pt x="752139" y="240023"/>
                          </a:lnTo>
                          <a:lnTo>
                            <a:pt x="751692" y="238423"/>
                          </a:lnTo>
                          <a:lnTo>
                            <a:pt x="751870" y="239322"/>
                          </a:lnTo>
                          <a:lnTo>
                            <a:pt x="748658" y="230952"/>
                          </a:lnTo>
                          <a:lnTo>
                            <a:pt x="749125" y="231688"/>
                          </a:lnTo>
                          <a:lnTo>
                            <a:pt x="748269" y="229939"/>
                          </a:lnTo>
                          <a:lnTo>
                            <a:pt x="748658" y="230952"/>
                          </a:lnTo>
                          <a:lnTo>
                            <a:pt x="744220" y="223961"/>
                          </a:lnTo>
                          <a:lnTo>
                            <a:pt x="745069" y="224805"/>
                          </a:lnTo>
                          <a:lnTo>
                            <a:pt x="743693" y="223130"/>
                          </a:lnTo>
                          <a:lnTo>
                            <a:pt x="744220" y="223961"/>
                          </a:lnTo>
                          <a:lnTo>
                            <a:pt x="738840" y="218609"/>
                          </a:lnTo>
                          <a:lnTo>
                            <a:pt x="739749" y="219186"/>
                          </a:lnTo>
                          <a:lnTo>
                            <a:pt x="738074" y="217847"/>
                          </a:lnTo>
                          <a:lnTo>
                            <a:pt x="738840" y="218609"/>
                          </a:lnTo>
                          <a:lnTo>
                            <a:pt x="731928" y="214221"/>
                          </a:lnTo>
                          <a:lnTo>
                            <a:pt x="732940" y="214610"/>
                          </a:lnTo>
                          <a:lnTo>
                            <a:pt x="731191" y="213754"/>
                          </a:lnTo>
                          <a:lnTo>
                            <a:pt x="731928" y="214221"/>
                          </a:lnTo>
                          <a:lnTo>
                            <a:pt x="723551" y="211008"/>
                          </a:lnTo>
                          <a:lnTo>
                            <a:pt x="724456" y="211187"/>
                          </a:lnTo>
                          <a:lnTo>
                            <a:pt x="722856" y="210741"/>
                          </a:lnTo>
                          <a:lnTo>
                            <a:pt x="723551" y="211008"/>
                          </a:lnTo>
                          <a:lnTo>
                            <a:pt x="713578" y="209032"/>
                          </a:lnTo>
                          <a:lnTo>
                            <a:pt x="714150" y="209066"/>
                          </a:lnTo>
                          <a:lnTo>
                            <a:pt x="712810" y="208880"/>
                          </a:lnTo>
                          <a:lnTo>
                            <a:pt x="713578" y="209032"/>
                          </a:lnTo>
                          <a:lnTo>
                            <a:pt x="711360" y="208901"/>
                          </a:lnTo>
                          <a:lnTo>
                            <a:pt x="711360" y="261337"/>
                          </a:lnTo>
                          <a:lnTo>
                            <a:pt x="711363" y="261340"/>
                          </a:lnTo>
                          <a:cubicBezTo>
                            <a:pt x="711363" y="266772"/>
                            <a:pt x="706972" y="271162"/>
                            <a:pt x="701541" y="271162"/>
                          </a:cubicBezTo>
                          <a:lnTo>
                            <a:pt x="575782" y="271162"/>
                          </a:lnTo>
                          <a:lnTo>
                            <a:pt x="575781" y="271161"/>
                          </a:lnTo>
                          <a:lnTo>
                            <a:pt x="575780" y="271161"/>
                          </a:lnTo>
                          <a:cubicBezTo>
                            <a:pt x="570348" y="271161"/>
                            <a:pt x="565958" y="266770"/>
                            <a:pt x="565958" y="261339"/>
                          </a:cubicBezTo>
                          <a:lnTo>
                            <a:pt x="565958" y="208288"/>
                          </a:lnTo>
                          <a:close/>
                          <a:moveTo>
                            <a:pt x="82529" y="145404"/>
                          </a:moveTo>
                          <a:lnTo>
                            <a:pt x="82529" y="251518"/>
                          </a:lnTo>
                          <a:lnTo>
                            <a:pt x="188644" y="251518"/>
                          </a:lnTo>
                          <a:lnTo>
                            <a:pt x="188644" y="145404"/>
                          </a:lnTo>
                          <a:lnTo>
                            <a:pt x="135584" y="145404"/>
                          </a:lnTo>
                          <a:lnTo>
                            <a:pt x="135582" y="145406"/>
                          </a:lnTo>
                          <a:lnTo>
                            <a:pt x="135580" y="145404"/>
                          </a:lnTo>
                          <a:close/>
                          <a:moveTo>
                            <a:pt x="638666" y="145400"/>
                          </a:moveTo>
                          <a:lnTo>
                            <a:pt x="638662" y="145404"/>
                          </a:lnTo>
                          <a:lnTo>
                            <a:pt x="585602" y="145404"/>
                          </a:lnTo>
                          <a:lnTo>
                            <a:pt x="585602" y="198464"/>
                          </a:lnTo>
                          <a:lnTo>
                            <a:pt x="585604" y="198466"/>
                          </a:lnTo>
                          <a:lnTo>
                            <a:pt x="585602" y="198468"/>
                          </a:lnTo>
                          <a:lnTo>
                            <a:pt x="585602" y="251518"/>
                          </a:lnTo>
                          <a:lnTo>
                            <a:pt x="691716" y="251518"/>
                          </a:lnTo>
                          <a:lnTo>
                            <a:pt x="691716" y="197906"/>
                          </a:lnTo>
                          <a:lnTo>
                            <a:pt x="691714" y="197904"/>
                          </a:lnTo>
                          <a:lnTo>
                            <a:pt x="691716" y="197902"/>
                          </a:lnTo>
                          <a:lnTo>
                            <a:pt x="691716" y="145400"/>
                          </a:lnTo>
                          <a:close/>
                          <a:moveTo>
                            <a:pt x="261343" y="19644"/>
                          </a:moveTo>
                          <a:lnTo>
                            <a:pt x="261342" y="19645"/>
                          </a:lnTo>
                          <a:cubicBezTo>
                            <a:pt x="203383" y="19645"/>
                            <a:pt x="167147" y="41390"/>
                            <a:pt x="152652" y="84865"/>
                          </a:cubicBezTo>
                          <a:lnTo>
                            <a:pt x="146808" y="125760"/>
                          </a:lnTo>
                          <a:lnTo>
                            <a:pt x="198459" y="125760"/>
                          </a:lnTo>
                          <a:lnTo>
                            <a:pt x="198462" y="125762"/>
                          </a:lnTo>
                          <a:lnTo>
                            <a:pt x="198466" y="125758"/>
                          </a:lnTo>
                          <a:cubicBezTo>
                            <a:pt x="203898" y="125758"/>
                            <a:pt x="208288" y="130148"/>
                            <a:pt x="208288" y="135580"/>
                          </a:cubicBezTo>
                          <a:lnTo>
                            <a:pt x="208288" y="188644"/>
                          </a:lnTo>
                          <a:lnTo>
                            <a:pt x="565958" y="188644"/>
                          </a:lnTo>
                          <a:lnTo>
                            <a:pt x="565958" y="135580"/>
                          </a:lnTo>
                          <a:lnTo>
                            <a:pt x="565960" y="135578"/>
                          </a:lnTo>
                          <a:cubicBezTo>
                            <a:pt x="565960" y="130146"/>
                            <a:pt x="570350" y="125756"/>
                            <a:pt x="575782" y="125756"/>
                          </a:cubicBezTo>
                          <a:lnTo>
                            <a:pt x="627991" y="125756"/>
                          </a:lnTo>
                          <a:lnTo>
                            <a:pt x="625538" y="99162"/>
                          </a:lnTo>
                          <a:lnTo>
                            <a:pt x="611171" y="61919"/>
                          </a:lnTo>
                          <a:lnTo>
                            <a:pt x="611349" y="62061"/>
                          </a:lnTo>
                          <a:lnTo>
                            <a:pt x="610939" y="61317"/>
                          </a:lnTo>
                          <a:lnTo>
                            <a:pt x="611171" y="61919"/>
                          </a:lnTo>
                          <a:lnTo>
                            <a:pt x="569528" y="28687"/>
                          </a:lnTo>
                          <a:cubicBezTo>
                            <a:pt x="557027" y="23887"/>
                            <a:pt x="542479" y="20985"/>
                            <a:pt x="525885" y="20017"/>
                          </a:cubicBezTo>
                          <a:lnTo>
                            <a:pt x="526443" y="20017"/>
                          </a:lnTo>
                          <a:lnTo>
                            <a:pt x="261343" y="19645"/>
                          </a:lnTo>
                          <a:close/>
                          <a:moveTo>
                            <a:pt x="261381" y="0"/>
                          </a:moveTo>
                          <a:lnTo>
                            <a:pt x="526481" y="372"/>
                          </a:lnTo>
                          <a:cubicBezTo>
                            <a:pt x="526667" y="372"/>
                            <a:pt x="526853" y="372"/>
                            <a:pt x="527039" y="409"/>
                          </a:cubicBezTo>
                          <a:cubicBezTo>
                            <a:pt x="545679" y="1488"/>
                            <a:pt x="562162" y="4800"/>
                            <a:pt x="576598" y="10344"/>
                          </a:cubicBezTo>
                          <a:cubicBezTo>
                            <a:pt x="598774" y="18901"/>
                            <a:pt x="615889" y="32593"/>
                            <a:pt x="627907" y="51495"/>
                          </a:cubicBezTo>
                          <a:cubicBezTo>
                            <a:pt x="628093" y="51755"/>
                            <a:pt x="628204" y="51978"/>
                            <a:pt x="628353" y="52239"/>
                          </a:cubicBezTo>
                          <a:cubicBezTo>
                            <a:pt x="635962" y="66842"/>
                            <a:pt x="641441" y="81139"/>
                            <a:pt x="644789" y="95138"/>
                          </a:cubicBezTo>
                          <a:lnTo>
                            <a:pt x="647512" y="125756"/>
                          </a:lnTo>
                          <a:lnTo>
                            <a:pt x="701541" y="125756"/>
                          </a:lnTo>
                          <a:cubicBezTo>
                            <a:pt x="706973" y="125756"/>
                            <a:pt x="711363" y="130146"/>
                            <a:pt x="711363" y="135578"/>
                          </a:cubicBezTo>
                          <a:lnTo>
                            <a:pt x="711360" y="135581"/>
                          </a:lnTo>
                          <a:lnTo>
                            <a:pt x="711360" y="189188"/>
                          </a:lnTo>
                          <a:lnTo>
                            <a:pt x="715303" y="189421"/>
                          </a:lnTo>
                          <a:cubicBezTo>
                            <a:pt x="715749" y="189458"/>
                            <a:pt x="716233" y="189533"/>
                            <a:pt x="716642" y="189607"/>
                          </a:cubicBezTo>
                          <a:lnTo>
                            <a:pt x="728288" y="191951"/>
                          </a:lnTo>
                          <a:cubicBezTo>
                            <a:pt x="728846" y="192063"/>
                            <a:pt x="729404" y="192212"/>
                            <a:pt x="729888" y="192398"/>
                          </a:cubicBezTo>
                          <a:lnTo>
                            <a:pt x="740008" y="196267"/>
                          </a:lnTo>
                          <a:cubicBezTo>
                            <a:pt x="740604" y="196528"/>
                            <a:pt x="741199" y="196825"/>
                            <a:pt x="741757" y="197160"/>
                          </a:cubicBezTo>
                          <a:lnTo>
                            <a:pt x="750277" y="202592"/>
                          </a:lnTo>
                          <a:cubicBezTo>
                            <a:pt x="750873" y="202965"/>
                            <a:pt x="751468" y="203448"/>
                            <a:pt x="751952" y="203932"/>
                          </a:cubicBezTo>
                          <a:lnTo>
                            <a:pt x="758947" y="210927"/>
                          </a:lnTo>
                          <a:cubicBezTo>
                            <a:pt x="759468" y="211448"/>
                            <a:pt x="759914" y="212006"/>
                            <a:pt x="760286" y="212601"/>
                          </a:cubicBezTo>
                          <a:lnTo>
                            <a:pt x="765718" y="221122"/>
                          </a:lnTo>
                          <a:cubicBezTo>
                            <a:pt x="766090" y="221680"/>
                            <a:pt x="766351" y="222275"/>
                            <a:pt x="766611" y="222870"/>
                          </a:cubicBezTo>
                          <a:lnTo>
                            <a:pt x="770481" y="232991"/>
                          </a:lnTo>
                          <a:cubicBezTo>
                            <a:pt x="770667" y="233511"/>
                            <a:pt x="770853" y="234032"/>
                            <a:pt x="770965" y="234590"/>
                          </a:cubicBezTo>
                          <a:lnTo>
                            <a:pt x="773271" y="246237"/>
                          </a:lnTo>
                          <a:cubicBezTo>
                            <a:pt x="773383" y="246683"/>
                            <a:pt x="773420" y="247130"/>
                            <a:pt x="773457" y="247576"/>
                          </a:cubicBezTo>
                          <a:lnTo>
                            <a:pt x="774239" y="260784"/>
                          </a:lnTo>
                          <a:lnTo>
                            <a:pt x="773981" y="261075"/>
                          </a:lnTo>
                          <a:lnTo>
                            <a:pt x="774244" y="261338"/>
                          </a:lnTo>
                          <a:lnTo>
                            <a:pt x="774244" y="324222"/>
                          </a:lnTo>
                          <a:lnTo>
                            <a:pt x="774246" y="324224"/>
                          </a:lnTo>
                          <a:lnTo>
                            <a:pt x="774244" y="324226"/>
                          </a:lnTo>
                          <a:lnTo>
                            <a:pt x="774244" y="575777"/>
                          </a:lnTo>
                          <a:lnTo>
                            <a:pt x="774239" y="575782"/>
                          </a:lnTo>
                          <a:lnTo>
                            <a:pt x="774239" y="638662"/>
                          </a:lnTo>
                          <a:lnTo>
                            <a:pt x="773983" y="638918"/>
                          </a:lnTo>
                          <a:lnTo>
                            <a:pt x="774246" y="639214"/>
                          </a:lnTo>
                          <a:lnTo>
                            <a:pt x="774245" y="639214"/>
                          </a:lnTo>
                          <a:lnTo>
                            <a:pt x="773463" y="652422"/>
                          </a:lnTo>
                          <a:cubicBezTo>
                            <a:pt x="773426" y="652869"/>
                            <a:pt x="773389" y="653315"/>
                            <a:pt x="773277" y="653762"/>
                          </a:cubicBezTo>
                          <a:lnTo>
                            <a:pt x="770971" y="665408"/>
                          </a:lnTo>
                          <a:cubicBezTo>
                            <a:pt x="770859" y="665966"/>
                            <a:pt x="770673" y="666487"/>
                            <a:pt x="770487" y="667008"/>
                          </a:cubicBezTo>
                          <a:lnTo>
                            <a:pt x="766617" y="677091"/>
                          </a:lnTo>
                          <a:cubicBezTo>
                            <a:pt x="766357" y="677724"/>
                            <a:pt x="766096" y="678319"/>
                            <a:pt x="765724" y="678840"/>
                          </a:cubicBezTo>
                          <a:lnTo>
                            <a:pt x="760292" y="687397"/>
                          </a:lnTo>
                          <a:cubicBezTo>
                            <a:pt x="759920" y="687993"/>
                            <a:pt x="759474" y="688551"/>
                            <a:pt x="758953" y="689072"/>
                          </a:cubicBezTo>
                          <a:lnTo>
                            <a:pt x="751958" y="696067"/>
                          </a:lnTo>
                          <a:cubicBezTo>
                            <a:pt x="751474" y="696550"/>
                            <a:pt x="750879" y="696997"/>
                            <a:pt x="750283" y="697406"/>
                          </a:cubicBezTo>
                          <a:lnTo>
                            <a:pt x="741763" y="702838"/>
                          </a:lnTo>
                          <a:cubicBezTo>
                            <a:pt x="741205" y="703173"/>
                            <a:pt x="740610" y="703471"/>
                            <a:pt x="740014" y="703694"/>
                          </a:cubicBezTo>
                          <a:lnTo>
                            <a:pt x="729894" y="707601"/>
                          </a:lnTo>
                          <a:cubicBezTo>
                            <a:pt x="729410" y="707787"/>
                            <a:pt x="728852" y="707936"/>
                            <a:pt x="728294" y="708047"/>
                          </a:cubicBezTo>
                          <a:lnTo>
                            <a:pt x="716648" y="710391"/>
                          </a:lnTo>
                          <a:cubicBezTo>
                            <a:pt x="716239" y="710466"/>
                            <a:pt x="715755" y="710540"/>
                            <a:pt x="715308" y="710577"/>
                          </a:cubicBezTo>
                          <a:lnTo>
                            <a:pt x="702100" y="711322"/>
                          </a:lnTo>
                          <a:lnTo>
                            <a:pt x="701823" y="711076"/>
                          </a:lnTo>
                          <a:lnTo>
                            <a:pt x="701538" y="711360"/>
                          </a:lnTo>
                          <a:lnTo>
                            <a:pt x="135587" y="711360"/>
                          </a:lnTo>
                          <a:lnTo>
                            <a:pt x="135584" y="711363"/>
                          </a:lnTo>
                          <a:lnTo>
                            <a:pt x="72703" y="711363"/>
                          </a:lnTo>
                          <a:cubicBezTo>
                            <a:pt x="72517" y="711363"/>
                            <a:pt x="72331" y="711363"/>
                            <a:pt x="72145" y="711326"/>
                          </a:cubicBezTo>
                          <a:lnTo>
                            <a:pt x="58937" y="710581"/>
                          </a:lnTo>
                          <a:cubicBezTo>
                            <a:pt x="58491" y="710544"/>
                            <a:pt x="58044" y="710470"/>
                            <a:pt x="57598" y="710395"/>
                          </a:cubicBezTo>
                          <a:lnTo>
                            <a:pt x="45951" y="708051"/>
                          </a:lnTo>
                          <a:cubicBezTo>
                            <a:pt x="45393" y="707940"/>
                            <a:pt x="44872" y="707791"/>
                            <a:pt x="44351" y="707605"/>
                          </a:cubicBezTo>
                          <a:lnTo>
                            <a:pt x="34231" y="703698"/>
                          </a:lnTo>
                          <a:cubicBezTo>
                            <a:pt x="33934" y="703587"/>
                            <a:pt x="33673" y="703475"/>
                            <a:pt x="33375" y="703326"/>
                          </a:cubicBezTo>
                          <a:cubicBezTo>
                            <a:pt x="11126" y="692201"/>
                            <a:pt x="1" y="670658"/>
                            <a:pt x="1" y="638660"/>
                          </a:cubicBezTo>
                          <a:lnTo>
                            <a:pt x="5" y="638656"/>
                          </a:lnTo>
                          <a:lnTo>
                            <a:pt x="1" y="638652"/>
                          </a:lnTo>
                          <a:lnTo>
                            <a:pt x="1" y="575779"/>
                          </a:lnTo>
                          <a:lnTo>
                            <a:pt x="1" y="261338"/>
                          </a:lnTo>
                          <a:lnTo>
                            <a:pt x="260" y="261079"/>
                          </a:lnTo>
                          <a:lnTo>
                            <a:pt x="0" y="260786"/>
                          </a:lnTo>
                          <a:lnTo>
                            <a:pt x="1" y="260785"/>
                          </a:lnTo>
                          <a:lnTo>
                            <a:pt x="782" y="247577"/>
                          </a:lnTo>
                          <a:cubicBezTo>
                            <a:pt x="820" y="247131"/>
                            <a:pt x="894" y="246684"/>
                            <a:pt x="969" y="246238"/>
                          </a:cubicBezTo>
                          <a:lnTo>
                            <a:pt x="3313" y="234591"/>
                          </a:lnTo>
                          <a:cubicBezTo>
                            <a:pt x="3387" y="234033"/>
                            <a:pt x="3573" y="233512"/>
                            <a:pt x="3759" y="232992"/>
                          </a:cubicBezTo>
                          <a:lnTo>
                            <a:pt x="7629" y="222871"/>
                          </a:lnTo>
                          <a:cubicBezTo>
                            <a:pt x="7889" y="222276"/>
                            <a:pt x="8187" y="221681"/>
                            <a:pt x="8522" y="221123"/>
                          </a:cubicBezTo>
                          <a:lnTo>
                            <a:pt x="13954" y="212602"/>
                          </a:lnTo>
                          <a:cubicBezTo>
                            <a:pt x="14326" y="212007"/>
                            <a:pt x="14772" y="211449"/>
                            <a:pt x="15293" y="210928"/>
                          </a:cubicBezTo>
                          <a:lnTo>
                            <a:pt x="22288" y="203933"/>
                          </a:lnTo>
                          <a:cubicBezTo>
                            <a:pt x="22809" y="203449"/>
                            <a:pt x="23367" y="202966"/>
                            <a:pt x="23962" y="202593"/>
                          </a:cubicBezTo>
                          <a:lnTo>
                            <a:pt x="32483" y="197161"/>
                          </a:lnTo>
                          <a:cubicBezTo>
                            <a:pt x="33041" y="196826"/>
                            <a:pt x="33636" y="196529"/>
                            <a:pt x="34232" y="196268"/>
                          </a:cubicBezTo>
                          <a:lnTo>
                            <a:pt x="44352" y="192399"/>
                          </a:lnTo>
                          <a:cubicBezTo>
                            <a:pt x="44873" y="192213"/>
                            <a:pt x="45394" y="192064"/>
                            <a:pt x="45952" y="191952"/>
                          </a:cubicBezTo>
                          <a:lnTo>
                            <a:pt x="57598" y="189608"/>
                          </a:lnTo>
                          <a:cubicBezTo>
                            <a:pt x="58044" y="189534"/>
                            <a:pt x="58491" y="189459"/>
                            <a:pt x="58937" y="189422"/>
                          </a:cubicBezTo>
                          <a:lnTo>
                            <a:pt x="62885" y="189188"/>
                          </a:lnTo>
                          <a:lnTo>
                            <a:pt x="62885" y="135589"/>
                          </a:lnTo>
                          <a:lnTo>
                            <a:pt x="62878" y="135582"/>
                          </a:lnTo>
                          <a:cubicBezTo>
                            <a:pt x="62878" y="130150"/>
                            <a:pt x="67268" y="125760"/>
                            <a:pt x="72700" y="125760"/>
                          </a:cubicBezTo>
                          <a:lnTo>
                            <a:pt x="72705" y="125760"/>
                          </a:lnTo>
                          <a:lnTo>
                            <a:pt x="72707" y="125758"/>
                          </a:lnTo>
                          <a:lnTo>
                            <a:pt x="72709" y="125760"/>
                          </a:lnTo>
                          <a:lnTo>
                            <a:pt x="127167" y="125760"/>
                          </a:lnTo>
                          <a:lnTo>
                            <a:pt x="134240" y="76252"/>
                          </a:lnTo>
                          <a:cubicBezTo>
                            <a:pt x="151190" y="25406"/>
                            <a:pt x="193563" y="1"/>
                            <a:pt x="261342" y="1"/>
                          </a:cubicBezTo>
                          <a:lnTo>
                            <a:pt x="261361" y="20"/>
                          </a:lnTo>
                          <a:close/>
                        </a:path>
                      </a:pathLst>
                    </a:custGeom>
                    <a:solidFill>
                      <a:schemeClr val="tx2">
                        <a:lumMod val="75000"/>
                        <a:lumOff val="2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latin typeface="Tw Cen MT (Headings)"/>
                      </a:endParaRPr>
                    </a:p>
                  </p:txBody>
                </p:sp>
                <p:sp>
                  <p:nvSpPr>
                    <p:cNvPr id="123" name="Google Shape;88;p16">
                      <a:extLst>
                        <a:ext uri="{FF2B5EF4-FFF2-40B4-BE49-F238E27FC236}">
                          <a16:creationId xmlns:a16="http://schemas.microsoft.com/office/drawing/2014/main" id="{A4238BE4-BFF3-494D-B319-A73E4249F14E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90983" y="5170177"/>
                      <a:ext cx="701464" cy="701466"/>
                    </a:xfrm>
                    <a:prstGeom prst="flowChartConnector">
                      <a:avLst/>
                    </a:prstGeom>
                    <a:noFill/>
                    <a:ln w="12700" cap="flat" cmpd="sng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Tw Cen MT (Headings)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F910602-9D90-402F-A931-8AA3D0CB3F88}"/>
              </a:ext>
            </a:extLst>
          </p:cNvPr>
          <p:cNvGrpSpPr/>
          <p:nvPr/>
        </p:nvGrpSpPr>
        <p:grpSpPr>
          <a:xfrm>
            <a:off x="64771" y="260279"/>
            <a:ext cx="11881665" cy="6597721"/>
            <a:chOff x="64771" y="260279"/>
            <a:chExt cx="11881665" cy="659772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E9B914F-736D-4047-913F-2961BF6E00C1}"/>
                </a:ext>
              </a:extLst>
            </p:cNvPr>
            <p:cNvGrpSpPr/>
            <p:nvPr/>
          </p:nvGrpSpPr>
          <p:grpSpPr>
            <a:xfrm rot="16200000">
              <a:off x="11151465" y="-135961"/>
              <a:ext cx="398731" cy="1191211"/>
              <a:chOff x="12164395" y="379811"/>
              <a:chExt cx="398731" cy="119121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59" name="Google Shape;18;p2">
                <a:extLst>
                  <a:ext uri="{FF2B5EF4-FFF2-40B4-BE49-F238E27FC236}">
                    <a16:creationId xmlns:a16="http://schemas.microsoft.com/office/drawing/2014/main" id="{FE37CF6C-9359-4571-B803-5F52CD61B87A}"/>
                  </a:ext>
                </a:extLst>
              </p:cNvPr>
              <p:cNvSpPr/>
              <p:nvPr/>
            </p:nvSpPr>
            <p:spPr>
              <a:xfrm rot="16200000">
                <a:off x="12431075" y="1462273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2;p2">
                <a:extLst>
                  <a:ext uri="{FF2B5EF4-FFF2-40B4-BE49-F238E27FC236}">
                    <a16:creationId xmlns:a16="http://schemas.microsoft.com/office/drawing/2014/main" id="{FE31EE7A-3099-4543-9805-E116B6EF8126}"/>
                  </a:ext>
                </a:extLst>
              </p:cNvPr>
              <p:cNvSpPr/>
              <p:nvPr/>
            </p:nvSpPr>
            <p:spPr>
              <a:xfrm rot="16200000">
                <a:off x="12164396" y="1457874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608"/>
                    </a:moveTo>
                    <a:cubicBezTo>
                      <a:pt x="83609" y="64398"/>
                      <a:pt x="65136" y="82871"/>
                      <a:pt x="42353" y="82871"/>
                    </a:cubicBezTo>
                    <a:cubicBezTo>
                      <a:pt x="19556" y="82871"/>
                      <a:pt x="1090" y="64398"/>
                      <a:pt x="1090" y="41608"/>
                    </a:cubicBezTo>
                    <a:cubicBezTo>
                      <a:pt x="1090" y="18824"/>
                      <a:pt x="19556" y="352"/>
                      <a:pt x="42353" y="352"/>
                    </a:cubicBezTo>
                    <a:cubicBezTo>
                      <a:pt x="65136" y="352"/>
                      <a:pt x="83609" y="18824"/>
                      <a:pt x="83609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3;p2">
                <a:extLst>
                  <a:ext uri="{FF2B5EF4-FFF2-40B4-BE49-F238E27FC236}">
                    <a16:creationId xmlns:a16="http://schemas.microsoft.com/office/drawing/2014/main" id="{16FF9B56-DBA6-4E4B-A22F-3961A67A4985}"/>
                  </a:ext>
                </a:extLst>
              </p:cNvPr>
              <p:cNvSpPr/>
              <p:nvPr/>
            </p:nvSpPr>
            <p:spPr>
              <a:xfrm rot="16200000">
                <a:off x="12454380" y="11772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724"/>
                    </a:moveTo>
                    <a:cubicBezTo>
                      <a:pt x="83609" y="64514"/>
                      <a:pt x="65136" y="82980"/>
                      <a:pt x="42353" y="82980"/>
                    </a:cubicBezTo>
                    <a:cubicBezTo>
                      <a:pt x="19556" y="82980"/>
                      <a:pt x="1090" y="64514"/>
                      <a:pt x="1090" y="41724"/>
                    </a:cubicBezTo>
                    <a:cubicBezTo>
                      <a:pt x="1090" y="18934"/>
                      <a:pt x="19556" y="462"/>
                      <a:pt x="42353" y="462"/>
                    </a:cubicBezTo>
                    <a:cubicBezTo>
                      <a:pt x="65136" y="462"/>
                      <a:pt x="83609" y="18934"/>
                      <a:pt x="83609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14;p2">
                <a:extLst>
                  <a:ext uri="{FF2B5EF4-FFF2-40B4-BE49-F238E27FC236}">
                    <a16:creationId xmlns:a16="http://schemas.microsoft.com/office/drawing/2014/main" id="{042C640C-37D1-4059-A244-11FBBD4B7596}"/>
                  </a:ext>
                </a:extLst>
              </p:cNvPr>
              <p:cNvSpPr/>
              <p:nvPr/>
            </p:nvSpPr>
            <p:spPr>
              <a:xfrm rot="16200000">
                <a:off x="12164396" y="1186006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608"/>
                    </a:moveTo>
                    <a:cubicBezTo>
                      <a:pt x="83711" y="64398"/>
                      <a:pt x="65233" y="82871"/>
                      <a:pt x="42449" y="82871"/>
                    </a:cubicBezTo>
                    <a:cubicBezTo>
                      <a:pt x="19665" y="82871"/>
                      <a:pt x="1193" y="64398"/>
                      <a:pt x="1193" y="41608"/>
                    </a:cubicBezTo>
                    <a:cubicBezTo>
                      <a:pt x="1193" y="18824"/>
                      <a:pt x="19665" y="352"/>
                      <a:pt x="42449" y="352"/>
                    </a:cubicBezTo>
                    <a:cubicBezTo>
                      <a:pt x="65233" y="352"/>
                      <a:pt x="83711" y="18824"/>
                      <a:pt x="83711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15;p2">
                <a:extLst>
                  <a:ext uri="{FF2B5EF4-FFF2-40B4-BE49-F238E27FC236}">
                    <a16:creationId xmlns:a16="http://schemas.microsoft.com/office/drawing/2014/main" id="{16D33433-45DF-4F48-BF2A-8A92E4800480}"/>
                  </a:ext>
                </a:extLst>
              </p:cNvPr>
              <p:cNvSpPr/>
              <p:nvPr/>
            </p:nvSpPr>
            <p:spPr>
              <a:xfrm rot="16200000">
                <a:off x="12454380" y="905420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724"/>
                    </a:moveTo>
                    <a:cubicBezTo>
                      <a:pt x="83711" y="64514"/>
                      <a:pt x="65233" y="82980"/>
                      <a:pt x="42449" y="82980"/>
                    </a:cubicBezTo>
                    <a:cubicBezTo>
                      <a:pt x="19665" y="82980"/>
                      <a:pt x="1193" y="64514"/>
                      <a:pt x="1193" y="41724"/>
                    </a:cubicBezTo>
                    <a:cubicBezTo>
                      <a:pt x="1193" y="18934"/>
                      <a:pt x="19665" y="462"/>
                      <a:pt x="42449" y="462"/>
                    </a:cubicBezTo>
                    <a:cubicBezTo>
                      <a:pt x="65233" y="462"/>
                      <a:pt x="83711" y="18934"/>
                      <a:pt x="83711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6;p2">
                <a:extLst>
                  <a:ext uri="{FF2B5EF4-FFF2-40B4-BE49-F238E27FC236}">
                    <a16:creationId xmlns:a16="http://schemas.microsoft.com/office/drawing/2014/main" id="{06BE34B7-9C79-46B5-A2A5-1A5DAA2D396C}"/>
                  </a:ext>
                </a:extLst>
              </p:cNvPr>
              <p:cNvSpPr/>
              <p:nvPr/>
            </p:nvSpPr>
            <p:spPr>
              <a:xfrm rot="16200000">
                <a:off x="12164396" y="932273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608"/>
                    </a:moveTo>
                    <a:cubicBezTo>
                      <a:pt x="83807" y="64398"/>
                      <a:pt x="65342" y="82871"/>
                      <a:pt x="42551" y="82871"/>
                    </a:cubicBezTo>
                    <a:cubicBezTo>
                      <a:pt x="19761" y="82871"/>
                      <a:pt x="1289" y="64398"/>
                      <a:pt x="1289" y="41608"/>
                    </a:cubicBezTo>
                    <a:cubicBezTo>
                      <a:pt x="1289" y="18824"/>
                      <a:pt x="19761" y="352"/>
                      <a:pt x="42551" y="352"/>
                    </a:cubicBezTo>
                    <a:cubicBezTo>
                      <a:pt x="65342" y="352"/>
                      <a:pt x="83807" y="18824"/>
                      <a:pt x="8380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17;p2">
                <a:extLst>
                  <a:ext uri="{FF2B5EF4-FFF2-40B4-BE49-F238E27FC236}">
                    <a16:creationId xmlns:a16="http://schemas.microsoft.com/office/drawing/2014/main" id="{D4F878E7-88D6-49DD-A2A9-A4865D56F106}"/>
                  </a:ext>
                </a:extLst>
              </p:cNvPr>
              <p:cNvSpPr/>
              <p:nvPr/>
            </p:nvSpPr>
            <p:spPr>
              <a:xfrm rot="16200000">
                <a:off x="12454380" y="6516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724"/>
                    </a:moveTo>
                    <a:cubicBezTo>
                      <a:pt x="83807" y="64514"/>
                      <a:pt x="65342" y="82980"/>
                      <a:pt x="42551" y="82980"/>
                    </a:cubicBezTo>
                    <a:cubicBezTo>
                      <a:pt x="19761" y="82980"/>
                      <a:pt x="1289" y="64514"/>
                      <a:pt x="1289" y="41724"/>
                    </a:cubicBezTo>
                    <a:cubicBezTo>
                      <a:pt x="1289" y="18934"/>
                      <a:pt x="19761" y="462"/>
                      <a:pt x="42551" y="462"/>
                    </a:cubicBezTo>
                    <a:cubicBezTo>
                      <a:pt x="65342" y="462"/>
                      <a:pt x="83807" y="18934"/>
                      <a:pt x="8380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18;p2">
                <a:extLst>
                  <a:ext uri="{FF2B5EF4-FFF2-40B4-BE49-F238E27FC236}">
                    <a16:creationId xmlns:a16="http://schemas.microsoft.com/office/drawing/2014/main" id="{5EAA14A2-D1ED-4B16-B0C7-0E45BEFA5C37}"/>
                  </a:ext>
                </a:extLst>
              </p:cNvPr>
              <p:cNvSpPr/>
              <p:nvPr/>
            </p:nvSpPr>
            <p:spPr>
              <a:xfrm rot="16200000">
                <a:off x="12164391" y="660401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19;p2">
                <a:extLst>
                  <a:ext uri="{FF2B5EF4-FFF2-40B4-BE49-F238E27FC236}">
                    <a16:creationId xmlns:a16="http://schemas.microsoft.com/office/drawing/2014/main" id="{8975A1FE-6008-4489-8E57-48CF1930438B}"/>
                  </a:ext>
                </a:extLst>
              </p:cNvPr>
              <p:cNvSpPr/>
              <p:nvPr/>
            </p:nvSpPr>
            <p:spPr>
              <a:xfrm rot="16200000">
                <a:off x="12454376" y="379815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724"/>
                    </a:moveTo>
                    <a:cubicBezTo>
                      <a:pt x="83917" y="64514"/>
                      <a:pt x="65438" y="82980"/>
                      <a:pt x="42654" y="82980"/>
                    </a:cubicBezTo>
                    <a:cubicBezTo>
                      <a:pt x="19870" y="82980"/>
                      <a:pt x="1392" y="64514"/>
                      <a:pt x="1392" y="41724"/>
                    </a:cubicBezTo>
                    <a:cubicBezTo>
                      <a:pt x="1392" y="18934"/>
                      <a:pt x="19870" y="462"/>
                      <a:pt x="42654" y="462"/>
                    </a:cubicBezTo>
                    <a:cubicBezTo>
                      <a:pt x="65438" y="462"/>
                      <a:pt x="83917" y="18934"/>
                      <a:pt x="8391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0CA1749-F1E9-476C-86F8-2EB9F0E30024}"/>
                </a:ext>
              </a:extLst>
            </p:cNvPr>
            <p:cNvGrpSpPr/>
            <p:nvPr/>
          </p:nvGrpSpPr>
          <p:grpSpPr>
            <a:xfrm>
              <a:off x="64771" y="5417137"/>
              <a:ext cx="438356" cy="1440863"/>
              <a:chOff x="64771" y="5417137"/>
              <a:chExt cx="438356" cy="1440863"/>
            </a:xfrm>
          </p:grpSpPr>
          <p:sp>
            <p:nvSpPr>
              <p:cNvPr id="57" name="Rectangle: Top Corners Rounded 21">
                <a:extLst>
                  <a:ext uri="{FF2B5EF4-FFF2-40B4-BE49-F238E27FC236}">
                    <a16:creationId xmlns:a16="http://schemas.microsoft.com/office/drawing/2014/main" id="{05796FB2-E12D-4347-BAFB-C1340E5CFBB1}"/>
                  </a:ext>
                </a:extLst>
              </p:cNvPr>
              <p:cNvSpPr/>
              <p:nvPr/>
            </p:nvSpPr>
            <p:spPr>
              <a:xfrm>
                <a:off x="64771" y="5417137"/>
                <a:ext cx="207782" cy="1440863"/>
              </a:xfrm>
              <a:custGeom>
                <a:avLst/>
                <a:gdLst>
                  <a:gd name="connsiteX0" fmla="*/ 103891 w 207781"/>
                  <a:gd name="connsiteY0" fmla="*/ 0 h 1440863"/>
                  <a:gd name="connsiteX1" fmla="*/ 103891 w 207781"/>
                  <a:gd name="connsiteY1" fmla="*/ 0 h 1440863"/>
                  <a:gd name="connsiteX2" fmla="*/ 207782 w 207781"/>
                  <a:gd name="connsiteY2" fmla="*/ 103891 h 1440863"/>
                  <a:gd name="connsiteX3" fmla="*/ 207781 w 207781"/>
                  <a:gd name="connsiteY3" fmla="*/ 1440863 h 1440863"/>
                  <a:gd name="connsiteX4" fmla="*/ 207781 w 207781"/>
                  <a:gd name="connsiteY4" fmla="*/ 1440863 h 1440863"/>
                  <a:gd name="connsiteX5" fmla="*/ 0 w 207781"/>
                  <a:gd name="connsiteY5" fmla="*/ 1440863 h 1440863"/>
                  <a:gd name="connsiteX6" fmla="*/ 0 w 207781"/>
                  <a:gd name="connsiteY6" fmla="*/ 1440863 h 1440863"/>
                  <a:gd name="connsiteX7" fmla="*/ 0 w 207781"/>
                  <a:gd name="connsiteY7" fmla="*/ 103891 h 1440863"/>
                  <a:gd name="connsiteX8" fmla="*/ 103891 w 207781"/>
                  <a:gd name="connsiteY8" fmla="*/ 0 h 1440863"/>
                  <a:gd name="connsiteX0" fmla="*/ 103891 w 207782"/>
                  <a:gd name="connsiteY0" fmla="*/ 0 h 1448483"/>
                  <a:gd name="connsiteX1" fmla="*/ 103891 w 207782"/>
                  <a:gd name="connsiteY1" fmla="*/ 0 h 1448483"/>
                  <a:gd name="connsiteX2" fmla="*/ 207782 w 207782"/>
                  <a:gd name="connsiteY2" fmla="*/ 103891 h 1448483"/>
                  <a:gd name="connsiteX3" fmla="*/ 207781 w 207782"/>
                  <a:gd name="connsiteY3" fmla="*/ 1440863 h 1448483"/>
                  <a:gd name="connsiteX4" fmla="*/ 207781 w 207782"/>
                  <a:gd name="connsiteY4" fmla="*/ 1440863 h 1448483"/>
                  <a:gd name="connsiteX5" fmla="*/ 91440 w 207782"/>
                  <a:gd name="connsiteY5" fmla="*/ 1448483 h 1448483"/>
                  <a:gd name="connsiteX6" fmla="*/ 0 w 207782"/>
                  <a:gd name="connsiteY6" fmla="*/ 1440863 h 1448483"/>
                  <a:gd name="connsiteX7" fmla="*/ 0 w 207782"/>
                  <a:gd name="connsiteY7" fmla="*/ 1440863 h 1448483"/>
                  <a:gd name="connsiteX8" fmla="*/ 0 w 207782"/>
                  <a:gd name="connsiteY8" fmla="*/ 103891 h 1448483"/>
                  <a:gd name="connsiteX9" fmla="*/ 103891 w 207782"/>
                  <a:gd name="connsiteY9" fmla="*/ 0 h 1448483"/>
                  <a:gd name="connsiteX0" fmla="*/ 91440 w 207782"/>
                  <a:gd name="connsiteY0" fmla="*/ 1448483 h 1539923"/>
                  <a:gd name="connsiteX1" fmla="*/ 0 w 207782"/>
                  <a:gd name="connsiteY1" fmla="*/ 1440863 h 1539923"/>
                  <a:gd name="connsiteX2" fmla="*/ 0 w 207782"/>
                  <a:gd name="connsiteY2" fmla="*/ 1440863 h 1539923"/>
                  <a:gd name="connsiteX3" fmla="*/ 0 w 207782"/>
                  <a:gd name="connsiteY3" fmla="*/ 103891 h 1539923"/>
                  <a:gd name="connsiteX4" fmla="*/ 103891 w 207782"/>
                  <a:gd name="connsiteY4" fmla="*/ 0 h 1539923"/>
                  <a:gd name="connsiteX5" fmla="*/ 103891 w 207782"/>
                  <a:gd name="connsiteY5" fmla="*/ 0 h 1539923"/>
                  <a:gd name="connsiteX6" fmla="*/ 207782 w 207782"/>
                  <a:gd name="connsiteY6" fmla="*/ 103891 h 1539923"/>
                  <a:gd name="connsiteX7" fmla="*/ 207781 w 207782"/>
                  <a:gd name="connsiteY7" fmla="*/ 1440863 h 1539923"/>
                  <a:gd name="connsiteX8" fmla="*/ 207781 w 207782"/>
                  <a:gd name="connsiteY8" fmla="*/ 1440863 h 1539923"/>
                  <a:gd name="connsiteX9" fmla="*/ 182880 w 207782"/>
                  <a:gd name="connsiteY9" fmla="*/ 1539923 h 1539923"/>
                  <a:gd name="connsiteX0" fmla="*/ 0 w 207782"/>
                  <a:gd name="connsiteY0" fmla="*/ 1440863 h 1539923"/>
                  <a:gd name="connsiteX1" fmla="*/ 0 w 207782"/>
                  <a:gd name="connsiteY1" fmla="*/ 1440863 h 1539923"/>
                  <a:gd name="connsiteX2" fmla="*/ 0 w 207782"/>
                  <a:gd name="connsiteY2" fmla="*/ 103891 h 1539923"/>
                  <a:gd name="connsiteX3" fmla="*/ 103891 w 207782"/>
                  <a:gd name="connsiteY3" fmla="*/ 0 h 1539923"/>
                  <a:gd name="connsiteX4" fmla="*/ 103891 w 207782"/>
                  <a:gd name="connsiteY4" fmla="*/ 0 h 1539923"/>
                  <a:gd name="connsiteX5" fmla="*/ 207782 w 207782"/>
                  <a:gd name="connsiteY5" fmla="*/ 103891 h 1539923"/>
                  <a:gd name="connsiteX6" fmla="*/ 207781 w 207782"/>
                  <a:gd name="connsiteY6" fmla="*/ 1440863 h 1539923"/>
                  <a:gd name="connsiteX7" fmla="*/ 207781 w 207782"/>
                  <a:gd name="connsiteY7" fmla="*/ 1440863 h 1539923"/>
                  <a:gd name="connsiteX8" fmla="*/ 182880 w 207782"/>
                  <a:gd name="connsiteY8" fmla="*/ 1539923 h 1539923"/>
                  <a:gd name="connsiteX0" fmla="*/ 0 w 207782"/>
                  <a:gd name="connsiteY0" fmla="*/ 1440863 h 1440863"/>
                  <a:gd name="connsiteX1" fmla="*/ 0 w 207782"/>
                  <a:gd name="connsiteY1" fmla="*/ 1440863 h 1440863"/>
                  <a:gd name="connsiteX2" fmla="*/ 0 w 207782"/>
                  <a:gd name="connsiteY2" fmla="*/ 103891 h 1440863"/>
                  <a:gd name="connsiteX3" fmla="*/ 103891 w 207782"/>
                  <a:gd name="connsiteY3" fmla="*/ 0 h 1440863"/>
                  <a:gd name="connsiteX4" fmla="*/ 103891 w 207782"/>
                  <a:gd name="connsiteY4" fmla="*/ 0 h 1440863"/>
                  <a:gd name="connsiteX5" fmla="*/ 207782 w 207782"/>
                  <a:gd name="connsiteY5" fmla="*/ 103891 h 1440863"/>
                  <a:gd name="connsiteX6" fmla="*/ 207781 w 207782"/>
                  <a:gd name="connsiteY6" fmla="*/ 1440863 h 1440863"/>
                  <a:gd name="connsiteX7" fmla="*/ 207781 w 207782"/>
                  <a:gd name="connsiteY7" fmla="*/ 1440863 h 144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782" h="1440863">
                    <a:moveTo>
                      <a:pt x="0" y="1440863"/>
                    </a:moveTo>
                    <a:lnTo>
                      <a:pt x="0" y="1440863"/>
                    </a:lnTo>
                    <a:lnTo>
                      <a:pt x="0" y="103891"/>
                    </a:lnTo>
                    <a:cubicBezTo>
                      <a:pt x="0" y="46514"/>
                      <a:pt x="46514" y="0"/>
                      <a:pt x="103891" y="0"/>
                    </a:cubicBezTo>
                    <a:lnTo>
                      <a:pt x="103891" y="0"/>
                    </a:lnTo>
                    <a:cubicBezTo>
                      <a:pt x="161268" y="0"/>
                      <a:pt x="207782" y="46514"/>
                      <a:pt x="207782" y="103891"/>
                    </a:cubicBezTo>
                    <a:cubicBezTo>
                      <a:pt x="207782" y="549548"/>
                      <a:pt x="207781" y="995206"/>
                      <a:pt x="207781" y="1440863"/>
                    </a:cubicBezTo>
                    <a:lnTo>
                      <a:pt x="207781" y="1440863"/>
                    </a:lnTo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Google Shape;517;p30">
                <a:extLst>
                  <a:ext uri="{FF2B5EF4-FFF2-40B4-BE49-F238E27FC236}">
                    <a16:creationId xmlns:a16="http://schemas.microsoft.com/office/drawing/2014/main" id="{1D5E4B72-83BC-485E-99EF-5937AAD7A783}"/>
                  </a:ext>
                </a:extLst>
              </p:cNvPr>
              <p:cNvSpPr/>
              <p:nvPr/>
            </p:nvSpPr>
            <p:spPr>
              <a:xfrm rot="10800000">
                <a:off x="237828" y="560224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" name="Google Shape;518;p30">
              <a:extLst>
                <a:ext uri="{FF2B5EF4-FFF2-40B4-BE49-F238E27FC236}">
                  <a16:creationId xmlns:a16="http://schemas.microsoft.com/office/drawing/2014/main" id="{60274793-0464-437A-8B42-C94A8D98C045}"/>
                </a:ext>
              </a:extLst>
            </p:cNvPr>
            <p:cNvSpPr/>
            <p:nvPr/>
          </p:nvSpPr>
          <p:spPr>
            <a:xfrm rot="10800000">
              <a:off x="8666422" y="310708"/>
              <a:ext cx="815478" cy="8154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6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2E4F753F-F772-4D75-B201-AEF72725C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Trends in medical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4168499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4C53B3-6D1F-43C7-9DBD-D81C65BB27C3}"/>
              </a:ext>
            </a:extLst>
          </p:cNvPr>
          <p:cNvGrpSpPr/>
          <p:nvPr/>
        </p:nvGrpSpPr>
        <p:grpSpPr>
          <a:xfrm>
            <a:off x="781724" y="1262657"/>
            <a:ext cx="9951986" cy="4917343"/>
            <a:chOff x="1779958" y="1393587"/>
            <a:chExt cx="9951986" cy="491734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68C6212-5549-41D5-9A36-800E33A6BB0F}"/>
                </a:ext>
              </a:extLst>
            </p:cNvPr>
            <p:cNvGrpSpPr/>
            <p:nvPr/>
          </p:nvGrpSpPr>
          <p:grpSpPr>
            <a:xfrm>
              <a:off x="2538883" y="1713362"/>
              <a:ext cx="2090671" cy="4281660"/>
              <a:chOff x="2330718" y="1713362"/>
              <a:chExt cx="2090671" cy="4281660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F4F5C21-9315-405A-AFBB-5287343235FB}"/>
                  </a:ext>
                </a:extLst>
              </p:cNvPr>
              <p:cNvCxnSpPr/>
              <p:nvPr/>
            </p:nvCxnSpPr>
            <p:spPr>
              <a:xfrm>
                <a:off x="3336152" y="3163411"/>
                <a:ext cx="1085237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2CD4BAE-13F9-4D96-AEF3-35C0E1CEFD95}"/>
                  </a:ext>
                </a:extLst>
              </p:cNvPr>
              <p:cNvCxnSpPr/>
              <p:nvPr/>
            </p:nvCxnSpPr>
            <p:spPr>
              <a:xfrm>
                <a:off x="3336152" y="4633469"/>
                <a:ext cx="1085237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AE4034B-CBDB-4F68-89DD-5A00C51FFF9F}"/>
                  </a:ext>
                </a:extLst>
              </p:cNvPr>
              <p:cNvSpPr/>
              <p:nvPr/>
            </p:nvSpPr>
            <p:spPr>
              <a:xfrm flipV="1">
                <a:off x="2330849" y="5633341"/>
                <a:ext cx="1573011" cy="361681"/>
              </a:xfrm>
              <a:custGeom>
                <a:avLst/>
                <a:gdLst>
                  <a:gd name="connsiteX0" fmla="*/ 0 w 1612900"/>
                  <a:gd name="connsiteY0" fmla="*/ 393700 h 393700"/>
                  <a:gd name="connsiteX1" fmla="*/ 0 w 1612900"/>
                  <a:gd name="connsiteY1" fmla="*/ 0 h 393700"/>
                  <a:gd name="connsiteX2" fmla="*/ 1612900 w 1612900"/>
                  <a:gd name="connsiteY2" fmla="*/ 0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2900" h="393700">
                    <a:moveTo>
                      <a:pt x="0" y="393700"/>
                    </a:moveTo>
                    <a:lnTo>
                      <a:pt x="0" y="0"/>
                    </a:lnTo>
                    <a:lnTo>
                      <a:pt x="1612900" y="0"/>
                    </a:lnTo>
                  </a:path>
                </a:pathLst>
              </a:custGeom>
              <a:noFill/>
              <a:ln w="12700">
                <a:solidFill>
                  <a:schemeClr val="accent4"/>
                </a:solidFill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tx2">
                      <a:lumMod val="85000"/>
                      <a:lumOff val="15000"/>
                    </a:schemeClr>
                  </a:solidFill>
                  <a:latin typeface="Tw Cen MT (Headings)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8FB9DF5-EA55-40FD-9931-CF2BF5B70CEA}"/>
                  </a:ext>
                </a:extLst>
              </p:cNvPr>
              <p:cNvSpPr/>
              <p:nvPr/>
            </p:nvSpPr>
            <p:spPr>
              <a:xfrm>
                <a:off x="2330718" y="1713362"/>
                <a:ext cx="1572809" cy="361681"/>
              </a:xfrm>
              <a:custGeom>
                <a:avLst/>
                <a:gdLst>
                  <a:gd name="connsiteX0" fmla="*/ 0 w 1612900"/>
                  <a:gd name="connsiteY0" fmla="*/ 393700 h 393700"/>
                  <a:gd name="connsiteX1" fmla="*/ 0 w 1612900"/>
                  <a:gd name="connsiteY1" fmla="*/ 0 h 393700"/>
                  <a:gd name="connsiteX2" fmla="*/ 1612900 w 1612900"/>
                  <a:gd name="connsiteY2" fmla="*/ 0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2900" h="393700">
                    <a:moveTo>
                      <a:pt x="0" y="393700"/>
                    </a:moveTo>
                    <a:lnTo>
                      <a:pt x="0" y="0"/>
                    </a:lnTo>
                    <a:lnTo>
                      <a:pt x="1612900" y="0"/>
                    </a:lnTo>
                  </a:path>
                </a:pathLst>
              </a:custGeom>
              <a:noFill/>
              <a:ln w="12700">
                <a:solidFill>
                  <a:schemeClr val="accent1"/>
                </a:solidFill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Tw Cen MT (Headings)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7EF6B0F-47B8-4821-8015-8A57A5DDBD14}"/>
                </a:ext>
              </a:extLst>
            </p:cNvPr>
            <p:cNvGrpSpPr/>
            <p:nvPr/>
          </p:nvGrpSpPr>
          <p:grpSpPr>
            <a:xfrm>
              <a:off x="1779958" y="1864277"/>
              <a:ext cx="1944065" cy="3991323"/>
              <a:chOff x="1571793" y="1864277"/>
              <a:chExt cx="1944065" cy="3991323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BDCCCAEB-F65D-448D-9377-30FF06E254B8}"/>
                  </a:ext>
                </a:extLst>
              </p:cNvPr>
              <p:cNvGrpSpPr/>
              <p:nvPr/>
            </p:nvGrpSpPr>
            <p:grpSpPr>
              <a:xfrm>
                <a:off x="1571793" y="1864277"/>
                <a:ext cx="1944065" cy="3991323"/>
                <a:chOff x="6138863" y="1727200"/>
                <a:chExt cx="1655763" cy="3400425"/>
              </a:xfrm>
            </p:grpSpPr>
            <p:sp>
              <p:nvSpPr>
                <p:cNvPr id="81" name="Freeform 5">
                  <a:extLst>
                    <a:ext uri="{FF2B5EF4-FFF2-40B4-BE49-F238E27FC236}">
                      <a16:creationId xmlns:a16="http://schemas.microsoft.com/office/drawing/2014/main" id="{1A2D6556-BCFF-4466-8E74-89B36F12E7B7}"/>
                    </a:ext>
                  </a:extLst>
                </p:cNvPr>
                <p:cNvSpPr/>
                <p:nvPr/>
              </p:nvSpPr>
              <p:spPr bwMode="auto">
                <a:xfrm>
                  <a:off x="6138863" y="1727200"/>
                  <a:ext cx="1128713" cy="1597025"/>
                </a:xfrm>
                <a:custGeom>
                  <a:avLst/>
                  <a:gdLst>
                    <a:gd name="T0" fmla="*/ 0 w 2840"/>
                    <a:gd name="T1" fmla="*/ 0 h 4016"/>
                    <a:gd name="T2" fmla="*/ 2840 w 2840"/>
                    <a:gd name="T3" fmla="*/ 1177 h 4016"/>
                    <a:gd name="T4" fmla="*/ 0 w 2840"/>
                    <a:gd name="T5" fmla="*/ 4016 h 4016"/>
                    <a:gd name="T6" fmla="*/ 0 w 2840"/>
                    <a:gd name="T7" fmla="*/ 0 h 40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40" h="4016">
                      <a:moveTo>
                        <a:pt x="0" y="0"/>
                      </a:moveTo>
                      <a:cubicBezTo>
                        <a:pt x="1065" y="0"/>
                        <a:pt x="2087" y="424"/>
                        <a:pt x="2840" y="1177"/>
                      </a:cubicBezTo>
                      <a:lnTo>
                        <a:pt x="0" y="40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Tw Cen MT (Headings)"/>
                  </a:endParaRPr>
                </a:p>
              </p:txBody>
            </p:sp>
            <p:sp>
              <p:nvSpPr>
                <p:cNvPr id="82" name="Freeform 7">
                  <a:extLst>
                    <a:ext uri="{FF2B5EF4-FFF2-40B4-BE49-F238E27FC236}">
                      <a16:creationId xmlns:a16="http://schemas.microsoft.com/office/drawing/2014/main" id="{8585F240-A35C-46BC-BBD1-3BEFCC97030C}"/>
                    </a:ext>
                  </a:extLst>
                </p:cNvPr>
                <p:cNvSpPr/>
                <p:nvPr/>
              </p:nvSpPr>
              <p:spPr bwMode="auto">
                <a:xfrm>
                  <a:off x="6199188" y="2255838"/>
                  <a:ext cx="1595438" cy="1128713"/>
                </a:xfrm>
                <a:custGeom>
                  <a:avLst/>
                  <a:gdLst>
                    <a:gd name="T0" fmla="*/ 2839 w 4015"/>
                    <a:gd name="T1" fmla="*/ 0 h 2839"/>
                    <a:gd name="T2" fmla="*/ 4015 w 4015"/>
                    <a:gd name="T3" fmla="*/ 2839 h 2839"/>
                    <a:gd name="T4" fmla="*/ 0 w 4015"/>
                    <a:gd name="T5" fmla="*/ 2839 h 2839"/>
                    <a:gd name="T6" fmla="*/ 2839 w 4015"/>
                    <a:gd name="T7" fmla="*/ 0 h 28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15" h="2839">
                      <a:moveTo>
                        <a:pt x="2839" y="0"/>
                      </a:moveTo>
                      <a:cubicBezTo>
                        <a:pt x="3592" y="753"/>
                        <a:pt x="4015" y="1774"/>
                        <a:pt x="4015" y="2839"/>
                      </a:cubicBezTo>
                      <a:lnTo>
                        <a:pt x="0" y="2839"/>
                      </a:lnTo>
                      <a:lnTo>
                        <a:pt x="2839" y="0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Tw Cen MT (Headings)"/>
                  </a:endParaRPr>
                </a:p>
              </p:txBody>
            </p:sp>
            <p:sp>
              <p:nvSpPr>
                <p:cNvPr id="84" name="Freeform 9">
                  <a:extLst>
                    <a:ext uri="{FF2B5EF4-FFF2-40B4-BE49-F238E27FC236}">
                      <a16:creationId xmlns:a16="http://schemas.microsoft.com/office/drawing/2014/main" id="{DD4A5F53-51A7-4708-BDD9-511623DC06C1}"/>
                    </a:ext>
                  </a:extLst>
                </p:cNvPr>
                <p:cNvSpPr/>
                <p:nvPr/>
              </p:nvSpPr>
              <p:spPr bwMode="auto">
                <a:xfrm>
                  <a:off x="6199188" y="3470275"/>
                  <a:ext cx="1595438" cy="1128713"/>
                </a:xfrm>
                <a:custGeom>
                  <a:avLst/>
                  <a:gdLst>
                    <a:gd name="T0" fmla="*/ 4015 w 4015"/>
                    <a:gd name="T1" fmla="*/ 0 h 2840"/>
                    <a:gd name="T2" fmla="*/ 2839 w 4015"/>
                    <a:gd name="T3" fmla="*/ 2840 h 2840"/>
                    <a:gd name="T4" fmla="*/ 0 w 4015"/>
                    <a:gd name="T5" fmla="*/ 0 h 2840"/>
                    <a:gd name="T6" fmla="*/ 4015 w 4015"/>
                    <a:gd name="T7" fmla="*/ 0 h 2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15" h="2840">
                      <a:moveTo>
                        <a:pt x="4015" y="0"/>
                      </a:moveTo>
                      <a:cubicBezTo>
                        <a:pt x="4015" y="1065"/>
                        <a:pt x="3592" y="2087"/>
                        <a:pt x="2839" y="2840"/>
                      </a:cubicBezTo>
                      <a:lnTo>
                        <a:pt x="0" y="0"/>
                      </a:lnTo>
                      <a:lnTo>
                        <a:pt x="4015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Tw Cen MT (Headings)"/>
                  </a:endParaRPr>
                </a:p>
              </p:txBody>
            </p:sp>
            <p:sp>
              <p:nvSpPr>
                <p:cNvPr id="86" name="Freeform 11">
                  <a:extLst>
                    <a:ext uri="{FF2B5EF4-FFF2-40B4-BE49-F238E27FC236}">
                      <a16:creationId xmlns:a16="http://schemas.microsoft.com/office/drawing/2014/main" id="{08C40F7B-913C-4467-98BD-7CAFC82A170C}"/>
                    </a:ext>
                  </a:extLst>
                </p:cNvPr>
                <p:cNvSpPr/>
                <p:nvPr/>
              </p:nvSpPr>
              <p:spPr bwMode="auto">
                <a:xfrm>
                  <a:off x="6138863" y="3530600"/>
                  <a:ext cx="1128713" cy="1597025"/>
                </a:xfrm>
                <a:custGeom>
                  <a:avLst/>
                  <a:gdLst>
                    <a:gd name="T0" fmla="*/ 2840 w 2840"/>
                    <a:gd name="T1" fmla="*/ 2839 h 4015"/>
                    <a:gd name="T2" fmla="*/ 0 w 2840"/>
                    <a:gd name="T3" fmla="*/ 4015 h 4015"/>
                    <a:gd name="T4" fmla="*/ 0 w 2840"/>
                    <a:gd name="T5" fmla="*/ 0 h 4015"/>
                    <a:gd name="T6" fmla="*/ 2840 w 2840"/>
                    <a:gd name="T7" fmla="*/ 2839 h 40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40" h="4015">
                      <a:moveTo>
                        <a:pt x="2840" y="2839"/>
                      </a:moveTo>
                      <a:cubicBezTo>
                        <a:pt x="2087" y="3592"/>
                        <a:pt x="1065" y="4015"/>
                        <a:pt x="0" y="4015"/>
                      </a:cubicBezTo>
                      <a:lnTo>
                        <a:pt x="0" y="0"/>
                      </a:lnTo>
                      <a:lnTo>
                        <a:pt x="2840" y="2839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Tw Cen MT (Headings)"/>
                  </a:endParaRP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7ADD95BA-18A8-4021-91FA-99FF6429BD70}"/>
                  </a:ext>
                </a:extLst>
              </p:cNvPr>
              <p:cNvGrpSpPr/>
              <p:nvPr/>
            </p:nvGrpSpPr>
            <p:grpSpPr>
              <a:xfrm>
                <a:off x="1855522" y="2101641"/>
                <a:ext cx="1430020" cy="3505200"/>
                <a:chOff x="1855522" y="2101641"/>
                <a:chExt cx="1430020" cy="3505200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900AA2A9-1E72-4FCB-89D8-6B15181E3F1E}"/>
                    </a:ext>
                  </a:extLst>
                </p:cNvPr>
                <p:cNvGrpSpPr/>
                <p:nvPr/>
              </p:nvGrpSpPr>
              <p:grpSpPr>
                <a:xfrm>
                  <a:off x="2747062" y="2999531"/>
                  <a:ext cx="538480" cy="538480"/>
                  <a:chOff x="2747062" y="2999531"/>
                  <a:chExt cx="538480" cy="538480"/>
                </a:xfrm>
              </p:grpSpPr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302B13E5-1722-4D27-8D03-AD0CF1315BD6}"/>
                      </a:ext>
                    </a:extLst>
                  </p:cNvPr>
                  <p:cNvSpPr/>
                  <p:nvPr/>
                </p:nvSpPr>
                <p:spPr>
                  <a:xfrm>
                    <a:off x="2747062" y="2999531"/>
                    <a:ext cx="538480" cy="5384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2700">
                    <a:noFill/>
                    <a:prstDash val="dash"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19750E6B-7190-4A25-ABF9-C3416E152897}"/>
                      </a:ext>
                    </a:extLst>
                  </p:cNvPr>
                  <p:cNvSpPr/>
                  <p:nvPr/>
                </p:nvSpPr>
                <p:spPr>
                  <a:xfrm>
                    <a:off x="2825091" y="3084314"/>
                    <a:ext cx="382422" cy="368914"/>
                  </a:xfrm>
                  <a:custGeom>
                    <a:avLst/>
                    <a:gdLst>
                      <a:gd name="connsiteX0" fmla="*/ 3783537 w 4781385"/>
                      <a:gd name="connsiteY0" fmla="*/ 3630348 h 4612491"/>
                      <a:gd name="connsiteX1" fmla="*/ 3600571 w 4781385"/>
                      <a:gd name="connsiteY1" fmla="*/ 4005166 h 4612491"/>
                      <a:gd name="connsiteX2" fmla="*/ 3758163 w 4781385"/>
                      <a:gd name="connsiteY2" fmla="*/ 4463367 h 4612491"/>
                      <a:gd name="connsiteX3" fmla="*/ 4216363 w 4781385"/>
                      <a:gd name="connsiteY3" fmla="*/ 4305775 h 4612491"/>
                      <a:gd name="connsiteX4" fmla="*/ 4399338 w 4781385"/>
                      <a:gd name="connsiteY4" fmla="*/ 3930967 h 4612491"/>
                      <a:gd name="connsiteX5" fmla="*/ 173199 w 4781385"/>
                      <a:gd name="connsiteY5" fmla="*/ 3616805 h 4612491"/>
                      <a:gd name="connsiteX6" fmla="*/ 131548 w 4781385"/>
                      <a:gd name="connsiteY6" fmla="*/ 3634063 h 4612491"/>
                      <a:gd name="connsiteX7" fmla="*/ 131558 w 4781385"/>
                      <a:gd name="connsiteY7" fmla="*/ 3717369 h 4612491"/>
                      <a:gd name="connsiteX8" fmla="*/ 623914 w 4781385"/>
                      <a:gd name="connsiteY8" fmla="*/ 4209716 h 4612491"/>
                      <a:gd name="connsiteX9" fmla="*/ 707215 w 4781385"/>
                      <a:gd name="connsiteY9" fmla="*/ 4209721 h 4612491"/>
                      <a:gd name="connsiteX10" fmla="*/ 707220 w 4781385"/>
                      <a:gd name="connsiteY10" fmla="*/ 4126420 h 4612491"/>
                      <a:gd name="connsiteX11" fmla="*/ 214854 w 4781385"/>
                      <a:gd name="connsiteY11" fmla="*/ 3634053 h 4612491"/>
                      <a:gd name="connsiteX12" fmla="*/ 173199 w 4781385"/>
                      <a:gd name="connsiteY12" fmla="*/ 3616805 h 4612491"/>
                      <a:gd name="connsiteX13" fmla="*/ 869393 w 4781385"/>
                      <a:gd name="connsiteY13" fmla="*/ 3388575 h 4612491"/>
                      <a:gd name="connsiteX14" fmla="*/ 500204 w 4781385"/>
                      <a:gd name="connsiteY14" fmla="*/ 3757783 h 4612491"/>
                      <a:gd name="connsiteX15" fmla="*/ 583500 w 4781385"/>
                      <a:gd name="connsiteY15" fmla="*/ 3841079 h 4612491"/>
                      <a:gd name="connsiteX16" fmla="*/ 952698 w 4781385"/>
                      <a:gd name="connsiteY16" fmla="*/ 3471881 h 4612491"/>
                      <a:gd name="connsiteX17" fmla="*/ 2949853 w 4781385"/>
                      <a:gd name="connsiteY17" fmla="*/ 3044332 h 4612491"/>
                      <a:gd name="connsiteX18" fmla="*/ 2766867 w 4781385"/>
                      <a:gd name="connsiteY18" fmla="*/ 3419140 h 4612491"/>
                      <a:gd name="connsiteX19" fmla="*/ 2924091 w 4781385"/>
                      <a:gd name="connsiteY19" fmla="*/ 3876299 h 4612491"/>
                      <a:gd name="connsiteX20" fmla="*/ 3382668 w 4781385"/>
                      <a:gd name="connsiteY20" fmla="*/ 3719769 h 4612491"/>
                      <a:gd name="connsiteX21" fmla="*/ 3565644 w 4781385"/>
                      <a:gd name="connsiteY21" fmla="*/ 3344941 h 4612491"/>
                      <a:gd name="connsiteX22" fmla="*/ 4266008 w 4781385"/>
                      <a:gd name="connsiteY22" fmla="*/ 3038414 h 4612491"/>
                      <a:gd name="connsiteX23" fmla="*/ 4315522 w 4781385"/>
                      <a:gd name="connsiteY23" fmla="*/ 3077651 h 4612491"/>
                      <a:gd name="connsiteX24" fmla="*/ 4278914 w 4781385"/>
                      <a:gd name="connsiteY24" fmla="*/ 3149707 h 4612491"/>
                      <a:gd name="connsiteX25" fmla="*/ 4149536 w 4781385"/>
                      <a:gd name="connsiteY25" fmla="*/ 3264083 h 4612491"/>
                      <a:gd name="connsiteX26" fmla="*/ 4073269 w 4781385"/>
                      <a:gd name="connsiteY26" fmla="*/ 3420341 h 4612491"/>
                      <a:gd name="connsiteX27" fmla="*/ 4072941 w 4781385"/>
                      <a:gd name="connsiteY27" fmla="*/ 3421014 h 4612491"/>
                      <a:gd name="connsiteX28" fmla="*/ 3996345 w 4781385"/>
                      <a:gd name="connsiteY28" fmla="*/ 3446807 h 4612491"/>
                      <a:gd name="connsiteX29" fmla="*/ 3970552 w 4781385"/>
                      <a:gd name="connsiteY29" fmla="*/ 3370211 h 4612491"/>
                      <a:gd name="connsiteX30" fmla="*/ 4046828 w 4781385"/>
                      <a:gd name="connsiteY30" fmla="*/ 3213944 h 4612491"/>
                      <a:gd name="connsiteX31" fmla="*/ 4241748 w 4781385"/>
                      <a:gd name="connsiteY31" fmla="*/ 3041627 h 4612491"/>
                      <a:gd name="connsiteX32" fmla="*/ 4241767 w 4781385"/>
                      <a:gd name="connsiteY32" fmla="*/ 3041627 h 4612491"/>
                      <a:gd name="connsiteX33" fmla="*/ 4243466 w 4781385"/>
                      <a:gd name="connsiteY33" fmla="*/ 3041043 h 4612491"/>
                      <a:gd name="connsiteX34" fmla="*/ 4266008 w 4781385"/>
                      <a:gd name="connsiteY34" fmla="*/ 3038414 h 4612491"/>
                      <a:gd name="connsiteX35" fmla="*/ 4343648 w 4781385"/>
                      <a:gd name="connsiteY35" fmla="*/ 2961666 h 4612491"/>
                      <a:gd name="connsiteX36" fmla="*/ 4016652 w 4781385"/>
                      <a:gd name="connsiteY36" fmla="*/ 3152812 h 4612491"/>
                      <a:gd name="connsiteX37" fmla="*/ 3833677 w 4781385"/>
                      <a:gd name="connsiteY37" fmla="*/ 3527640 h 4612491"/>
                      <a:gd name="connsiteX38" fmla="*/ 4449478 w 4781385"/>
                      <a:gd name="connsiteY38" fmla="*/ 3828259 h 4612491"/>
                      <a:gd name="connsiteX39" fmla="*/ 4632453 w 4781385"/>
                      <a:gd name="connsiteY39" fmla="*/ 3453441 h 4612491"/>
                      <a:gd name="connsiteX40" fmla="*/ 4475230 w 4781385"/>
                      <a:gd name="connsiteY40" fmla="*/ 2996282 h 4612491"/>
                      <a:gd name="connsiteX41" fmla="*/ 4343648 w 4781385"/>
                      <a:gd name="connsiteY41" fmla="*/ 2961666 h 4612491"/>
                      <a:gd name="connsiteX42" fmla="*/ 4349414 w 4781385"/>
                      <a:gd name="connsiteY42" fmla="*/ 2846918 h 4612491"/>
                      <a:gd name="connsiteX43" fmla="*/ 4524973 w 4781385"/>
                      <a:gd name="connsiteY43" fmla="*/ 2892513 h 4612491"/>
                      <a:gd name="connsiteX44" fmla="*/ 4735142 w 4781385"/>
                      <a:gd name="connsiteY44" fmla="*/ 3503580 h 4612491"/>
                      <a:gd name="connsiteX45" fmla="*/ 4319052 w 4781385"/>
                      <a:gd name="connsiteY45" fmla="*/ 4355915 h 4612491"/>
                      <a:gd name="connsiteX46" fmla="*/ 3708004 w 4781385"/>
                      <a:gd name="connsiteY46" fmla="*/ 4566075 h 4612491"/>
                      <a:gd name="connsiteX47" fmla="*/ 3497845 w 4781385"/>
                      <a:gd name="connsiteY47" fmla="*/ 3955027 h 4612491"/>
                      <a:gd name="connsiteX48" fmla="*/ 3913925 w 4781385"/>
                      <a:gd name="connsiteY48" fmla="*/ 3102682 h 4612491"/>
                      <a:gd name="connsiteX49" fmla="*/ 4349414 w 4781385"/>
                      <a:gd name="connsiteY49" fmla="*/ 2846918 h 4612491"/>
                      <a:gd name="connsiteX50" fmla="*/ 654070 w 4781385"/>
                      <a:gd name="connsiteY50" fmla="*/ 2843412 h 4612491"/>
                      <a:gd name="connsiteX51" fmla="*/ 605779 w 4781385"/>
                      <a:gd name="connsiteY51" fmla="*/ 2862880 h 4612491"/>
                      <a:gd name="connsiteX52" fmla="*/ 603883 w 4781385"/>
                      <a:gd name="connsiteY52" fmla="*/ 2961398 h 4612491"/>
                      <a:gd name="connsiteX53" fmla="*/ 1379885 w 4781385"/>
                      <a:gd name="connsiteY53" fmla="*/ 3737438 h 4612491"/>
                      <a:gd name="connsiteX54" fmla="*/ 1379895 w 4781385"/>
                      <a:gd name="connsiteY54" fmla="*/ 3737448 h 4612491"/>
                      <a:gd name="connsiteX55" fmla="*/ 1478431 w 4781385"/>
                      <a:gd name="connsiteY55" fmla="*/ 3737438 h 4612491"/>
                      <a:gd name="connsiteX56" fmla="*/ 1478431 w 4781385"/>
                      <a:gd name="connsiteY56" fmla="*/ 3638911 h 4612491"/>
                      <a:gd name="connsiteX57" fmla="*/ 702372 w 4781385"/>
                      <a:gd name="connsiteY57" fmla="*/ 2862853 h 4612491"/>
                      <a:gd name="connsiteX58" fmla="*/ 654070 w 4781385"/>
                      <a:gd name="connsiteY58" fmla="*/ 2843412 h 4612491"/>
                      <a:gd name="connsiteX59" fmla="*/ 3431648 w 4781385"/>
                      <a:gd name="connsiteY59" fmla="*/ 2452433 h 4612491"/>
                      <a:gd name="connsiteX60" fmla="*/ 3481405 w 4781385"/>
                      <a:gd name="connsiteY60" fmla="*/ 2491361 h 4612491"/>
                      <a:gd name="connsiteX61" fmla="*/ 3445247 w 4781385"/>
                      <a:gd name="connsiteY61" fmla="*/ 2563644 h 4612491"/>
                      <a:gd name="connsiteX62" fmla="*/ 3315869 w 4781385"/>
                      <a:gd name="connsiteY62" fmla="*/ 2678020 h 4612491"/>
                      <a:gd name="connsiteX63" fmla="*/ 3239583 w 4781385"/>
                      <a:gd name="connsiteY63" fmla="*/ 2834277 h 4612491"/>
                      <a:gd name="connsiteX64" fmla="*/ 3239035 w 4781385"/>
                      <a:gd name="connsiteY64" fmla="*/ 2835401 h 4612491"/>
                      <a:gd name="connsiteX65" fmla="*/ 3162324 w 4781385"/>
                      <a:gd name="connsiteY65" fmla="*/ 2860849 h 4612491"/>
                      <a:gd name="connsiteX66" fmla="*/ 3136875 w 4781385"/>
                      <a:gd name="connsiteY66" fmla="*/ 2784138 h 4612491"/>
                      <a:gd name="connsiteX67" fmla="*/ 3213161 w 4781385"/>
                      <a:gd name="connsiteY67" fmla="*/ 2627928 h 4612491"/>
                      <a:gd name="connsiteX68" fmla="*/ 3408042 w 4781385"/>
                      <a:gd name="connsiteY68" fmla="*/ 2455621 h 4612491"/>
                      <a:gd name="connsiteX69" fmla="*/ 3408100 w 4781385"/>
                      <a:gd name="connsiteY69" fmla="*/ 2455554 h 4612491"/>
                      <a:gd name="connsiteX70" fmla="*/ 3409123 w 4781385"/>
                      <a:gd name="connsiteY70" fmla="*/ 2455203 h 4612491"/>
                      <a:gd name="connsiteX71" fmla="*/ 3431648 w 4781385"/>
                      <a:gd name="connsiteY71" fmla="*/ 2452433 h 4612491"/>
                      <a:gd name="connsiteX72" fmla="*/ 3509513 w 4781385"/>
                      <a:gd name="connsiteY72" fmla="*/ 2374908 h 4612491"/>
                      <a:gd name="connsiteX73" fmla="*/ 3182967 w 4781385"/>
                      <a:gd name="connsiteY73" fmla="*/ 2566805 h 4612491"/>
                      <a:gd name="connsiteX74" fmla="*/ 2999983 w 4781385"/>
                      <a:gd name="connsiteY74" fmla="*/ 2941624 h 4612491"/>
                      <a:gd name="connsiteX75" fmla="*/ 3615783 w 4781385"/>
                      <a:gd name="connsiteY75" fmla="*/ 3242233 h 4612491"/>
                      <a:gd name="connsiteX76" fmla="*/ 3798759 w 4781385"/>
                      <a:gd name="connsiteY76" fmla="*/ 2867424 h 4612491"/>
                      <a:gd name="connsiteX77" fmla="*/ 3641172 w 4781385"/>
                      <a:gd name="connsiteY77" fmla="*/ 2409219 h 4612491"/>
                      <a:gd name="connsiteX78" fmla="*/ 3509513 w 4781385"/>
                      <a:gd name="connsiteY78" fmla="*/ 2374908 h 4612491"/>
                      <a:gd name="connsiteX79" fmla="*/ 3517822 w 4781385"/>
                      <a:gd name="connsiteY79" fmla="*/ 2259527 h 4612491"/>
                      <a:gd name="connsiteX80" fmla="*/ 3693253 w 4781385"/>
                      <a:gd name="connsiteY80" fmla="*/ 2305849 h 4612491"/>
                      <a:gd name="connsiteX81" fmla="*/ 3901438 w 4781385"/>
                      <a:gd name="connsiteY81" fmla="*/ 2917583 h 4612491"/>
                      <a:gd name="connsiteX82" fmla="*/ 3485358 w 4781385"/>
                      <a:gd name="connsiteY82" fmla="*/ 3769908 h 4612491"/>
                      <a:gd name="connsiteX83" fmla="*/ 2875008 w 4781385"/>
                      <a:gd name="connsiteY83" fmla="*/ 3979824 h 4612491"/>
                      <a:gd name="connsiteX84" fmla="*/ 2664141 w 4781385"/>
                      <a:gd name="connsiteY84" fmla="*/ 3369010 h 4612491"/>
                      <a:gd name="connsiteX85" fmla="*/ 3080221 w 4781385"/>
                      <a:gd name="connsiteY85" fmla="*/ 2516694 h 4612491"/>
                      <a:gd name="connsiteX86" fmla="*/ 3081520 w 4781385"/>
                      <a:gd name="connsiteY86" fmla="*/ 2514035 h 4612491"/>
                      <a:gd name="connsiteX87" fmla="*/ 3517822 w 4781385"/>
                      <a:gd name="connsiteY87" fmla="*/ 2259527 h 4612491"/>
                      <a:gd name="connsiteX88" fmla="*/ 1796589 w 4781385"/>
                      <a:gd name="connsiteY88" fmla="*/ 2233430 h 4612491"/>
                      <a:gd name="connsiteX89" fmla="*/ 1796594 w 4781385"/>
                      <a:gd name="connsiteY89" fmla="*/ 2233431 h 4612491"/>
                      <a:gd name="connsiteX90" fmla="*/ 1796584 w 4781385"/>
                      <a:gd name="connsiteY90" fmla="*/ 2233431 h 4612491"/>
                      <a:gd name="connsiteX91" fmla="*/ 2439873 w 4781385"/>
                      <a:gd name="connsiteY91" fmla="*/ 1475850 h 4612491"/>
                      <a:gd name="connsiteX92" fmla="*/ 2479447 w 4781385"/>
                      <a:gd name="connsiteY92" fmla="*/ 1491772 h 4612491"/>
                      <a:gd name="connsiteX93" fmla="*/ 2481098 w 4781385"/>
                      <a:gd name="connsiteY93" fmla="*/ 1572577 h 4612491"/>
                      <a:gd name="connsiteX94" fmla="*/ 1836989 w 4781385"/>
                      <a:gd name="connsiteY94" fmla="*/ 2216686 h 4612491"/>
                      <a:gd name="connsiteX95" fmla="*/ 1818458 w 4781385"/>
                      <a:gd name="connsiteY95" fmla="*/ 2229092 h 4612491"/>
                      <a:gd name="connsiteX96" fmla="*/ 1796589 w 4781385"/>
                      <a:gd name="connsiteY96" fmla="*/ 2233430 h 4612491"/>
                      <a:gd name="connsiteX97" fmla="*/ 1774734 w 4781385"/>
                      <a:gd name="connsiteY97" fmla="*/ 2229080 h 4612491"/>
                      <a:gd name="connsiteX98" fmla="*/ 1756201 w 4781385"/>
                      <a:gd name="connsiteY98" fmla="*/ 2216698 h 4612491"/>
                      <a:gd name="connsiteX99" fmla="*/ 1756189 w 4781385"/>
                      <a:gd name="connsiteY99" fmla="*/ 2135876 h 4612491"/>
                      <a:gd name="connsiteX100" fmla="*/ 2400298 w 4781385"/>
                      <a:gd name="connsiteY100" fmla="*/ 1491767 h 4612491"/>
                      <a:gd name="connsiteX101" fmla="*/ 2439873 w 4781385"/>
                      <a:gd name="connsiteY101" fmla="*/ 1475850 h 4612491"/>
                      <a:gd name="connsiteX102" fmla="*/ 2552698 w 4781385"/>
                      <a:gd name="connsiteY102" fmla="*/ 1351789 h 4612491"/>
                      <a:gd name="connsiteX103" fmla="*/ 2552783 w 4781385"/>
                      <a:gd name="connsiteY103" fmla="*/ 1351789 h 4612491"/>
                      <a:gd name="connsiteX104" fmla="*/ 2613828 w 4781385"/>
                      <a:gd name="connsiteY104" fmla="*/ 1412833 h 4612491"/>
                      <a:gd name="connsiteX105" fmla="*/ 2552783 w 4781385"/>
                      <a:gd name="connsiteY105" fmla="*/ 1475413 h 4612491"/>
                      <a:gd name="connsiteX106" fmla="*/ 2552698 w 4781385"/>
                      <a:gd name="connsiteY106" fmla="*/ 1475413 h 4612491"/>
                      <a:gd name="connsiteX107" fmla="*/ 2552698 w 4781385"/>
                      <a:gd name="connsiteY107" fmla="*/ 1475413 h 4612491"/>
                      <a:gd name="connsiteX108" fmla="*/ 2551163 w 4781385"/>
                      <a:gd name="connsiteY108" fmla="*/ 1475413 h 4612491"/>
                      <a:gd name="connsiteX109" fmla="*/ 2490118 w 4781385"/>
                      <a:gd name="connsiteY109" fmla="*/ 1412833 h 4612491"/>
                      <a:gd name="connsiteX110" fmla="*/ 2552698 w 4781385"/>
                      <a:gd name="connsiteY110" fmla="*/ 1351789 h 4612491"/>
                      <a:gd name="connsiteX111" fmla="*/ 2569939 w 4781385"/>
                      <a:gd name="connsiteY111" fmla="*/ 1233012 h 4612491"/>
                      <a:gd name="connsiteX112" fmla="*/ 2506216 w 4781385"/>
                      <a:gd name="connsiteY112" fmla="*/ 1259347 h 4612491"/>
                      <a:gd name="connsiteX113" fmla="*/ 883375 w 4781385"/>
                      <a:gd name="connsiteY113" fmla="*/ 2882226 h 4612491"/>
                      <a:gd name="connsiteX114" fmla="*/ 1459076 w 4781385"/>
                      <a:gd name="connsiteY114" fmla="*/ 3457908 h 4612491"/>
                      <a:gd name="connsiteX115" fmla="*/ 1658453 w 4781385"/>
                      <a:gd name="connsiteY115" fmla="*/ 3258530 h 4612491"/>
                      <a:gd name="connsiteX116" fmla="*/ 1452713 w 4781385"/>
                      <a:gd name="connsiteY116" fmla="*/ 3052791 h 4612491"/>
                      <a:gd name="connsiteX117" fmla="*/ 1452709 w 4781385"/>
                      <a:gd name="connsiteY117" fmla="*/ 2973073 h 4612491"/>
                      <a:gd name="connsiteX118" fmla="*/ 1533523 w 4781385"/>
                      <a:gd name="connsiteY118" fmla="*/ 2971971 h 4612491"/>
                      <a:gd name="connsiteX119" fmla="*/ 1739263 w 4781385"/>
                      <a:gd name="connsiteY119" fmla="*/ 3177711 h 4612491"/>
                      <a:gd name="connsiteX120" fmla="*/ 1858059 w 4781385"/>
                      <a:gd name="connsiteY120" fmla="*/ 3058829 h 4612491"/>
                      <a:gd name="connsiteX121" fmla="*/ 1775373 w 4781385"/>
                      <a:gd name="connsiteY121" fmla="*/ 2976152 h 4612491"/>
                      <a:gd name="connsiteX122" fmla="*/ 1775373 w 4781385"/>
                      <a:gd name="connsiteY122" fmla="*/ 2895991 h 4612491"/>
                      <a:gd name="connsiteX123" fmla="*/ 1856192 w 4781385"/>
                      <a:gd name="connsiteY123" fmla="*/ 2895333 h 4612491"/>
                      <a:gd name="connsiteX124" fmla="*/ 1938879 w 4781385"/>
                      <a:gd name="connsiteY124" fmla="*/ 2978019 h 4612491"/>
                      <a:gd name="connsiteX125" fmla="*/ 2057741 w 4781385"/>
                      <a:gd name="connsiteY125" fmla="*/ 2859147 h 4612491"/>
                      <a:gd name="connsiteX126" fmla="*/ 1852001 w 4781385"/>
                      <a:gd name="connsiteY126" fmla="*/ 2653407 h 4612491"/>
                      <a:gd name="connsiteX127" fmla="*/ 1852001 w 4781385"/>
                      <a:gd name="connsiteY127" fmla="*/ 2574002 h 4612491"/>
                      <a:gd name="connsiteX128" fmla="*/ 1932811 w 4781385"/>
                      <a:gd name="connsiteY128" fmla="*/ 2572597 h 4612491"/>
                      <a:gd name="connsiteX129" fmla="*/ 2138552 w 4781385"/>
                      <a:gd name="connsiteY129" fmla="*/ 2778337 h 4612491"/>
                      <a:gd name="connsiteX130" fmla="*/ 2257424 w 4781385"/>
                      <a:gd name="connsiteY130" fmla="*/ 2659475 h 4612491"/>
                      <a:gd name="connsiteX131" fmla="*/ 2174737 w 4781385"/>
                      <a:gd name="connsiteY131" fmla="*/ 2576788 h 4612491"/>
                      <a:gd name="connsiteX132" fmla="*/ 2174742 w 4781385"/>
                      <a:gd name="connsiteY132" fmla="*/ 2497070 h 4612491"/>
                      <a:gd name="connsiteX133" fmla="*/ 2255557 w 4781385"/>
                      <a:gd name="connsiteY133" fmla="*/ 2495978 h 4612491"/>
                      <a:gd name="connsiteX134" fmla="*/ 2338234 w 4781385"/>
                      <a:gd name="connsiteY134" fmla="*/ 2578655 h 4612491"/>
                      <a:gd name="connsiteX135" fmla="*/ 2457106 w 4781385"/>
                      <a:gd name="connsiteY135" fmla="*/ 2459793 h 4612491"/>
                      <a:gd name="connsiteX136" fmla="*/ 2251366 w 4781385"/>
                      <a:gd name="connsiteY136" fmla="*/ 2254053 h 4612491"/>
                      <a:gd name="connsiteX137" fmla="*/ 2251370 w 4781385"/>
                      <a:gd name="connsiteY137" fmla="*/ 2174335 h 4612491"/>
                      <a:gd name="connsiteX138" fmla="*/ 2332185 w 4781385"/>
                      <a:gd name="connsiteY138" fmla="*/ 2173242 h 4612491"/>
                      <a:gd name="connsiteX139" fmla="*/ 2537925 w 4781385"/>
                      <a:gd name="connsiteY139" fmla="*/ 2378982 h 4612491"/>
                      <a:gd name="connsiteX140" fmla="*/ 2656797 w 4781385"/>
                      <a:gd name="connsiteY140" fmla="*/ 2260120 h 4612491"/>
                      <a:gd name="connsiteX141" fmla="*/ 2574111 w 4781385"/>
                      <a:gd name="connsiteY141" fmla="*/ 2177443 h 4612491"/>
                      <a:gd name="connsiteX142" fmla="*/ 2574101 w 4781385"/>
                      <a:gd name="connsiteY142" fmla="*/ 2097282 h 4612491"/>
                      <a:gd name="connsiteX143" fmla="*/ 2654921 w 4781385"/>
                      <a:gd name="connsiteY143" fmla="*/ 2096614 h 4612491"/>
                      <a:gd name="connsiteX144" fmla="*/ 2737617 w 4781385"/>
                      <a:gd name="connsiteY144" fmla="*/ 2179300 h 4612491"/>
                      <a:gd name="connsiteX145" fmla="*/ 2856479 w 4781385"/>
                      <a:gd name="connsiteY145" fmla="*/ 2060428 h 4612491"/>
                      <a:gd name="connsiteX146" fmla="*/ 2650739 w 4781385"/>
                      <a:gd name="connsiteY146" fmla="*/ 1854688 h 4612491"/>
                      <a:gd name="connsiteX147" fmla="*/ 2649335 w 4781385"/>
                      <a:gd name="connsiteY147" fmla="*/ 1853284 h 4612491"/>
                      <a:gd name="connsiteX148" fmla="*/ 2650739 w 4781385"/>
                      <a:gd name="connsiteY148" fmla="*/ 1772474 h 4612491"/>
                      <a:gd name="connsiteX149" fmla="*/ 2731550 w 4781385"/>
                      <a:gd name="connsiteY149" fmla="*/ 1773878 h 4612491"/>
                      <a:gd name="connsiteX150" fmla="*/ 2937290 w 4781385"/>
                      <a:gd name="connsiteY150" fmla="*/ 1979618 h 4612491"/>
                      <a:gd name="connsiteX151" fmla="*/ 3081889 w 4781385"/>
                      <a:gd name="connsiteY151" fmla="*/ 1835019 h 4612491"/>
                      <a:gd name="connsiteX152" fmla="*/ 3081889 w 4781385"/>
                      <a:gd name="connsiteY152" fmla="*/ 1707584 h 4612491"/>
                      <a:gd name="connsiteX153" fmla="*/ 2633661 w 4781385"/>
                      <a:gd name="connsiteY153" fmla="*/ 1259347 h 4612491"/>
                      <a:gd name="connsiteX154" fmla="*/ 2569939 w 4781385"/>
                      <a:gd name="connsiteY154" fmla="*/ 1233012 h 4612491"/>
                      <a:gd name="connsiteX155" fmla="*/ 3021551 w 4781385"/>
                      <a:gd name="connsiteY155" fmla="*/ 1013010 h 4612491"/>
                      <a:gd name="connsiteX156" fmla="*/ 2982638 w 4781385"/>
                      <a:gd name="connsiteY156" fmla="*/ 1029137 h 4612491"/>
                      <a:gd name="connsiteX157" fmla="*/ 2773850 w 4781385"/>
                      <a:gd name="connsiteY157" fmla="*/ 1237906 h 4612491"/>
                      <a:gd name="connsiteX158" fmla="*/ 3103329 w 4781385"/>
                      <a:gd name="connsiteY158" fmla="*/ 1567396 h 4612491"/>
                      <a:gd name="connsiteX159" fmla="*/ 3312108 w 4781385"/>
                      <a:gd name="connsiteY159" fmla="*/ 1358618 h 4612491"/>
                      <a:gd name="connsiteX160" fmla="*/ 3312108 w 4781385"/>
                      <a:gd name="connsiteY160" fmla="*/ 1280760 h 4612491"/>
                      <a:gd name="connsiteX161" fmla="*/ 3060486 w 4781385"/>
                      <a:gd name="connsiteY161" fmla="*/ 1029137 h 4612491"/>
                      <a:gd name="connsiteX162" fmla="*/ 3060470 w 4781385"/>
                      <a:gd name="connsiteY162" fmla="*/ 1029123 h 4612491"/>
                      <a:gd name="connsiteX163" fmla="*/ 3021551 w 4781385"/>
                      <a:gd name="connsiteY163" fmla="*/ 1013010 h 4612491"/>
                      <a:gd name="connsiteX164" fmla="*/ 3529192 w 4781385"/>
                      <a:gd name="connsiteY164" fmla="*/ 695155 h 4612491"/>
                      <a:gd name="connsiteX165" fmla="*/ 3446506 w 4781385"/>
                      <a:gd name="connsiteY165" fmla="*/ 729406 h 4612491"/>
                      <a:gd name="connsiteX166" fmla="*/ 3184463 w 4781385"/>
                      <a:gd name="connsiteY166" fmla="*/ 991439 h 4612491"/>
                      <a:gd name="connsiteX167" fmla="*/ 3349846 w 4781385"/>
                      <a:gd name="connsiteY167" fmla="*/ 1156812 h 4612491"/>
                      <a:gd name="connsiteX168" fmla="*/ 3611879 w 4781385"/>
                      <a:gd name="connsiteY168" fmla="*/ 894779 h 4612491"/>
                      <a:gd name="connsiteX169" fmla="*/ 3611879 w 4781385"/>
                      <a:gd name="connsiteY169" fmla="*/ 729406 h 4612491"/>
                      <a:gd name="connsiteX170" fmla="*/ 3529192 w 4781385"/>
                      <a:gd name="connsiteY170" fmla="*/ 695155 h 4612491"/>
                      <a:gd name="connsiteX171" fmla="*/ 4356571 w 4781385"/>
                      <a:gd name="connsiteY171" fmla="*/ 280548 h 4612491"/>
                      <a:gd name="connsiteX172" fmla="*/ 4189589 w 4781385"/>
                      <a:gd name="connsiteY172" fmla="*/ 552250 h 4612491"/>
                      <a:gd name="connsiteX173" fmla="*/ 4148393 w 4781385"/>
                      <a:gd name="connsiteY173" fmla="*/ 699163 h 4612491"/>
                      <a:gd name="connsiteX174" fmla="*/ 4356572 w 4781385"/>
                      <a:gd name="connsiteY174" fmla="*/ 907342 h 4612491"/>
                      <a:gd name="connsiteX175" fmla="*/ 4564750 w 4781385"/>
                      <a:gd name="connsiteY175" fmla="*/ 699163 h 4612491"/>
                      <a:gd name="connsiteX176" fmla="*/ 4523630 w 4781385"/>
                      <a:gd name="connsiteY176" fmla="*/ 552383 h 4612491"/>
                      <a:gd name="connsiteX177" fmla="*/ 4523650 w 4781385"/>
                      <a:gd name="connsiteY177" fmla="*/ 552383 h 4612491"/>
                      <a:gd name="connsiteX178" fmla="*/ 4356571 w 4781385"/>
                      <a:gd name="connsiteY178" fmla="*/ 280548 h 4612491"/>
                      <a:gd name="connsiteX179" fmla="*/ 4356676 w 4781385"/>
                      <a:gd name="connsiteY179" fmla="*/ 120519 h 4612491"/>
                      <a:gd name="connsiteX180" fmla="*/ 4403968 w 4781385"/>
                      <a:gd name="connsiteY180" fmla="*/ 145609 h 4612491"/>
                      <a:gd name="connsiteX181" fmla="*/ 4626986 w 4781385"/>
                      <a:gd name="connsiteY181" fmla="*/ 503434 h 4612491"/>
                      <a:gd name="connsiteX182" fmla="*/ 4679116 w 4781385"/>
                      <a:gd name="connsiteY182" fmla="*/ 699163 h 4612491"/>
                      <a:gd name="connsiteX183" fmla="*/ 4356638 w 4781385"/>
                      <a:gd name="connsiteY183" fmla="*/ 1021641 h 4612491"/>
                      <a:gd name="connsiteX184" fmla="*/ 4034160 w 4781385"/>
                      <a:gd name="connsiteY184" fmla="*/ 699163 h 4612491"/>
                      <a:gd name="connsiteX185" fmla="*/ 4086223 w 4781385"/>
                      <a:gd name="connsiteY185" fmla="*/ 503586 h 4612491"/>
                      <a:gd name="connsiteX186" fmla="*/ 4309318 w 4781385"/>
                      <a:gd name="connsiteY186" fmla="*/ 145579 h 4612491"/>
                      <a:gd name="connsiteX187" fmla="*/ 4356676 w 4781385"/>
                      <a:gd name="connsiteY187" fmla="*/ 120519 h 4612491"/>
                      <a:gd name="connsiteX188" fmla="*/ 4284134 w 4781385"/>
                      <a:gd name="connsiteY188" fmla="*/ 0 h 4612491"/>
                      <a:gd name="connsiteX189" fmla="*/ 4324214 w 4781385"/>
                      <a:gd name="connsiteY189" fmla="*/ 16411 h 4612491"/>
                      <a:gd name="connsiteX190" fmla="*/ 4324872 w 4781385"/>
                      <a:gd name="connsiteY190" fmla="*/ 97230 h 4612491"/>
                      <a:gd name="connsiteX191" fmla="*/ 3727703 w 4781385"/>
                      <a:gd name="connsiteY191" fmla="*/ 694392 h 4612491"/>
                      <a:gd name="connsiteX192" fmla="*/ 3692555 w 4781385"/>
                      <a:gd name="connsiteY192" fmla="*/ 975721 h 4612491"/>
                      <a:gd name="connsiteX193" fmla="*/ 3424379 w 4781385"/>
                      <a:gd name="connsiteY193" fmla="*/ 1243889 h 4612491"/>
                      <a:gd name="connsiteX194" fmla="*/ 3392832 w 4781385"/>
                      <a:gd name="connsiteY194" fmla="*/ 1439571 h 4612491"/>
                      <a:gd name="connsiteX195" fmla="*/ 3182330 w 4781385"/>
                      <a:gd name="connsiteY195" fmla="*/ 1650072 h 4612491"/>
                      <a:gd name="connsiteX196" fmla="*/ 3162660 w 4781385"/>
                      <a:gd name="connsiteY196" fmla="*/ 1915925 h 4612491"/>
                      <a:gd name="connsiteX197" fmla="*/ 2977694 w 4781385"/>
                      <a:gd name="connsiteY197" fmla="*/ 2100890 h 4612491"/>
                      <a:gd name="connsiteX198" fmla="*/ 2778155 w 4781385"/>
                      <a:gd name="connsiteY198" fmla="*/ 2300420 h 4612491"/>
                      <a:gd name="connsiteX199" fmla="*/ 2778070 w 4781385"/>
                      <a:gd name="connsiteY199" fmla="*/ 2300525 h 4612491"/>
                      <a:gd name="connsiteX200" fmla="*/ 2777965 w 4781385"/>
                      <a:gd name="connsiteY200" fmla="*/ 2300611 h 4612491"/>
                      <a:gd name="connsiteX201" fmla="*/ 1539867 w 4781385"/>
                      <a:gd name="connsiteY201" fmla="*/ 3538718 h 4612491"/>
                      <a:gd name="connsiteX202" fmla="*/ 1559241 w 4781385"/>
                      <a:gd name="connsiteY202" fmla="*/ 3558092 h 4612491"/>
                      <a:gd name="connsiteX203" fmla="*/ 1559241 w 4781385"/>
                      <a:gd name="connsiteY203" fmla="*/ 3817484 h 4612491"/>
                      <a:gd name="connsiteX204" fmla="*/ 1299075 w 4781385"/>
                      <a:gd name="connsiteY204" fmla="*/ 3818258 h 4612491"/>
                      <a:gd name="connsiteX205" fmla="*/ 1033518 w 4781385"/>
                      <a:gd name="connsiteY205" fmla="*/ 3552701 h 4612491"/>
                      <a:gd name="connsiteX206" fmla="*/ 664329 w 4781385"/>
                      <a:gd name="connsiteY206" fmla="*/ 3921899 h 4612491"/>
                      <a:gd name="connsiteX207" fmla="*/ 788030 w 4781385"/>
                      <a:gd name="connsiteY207" fmla="*/ 4045610 h 4612491"/>
                      <a:gd name="connsiteX208" fmla="*/ 788030 w 4781385"/>
                      <a:gd name="connsiteY208" fmla="*/ 4290545 h 4612491"/>
                      <a:gd name="connsiteX209" fmla="*/ 543095 w 4781385"/>
                      <a:gd name="connsiteY209" fmla="*/ 4290545 h 4612491"/>
                      <a:gd name="connsiteX210" fmla="*/ 50729 w 4781385"/>
                      <a:gd name="connsiteY210" fmla="*/ 3798179 h 4612491"/>
                      <a:gd name="connsiteX211" fmla="*/ 50729 w 4781385"/>
                      <a:gd name="connsiteY211" fmla="*/ 3553244 h 4612491"/>
                      <a:gd name="connsiteX212" fmla="*/ 295664 w 4781385"/>
                      <a:gd name="connsiteY212" fmla="*/ 3553244 h 4612491"/>
                      <a:gd name="connsiteX213" fmla="*/ 419384 w 4781385"/>
                      <a:gd name="connsiteY213" fmla="*/ 3676954 h 4612491"/>
                      <a:gd name="connsiteX214" fmla="*/ 788573 w 4781385"/>
                      <a:gd name="connsiteY214" fmla="*/ 3307756 h 4612491"/>
                      <a:gd name="connsiteX215" fmla="*/ 523016 w 4781385"/>
                      <a:gd name="connsiteY215" fmla="*/ 3042199 h 4612491"/>
                      <a:gd name="connsiteX216" fmla="*/ 523007 w 4781385"/>
                      <a:gd name="connsiteY216" fmla="*/ 2782014 h 4612491"/>
                      <a:gd name="connsiteX217" fmla="*/ 783192 w 4781385"/>
                      <a:gd name="connsiteY217" fmla="*/ 2782004 h 4612491"/>
                      <a:gd name="connsiteX218" fmla="*/ 802565 w 4781385"/>
                      <a:gd name="connsiteY218" fmla="*/ 2801378 h 4612491"/>
                      <a:gd name="connsiteX219" fmla="*/ 2425492 w 4781385"/>
                      <a:gd name="connsiteY219" fmla="*/ 1178489 h 4612491"/>
                      <a:gd name="connsiteX220" fmla="*/ 2691354 w 4781385"/>
                      <a:gd name="connsiteY220" fmla="*/ 1158821 h 4612491"/>
                      <a:gd name="connsiteX221" fmla="*/ 2901857 w 4781385"/>
                      <a:gd name="connsiteY221" fmla="*/ 948319 h 4612491"/>
                      <a:gd name="connsiteX222" fmla="*/ 3097529 w 4781385"/>
                      <a:gd name="connsiteY222" fmla="*/ 916762 h 4612491"/>
                      <a:gd name="connsiteX223" fmla="*/ 3365695 w 4781385"/>
                      <a:gd name="connsiteY223" fmla="*/ 648634 h 4612491"/>
                      <a:gd name="connsiteX224" fmla="*/ 3647026 w 4781385"/>
                      <a:gd name="connsiteY224" fmla="*/ 613486 h 4612491"/>
                      <a:gd name="connsiteX225" fmla="*/ 4244053 w 4781385"/>
                      <a:gd name="connsiteY225" fmla="*/ 16411 h 4612491"/>
                      <a:gd name="connsiteX226" fmla="*/ 4284134 w 4781385"/>
                      <a:gd name="connsiteY226" fmla="*/ 0 h 461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</a:cxnLst>
                    <a:rect l="l" t="t" r="r" b="b"/>
                    <a:pathLst>
                      <a:path w="4781385" h="4612491">
                        <a:moveTo>
                          <a:pt x="3783537" y="3630348"/>
                        </a:moveTo>
                        <a:lnTo>
                          <a:pt x="3600571" y="4005166"/>
                        </a:lnTo>
                        <a:cubicBezTo>
                          <a:pt x="3517561" y="4175213"/>
                          <a:pt x="3588117" y="4380356"/>
                          <a:pt x="3758163" y="4463367"/>
                        </a:cubicBezTo>
                        <a:cubicBezTo>
                          <a:pt x="3928209" y="4546377"/>
                          <a:pt x="4133352" y="4475821"/>
                          <a:pt x="4216363" y="4305775"/>
                        </a:cubicBezTo>
                        <a:lnTo>
                          <a:pt x="4399338" y="3930967"/>
                        </a:lnTo>
                        <a:close/>
                        <a:moveTo>
                          <a:pt x="173199" y="3616805"/>
                        </a:moveTo>
                        <a:cubicBezTo>
                          <a:pt x="158124" y="3616807"/>
                          <a:pt x="143049" y="3622560"/>
                          <a:pt x="131548" y="3634063"/>
                        </a:cubicBezTo>
                        <a:cubicBezTo>
                          <a:pt x="108547" y="3657070"/>
                          <a:pt x="108551" y="3694367"/>
                          <a:pt x="131558" y="3717369"/>
                        </a:cubicBezTo>
                        <a:lnTo>
                          <a:pt x="623914" y="4209716"/>
                        </a:lnTo>
                        <a:cubicBezTo>
                          <a:pt x="646916" y="4232720"/>
                          <a:pt x="684211" y="4232723"/>
                          <a:pt x="707215" y="4209721"/>
                        </a:cubicBezTo>
                        <a:cubicBezTo>
                          <a:pt x="730220" y="4186719"/>
                          <a:pt x="730222" y="4149424"/>
                          <a:pt x="707220" y="4126420"/>
                        </a:cubicBezTo>
                        <a:lnTo>
                          <a:pt x="214854" y="3634053"/>
                        </a:lnTo>
                        <a:cubicBezTo>
                          <a:pt x="203351" y="3622553"/>
                          <a:pt x="188275" y="3616803"/>
                          <a:pt x="173199" y="3616805"/>
                        </a:cubicBezTo>
                        <a:close/>
                        <a:moveTo>
                          <a:pt x="869393" y="3388575"/>
                        </a:moveTo>
                        <a:lnTo>
                          <a:pt x="500204" y="3757783"/>
                        </a:lnTo>
                        <a:lnTo>
                          <a:pt x="583500" y="3841079"/>
                        </a:lnTo>
                        <a:lnTo>
                          <a:pt x="952698" y="3471881"/>
                        </a:lnTo>
                        <a:close/>
                        <a:moveTo>
                          <a:pt x="2949853" y="3044332"/>
                        </a:moveTo>
                        <a:lnTo>
                          <a:pt x="2766867" y="3419140"/>
                        </a:lnTo>
                        <a:cubicBezTo>
                          <a:pt x="2684512" y="3588826"/>
                          <a:pt x="2754787" y="3793163"/>
                          <a:pt x="2924091" y="3876299"/>
                        </a:cubicBezTo>
                        <a:cubicBezTo>
                          <a:pt x="3093948" y="3959707"/>
                          <a:pt x="3299260" y="3889626"/>
                          <a:pt x="3382668" y="3719769"/>
                        </a:cubicBezTo>
                        <a:lnTo>
                          <a:pt x="3565644" y="3344941"/>
                        </a:lnTo>
                        <a:close/>
                        <a:moveTo>
                          <a:pt x="4266008" y="3038414"/>
                        </a:moveTo>
                        <a:cubicBezTo>
                          <a:pt x="4288199" y="3040300"/>
                          <a:pt x="4308181" y="3055146"/>
                          <a:pt x="4315522" y="3077651"/>
                        </a:cubicBezTo>
                        <a:cubicBezTo>
                          <a:pt x="4325311" y="3107658"/>
                          <a:pt x="4308921" y="3139919"/>
                          <a:pt x="4278914" y="3149707"/>
                        </a:cubicBezTo>
                        <a:cubicBezTo>
                          <a:pt x="4222248" y="3169031"/>
                          <a:pt x="4175663" y="3210215"/>
                          <a:pt x="4149536" y="3264083"/>
                        </a:cubicBezTo>
                        <a:lnTo>
                          <a:pt x="4073269" y="3420341"/>
                        </a:lnTo>
                        <a:cubicBezTo>
                          <a:pt x="4073161" y="3420566"/>
                          <a:pt x="4073052" y="3420790"/>
                          <a:pt x="4072941" y="3421014"/>
                        </a:cubicBezTo>
                        <a:cubicBezTo>
                          <a:pt x="4058912" y="3449287"/>
                          <a:pt x="4024619" y="3460836"/>
                          <a:pt x="3996345" y="3446807"/>
                        </a:cubicBezTo>
                        <a:cubicBezTo>
                          <a:pt x="3968071" y="3432778"/>
                          <a:pt x="3956523" y="3398485"/>
                          <a:pt x="3970552" y="3370211"/>
                        </a:cubicBezTo>
                        <a:lnTo>
                          <a:pt x="4046828" y="3213944"/>
                        </a:lnTo>
                        <a:cubicBezTo>
                          <a:pt x="4086173" y="3132772"/>
                          <a:pt x="4156364" y="3070721"/>
                          <a:pt x="4241748" y="3041627"/>
                        </a:cubicBezTo>
                        <a:lnTo>
                          <a:pt x="4241767" y="3041627"/>
                        </a:lnTo>
                        <a:cubicBezTo>
                          <a:pt x="4242330" y="3041424"/>
                          <a:pt x="4242897" y="3041229"/>
                          <a:pt x="4243466" y="3041043"/>
                        </a:cubicBezTo>
                        <a:cubicBezTo>
                          <a:pt x="4250968" y="3038596"/>
                          <a:pt x="4258611" y="3037785"/>
                          <a:pt x="4266008" y="3038414"/>
                        </a:cubicBezTo>
                        <a:close/>
                        <a:moveTo>
                          <a:pt x="4343648" y="2961666"/>
                        </a:moveTo>
                        <a:cubicBezTo>
                          <a:pt x="4210336" y="2954151"/>
                          <a:pt x="4079208" y="3025419"/>
                          <a:pt x="4016652" y="3152812"/>
                        </a:cubicBezTo>
                        <a:lnTo>
                          <a:pt x="3833677" y="3527640"/>
                        </a:lnTo>
                        <a:lnTo>
                          <a:pt x="4449478" y="3828259"/>
                        </a:lnTo>
                        <a:lnTo>
                          <a:pt x="4632453" y="3453441"/>
                        </a:lnTo>
                        <a:cubicBezTo>
                          <a:pt x="4714808" y="3283755"/>
                          <a:pt x="4644534" y="3079418"/>
                          <a:pt x="4475230" y="2996282"/>
                        </a:cubicBezTo>
                        <a:cubicBezTo>
                          <a:pt x="4432766" y="2975430"/>
                          <a:pt x="4388086" y="2964171"/>
                          <a:pt x="4343648" y="2961666"/>
                        </a:cubicBezTo>
                        <a:close/>
                        <a:moveTo>
                          <a:pt x="4349414" y="2846918"/>
                        </a:moveTo>
                        <a:cubicBezTo>
                          <a:pt x="4408667" y="2850089"/>
                          <a:pt x="4468275" y="2864913"/>
                          <a:pt x="4524973" y="2892513"/>
                        </a:cubicBezTo>
                        <a:cubicBezTo>
                          <a:pt x="4751520" y="3003421"/>
                          <a:pt x="4845540" y="3276783"/>
                          <a:pt x="4735142" y="3503580"/>
                        </a:cubicBezTo>
                        <a:lnTo>
                          <a:pt x="4319052" y="4355915"/>
                        </a:lnTo>
                        <a:cubicBezTo>
                          <a:pt x="4208350" y="4582686"/>
                          <a:pt x="3934774" y="4676777"/>
                          <a:pt x="3708004" y="4566075"/>
                        </a:cubicBezTo>
                        <a:cubicBezTo>
                          <a:pt x="3481234" y="4455373"/>
                          <a:pt x="3387142" y="4181797"/>
                          <a:pt x="3497845" y="3955027"/>
                        </a:cubicBezTo>
                        <a:lnTo>
                          <a:pt x="3913925" y="3102682"/>
                        </a:lnTo>
                        <a:cubicBezTo>
                          <a:pt x="3997098" y="2932770"/>
                          <a:pt x="4171656" y="2837405"/>
                          <a:pt x="4349414" y="2846918"/>
                        </a:cubicBezTo>
                        <a:close/>
                        <a:moveTo>
                          <a:pt x="654070" y="2843412"/>
                        </a:moveTo>
                        <a:cubicBezTo>
                          <a:pt x="636665" y="2843417"/>
                          <a:pt x="619262" y="2849907"/>
                          <a:pt x="605779" y="2862880"/>
                        </a:cubicBezTo>
                        <a:cubicBezTo>
                          <a:pt x="578050" y="2889562"/>
                          <a:pt x="577202" y="2933670"/>
                          <a:pt x="603883" y="2961398"/>
                        </a:cubicBezTo>
                        <a:lnTo>
                          <a:pt x="1379885" y="3737438"/>
                        </a:lnTo>
                        <a:cubicBezTo>
                          <a:pt x="1379888" y="3737441"/>
                          <a:pt x="1379892" y="3737444"/>
                          <a:pt x="1379895" y="3737448"/>
                        </a:cubicBezTo>
                        <a:cubicBezTo>
                          <a:pt x="1407108" y="3764655"/>
                          <a:pt x="1451224" y="3764650"/>
                          <a:pt x="1478431" y="3737438"/>
                        </a:cubicBezTo>
                        <a:cubicBezTo>
                          <a:pt x="1505624" y="3710225"/>
                          <a:pt x="1505624" y="3666124"/>
                          <a:pt x="1478431" y="3638911"/>
                        </a:cubicBezTo>
                        <a:lnTo>
                          <a:pt x="702372" y="2862853"/>
                        </a:lnTo>
                        <a:cubicBezTo>
                          <a:pt x="688882" y="2849887"/>
                          <a:pt x="671475" y="2843407"/>
                          <a:pt x="654070" y="2843412"/>
                        </a:cubicBezTo>
                        <a:close/>
                        <a:moveTo>
                          <a:pt x="3431648" y="2452433"/>
                        </a:moveTo>
                        <a:cubicBezTo>
                          <a:pt x="3453850" y="2454181"/>
                          <a:pt x="3473924" y="2468902"/>
                          <a:pt x="3481405" y="2491361"/>
                        </a:cubicBezTo>
                        <a:cubicBezTo>
                          <a:pt x="3491381" y="2521306"/>
                          <a:pt x="3475192" y="2553668"/>
                          <a:pt x="3445247" y="2563644"/>
                        </a:cubicBezTo>
                        <a:cubicBezTo>
                          <a:pt x="3388578" y="2582962"/>
                          <a:pt x="3341991" y="2624147"/>
                          <a:pt x="3315869" y="2678020"/>
                        </a:cubicBezTo>
                        <a:lnTo>
                          <a:pt x="3239583" y="2834277"/>
                        </a:lnTo>
                        <a:cubicBezTo>
                          <a:pt x="3239405" y="2834654"/>
                          <a:pt x="3239222" y="2835028"/>
                          <a:pt x="3239035" y="2835401"/>
                        </a:cubicBezTo>
                        <a:cubicBezTo>
                          <a:pt x="3224879" y="2863611"/>
                          <a:pt x="3190535" y="2875005"/>
                          <a:pt x="3162324" y="2860849"/>
                        </a:cubicBezTo>
                        <a:cubicBezTo>
                          <a:pt x="3134113" y="2846693"/>
                          <a:pt x="3122719" y="2812349"/>
                          <a:pt x="3136875" y="2784138"/>
                        </a:cubicBezTo>
                        <a:lnTo>
                          <a:pt x="3213161" y="2627928"/>
                        </a:lnTo>
                        <a:cubicBezTo>
                          <a:pt x="3252511" y="2546777"/>
                          <a:pt x="3322683" y="2484734"/>
                          <a:pt x="3408042" y="2455621"/>
                        </a:cubicBezTo>
                        <a:lnTo>
                          <a:pt x="3408100" y="2455554"/>
                        </a:lnTo>
                        <a:cubicBezTo>
                          <a:pt x="3408440" y="2455434"/>
                          <a:pt x="3408781" y="2455317"/>
                          <a:pt x="3409123" y="2455203"/>
                        </a:cubicBezTo>
                        <a:cubicBezTo>
                          <a:pt x="3416609" y="2452709"/>
                          <a:pt x="3424247" y="2451850"/>
                          <a:pt x="3431648" y="2452433"/>
                        </a:cubicBezTo>
                        <a:close/>
                        <a:moveTo>
                          <a:pt x="3509513" y="2374908"/>
                        </a:moveTo>
                        <a:cubicBezTo>
                          <a:pt x="3376187" y="2367700"/>
                          <a:pt x="3245228" y="2439271"/>
                          <a:pt x="3182967" y="2566805"/>
                        </a:cubicBezTo>
                        <a:lnTo>
                          <a:pt x="2999983" y="2941624"/>
                        </a:lnTo>
                        <a:lnTo>
                          <a:pt x="3615783" y="3242233"/>
                        </a:lnTo>
                        <a:lnTo>
                          <a:pt x="3798759" y="2867424"/>
                        </a:lnTo>
                        <a:cubicBezTo>
                          <a:pt x="3881772" y="2697378"/>
                          <a:pt x="3811218" y="2492232"/>
                          <a:pt x="3641172" y="2409219"/>
                        </a:cubicBezTo>
                        <a:cubicBezTo>
                          <a:pt x="3598661" y="2388466"/>
                          <a:pt x="3553956" y="2377310"/>
                          <a:pt x="3509513" y="2374908"/>
                        </a:cubicBezTo>
                        <a:close/>
                        <a:moveTo>
                          <a:pt x="3517822" y="2259527"/>
                        </a:moveTo>
                        <a:cubicBezTo>
                          <a:pt x="3577079" y="2262921"/>
                          <a:pt x="3636650" y="2277990"/>
                          <a:pt x="3693253" y="2305849"/>
                        </a:cubicBezTo>
                        <a:cubicBezTo>
                          <a:pt x="3919667" y="2417286"/>
                          <a:pt x="4012875" y="2691168"/>
                          <a:pt x="3901438" y="2917583"/>
                        </a:cubicBezTo>
                        <a:lnTo>
                          <a:pt x="3485358" y="3769908"/>
                        </a:lnTo>
                        <a:cubicBezTo>
                          <a:pt x="3374572" y="3996181"/>
                          <a:pt x="3101538" y="4090086"/>
                          <a:pt x="2875008" y="3979824"/>
                        </a:cubicBezTo>
                        <a:cubicBezTo>
                          <a:pt x="2648107" y="3869382"/>
                          <a:pt x="2553699" y="3595911"/>
                          <a:pt x="2664141" y="3369010"/>
                        </a:cubicBezTo>
                        <a:lnTo>
                          <a:pt x="3080221" y="2516694"/>
                        </a:lnTo>
                        <a:cubicBezTo>
                          <a:pt x="3080651" y="2515806"/>
                          <a:pt x="3081084" y="2514920"/>
                          <a:pt x="3081520" y="2514035"/>
                        </a:cubicBezTo>
                        <a:cubicBezTo>
                          <a:pt x="3165097" y="2344225"/>
                          <a:pt x="3340050" y="2249342"/>
                          <a:pt x="3517822" y="2259527"/>
                        </a:cubicBezTo>
                        <a:close/>
                        <a:moveTo>
                          <a:pt x="1796589" y="2233430"/>
                        </a:moveTo>
                        <a:lnTo>
                          <a:pt x="1796594" y="2233431"/>
                        </a:lnTo>
                        <a:lnTo>
                          <a:pt x="1796584" y="2233431"/>
                        </a:lnTo>
                        <a:close/>
                        <a:moveTo>
                          <a:pt x="2439873" y="1475850"/>
                        </a:moveTo>
                        <a:cubicBezTo>
                          <a:pt x="2454132" y="1475851"/>
                          <a:pt x="2468391" y="1481158"/>
                          <a:pt x="2479447" y="1491772"/>
                        </a:cubicBezTo>
                        <a:cubicBezTo>
                          <a:pt x="2502217" y="1513630"/>
                          <a:pt x="2502956" y="1549807"/>
                          <a:pt x="2481098" y="1572577"/>
                        </a:cubicBezTo>
                        <a:lnTo>
                          <a:pt x="1836989" y="2216686"/>
                        </a:lnTo>
                        <a:cubicBezTo>
                          <a:pt x="1831638" y="2222055"/>
                          <a:pt x="1825327" y="2226246"/>
                          <a:pt x="1818458" y="2229092"/>
                        </a:cubicBezTo>
                        <a:lnTo>
                          <a:pt x="1796589" y="2233430"/>
                        </a:lnTo>
                        <a:lnTo>
                          <a:pt x="1774734" y="2229080"/>
                        </a:lnTo>
                        <a:cubicBezTo>
                          <a:pt x="1767869" y="2226236"/>
                          <a:pt x="1761558" y="2222054"/>
                          <a:pt x="1756201" y="2216698"/>
                        </a:cubicBezTo>
                        <a:cubicBezTo>
                          <a:pt x="1733879" y="2194383"/>
                          <a:pt x="1733873" y="2158198"/>
                          <a:pt x="1756189" y="2135876"/>
                        </a:cubicBezTo>
                        <a:lnTo>
                          <a:pt x="2400298" y="1491767"/>
                        </a:lnTo>
                        <a:cubicBezTo>
                          <a:pt x="2411356" y="1481155"/>
                          <a:pt x="2425615" y="1475849"/>
                          <a:pt x="2439873" y="1475850"/>
                        </a:cubicBezTo>
                        <a:close/>
                        <a:moveTo>
                          <a:pt x="2552698" y="1351789"/>
                        </a:moveTo>
                        <a:lnTo>
                          <a:pt x="2552783" y="1351789"/>
                        </a:lnTo>
                        <a:cubicBezTo>
                          <a:pt x="2586324" y="1352205"/>
                          <a:pt x="2613412" y="1379293"/>
                          <a:pt x="2613828" y="1412833"/>
                        </a:cubicBezTo>
                        <a:cubicBezTo>
                          <a:pt x="2614252" y="1446971"/>
                          <a:pt x="2586921" y="1474989"/>
                          <a:pt x="2552783" y="1475413"/>
                        </a:cubicBezTo>
                        <a:lnTo>
                          <a:pt x="2552698" y="1475413"/>
                        </a:lnTo>
                        <a:lnTo>
                          <a:pt x="2552698" y="1475413"/>
                        </a:lnTo>
                        <a:cubicBezTo>
                          <a:pt x="2552186" y="1475420"/>
                          <a:pt x="2551674" y="1475420"/>
                          <a:pt x="2551163" y="1475413"/>
                        </a:cubicBezTo>
                        <a:cubicBezTo>
                          <a:pt x="2517025" y="1474989"/>
                          <a:pt x="2489694" y="1446971"/>
                          <a:pt x="2490118" y="1412833"/>
                        </a:cubicBezTo>
                        <a:cubicBezTo>
                          <a:pt x="2490541" y="1378696"/>
                          <a:pt x="2518559" y="1351364"/>
                          <a:pt x="2552698" y="1351789"/>
                        </a:cubicBezTo>
                        <a:close/>
                        <a:moveTo>
                          <a:pt x="2569939" y="1233012"/>
                        </a:moveTo>
                        <a:cubicBezTo>
                          <a:pt x="2546884" y="1233012"/>
                          <a:pt x="2523829" y="1241791"/>
                          <a:pt x="2506216" y="1259347"/>
                        </a:cubicBezTo>
                        <a:lnTo>
                          <a:pt x="883375" y="2882226"/>
                        </a:lnTo>
                        <a:lnTo>
                          <a:pt x="1459076" y="3457908"/>
                        </a:lnTo>
                        <a:lnTo>
                          <a:pt x="1658453" y="3258530"/>
                        </a:lnTo>
                        <a:lnTo>
                          <a:pt x="1452713" y="3052791"/>
                        </a:lnTo>
                        <a:cubicBezTo>
                          <a:pt x="1431120" y="3030605"/>
                          <a:pt x="1431118" y="2995260"/>
                          <a:pt x="1452709" y="2973073"/>
                        </a:cubicBezTo>
                        <a:cubicBezTo>
                          <a:pt x="1474721" y="2950452"/>
                          <a:pt x="1510903" y="2949959"/>
                          <a:pt x="1533523" y="2971971"/>
                        </a:cubicBezTo>
                        <a:lnTo>
                          <a:pt x="1739263" y="3177711"/>
                        </a:lnTo>
                        <a:lnTo>
                          <a:pt x="1858059" y="3058829"/>
                        </a:lnTo>
                        <a:lnTo>
                          <a:pt x="1775373" y="2976152"/>
                        </a:lnTo>
                        <a:cubicBezTo>
                          <a:pt x="1753491" y="2953912"/>
                          <a:pt x="1753491" y="2918232"/>
                          <a:pt x="1775373" y="2895991"/>
                        </a:cubicBezTo>
                        <a:cubicBezTo>
                          <a:pt x="1797509" y="2873491"/>
                          <a:pt x="1833693" y="2873197"/>
                          <a:pt x="1856192" y="2895333"/>
                        </a:cubicBezTo>
                        <a:lnTo>
                          <a:pt x="1938879" y="2978019"/>
                        </a:lnTo>
                        <a:lnTo>
                          <a:pt x="2057741" y="2859147"/>
                        </a:lnTo>
                        <a:lnTo>
                          <a:pt x="1852001" y="2653407"/>
                        </a:lnTo>
                        <a:cubicBezTo>
                          <a:pt x="1830611" y="2631260"/>
                          <a:pt x="1830611" y="2596148"/>
                          <a:pt x="1852001" y="2574002"/>
                        </a:cubicBezTo>
                        <a:cubicBezTo>
                          <a:pt x="1873929" y="2551299"/>
                          <a:pt x="1910108" y="2550670"/>
                          <a:pt x="1932811" y="2572597"/>
                        </a:cubicBezTo>
                        <a:lnTo>
                          <a:pt x="2138552" y="2778337"/>
                        </a:lnTo>
                        <a:lnTo>
                          <a:pt x="2257424" y="2659475"/>
                        </a:lnTo>
                        <a:lnTo>
                          <a:pt x="2174737" y="2576788"/>
                        </a:lnTo>
                        <a:cubicBezTo>
                          <a:pt x="2153146" y="2554601"/>
                          <a:pt x="2153148" y="2519255"/>
                          <a:pt x="2174742" y="2497070"/>
                        </a:cubicBezTo>
                        <a:cubicBezTo>
                          <a:pt x="2196757" y="2474452"/>
                          <a:pt x="2232939" y="2473963"/>
                          <a:pt x="2255557" y="2495978"/>
                        </a:cubicBezTo>
                        <a:lnTo>
                          <a:pt x="2338234" y="2578655"/>
                        </a:lnTo>
                        <a:lnTo>
                          <a:pt x="2457106" y="2459793"/>
                        </a:lnTo>
                        <a:lnTo>
                          <a:pt x="2251366" y="2254053"/>
                        </a:lnTo>
                        <a:cubicBezTo>
                          <a:pt x="2229775" y="2231865"/>
                          <a:pt x="2229777" y="2196520"/>
                          <a:pt x="2251370" y="2174335"/>
                        </a:cubicBezTo>
                        <a:cubicBezTo>
                          <a:pt x="2273385" y="2151716"/>
                          <a:pt x="2309567" y="2151228"/>
                          <a:pt x="2332185" y="2173242"/>
                        </a:cubicBezTo>
                        <a:lnTo>
                          <a:pt x="2537925" y="2378982"/>
                        </a:lnTo>
                        <a:lnTo>
                          <a:pt x="2656797" y="2260120"/>
                        </a:lnTo>
                        <a:lnTo>
                          <a:pt x="2574111" y="2177443"/>
                        </a:lnTo>
                        <a:cubicBezTo>
                          <a:pt x="2552227" y="2155205"/>
                          <a:pt x="2552222" y="2119525"/>
                          <a:pt x="2574101" y="2097282"/>
                        </a:cubicBezTo>
                        <a:cubicBezTo>
                          <a:pt x="2596235" y="2074779"/>
                          <a:pt x="2632419" y="2074480"/>
                          <a:pt x="2654921" y="2096614"/>
                        </a:cubicBezTo>
                        <a:lnTo>
                          <a:pt x="2737617" y="2179300"/>
                        </a:lnTo>
                        <a:lnTo>
                          <a:pt x="2856479" y="2060428"/>
                        </a:lnTo>
                        <a:lnTo>
                          <a:pt x="2650739" y="1854688"/>
                        </a:lnTo>
                        <a:cubicBezTo>
                          <a:pt x="2650263" y="1854228"/>
                          <a:pt x="2649795" y="1853760"/>
                          <a:pt x="2649335" y="1853284"/>
                        </a:cubicBezTo>
                        <a:cubicBezTo>
                          <a:pt x="2627408" y="1830581"/>
                          <a:pt x="2628036" y="1794401"/>
                          <a:pt x="2650739" y="1772474"/>
                        </a:cubicBezTo>
                        <a:cubicBezTo>
                          <a:pt x="2673442" y="1750547"/>
                          <a:pt x="2709622" y="1751175"/>
                          <a:pt x="2731550" y="1773878"/>
                        </a:cubicBezTo>
                        <a:lnTo>
                          <a:pt x="2937290" y="1979618"/>
                        </a:lnTo>
                        <a:lnTo>
                          <a:pt x="3081889" y="1835019"/>
                        </a:lnTo>
                        <a:cubicBezTo>
                          <a:pt x="3117018" y="1799804"/>
                          <a:pt x="3117018" y="1742800"/>
                          <a:pt x="3081889" y="1707584"/>
                        </a:cubicBezTo>
                        <a:lnTo>
                          <a:pt x="2633661" y="1259347"/>
                        </a:lnTo>
                        <a:cubicBezTo>
                          <a:pt x="2616049" y="1241791"/>
                          <a:pt x="2592994" y="1233012"/>
                          <a:pt x="2569939" y="1233012"/>
                        </a:cubicBezTo>
                        <a:close/>
                        <a:moveTo>
                          <a:pt x="3021551" y="1013010"/>
                        </a:moveTo>
                        <a:cubicBezTo>
                          <a:pt x="3007466" y="1013013"/>
                          <a:pt x="2993382" y="1018389"/>
                          <a:pt x="2982638" y="1029137"/>
                        </a:cubicBezTo>
                        <a:lnTo>
                          <a:pt x="2773850" y="1237906"/>
                        </a:lnTo>
                        <a:lnTo>
                          <a:pt x="3103329" y="1567396"/>
                        </a:lnTo>
                        <a:lnTo>
                          <a:pt x="3312108" y="1358618"/>
                        </a:lnTo>
                        <a:cubicBezTo>
                          <a:pt x="3333607" y="1337117"/>
                          <a:pt x="3333607" y="1302260"/>
                          <a:pt x="3312108" y="1280760"/>
                        </a:cubicBezTo>
                        <a:lnTo>
                          <a:pt x="3060486" y="1029137"/>
                        </a:lnTo>
                        <a:cubicBezTo>
                          <a:pt x="3060481" y="1029133"/>
                          <a:pt x="3060475" y="1029128"/>
                          <a:pt x="3060470" y="1029123"/>
                        </a:cubicBezTo>
                        <a:cubicBezTo>
                          <a:pt x="3049722" y="1018378"/>
                          <a:pt x="3035636" y="1013008"/>
                          <a:pt x="3021551" y="1013010"/>
                        </a:cubicBezTo>
                        <a:close/>
                        <a:moveTo>
                          <a:pt x="3529192" y="695155"/>
                        </a:moveTo>
                        <a:cubicBezTo>
                          <a:pt x="3499266" y="695155"/>
                          <a:pt x="3469339" y="706572"/>
                          <a:pt x="3446506" y="729406"/>
                        </a:cubicBezTo>
                        <a:lnTo>
                          <a:pt x="3184463" y="991439"/>
                        </a:lnTo>
                        <a:lnTo>
                          <a:pt x="3349846" y="1156812"/>
                        </a:lnTo>
                        <a:lnTo>
                          <a:pt x="3611879" y="894779"/>
                        </a:lnTo>
                        <a:cubicBezTo>
                          <a:pt x="3657545" y="849112"/>
                          <a:pt x="3657545" y="775072"/>
                          <a:pt x="3611879" y="729406"/>
                        </a:cubicBezTo>
                        <a:cubicBezTo>
                          <a:pt x="3589046" y="706572"/>
                          <a:pt x="3559119" y="695155"/>
                          <a:pt x="3529192" y="695155"/>
                        </a:cubicBezTo>
                        <a:close/>
                        <a:moveTo>
                          <a:pt x="4356571" y="280548"/>
                        </a:moveTo>
                        <a:cubicBezTo>
                          <a:pt x="4302060" y="362911"/>
                          <a:pt x="4216573" y="494918"/>
                          <a:pt x="4189589" y="552250"/>
                        </a:cubicBezTo>
                        <a:cubicBezTo>
                          <a:pt x="4168748" y="596540"/>
                          <a:pt x="4148393" y="644395"/>
                          <a:pt x="4148393" y="699163"/>
                        </a:cubicBezTo>
                        <a:cubicBezTo>
                          <a:pt x="4148393" y="814137"/>
                          <a:pt x="4241598" y="907342"/>
                          <a:pt x="4356572" y="907342"/>
                        </a:cubicBezTo>
                        <a:cubicBezTo>
                          <a:pt x="4471545" y="907342"/>
                          <a:pt x="4564750" y="814137"/>
                          <a:pt x="4564750" y="699163"/>
                        </a:cubicBezTo>
                        <a:cubicBezTo>
                          <a:pt x="4564750" y="648137"/>
                          <a:pt x="4551491" y="611181"/>
                          <a:pt x="4523630" y="552383"/>
                        </a:cubicBezTo>
                        <a:lnTo>
                          <a:pt x="4523650" y="552383"/>
                        </a:lnTo>
                        <a:cubicBezTo>
                          <a:pt x="4496265" y="494594"/>
                          <a:pt x="4410969" y="362806"/>
                          <a:pt x="4356571" y="280548"/>
                        </a:cubicBezTo>
                        <a:close/>
                        <a:moveTo>
                          <a:pt x="4356676" y="120519"/>
                        </a:moveTo>
                        <a:cubicBezTo>
                          <a:pt x="4375625" y="120525"/>
                          <a:pt x="4393338" y="129922"/>
                          <a:pt x="4403968" y="145609"/>
                        </a:cubicBezTo>
                        <a:cubicBezTo>
                          <a:pt x="4411216" y="156314"/>
                          <a:pt x="4582162" y="408831"/>
                          <a:pt x="4626986" y="503434"/>
                        </a:cubicBezTo>
                        <a:cubicBezTo>
                          <a:pt x="4654457" y="561403"/>
                          <a:pt x="4679117" y="620001"/>
                          <a:pt x="4679116" y="699163"/>
                        </a:cubicBezTo>
                        <a:cubicBezTo>
                          <a:pt x="4679116" y="877264"/>
                          <a:pt x="4534738" y="1021641"/>
                          <a:pt x="4356638" y="1021641"/>
                        </a:cubicBezTo>
                        <a:cubicBezTo>
                          <a:pt x="4178538" y="1021641"/>
                          <a:pt x="4034160" y="877263"/>
                          <a:pt x="4034160" y="699163"/>
                        </a:cubicBezTo>
                        <a:cubicBezTo>
                          <a:pt x="4034160" y="620830"/>
                          <a:pt x="4061039" y="557135"/>
                          <a:pt x="4086223" y="503586"/>
                        </a:cubicBezTo>
                        <a:cubicBezTo>
                          <a:pt x="4130448" y="409545"/>
                          <a:pt x="4302031" y="156286"/>
                          <a:pt x="4309318" y="145579"/>
                        </a:cubicBezTo>
                        <a:cubicBezTo>
                          <a:pt x="4319968" y="129885"/>
                          <a:pt x="4337710" y="120497"/>
                          <a:pt x="4356676" y="120519"/>
                        </a:cubicBezTo>
                        <a:close/>
                        <a:moveTo>
                          <a:pt x="4284134" y="0"/>
                        </a:moveTo>
                        <a:cubicBezTo>
                          <a:pt x="4298614" y="0"/>
                          <a:pt x="4313094" y="5470"/>
                          <a:pt x="4324214" y="16411"/>
                        </a:cubicBezTo>
                        <a:cubicBezTo>
                          <a:pt x="4346714" y="38547"/>
                          <a:pt x="4347008" y="74731"/>
                          <a:pt x="4324872" y="97230"/>
                        </a:cubicBezTo>
                        <a:lnTo>
                          <a:pt x="3727703" y="694392"/>
                        </a:lnTo>
                        <a:cubicBezTo>
                          <a:pt x="3781533" y="785206"/>
                          <a:pt x="3767074" y="900942"/>
                          <a:pt x="3692555" y="975721"/>
                        </a:cubicBezTo>
                        <a:lnTo>
                          <a:pt x="3424379" y="1243889"/>
                        </a:lnTo>
                        <a:cubicBezTo>
                          <a:pt x="3457201" y="1309087"/>
                          <a:pt x="3444481" y="1387988"/>
                          <a:pt x="3392832" y="1439571"/>
                        </a:cubicBezTo>
                        <a:lnTo>
                          <a:pt x="3182330" y="1650072"/>
                        </a:lnTo>
                        <a:cubicBezTo>
                          <a:pt x="3242352" y="1731380"/>
                          <a:pt x="3233995" y="1844336"/>
                          <a:pt x="3162660" y="1915925"/>
                        </a:cubicBezTo>
                        <a:lnTo>
                          <a:pt x="2977694" y="2100890"/>
                        </a:lnTo>
                        <a:lnTo>
                          <a:pt x="2778155" y="2300420"/>
                        </a:lnTo>
                        <a:lnTo>
                          <a:pt x="2778070" y="2300525"/>
                        </a:lnTo>
                        <a:lnTo>
                          <a:pt x="2777965" y="2300611"/>
                        </a:lnTo>
                        <a:lnTo>
                          <a:pt x="1539867" y="3538718"/>
                        </a:lnTo>
                        <a:lnTo>
                          <a:pt x="1559241" y="3558092"/>
                        </a:lnTo>
                        <a:cubicBezTo>
                          <a:pt x="1630569" y="3629846"/>
                          <a:pt x="1630569" y="3745730"/>
                          <a:pt x="1559241" y="3817484"/>
                        </a:cubicBezTo>
                        <a:cubicBezTo>
                          <a:pt x="1487612" y="3889540"/>
                          <a:pt x="1371132" y="3889887"/>
                          <a:pt x="1299075" y="3818258"/>
                        </a:cubicBezTo>
                        <a:lnTo>
                          <a:pt x="1033518" y="3552701"/>
                        </a:lnTo>
                        <a:lnTo>
                          <a:pt x="664329" y="3921899"/>
                        </a:lnTo>
                        <a:lnTo>
                          <a:pt x="788030" y="4045610"/>
                        </a:lnTo>
                        <a:cubicBezTo>
                          <a:pt x="855667" y="4113247"/>
                          <a:pt x="855667" y="4222908"/>
                          <a:pt x="788030" y="4290545"/>
                        </a:cubicBezTo>
                        <a:cubicBezTo>
                          <a:pt x="720393" y="4358182"/>
                          <a:pt x="610732" y="4358182"/>
                          <a:pt x="543095" y="4290545"/>
                        </a:cubicBezTo>
                        <a:lnTo>
                          <a:pt x="50729" y="3798179"/>
                        </a:lnTo>
                        <a:cubicBezTo>
                          <a:pt x="-16909" y="3730542"/>
                          <a:pt x="-16909" y="3620881"/>
                          <a:pt x="50729" y="3553244"/>
                        </a:cubicBezTo>
                        <a:cubicBezTo>
                          <a:pt x="118366" y="3485606"/>
                          <a:pt x="228027" y="3485606"/>
                          <a:pt x="295664" y="3553244"/>
                        </a:cubicBezTo>
                        <a:lnTo>
                          <a:pt x="419384" y="3676954"/>
                        </a:lnTo>
                        <a:lnTo>
                          <a:pt x="788573" y="3307756"/>
                        </a:lnTo>
                        <a:lnTo>
                          <a:pt x="523016" y="3042199"/>
                        </a:lnTo>
                        <a:cubicBezTo>
                          <a:pt x="451165" y="2970353"/>
                          <a:pt x="451161" y="2853865"/>
                          <a:pt x="523007" y="2782014"/>
                        </a:cubicBezTo>
                        <a:cubicBezTo>
                          <a:pt x="594852" y="2710163"/>
                          <a:pt x="711341" y="2710159"/>
                          <a:pt x="783192" y="2782004"/>
                        </a:cubicBezTo>
                        <a:lnTo>
                          <a:pt x="802565" y="2801378"/>
                        </a:lnTo>
                        <a:lnTo>
                          <a:pt x="2425492" y="1178489"/>
                        </a:lnTo>
                        <a:cubicBezTo>
                          <a:pt x="2497072" y="1107126"/>
                          <a:pt x="2610052" y="1098769"/>
                          <a:pt x="2691354" y="1158821"/>
                        </a:cubicBezTo>
                        <a:lnTo>
                          <a:pt x="2901857" y="948319"/>
                        </a:lnTo>
                        <a:cubicBezTo>
                          <a:pt x="2953435" y="896673"/>
                          <a:pt x="3032329" y="883951"/>
                          <a:pt x="3097529" y="916762"/>
                        </a:cubicBezTo>
                        <a:lnTo>
                          <a:pt x="3365695" y="648634"/>
                        </a:lnTo>
                        <a:cubicBezTo>
                          <a:pt x="3440472" y="574107"/>
                          <a:pt x="3556212" y="559649"/>
                          <a:pt x="3647026" y="613486"/>
                        </a:cubicBezTo>
                        <a:lnTo>
                          <a:pt x="4244053" y="16411"/>
                        </a:lnTo>
                        <a:cubicBezTo>
                          <a:pt x="4255174" y="5470"/>
                          <a:pt x="4269654" y="0"/>
                          <a:pt x="4284134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Headings)"/>
                    </a:endParaRPr>
                  </a:p>
                </p:txBody>
              </p:sp>
            </p:grp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2C11AABB-9B3F-458D-A07E-FA10C70E9859}"/>
                    </a:ext>
                  </a:extLst>
                </p:cNvPr>
                <p:cNvGrpSpPr/>
                <p:nvPr/>
              </p:nvGrpSpPr>
              <p:grpSpPr>
                <a:xfrm>
                  <a:off x="1876477" y="5068361"/>
                  <a:ext cx="538480" cy="538480"/>
                  <a:chOff x="1876477" y="5068361"/>
                  <a:chExt cx="538480" cy="538480"/>
                </a:xfrm>
              </p:grpSpPr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05070174-A8A0-4014-9155-2BC8F8E140FF}"/>
                      </a:ext>
                    </a:extLst>
                  </p:cNvPr>
                  <p:cNvSpPr/>
                  <p:nvPr/>
                </p:nvSpPr>
                <p:spPr>
                  <a:xfrm>
                    <a:off x="1876477" y="5068361"/>
                    <a:ext cx="538480" cy="5384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2700">
                    <a:noFill/>
                    <a:prstDash val="dash"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EC0207F2-94AE-4051-BCBF-655AABD090C5}"/>
                      </a:ext>
                    </a:extLst>
                  </p:cNvPr>
                  <p:cNvSpPr/>
                  <p:nvPr/>
                </p:nvSpPr>
                <p:spPr>
                  <a:xfrm>
                    <a:off x="1931614" y="5132286"/>
                    <a:ext cx="428206" cy="410630"/>
                  </a:xfrm>
                  <a:custGeom>
                    <a:avLst/>
                    <a:gdLst>
                      <a:gd name="connsiteX0" fmla="*/ 45464 w 760826"/>
                      <a:gd name="connsiteY0" fmla="*/ 322694 h 729597"/>
                      <a:gd name="connsiteX1" fmla="*/ 26641 w 760826"/>
                      <a:gd name="connsiteY1" fmla="*/ 330559 h 729597"/>
                      <a:gd name="connsiteX2" fmla="*/ 17116 w 760826"/>
                      <a:gd name="connsiteY2" fmla="*/ 353403 h 729597"/>
                      <a:gd name="connsiteX3" fmla="*/ 27609 w 760826"/>
                      <a:gd name="connsiteY3" fmla="*/ 376248 h 729597"/>
                      <a:gd name="connsiteX4" fmla="*/ 344801 w 760826"/>
                      <a:gd name="connsiteY4" fmla="*/ 651540 h 729597"/>
                      <a:gd name="connsiteX5" fmla="*/ 389561 w 760826"/>
                      <a:gd name="connsiteY5" fmla="*/ 664860 h 729597"/>
                      <a:gd name="connsiteX6" fmla="*/ 518148 w 760826"/>
                      <a:gd name="connsiteY6" fmla="*/ 642944 h 729597"/>
                      <a:gd name="connsiteX7" fmla="*/ 558146 w 760826"/>
                      <a:gd name="connsiteY7" fmla="*/ 644842 h 729597"/>
                      <a:gd name="connsiteX8" fmla="*/ 575298 w 760826"/>
                      <a:gd name="connsiteY8" fmla="*/ 649605 h 729597"/>
                      <a:gd name="connsiteX9" fmla="*/ 660050 w 760826"/>
                      <a:gd name="connsiteY9" fmla="*/ 454384 h 729597"/>
                      <a:gd name="connsiteX10" fmla="*/ 573358 w 760826"/>
                      <a:gd name="connsiteY10" fmla="*/ 411521 h 729597"/>
                      <a:gd name="connsiteX11" fmla="*/ 522868 w 760826"/>
                      <a:gd name="connsiteY11" fmla="*/ 405791 h 729597"/>
                      <a:gd name="connsiteX12" fmla="*/ 314289 w 760826"/>
                      <a:gd name="connsiteY12" fmla="*/ 456281 h 729597"/>
                      <a:gd name="connsiteX13" fmla="*/ 294271 w 760826"/>
                      <a:gd name="connsiteY13" fmla="*/ 474364 h 729597"/>
                      <a:gd name="connsiteX14" fmla="*/ 292374 w 760826"/>
                      <a:gd name="connsiteY14" fmla="*/ 482921 h 729597"/>
                      <a:gd name="connsiteX15" fmla="*/ 292374 w 760826"/>
                      <a:gd name="connsiteY15" fmla="*/ 486717 h 729597"/>
                      <a:gd name="connsiteX16" fmla="*/ 303796 w 760826"/>
                      <a:gd name="connsiteY16" fmla="*/ 504799 h 729597"/>
                      <a:gd name="connsiteX17" fmla="*/ 324744 w 760826"/>
                      <a:gd name="connsiteY17" fmla="*/ 509561 h 729597"/>
                      <a:gd name="connsiteX18" fmla="*/ 501928 w 760826"/>
                      <a:gd name="connsiteY18" fmla="*/ 477192 h 729597"/>
                      <a:gd name="connsiteX19" fmla="*/ 512420 w 760826"/>
                      <a:gd name="connsiteY19" fmla="*/ 484819 h 729597"/>
                      <a:gd name="connsiteX20" fmla="*/ 504793 w 760826"/>
                      <a:gd name="connsiteY20" fmla="*/ 495312 h 729597"/>
                      <a:gd name="connsiteX21" fmla="*/ 327609 w 760826"/>
                      <a:gd name="connsiteY21" fmla="*/ 527681 h 729597"/>
                      <a:gd name="connsiteX22" fmla="*/ 319051 w 760826"/>
                      <a:gd name="connsiteY22" fmla="*/ 528649 h 729597"/>
                      <a:gd name="connsiteX23" fmla="*/ 292374 w 760826"/>
                      <a:gd name="connsiteY23" fmla="*/ 520091 h 729597"/>
                      <a:gd name="connsiteX24" fmla="*/ 274291 w 760826"/>
                      <a:gd name="connsiteY24" fmla="*/ 489619 h 729597"/>
                      <a:gd name="connsiteX25" fmla="*/ 274291 w 760826"/>
                      <a:gd name="connsiteY25" fmla="*/ 482959 h 729597"/>
                      <a:gd name="connsiteX26" fmla="*/ 275259 w 760826"/>
                      <a:gd name="connsiteY26" fmla="*/ 475331 h 729597"/>
                      <a:gd name="connsiteX27" fmla="*/ 65709 w 760826"/>
                      <a:gd name="connsiteY27" fmla="*/ 327694 h 729597"/>
                      <a:gd name="connsiteX28" fmla="*/ 45464 w 760826"/>
                      <a:gd name="connsiteY28" fmla="*/ 322694 h 729597"/>
                      <a:gd name="connsiteX29" fmla="*/ 45016 w 760826"/>
                      <a:gd name="connsiteY29" fmla="*/ 305529 h 729597"/>
                      <a:gd name="connsiteX30" fmla="*/ 76200 w 760826"/>
                      <a:gd name="connsiteY30" fmla="*/ 314333 h 729597"/>
                      <a:gd name="connsiteX31" fmla="*/ 281959 w 760826"/>
                      <a:gd name="connsiteY31" fmla="*/ 459141 h 729597"/>
                      <a:gd name="connsiteX32" fmla="*/ 309566 w 760826"/>
                      <a:gd name="connsiteY32" fmla="*/ 440091 h 729597"/>
                      <a:gd name="connsiteX33" fmla="*/ 518145 w 760826"/>
                      <a:gd name="connsiteY33" fmla="*/ 389601 h 729597"/>
                      <a:gd name="connsiteX34" fmla="*/ 580057 w 760826"/>
                      <a:gd name="connsiteY34" fmla="*/ 396261 h 729597"/>
                      <a:gd name="connsiteX35" fmla="*/ 665782 w 760826"/>
                      <a:gd name="connsiteY35" fmla="*/ 438156 h 729597"/>
                      <a:gd name="connsiteX36" fmla="*/ 673409 w 760826"/>
                      <a:gd name="connsiteY36" fmla="*/ 421004 h 729597"/>
                      <a:gd name="connsiteX37" fmla="*/ 684832 w 760826"/>
                      <a:gd name="connsiteY37" fmla="*/ 416241 h 729597"/>
                      <a:gd name="connsiteX38" fmla="*/ 755302 w 760826"/>
                      <a:gd name="connsiteY38" fmla="*/ 446751 h 729597"/>
                      <a:gd name="connsiteX39" fmla="*/ 755307 w 760826"/>
                      <a:gd name="connsiteY39" fmla="*/ 446752 h 729597"/>
                      <a:gd name="connsiteX40" fmla="*/ 760106 w 760826"/>
                      <a:gd name="connsiteY40" fmla="*/ 459142 h 729597"/>
                      <a:gd name="connsiteX41" fmla="*/ 748684 w 760826"/>
                      <a:gd name="connsiteY41" fmla="*/ 463905 h 729597"/>
                      <a:gd name="connsiteX42" fmla="*/ 685804 w 760826"/>
                      <a:gd name="connsiteY42" fmla="*/ 437227 h 729597"/>
                      <a:gd name="connsiteX43" fmla="*/ 678176 w 760826"/>
                      <a:gd name="connsiteY43" fmla="*/ 455309 h 729597"/>
                      <a:gd name="connsiteX44" fmla="*/ 580059 w 760826"/>
                      <a:gd name="connsiteY44" fmla="*/ 685805 h 729597"/>
                      <a:gd name="connsiteX45" fmla="*/ 643869 w 760826"/>
                      <a:gd name="connsiteY45" fmla="*/ 712445 h 729597"/>
                      <a:gd name="connsiteX46" fmla="*/ 648632 w 760826"/>
                      <a:gd name="connsiteY46" fmla="*/ 723868 h 729597"/>
                      <a:gd name="connsiteX47" fmla="*/ 640074 w 760826"/>
                      <a:gd name="connsiteY47" fmla="*/ 729597 h 729597"/>
                      <a:gd name="connsiteX48" fmla="*/ 636279 w 760826"/>
                      <a:gd name="connsiteY48" fmla="*/ 728630 h 729597"/>
                      <a:gd name="connsiteX49" fmla="*/ 564841 w 760826"/>
                      <a:gd name="connsiteY49" fmla="*/ 698158 h 729597"/>
                      <a:gd name="connsiteX50" fmla="*/ 560079 w 760826"/>
                      <a:gd name="connsiteY50" fmla="*/ 693395 h 729597"/>
                      <a:gd name="connsiteX51" fmla="*/ 560079 w 760826"/>
                      <a:gd name="connsiteY51" fmla="*/ 686735 h 729597"/>
                      <a:gd name="connsiteX52" fmla="*/ 568637 w 760826"/>
                      <a:gd name="connsiteY52" fmla="*/ 666717 h 729597"/>
                      <a:gd name="connsiteX53" fmla="*/ 554349 w 760826"/>
                      <a:gd name="connsiteY53" fmla="*/ 662922 h 729597"/>
                      <a:gd name="connsiteX54" fmla="*/ 521979 w 760826"/>
                      <a:gd name="connsiteY54" fmla="*/ 661025 h 729597"/>
                      <a:gd name="connsiteX55" fmla="*/ 392420 w 760826"/>
                      <a:gd name="connsiteY55" fmla="*/ 682940 h 729597"/>
                      <a:gd name="connsiteX56" fmla="*/ 380030 w 760826"/>
                      <a:gd name="connsiteY56" fmla="*/ 683907 h 729597"/>
                      <a:gd name="connsiteX57" fmla="*/ 332405 w 760826"/>
                      <a:gd name="connsiteY57" fmla="*/ 665825 h 729597"/>
                      <a:gd name="connsiteX58" fmla="*/ 16185 w 760826"/>
                      <a:gd name="connsiteY58" fmla="*/ 390533 h 729597"/>
                      <a:gd name="connsiteX59" fmla="*/ 0 w 760826"/>
                      <a:gd name="connsiteY59" fmla="*/ 354331 h 729597"/>
                      <a:gd name="connsiteX60" fmla="*/ 15255 w 760826"/>
                      <a:gd name="connsiteY60" fmla="*/ 318128 h 729597"/>
                      <a:gd name="connsiteX61" fmla="*/ 45016 w 760826"/>
                      <a:gd name="connsiteY61" fmla="*/ 305529 h 729597"/>
                      <a:gd name="connsiteX62" fmla="*/ 170489 w 760826"/>
                      <a:gd name="connsiteY62" fmla="*/ 196230 h 729597"/>
                      <a:gd name="connsiteX63" fmla="*/ 170489 w 760826"/>
                      <a:gd name="connsiteY63" fmla="*/ 293375 h 729597"/>
                      <a:gd name="connsiteX64" fmla="*/ 521943 w 760826"/>
                      <a:gd name="connsiteY64" fmla="*/ 293375 h 729597"/>
                      <a:gd name="connsiteX65" fmla="*/ 521950 w 760826"/>
                      <a:gd name="connsiteY65" fmla="*/ 196230 h 729597"/>
                      <a:gd name="connsiteX66" fmla="*/ 441956 w 760826"/>
                      <a:gd name="connsiteY66" fmla="*/ 238125 h 729597"/>
                      <a:gd name="connsiteX67" fmla="*/ 250484 w 760826"/>
                      <a:gd name="connsiteY67" fmla="*/ 238125 h 729597"/>
                      <a:gd name="connsiteX68" fmla="*/ 170489 w 760826"/>
                      <a:gd name="connsiteY68" fmla="*/ 196230 h 729597"/>
                      <a:gd name="connsiteX69" fmla="*/ 339107 w 760826"/>
                      <a:gd name="connsiteY69" fmla="*/ 95288 h 729597"/>
                      <a:gd name="connsiteX70" fmla="*/ 339107 w 760826"/>
                      <a:gd name="connsiteY70" fmla="*/ 123863 h 729597"/>
                      <a:gd name="connsiteX71" fmla="*/ 330549 w 760826"/>
                      <a:gd name="connsiteY71" fmla="*/ 132421 h 729597"/>
                      <a:gd name="connsiteX72" fmla="*/ 301974 w 760826"/>
                      <a:gd name="connsiteY72" fmla="*/ 132421 h 729597"/>
                      <a:gd name="connsiteX73" fmla="*/ 301974 w 760826"/>
                      <a:gd name="connsiteY73" fmla="*/ 148606 h 729597"/>
                      <a:gd name="connsiteX74" fmla="*/ 330549 w 760826"/>
                      <a:gd name="connsiteY74" fmla="*/ 148606 h 729597"/>
                      <a:gd name="connsiteX75" fmla="*/ 339107 w 760826"/>
                      <a:gd name="connsiteY75" fmla="*/ 157163 h 729597"/>
                      <a:gd name="connsiteX76" fmla="*/ 339107 w 760826"/>
                      <a:gd name="connsiteY76" fmla="*/ 185738 h 729597"/>
                      <a:gd name="connsiteX77" fmla="*/ 355292 w 760826"/>
                      <a:gd name="connsiteY77" fmla="*/ 185738 h 729597"/>
                      <a:gd name="connsiteX78" fmla="*/ 355292 w 760826"/>
                      <a:gd name="connsiteY78" fmla="*/ 157163 h 729597"/>
                      <a:gd name="connsiteX79" fmla="*/ 363849 w 760826"/>
                      <a:gd name="connsiteY79" fmla="*/ 148606 h 729597"/>
                      <a:gd name="connsiteX80" fmla="*/ 392424 w 760826"/>
                      <a:gd name="connsiteY80" fmla="*/ 148606 h 729597"/>
                      <a:gd name="connsiteX81" fmla="*/ 392424 w 760826"/>
                      <a:gd name="connsiteY81" fmla="*/ 132421 h 729597"/>
                      <a:gd name="connsiteX82" fmla="*/ 363849 w 760826"/>
                      <a:gd name="connsiteY82" fmla="*/ 132421 h 729597"/>
                      <a:gd name="connsiteX83" fmla="*/ 355292 w 760826"/>
                      <a:gd name="connsiteY83" fmla="*/ 123863 h 729597"/>
                      <a:gd name="connsiteX84" fmla="*/ 355292 w 760826"/>
                      <a:gd name="connsiteY84" fmla="*/ 95288 h 729597"/>
                      <a:gd name="connsiteX85" fmla="*/ 329544 w 760826"/>
                      <a:gd name="connsiteY85" fmla="*/ 77168 h 729597"/>
                      <a:gd name="connsiteX86" fmla="*/ 363849 w 760826"/>
                      <a:gd name="connsiteY86" fmla="*/ 77168 h 729597"/>
                      <a:gd name="connsiteX87" fmla="*/ 372407 w 760826"/>
                      <a:gd name="connsiteY87" fmla="*/ 85725 h 729597"/>
                      <a:gd name="connsiteX88" fmla="*/ 372407 w 760826"/>
                      <a:gd name="connsiteY88" fmla="*/ 114300 h 729597"/>
                      <a:gd name="connsiteX89" fmla="*/ 400982 w 760826"/>
                      <a:gd name="connsiteY89" fmla="*/ 114300 h 729597"/>
                      <a:gd name="connsiteX90" fmla="*/ 409540 w 760826"/>
                      <a:gd name="connsiteY90" fmla="*/ 122858 h 729597"/>
                      <a:gd name="connsiteX91" fmla="*/ 409540 w 760826"/>
                      <a:gd name="connsiteY91" fmla="*/ 157163 h 729597"/>
                      <a:gd name="connsiteX92" fmla="*/ 400982 w 760826"/>
                      <a:gd name="connsiteY92" fmla="*/ 165721 h 729597"/>
                      <a:gd name="connsiteX93" fmla="*/ 372407 w 760826"/>
                      <a:gd name="connsiteY93" fmla="*/ 165721 h 729597"/>
                      <a:gd name="connsiteX94" fmla="*/ 372407 w 760826"/>
                      <a:gd name="connsiteY94" fmla="*/ 194296 h 729597"/>
                      <a:gd name="connsiteX95" fmla="*/ 363849 w 760826"/>
                      <a:gd name="connsiteY95" fmla="*/ 202854 h 729597"/>
                      <a:gd name="connsiteX96" fmla="*/ 329544 w 760826"/>
                      <a:gd name="connsiteY96" fmla="*/ 202854 h 729597"/>
                      <a:gd name="connsiteX97" fmla="*/ 320986 w 760826"/>
                      <a:gd name="connsiteY97" fmla="*/ 194296 h 729597"/>
                      <a:gd name="connsiteX98" fmla="*/ 320986 w 760826"/>
                      <a:gd name="connsiteY98" fmla="*/ 165721 h 729597"/>
                      <a:gd name="connsiteX99" fmla="*/ 292411 w 760826"/>
                      <a:gd name="connsiteY99" fmla="*/ 165721 h 729597"/>
                      <a:gd name="connsiteX100" fmla="*/ 283854 w 760826"/>
                      <a:gd name="connsiteY100" fmla="*/ 157163 h 729597"/>
                      <a:gd name="connsiteX101" fmla="*/ 283854 w 760826"/>
                      <a:gd name="connsiteY101" fmla="*/ 122858 h 729597"/>
                      <a:gd name="connsiteX102" fmla="*/ 292411 w 760826"/>
                      <a:gd name="connsiteY102" fmla="*/ 114300 h 729597"/>
                      <a:gd name="connsiteX103" fmla="*/ 320986 w 760826"/>
                      <a:gd name="connsiteY103" fmla="*/ 114300 h 729597"/>
                      <a:gd name="connsiteX104" fmla="*/ 320986 w 760826"/>
                      <a:gd name="connsiteY104" fmla="*/ 85725 h 729597"/>
                      <a:gd name="connsiteX105" fmla="*/ 329544 w 760826"/>
                      <a:gd name="connsiteY105" fmla="*/ 77168 h 729597"/>
                      <a:gd name="connsiteX106" fmla="*/ 469555 w 760826"/>
                      <a:gd name="connsiteY106" fmla="*/ 58117 h 729597"/>
                      <a:gd name="connsiteX107" fmla="*/ 469555 w 760826"/>
                      <a:gd name="connsiteY107" fmla="*/ 73373 h 729597"/>
                      <a:gd name="connsiteX108" fmla="*/ 488605 w 760826"/>
                      <a:gd name="connsiteY108" fmla="*/ 73373 h 729597"/>
                      <a:gd name="connsiteX109" fmla="*/ 488605 w 760826"/>
                      <a:gd name="connsiteY109" fmla="*/ 58117 h 729597"/>
                      <a:gd name="connsiteX110" fmla="*/ 203827 w 760826"/>
                      <a:gd name="connsiteY110" fmla="*/ 58117 h 729597"/>
                      <a:gd name="connsiteX111" fmla="*/ 203827 w 760826"/>
                      <a:gd name="connsiteY111" fmla="*/ 73373 h 729597"/>
                      <a:gd name="connsiteX112" fmla="*/ 222877 w 760826"/>
                      <a:gd name="connsiteY112" fmla="*/ 73373 h 729597"/>
                      <a:gd name="connsiteX113" fmla="*/ 222877 w 760826"/>
                      <a:gd name="connsiteY113" fmla="*/ 58117 h 729597"/>
                      <a:gd name="connsiteX114" fmla="*/ 170486 w 760826"/>
                      <a:gd name="connsiteY114" fmla="*/ 58117 h 729597"/>
                      <a:gd name="connsiteX115" fmla="*/ 170486 w 760826"/>
                      <a:gd name="connsiteY115" fmla="*/ 140048 h 729597"/>
                      <a:gd name="connsiteX116" fmla="*/ 250481 w 760826"/>
                      <a:gd name="connsiteY116" fmla="*/ 220042 h 729597"/>
                      <a:gd name="connsiteX117" fmla="*/ 440981 w 760826"/>
                      <a:gd name="connsiteY117" fmla="*/ 220042 h 729597"/>
                      <a:gd name="connsiteX118" fmla="*/ 520976 w 760826"/>
                      <a:gd name="connsiteY118" fmla="*/ 140048 h 729597"/>
                      <a:gd name="connsiteX119" fmla="*/ 520976 w 760826"/>
                      <a:gd name="connsiteY119" fmla="*/ 58117 h 729597"/>
                      <a:gd name="connsiteX120" fmla="*/ 505721 w 760826"/>
                      <a:gd name="connsiteY120" fmla="*/ 58117 h 729597"/>
                      <a:gd name="connsiteX121" fmla="*/ 505721 w 760826"/>
                      <a:gd name="connsiteY121" fmla="*/ 81930 h 729597"/>
                      <a:gd name="connsiteX122" fmla="*/ 497163 w 760826"/>
                      <a:gd name="connsiteY122" fmla="*/ 90488 h 729597"/>
                      <a:gd name="connsiteX123" fmla="*/ 460031 w 760826"/>
                      <a:gd name="connsiteY123" fmla="*/ 90488 h 729597"/>
                      <a:gd name="connsiteX124" fmla="*/ 451473 w 760826"/>
                      <a:gd name="connsiteY124" fmla="*/ 81930 h 729597"/>
                      <a:gd name="connsiteX125" fmla="*/ 451473 w 760826"/>
                      <a:gd name="connsiteY125" fmla="*/ 58117 h 729597"/>
                      <a:gd name="connsiteX126" fmla="*/ 239989 w 760826"/>
                      <a:gd name="connsiteY126" fmla="*/ 58117 h 729597"/>
                      <a:gd name="connsiteX127" fmla="*/ 239989 w 760826"/>
                      <a:gd name="connsiteY127" fmla="*/ 81930 h 729597"/>
                      <a:gd name="connsiteX128" fmla="*/ 231431 w 760826"/>
                      <a:gd name="connsiteY128" fmla="*/ 90488 h 729597"/>
                      <a:gd name="connsiteX129" fmla="*/ 194299 w 760826"/>
                      <a:gd name="connsiteY129" fmla="*/ 90488 h 729597"/>
                      <a:gd name="connsiteX130" fmla="*/ 185742 w 760826"/>
                      <a:gd name="connsiteY130" fmla="*/ 81930 h 729597"/>
                      <a:gd name="connsiteX131" fmla="*/ 185742 w 760826"/>
                      <a:gd name="connsiteY131" fmla="*/ 58117 h 729597"/>
                      <a:gd name="connsiteX132" fmla="*/ 297180 w 760826"/>
                      <a:gd name="connsiteY132" fmla="*/ 18082 h 729597"/>
                      <a:gd name="connsiteX133" fmla="*/ 285757 w 760826"/>
                      <a:gd name="connsiteY133" fmla="*/ 28575 h 729597"/>
                      <a:gd name="connsiteX134" fmla="*/ 285761 w 760826"/>
                      <a:gd name="connsiteY134" fmla="*/ 39997 h 729597"/>
                      <a:gd name="connsiteX135" fmla="*/ 406719 w 760826"/>
                      <a:gd name="connsiteY135" fmla="*/ 39997 h 729597"/>
                      <a:gd name="connsiteX136" fmla="*/ 406719 w 760826"/>
                      <a:gd name="connsiteY136" fmla="*/ 28575 h 729597"/>
                      <a:gd name="connsiteX137" fmla="*/ 395297 w 760826"/>
                      <a:gd name="connsiteY137" fmla="*/ 18082 h 729597"/>
                      <a:gd name="connsiteX138" fmla="*/ 297178 w 760826"/>
                      <a:gd name="connsiteY138" fmla="*/ 0 h 729597"/>
                      <a:gd name="connsiteX139" fmla="*/ 395295 w 760826"/>
                      <a:gd name="connsiteY139" fmla="*/ 0 h 729597"/>
                      <a:gd name="connsiteX140" fmla="*/ 395292 w 760826"/>
                      <a:gd name="connsiteY140" fmla="*/ 1 h 729597"/>
                      <a:gd name="connsiteX141" fmla="*/ 424797 w 760826"/>
                      <a:gd name="connsiteY141" fmla="*/ 28576 h 729597"/>
                      <a:gd name="connsiteX142" fmla="*/ 424797 w 760826"/>
                      <a:gd name="connsiteY142" fmla="*/ 39998 h 729597"/>
                      <a:gd name="connsiteX143" fmla="*/ 531506 w 760826"/>
                      <a:gd name="connsiteY143" fmla="*/ 40035 h 729597"/>
                      <a:gd name="connsiteX144" fmla="*/ 540064 w 760826"/>
                      <a:gd name="connsiteY144" fmla="*/ 48593 h 729597"/>
                      <a:gd name="connsiteX145" fmla="*/ 540064 w 760826"/>
                      <a:gd name="connsiteY145" fmla="*/ 301939 h 729597"/>
                      <a:gd name="connsiteX146" fmla="*/ 531506 w 760826"/>
                      <a:gd name="connsiteY146" fmla="*/ 310496 h 729597"/>
                      <a:gd name="connsiteX147" fmla="*/ 161926 w 760826"/>
                      <a:gd name="connsiteY147" fmla="*/ 310496 h 729597"/>
                      <a:gd name="connsiteX148" fmla="*/ 153369 w 760826"/>
                      <a:gd name="connsiteY148" fmla="*/ 301939 h 729597"/>
                      <a:gd name="connsiteX149" fmla="*/ 153369 w 760826"/>
                      <a:gd name="connsiteY149" fmla="*/ 48555 h 729597"/>
                      <a:gd name="connsiteX150" fmla="*/ 161926 w 760826"/>
                      <a:gd name="connsiteY150" fmla="*/ 39997 h 729597"/>
                      <a:gd name="connsiteX151" fmla="*/ 267635 w 760826"/>
                      <a:gd name="connsiteY151" fmla="*/ 39997 h 729597"/>
                      <a:gd name="connsiteX152" fmla="*/ 267635 w 760826"/>
                      <a:gd name="connsiteY152" fmla="*/ 28575 h 729597"/>
                      <a:gd name="connsiteX153" fmla="*/ 297178 w 760826"/>
                      <a:gd name="connsiteY153" fmla="*/ 0 h 72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</a:cxnLst>
                    <a:rect l="l" t="t" r="r" b="b"/>
                    <a:pathLst>
                      <a:path w="760826" h="729597">
                        <a:moveTo>
                          <a:pt x="45464" y="322694"/>
                        </a:moveTo>
                        <a:cubicBezTo>
                          <a:pt x="38557" y="323173"/>
                          <a:pt x="31888" y="325797"/>
                          <a:pt x="26641" y="330559"/>
                        </a:cubicBezTo>
                        <a:cubicBezTo>
                          <a:pt x="20911" y="336251"/>
                          <a:pt x="17116" y="344846"/>
                          <a:pt x="17116" y="353403"/>
                        </a:cubicBezTo>
                        <a:cubicBezTo>
                          <a:pt x="17116" y="362928"/>
                          <a:pt x="20949" y="370518"/>
                          <a:pt x="27609" y="376248"/>
                        </a:cubicBezTo>
                        <a:lnTo>
                          <a:pt x="344801" y="651540"/>
                        </a:lnTo>
                        <a:cubicBezTo>
                          <a:pt x="357191" y="662962"/>
                          <a:pt x="373376" y="667725"/>
                          <a:pt x="389561" y="664860"/>
                        </a:cubicBezTo>
                        <a:lnTo>
                          <a:pt x="518148" y="642944"/>
                        </a:lnTo>
                        <a:cubicBezTo>
                          <a:pt x="531468" y="641047"/>
                          <a:pt x="544826" y="641047"/>
                          <a:pt x="558146" y="644842"/>
                        </a:cubicBezTo>
                        <a:lnTo>
                          <a:pt x="575298" y="649605"/>
                        </a:lnTo>
                        <a:lnTo>
                          <a:pt x="660050" y="454384"/>
                        </a:lnTo>
                        <a:lnTo>
                          <a:pt x="573358" y="411521"/>
                        </a:lnTo>
                        <a:cubicBezTo>
                          <a:pt x="558102" y="403894"/>
                          <a:pt x="540020" y="401996"/>
                          <a:pt x="522868" y="405791"/>
                        </a:cubicBezTo>
                        <a:lnTo>
                          <a:pt x="314289" y="456281"/>
                        </a:lnTo>
                        <a:cubicBezTo>
                          <a:pt x="304764" y="458179"/>
                          <a:pt x="297136" y="465806"/>
                          <a:pt x="294271" y="474364"/>
                        </a:cubicBezTo>
                        <a:cubicBezTo>
                          <a:pt x="293341" y="477192"/>
                          <a:pt x="292374" y="480056"/>
                          <a:pt x="292374" y="482921"/>
                        </a:cubicBezTo>
                        <a:lnTo>
                          <a:pt x="292374" y="486717"/>
                        </a:lnTo>
                        <a:cubicBezTo>
                          <a:pt x="293303" y="493376"/>
                          <a:pt x="298066" y="500036"/>
                          <a:pt x="303796" y="504799"/>
                        </a:cubicBezTo>
                        <a:cubicBezTo>
                          <a:pt x="309488" y="509561"/>
                          <a:pt x="317116" y="510529"/>
                          <a:pt x="324744" y="509561"/>
                        </a:cubicBezTo>
                        <a:lnTo>
                          <a:pt x="501928" y="477192"/>
                        </a:lnTo>
                        <a:cubicBezTo>
                          <a:pt x="506691" y="476261"/>
                          <a:pt x="511453" y="480056"/>
                          <a:pt x="512420" y="484819"/>
                        </a:cubicBezTo>
                        <a:cubicBezTo>
                          <a:pt x="513351" y="489582"/>
                          <a:pt x="509555" y="494344"/>
                          <a:pt x="504793" y="495312"/>
                        </a:cubicBezTo>
                        <a:lnTo>
                          <a:pt x="327609" y="527681"/>
                        </a:lnTo>
                        <a:cubicBezTo>
                          <a:pt x="324781" y="528649"/>
                          <a:pt x="321916" y="528649"/>
                          <a:pt x="319051" y="528649"/>
                        </a:cubicBezTo>
                        <a:cubicBezTo>
                          <a:pt x="309526" y="528649"/>
                          <a:pt x="300001" y="525821"/>
                          <a:pt x="292374" y="520091"/>
                        </a:cubicBezTo>
                        <a:cubicBezTo>
                          <a:pt x="282849" y="512464"/>
                          <a:pt x="276189" y="502009"/>
                          <a:pt x="274291" y="489619"/>
                        </a:cubicBezTo>
                        <a:lnTo>
                          <a:pt x="274291" y="482959"/>
                        </a:lnTo>
                        <a:cubicBezTo>
                          <a:pt x="274291" y="481061"/>
                          <a:pt x="274291" y="478196"/>
                          <a:pt x="275259" y="475331"/>
                        </a:cubicBezTo>
                        <a:lnTo>
                          <a:pt x="65709" y="327694"/>
                        </a:lnTo>
                        <a:cubicBezTo>
                          <a:pt x="59514" y="323880"/>
                          <a:pt x="52370" y="322215"/>
                          <a:pt x="45464" y="322694"/>
                        </a:cubicBezTo>
                        <a:close/>
                        <a:moveTo>
                          <a:pt x="45016" y="305529"/>
                        </a:moveTo>
                        <a:cubicBezTo>
                          <a:pt x="55969" y="304817"/>
                          <a:pt x="67159" y="307673"/>
                          <a:pt x="76200" y="314333"/>
                        </a:cubicBezTo>
                        <a:lnTo>
                          <a:pt x="281959" y="459141"/>
                        </a:lnTo>
                        <a:cubicBezTo>
                          <a:pt x="288619" y="449616"/>
                          <a:pt x="298144" y="442956"/>
                          <a:pt x="309566" y="440091"/>
                        </a:cubicBezTo>
                        <a:lnTo>
                          <a:pt x="518145" y="389601"/>
                        </a:lnTo>
                        <a:cubicBezTo>
                          <a:pt x="539092" y="384839"/>
                          <a:pt x="561007" y="386736"/>
                          <a:pt x="580057" y="396261"/>
                        </a:cubicBezTo>
                        <a:lnTo>
                          <a:pt x="665782" y="438156"/>
                        </a:lnTo>
                        <a:lnTo>
                          <a:pt x="673409" y="421004"/>
                        </a:lnTo>
                        <a:cubicBezTo>
                          <a:pt x="675307" y="416241"/>
                          <a:pt x="680069" y="414343"/>
                          <a:pt x="684832" y="416241"/>
                        </a:cubicBezTo>
                        <a:lnTo>
                          <a:pt x="755302" y="446751"/>
                        </a:lnTo>
                        <a:lnTo>
                          <a:pt x="755307" y="446752"/>
                        </a:lnTo>
                        <a:cubicBezTo>
                          <a:pt x="760069" y="448649"/>
                          <a:pt x="762004" y="454342"/>
                          <a:pt x="760106" y="459142"/>
                        </a:cubicBezTo>
                        <a:cubicBezTo>
                          <a:pt x="758209" y="463905"/>
                          <a:pt x="753447" y="465802"/>
                          <a:pt x="748684" y="463905"/>
                        </a:cubicBezTo>
                        <a:lnTo>
                          <a:pt x="685804" y="437227"/>
                        </a:lnTo>
                        <a:lnTo>
                          <a:pt x="678176" y="455309"/>
                        </a:lnTo>
                        <a:lnTo>
                          <a:pt x="580059" y="685805"/>
                        </a:lnTo>
                        <a:lnTo>
                          <a:pt x="643869" y="712445"/>
                        </a:lnTo>
                        <a:cubicBezTo>
                          <a:pt x="648632" y="714343"/>
                          <a:pt x="650529" y="719105"/>
                          <a:pt x="648632" y="723868"/>
                        </a:cubicBezTo>
                        <a:cubicBezTo>
                          <a:pt x="646734" y="727700"/>
                          <a:pt x="643869" y="729597"/>
                          <a:pt x="640074" y="729597"/>
                        </a:cubicBezTo>
                        <a:cubicBezTo>
                          <a:pt x="638177" y="729597"/>
                          <a:pt x="637246" y="729597"/>
                          <a:pt x="636279" y="728630"/>
                        </a:cubicBezTo>
                        <a:lnTo>
                          <a:pt x="564841" y="698158"/>
                        </a:lnTo>
                        <a:cubicBezTo>
                          <a:pt x="562944" y="697190"/>
                          <a:pt x="561046" y="695293"/>
                          <a:pt x="560079" y="693395"/>
                        </a:cubicBezTo>
                        <a:cubicBezTo>
                          <a:pt x="559112" y="691498"/>
                          <a:pt x="559112" y="688633"/>
                          <a:pt x="560079" y="686735"/>
                        </a:cubicBezTo>
                        <a:lnTo>
                          <a:pt x="568637" y="666717"/>
                        </a:lnTo>
                        <a:lnTo>
                          <a:pt x="554349" y="662922"/>
                        </a:lnTo>
                        <a:cubicBezTo>
                          <a:pt x="543894" y="660057"/>
                          <a:pt x="532472" y="659127"/>
                          <a:pt x="521979" y="661025"/>
                        </a:cubicBezTo>
                        <a:lnTo>
                          <a:pt x="392420" y="682940"/>
                        </a:lnTo>
                        <a:cubicBezTo>
                          <a:pt x="388588" y="683907"/>
                          <a:pt x="383825" y="683907"/>
                          <a:pt x="380030" y="683907"/>
                        </a:cubicBezTo>
                        <a:cubicBezTo>
                          <a:pt x="362877" y="683907"/>
                          <a:pt x="345725" y="678215"/>
                          <a:pt x="332405" y="665825"/>
                        </a:cubicBezTo>
                        <a:lnTo>
                          <a:pt x="16185" y="390533"/>
                        </a:lnTo>
                        <a:cubicBezTo>
                          <a:pt x="5730" y="381008"/>
                          <a:pt x="0" y="367650"/>
                          <a:pt x="0" y="354331"/>
                        </a:cubicBezTo>
                        <a:cubicBezTo>
                          <a:pt x="0" y="340973"/>
                          <a:pt x="5730" y="327653"/>
                          <a:pt x="15255" y="318128"/>
                        </a:cubicBezTo>
                        <a:cubicBezTo>
                          <a:pt x="23348" y="310519"/>
                          <a:pt x="34063" y="306240"/>
                          <a:pt x="45016" y="305529"/>
                        </a:cubicBezTo>
                        <a:close/>
                        <a:moveTo>
                          <a:pt x="170489" y="196230"/>
                        </a:moveTo>
                        <a:lnTo>
                          <a:pt x="170489" y="293375"/>
                        </a:lnTo>
                        <a:lnTo>
                          <a:pt x="521943" y="293375"/>
                        </a:lnTo>
                        <a:lnTo>
                          <a:pt x="521950" y="196230"/>
                        </a:lnTo>
                        <a:cubicBezTo>
                          <a:pt x="503868" y="221940"/>
                          <a:pt x="475293" y="238125"/>
                          <a:pt x="441956" y="238125"/>
                        </a:cubicBezTo>
                        <a:lnTo>
                          <a:pt x="250484" y="238125"/>
                        </a:lnTo>
                        <a:cubicBezTo>
                          <a:pt x="217147" y="238125"/>
                          <a:pt x="188572" y="221010"/>
                          <a:pt x="170489" y="196230"/>
                        </a:cubicBezTo>
                        <a:close/>
                        <a:moveTo>
                          <a:pt x="339107" y="95288"/>
                        </a:moveTo>
                        <a:lnTo>
                          <a:pt x="339107" y="123863"/>
                        </a:lnTo>
                        <a:cubicBezTo>
                          <a:pt x="339107" y="128626"/>
                          <a:pt x="335312" y="132421"/>
                          <a:pt x="330549" y="132421"/>
                        </a:cubicBezTo>
                        <a:lnTo>
                          <a:pt x="301974" y="132421"/>
                        </a:lnTo>
                        <a:lnTo>
                          <a:pt x="301974" y="148606"/>
                        </a:lnTo>
                        <a:lnTo>
                          <a:pt x="330549" y="148606"/>
                        </a:lnTo>
                        <a:cubicBezTo>
                          <a:pt x="335312" y="148606"/>
                          <a:pt x="339107" y="152401"/>
                          <a:pt x="339107" y="157163"/>
                        </a:cubicBezTo>
                        <a:lnTo>
                          <a:pt x="339107" y="185738"/>
                        </a:lnTo>
                        <a:lnTo>
                          <a:pt x="355292" y="185738"/>
                        </a:lnTo>
                        <a:lnTo>
                          <a:pt x="355292" y="157163"/>
                        </a:lnTo>
                        <a:cubicBezTo>
                          <a:pt x="355292" y="152401"/>
                          <a:pt x="359087" y="148606"/>
                          <a:pt x="363849" y="148606"/>
                        </a:cubicBezTo>
                        <a:lnTo>
                          <a:pt x="392424" y="148606"/>
                        </a:lnTo>
                        <a:lnTo>
                          <a:pt x="392424" y="132421"/>
                        </a:lnTo>
                        <a:lnTo>
                          <a:pt x="363849" y="132421"/>
                        </a:lnTo>
                        <a:cubicBezTo>
                          <a:pt x="359087" y="132421"/>
                          <a:pt x="355292" y="128626"/>
                          <a:pt x="355292" y="123863"/>
                        </a:cubicBezTo>
                        <a:lnTo>
                          <a:pt x="355292" y="95288"/>
                        </a:lnTo>
                        <a:close/>
                        <a:moveTo>
                          <a:pt x="329544" y="77168"/>
                        </a:moveTo>
                        <a:lnTo>
                          <a:pt x="363849" y="77168"/>
                        </a:lnTo>
                        <a:cubicBezTo>
                          <a:pt x="368612" y="77168"/>
                          <a:pt x="372407" y="80963"/>
                          <a:pt x="372407" y="85725"/>
                        </a:cubicBezTo>
                        <a:lnTo>
                          <a:pt x="372407" y="114300"/>
                        </a:lnTo>
                        <a:lnTo>
                          <a:pt x="400982" y="114300"/>
                        </a:lnTo>
                        <a:cubicBezTo>
                          <a:pt x="405744" y="114300"/>
                          <a:pt x="409577" y="118133"/>
                          <a:pt x="409540" y="122858"/>
                        </a:cubicBezTo>
                        <a:lnTo>
                          <a:pt x="409540" y="157163"/>
                        </a:lnTo>
                        <a:cubicBezTo>
                          <a:pt x="409540" y="161926"/>
                          <a:pt x="405744" y="165721"/>
                          <a:pt x="400982" y="165721"/>
                        </a:cubicBezTo>
                        <a:lnTo>
                          <a:pt x="372407" y="165721"/>
                        </a:lnTo>
                        <a:lnTo>
                          <a:pt x="372407" y="194296"/>
                        </a:lnTo>
                        <a:cubicBezTo>
                          <a:pt x="372407" y="199058"/>
                          <a:pt x="368612" y="202854"/>
                          <a:pt x="363849" y="202854"/>
                        </a:cubicBezTo>
                        <a:lnTo>
                          <a:pt x="329544" y="202854"/>
                        </a:lnTo>
                        <a:cubicBezTo>
                          <a:pt x="324782" y="202854"/>
                          <a:pt x="320986" y="199058"/>
                          <a:pt x="320986" y="194296"/>
                        </a:cubicBezTo>
                        <a:lnTo>
                          <a:pt x="320986" y="165721"/>
                        </a:lnTo>
                        <a:lnTo>
                          <a:pt x="292411" y="165721"/>
                        </a:lnTo>
                        <a:cubicBezTo>
                          <a:pt x="287649" y="165721"/>
                          <a:pt x="283854" y="161926"/>
                          <a:pt x="283854" y="157163"/>
                        </a:cubicBezTo>
                        <a:lnTo>
                          <a:pt x="283854" y="122858"/>
                        </a:lnTo>
                        <a:cubicBezTo>
                          <a:pt x="283854" y="118096"/>
                          <a:pt x="287649" y="114300"/>
                          <a:pt x="292411" y="114300"/>
                        </a:cubicBezTo>
                        <a:lnTo>
                          <a:pt x="320986" y="114300"/>
                        </a:lnTo>
                        <a:lnTo>
                          <a:pt x="320986" y="85725"/>
                        </a:lnTo>
                        <a:cubicBezTo>
                          <a:pt x="320986" y="80963"/>
                          <a:pt x="324782" y="77168"/>
                          <a:pt x="329544" y="77168"/>
                        </a:cubicBezTo>
                        <a:close/>
                        <a:moveTo>
                          <a:pt x="469555" y="58117"/>
                        </a:moveTo>
                        <a:lnTo>
                          <a:pt x="469555" y="73373"/>
                        </a:lnTo>
                        <a:lnTo>
                          <a:pt x="488605" y="73373"/>
                        </a:lnTo>
                        <a:lnTo>
                          <a:pt x="488605" y="58117"/>
                        </a:lnTo>
                        <a:close/>
                        <a:moveTo>
                          <a:pt x="203827" y="58117"/>
                        </a:moveTo>
                        <a:lnTo>
                          <a:pt x="203827" y="73373"/>
                        </a:lnTo>
                        <a:lnTo>
                          <a:pt x="222877" y="73373"/>
                        </a:lnTo>
                        <a:lnTo>
                          <a:pt x="222877" y="58117"/>
                        </a:lnTo>
                        <a:close/>
                        <a:moveTo>
                          <a:pt x="170486" y="58117"/>
                        </a:moveTo>
                        <a:lnTo>
                          <a:pt x="170486" y="140048"/>
                        </a:lnTo>
                        <a:cubicBezTo>
                          <a:pt x="170486" y="183840"/>
                          <a:pt x="206651" y="220042"/>
                          <a:pt x="250481" y="220042"/>
                        </a:cubicBezTo>
                        <a:lnTo>
                          <a:pt x="440981" y="220042"/>
                        </a:lnTo>
                        <a:cubicBezTo>
                          <a:pt x="484773" y="220042"/>
                          <a:pt x="520976" y="183878"/>
                          <a:pt x="520976" y="140048"/>
                        </a:cubicBezTo>
                        <a:lnTo>
                          <a:pt x="520976" y="58117"/>
                        </a:lnTo>
                        <a:lnTo>
                          <a:pt x="505721" y="58117"/>
                        </a:lnTo>
                        <a:lnTo>
                          <a:pt x="505721" y="81930"/>
                        </a:lnTo>
                        <a:cubicBezTo>
                          <a:pt x="505721" y="86692"/>
                          <a:pt x="501925" y="90488"/>
                          <a:pt x="497163" y="90488"/>
                        </a:cubicBezTo>
                        <a:lnTo>
                          <a:pt x="460031" y="90488"/>
                        </a:lnTo>
                        <a:cubicBezTo>
                          <a:pt x="455268" y="90488"/>
                          <a:pt x="451473" y="86692"/>
                          <a:pt x="451473" y="81930"/>
                        </a:cubicBezTo>
                        <a:lnTo>
                          <a:pt x="451473" y="58117"/>
                        </a:lnTo>
                        <a:lnTo>
                          <a:pt x="239989" y="58117"/>
                        </a:lnTo>
                        <a:lnTo>
                          <a:pt x="239989" y="81930"/>
                        </a:lnTo>
                        <a:cubicBezTo>
                          <a:pt x="239989" y="86692"/>
                          <a:pt x="236194" y="90488"/>
                          <a:pt x="231431" y="90488"/>
                        </a:cubicBezTo>
                        <a:lnTo>
                          <a:pt x="194299" y="90488"/>
                        </a:lnTo>
                        <a:cubicBezTo>
                          <a:pt x="189537" y="90488"/>
                          <a:pt x="185742" y="86692"/>
                          <a:pt x="185742" y="81930"/>
                        </a:cubicBezTo>
                        <a:lnTo>
                          <a:pt x="185742" y="58117"/>
                        </a:lnTo>
                        <a:close/>
                        <a:moveTo>
                          <a:pt x="297180" y="18082"/>
                        </a:moveTo>
                        <a:cubicBezTo>
                          <a:pt x="290520" y="18082"/>
                          <a:pt x="285757" y="22845"/>
                          <a:pt x="285757" y="28575"/>
                        </a:cubicBezTo>
                        <a:lnTo>
                          <a:pt x="285761" y="39997"/>
                        </a:lnTo>
                        <a:lnTo>
                          <a:pt x="406719" y="39997"/>
                        </a:lnTo>
                        <a:lnTo>
                          <a:pt x="406719" y="28575"/>
                        </a:lnTo>
                        <a:cubicBezTo>
                          <a:pt x="406719" y="22845"/>
                          <a:pt x="401957" y="18082"/>
                          <a:pt x="395297" y="18082"/>
                        </a:cubicBezTo>
                        <a:close/>
                        <a:moveTo>
                          <a:pt x="297178" y="0"/>
                        </a:moveTo>
                        <a:lnTo>
                          <a:pt x="395295" y="0"/>
                        </a:lnTo>
                        <a:lnTo>
                          <a:pt x="395292" y="1"/>
                        </a:lnTo>
                        <a:cubicBezTo>
                          <a:pt x="411478" y="1"/>
                          <a:pt x="424797" y="13358"/>
                          <a:pt x="424797" y="28576"/>
                        </a:cubicBezTo>
                        <a:lnTo>
                          <a:pt x="424797" y="39998"/>
                        </a:lnTo>
                        <a:lnTo>
                          <a:pt x="531506" y="40035"/>
                        </a:lnTo>
                        <a:cubicBezTo>
                          <a:pt x="536268" y="40035"/>
                          <a:pt x="540064" y="43830"/>
                          <a:pt x="540064" y="48593"/>
                        </a:cubicBezTo>
                        <a:lnTo>
                          <a:pt x="540064" y="301939"/>
                        </a:lnTo>
                        <a:cubicBezTo>
                          <a:pt x="540064" y="306701"/>
                          <a:pt x="536268" y="310496"/>
                          <a:pt x="531506" y="310496"/>
                        </a:cubicBezTo>
                        <a:lnTo>
                          <a:pt x="161926" y="310496"/>
                        </a:lnTo>
                        <a:cubicBezTo>
                          <a:pt x="157164" y="310496"/>
                          <a:pt x="153369" y="306701"/>
                          <a:pt x="153369" y="301939"/>
                        </a:cubicBezTo>
                        <a:lnTo>
                          <a:pt x="153369" y="48555"/>
                        </a:lnTo>
                        <a:cubicBezTo>
                          <a:pt x="153369" y="43792"/>
                          <a:pt x="157164" y="39997"/>
                          <a:pt x="161926" y="39997"/>
                        </a:cubicBezTo>
                        <a:lnTo>
                          <a:pt x="267635" y="39997"/>
                        </a:lnTo>
                        <a:lnTo>
                          <a:pt x="267635" y="28575"/>
                        </a:lnTo>
                        <a:cubicBezTo>
                          <a:pt x="267635" y="12390"/>
                          <a:pt x="280993" y="0"/>
                          <a:pt x="297178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Headings)"/>
                    </a:endParaRPr>
                  </a:p>
                </p:txBody>
              </p: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8BB0D08E-8201-4F89-A29F-FF98EDB40F43}"/>
                    </a:ext>
                  </a:extLst>
                </p:cNvPr>
                <p:cNvGrpSpPr/>
                <p:nvPr/>
              </p:nvGrpSpPr>
              <p:grpSpPr>
                <a:xfrm>
                  <a:off x="1855522" y="2101641"/>
                  <a:ext cx="538480" cy="538480"/>
                  <a:chOff x="1855522" y="2101641"/>
                  <a:chExt cx="538480" cy="538480"/>
                </a:xfrm>
              </p:grpSpPr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966ECBFC-C1EF-4465-814D-DC59EBA8E34E}"/>
                      </a:ext>
                    </a:extLst>
                  </p:cNvPr>
                  <p:cNvSpPr/>
                  <p:nvPr/>
                </p:nvSpPr>
                <p:spPr>
                  <a:xfrm>
                    <a:off x="1855522" y="2101641"/>
                    <a:ext cx="538480" cy="5384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noFill/>
                    <a:prstDash val="dash"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CCFA5B5E-0CC5-49C5-9A18-FA7E3D96007E}"/>
                      </a:ext>
                    </a:extLst>
                  </p:cNvPr>
                  <p:cNvSpPr/>
                  <p:nvPr/>
                </p:nvSpPr>
                <p:spPr>
                  <a:xfrm>
                    <a:off x="1943559" y="2218095"/>
                    <a:ext cx="362406" cy="305572"/>
                  </a:xfrm>
                  <a:custGeom>
                    <a:avLst/>
                    <a:gdLst>
                      <a:gd name="connsiteX0" fmla="*/ 401169 w 1092345"/>
                      <a:gd name="connsiteY0" fmla="*/ 295776 h 921039"/>
                      <a:gd name="connsiteX1" fmla="*/ 365386 w 1092345"/>
                      <a:gd name="connsiteY1" fmla="*/ 416310 h 921039"/>
                      <a:gd name="connsiteX2" fmla="*/ 346552 w 1092345"/>
                      <a:gd name="connsiteY2" fmla="*/ 429494 h 921039"/>
                      <a:gd name="connsiteX3" fmla="*/ 109240 w 1092345"/>
                      <a:gd name="connsiteY3" fmla="*/ 429494 h 921039"/>
                      <a:gd name="connsiteX4" fmla="*/ 161973 w 1092345"/>
                      <a:gd name="connsiteY4" fmla="*/ 502945 h 921039"/>
                      <a:gd name="connsiteX5" fmla="*/ 538644 w 1092345"/>
                      <a:gd name="connsiteY5" fmla="*/ 881493 h 921039"/>
                      <a:gd name="connsiteX6" fmla="*/ 551828 w 1092345"/>
                      <a:gd name="connsiteY6" fmla="*/ 881493 h 921039"/>
                      <a:gd name="connsiteX7" fmla="*/ 928498 w 1092345"/>
                      <a:gd name="connsiteY7" fmla="*/ 502945 h 921039"/>
                      <a:gd name="connsiteX8" fmla="*/ 928503 w 1092345"/>
                      <a:gd name="connsiteY8" fmla="*/ 502939 h 921039"/>
                      <a:gd name="connsiteX9" fmla="*/ 979354 w 1092345"/>
                      <a:gd name="connsiteY9" fmla="*/ 427605 h 921039"/>
                      <a:gd name="connsiteX10" fmla="*/ 683672 w 1092345"/>
                      <a:gd name="connsiteY10" fmla="*/ 427605 h 921039"/>
                      <a:gd name="connsiteX11" fmla="*/ 668605 w 1092345"/>
                      <a:gd name="connsiteY11" fmla="*/ 420072 h 921039"/>
                      <a:gd name="connsiteX12" fmla="*/ 647889 w 1092345"/>
                      <a:gd name="connsiteY12" fmla="*/ 389938 h 921039"/>
                      <a:gd name="connsiteX13" fmla="*/ 610222 w 1092345"/>
                      <a:gd name="connsiteY13" fmla="*/ 463389 h 921039"/>
                      <a:gd name="connsiteX14" fmla="*/ 593271 w 1092345"/>
                      <a:gd name="connsiteY14" fmla="*/ 472806 h 921039"/>
                      <a:gd name="connsiteX15" fmla="*/ 576321 w 1092345"/>
                      <a:gd name="connsiteY15" fmla="*/ 461506 h 921039"/>
                      <a:gd name="connsiteX16" fmla="*/ 548071 w 1092345"/>
                      <a:gd name="connsiteY16" fmla="*/ 386172 h 921039"/>
                      <a:gd name="connsiteX17" fmla="*/ 510404 w 1092345"/>
                      <a:gd name="connsiteY17" fmla="*/ 533083 h 921039"/>
                      <a:gd name="connsiteX18" fmla="*/ 493454 w 1092345"/>
                      <a:gd name="connsiteY18" fmla="*/ 548150 h 921039"/>
                      <a:gd name="connsiteX19" fmla="*/ 474620 w 1092345"/>
                      <a:gd name="connsiteY19" fmla="*/ 534967 h 921039"/>
                      <a:gd name="connsiteX20" fmla="*/ 749575 w 1092345"/>
                      <a:gd name="connsiteY20" fmla="*/ 75418 h 921039"/>
                      <a:gd name="connsiteX21" fmla="*/ 920965 w 1092345"/>
                      <a:gd name="connsiteY21" fmla="*/ 154519 h 921039"/>
                      <a:gd name="connsiteX22" fmla="*/ 919081 w 1092345"/>
                      <a:gd name="connsiteY22" fmla="*/ 180886 h 921039"/>
                      <a:gd name="connsiteX23" fmla="*/ 905898 w 1092345"/>
                      <a:gd name="connsiteY23" fmla="*/ 184652 h 921039"/>
                      <a:gd name="connsiteX24" fmla="*/ 890831 w 1092345"/>
                      <a:gd name="connsiteY24" fmla="*/ 179002 h 921039"/>
                      <a:gd name="connsiteX25" fmla="*/ 747696 w 1092345"/>
                      <a:gd name="connsiteY25" fmla="*/ 113085 h 921039"/>
                      <a:gd name="connsiteX26" fmla="*/ 747691 w 1092345"/>
                      <a:gd name="connsiteY26" fmla="*/ 113085 h 921039"/>
                      <a:gd name="connsiteX27" fmla="*/ 730741 w 1092345"/>
                      <a:gd name="connsiteY27" fmla="*/ 94252 h 921039"/>
                      <a:gd name="connsiteX28" fmla="*/ 749575 w 1092345"/>
                      <a:gd name="connsiteY28" fmla="*/ 75418 h 921039"/>
                      <a:gd name="connsiteX29" fmla="*/ 337135 w 1092345"/>
                      <a:gd name="connsiteY29" fmla="*/ 37746 h 921039"/>
                      <a:gd name="connsiteX30" fmla="*/ 145023 w 1092345"/>
                      <a:gd name="connsiteY30" fmla="*/ 130031 h 921039"/>
                      <a:gd name="connsiteX31" fmla="*/ 145038 w 1092345"/>
                      <a:gd name="connsiteY31" fmla="*/ 130026 h 921039"/>
                      <a:gd name="connsiteX32" fmla="*/ 96071 w 1092345"/>
                      <a:gd name="connsiteY32" fmla="*/ 395573 h 921039"/>
                      <a:gd name="connsiteX33" fmla="*/ 335262 w 1092345"/>
                      <a:gd name="connsiteY33" fmla="*/ 395573 h 921039"/>
                      <a:gd name="connsiteX34" fmla="*/ 386113 w 1092345"/>
                      <a:gd name="connsiteY34" fmla="*/ 227960 h 921039"/>
                      <a:gd name="connsiteX35" fmla="*/ 404946 w 1092345"/>
                      <a:gd name="connsiteY35" fmla="*/ 214776 h 921039"/>
                      <a:gd name="connsiteX36" fmla="*/ 423780 w 1092345"/>
                      <a:gd name="connsiteY36" fmla="*/ 227960 h 921039"/>
                      <a:gd name="connsiteX37" fmla="*/ 495347 w 1092345"/>
                      <a:gd name="connsiteY37" fmla="*/ 463374 h 921039"/>
                      <a:gd name="connsiteX38" fmla="*/ 531131 w 1092345"/>
                      <a:gd name="connsiteY38" fmla="*/ 324016 h 921039"/>
                      <a:gd name="connsiteX39" fmla="*/ 548081 w 1092345"/>
                      <a:gd name="connsiteY39" fmla="*/ 308949 h 921039"/>
                      <a:gd name="connsiteX40" fmla="*/ 566914 w 1092345"/>
                      <a:gd name="connsiteY40" fmla="*/ 320249 h 921039"/>
                      <a:gd name="connsiteX41" fmla="*/ 600815 w 1092345"/>
                      <a:gd name="connsiteY41" fmla="*/ 410650 h 921039"/>
                      <a:gd name="connsiteX42" fmla="*/ 632832 w 1092345"/>
                      <a:gd name="connsiteY42" fmla="*/ 346616 h 921039"/>
                      <a:gd name="connsiteX43" fmla="*/ 647899 w 1092345"/>
                      <a:gd name="connsiteY43" fmla="*/ 337199 h 921039"/>
                      <a:gd name="connsiteX44" fmla="*/ 664849 w 1092345"/>
                      <a:gd name="connsiteY44" fmla="*/ 344733 h 921039"/>
                      <a:gd name="connsiteX45" fmla="*/ 696866 w 1092345"/>
                      <a:gd name="connsiteY45" fmla="*/ 393700 h 921039"/>
                      <a:gd name="connsiteX46" fmla="*/ 998207 w 1092345"/>
                      <a:gd name="connsiteY46" fmla="*/ 393700 h 921039"/>
                      <a:gd name="connsiteX47" fmla="*/ 949240 w 1092345"/>
                      <a:gd name="connsiteY47" fmla="*/ 130031 h 921039"/>
                      <a:gd name="connsiteX48" fmla="*/ 757123 w 1092345"/>
                      <a:gd name="connsiteY48" fmla="*/ 37746 h 921039"/>
                      <a:gd name="connsiteX49" fmla="*/ 561254 w 1092345"/>
                      <a:gd name="connsiteY49" fmla="*/ 116847 h 921039"/>
                      <a:gd name="connsiteX50" fmla="*/ 534887 w 1092345"/>
                      <a:gd name="connsiteY50" fmla="*/ 116847 h 921039"/>
                      <a:gd name="connsiteX51" fmla="*/ 346552 w 1092345"/>
                      <a:gd name="connsiteY51" fmla="*/ 37746 h 921039"/>
                      <a:gd name="connsiteX52" fmla="*/ 335237 w 1092345"/>
                      <a:gd name="connsiteY52" fmla="*/ 94 h 921039"/>
                      <a:gd name="connsiteX53" fmla="*/ 546172 w 1092345"/>
                      <a:gd name="connsiteY53" fmla="*/ 77312 h 921039"/>
                      <a:gd name="connsiteX54" fmla="*/ 757108 w 1092345"/>
                      <a:gd name="connsiteY54" fmla="*/ 94 h 921039"/>
                      <a:gd name="connsiteX55" fmla="*/ 975577 w 1092345"/>
                      <a:gd name="connsiteY55" fmla="*/ 103674 h 921039"/>
                      <a:gd name="connsiteX56" fmla="*/ 1035844 w 1092345"/>
                      <a:gd name="connsiteY56" fmla="*/ 391822 h 921039"/>
                      <a:gd name="connsiteX57" fmla="*/ 1073511 w 1092345"/>
                      <a:gd name="connsiteY57" fmla="*/ 391822 h 921039"/>
                      <a:gd name="connsiteX58" fmla="*/ 1092345 w 1092345"/>
                      <a:gd name="connsiteY58" fmla="*/ 410655 h 921039"/>
                      <a:gd name="connsiteX59" fmla="*/ 1073511 w 1092345"/>
                      <a:gd name="connsiteY59" fmla="*/ 429489 h 921039"/>
                      <a:gd name="connsiteX60" fmla="*/ 1026422 w 1092345"/>
                      <a:gd name="connsiteY60" fmla="*/ 429489 h 921039"/>
                      <a:gd name="connsiteX61" fmla="*/ 958622 w 1092345"/>
                      <a:gd name="connsiteY61" fmla="*/ 529306 h 921039"/>
                      <a:gd name="connsiteX62" fmla="*/ 581956 w 1092345"/>
                      <a:gd name="connsiteY62" fmla="*/ 907860 h 921039"/>
                      <a:gd name="connsiteX63" fmla="*/ 548056 w 1092345"/>
                      <a:gd name="connsiteY63" fmla="*/ 921039 h 921039"/>
                      <a:gd name="connsiteX64" fmla="*/ 514155 w 1092345"/>
                      <a:gd name="connsiteY64" fmla="*/ 907860 h 921039"/>
                      <a:gd name="connsiteX65" fmla="*/ 137485 w 1092345"/>
                      <a:gd name="connsiteY65" fmla="*/ 529306 h 921039"/>
                      <a:gd name="connsiteX66" fmla="*/ 69684 w 1092345"/>
                      <a:gd name="connsiteY66" fmla="*/ 429489 h 921039"/>
                      <a:gd name="connsiteX67" fmla="*/ 18834 w 1092345"/>
                      <a:gd name="connsiteY67" fmla="*/ 429489 h 921039"/>
                      <a:gd name="connsiteX68" fmla="*/ 0 w 1092345"/>
                      <a:gd name="connsiteY68" fmla="*/ 410655 h 921039"/>
                      <a:gd name="connsiteX69" fmla="*/ 18834 w 1092345"/>
                      <a:gd name="connsiteY69" fmla="*/ 391822 h 921039"/>
                      <a:gd name="connsiteX70" fmla="*/ 56501 w 1092345"/>
                      <a:gd name="connsiteY70" fmla="*/ 391822 h 921039"/>
                      <a:gd name="connsiteX71" fmla="*/ 116768 w 1092345"/>
                      <a:gd name="connsiteY71" fmla="*/ 103674 h 921039"/>
                      <a:gd name="connsiteX72" fmla="*/ 335237 w 1092345"/>
                      <a:gd name="connsiteY72" fmla="*/ 94 h 9210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1092345" h="921039">
                        <a:moveTo>
                          <a:pt x="401169" y="295776"/>
                        </a:moveTo>
                        <a:lnTo>
                          <a:pt x="365386" y="416310"/>
                        </a:lnTo>
                        <a:cubicBezTo>
                          <a:pt x="361619" y="423844"/>
                          <a:pt x="354085" y="429494"/>
                          <a:pt x="346552" y="429494"/>
                        </a:cubicBezTo>
                        <a:lnTo>
                          <a:pt x="109240" y="429494"/>
                        </a:lnTo>
                        <a:cubicBezTo>
                          <a:pt x="122423" y="455861"/>
                          <a:pt x="139373" y="480344"/>
                          <a:pt x="161973" y="502945"/>
                        </a:cubicBezTo>
                        <a:lnTo>
                          <a:pt x="538644" y="881493"/>
                        </a:lnTo>
                        <a:cubicBezTo>
                          <a:pt x="542411" y="885260"/>
                          <a:pt x="548061" y="885260"/>
                          <a:pt x="551828" y="881493"/>
                        </a:cubicBezTo>
                        <a:lnTo>
                          <a:pt x="928498" y="502945"/>
                        </a:lnTo>
                        <a:lnTo>
                          <a:pt x="928503" y="502939"/>
                        </a:lnTo>
                        <a:cubicBezTo>
                          <a:pt x="951108" y="482223"/>
                          <a:pt x="968054" y="455856"/>
                          <a:pt x="979354" y="427605"/>
                        </a:cubicBezTo>
                        <a:lnTo>
                          <a:pt x="683672" y="427605"/>
                        </a:lnTo>
                        <a:cubicBezTo>
                          <a:pt x="678022" y="427605"/>
                          <a:pt x="672372" y="425722"/>
                          <a:pt x="668605" y="420072"/>
                        </a:cubicBezTo>
                        <a:lnTo>
                          <a:pt x="647889" y="389938"/>
                        </a:lnTo>
                        <a:lnTo>
                          <a:pt x="610222" y="463389"/>
                        </a:lnTo>
                        <a:cubicBezTo>
                          <a:pt x="608338" y="469039"/>
                          <a:pt x="600805" y="472806"/>
                          <a:pt x="593271" y="472806"/>
                        </a:cubicBezTo>
                        <a:cubicBezTo>
                          <a:pt x="585738" y="472806"/>
                          <a:pt x="578205" y="469039"/>
                          <a:pt x="576321" y="461506"/>
                        </a:cubicBezTo>
                        <a:lnTo>
                          <a:pt x="548071" y="386172"/>
                        </a:lnTo>
                        <a:lnTo>
                          <a:pt x="510404" y="533083"/>
                        </a:lnTo>
                        <a:cubicBezTo>
                          <a:pt x="508520" y="542500"/>
                          <a:pt x="500987" y="548150"/>
                          <a:pt x="493454" y="548150"/>
                        </a:cubicBezTo>
                        <a:cubicBezTo>
                          <a:pt x="484037" y="548150"/>
                          <a:pt x="476503" y="542500"/>
                          <a:pt x="474620" y="534967"/>
                        </a:cubicBezTo>
                        <a:close/>
                        <a:moveTo>
                          <a:pt x="749575" y="75418"/>
                        </a:moveTo>
                        <a:cubicBezTo>
                          <a:pt x="815497" y="75418"/>
                          <a:pt x="877648" y="103668"/>
                          <a:pt x="920965" y="154519"/>
                        </a:cubicBezTo>
                        <a:cubicBezTo>
                          <a:pt x="928498" y="162052"/>
                          <a:pt x="926615" y="173352"/>
                          <a:pt x="919081" y="180886"/>
                        </a:cubicBezTo>
                        <a:cubicBezTo>
                          <a:pt x="915315" y="182769"/>
                          <a:pt x="909665" y="184652"/>
                          <a:pt x="905898" y="184652"/>
                        </a:cubicBezTo>
                        <a:cubicBezTo>
                          <a:pt x="900248" y="184652"/>
                          <a:pt x="894598" y="182769"/>
                          <a:pt x="890831" y="179002"/>
                        </a:cubicBezTo>
                        <a:cubicBezTo>
                          <a:pt x="855052" y="137569"/>
                          <a:pt x="802313" y="113085"/>
                          <a:pt x="747696" y="113085"/>
                        </a:cubicBezTo>
                        <a:lnTo>
                          <a:pt x="747691" y="113085"/>
                        </a:lnTo>
                        <a:cubicBezTo>
                          <a:pt x="736391" y="113085"/>
                          <a:pt x="730741" y="105552"/>
                          <a:pt x="730741" y="94252"/>
                        </a:cubicBezTo>
                        <a:cubicBezTo>
                          <a:pt x="730741" y="82951"/>
                          <a:pt x="738274" y="75418"/>
                          <a:pt x="749575" y="75418"/>
                        </a:cubicBezTo>
                        <a:close/>
                        <a:moveTo>
                          <a:pt x="337135" y="37746"/>
                        </a:moveTo>
                        <a:cubicBezTo>
                          <a:pt x="261791" y="41513"/>
                          <a:pt x="193990" y="73530"/>
                          <a:pt x="145023" y="130031"/>
                        </a:cubicBezTo>
                        <a:lnTo>
                          <a:pt x="145038" y="130026"/>
                        </a:lnTo>
                        <a:cubicBezTo>
                          <a:pt x="81004" y="201583"/>
                          <a:pt x="65937" y="303289"/>
                          <a:pt x="96071" y="395573"/>
                        </a:cubicBezTo>
                        <a:lnTo>
                          <a:pt x="335262" y="395573"/>
                        </a:lnTo>
                        <a:lnTo>
                          <a:pt x="386113" y="227960"/>
                        </a:lnTo>
                        <a:cubicBezTo>
                          <a:pt x="389879" y="220426"/>
                          <a:pt x="397413" y="214776"/>
                          <a:pt x="404946" y="214776"/>
                        </a:cubicBezTo>
                        <a:cubicBezTo>
                          <a:pt x="414363" y="214776"/>
                          <a:pt x="421896" y="220426"/>
                          <a:pt x="423780" y="227960"/>
                        </a:cubicBezTo>
                        <a:lnTo>
                          <a:pt x="495347" y="463374"/>
                        </a:lnTo>
                        <a:lnTo>
                          <a:pt x="531131" y="324016"/>
                        </a:lnTo>
                        <a:cubicBezTo>
                          <a:pt x="533014" y="314599"/>
                          <a:pt x="540548" y="308949"/>
                          <a:pt x="548081" y="308949"/>
                        </a:cubicBezTo>
                        <a:cubicBezTo>
                          <a:pt x="555614" y="307066"/>
                          <a:pt x="563148" y="312716"/>
                          <a:pt x="566914" y="320249"/>
                        </a:cubicBezTo>
                        <a:lnTo>
                          <a:pt x="600815" y="410650"/>
                        </a:lnTo>
                        <a:lnTo>
                          <a:pt x="632832" y="346616"/>
                        </a:lnTo>
                        <a:cubicBezTo>
                          <a:pt x="634715" y="340966"/>
                          <a:pt x="640365" y="337199"/>
                          <a:pt x="647899" y="337199"/>
                        </a:cubicBezTo>
                        <a:cubicBezTo>
                          <a:pt x="655432" y="335316"/>
                          <a:pt x="661082" y="339083"/>
                          <a:pt x="664849" y="344733"/>
                        </a:cubicBezTo>
                        <a:lnTo>
                          <a:pt x="696866" y="393700"/>
                        </a:lnTo>
                        <a:lnTo>
                          <a:pt x="998207" y="393700"/>
                        </a:lnTo>
                        <a:cubicBezTo>
                          <a:pt x="1028341" y="303299"/>
                          <a:pt x="1013274" y="203481"/>
                          <a:pt x="949240" y="130031"/>
                        </a:cubicBezTo>
                        <a:cubicBezTo>
                          <a:pt x="900258" y="73530"/>
                          <a:pt x="830578" y="39630"/>
                          <a:pt x="757123" y="37746"/>
                        </a:cubicBezTo>
                        <a:cubicBezTo>
                          <a:pt x="683667" y="35863"/>
                          <a:pt x="613988" y="64113"/>
                          <a:pt x="561254" y="116847"/>
                        </a:cubicBezTo>
                        <a:cubicBezTo>
                          <a:pt x="553721" y="124380"/>
                          <a:pt x="542421" y="124380"/>
                          <a:pt x="534887" y="116847"/>
                        </a:cubicBezTo>
                        <a:cubicBezTo>
                          <a:pt x="484032" y="65997"/>
                          <a:pt x="418119" y="37746"/>
                          <a:pt x="346552" y="37746"/>
                        </a:cubicBezTo>
                        <a:close/>
                        <a:moveTo>
                          <a:pt x="335237" y="94"/>
                        </a:moveTo>
                        <a:cubicBezTo>
                          <a:pt x="412449" y="-1789"/>
                          <a:pt x="487788" y="26461"/>
                          <a:pt x="546172" y="77312"/>
                        </a:cubicBezTo>
                        <a:cubicBezTo>
                          <a:pt x="604561" y="24578"/>
                          <a:pt x="679891" y="-1789"/>
                          <a:pt x="757108" y="94"/>
                        </a:cubicBezTo>
                        <a:cubicBezTo>
                          <a:pt x="841854" y="1973"/>
                          <a:pt x="919076" y="39640"/>
                          <a:pt x="975577" y="103674"/>
                        </a:cubicBezTo>
                        <a:cubicBezTo>
                          <a:pt x="1045266" y="184643"/>
                          <a:pt x="1064090" y="293887"/>
                          <a:pt x="1035844" y="391822"/>
                        </a:cubicBezTo>
                        <a:lnTo>
                          <a:pt x="1073511" y="391822"/>
                        </a:lnTo>
                        <a:cubicBezTo>
                          <a:pt x="1084811" y="391822"/>
                          <a:pt x="1092345" y="399355"/>
                          <a:pt x="1092345" y="410655"/>
                        </a:cubicBezTo>
                        <a:cubicBezTo>
                          <a:pt x="1092345" y="421955"/>
                          <a:pt x="1084811" y="429489"/>
                          <a:pt x="1073511" y="429489"/>
                        </a:cubicBezTo>
                        <a:lnTo>
                          <a:pt x="1026422" y="429489"/>
                        </a:lnTo>
                        <a:cubicBezTo>
                          <a:pt x="1009477" y="465272"/>
                          <a:pt x="988755" y="499173"/>
                          <a:pt x="958622" y="529306"/>
                        </a:cubicBezTo>
                        <a:lnTo>
                          <a:pt x="581956" y="907860"/>
                        </a:lnTo>
                        <a:cubicBezTo>
                          <a:pt x="572539" y="915394"/>
                          <a:pt x="561239" y="921039"/>
                          <a:pt x="548056" y="921039"/>
                        </a:cubicBezTo>
                        <a:cubicBezTo>
                          <a:pt x="534872" y="921039"/>
                          <a:pt x="523572" y="917272"/>
                          <a:pt x="514155" y="907860"/>
                        </a:cubicBezTo>
                        <a:lnTo>
                          <a:pt x="137485" y="529306"/>
                        </a:lnTo>
                        <a:cubicBezTo>
                          <a:pt x="107351" y="499173"/>
                          <a:pt x="84751" y="465272"/>
                          <a:pt x="69684" y="429489"/>
                        </a:cubicBezTo>
                        <a:lnTo>
                          <a:pt x="18834" y="429489"/>
                        </a:lnTo>
                        <a:cubicBezTo>
                          <a:pt x="7533" y="429489"/>
                          <a:pt x="0" y="421955"/>
                          <a:pt x="0" y="410655"/>
                        </a:cubicBezTo>
                        <a:cubicBezTo>
                          <a:pt x="0" y="399355"/>
                          <a:pt x="7533" y="391822"/>
                          <a:pt x="18834" y="391822"/>
                        </a:cubicBezTo>
                        <a:lnTo>
                          <a:pt x="56501" y="391822"/>
                        </a:lnTo>
                        <a:cubicBezTo>
                          <a:pt x="28250" y="292009"/>
                          <a:pt x="47084" y="184658"/>
                          <a:pt x="116768" y="103674"/>
                        </a:cubicBezTo>
                        <a:cubicBezTo>
                          <a:pt x="173258" y="39645"/>
                          <a:pt x="250486" y="1978"/>
                          <a:pt x="335237" y="94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10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latin typeface="Tw Cen MT (Headings)"/>
                    </a:endParaRPr>
                  </a:p>
                </p:txBody>
              </p:sp>
            </p:grp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64BD6CF1-72D3-462E-9033-40A0B256D276}"/>
                    </a:ext>
                  </a:extLst>
                </p:cNvPr>
                <p:cNvGrpSpPr/>
                <p:nvPr/>
              </p:nvGrpSpPr>
              <p:grpSpPr>
                <a:xfrm>
                  <a:off x="2734362" y="4194162"/>
                  <a:ext cx="538480" cy="538480"/>
                  <a:chOff x="2734362" y="4213016"/>
                  <a:chExt cx="538480" cy="538480"/>
                </a:xfrm>
              </p:grpSpPr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A8E9F638-CFA9-46B4-BC25-D402369AF030}"/>
                      </a:ext>
                    </a:extLst>
                  </p:cNvPr>
                  <p:cNvSpPr/>
                  <p:nvPr/>
                </p:nvSpPr>
                <p:spPr>
                  <a:xfrm>
                    <a:off x="2734362" y="4213016"/>
                    <a:ext cx="538480" cy="5384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noFill/>
                    <a:prstDash val="dash"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72" name="Graphic 55">
                    <a:extLst>
                      <a:ext uri="{FF2B5EF4-FFF2-40B4-BE49-F238E27FC236}">
                        <a16:creationId xmlns:a16="http://schemas.microsoft.com/office/drawing/2014/main" id="{16ED9961-DCE6-4BB7-AE2B-77D83B9AACFE}"/>
                      </a:ext>
                    </a:extLst>
                  </p:cNvPr>
                  <p:cNvSpPr/>
                  <p:nvPr/>
                </p:nvSpPr>
                <p:spPr>
                  <a:xfrm>
                    <a:off x="2850418" y="4305411"/>
                    <a:ext cx="306368" cy="353690"/>
                  </a:xfrm>
                  <a:custGeom>
                    <a:avLst/>
                    <a:gdLst>
                      <a:gd name="connsiteX0" fmla="*/ 4200251 w 4790152"/>
                      <a:gd name="connsiteY0" fmla="*/ 4349750 h 5530068"/>
                      <a:gd name="connsiteX1" fmla="*/ 4200251 w 4790152"/>
                      <a:gd name="connsiteY1" fmla="*/ 4350018 h 5530068"/>
                      <a:gd name="connsiteX2" fmla="*/ 4790153 w 4790152"/>
                      <a:gd name="connsiteY2" fmla="*/ 4939921 h 5530068"/>
                      <a:gd name="connsiteX3" fmla="*/ 4200251 w 4790152"/>
                      <a:gd name="connsiteY3" fmla="*/ 5529840 h 5530068"/>
                      <a:gd name="connsiteX4" fmla="*/ 3303624 w 4790152"/>
                      <a:gd name="connsiteY4" fmla="*/ 5529840 h 5530068"/>
                      <a:gd name="connsiteX5" fmla="*/ 3097616 w 4790152"/>
                      <a:gd name="connsiteY5" fmla="*/ 5491778 h 5530068"/>
                      <a:gd name="connsiteX6" fmla="*/ 2916519 w 4790152"/>
                      <a:gd name="connsiteY6" fmla="*/ 5530068 h 5530068"/>
                      <a:gd name="connsiteX7" fmla="*/ 454611 w 4790152"/>
                      <a:gd name="connsiteY7" fmla="*/ 5530068 h 5530068"/>
                      <a:gd name="connsiteX8" fmla="*/ 0 w 4790152"/>
                      <a:gd name="connsiteY8" fmla="*/ 5075212 h 5530068"/>
                      <a:gd name="connsiteX9" fmla="*/ 0 w 4790152"/>
                      <a:gd name="connsiteY9" fmla="*/ 1799945 h 5530068"/>
                      <a:gd name="connsiteX10" fmla="*/ 359508 w 4790152"/>
                      <a:gd name="connsiteY10" fmla="*/ 1355250 h 5530068"/>
                      <a:gd name="connsiteX11" fmla="*/ 462915 w 4790152"/>
                      <a:gd name="connsiteY11" fmla="*/ 1333012 h 5530068"/>
                      <a:gd name="connsiteX12" fmla="*/ 674279 w 4790152"/>
                      <a:gd name="connsiteY12" fmla="*/ 1071820 h 5530068"/>
                      <a:gd name="connsiteX13" fmla="*/ 674279 w 4790152"/>
                      <a:gd name="connsiteY13" fmla="*/ 823486 h 5530068"/>
                      <a:gd name="connsiteX14" fmla="*/ 461303 w 4790152"/>
                      <a:gd name="connsiteY14" fmla="*/ 823486 h 5530068"/>
                      <a:gd name="connsiteX15" fmla="*/ 367543 w 4790152"/>
                      <a:gd name="connsiteY15" fmla="*/ 729726 h 5530068"/>
                      <a:gd name="connsiteX16" fmla="*/ 367543 w 4790152"/>
                      <a:gd name="connsiteY16" fmla="*/ 93760 h 5530068"/>
                      <a:gd name="connsiteX17" fmla="*/ 461303 w 4790152"/>
                      <a:gd name="connsiteY17" fmla="*/ 0 h 5530068"/>
                      <a:gd name="connsiteX18" fmla="*/ 2909838 w 4790152"/>
                      <a:gd name="connsiteY18" fmla="*/ 0 h 5530068"/>
                      <a:gd name="connsiteX19" fmla="*/ 3003598 w 4790152"/>
                      <a:gd name="connsiteY19" fmla="*/ 93760 h 5530068"/>
                      <a:gd name="connsiteX20" fmla="*/ 3003598 w 4790152"/>
                      <a:gd name="connsiteY20" fmla="*/ 729726 h 5530068"/>
                      <a:gd name="connsiteX21" fmla="*/ 2909838 w 4790152"/>
                      <a:gd name="connsiteY21" fmla="*/ 823486 h 5530068"/>
                      <a:gd name="connsiteX22" fmla="*/ 2696863 w 4790152"/>
                      <a:gd name="connsiteY22" fmla="*/ 823486 h 5530068"/>
                      <a:gd name="connsiteX23" fmla="*/ 2696863 w 4790152"/>
                      <a:gd name="connsiteY23" fmla="*/ 1071820 h 5530068"/>
                      <a:gd name="connsiteX24" fmla="*/ 2908227 w 4790152"/>
                      <a:gd name="connsiteY24" fmla="*/ 1332744 h 5530068"/>
                      <a:gd name="connsiteX25" fmla="*/ 3011634 w 4790152"/>
                      <a:gd name="connsiteY25" fmla="*/ 1354981 h 5530068"/>
                      <a:gd name="connsiteX26" fmla="*/ 3371410 w 4790152"/>
                      <a:gd name="connsiteY26" fmla="*/ 1799676 h 5530068"/>
                      <a:gd name="connsiteX27" fmla="*/ 3371410 w 4790152"/>
                      <a:gd name="connsiteY27" fmla="*/ 4349767 h 5530068"/>
                      <a:gd name="connsiteX28" fmla="*/ 2901460 w 4790152"/>
                      <a:gd name="connsiteY28" fmla="*/ 4939652 h 5530068"/>
                      <a:gd name="connsiteX29" fmla="*/ 2901191 w 4790152"/>
                      <a:gd name="connsiteY29" fmla="*/ 4939652 h 5530068"/>
                      <a:gd name="connsiteX30" fmla="*/ 3303562 w 4790152"/>
                      <a:gd name="connsiteY30" fmla="*/ 5342045 h 5530068"/>
                      <a:gd name="connsiteX31" fmla="*/ 3658515 w 4790152"/>
                      <a:gd name="connsiteY31" fmla="*/ 5342045 h 5530068"/>
                      <a:gd name="connsiteX32" fmla="*/ 3658515 w 4790152"/>
                      <a:gd name="connsiteY32" fmla="*/ 4537293 h 5530068"/>
                      <a:gd name="connsiteX33" fmla="*/ 3303830 w 4790152"/>
                      <a:gd name="connsiteY33" fmla="*/ 4537293 h 5530068"/>
                      <a:gd name="connsiteX34" fmla="*/ 2901460 w 4790152"/>
                      <a:gd name="connsiteY34" fmla="*/ 4939663 h 5530068"/>
                      <a:gd name="connsiteX35" fmla="*/ 187463 w 4790152"/>
                      <a:gd name="connsiteY35" fmla="*/ 5074926 h 5530068"/>
                      <a:gd name="connsiteX36" fmla="*/ 454548 w 4790152"/>
                      <a:gd name="connsiteY36" fmla="*/ 5342274 h 5530068"/>
                      <a:gd name="connsiteX37" fmla="*/ 2873594 w 4790152"/>
                      <a:gd name="connsiteY37" fmla="*/ 5342274 h 5530068"/>
                      <a:gd name="connsiteX38" fmla="*/ 2873594 w 4790152"/>
                      <a:gd name="connsiteY38" fmla="*/ 4537562 h 5530068"/>
                      <a:gd name="connsiteX39" fmla="*/ 187429 w 4790152"/>
                      <a:gd name="connsiteY39" fmla="*/ 4537562 h 5530068"/>
                      <a:gd name="connsiteX40" fmla="*/ 187463 w 4790152"/>
                      <a:gd name="connsiteY40" fmla="*/ 2546621 h 5530068"/>
                      <a:gd name="connsiteX41" fmla="*/ 187463 w 4790152"/>
                      <a:gd name="connsiteY41" fmla="*/ 4350047 h 5530068"/>
                      <a:gd name="connsiteX42" fmla="*/ 3183781 w 4790152"/>
                      <a:gd name="connsiteY42" fmla="*/ 4350047 h 5530068"/>
                      <a:gd name="connsiteX43" fmla="*/ 3183781 w 4790152"/>
                      <a:gd name="connsiteY43" fmla="*/ 2546621 h 5530068"/>
                      <a:gd name="connsiteX44" fmla="*/ 2274353 w 4790152"/>
                      <a:gd name="connsiteY44" fmla="*/ 3122865 h 5530068"/>
                      <a:gd name="connsiteX45" fmla="*/ 2368113 w 4790152"/>
                      <a:gd name="connsiteY45" fmla="*/ 3216625 h 5530068"/>
                      <a:gd name="connsiteX46" fmla="*/ 2368113 w 4790152"/>
                      <a:gd name="connsiteY46" fmla="*/ 3680077 h 5530068"/>
                      <a:gd name="connsiteX47" fmla="*/ 2274353 w 4790152"/>
                      <a:gd name="connsiteY47" fmla="*/ 3773838 h 5530068"/>
                      <a:gd name="connsiteX48" fmla="*/ 2011017 w 4790152"/>
                      <a:gd name="connsiteY48" fmla="*/ 3773838 h 5530068"/>
                      <a:gd name="connsiteX49" fmla="*/ 2011017 w 4790152"/>
                      <a:gd name="connsiteY49" fmla="*/ 4036905 h 5530068"/>
                      <a:gd name="connsiteX50" fmla="*/ 1917257 w 4790152"/>
                      <a:gd name="connsiteY50" fmla="*/ 4130665 h 5530068"/>
                      <a:gd name="connsiteX51" fmla="*/ 1453805 w 4790152"/>
                      <a:gd name="connsiteY51" fmla="*/ 4130665 h 5530068"/>
                      <a:gd name="connsiteX52" fmla="*/ 1360044 w 4790152"/>
                      <a:gd name="connsiteY52" fmla="*/ 4036905 h 5530068"/>
                      <a:gd name="connsiteX53" fmla="*/ 1360044 w 4790152"/>
                      <a:gd name="connsiteY53" fmla="*/ 3773838 h 5530068"/>
                      <a:gd name="connsiteX54" fmla="*/ 1096709 w 4790152"/>
                      <a:gd name="connsiteY54" fmla="*/ 3773838 h 5530068"/>
                      <a:gd name="connsiteX55" fmla="*/ 1002948 w 4790152"/>
                      <a:gd name="connsiteY55" fmla="*/ 3680077 h 5530068"/>
                      <a:gd name="connsiteX56" fmla="*/ 1002948 w 4790152"/>
                      <a:gd name="connsiteY56" fmla="*/ 3216625 h 5530068"/>
                      <a:gd name="connsiteX57" fmla="*/ 1096709 w 4790152"/>
                      <a:gd name="connsiteY57" fmla="*/ 3122865 h 5530068"/>
                      <a:gd name="connsiteX58" fmla="*/ 1360044 w 4790152"/>
                      <a:gd name="connsiteY58" fmla="*/ 3122865 h 5530068"/>
                      <a:gd name="connsiteX59" fmla="*/ 1360044 w 4790152"/>
                      <a:gd name="connsiteY59" fmla="*/ 2859529 h 5530068"/>
                      <a:gd name="connsiteX60" fmla="*/ 1453805 w 4790152"/>
                      <a:gd name="connsiteY60" fmla="*/ 2765769 h 5530068"/>
                      <a:gd name="connsiteX61" fmla="*/ 1917257 w 4790152"/>
                      <a:gd name="connsiteY61" fmla="*/ 2765769 h 5530068"/>
                      <a:gd name="connsiteX62" fmla="*/ 2011017 w 4790152"/>
                      <a:gd name="connsiteY62" fmla="*/ 2859529 h 5530068"/>
                      <a:gd name="connsiteX63" fmla="*/ 2011017 w 4790152"/>
                      <a:gd name="connsiteY63" fmla="*/ 3122865 h 5530068"/>
                      <a:gd name="connsiteX64" fmla="*/ 2180593 w 4790152"/>
                      <a:gd name="connsiteY64" fmla="*/ 3586317 h 5530068"/>
                      <a:gd name="connsiteX65" fmla="*/ 2180593 w 4790152"/>
                      <a:gd name="connsiteY65" fmla="*/ 3310391 h 5530068"/>
                      <a:gd name="connsiteX66" fmla="*/ 1917257 w 4790152"/>
                      <a:gd name="connsiteY66" fmla="*/ 3310391 h 5530068"/>
                      <a:gd name="connsiteX67" fmla="*/ 1823497 w 4790152"/>
                      <a:gd name="connsiteY67" fmla="*/ 3216631 h 5530068"/>
                      <a:gd name="connsiteX68" fmla="*/ 1823497 w 4790152"/>
                      <a:gd name="connsiteY68" fmla="*/ 2953295 h 5530068"/>
                      <a:gd name="connsiteX69" fmla="*/ 1547571 w 4790152"/>
                      <a:gd name="connsiteY69" fmla="*/ 2953295 h 5530068"/>
                      <a:gd name="connsiteX70" fmla="*/ 1547571 w 4790152"/>
                      <a:gd name="connsiteY70" fmla="*/ 3216631 h 5530068"/>
                      <a:gd name="connsiteX71" fmla="*/ 1453810 w 4790152"/>
                      <a:gd name="connsiteY71" fmla="*/ 3310391 h 5530068"/>
                      <a:gd name="connsiteX72" fmla="*/ 1190475 w 4790152"/>
                      <a:gd name="connsiteY72" fmla="*/ 3310391 h 5530068"/>
                      <a:gd name="connsiteX73" fmla="*/ 1190475 w 4790152"/>
                      <a:gd name="connsiteY73" fmla="*/ 3586317 h 5530068"/>
                      <a:gd name="connsiteX74" fmla="*/ 1453810 w 4790152"/>
                      <a:gd name="connsiteY74" fmla="*/ 3586317 h 5530068"/>
                      <a:gd name="connsiteX75" fmla="*/ 1547571 w 4790152"/>
                      <a:gd name="connsiteY75" fmla="*/ 3680077 h 5530068"/>
                      <a:gd name="connsiteX76" fmla="*/ 1547571 w 4790152"/>
                      <a:gd name="connsiteY76" fmla="*/ 3943145 h 5530068"/>
                      <a:gd name="connsiteX77" fmla="*/ 1823497 w 4790152"/>
                      <a:gd name="connsiteY77" fmla="*/ 3943145 h 5530068"/>
                      <a:gd name="connsiteX78" fmla="*/ 1823497 w 4790152"/>
                      <a:gd name="connsiteY78" fmla="*/ 3680077 h 5530068"/>
                      <a:gd name="connsiteX79" fmla="*/ 1917257 w 4790152"/>
                      <a:gd name="connsiteY79" fmla="*/ 3586317 h 5530068"/>
                      <a:gd name="connsiteX80" fmla="*/ 398598 w 4790152"/>
                      <a:gd name="connsiteY80" fmla="*/ 1538575 h 5530068"/>
                      <a:gd name="connsiteX81" fmla="*/ 187498 w 4790152"/>
                      <a:gd name="connsiteY81" fmla="*/ 1799768 h 5530068"/>
                      <a:gd name="connsiteX82" fmla="*/ 187498 w 4790152"/>
                      <a:gd name="connsiteY82" fmla="*/ 2359124 h 5530068"/>
                      <a:gd name="connsiteX83" fmla="*/ 3183815 w 4790152"/>
                      <a:gd name="connsiteY83" fmla="*/ 2359124 h 5530068"/>
                      <a:gd name="connsiteX84" fmla="*/ 3183815 w 4790152"/>
                      <a:gd name="connsiteY84" fmla="*/ 1800036 h 5530068"/>
                      <a:gd name="connsiteX85" fmla="*/ 2972452 w 4790152"/>
                      <a:gd name="connsiteY85" fmla="*/ 1538844 h 5530068"/>
                      <a:gd name="connsiteX86" fmla="*/ 2869044 w 4790152"/>
                      <a:gd name="connsiteY86" fmla="*/ 1516607 h 5530068"/>
                      <a:gd name="connsiteX87" fmla="*/ 2509268 w 4790152"/>
                      <a:gd name="connsiteY87" fmla="*/ 1071911 h 5530068"/>
                      <a:gd name="connsiteX88" fmla="*/ 2509268 w 4790152"/>
                      <a:gd name="connsiteY88" fmla="*/ 823577 h 5530068"/>
                      <a:gd name="connsiteX89" fmla="*/ 861748 w 4790152"/>
                      <a:gd name="connsiteY89" fmla="*/ 823577 h 5530068"/>
                      <a:gd name="connsiteX90" fmla="*/ 861748 w 4790152"/>
                      <a:gd name="connsiteY90" fmla="*/ 1071643 h 5530068"/>
                      <a:gd name="connsiteX91" fmla="*/ 501971 w 4790152"/>
                      <a:gd name="connsiteY91" fmla="*/ 1516338 h 5530068"/>
                      <a:gd name="connsiteX92" fmla="*/ 555046 w 4790152"/>
                      <a:gd name="connsiteY92" fmla="*/ 187892 h 5530068"/>
                      <a:gd name="connsiteX93" fmla="*/ 555046 w 4790152"/>
                      <a:gd name="connsiteY93" fmla="*/ 636342 h 5530068"/>
                      <a:gd name="connsiteX94" fmla="*/ 2816072 w 4790152"/>
                      <a:gd name="connsiteY94" fmla="*/ 636342 h 5530068"/>
                      <a:gd name="connsiteX95" fmla="*/ 2816072 w 4790152"/>
                      <a:gd name="connsiteY95" fmla="*/ 187892 h 5530068"/>
                      <a:gd name="connsiteX96" fmla="*/ 4485481 w 4790152"/>
                      <a:gd name="connsiteY96" fmla="*/ 5224316 h 5530068"/>
                      <a:gd name="connsiteX97" fmla="*/ 4485212 w 4790152"/>
                      <a:gd name="connsiteY97" fmla="*/ 5224316 h 5530068"/>
                      <a:gd name="connsiteX98" fmla="*/ 4602547 w 4790152"/>
                      <a:gd name="connsiteY98" fmla="*/ 4940063 h 5530068"/>
                      <a:gd name="connsiteX99" fmla="*/ 4200177 w 4790152"/>
                      <a:gd name="connsiteY99" fmla="*/ 4537424 h 5530068"/>
                      <a:gd name="connsiteX100" fmla="*/ 3846024 w 4790152"/>
                      <a:gd name="connsiteY100" fmla="*/ 4537424 h 5530068"/>
                      <a:gd name="connsiteX101" fmla="*/ 3846024 w 4790152"/>
                      <a:gd name="connsiteY101" fmla="*/ 5342159 h 5530068"/>
                      <a:gd name="connsiteX102" fmla="*/ 4200445 w 4790152"/>
                      <a:gd name="connsiteY102" fmla="*/ 5342159 h 5530068"/>
                      <a:gd name="connsiteX103" fmla="*/ 4485481 w 4790152"/>
                      <a:gd name="connsiteY103" fmla="*/ 5224259 h 55300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4790152" h="5530068">
                        <a:moveTo>
                          <a:pt x="4200251" y="4349750"/>
                        </a:moveTo>
                        <a:lnTo>
                          <a:pt x="4200251" y="4350018"/>
                        </a:lnTo>
                        <a:cubicBezTo>
                          <a:pt x="4523863" y="4350018"/>
                          <a:pt x="4790153" y="4616303"/>
                          <a:pt x="4790153" y="4939921"/>
                        </a:cubicBezTo>
                        <a:cubicBezTo>
                          <a:pt x="4790153" y="5263521"/>
                          <a:pt x="4523868" y="5529840"/>
                          <a:pt x="4200251" y="5529840"/>
                        </a:cubicBezTo>
                        <a:lnTo>
                          <a:pt x="3303624" y="5529840"/>
                        </a:lnTo>
                        <a:cubicBezTo>
                          <a:pt x="3233170" y="5529554"/>
                          <a:pt x="3163516" y="5516982"/>
                          <a:pt x="3097616" y="5491778"/>
                        </a:cubicBezTo>
                        <a:cubicBezTo>
                          <a:pt x="3040557" y="5516982"/>
                          <a:pt x="2978938" y="5529840"/>
                          <a:pt x="2916519" y="5530068"/>
                        </a:cubicBezTo>
                        <a:lnTo>
                          <a:pt x="454611" y="5530068"/>
                        </a:lnTo>
                        <a:cubicBezTo>
                          <a:pt x="205471" y="5529554"/>
                          <a:pt x="269" y="5324614"/>
                          <a:pt x="0" y="5075212"/>
                        </a:cubicBezTo>
                        <a:lnTo>
                          <a:pt x="0" y="1799945"/>
                        </a:lnTo>
                        <a:cubicBezTo>
                          <a:pt x="806" y="1586707"/>
                          <a:pt x="151093" y="1400787"/>
                          <a:pt x="359508" y="1355250"/>
                        </a:cubicBezTo>
                        <a:lnTo>
                          <a:pt x="462915" y="1333012"/>
                        </a:lnTo>
                        <a:cubicBezTo>
                          <a:pt x="585610" y="1306495"/>
                          <a:pt x="673747" y="1197190"/>
                          <a:pt x="674279" y="1071820"/>
                        </a:cubicBezTo>
                        <a:lnTo>
                          <a:pt x="674279" y="823486"/>
                        </a:lnTo>
                        <a:lnTo>
                          <a:pt x="461303" y="823486"/>
                        </a:lnTo>
                        <a:cubicBezTo>
                          <a:pt x="409868" y="823486"/>
                          <a:pt x="367543" y="781161"/>
                          <a:pt x="367543" y="729726"/>
                        </a:cubicBezTo>
                        <a:lnTo>
                          <a:pt x="367543" y="93760"/>
                        </a:lnTo>
                        <a:cubicBezTo>
                          <a:pt x="367543" y="42325"/>
                          <a:pt x="409868" y="0"/>
                          <a:pt x="461303" y="0"/>
                        </a:cubicBezTo>
                        <a:lnTo>
                          <a:pt x="2909838" y="0"/>
                        </a:lnTo>
                        <a:cubicBezTo>
                          <a:pt x="2961273" y="0"/>
                          <a:pt x="3003598" y="42325"/>
                          <a:pt x="3003598" y="93760"/>
                        </a:cubicBezTo>
                        <a:lnTo>
                          <a:pt x="3003598" y="729726"/>
                        </a:lnTo>
                        <a:cubicBezTo>
                          <a:pt x="3003598" y="781161"/>
                          <a:pt x="2961273" y="823486"/>
                          <a:pt x="2909838" y="823486"/>
                        </a:cubicBezTo>
                        <a:lnTo>
                          <a:pt x="2696863" y="823486"/>
                        </a:lnTo>
                        <a:lnTo>
                          <a:pt x="2696863" y="1071820"/>
                        </a:lnTo>
                        <a:cubicBezTo>
                          <a:pt x="2697669" y="1197195"/>
                          <a:pt x="2785800" y="1306226"/>
                          <a:pt x="2908227" y="1332744"/>
                        </a:cubicBezTo>
                        <a:lnTo>
                          <a:pt x="3011634" y="1354981"/>
                        </a:lnTo>
                        <a:cubicBezTo>
                          <a:pt x="3220323" y="1400524"/>
                          <a:pt x="3370341" y="1586438"/>
                          <a:pt x="3371410" y="1799676"/>
                        </a:cubicBezTo>
                        <a:lnTo>
                          <a:pt x="3371410" y="4349767"/>
                        </a:lnTo>
                        <a:close/>
                        <a:moveTo>
                          <a:pt x="2901460" y="4939652"/>
                        </a:moveTo>
                        <a:lnTo>
                          <a:pt x="2901191" y="4939652"/>
                        </a:lnTo>
                        <a:cubicBezTo>
                          <a:pt x="2901460" y="5160422"/>
                          <a:pt x="3083088" y="5341759"/>
                          <a:pt x="3303562" y="5342045"/>
                        </a:cubicBezTo>
                        <a:lnTo>
                          <a:pt x="3658515" y="5342045"/>
                        </a:lnTo>
                        <a:lnTo>
                          <a:pt x="3658515" y="4537293"/>
                        </a:lnTo>
                        <a:lnTo>
                          <a:pt x="3303830" y="4537293"/>
                        </a:lnTo>
                        <a:cubicBezTo>
                          <a:pt x="3083357" y="4537830"/>
                          <a:pt x="2901997" y="4719190"/>
                          <a:pt x="2901460" y="4939663"/>
                        </a:cubicBezTo>
                        <a:close/>
                        <a:moveTo>
                          <a:pt x="187463" y="5074926"/>
                        </a:moveTo>
                        <a:cubicBezTo>
                          <a:pt x="187732" y="5221458"/>
                          <a:pt x="308016" y="5342045"/>
                          <a:pt x="454548" y="5342274"/>
                        </a:cubicBezTo>
                        <a:lnTo>
                          <a:pt x="2873594" y="5342274"/>
                        </a:lnTo>
                        <a:cubicBezTo>
                          <a:pt x="2661693" y="5117560"/>
                          <a:pt x="2661693" y="4762047"/>
                          <a:pt x="2873594" y="4537562"/>
                        </a:cubicBezTo>
                        <a:lnTo>
                          <a:pt x="187429" y="4537562"/>
                        </a:lnTo>
                        <a:close/>
                        <a:moveTo>
                          <a:pt x="187463" y="2546621"/>
                        </a:moveTo>
                        <a:lnTo>
                          <a:pt x="187463" y="4350047"/>
                        </a:lnTo>
                        <a:lnTo>
                          <a:pt x="3183781" y="4350047"/>
                        </a:lnTo>
                        <a:lnTo>
                          <a:pt x="3183781" y="2546621"/>
                        </a:lnTo>
                        <a:close/>
                        <a:moveTo>
                          <a:pt x="2274353" y="3122865"/>
                        </a:moveTo>
                        <a:cubicBezTo>
                          <a:pt x="2325788" y="3122865"/>
                          <a:pt x="2368113" y="3165190"/>
                          <a:pt x="2368113" y="3216625"/>
                        </a:cubicBezTo>
                        <a:lnTo>
                          <a:pt x="2368113" y="3680077"/>
                        </a:lnTo>
                        <a:cubicBezTo>
                          <a:pt x="2368113" y="3731512"/>
                          <a:pt x="2325788" y="3773838"/>
                          <a:pt x="2274353" y="3773838"/>
                        </a:cubicBezTo>
                        <a:lnTo>
                          <a:pt x="2011017" y="3773838"/>
                        </a:lnTo>
                        <a:lnTo>
                          <a:pt x="2011017" y="4036905"/>
                        </a:lnTo>
                        <a:cubicBezTo>
                          <a:pt x="2011017" y="4088340"/>
                          <a:pt x="1968692" y="4130665"/>
                          <a:pt x="1917257" y="4130665"/>
                        </a:cubicBezTo>
                        <a:lnTo>
                          <a:pt x="1453805" y="4130665"/>
                        </a:lnTo>
                        <a:cubicBezTo>
                          <a:pt x="1402370" y="4130665"/>
                          <a:pt x="1360044" y="4088340"/>
                          <a:pt x="1360044" y="4036905"/>
                        </a:cubicBezTo>
                        <a:lnTo>
                          <a:pt x="1360044" y="3773838"/>
                        </a:lnTo>
                        <a:lnTo>
                          <a:pt x="1096709" y="3773838"/>
                        </a:lnTo>
                        <a:cubicBezTo>
                          <a:pt x="1045274" y="3773838"/>
                          <a:pt x="1002948" y="3731512"/>
                          <a:pt x="1002948" y="3680077"/>
                        </a:cubicBezTo>
                        <a:lnTo>
                          <a:pt x="1002948" y="3216625"/>
                        </a:lnTo>
                        <a:cubicBezTo>
                          <a:pt x="1002948" y="3165190"/>
                          <a:pt x="1045274" y="3122865"/>
                          <a:pt x="1096709" y="3122865"/>
                        </a:cubicBezTo>
                        <a:lnTo>
                          <a:pt x="1360044" y="3122865"/>
                        </a:lnTo>
                        <a:lnTo>
                          <a:pt x="1360044" y="2859529"/>
                        </a:lnTo>
                        <a:cubicBezTo>
                          <a:pt x="1360044" y="2808094"/>
                          <a:pt x="1402370" y="2765769"/>
                          <a:pt x="1453805" y="2765769"/>
                        </a:cubicBezTo>
                        <a:lnTo>
                          <a:pt x="1917257" y="2765769"/>
                        </a:lnTo>
                        <a:cubicBezTo>
                          <a:pt x="1968692" y="2765769"/>
                          <a:pt x="2011017" y="2808094"/>
                          <a:pt x="2011017" y="2859529"/>
                        </a:cubicBezTo>
                        <a:lnTo>
                          <a:pt x="2011017" y="3122865"/>
                        </a:lnTo>
                        <a:close/>
                        <a:moveTo>
                          <a:pt x="2180593" y="3586317"/>
                        </a:moveTo>
                        <a:lnTo>
                          <a:pt x="2180593" y="3310391"/>
                        </a:lnTo>
                        <a:lnTo>
                          <a:pt x="1917257" y="3310391"/>
                        </a:lnTo>
                        <a:cubicBezTo>
                          <a:pt x="1865822" y="3310391"/>
                          <a:pt x="1823497" y="3268066"/>
                          <a:pt x="1823497" y="3216631"/>
                        </a:cubicBezTo>
                        <a:lnTo>
                          <a:pt x="1823497" y="2953295"/>
                        </a:lnTo>
                        <a:lnTo>
                          <a:pt x="1547571" y="2953295"/>
                        </a:lnTo>
                        <a:lnTo>
                          <a:pt x="1547571" y="3216631"/>
                        </a:lnTo>
                        <a:cubicBezTo>
                          <a:pt x="1547571" y="3268066"/>
                          <a:pt x="1505245" y="3310391"/>
                          <a:pt x="1453810" y="3310391"/>
                        </a:cubicBezTo>
                        <a:lnTo>
                          <a:pt x="1190475" y="3310391"/>
                        </a:lnTo>
                        <a:lnTo>
                          <a:pt x="1190475" y="3586317"/>
                        </a:lnTo>
                        <a:lnTo>
                          <a:pt x="1453810" y="3586317"/>
                        </a:lnTo>
                        <a:cubicBezTo>
                          <a:pt x="1505245" y="3586317"/>
                          <a:pt x="1547571" y="3628642"/>
                          <a:pt x="1547571" y="3680077"/>
                        </a:cubicBezTo>
                        <a:lnTo>
                          <a:pt x="1547571" y="3943145"/>
                        </a:lnTo>
                        <a:lnTo>
                          <a:pt x="1823497" y="3943145"/>
                        </a:lnTo>
                        <a:lnTo>
                          <a:pt x="1823497" y="3680077"/>
                        </a:lnTo>
                        <a:cubicBezTo>
                          <a:pt x="1823497" y="3628642"/>
                          <a:pt x="1865822" y="3586317"/>
                          <a:pt x="1917257" y="3586317"/>
                        </a:cubicBezTo>
                        <a:close/>
                        <a:moveTo>
                          <a:pt x="398598" y="1538575"/>
                        </a:moveTo>
                        <a:cubicBezTo>
                          <a:pt x="276172" y="1565361"/>
                          <a:pt x="188035" y="1674398"/>
                          <a:pt x="187498" y="1799768"/>
                        </a:cubicBezTo>
                        <a:lnTo>
                          <a:pt x="187498" y="2359124"/>
                        </a:lnTo>
                        <a:lnTo>
                          <a:pt x="3183815" y="2359124"/>
                        </a:lnTo>
                        <a:lnTo>
                          <a:pt x="3183815" y="1800036"/>
                        </a:lnTo>
                        <a:cubicBezTo>
                          <a:pt x="3183278" y="1674661"/>
                          <a:pt x="3094878" y="1565630"/>
                          <a:pt x="2972452" y="1538844"/>
                        </a:cubicBezTo>
                        <a:lnTo>
                          <a:pt x="2869044" y="1516607"/>
                        </a:lnTo>
                        <a:cubicBezTo>
                          <a:pt x="2660356" y="1471070"/>
                          <a:pt x="2510074" y="1285418"/>
                          <a:pt x="2509268" y="1071911"/>
                        </a:cubicBezTo>
                        <a:lnTo>
                          <a:pt x="2509268" y="823577"/>
                        </a:lnTo>
                        <a:lnTo>
                          <a:pt x="861748" y="823577"/>
                        </a:lnTo>
                        <a:lnTo>
                          <a:pt x="861748" y="1071643"/>
                        </a:lnTo>
                        <a:cubicBezTo>
                          <a:pt x="860679" y="1285149"/>
                          <a:pt x="710654" y="1470801"/>
                          <a:pt x="501971" y="1516338"/>
                        </a:cubicBezTo>
                        <a:close/>
                        <a:moveTo>
                          <a:pt x="555046" y="187892"/>
                        </a:moveTo>
                        <a:lnTo>
                          <a:pt x="555046" y="636342"/>
                        </a:lnTo>
                        <a:lnTo>
                          <a:pt x="2816072" y="636342"/>
                        </a:lnTo>
                        <a:lnTo>
                          <a:pt x="2816072" y="187892"/>
                        </a:lnTo>
                        <a:close/>
                        <a:moveTo>
                          <a:pt x="4485481" y="5224316"/>
                        </a:moveTo>
                        <a:lnTo>
                          <a:pt x="4485212" y="5224316"/>
                        </a:lnTo>
                        <a:cubicBezTo>
                          <a:pt x="4560222" y="5148992"/>
                          <a:pt x="4602547" y="5046682"/>
                          <a:pt x="4602547" y="4940063"/>
                        </a:cubicBezTo>
                        <a:cubicBezTo>
                          <a:pt x="4602547" y="4719321"/>
                          <a:pt x="4420919" y="4537693"/>
                          <a:pt x="4200177" y="4537424"/>
                        </a:cubicBezTo>
                        <a:lnTo>
                          <a:pt x="3846024" y="4537424"/>
                        </a:lnTo>
                        <a:lnTo>
                          <a:pt x="3846024" y="5342159"/>
                        </a:lnTo>
                        <a:lnTo>
                          <a:pt x="4200445" y="5342159"/>
                        </a:lnTo>
                        <a:cubicBezTo>
                          <a:pt x="4307333" y="5342445"/>
                          <a:pt x="4409934" y="5299812"/>
                          <a:pt x="4485481" y="5224259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57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75090A7-FF1B-454D-B75D-B0F2C57C7FD6}"/>
                </a:ext>
              </a:extLst>
            </p:cNvPr>
            <p:cNvGrpSpPr/>
            <p:nvPr/>
          </p:nvGrpSpPr>
          <p:grpSpPr>
            <a:xfrm>
              <a:off x="4400041" y="1393587"/>
              <a:ext cx="7331903" cy="4917343"/>
              <a:chOff x="4400041" y="1393587"/>
              <a:chExt cx="7331903" cy="491734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A99FF49-8727-4FF4-BDF3-A775882903AC}"/>
                  </a:ext>
                </a:extLst>
              </p:cNvPr>
              <p:cNvGrpSpPr/>
              <p:nvPr/>
            </p:nvGrpSpPr>
            <p:grpSpPr>
              <a:xfrm>
                <a:off x="4400041" y="1393587"/>
                <a:ext cx="6783263" cy="646331"/>
                <a:chOff x="4359401" y="1523127"/>
                <a:chExt cx="6783263" cy="646331"/>
              </a:xfrm>
            </p:grpSpPr>
            <p:sp>
              <p:nvSpPr>
                <p:cNvPr id="59" name="TextBox 8">
                  <a:extLst>
                    <a:ext uri="{FF2B5EF4-FFF2-40B4-BE49-F238E27FC236}">
                      <a16:creationId xmlns:a16="http://schemas.microsoft.com/office/drawing/2014/main" id="{305E47F0-12A8-4D25-AAF6-4A814634B009}"/>
                    </a:ext>
                  </a:extLst>
                </p:cNvPr>
                <p:cNvSpPr txBox="1"/>
                <p:nvPr/>
              </p:nvSpPr>
              <p:spPr>
                <a:xfrm>
                  <a:off x="6768352" y="1523127"/>
                  <a:ext cx="4374312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2F27F3C-0D59-4703-AF70-B86105A6FFA2}"/>
                    </a:ext>
                  </a:extLst>
                </p:cNvPr>
                <p:cNvGrpSpPr/>
                <p:nvPr/>
              </p:nvGrpSpPr>
              <p:grpSpPr>
                <a:xfrm>
                  <a:off x="4359401" y="1670086"/>
                  <a:ext cx="2356877" cy="352412"/>
                  <a:chOff x="4359401" y="1477563"/>
                  <a:chExt cx="2356877" cy="352412"/>
                </a:xfrm>
              </p:grpSpPr>
              <p:sp>
                <p:nvSpPr>
                  <p:cNvPr id="7" name="Rectangle: Rounded Corners 6">
                    <a:extLst>
                      <a:ext uri="{FF2B5EF4-FFF2-40B4-BE49-F238E27FC236}">
                        <a16:creationId xmlns:a16="http://schemas.microsoft.com/office/drawing/2014/main" id="{90379AA6-E37F-4989-B60A-AEFE88C56D6E}"/>
                      </a:ext>
                    </a:extLst>
                  </p:cNvPr>
                  <p:cNvSpPr/>
                  <p:nvPr/>
                </p:nvSpPr>
                <p:spPr>
                  <a:xfrm>
                    <a:off x="4359401" y="1477563"/>
                    <a:ext cx="2356877" cy="35241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sp>
                <p:nvSpPr>
                  <p:cNvPr id="60" name="TextBox 9">
                    <a:extLst>
                      <a:ext uri="{FF2B5EF4-FFF2-40B4-BE49-F238E27FC236}">
                        <a16:creationId xmlns:a16="http://schemas.microsoft.com/office/drawing/2014/main" id="{79377645-39C0-4A3B-90DF-9695537220D3}"/>
                      </a:ext>
                    </a:extLst>
                  </p:cNvPr>
                  <p:cNvSpPr txBox="1"/>
                  <p:nvPr/>
                </p:nvSpPr>
                <p:spPr>
                  <a:xfrm>
                    <a:off x="4408732" y="1515276"/>
                    <a:ext cx="2258215" cy="2769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l"/>
                    <a:r>
                      <a:rPr lang="en-US" sz="1200" b="1" spc="3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Tw Cen MT (Headings)"/>
                        <a:cs typeface="Century Gothic" panose="020B0502020202020204" pitchFamily="34" charset="0"/>
                        <a:sym typeface="+mn-ea"/>
                      </a:rPr>
                      <a:t>PLACEHOLDER TITLE </a:t>
                    </a:r>
                  </a:p>
                </p:txBody>
              </p:sp>
            </p:grp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37429944-08E1-478E-870B-5D75B586A78B}"/>
                  </a:ext>
                </a:extLst>
              </p:cNvPr>
              <p:cNvGrpSpPr/>
              <p:nvPr/>
            </p:nvGrpSpPr>
            <p:grpSpPr>
              <a:xfrm>
                <a:off x="4400041" y="5664599"/>
                <a:ext cx="6783263" cy="646331"/>
                <a:chOff x="4359401" y="1523127"/>
                <a:chExt cx="6783263" cy="646331"/>
              </a:xfrm>
            </p:grpSpPr>
            <p:sp>
              <p:nvSpPr>
                <p:cNvPr id="91" name="TextBox 8">
                  <a:extLst>
                    <a:ext uri="{FF2B5EF4-FFF2-40B4-BE49-F238E27FC236}">
                      <a16:creationId xmlns:a16="http://schemas.microsoft.com/office/drawing/2014/main" id="{9B7FAFC5-B5B8-4423-9863-EC70B73C9EEC}"/>
                    </a:ext>
                  </a:extLst>
                </p:cNvPr>
                <p:cNvSpPr txBox="1"/>
                <p:nvPr/>
              </p:nvSpPr>
              <p:spPr>
                <a:xfrm>
                  <a:off x="6768352" y="1523127"/>
                  <a:ext cx="4374312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A6427423-84E7-49F8-A5CE-8CB997D9B2A5}"/>
                    </a:ext>
                  </a:extLst>
                </p:cNvPr>
                <p:cNvGrpSpPr/>
                <p:nvPr/>
              </p:nvGrpSpPr>
              <p:grpSpPr>
                <a:xfrm>
                  <a:off x="4359401" y="1670086"/>
                  <a:ext cx="2356877" cy="352412"/>
                  <a:chOff x="4359401" y="1477563"/>
                  <a:chExt cx="2356877" cy="352412"/>
                </a:xfrm>
              </p:grpSpPr>
              <p:sp>
                <p:nvSpPr>
                  <p:cNvPr id="93" name="Rectangle: Rounded Corners 92">
                    <a:extLst>
                      <a:ext uri="{FF2B5EF4-FFF2-40B4-BE49-F238E27FC236}">
                        <a16:creationId xmlns:a16="http://schemas.microsoft.com/office/drawing/2014/main" id="{376802CD-98A6-4A3D-AF5F-D81885D57826}"/>
                      </a:ext>
                    </a:extLst>
                  </p:cNvPr>
                  <p:cNvSpPr/>
                  <p:nvPr/>
                </p:nvSpPr>
                <p:spPr>
                  <a:xfrm>
                    <a:off x="4359401" y="1477563"/>
                    <a:ext cx="2356877" cy="35241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sp>
                <p:nvSpPr>
                  <p:cNvPr id="94" name="TextBox 9">
                    <a:extLst>
                      <a:ext uri="{FF2B5EF4-FFF2-40B4-BE49-F238E27FC236}">
                        <a16:creationId xmlns:a16="http://schemas.microsoft.com/office/drawing/2014/main" id="{A30CC014-F432-4377-B067-5D3F4575124E}"/>
                      </a:ext>
                    </a:extLst>
                  </p:cNvPr>
                  <p:cNvSpPr txBox="1"/>
                  <p:nvPr/>
                </p:nvSpPr>
                <p:spPr>
                  <a:xfrm>
                    <a:off x="4408732" y="1515276"/>
                    <a:ext cx="2258215" cy="2769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l"/>
                    <a:r>
                      <a:rPr lang="en-US" sz="1200" b="1" spc="3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Tw Cen MT (Headings)"/>
                        <a:cs typeface="Century Gothic" panose="020B0502020202020204" pitchFamily="34" charset="0"/>
                        <a:sym typeface="+mn-ea"/>
                      </a:rPr>
                      <a:t>PLACEHOLDER TITLE </a:t>
                    </a:r>
                  </a:p>
                </p:txBody>
              </p:sp>
            </p:grp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F2AFBCDA-102D-4DCD-9AC5-D86298319EF0}"/>
                  </a:ext>
                </a:extLst>
              </p:cNvPr>
              <p:cNvGrpSpPr/>
              <p:nvPr/>
            </p:nvGrpSpPr>
            <p:grpSpPr>
              <a:xfrm>
                <a:off x="4948681" y="2817258"/>
                <a:ext cx="6783263" cy="646331"/>
                <a:chOff x="4359401" y="1523127"/>
                <a:chExt cx="6783263" cy="646331"/>
              </a:xfrm>
            </p:grpSpPr>
            <p:sp>
              <p:nvSpPr>
                <p:cNvPr id="112" name="TextBox 8">
                  <a:extLst>
                    <a:ext uri="{FF2B5EF4-FFF2-40B4-BE49-F238E27FC236}">
                      <a16:creationId xmlns:a16="http://schemas.microsoft.com/office/drawing/2014/main" id="{BF96B1A0-23A4-479F-B906-BBAC716FB9C8}"/>
                    </a:ext>
                  </a:extLst>
                </p:cNvPr>
                <p:cNvSpPr txBox="1"/>
                <p:nvPr/>
              </p:nvSpPr>
              <p:spPr>
                <a:xfrm>
                  <a:off x="6768352" y="1523127"/>
                  <a:ext cx="4374312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8D7BEA9-ABDC-4419-B74B-3A36B8AC80B4}"/>
                    </a:ext>
                  </a:extLst>
                </p:cNvPr>
                <p:cNvGrpSpPr/>
                <p:nvPr/>
              </p:nvGrpSpPr>
              <p:grpSpPr>
                <a:xfrm>
                  <a:off x="4359401" y="1670086"/>
                  <a:ext cx="2356877" cy="352412"/>
                  <a:chOff x="4359401" y="1477563"/>
                  <a:chExt cx="2356877" cy="352412"/>
                </a:xfrm>
              </p:grpSpPr>
              <p:sp>
                <p:nvSpPr>
                  <p:cNvPr id="127" name="Rectangle: Rounded Corners 126">
                    <a:extLst>
                      <a:ext uri="{FF2B5EF4-FFF2-40B4-BE49-F238E27FC236}">
                        <a16:creationId xmlns:a16="http://schemas.microsoft.com/office/drawing/2014/main" id="{EEC5F474-FA02-4466-A14C-F300AE56186B}"/>
                      </a:ext>
                    </a:extLst>
                  </p:cNvPr>
                  <p:cNvSpPr/>
                  <p:nvPr/>
                </p:nvSpPr>
                <p:spPr>
                  <a:xfrm>
                    <a:off x="4359401" y="1477563"/>
                    <a:ext cx="2356877" cy="35241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sp>
                <p:nvSpPr>
                  <p:cNvPr id="128" name="TextBox 9">
                    <a:extLst>
                      <a:ext uri="{FF2B5EF4-FFF2-40B4-BE49-F238E27FC236}">
                        <a16:creationId xmlns:a16="http://schemas.microsoft.com/office/drawing/2014/main" id="{4914CAD5-CB87-4C80-A3A9-CB055FBE7806}"/>
                      </a:ext>
                    </a:extLst>
                  </p:cNvPr>
                  <p:cNvSpPr txBox="1"/>
                  <p:nvPr/>
                </p:nvSpPr>
                <p:spPr>
                  <a:xfrm>
                    <a:off x="4408732" y="1515276"/>
                    <a:ext cx="2258215" cy="2769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l"/>
                    <a:r>
                      <a:rPr lang="en-US" sz="1200" b="1" spc="3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Tw Cen MT (Headings)"/>
                        <a:cs typeface="Century Gothic" panose="020B0502020202020204" pitchFamily="34" charset="0"/>
                        <a:sym typeface="+mn-ea"/>
                      </a:rPr>
                      <a:t>PLACEHOLDER TITLE </a:t>
                    </a:r>
                  </a:p>
                </p:txBody>
              </p:sp>
            </p:grp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13D5050C-DD1F-43DA-9D12-2921B7E32903}"/>
                  </a:ext>
                </a:extLst>
              </p:cNvPr>
              <p:cNvGrpSpPr/>
              <p:nvPr/>
            </p:nvGrpSpPr>
            <p:grpSpPr>
              <a:xfrm>
                <a:off x="4948681" y="4240929"/>
                <a:ext cx="6783263" cy="646331"/>
                <a:chOff x="4359401" y="1523127"/>
                <a:chExt cx="6783263" cy="646331"/>
              </a:xfrm>
            </p:grpSpPr>
            <p:sp>
              <p:nvSpPr>
                <p:cNvPr id="130" name="TextBox 8">
                  <a:extLst>
                    <a:ext uri="{FF2B5EF4-FFF2-40B4-BE49-F238E27FC236}">
                      <a16:creationId xmlns:a16="http://schemas.microsoft.com/office/drawing/2014/main" id="{6EAE7437-6EC2-4187-9A25-7EE0ECFF48C3}"/>
                    </a:ext>
                  </a:extLst>
                </p:cNvPr>
                <p:cNvSpPr txBox="1"/>
                <p:nvPr/>
              </p:nvSpPr>
              <p:spPr>
                <a:xfrm>
                  <a:off x="6768352" y="1523127"/>
                  <a:ext cx="4374312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7ADC0DB1-9471-44ED-98C0-E8DC27A9C20D}"/>
                    </a:ext>
                  </a:extLst>
                </p:cNvPr>
                <p:cNvGrpSpPr/>
                <p:nvPr/>
              </p:nvGrpSpPr>
              <p:grpSpPr>
                <a:xfrm>
                  <a:off x="4359401" y="1670086"/>
                  <a:ext cx="2356877" cy="352412"/>
                  <a:chOff x="4359401" y="1477563"/>
                  <a:chExt cx="2356877" cy="352412"/>
                </a:xfrm>
              </p:grpSpPr>
              <p:sp>
                <p:nvSpPr>
                  <p:cNvPr id="132" name="Rectangle: Rounded Corners 131">
                    <a:extLst>
                      <a:ext uri="{FF2B5EF4-FFF2-40B4-BE49-F238E27FC236}">
                        <a16:creationId xmlns:a16="http://schemas.microsoft.com/office/drawing/2014/main" id="{EF2F66DE-361C-482A-9B55-1AF58ABFF6CC}"/>
                      </a:ext>
                    </a:extLst>
                  </p:cNvPr>
                  <p:cNvSpPr/>
                  <p:nvPr/>
                </p:nvSpPr>
                <p:spPr>
                  <a:xfrm>
                    <a:off x="4359401" y="1477563"/>
                    <a:ext cx="2356877" cy="35241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sp>
                <p:nvSpPr>
                  <p:cNvPr id="133" name="TextBox 9">
                    <a:extLst>
                      <a:ext uri="{FF2B5EF4-FFF2-40B4-BE49-F238E27FC236}">
                        <a16:creationId xmlns:a16="http://schemas.microsoft.com/office/drawing/2014/main" id="{E6316820-43F8-4BB9-879F-F89937B10384}"/>
                      </a:ext>
                    </a:extLst>
                  </p:cNvPr>
                  <p:cNvSpPr txBox="1"/>
                  <p:nvPr/>
                </p:nvSpPr>
                <p:spPr>
                  <a:xfrm>
                    <a:off x="4408732" y="1515276"/>
                    <a:ext cx="2258215" cy="2769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l"/>
                    <a:r>
                      <a:rPr lang="en-US" sz="1200" b="1" spc="3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Tw Cen MT (Headings)"/>
                        <a:cs typeface="Century Gothic" panose="020B0502020202020204" pitchFamily="34" charset="0"/>
                        <a:sym typeface="+mn-ea"/>
                      </a:rPr>
                      <a:t>PLACEHOLDER TITLE </a:t>
                    </a:r>
                  </a:p>
                </p:txBody>
              </p:sp>
            </p:grpSp>
          </p:grp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DCB67F2-A162-4A4E-A417-F2A9C98A6F82}"/>
              </a:ext>
            </a:extLst>
          </p:cNvPr>
          <p:cNvGrpSpPr/>
          <p:nvPr/>
        </p:nvGrpSpPr>
        <p:grpSpPr>
          <a:xfrm>
            <a:off x="64771" y="260279"/>
            <a:ext cx="11881665" cy="6597721"/>
            <a:chOff x="64771" y="260279"/>
            <a:chExt cx="11881665" cy="659772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54464A5-C5FE-455D-93E2-8BD6B38F1F81}"/>
                </a:ext>
              </a:extLst>
            </p:cNvPr>
            <p:cNvGrpSpPr/>
            <p:nvPr/>
          </p:nvGrpSpPr>
          <p:grpSpPr>
            <a:xfrm rot="16200000">
              <a:off x="11151465" y="-135961"/>
              <a:ext cx="398731" cy="1191211"/>
              <a:chOff x="12164395" y="379811"/>
              <a:chExt cx="398731" cy="119121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3" name="Google Shape;18;p2">
                <a:extLst>
                  <a:ext uri="{FF2B5EF4-FFF2-40B4-BE49-F238E27FC236}">
                    <a16:creationId xmlns:a16="http://schemas.microsoft.com/office/drawing/2014/main" id="{7E8C0431-BF80-441F-A239-7ACB0C8143CE}"/>
                  </a:ext>
                </a:extLst>
              </p:cNvPr>
              <p:cNvSpPr/>
              <p:nvPr/>
            </p:nvSpPr>
            <p:spPr>
              <a:xfrm rot="16200000">
                <a:off x="12431075" y="1462273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12;p2">
                <a:extLst>
                  <a:ext uri="{FF2B5EF4-FFF2-40B4-BE49-F238E27FC236}">
                    <a16:creationId xmlns:a16="http://schemas.microsoft.com/office/drawing/2014/main" id="{7963FA06-FB6C-48C3-B8E3-80B734DC2207}"/>
                  </a:ext>
                </a:extLst>
              </p:cNvPr>
              <p:cNvSpPr/>
              <p:nvPr/>
            </p:nvSpPr>
            <p:spPr>
              <a:xfrm rot="16200000">
                <a:off x="12164396" y="1457874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608"/>
                    </a:moveTo>
                    <a:cubicBezTo>
                      <a:pt x="83609" y="64398"/>
                      <a:pt x="65136" y="82871"/>
                      <a:pt x="42353" y="82871"/>
                    </a:cubicBezTo>
                    <a:cubicBezTo>
                      <a:pt x="19556" y="82871"/>
                      <a:pt x="1090" y="64398"/>
                      <a:pt x="1090" y="41608"/>
                    </a:cubicBezTo>
                    <a:cubicBezTo>
                      <a:pt x="1090" y="18824"/>
                      <a:pt x="19556" y="352"/>
                      <a:pt x="42353" y="352"/>
                    </a:cubicBezTo>
                    <a:cubicBezTo>
                      <a:pt x="65136" y="352"/>
                      <a:pt x="83609" y="18824"/>
                      <a:pt x="83609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13;p2">
                <a:extLst>
                  <a:ext uri="{FF2B5EF4-FFF2-40B4-BE49-F238E27FC236}">
                    <a16:creationId xmlns:a16="http://schemas.microsoft.com/office/drawing/2014/main" id="{4C7981AF-3817-402C-938A-8132630B0E89}"/>
                  </a:ext>
                </a:extLst>
              </p:cNvPr>
              <p:cNvSpPr/>
              <p:nvPr/>
            </p:nvSpPr>
            <p:spPr>
              <a:xfrm rot="16200000">
                <a:off x="12454380" y="11772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724"/>
                    </a:moveTo>
                    <a:cubicBezTo>
                      <a:pt x="83609" y="64514"/>
                      <a:pt x="65136" y="82980"/>
                      <a:pt x="42353" y="82980"/>
                    </a:cubicBezTo>
                    <a:cubicBezTo>
                      <a:pt x="19556" y="82980"/>
                      <a:pt x="1090" y="64514"/>
                      <a:pt x="1090" y="41724"/>
                    </a:cubicBezTo>
                    <a:cubicBezTo>
                      <a:pt x="1090" y="18934"/>
                      <a:pt x="19556" y="462"/>
                      <a:pt x="42353" y="462"/>
                    </a:cubicBezTo>
                    <a:cubicBezTo>
                      <a:pt x="65136" y="462"/>
                      <a:pt x="83609" y="18934"/>
                      <a:pt x="83609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14;p2">
                <a:extLst>
                  <a:ext uri="{FF2B5EF4-FFF2-40B4-BE49-F238E27FC236}">
                    <a16:creationId xmlns:a16="http://schemas.microsoft.com/office/drawing/2014/main" id="{2788E86C-30A2-493B-8729-40299248E750}"/>
                  </a:ext>
                </a:extLst>
              </p:cNvPr>
              <p:cNvSpPr/>
              <p:nvPr/>
            </p:nvSpPr>
            <p:spPr>
              <a:xfrm rot="16200000">
                <a:off x="12164396" y="1186006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608"/>
                    </a:moveTo>
                    <a:cubicBezTo>
                      <a:pt x="83711" y="64398"/>
                      <a:pt x="65233" y="82871"/>
                      <a:pt x="42449" y="82871"/>
                    </a:cubicBezTo>
                    <a:cubicBezTo>
                      <a:pt x="19665" y="82871"/>
                      <a:pt x="1193" y="64398"/>
                      <a:pt x="1193" y="41608"/>
                    </a:cubicBezTo>
                    <a:cubicBezTo>
                      <a:pt x="1193" y="18824"/>
                      <a:pt x="19665" y="352"/>
                      <a:pt x="42449" y="352"/>
                    </a:cubicBezTo>
                    <a:cubicBezTo>
                      <a:pt x="65233" y="352"/>
                      <a:pt x="83711" y="18824"/>
                      <a:pt x="83711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15;p2">
                <a:extLst>
                  <a:ext uri="{FF2B5EF4-FFF2-40B4-BE49-F238E27FC236}">
                    <a16:creationId xmlns:a16="http://schemas.microsoft.com/office/drawing/2014/main" id="{CEE48599-5AB6-48CD-A05A-52156DD1E3E3}"/>
                  </a:ext>
                </a:extLst>
              </p:cNvPr>
              <p:cNvSpPr/>
              <p:nvPr/>
            </p:nvSpPr>
            <p:spPr>
              <a:xfrm rot="16200000">
                <a:off x="12454380" y="905420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724"/>
                    </a:moveTo>
                    <a:cubicBezTo>
                      <a:pt x="83711" y="64514"/>
                      <a:pt x="65233" y="82980"/>
                      <a:pt x="42449" y="82980"/>
                    </a:cubicBezTo>
                    <a:cubicBezTo>
                      <a:pt x="19665" y="82980"/>
                      <a:pt x="1193" y="64514"/>
                      <a:pt x="1193" y="41724"/>
                    </a:cubicBezTo>
                    <a:cubicBezTo>
                      <a:pt x="1193" y="18934"/>
                      <a:pt x="19665" y="462"/>
                      <a:pt x="42449" y="462"/>
                    </a:cubicBezTo>
                    <a:cubicBezTo>
                      <a:pt x="65233" y="462"/>
                      <a:pt x="83711" y="18934"/>
                      <a:pt x="83711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16;p2">
                <a:extLst>
                  <a:ext uri="{FF2B5EF4-FFF2-40B4-BE49-F238E27FC236}">
                    <a16:creationId xmlns:a16="http://schemas.microsoft.com/office/drawing/2014/main" id="{E83DA1B0-4852-454A-836D-04E4DF141073}"/>
                  </a:ext>
                </a:extLst>
              </p:cNvPr>
              <p:cNvSpPr/>
              <p:nvPr/>
            </p:nvSpPr>
            <p:spPr>
              <a:xfrm rot="16200000">
                <a:off x="12164396" y="932273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608"/>
                    </a:moveTo>
                    <a:cubicBezTo>
                      <a:pt x="83807" y="64398"/>
                      <a:pt x="65342" y="82871"/>
                      <a:pt x="42551" y="82871"/>
                    </a:cubicBezTo>
                    <a:cubicBezTo>
                      <a:pt x="19761" y="82871"/>
                      <a:pt x="1289" y="64398"/>
                      <a:pt x="1289" y="41608"/>
                    </a:cubicBezTo>
                    <a:cubicBezTo>
                      <a:pt x="1289" y="18824"/>
                      <a:pt x="19761" y="352"/>
                      <a:pt x="42551" y="352"/>
                    </a:cubicBezTo>
                    <a:cubicBezTo>
                      <a:pt x="65342" y="352"/>
                      <a:pt x="83807" y="18824"/>
                      <a:pt x="8380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17;p2">
                <a:extLst>
                  <a:ext uri="{FF2B5EF4-FFF2-40B4-BE49-F238E27FC236}">
                    <a16:creationId xmlns:a16="http://schemas.microsoft.com/office/drawing/2014/main" id="{AFDA1C72-C16A-4E9F-BC31-4D2AEAEF6121}"/>
                  </a:ext>
                </a:extLst>
              </p:cNvPr>
              <p:cNvSpPr/>
              <p:nvPr/>
            </p:nvSpPr>
            <p:spPr>
              <a:xfrm rot="16200000">
                <a:off x="12454380" y="6516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724"/>
                    </a:moveTo>
                    <a:cubicBezTo>
                      <a:pt x="83807" y="64514"/>
                      <a:pt x="65342" y="82980"/>
                      <a:pt x="42551" y="82980"/>
                    </a:cubicBezTo>
                    <a:cubicBezTo>
                      <a:pt x="19761" y="82980"/>
                      <a:pt x="1289" y="64514"/>
                      <a:pt x="1289" y="41724"/>
                    </a:cubicBezTo>
                    <a:cubicBezTo>
                      <a:pt x="1289" y="18934"/>
                      <a:pt x="19761" y="462"/>
                      <a:pt x="42551" y="462"/>
                    </a:cubicBezTo>
                    <a:cubicBezTo>
                      <a:pt x="65342" y="462"/>
                      <a:pt x="83807" y="18934"/>
                      <a:pt x="8380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18;p2">
                <a:extLst>
                  <a:ext uri="{FF2B5EF4-FFF2-40B4-BE49-F238E27FC236}">
                    <a16:creationId xmlns:a16="http://schemas.microsoft.com/office/drawing/2014/main" id="{421A32BA-C2ED-40C3-A1A4-2D9A68EEB986}"/>
                  </a:ext>
                </a:extLst>
              </p:cNvPr>
              <p:cNvSpPr/>
              <p:nvPr/>
            </p:nvSpPr>
            <p:spPr>
              <a:xfrm rot="16200000">
                <a:off x="12164391" y="660401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19;p2">
                <a:extLst>
                  <a:ext uri="{FF2B5EF4-FFF2-40B4-BE49-F238E27FC236}">
                    <a16:creationId xmlns:a16="http://schemas.microsoft.com/office/drawing/2014/main" id="{17C5A6CF-069D-4C6A-90A0-B9C329D7F5BB}"/>
                  </a:ext>
                </a:extLst>
              </p:cNvPr>
              <p:cNvSpPr/>
              <p:nvPr/>
            </p:nvSpPr>
            <p:spPr>
              <a:xfrm rot="16200000">
                <a:off x="12454376" y="379815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724"/>
                    </a:moveTo>
                    <a:cubicBezTo>
                      <a:pt x="83917" y="64514"/>
                      <a:pt x="65438" y="82980"/>
                      <a:pt x="42654" y="82980"/>
                    </a:cubicBezTo>
                    <a:cubicBezTo>
                      <a:pt x="19870" y="82980"/>
                      <a:pt x="1392" y="64514"/>
                      <a:pt x="1392" y="41724"/>
                    </a:cubicBezTo>
                    <a:cubicBezTo>
                      <a:pt x="1392" y="18934"/>
                      <a:pt x="19870" y="462"/>
                      <a:pt x="42654" y="462"/>
                    </a:cubicBezTo>
                    <a:cubicBezTo>
                      <a:pt x="65438" y="462"/>
                      <a:pt x="83917" y="18934"/>
                      <a:pt x="8391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75FC684-52F4-4DA7-A521-4CBD9A556AFD}"/>
                </a:ext>
              </a:extLst>
            </p:cNvPr>
            <p:cNvGrpSpPr/>
            <p:nvPr/>
          </p:nvGrpSpPr>
          <p:grpSpPr>
            <a:xfrm>
              <a:off x="64771" y="5417137"/>
              <a:ext cx="438356" cy="1440863"/>
              <a:chOff x="64771" y="5417137"/>
              <a:chExt cx="438356" cy="1440863"/>
            </a:xfrm>
          </p:grpSpPr>
          <p:sp>
            <p:nvSpPr>
              <p:cNvPr id="77" name="Rectangle: Top Corners Rounded 21">
                <a:extLst>
                  <a:ext uri="{FF2B5EF4-FFF2-40B4-BE49-F238E27FC236}">
                    <a16:creationId xmlns:a16="http://schemas.microsoft.com/office/drawing/2014/main" id="{D91304CA-C347-4972-9E2B-9A68A51B0478}"/>
                  </a:ext>
                </a:extLst>
              </p:cNvPr>
              <p:cNvSpPr/>
              <p:nvPr/>
            </p:nvSpPr>
            <p:spPr>
              <a:xfrm>
                <a:off x="64771" y="5417137"/>
                <a:ext cx="207782" cy="1440863"/>
              </a:xfrm>
              <a:custGeom>
                <a:avLst/>
                <a:gdLst>
                  <a:gd name="connsiteX0" fmla="*/ 103891 w 207781"/>
                  <a:gd name="connsiteY0" fmla="*/ 0 h 1440863"/>
                  <a:gd name="connsiteX1" fmla="*/ 103891 w 207781"/>
                  <a:gd name="connsiteY1" fmla="*/ 0 h 1440863"/>
                  <a:gd name="connsiteX2" fmla="*/ 207782 w 207781"/>
                  <a:gd name="connsiteY2" fmla="*/ 103891 h 1440863"/>
                  <a:gd name="connsiteX3" fmla="*/ 207781 w 207781"/>
                  <a:gd name="connsiteY3" fmla="*/ 1440863 h 1440863"/>
                  <a:gd name="connsiteX4" fmla="*/ 207781 w 207781"/>
                  <a:gd name="connsiteY4" fmla="*/ 1440863 h 1440863"/>
                  <a:gd name="connsiteX5" fmla="*/ 0 w 207781"/>
                  <a:gd name="connsiteY5" fmla="*/ 1440863 h 1440863"/>
                  <a:gd name="connsiteX6" fmla="*/ 0 w 207781"/>
                  <a:gd name="connsiteY6" fmla="*/ 1440863 h 1440863"/>
                  <a:gd name="connsiteX7" fmla="*/ 0 w 207781"/>
                  <a:gd name="connsiteY7" fmla="*/ 103891 h 1440863"/>
                  <a:gd name="connsiteX8" fmla="*/ 103891 w 207781"/>
                  <a:gd name="connsiteY8" fmla="*/ 0 h 1440863"/>
                  <a:gd name="connsiteX0" fmla="*/ 103891 w 207782"/>
                  <a:gd name="connsiteY0" fmla="*/ 0 h 1448483"/>
                  <a:gd name="connsiteX1" fmla="*/ 103891 w 207782"/>
                  <a:gd name="connsiteY1" fmla="*/ 0 h 1448483"/>
                  <a:gd name="connsiteX2" fmla="*/ 207782 w 207782"/>
                  <a:gd name="connsiteY2" fmla="*/ 103891 h 1448483"/>
                  <a:gd name="connsiteX3" fmla="*/ 207781 w 207782"/>
                  <a:gd name="connsiteY3" fmla="*/ 1440863 h 1448483"/>
                  <a:gd name="connsiteX4" fmla="*/ 207781 w 207782"/>
                  <a:gd name="connsiteY4" fmla="*/ 1440863 h 1448483"/>
                  <a:gd name="connsiteX5" fmla="*/ 91440 w 207782"/>
                  <a:gd name="connsiteY5" fmla="*/ 1448483 h 1448483"/>
                  <a:gd name="connsiteX6" fmla="*/ 0 w 207782"/>
                  <a:gd name="connsiteY6" fmla="*/ 1440863 h 1448483"/>
                  <a:gd name="connsiteX7" fmla="*/ 0 w 207782"/>
                  <a:gd name="connsiteY7" fmla="*/ 1440863 h 1448483"/>
                  <a:gd name="connsiteX8" fmla="*/ 0 w 207782"/>
                  <a:gd name="connsiteY8" fmla="*/ 103891 h 1448483"/>
                  <a:gd name="connsiteX9" fmla="*/ 103891 w 207782"/>
                  <a:gd name="connsiteY9" fmla="*/ 0 h 1448483"/>
                  <a:gd name="connsiteX0" fmla="*/ 91440 w 207782"/>
                  <a:gd name="connsiteY0" fmla="*/ 1448483 h 1539923"/>
                  <a:gd name="connsiteX1" fmla="*/ 0 w 207782"/>
                  <a:gd name="connsiteY1" fmla="*/ 1440863 h 1539923"/>
                  <a:gd name="connsiteX2" fmla="*/ 0 w 207782"/>
                  <a:gd name="connsiteY2" fmla="*/ 1440863 h 1539923"/>
                  <a:gd name="connsiteX3" fmla="*/ 0 w 207782"/>
                  <a:gd name="connsiteY3" fmla="*/ 103891 h 1539923"/>
                  <a:gd name="connsiteX4" fmla="*/ 103891 w 207782"/>
                  <a:gd name="connsiteY4" fmla="*/ 0 h 1539923"/>
                  <a:gd name="connsiteX5" fmla="*/ 103891 w 207782"/>
                  <a:gd name="connsiteY5" fmla="*/ 0 h 1539923"/>
                  <a:gd name="connsiteX6" fmla="*/ 207782 w 207782"/>
                  <a:gd name="connsiteY6" fmla="*/ 103891 h 1539923"/>
                  <a:gd name="connsiteX7" fmla="*/ 207781 w 207782"/>
                  <a:gd name="connsiteY7" fmla="*/ 1440863 h 1539923"/>
                  <a:gd name="connsiteX8" fmla="*/ 207781 w 207782"/>
                  <a:gd name="connsiteY8" fmla="*/ 1440863 h 1539923"/>
                  <a:gd name="connsiteX9" fmla="*/ 182880 w 207782"/>
                  <a:gd name="connsiteY9" fmla="*/ 1539923 h 1539923"/>
                  <a:gd name="connsiteX0" fmla="*/ 0 w 207782"/>
                  <a:gd name="connsiteY0" fmla="*/ 1440863 h 1539923"/>
                  <a:gd name="connsiteX1" fmla="*/ 0 w 207782"/>
                  <a:gd name="connsiteY1" fmla="*/ 1440863 h 1539923"/>
                  <a:gd name="connsiteX2" fmla="*/ 0 w 207782"/>
                  <a:gd name="connsiteY2" fmla="*/ 103891 h 1539923"/>
                  <a:gd name="connsiteX3" fmla="*/ 103891 w 207782"/>
                  <a:gd name="connsiteY3" fmla="*/ 0 h 1539923"/>
                  <a:gd name="connsiteX4" fmla="*/ 103891 w 207782"/>
                  <a:gd name="connsiteY4" fmla="*/ 0 h 1539923"/>
                  <a:gd name="connsiteX5" fmla="*/ 207782 w 207782"/>
                  <a:gd name="connsiteY5" fmla="*/ 103891 h 1539923"/>
                  <a:gd name="connsiteX6" fmla="*/ 207781 w 207782"/>
                  <a:gd name="connsiteY6" fmla="*/ 1440863 h 1539923"/>
                  <a:gd name="connsiteX7" fmla="*/ 207781 w 207782"/>
                  <a:gd name="connsiteY7" fmla="*/ 1440863 h 1539923"/>
                  <a:gd name="connsiteX8" fmla="*/ 182880 w 207782"/>
                  <a:gd name="connsiteY8" fmla="*/ 1539923 h 1539923"/>
                  <a:gd name="connsiteX0" fmla="*/ 0 w 207782"/>
                  <a:gd name="connsiteY0" fmla="*/ 1440863 h 1440863"/>
                  <a:gd name="connsiteX1" fmla="*/ 0 w 207782"/>
                  <a:gd name="connsiteY1" fmla="*/ 1440863 h 1440863"/>
                  <a:gd name="connsiteX2" fmla="*/ 0 w 207782"/>
                  <a:gd name="connsiteY2" fmla="*/ 103891 h 1440863"/>
                  <a:gd name="connsiteX3" fmla="*/ 103891 w 207782"/>
                  <a:gd name="connsiteY3" fmla="*/ 0 h 1440863"/>
                  <a:gd name="connsiteX4" fmla="*/ 103891 w 207782"/>
                  <a:gd name="connsiteY4" fmla="*/ 0 h 1440863"/>
                  <a:gd name="connsiteX5" fmla="*/ 207782 w 207782"/>
                  <a:gd name="connsiteY5" fmla="*/ 103891 h 1440863"/>
                  <a:gd name="connsiteX6" fmla="*/ 207781 w 207782"/>
                  <a:gd name="connsiteY6" fmla="*/ 1440863 h 1440863"/>
                  <a:gd name="connsiteX7" fmla="*/ 207781 w 207782"/>
                  <a:gd name="connsiteY7" fmla="*/ 1440863 h 144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782" h="1440863">
                    <a:moveTo>
                      <a:pt x="0" y="1440863"/>
                    </a:moveTo>
                    <a:lnTo>
                      <a:pt x="0" y="1440863"/>
                    </a:lnTo>
                    <a:lnTo>
                      <a:pt x="0" y="103891"/>
                    </a:lnTo>
                    <a:cubicBezTo>
                      <a:pt x="0" y="46514"/>
                      <a:pt x="46514" y="0"/>
                      <a:pt x="103891" y="0"/>
                    </a:cubicBezTo>
                    <a:lnTo>
                      <a:pt x="103891" y="0"/>
                    </a:lnTo>
                    <a:cubicBezTo>
                      <a:pt x="161268" y="0"/>
                      <a:pt x="207782" y="46514"/>
                      <a:pt x="207782" y="103891"/>
                    </a:cubicBezTo>
                    <a:cubicBezTo>
                      <a:pt x="207782" y="549548"/>
                      <a:pt x="207781" y="995206"/>
                      <a:pt x="207781" y="1440863"/>
                    </a:cubicBezTo>
                    <a:lnTo>
                      <a:pt x="207781" y="1440863"/>
                    </a:lnTo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Google Shape;517;p30">
                <a:extLst>
                  <a:ext uri="{FF2B5EF4-FFF2-40B4-BE49-F238E27FC236}">
                    <a16:creationId xmlns:a16="http://schemas.microsoft.com/office/drawing/2014/main" id="{FED1FB00-8081-493B-80DF-0CF62A6E0A10}"/>
                  </a:ext>
                </a:extLst>
              </p:cNvPr>
              <p:cNvSpPr/>
              <p:nvPr/>
            </p:nvSpPr>
            <p:spPr>
              <a:xfrm rot="10800000">
                <a:off x="237828" y="560224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" name="Google Shape;518;p30">
              <a:extLst>
                <a:ext uri="{FF2B5EF4-FFF2-40B4-BE49-F238E27FC236}">
                  <a16:creationId xmlns:a16="http://schemas.microsoft.com/office/drawing/2014/main" id="{B1D95FD6-E422-4951-9629-3DE2B73CD781}"/>
                </a:ext>
              </a:extLst>
            </p:cNvPr>
            <p:cNvSpPr/>
            <p:nvPr/>
          </p:nvSpPr>
          <p:spPr>
            <a:xfrm rot="10800000">
              <a:off x="8666422" y="310708"/>
              <a:ext cx="815478" cy="8154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6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7C47B50-5058-4B84-AD78-93CD7501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Common Diseases or Disorders</a:t>
            </a:r>
          </a:p>
        </p:txBody>
      </p:sp>
    </p:spTree>
    <p:extLst>
      <p:ext uri="{BB962C8B-B14F-4D97-AF65-F5344CB8AC3E}">
        <p14:creationId xmlns:p14="http://schemas.microsoft.com/office/powerpoint/2010/main" val="227793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doctor holding a patient's hand&#10;&#10;Description automatically generated">
            <a:extLst>
              <a:ext uri="{FF2B5EF4-FFF2-40B4-BE49-F238E27FC236}">
                <a16:creationId xmlns:a16="http://schemas.microsoft.com/office/drawing/2014/main" id="{CE43F481-5A49-15EF-B62F-BEC5FFAC4F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3083" y="1063283"/>
            <a:ext cx="3181194" cy="528007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9E8EBA-3A04-DA74-A273-74D32F1D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Causes and Risk Factors</a:t>
            </a:r>
            <a:endParaRPr lang="en-CA" sz="3200" i="0" u="none" strike="noStrike" dirty="0">
              <a:solidFill>
                <a:schemeClr val="accent2"/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1C1F8B-A300-883A-B32C-50D06A20D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F35D-1115-1F4A-30AD-D4436219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33" name="Google Shape;520;p30">
            <a:extLst>
              <a:ext uri="{FF2B5EF4-FFF2-40B4-BE49-F238E27FC236}">
                <a16:creationId xmlns:a16="http://schemas.microsoft.com/office/drawing/2014/main" id="{D830420B-722F-789F-E514-876B8A69D444}"/>
              </a:ext>
            </a:extLst>
          </p:cNvPr>
          <p:cNvGrpSpPr/>
          <p:nvPr/>
        </p:nvGrpSpPr>
        <p:grpSpPr>
          <a:xfrm>
            <a:off x="7985331" y="4036709"/>
            <a:ext cx="3487308" cy="1830885"/>
            <a:chOff x="1103045" y="3531443"/>
            <a:chExt cx="3487308" cy="1830885"/>
          </a:xfrm>
          <a:solidFill>
            <a:schemeClr val="accent2"/>
          </a:solidFill>
        </p:grpSpPr>
        <p:sp>
          <p:nvSpPr>
            <p:cNvPr id="34" name="Google Shape;521;p30">
              <a:extLst>
                <a:ext uri="{FF2B5EF4-FFF2-40B4-BE49-F238E27FC236}">
                  <a16:creationId xmlns:a16="http://schemas.microsoft.com/office/drawing/2014/main" id="{5D2280DE-A6B5-EE2A-88B9-D6D91F39AD24}"/>
                </a:ext>
              </a:extLst>
            </p:cNvPr>
            <p:cNvSpPr/>
            <p:nvPr/>
          </p:nvSpPr>
          <p:spPr>
            <a:xfrm rot="10800000">
              <a:off x="4396406" y="5168381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522;p30">
              <a:extLst>
                <a:ext uri="{FF2B5EF4-FFF2-40B4-BE49-F238E27FC236}">
                  <a16:creationId xmlns:a16="http://schemas.microsoft.com/office/drawing/2014/main" id="{E603171B-2144-2296-6EF2-0C6DD47FF38E}"/>
                </a:ext>
              </a:extLst>
            </p:cNvPr>
            <p:cNvSpPr/>
            <p:nvPr/>
          </p:nvSpPr>
          <p:spPr>
            <a:xfrm rot="10800000">
              <a:off x="1103045" y="3531443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C37E49-B581-4512-B086-F5935F9E571A}"/>
              </a:ext>
            </a:extLst>
          </p:cNvPr>
          <p:cNvGrpSpPr/>
          <p:nvPr/>
        </p:nvGrpSpPr>
        <p:grpSpPr>
          <a:xfrm>
            <a:off x="670547" y="1663559"/>
            <a:ext cx="7085593" cy="4449152"/>
            <a:chOff x="477507" y="1663559"/>
            <a:chExt cx="7085593" cy="444915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76D3544-9064-4DA5-8CFF-6847379608AE}"/>
                </a:ext>
              </a:extLst>
            </p:cNvPr>
            <p:cNvGrpSpPr/>
            <p:nvPr/>
          </p:nvGrpSpPr>
          <p:grpSpPr>
            <a:xfrm>
              <a:off x="477507" y="1663559"/>
              <a:ext cx="7085593" cy="976395"/>
              <a:chOff x="384907" y="1389239"/>
              <a:chExt cx="7085593" cy="976395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0AD7D27-3063-43B4-8B8A-F46FD7C814AD}"/>
                  </a:ext>
                </a:extLst>
              </p:cNvPr>
              <p:cNvSpPr txBox="1"/>
              <p:nvPr/>
            </p:nvSpPr>
            <p:spPr>
              <a:xfrm>
                <a:off x="807138" y="1719303"/>
                <a:ext cx="666336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F5A9CD4D-54B0-4E12-AD75-CF2B1B3C502E}"/>
                  </a:ext>
                </a:extLst>
              </p:cNvPr>
              <p:cNvSpPr/>
              <p:nvPr/>
            </p:nvSpPr>
            <p:spPr>
              <a:xfrm rot="5400000" flipH="1">
                <a:off x="639073" y="1668180"/>
                <a:ext cx="16906" cy="324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41807D4-1F8F-4047-9081-EEEA2EF0ECCA}"/>
                  </a:ext>
                </a:extLst>
              </p:cNvPr>
              <p:cNvGrpSpPr/>
              <p:nvPr/>
            </p:nvGrpSpPr>
            <p:grpSpPr>
              <a:xfrm>
                <a:off x="384907" y="1389239"/>
                <a:ext cx="2882170" cy="461665"/>
                <a:chOff x="384907" y="1604392"/>
                <a:chExt cx="2882170" cy="461665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DA5FC2AE-E8F7-4E18-9004-A5DE354E8C57}"/>
                    </a:ext>
                  </a:extLst>
                </p:cNvPr>
                <p:cNvSpPr txBox="1"/>
                <p:nvPr/>
              </p:nvSpPr>
              <p:spPr>
                <a:xfrm>
                  <a:off x="807137" y="1650558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AEAA3ED-AA55-4C78-A18C-35053C9EF0B5}"/>
                    </a:ext>
                  </a:extLst>
                </p:cNvPr>
                <p:cNvSpPr txBox="1"/>
                <p:nvPr/>
              </p:nvSpPr>
              <p:spPr>
                <a:xfrm>
                  <a:off x="384907" y="1604392"/>
                  <a:ext cx="525239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01</a:t>
                  </a:r>
                </a:p>
              </p:txBody>
            </p:sp>
          </p:grp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C9113C0-B7B3-4752-9D79-25F1D990BAD3}"/>
                </a:ext>
              </a:extLst>
            </p:cNvPr>
            <p:cNvGrpSpPr/>
            <p:nvPr/>
          </p:nvGrpSpPr>
          <p:grpSpPr>
            <a:xfrm>
              <a:off x="477507" y="3399938"/>
              <a:ext cx="7085593" cy="976395"/>
              <a:chOff x="384907" y="1389239"/>
              <a:chExt cx="7085593" cy="976395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9FB29E6-974D-4E4D-84C0-DEC9E96416EE}"/>
                  </a:ext>
                </a:extLst>
              </p:cNvPr>
              <p:cNvSpPr txBox="1"/>
              <p:nvPr/>
            </p:nvSpPr>
            <p:spPr>
              <a:xfrm>
                <a:off x="807138" y="1719303"/>
                <a:ext cx="666336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ACAF49CC-DCDC-4C53-BEC1-F8806587DB1D}"/>
                  </a:ext>
                </a:extLst>
              </p:cNvPr>
              <p:cNvSpPr/>
              <p:nvPr/>
            </p:nvSpPr>
            <p:spPr>
              <a:xfrm rot="5400000" flipH="1">
                <a:off x="639073" y="1668180"/>
                <a:ext cx="16906" cy="3240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AF07B2A5-D45E-45C8-8E87-4D93DC5F1BB0}"/>
                  </a:ext>
                </a:extLst>
              </p:cNvPr>
              <p:cNvGrpSpPr/>
              <p:nvPr/>
            </p:nvGrpSpPr>
            <p:grpSpPr>
              <a:xfrm>
                <a:off x="384907" y="1389239"/>
                <a:ext cx="2882170" cy="461665"/>
                <a:chOff x="384907" y="1604392"/>
                <a:chExt cx="2882170" cy="461665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55F54BF4-DF1F-4924-8CFC-E22C320A8350}"/>
                    </a:ext>
                  </a:extLst>
                </p:cNvPr>
                <p:cNvSpPr txBox="1"/>
                <p:nvPr/>
              </p:nvSpPr>
              <p:spPr>
                <a:xfrm>
                  <a:off x="807137" y="1650558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A15BC271-EAC0-47FD-8507-820F49EFBDF4}"/>
                    </a:ext>
                  </a:extLst>
                </p:cNvPr>
                <p:cNvSpPr txBox="1"/>
                <p:nvPr/>
              </p:nvSpPr>
              <p:spPr>
                <a:xfrm>
                  <a:off x="384907" y="1604392"/>
                  <a:ext cx="525239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02</a:t>
                  </a:r>
                </a:p>
              </p:txBody>
            </p:sp>
          </p:grp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F7138075-1988-4542-93B9-5E04FA09D670}"/>
                </a:ext>
              </a:extLst>
            </p:cNvPr>
            <p:cNvGrpSpPr/>
            <p:nvPr/>
          </p:nvGrpSpPr>
          <p:grpSpPr>
            <a:xfrm>
              <a:off x="477507" y="5136316"/>
              <a:ext cx="7085593" cy="976395"/>
              <a:chOff x="384907" y="1389239"/>
              <a:chExt cx="7085593" cy="976395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45380C2-1F4D-4B55-9575-95DAF4519D3C}"/>
                  </a:ext>
                </a:extLst>
              </p:cNvPr>
              <p:cNvSpPr txBox="1"/>
              <p:nvPr/>
            </p:nvSpPr>
            <p:spPr>
              <a:xfrm>
                <a:off x="807138" y="1719303"/>
                <a:ext cx="666336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F880FAF7-D36C-4F6A-A8CD-A3ED38AB27DD}"/>
                  </a:ext>
                </a:extLst>
              </p:cNvPr>
              <p:cNvSpPr/>
              <p:nvPr/>
            </p:nvSpPr>
            <p:spPr>
              <a:xfrm rot="5400000" flipH="1">
                <a:off x="639073" y="1668180"/>
                <a:ext cx="16906" cy="324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820350B-2F30-4D92-B530-1FC0B9A388F9}"/>
                  </a:ext>
                </a:extLst>
              </p:cNvPr>
              <p:cNvGrpSpPr/>
              <p:nvPr/>
            </p:nvGrpSpPr>
            <p:grpSpPr>
              <a:xfrm>
                <a:off x="384907" y="1389239"/>
                <a:ext cx="2882170" cy="461665"/>
                <a:chOff x="384907" y="1604392"/>
                <a:chExt cx="2882170" cy="461665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E09996A1-C5A7-4285-99A6-D587A6F38513}"/>
                    </a:ext>
                  </a:extLst>
                </p:cNvPr>
                <p:cNvSpPr txBox="1"/>
                <p:nvPr/>
              </p:nvSpPr>
              <p:spPr>
                <a:xfrm>
                  <a:off x="807137" y="1650558"/>
                  <a:ext cx="245994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spc="0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876FCB66-67FF-4763-965E-E0D4771FE028}"/>
                    </a:ext>
                  </a:extLst>
                </p:cNvPr>
                <p:cNvSpPr txBox="1"/>
                <p:nvPr/>
              </p:nvSpPr>
              <p:spPr>
                <a:xfrm>
                  <a:off x="384907" y="1604392"/>
                  <a:ext cx="525239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03</a:t>
                  </a:r>
                </a:p>
              </p:txBody>
            </p:sp>
          </p:grp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0DA0030-E9B3-49F7-8E97-5840928CD0E6}"/>
              </a:ext>
            </a:extLst>
          </p:cNvPr>
          <p:cNvGrpSpPr/>
          <p:nvPr/>
        </p:nvGrpSpPr>
        <p:grpSpPr>
          <a:xfrm>
            <a:off x="10806247" y="0"/>
            <a:ext cx="1130089" cy="1674941"/>
            <a:chOff x="10213101" y="-2"/>
            <a:chExt cx="1130089" cy="1674941"/>
          </a:xfrm>
        </p:grpSpPr>
        <p:sp>
          <p:nvSpPr>
            <p:cNvPr id="100" name="Rectangle: Top Corners Rounded 99">
              <a:extLst>
                <a:ext uri="{FF2B5EF4-FFF2-40B4-BE49-F238E27FC236}">
                  <a16:creationId xmlns:a16="http://schemas.microsoft.com/office/drawing/2014/main" id="{AFC39CB1-3EE2-41AE-B323-5932B0A75A8B}"/>
                </a:ext>
              </a:extLst>
            </p:cNvPr>
            <p:cNvSpPr/>
            <p:nvPr/>
          </p:nvSpPr>
          <p:spPr>
            <a:xfrm flipV="1">
              <a:off x="10810746" y="-2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Circle: Hollow 105">
              <a:extLst>
                <a:ext uri="{FF2B5EF4-FFF2-40B4-BE49-F238E27FC236}">
                  <a16:creationId xmlns:a16="http://schemas.microsoft.com/office/drawing/2014/main" id="{A08679F8-7AF0-4150-832B-16C58543132B}"/>
                </a:ext>
              </a:extLst>
            </p:cNvPr>
            <p:cNvSpPr/>
            <p:nvPr/>
          </p:nvSpPr>
          <p:spPr>
            <a:xfrm rot="16200000">
              <a:off x="10213101" y="720431"/>
              <a:ext cx="954508" cy="954508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2B2F8BC-B580-4803-8FD0-5E06CD0A07BF}"/>
              </a:ext>
            </a:extLst>
          </p:cNvPr>
          <p:cNvGrpSpPr/>
          <p:nvPr/>
        </p:nvGrpSpPr>
        <p:grpSpPr>
          <a:xfrm>
            <a:off x="64771" y="5417137"/>
            <a:ext cx="438356" cy="1440863"/>
            <a:chOff x="64771" y="5417137"/>
            <a:chExt cx="438356" cy="1440863"/>
          </a:xfrm>
        </p:grpSpPr>
        <p:sp>
          <p:nvSpPr>
            <p:cNvPr id="110" name="Rectangle: Top Corners Rounded 21">
              <a:extLst>
                <a:ext uri="{FF2B5EF4-FFF2-40B4-BE49-F238E27FC236}">
                  <a16:creationId xmlns:a16="http://schemas.microsoft.com/office/drawing/2014/main" id="{837F9901-565C-4C99-B734-758D71EA143E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Google Shape;517;p30">
              <a:extLst>
                <a:ext uri="{FF2B5EF4-FFF2-40B4-BE49-F238E27FC236}">
                  <a16:creationId xmlns:a16="http://schemas.microsoft.com/office/drawing/2014/main" id="{ADE30B30-EDA2-4910-A634-A0292ACD74E0}"/>
                </a:ext>
              </a:extLst>
            </p:cNvPr>
            <p:cNvSpPr/>
            <p:nvPr/>
          </p:nvSpPr>
          <p:spPr>
            <a:xfrm rot="10800000">
              <a:off x="237828" y="560224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8088546-6611-4153-8855-309F3FA300E0}"/>
              </a:ext>
            </a:extLst>
          </p:cNvPr>
          <p:cNvGrpSpPr/>
          <p:nvPr/>
        </p:nvGrpSpPr>
        <p:grpSpPr>
          <a:xfrm>
            <a:off x="8011245" y="5119105"/>
            <a:ext cx="1336736" cy="1496872"/>
            <a:chOff x="7264392" y="2904172"/>
            <a:chExt cx="1336736" cy="1496872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2773E9BF-E9E6-4909-9061-8D6B5653C9FB}"/>
                </a:ext>
              </a:extLst>
            </p:cNvPr>
            <p:cNvGrpSpPr/>
            <p:nvPr/>
          </p:nvGrpSpPr>
          <p:grpSpPr>
            <a:xfrm>
              <a:off x="7473434" y="2904172"/>
              <a:ext cx="1127694" cy="1127694"/>
              <a:chOff x="9917574" y="631037"/>
              <a:chExt cx="1127694" cy="1127694"/>
            </a:xfrm>
          </p:grpSpPr>
          <p:sp>
            <p:nvSpPr>
              <p:cNvPr id="115" name="Flowchart: Connector 114">
                <a:extLst>
                  <a:ext uri="{FF2B5EF4-FFF2-40B4-BE49-F238E27FC236}">
                    <a16:creationId xmlns:a16="http://schemas.microsoft.com/office/drawing/2014/main" id="{FD74477E-FCBF-4F23-8289-C1CC03820F44}"/>
                  </a:ext>
                </a:extLst>
              </p:cNvPr>
              <p:cNvSpPr/>
              <p:nvPr/>
            </p:nvSpPr>
            <p:spPr>
              <a:xfrm rot="16200000">
                <a:off x="9917574" y="631037"/>
                <a:ext cx="1127694" cy="1127694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Graphic 55">
                <a:extLst>
                  <a:ext uri="{FF2B5EF4-FFF2-40B4-BE49-F238E27FC236}">
                    <a16:creationId xmlns:a16="http://schemas.microsoft.com/office/drawing/2014/main" id="{0173B4FF-1557-47F1-8C46-24BE6E88602D}"/>
                  </a:ext>
                </a:extLst>
              </p:cNvPr>
              <p:cNvSpPr/>
              <p:nvPr/>
            </p:nvSpPr>
            <p:spPr>
              <a:xfrm>
                <a:off x="10157529" y="820963"/>
                <a:ext cx="647784" cy="747842"/>
              </a:xfrm>
              <a:custGeom>
                <a:avLst/>
                <a:gdLst>
                  <a:gd name="connsiteX0" fmla="*/ 4200251 w 4790152"/>
                  <a:gd name="connsiteY0" fmla="*/ 4349750 h 5530068"/>
                  <a:gd name="connsiteX1" fmla="*/ 4200251 w 4790152"/>
                  <a:gd name="connsiteY1" fmla="*/ 4350018 h 5530068"/>
                  <a:gd name="connsiteX2" fmla="*/ 4790153 w 4790152"/>
                  <a:gd name="connsiteY2" fmla="*/ 4939921 h 5530068"/>
                  <a:gd name="connsiteX3" fmla="*/ 4200251 w 4790152"/>
                  <a:gd name="connsiteY3" fmla="*/ 5529840 h 5530068"/>
                  <a:gd name="connsiteX4" fmla="*/ 3303624 w 4790152"/>
                  <a:gd name="connsiteY4" fmla="*/ 5529840 h 5530068"/>
                  <a:gd name="connsiteX5" fmla="*/ 3097616 w 4790152"/>
                  <a:gd name="connsiteY5" fmla="*/ 5491778 h 5530068"/>
                  <a:gd name="connsiteX6" fmla="*/ 2916519 w 4790152"/>
                  <a:gd name="connsiteY6" fmla="*/ 5530068 h 5530068"/>
                  <a:gd name="connsiteX7" fmla="*/ 454611 w 4790152"/>
                  <a:gd name="connsiteY7" fmla="*/ 5530068 h 5530068"/>
                  <a:gd name="connsiteX8" fmla="*/ 0 w 4790152"/>
                  <a:gd name="connsiteY8" fmla="*/ 5075212 h 5530068"/>
                  <a:gd name="connsiteX9" fmla="*/ 0 w 4790152"/>
                  <a:gd name="connsiteY9" fmla="*/ 1799945 h 5530068"/>
                  <a:gd name="connsiteX10" fmla="*/ 359508 w 4790152"/>
                  <a:gd name="connsiteY10" fmla="*/ 1355250 h 5530068"/>
                  <a:gd name="connsiteX11" fmla="*/ 462915 w 4790152"/>
                  <a:gd name="connsiteY11" fmla="*/ 1333012 h 5530068"/>
                  <a:gd name="connsiteX12" fmla="*/ 674279 w 4790152"/>
                  <a:gd name="connsiteY12" fmla="*/ 1071820 h 5530068"/>
                  <a:gd name="connsiteX13" fmla="*/ 674279 w 4790152"/>
                  <a:gd name="connsiteY13" fmla="*/ 823486 h 5530068"/>
                  <a:gd name="connsiteX14" fmla="*/ 461303 w 4790152"/>
                  <a:gd name="connsiteY14" fmla="*/ 823486 h 5530068"/>
                  <a:gd name="connsiteX15" fmla="*/ 367543 w 4790152"/>
                  <a:gd name="connsiteY15" fmla="*/ 729726 h 5530068"/>
                  <a:gd name="connsiteX16" fmla="*/ 367543 w 4790152"/>
                  <a:gd name="connsiteY16" fmla="*/ 93760 h 5530068"/>
                  <a:gd name="connsiteX17" fmla="*/ 461303 w 4790152"/>
                  <a:gd name="connsiteY17" fmla="*/ 0 h 5530068"/>
                  <a:gd name="connsiteX18" fmla="*/ 2909838 w 4790152"/>
                  <a:gd name="connsiteY18" fmla="*/ 0 h 5530068"/>
                  <a:gd name="connsiteX19" fmla="*/ 3003598 w 4790152"/>
                  <a:gd name="connsiteY19" fmla="*/ 93760 h 5530068"/>
                  <a:gd name="connsiteX20" fmla="*/ 3003598 w 4790152"/>
                  <a:gd name="connsiteY20" fmla="*/ 729726 h 5530068"/>
                  <a:gd name="connsiteX21" fmla="*/ 2909838 w 4790152"/>
                  <a:gd name="connsiteY21" fmla="*/ 823486 h 5530068"/>
                  <a:gd name="connsiteX22" fmla="*/ 2696863 w 4790152"/>
                  <a:gd name="connsiteY22" fmla="*/ 823486 h 5530068"/>
                  <a:gd name="connsiteX23" fmla="*/ 2696863 w 4790152"/>
                  <a:gd name="connsiteY23" fmla="*/ 1071820 h 5530068"/>
                  <a:gd name="connsiteX24" fmla="*/ 2908227 w 4790152"/>
                  <a:gd name="connsiteY24" fmla="*/ 1332744 h 5530068"/>
                  <a:gd name="connsiteX25" fmla="*/ 3011634 w 4790152"/>
                  <a:gd name="connsiteY25" fmla="*/ 1354981 h 5530068"/>
                  <a:gd name="connsiteX26" fmla="*/ 3371410 w 4790152"/>
                  <a:gd name="connsiteY26" fmla="*/ 1799676 h 5530068"/>
                  <a:gd name="connsiteX27" fmla="*/ 3371410 w 4790152"/>
                  <a:gd name="connsiteY27" fmla="*/ 4349767 h 5530068"/>
                  <a:gd name="connsiteX28" fmla="*/ 2901460 w 4790152"/>
                  <a:gd name="connsiteY28" fmla="*/ 4939652 h 5530068"/>
                  <a:gd name="connsiteX29" fmla="*/ 2901191 w 4790152"/>
                  <a:gd name="connsiteY29" fmla="*/ 4939652 h 5530068"/>
                  <a:gd name="connsiteX30" fmla="*/ 3303562 w 4790152"/>
                  <a:gd name="connsiteY30" fmla="*/ 5342045 h 5530068"/>
                  <a:gd name="connsiteX31" fmla="*/ 3658515 w 4790152"/>
                  <a:gd name="connsiteY31" fmla="*/ 5342045 h 5530068"/>
                  <a:gd name="connsiteX32" fmla="*/ 3658515 w 4790152"/>
                  <a:gd name="connsiteY32" fmla="*/ 4537293 h 5530068"/>
                  <a:gd name="connsiteX33" fmla="*/ 3303830 w 4790152"/>
                  <a:gd name="connsiteY33" fmla="*/ 4537293 h 5530068"/>
                  <a:gd name="connsiteX34" fmla="*/ 2901460 w 4790152"/>
                  <a:gd name="connsiteY34" fmla="*/ 4939663 h 5530068"/>
                  <a:gd name="connsiteX35" fmla="*/ 187463 w 4790152"/>
                  <a:gd name="connsiteY35" fmla="*/ 5074926 h 5530068"/>
                  <a:gd name="connsiteX36" fmla="*/ 454548 w 4790152"/>
                  <a:gd name="connsiteY36" fmla="*/ 5342274 h 5530068"/>
                  <a:gd name="connsiteX37" fmla="*/ 2873594 w 4790152"/>
                  <a:gd name="connsiteY37" fmla="*/ 5342274 h 5530068"/>
                  <a:gd name="connsiteX38" fmla="*/ 2873594 w 4790152"/>
                  <a:gd name="connsiteY38" fmla="*/ 4537562 h 5530068"/>
                  <a:gd name="connsiteX39" fmla="*/ 187429 w 4790152"/>
                  <a:gd name="connsiteY39" fmla="*/ 4537562 h 5530068"/>
                  <a:gd name="connsiteX40" fmla="*/ 187463 w 4790152"/>
                  <a:gd name="connsiteY40" fmla="*/ 2546621 h 5530068"/>
                  <a:gd name="connsiteX41" fmla="*/ 187463 w 4790152"/>
                  <a:gd name="connsiteY41" fmla="*/ 4350047 h 5530068"/>
                  <a:gd name="connsiteX42" fmla="*/ 3183781 w 4790152"/>
                  <a:gd name="connsiteY42" fmla="*/ 4350047 h 5530068"/>
                  <a:gd name="connsiteX43" fmla="*/ 3183781 w 4790152"/>
                  <a:gd name="connsiteY43" fmla="*/ 2546621 h 5530068"/>
                  <a:gd name="connsiteX44" fmla="*/ 2274353 w 4790152"/>
                  <a:gd name="connsiteY44" fmla="*/ 3122865 h 5530068"/>
                  <a:gd name="connsiteX45" fmla="*/ 2368113 w 4790152"/>
                  <a:gd name="connsiteY45" fmla="*/ 3216625 h 5530068"/>
                  <a:gd name="connsiteX46" fmla="*/ 2368113 w 4790152"/>
                  <a:gd name="connsiteY46" fmla="*/ 3680077 h 5530068"/>
                  <a:gd name="connsiteX47" fmla="*/ 2274353 w 4790152"/>
                  <a:gd name="connsiteY47" fmla="*/ 3773838 h 5530068"/>
                  <a:gd name="connsiteX48" fmla="*/ 2011017 w 4790152"/>
                  <a:gd name="connsiteY48" fmla="*/ 3773838 h 5530068"/>
                  <a:gd name="connsiteX49" fmla="*/ 2011017 w 4790152"/>
                  <a:gd name="connsiteY49" fmla="*/ 4036905 h 5530068"/>
                  <a:gd name="connsiteX50" fmla="*/ 1917257 w 4790152"/>
                  <a:gd name="connsiteY50" fmla="*/ 4130665 h 5530068"/>
                  <a:gd name="connsiteX51" fmla="*/ 1453805 w 4790152"/>
                  <a:gd name="connsiteY51" fmla="*/ 4130665 h 5530068"/>
                  <a:gd name="connsiteX52" fmla="*/ 1360044 w 4790152"/>
                  <a:gd name="connsiteY52" fmla="*/ 4036905 h 5530068"/>
                  <a:gd name="connsiteX53" fmla="*/ 1360044 w 4790152"/>
                  <a:gd name="connsiteY53" fmla="*/ 3773838 h 5530068"/>
                  <a:gd name="connsiteX54" fmla="*/ 1096709 w 4790152"/>
                  <a:gd name="connsiteY54" fmla="*/ 3773838 h 5530068"/>
                  <a:gd name="connsiteX55" fmla="*/ 1002948 w 4790152"/>
                  <a:gd name="connsiteY55" fmla="*/ 3680077 h 5530068"/>
                  <a:gd name="connsiteX56" fmla="*/ 1002948 w 4790152"/>
                  <a:gd name="connsiteY56" fmla="*/ 3216625 h 5530068"/>
                  <a:gd name="connsiteX57" fmla="*/ 1096709 w 4790152"/>
                  <a:gd name="connsiteY57" fmla="*/ 3122865 h 5530068"/>
                  <a:gd name="connsiteX58" fmla="*/ 1360044 w 4790152"/>
                  <a:gd name="connsiteY58" fmla="*/ 3122865 h 5530068"/>
                  <a:gd name="connsiteX59" fmla="*/ 1360044 w 4790152"/>
                  <a:gd name="connsiteY59" fmla="*/ 2859529 h 5530068"/>
                  <a:gd name="connsiteX60" fmla="*/ 1453805 w 4790152"/>
                  <a:gd name="connsiteY60" fmla="*/ 2765769 h 5530068"/>
                  <a:gd name="connsiteX61" fmla="*/ 1917257 w 4790152"/>
                  <a:gd name="connsiteY61" fmla="*/ 2765769 h 5530068"/>
                  <a:gd name="connsiteX62" fmla="*/ 2011017 w 4790152"/>
                  <a:gd name="connsiteY62" fmla="*/ 2859529 h 5530068"/>
                  <a:gd name="connsiteX63" fmla="*/ 2011017 w 4790152"/>
                  <a:gd name="connsiteY63" fmla="*/ 3122865 h 5530068"/>
                  <a:gd name="connsiteX64" fmla="*/ 2180593 w 4790152"/>
                  <a:gd name="connsiteY64" fmla="*/ 3586317 h 5530068"/>
                  <a:gd name="connsiteX65" fmla="*/ 2180593 w 4790152"/>
                  <a:gd name="connsiteY65" fmla="*/ 3310391 h 5530068"/>
                  <a:gd name="connsiteX66" fmla="*/ 1917257 w 4790152"/>
                  <a:gd name="connsiteY66" fmla="*/ 3310391 h 5530068"/>
                  <a:gd name="connsiteX67" fmla="*/ 1823497 w 4790152"/>
                  <a:gd name="connsiteY67" fmla="*/ 3216631 h 5530068"/>
                  <a:gd name="connsiteX68" fmla="*/ 1823497 w 4790152"/>
                  <a:gd name="connsiteY68" fmla="*/ 2953295 h 5530068"/>
                  <a:gd name="connsiteX69" fmla="*/ 1547571 w 4790152"/>
                  <a:gd name="connsiteY69" fmla="*/ 2953295 h 5530068"/>
                  <a:gd name="connsiteX70" fmla="*/ 1547571 w 4790152"/>
                  <a:gd name="connsiteY70" fmla="*/ 3216631 h 5530068"/>
                  <a:gd name="connsiteX71" fmla="*/ 1453810 w 4790152"/>
                  <a:gd name="connsiteY71" fmla="*/ 3310391 h 5530068"/>
                  <a:gd name="connsiteX72" fmla="*/ 1190475 w 4790152"/>
                  <a:gd name="connsiteY72" fmla="*/ 3310391 h 5530068"/>
                  <a:gd name="connsiteX73" fmla="*/ 1190475 w 4790152"/>
                  <a:gd name="connsiteY73" fmla="*/ 3586317 h 5530068"/>
                  <a:gd name="connsiteX74" fmla="*/ 1453810 w 4790152"/>
                  <a:gd name="connsiteY74" fmla="*/ 3586317 h 5530068"/>
                  <a:gd name="connsiteX75" fmla="*/ 1547571 w 4790152"/>
                  <a:gd name="connsiteY75" fmla="*/ 3680077 h 5530068"/>
                  <a:gd name="connsiteX76" fmla="*/ 1547571 w 4790152"/>
                  <a:gd name="connsiteY76" fmla="*/ 3943145 h 5530068"/>
                  <a:gd name="connsiteX77" fmla="*/ 1823497 w 4790152"/>
                  <a:gd name="connsiteY77" fmla="*/ 3943145 h 5530068"/>
                  <a:gd name="connsiteX78" fmla="*/ 1823497 w 4790152"/>
                  <a:gd name="connsiteY78" fmla="*/ 3680077 h 5530068"/>
                  <a:gd name="connsiteX79" fmla="*/ 1917257 w 4790152"/>
                  <a:gd name="connsiteY79" fmla="*/ 3586317 h 5530068"/>
                  <a:gd name="connsiteX80" fmla="*/ 398598 w 4790152"/>
                  <a:gd name="connsiteY80" fmla="*/ 1538575 h 5530068"/>
                  <a:gd name="connsiteX81" fmla="*/ 187498 w 4790152"/>
                  <a:gd name="connsiteY81" fmla="*/ 1799768 h 5530068"/>
                  <a:gd name="connsiteX82" fmla="*/ 187498 w 4790152"/>
                  <a:gd name="connsiteY82" fmla="*/ 2359124 h 5530068"/>
                  <a:gd name="connsiteX83" fmla="*/ 3183815 w 4790152"/>
                  <a:gd name="connsiteY83" fmla="*/ 2359124 h 5530068"/>
                  <a:gd name="connsiteX84" fmla="*/ 3183815 w 4790152"/>
                  <a:gd name="connsiteY84" fmla="*/ 1800036 h 5530068"/>
                  <a:gd name="connsiteX85" fmla="*/ 2972452 w 4790152"/>
                  <a:gd name="connsiteY85" fmla="*/ 1538844 h 5530068"/>
                  <a:gd name="connsiteX86" fmla="*/ 2869044 w 4790152"/>
                  <a:gd name="connsiteY86" fmla="*/ 1516607 h 5530068"/>
                  <a:gd name="connsiteX87" fmla="*/ 2509268 w 4790152"/>
                  <a:gd name="connsiteY87" fmla="*/ 1071911 h 5530068"/>
                  <a:gd name="connsiteX88" fmla="*/ 2509268 w 4790152"/>
                  <a:gd name="connsiteY88" fmla="*/ 823577 h 5530068"/>
                  <a:gd name="connsiteX89" fmla="*/ 861748 w 4790152"/>
                  <a:gd name="connsiteY89" fmla="*/ 823577 h 5530068"/>
                  <a:gd name="connsiteX90" fmla="*/ 861748 w 4790152"/>
                  <a:gd name="connsiteY90" fmla="*/ 1071643 h 5530068"/>
                  <a:gd name="connsiteX91" fmla="*/ 501971 w 4790152"/>
                  <a:gd name="connsiteY91" fmla="*/ 1516338 h 5530068"/>
                  <a:gd name="connsiteX92" fmla="*/ 555046 w 4790152"/>
                  <a:gd name="connsiteY92" fmla="*/ 187892 h 5530068"/>
                  <a:gd name="connsiteX93" fmla="*/ 555046 w 4790152"/>
                  <a:gd name="connsiteY93" fmla="*/ 636342 h 5530068"/>
                  <a:gd name="connsiteX94" fmla="*/ 2816072 w 4790152"/>
                  <a:gd name="connsiteY94" fmla="*/ 636342 h 5530068"/>
                  <a:gd name="connsiteX95" fmla="*/ 2816072 w 4790152"/>
                  <a:gd name="connsiteY95" fmla="*/ 187892 h 5530068"/>
                  <a:gd name="connsiteX96" fmla="*/ 4485481 w 4790152"/>
                  <a:gd name="connsiteY96" fmla="*/ 5224316 h 5530068"/>
                  <a:gd name="connsiteX97" fmla="*/ 4485212 w 4790152"/>
                  <a:gd name="connsiteY97" fmla="*/ 5224316 h 5530068"/>
                  <a:gd name="connsiteX98" fmla="*/ 4602547 w 4790152"/>
                  <a:gd name="connsiteY98" fmla="*/ 4940063 h 5530068"/>
                  <a:gd name="connsiteX99" fmla="*/ 4200177 w 4790152"/>
                  <a:gd name="connsiteY99" fmla="*/ 4537424 h 5530068"/>
                  <a:gd name="connsiteX100" fmla="*/ 3846024 w 4790152"/>
                  <a:gd name="connsiteY100" fmla="*/ 4537424 h 5530068"/>
                  <a:gd name="connsiteX101" fmla="*/ 3846024 w 4790152"/>
                  <a:gd name="connsiteY101" fmla="*/ 5342159 h 5530068"/>
                  <a:gd name="connsiteX102" fmla="*/ 4200445 w 4790152"/>
                  <a:gd name="connsiteY102" fmla="*/ 5342159 h 5530068"/>
                  <a:gd name="connsiteX103" fmla="*/ 4485481 w 4790152"/>
                  <a:gd name="connsiteY103" fmla="*/ 5224259 h 5530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790152" h="5530068">
                    <a:moveTo>
                      <a:pt x="4200251" y="4349750"/>
                    </a:moveTo>
                    <a:lnTo>
                      <a:pt x="4200251" y="4350018"/>
                    </a:lnTo>
                    <a:cubicBezTo>
                      <a:pt x="4523863" y="4350018"/>
                      <a:pt x="4790153" y="4616303"/>
                      <a:pt x="4790153" y="4939921"/>
                    </a:cubicBezTo>
                    <a:cubicBezTo>
                      <a:pt x="4790153" y="5263521"/>
                      <a:pt x="4523868" y="5529840"/>
                      <a:pt x="4200251" y="5529840"/>
                    </a:cubicBezTo>
                    <a:lnTo>
                      <a:pt x="3303624" y="5529840"/>
                    </a:lnTo>
                    <a:cubicBezTo>
                      <a:pt x="3233170" y="5529554"/>
                      <a:pt x="3163516" y="5516982"/>
                      <a:pt x="3097616" y="5491778"/>
                    </a:cubicBezTo>
                    <a:cubicBezTo>
                      <a:pt x="3040557" y="5516982"/>
                      <a:pt x="2978938" y="5529840"/>
                      <a:pt x="2916519" y="5530068"/>
                    </a:cubicBezTo>
                    <a:lnTo>
                      <a:pt x="454611" y="5530068"/>
                    </a:lnTo>
                    <a:cubicBezTo>
                      <a:pt x="205471" y="5529554"/>
                      <a:pt x="269" y="5324614"/>
                      <a:pt x="0" y="5075212"/>
                    </a:cubicBezTo>
                    <a:lnTo>
                      <a:pt x="0" y="1799945"/>
                    </a:lnTo>
                    <a:cubicBezTo>
                      <a:pt x="806" y="1586707"/>
                      <a:pt x="151093" y="1400787"/>
                      <a:pt x="359508" y="1355250"/>
                    </a:cubicBezTo>
                    <a:lnTo>
                      <a:pt x="462915" y="1333012"/>
                    </a:lnTo>
                    <a:cubicBezTo>
                      <a:pt x="585610" y="1306495"/>
                      <a:pt x="673747" y="1197190"/>
                      <a:pt x="674279" y="1071820"/>
                    </a:cubicBezTo>
                    <a:lnTo>
                      <a:pt x="674279" y="823486"/>
                    </a:lnTo>
                    <a:lnTo>
                      <a:pt x="461303" y="823486"/>
                    </a:lnTo>
                    <a:cubicBezTo>
                      <a:pt x="409868" y="823486"/>
                      <a:pt x="367543" y="781161"/>
                      <a:pt x="367543" y="729726"/>
                    </a:cubicBezTo>
                    <a:lnTo>
                      <a:pt x="367543" y="93760"/>
                    </a:lnTo>
                    <a:cubicBezTo>
                      <a:pt x="367543" y="42325"/>
                      <a:pt x="409868" y="0"/>
                      <a:pt x="461303" y="0"/>
                    </a:cubicBezTo>
                    <a:lnTo>
                      <a:pt x="2909838" y="0"/>
                    </a:lnTo>
                    <a:cubicBezTo>
                      <a:pt x="2961273" y="0"/>
                      <a:pt x="3003598" y="42325"/>
                      <a:pt x="3003598" y="93760"/>
                    </a:cubicBezTo>
                    <a:lnTo>
                      <a:pt x="3003598" y="729726"/>
                    </a:lnTo>
                    <a:cubicBezTo>
                      <a:pt x="3003598" y="781161"/>
                      <a:pt x="2961273" y="823486"/>
                      <a:pt x="2909838" y="823486"/>
                    </a:cubicBezTo>
                    <a:lnTo>
                      <a:pt x="2696863" y="823486"/>
                    </a:lnTo>
                    <a:lnTo>
                      <a:pt x="2696863" y="1071820"/>
                    </a:lnTo>
                    <a:cubicBezTo>
                      <a:pt x="2697669" y="1197195"/>
                      <a:pt x="2785800" y="1306226"/>
                      <a:pt x="2908227" y="1332744"/>
                    </a:cubicBezTo>
                    <a:lnTo>
                      <a:pt x="3011634" y="1354981"/>
                    </a:lnTo>
                    <a:cubicBezTo>
                      <a:pt x="3220323" y="1400524"/>
                      <a:pt x="3370341" y="1586438"/>
                      <a:pt x="3371410" y="1799676"/>
                    </a:cubicBezTo>
                    <a:lnTo>
                      <a:pt x="3371410" y="4349767"/>
                    </a:lnTo>
                    <a:close/>
                    <a:moveTo>
                      <a:pt x="2901460" y="4939652"/>
                    </a:moveTo>
                    <a:lnTo>
                      <a:pt x="2901191" y="4939652"/>
                    </a:lnTo>
                    <a:cubicBezTo>
                      <a:pt x="2901460" y="5160422"/>
                      <a:pt x="3083088" y="5341759"/>
                      <a:pt x="3303562" y="5342045"/>
                    </a:cubicBezTo>
                    <a:lnTo>
                      <a:pt x="3658515" y="5342045"/>
                    </a:lnTo>
                    <a:lnTo>
                      <a:pt x="3658515" y="4537293"/>
                    </a:lnTo>
                    <a:lnTo>
                      <a:pt x="3303830" y="4537293"/>
                    </a:lnTo>
                    <a:cubicBezTo>
                      <a:pt x="3083357" y="4537830"/>
                      <a:pt x="2901997" y="4719190"/>
                      <a:pt x="2901460" y="4939663"/>
                    </a:cubicBezTo>
                    <a:close/>
                    <a:moveTo>
                      <a:pt x="187463" y="5074926"/>
                    </a:moveTo>
                    <a:cubicBezTo>
                      <a:pt x="187732" y="5221458"/>
                      <a:pt x="308016" y="5342045"/>
                      <a:pt x="454548" y="5342274"/>
                    </a:cubicBezTo>
                    <a:lnTo>
                      <a:pt x="2873594" y="5342274"/>
                    </a:lnTo>
                    <a:cubicBezTo>
                      <a:pt x="2661693" y="5117560"/>
                      <a:pt x="2661693" y="4762047"/>
                      <a:pt x="2873594" y="4537562"/>
                    </a:cubicBezTo>
                    <a:lnTo>
                      <a:pt x="187429" y="4537562"/>
                    </a:lnTo>
                    <a:close/>
                    <a:moveTo>
                      <a:pt x="187463" y="2546621"/>
                    </a:moveTo>
                    <a:lnTo>
                      <a:pt x="187463" y="4350047"/>
                    </a:lnTo>
                    <a:lnTo>
                      <a:pt x="3183781" y="4350047"/>
                    </a:lnTo>
                    <a:lnTo>
                      <a:pt x="3183781" y="2546621"/>
                    </a:lnTo>
                    <a:close/>
                    <a:moveTo>
                      <a:pt x="2274353" y="3122865"/>
                    </a:moveTo>
                    <a:cubicBezTo>
                      <a:pt x="2325788" y="3122865"/>
                      <a:pt x="2368113" y="3165190"/>
                      <a:pt x="2368113" y="3216625"/>
                    </a:cubicBezTo>
                    <a:lnTo>
                      <a:pt x="2368113" y="3680077"/>
                    </a:lnTo>
                    <a:cubicBezTo>
                      <a:pt x="2368113" y="3731512"/>
                      <a:pt x="2325788" y="3773838"/>
                      <a:pt x="2274353" y="3773838"/>
                    </a:cubicBezTo>
                    <a:lnTo>
                      <a:pt x="2011017" y="3773838"/>
                    </a:lnTo>
                    <a:lnTo>
                      <a:pt x="2011017" y="4036905"/>
                    </a:lnTo>
                    <a:cubicBezTo>
                      <a:pt x="2011017" y="4088340"/>
                      <a:pt x="1968692" y="4130665"/>
                      <a:pt x="1917257" y="4130665"/>
                    </a:cubicBezTo>
                    <a:lnTo>
                      <a:pt x="1453805" y="4130665"/>
                    </a:lnTo>
                    <a:cubicBezTo>
                      <a:pt x="1402370" y="4130665"/>
                      <a:pt x="1360044" y="4088340"/>
                      <a:pt x="1360044" y="4036905"/>
                    </a:cubicBezTo>
                    <a:lnTo>
                      <a:pt x="1360044" y="3773838"/>
                    </a:lnTo>
                    <a:lnTo>
                      <a:pt x="1096709" y="3773838"/>
                    </a:lnTo>
                    <a:cubicBezTo>
                      <a:pt x="1045274" y="3773838"/>
                      <a:pt x="1002948" y="3731512"/>
                      <a:pt x="1002948" y="3680077"/>
                    </a:cubicBezTo>
                    <a:lnTo>
                      <a:pt x="1002948" y="3216625"/>
                    </a:lnTo>
                    <a:cubicBezTo>
                      <a:pt x="1002948" y="3165190"/>
                      <a:pt x="1045274" y="3122865"/>
                      <a:pt x="1096709" y="3122865"/>
                    </a:cubicBezTo>
                    <a:lnTo>
                      <a:pt x="1360044" y="3122865"/>
                    </a:lnTo>
                    <a:lnTo>
                      <a:pt x="1360044" y="2859529"/>
                    </a:lnTo>
                    <a:cubicBezTo>
                      <a:pt x="1360044" y="2808094"/>
                      <a:pt x="1402370" y="2765769"/>
                      <a:pt x="1453805" y="2765769"/>
                    </a:cubicBezTo>
                    <a:lnTo>
                      <a:pt x="1917257" y="2765769"/>
                    </a:lnTo>
                    <a:cubicBezTo>
                      <a:pt x="1968692" y="2765769"/>
                      <a:pt x="2011017" y="2808094"/>
                      <a:pt x="2011017" y="2859529"/>
                    </a:cubicBezTo>
                    <a:lnTo>
                      <a:pt x="2011017" y="3122865"/>
                    </a:lnTo>
                    <a:close/>
                    <a:moveTo>
                      <a:pt x="2180593" y="3586317"/>
                    </a:moveTo>
                    <a:lnTo>
                      <a:pt x="2180593" y="3310391"/>
                    </a:lnTo>
                    <a:lnTo>
                      <a:pt x="1917257" y="3310391"/>
                    </a:lnTo>
                    <a:cubicBezTo>
                      <a:pt x="1865822" y="3310391"/>
                      <a:pt x="1823497" y="3268066"/>
                      <a:pt x="1823497" y="3216631"/>
                    </a:cubicBezTo>
                    <a:lnTo>
                      <a:pt x="1823497" y="2953295"/>
                    </a:lnTo>
                    <a:lnTo>
                      <a:pt x="1547571" y="2953295"/>
                    </a:lnTo>
                    <a:lnTo>
                      <a:pt x="1547571" y="3216631"/>
                    </a:lnTo>
                    <a:cubicBezTo>
                      <a:pt x="1547571" y="3268066"/>
                      <a:pt x="1505245" y="3310391"/>
                      <a:pt x="1453810" y="3310391"/>
                    </a:cubicBezTo>
                    <a:lnTo>
                      <a:pt x="1190475" y="3310391"/>
                    </a:lnTo>
                    <a:lnTo>
                      <a:pt x="1190475" y="3586317"/>
                    </a:lnTo>
                    <a:lnTo>
                      <a:pt x="1453810" y="3586317"/>
                    </a:lnTo>
                    <a:cubicBezTo>
                      <a:pt x="1505245" y="3586317"/>
                      <a:pt x="1547571" y="3628642"/>
                      <a:pt x="1547571" y="3680077"/>
                    </a:cubicBezTo>
                    <a:lnTo>
                      <a:pt x="1547571" y="3943145"/>
                    </a:lnTo>
                    <a:lnTo>
                      <a:pt x="1823497" y="3943145"/>
                    </a:lnTo>
                    <a:lnTo>
                      <a:pt x="1823497" y="3680077"/>
                    </a:lnTo>
                    <a:cubicBezTo>
                      <a:pt x="1823497" y="3628642"/>
                      <a:pt x="1865822" y="3586317"/>
                      <a:pt x="1917257" y="3586317"/>
                    </a:cubicBezTo>
                    <a:close/>
                    <a:moveTo>
                      <a:pt x="398598" y="1538575"/>
                    </a:moveTo>
                    <a:cubicBezTo>
                      <a:pt x="276172" y="1565361"/>
                      <a:pt x="188035" y="1674398"/>
                      <a:pt x="187498" y="1799768"/>
                    </a:cubicBezTo>
                    <a:lnTo>
                      <a:pt x="187498" y="2359124"/>
                    </a:lnTo>
                    <a:lnTo>
                      <a:pt x="3183815" y="2359124"/>
                    </a:lnTo>
                    <a:lnTo>
                      <a:pt x="3183815" y="1800036"/>
                    </a:lnTo>
                    <a:cubicBezTo>
                      <a:pt x="3183278" y="1674661"/>
                      <a:pt x="3094878" y="1565630"/>
                      <a:pt x="2972452" y="1538844"/>
                    </a:cubicBezTo>
                    <a:lnTo>
                      <a:pt x="2869044" y="1516607"/>
                    </a:lnTo>
                    <a:cubicBezTo>
                      <a:pt x="2660356" y="1471070"/>
                      <a:pt x="2510074" y="1285418"/>
                      <a:pt x="2509268" y="1071911"/>
                    </a:cubicBezTo>
                    <a:lnTo>
                      <a:pt x="2509268" y="823577"/>
                    </a:lnTo>
                    <a:lnTo>
                      <a:pt x="861748" y="823577"/>
                    </a:lnTo>
                    <a:lnTo>
                      <a:pt x="861748" y="1071643"/>
                    </a:lnTo>
                    <a:cubicBezTo>
                      <a:pt x="860679" y="1285149"/>
                      <a:pt x="710654" y="1470801"/>
                      <a:pt x="501971" y="1516338"/>
                    </a:cubicBezTo>
                    <a:close/>
                    <a:moveTo>
                      <a:pt x="555046" y="187892"/>
                    </a:moveTo>
                    <a:lnTo>
                      <a:pt x="555046" y="636342"/>
                    </a:lnTo>
                    <a:lnTo>
                      <a:pt x="2816072" y="636342"/>
                    </a:lnTo>
                    <a:lnTo>
                      <a:pt x="2816072" y="187892"/>
                    </a:lnTo>
                    <a:close/>
                    <a:moveTo>
                      <a:pt x="4485481" y="5224316"/>
                    </a:moveTo>
                    <a:lnTo>
                      <a:pt x="4485212" y="5224316"/>
                    </a:lnTo>
                    <a:cubicBezTo>
                      <a:pt x="4560222" y="5148992"/>
                      <a:pt x="4602547" y="5046682"/>
                      <a:pt x="4602547" y="4940063"/>
                    </a:cubicBezTo>
                    <a:cubicBezTo>
                      <a:pt x="4602547" y="4719321"/>
                      <a:pt x="4420919" y="4537693"/>
                      <a:pt x="4200177" y="4537424"/>
                    </a:cubicBezTo>
                    <a:lnTo>
                      <a:pt x="3846024" y="4537424"/>
                    </a:lnTo>
                    <a:lnTo>
                      <a:pt x="3846024" y="5342159"/>
                    </a:lnTo>
                    <a:lnTo>
                      <a:pt x="4200445" y="5342159"/>
                    </a:lnTo>
                    <a:cubicBezTo>
                      <a:pt x="4307333" y="5342445"/>
                      <a:pt x="4409934" y="5299812"/>
                      <a:pt x="4485481" y="5224259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14" name="Google Shape;518;p30">
              <a:extLst>
                <a:ext uri="{FF2B5EF4-FFF2-40B4-BE49-F238E27FC236}">
                  <a16:creationId xmlns:a16="http://schemas.microsoft.com/office/drawing/2014/main" id="{B7BD6689-2C99-4954-AE11-F432E8AFDA37}"/>
                </a:ext>
              </a:extLst>
            </p:cNvPr>
            <p:cNvSpPr/>
            <p:nvPr/>
          </p:nvSpPr>
          <p:spPr>
            <a:xfrm rot="10800000">
              <a:off x="7264392" y="3994339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1864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035360F0-6F57-4652-85F0-4F97C8B7EF4A}"/>
              </a:ext>
            </a:extLst>
          </p:cNvPr>
          <p:cNvGrpSpPr/>
          <p:nvPr/>
        </p:nvGrpSpPr>
        <p:grpSpPr>
          <a:xfrm>
            <a:off x="10811665" y="0"/>
            <a:ext cx="1124671" cy="1440863"/>
            <a:chOff x="10218519" y="-2"/>
            <a:chExt cx="1124671" cy="1440863"/>
          </a:xfrm>
        </p:grpSpPr>
        <p:sp>
          <p:nvSpPr>
            <p:cNvPr id="191" name="Rectangle: Top Corners Rounded 190">
              <a:extLst>
                <a:ext uri="{FF2B5EF4-FFF2-40B4-BE49-F238E27FC236}">
                  <a16:creationId xmlns:a16="http://schemas.microsoft.com/office/drawing/2014/main" id="{0B1EB07F-8F4D-4341-BF4C-1C43EF1F8A12}"/>
                </a:ext>
              </a:extLst>
            </p:cNvPr>
            <p:cNvSpPr/>
            <p:nvPr/>
          </p:nvSpPr>
          <p:spPr>
            <a:xfrm flipV="1">
              <a:off x="10810746" y="-2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Circle: Hollow 191">
              <a:extLst>
                <a:ext uri="{FF2B5EF4-FFF2-40B4-BE49-F238E27FC236}">
                  <a16:creationId xmlns:a16="http://schemas.microsoft.com/office/drawing/2014/main" id="{5868ADC9-CB32-4951-8E5A-27A4523549F7}"/>
                </a:ext>
              </a:extLst>
            </p:cNvPr>
            <p:cNvSpPr/>
            <p:nvPr/>
          </p:nvSpPr>
          <p:spPr>
            <a:xfrm rot="16200000">
              <a:off x="10218519" y="231088"/>
              <a:ext cx="954508" cy="954508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35A958D-22D4-40A0-9922-A53408247F98}"/>
              </a:ext>
            </a:extLst>
          </p:cNvPr>
          <p:cNvGrpSpPr/>
          <p:nvPr/>
        </p:nvGrpSpPr>
        <p:grpSpPr>
          <a:xfrm>
            <a:off x="64771" y="5417137"/>
            <a:ext cx="438356" cy="1440863"/>
            <a:chOff x="64771" y="5417137"/>
            <a:chExt cx="438356" cy="1440863"/>
          </a:xfrm>
        </p:grpSpPr>
        <p:sp>
          <p:nvSpPr>
            <p:cNvPr id="194" name="Rectangle: Top Corners Rounded 21">
              <a:extLst>
                <a:ext uri="{FF2B5EF4-FFF2-40B4-BE49-F238E27FC236}">
                  <a16:creationId xmlns:a16="http://schemas.microsoft.com/office/drawing/2014/main" id="{4532CAF3-311C-4530-953F-E5A8F6736668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Google Shape;517;p30">
              <a:extLst>
                <a:ext uri="{FF2B5EF4-FFF2-40B4-BE49-F238E27FC236}">
                  <a16:creationId xmlns:a16="http://schemas.microsoft.com/office/drawing/2014/main" id="{40735AE5-A8C9-4E66-AA98-96C77A1CFD03}"/>
                </a:ext>
              </a:extLst>
            </p:cNvPr>
            <p:cNvSpPr/>
            <p:nvPr/>
          </p:nvSpPr>
          <p:spPr>
            <a:xfrm rot="10800000">
              <a:off x="237828" y="560224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029E874-DB74-44DC-8858-B38042A75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Symptoms and Diagnosis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1E68587-7C1D-492F-9D49-ADF82366C814}"/>
              </a:ext>
            </a:extLst>
          </p:cNvPr>
          <p:cNvGrpSpPr/>
          <p:nvPr/>
        </p:nvGrpSpPr>
        <p:grpSpPr>
          <a:xfrm>
            <a:off x="827711" y="1553330"/>
            <a:ext cx="10551397" cy="4678334"/>
            <a:chOff x="827711" y="1553330"/>
            <a:chExt cx="10551397" cy="467833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47EE6A8-40CB-45EE-907F-D8FAADB7DA93}"/>
                </a:ext>
              </a:extLst>
            </p:cNvPr>
            <p:cNvGrpSpPr/>
            <p:nvPr/>
          </p:nvGrpSpPr>
          <p:grpSpPr>
            <a:xfrm>
              <a:off x="9445855" y="1553330"/>
              <a:ext cx="1933253" cy="4678334"/>
              <a:chOff x="9445855" y="1553330"/>
              <a:chExt cx="1933253" cy="4678334"/>
            </a:xfrm>
          </p:grpSpPr>
          <p:sp>
            <p:nvSpPr>
              <p:cNvPr id="149" name="TextBox 16">
                <a:extLst>
                  <a:ext uri="{FF2B5EF4-FFF2-40B4-BE49-F238E27FC236}">
                    <a16:creationId xmlns:a16="http://schemas.microsoft.com/office/drawing/2014/main" id="{0A1C1BFA-4DF1-46A0-AD1E-867577497B50}"/>
                  </a:ext>
                </a:extLst>
              </p:cNvPr>
              <p:cNvSpPr txBox="1"/>
              <p:nvPr/>
            </p:nvSpPr>
            <p:spPr>
              <a:xfrm>
                <a:off x="9445855" y="3729853"/>
                <a:ext cx="1933253" cy="2501811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4963910-A7B3-495D-A115-5BC8297CA8AD}"/>
                  </a:ext>
                </a:extLst>
              </p:cNvPr>
              <p:cNvGrpSpPr/>
              <p:nvPr/>
            </p:nvGrpSpPr>
            <p:grpSpPr>
              <a:xfrm>
                <a:off x="9500870" y="1553330"/>
                <a:ext cx="1836000" cy="1836000"/>
                <a:chOff x="9500870" y="1553330"/>
                <a:chExt cx="1836000" cy="1836000"/>
              </a:xfrm>
            </p:grpSpPr>
            <p:sp>
              <p:nvSpPr>
                <p:cNvPr id="151" name="Rectangle: Rounded Corners 15">
                  <a:extLst>
                    <a:ext uri="{FF2B5EF4-FFF2-40B4-BE49-F238E27FC236}">
                      <a16:creationId xmlns:a16="http://schemas.microsoft.com/office/drawing/2014/main" id="{7FF30C1A-5A86-4276-BF07-C04CDF1B2082}"/>
                    </a:ext>
                  </a:extLst>
                </p:cNvPr>
                <p:cNvSpPr/>
                <p:nvPr/>
              </p:nvSpPr>
              <p:spPr>
                <a:xfrm>
                  <a:off x="9500870" y="1553330"/>
                  <a:ext cx="1836000" cy="183600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w Cen MT (Headings)"/>
                  </a:endParaRPr>
                </a:p>
              </p:txBody>
            </p:sp>
            <p:sp>
              <p:nvSpPr>
                <p:cNvPr id="150" name="TextBox 20">
                  <a:extLst>
                    <a:ext uri="{FF2B5EF4-FFF2-40B4-BE49-F238E27FC236}">
                      <a16:creationId xmlns:a16="http://schemas.microsoft.com/office/drawing/2014/main" id="{64DD3581-AA86-4B24-81FA-35553614AE6B}"/>
                    </a:ext>
                  </a:extLst>
                </p:cNvPr>
                <p:cNvSpPr txBox="1"/>
                <p:nvPr/>
              </p:nvSpPr>
              <p:spPr>
                <a:xfrm>
                  <a:off x="9538620" y="2701818"/>
                  <a:ext cx="1750299" cy="33881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146B9425-B606-4ECC-AFCF-3DADB1241229}"/>
                    </a:ext>
                  </a:extLst>
                </p:cNvPr>
                <p:cNvGrpSpPr/>
                <p:nvPr/>
              </p:nvGrpSpPr>
              <p:grpSpPr>
                <a:xfrm>
                  <a:off x="10008245" y="1815492"/>
                  <a:ext cx="811052" cy="809674"/>
                  <a:chOff x="10008245" y="1815492"/>
                  <a:chExt cx="811052" cy="809674"/>
                </a:xfrm>
              </p:grpSpPr>
              <p:sp>
                <p:nvSpPr>
                  <p:cNvPr id="155" name="Flowchart: Connector 154">
                    <a:extLst>
                      <a:ext uri="{FF2B5EF4-FFF2-40B4-BE49-F238E27FC236}">
                        <a16:creationId xmlns:a16="http://schemas.microsoft.com/office/drawing/2014/main" id="{AFE76C0B-956E-4CF7-876E-8CBC9D9FB537}"/>
                      </a:ext>
                    </a:extLst>
                  </p:cNvPr>
                  <p:cNvSpPr/>
                  <p:nvPr/>
                </p:nvSpPr>
                <p:spPr>
                  <a:xfrm>
                    <a:off x="10008245" y="1815492"/>
                    <a:ext cx="811052" cy="809674"/>
                  </a:xfrm>
                  <a:prstGeom prst="flowChartConnector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C6323C81-D267-4BAD-9E24-414FD8E2ABA6}"/>
                      </a:ext>
                    </a:extLst>
                  </p:cNvPr>
                  <p:cNvSpPr/>
                  <p:nvPr/>
                </p:nvSpPr>
                <p:spPr>
                  <a:xfrm>
                    <a:off x="10186518" y="1998952"/>
                    <a:ext cx="454506" cy="442754"/>
                  </a:xfrm>
                  <a:custGeom>
                    <a:avLst/>
                    <a:gdLst>
                      <a:gd name="connsiteX0" fmla="*/ 3108960 w 4457700"/>
                      <a:gd name="connsiteY0" fmla="*/ 3338512 h 4342448"/>
                      <a:gd name="connsiteX1" fmla="*/ 2843213 w 4457700"/>
                      <a:gd name="connsiteY1" fmla="*/ 3544252 h 4342448"/>
                      <a:gd name="connsiteX2" fmla="*/ 2962275 w 4457700"/>
                      <a:gd name="connsiteY2" fmla="*/ 3698557 h 4342448"/>
                      <a:gd name="connsiteX3" fmla="*/ 3198495 w 4457700"/>
                      <a:gd name="connsiteY3" fmla="*/ 3728085 h 4342448"/>
                      <a:gd name="connsiteX4" fmla="*/ 3262313 w 4457700"/>
                      <a:gd name="connsiteY4" fmla="*/ 3616642 h 4342448"/>
                      <a:gd name="connsiteX5" fmla="*/ 3228023 w 4457700"/>
                      <a:gd name="connsiteY5" fmla="*/ 3492817 h 4342448"/>
                      <a:gd name="connsiteX6" fmla="*/ 1662112 w 4457700"/>
                      <a:gd name="connsiteY6" fmla="*/ 3337560 h 4342448"/>
                      <a:gd name="connsiteX7" fmla="*/ 1396365 w 4457700"/>
                      <a:gd name="connsiteY7" fmla="*/ 3544253 h 4342448"/>
                      <a:gd name="connsiteX8" fmla="*/ 1515427 w 4457700"/>
                      <a:gd name="connsiteY8" fmla="*/ 3698558 h 4342448"/>
                      <a:gd name="connsiteX9" fmla="*/ 1751647 w 4457700"/>
                      <a:gd name="connsiteY9" fmla="*/ 3728085 h 4342448"/>
                      <a:gd name="connsiteX10" fmla="*/ 1782127 w 4457700"/>
                      <a:gd name="connsiteY10" fmla="*/ 3491865 h 4342448"/>
                      <a:gd name="connsiteX11" fmla="*/ 1383387 w 4457700"/>
                      <a:gd name="connsiteY11" fmla="*/ 3060859 h 4342448"/>
                      <a:gd name="connsiteX12" fmla="*/ 1259204 w 4457700"/>
                      <a:gd name="connsiteY12" fmla="*/ 3094673 h 4342448"/>
                      <a:gd name="connsiteX13" fmla="*/ 1195387 w 4457700"/>
                      <a:gd name="connsiteY13" fmla="*/ 3207068 h 4342448"/>
                      <a:gd name="connsiteX14" fmla="*/ 1228725 w 4457700"/>
                      <a:gd name="connsiteY14" fmla="*/ 3330893 h 4342448"/>
                      <a:gd name="connsiteX15" fmla="*/ 1348740 w 4457700"/>
                      <a:gd name="connsiteY15" fmla="*/ 3484245 h 4342448"/>
                      <a:gd name="connsiteX16" fmla="*/ 1614487 w 4457700"/>
                      <a:gd name="connsiteY16" fmla="*/ 3277553 h 4342448"/>
                      <a:gd name="connsiteX17" fmla="*/ 1495425 w 4457700"/>
                      <a:gd name="connsiteY17" fmla="*/ 3124200 h 4342448"/>
                      <a:gd name="connsiteX18" fmla="*/ 1383387 w 4457700"/>
                      <a:gd name="connsiteY18" fmla="*/ 3060859 h 4342448"/>
                      <a:gd name="connsiteX19" fmla="*/ 2809875 w 4457700"/>
                      <a:gd name="connsiteY19" fmla="*/ 3059430 h 4342448"/>
                      <a:gd name="connsiteX20" fmla="*/ 2707006 w 4457700"/>
                      <a:gd name="connsiteY20" fmla="*/ 3094672 h 4342448"/>
                      <a:gd name="connsiteX21" fmla="*/ 2643188 w 4457700"/>
                      <a:gd name="connsiteY21" fmla="*/ 3206115 h 4342448"/>
                      <a:gd name="connsiteX22" fmla="*/ 2676525 w 4457700"/>
                      <a:gd name="connsiteY22" fmla="*/ 3330892 h 4342448"/>
                      <a:gd name="connsiteX23" fmla="*/ 2795588 w 4457700"/>
                      <a:gd name="connsiteY23" fmla="*/ 3484245 h 4342448"/>
                      <a:gd name="connsiteX24" fmla="*/ 3062288 w 4457700"/>
                      <a:gd name="connsiteY24" fmla="*/ 3278505 h 4342448"/>
                      <a:gd name="connsiteX25" fmla="*/ 2943225 w 4457700"/>
                      <a:gd name="connsiteY25" fmla="*/ 3124200 h 4342448"/>
                      <a:gd name="connsiteX26" fmla="*/ 2831783 w 4457700"/>
                      <a:gd name="connsiteY26" fmla="*/ 3060382 h 4342448"/>
                      <a:gd name="connsiteX27" fmla="*/ 2809875 w 4457700"/>
                      <a:gd name="connsiteY27" fmla="*/ 3059430 h 4342448"/>
                      <a:gd name="connsiteX28" fmla="*/ 2792135 w 4457700"/>
                      <a:gd name="connsiteY28" fmla="*/ 2985522 h 4342448"/>
                      <a:gd name="connsiteX29" fmla="*/ 2840356 w 4457700"/>
                      <a:gd name="connsiteY29" fmla="*/ 2987040 h 4342448"/>
                      <a:gd name="connsiteX30" fmla="*/ 3003233 w 4457700"/>
                      <a:gd name="connsiteY30" fmla="*/ 3079432 h 4342448"/>
                      <a:gd name="connsiteX31" fmla="*/ 3144203 w 4457700"/>
                      <a:gd name="connsiteY31" fmla="*/ 3261360 h 4342448"/>
                      <a:gd name="connsiteX32" fmla="*/ 3146108 w 4457700"/>
                      <a:gd name="connsiteY32" fmla="*/ 3263265 h 4342448"/>
                      <a:gd name="connsiteX33" fmla="*/ 3147060 w 4457700"/>
                      <a:gd name="connsiteY33" fmla="*/ 3265170 h 4342448"/>
                      <a:gd name="connsiteX34" fmla="*/ 3288031 w 4457700"/>
                      <a:gd name="connsiteY34" fmla="*/ 3447097 h 4342448"/>
                      <a:gd name="connsiteX35" fmla="*/ 3337560 w 4457700"/>
                      <a:gd name="connsiteY35" fmla="*/ 3627120 h 4342448"/>
                      <a:gd name="connsiteX36" fmla="*/ 3245168 w 4457700"/>
                      <a:gd name="connsiteY36" fmla="*/ 3789045 h 4342448"/>
                      <a:gd name="connsiteX37" fmla="*/ 3095625 w 4457700"/>
                      <a:gd name="connsiteY37" fmla="*/ 3840480 h 4342448"/>
                      <a:gd name="connsiteX38" fmla="*/ 2902268 w 4457700"/>
                      <a:gd name="connsiteY38" fmla="*/ 3746182 h 4342448"/>
                      <a:gd name="connsiteX39" fmla="*/ 2617470 w 4457700"/>
                      <a:gd name="connsiteY39" fmla="*/ 3378517 h 4342448"/>
                      <a:gd name="connsiteX40" fmla="*/ 2567941 w 4457700"/>
                      <a:gd name="connsiteY40" fmla="*/ 3198495 h 4342448"/>
                      <a:gd name="connsiteX41" fmla="*/ 2660333 w 4457700"/>
                      <a:gd name="connsiteY41" fmla="*/ 3035617 h 4342448"/>
                      <a:gd name="connsiteX42" fmla="*/ 2792135 w 4457700"/>
                      <a:gd name="connsiteY42" fmla="*/ 2985522 h 4342448"/>
                      <a:gd name="connsiteX43" fmla="*/ 1346059 w 4457700"/>
                      <a:gd name="connsiteY43" fmla="*/ 2984402 h 4342448"/>
                      <a:gd name="connsiteX44" fmla="*/ 1392912 w 4457700"/>
                      <a:gd name="connsiteY44" fmla="*/ 2985850 h 4342448"/>
                      <a:gd name="connsiteX45" fmla="*/ 1555432 w 4457700"/>
                      <a:gd name="connsiteY45" fmla="*/ 3078480 h 4342448"/>
                      <a:gd name="connsiteX46" fmla="*/ 1698307 w 4457700"/>
                      <a:gd name="connsiteY46" fmla="*/ 3262313 h 4342448"/>
                      <a:gd name="connsiteX47" fmla="*/ 1842134 w 4457700"/>
                      <a:gd name="connsiteY47" fmla="*/ 3446145 h 4342448"/>
                      <a:gd name="connsiteX48" fmla="*/ 1798320 w 4457700"/>
                      <a:gd name="connsiteY48" fmla="*/ 3789045 h 4342448"/>
                      <a:gd name="connsiteX49" fmla="*/ 1648777 w 4457700"/>
                      <a:gd name="connsiteY49" fmla="*/ 3840480 h 4342448"/>
                      <a:gd name="connsiteX50" fmla="*/ 1455420 w 4457700"/>
                      <a:gd name="connsiteY50" fmla="*/ 3746183 h 4342448"/>
                      <a:gd name="connsiteX51" fmla="*/ 1169670 w 4457700"/>
                      <a:gd name="connsiteY51" fmla="*/ 3377565 h 4342448"/>
                      <a:gd name="connsiteX52" fmla="*/ 1120140 w 4457700"/>
                      <a:gd name="connsiteY52" fmla="*/ 3197543 h 4342448"/>
                      <a:gd name="connsiteX53" fmla="*/ 1212532 w 4457700"/>
                      <a:gd name="connsiteY53" fmla="*/ 3034665 h 4342448"/>
                      <a:gd name="connsiteX54" fmla="*/ 1346059 w 4457700"/>
                      <a:gd name="connsiteY54" fmla="*/ 2984402 h 4342448"/>
                      <a:gd name="connsiteX55" fmla="*/ 3108960 w 4457700"/>
                      <a:gd name="connsiteY55" fmla="*/ 2169795 h 4342448"/>
                      <a:gd name="connsiteX56" fmla="*/ 2843213 w 4457700"/>
                      <a:gd name="connsiteY56" fmla="*/ 2375535 h 4342448"/>
                      <a:gd name="connsiteX57" fmla="*/ 2962275 w 4457700"/>
                      <a:gd name="connsiteY57" fmla="*/ 2528887 h 4342448"/>
                      <a:gd name="connsiteX58" fmla="*/ 3074670 w 4457700"/>
                      <a:gd name="connsiteY58" fmla="*/ 2592704 h 4342448"/>
                      <a:gd name="connsiteX59" fmla="*/ 3198495 w 4457700"/>
                      <a:gd name="connsiteY59" fmla="*/ 2559367 h 4342448"/>
                      <a:gd name="connsiteX60" fmla="*/ 3262313 w 4457700"/>
                      <a:gd name="connsiteY60" fmla="*/ 2446972 h 4342448"/>
                      <a:gd name="connsiteX61" fmla="*/ 3228022 w 4457700"/>
                      <a:gd name="connsiteY61" fmla="*/ 2324100 h 4342448"/>
                      <a:gd name="connsiteX62" fmla="*/ 1661160 w 4457700"/>
                      <a:gd name="connsiteY62" fmla="*/ 2169795 h 4342448"/>
                      <a:gd name="connsiteX63" fmla="*/ 1395412 w 4457700"/>
                      <a:gd name="connsiteY63" fmla="*/ 2376488 h 4342448"/>
                      <a:gd name="connsiteX64" fmla="*/ 1514475 w 4457700"/>
                      <a:gd name="connsiteY64" fmla="*/ 2529840 h 4342448"/>
                      <a:gd name="connsiteX65" fmla="*/ 1750695 w 4457700"/>
                      <a:gd name="connsiteY65" fmla="*/ 2559367 h 4342448"/>
                      <a:gd name="connsiteX66" fmla="*/ 1814512 w 4457700"/>
                      <a:gd name="connsiteY66" fmla="*/ 2446972 h 4342448"/>
                      <a:gd name="connsiteX67" fmla="*/ 1781175 w 4457700"/>
                      <a:gd name="connsiteY67" fmla="*/ 2324100 h 4342448"/>
                      <a:gd name="connsiteX68" fmla="*/ 1383387 w 4457700"/>
                      <a:gd name="connsiteY68" fmla="*/ 1890831 h 4342448"/>
                      <a:gd name="connsiteX69" fmla="*/ 1259205 w 4457700"/>
                      <a:gd name="connsiteY69" fmla="*/ 1925002 h 4342448"/>
                      <a:gd name="connsiteX70" fmla="*/ 1228725 w 4457700"/>
                      <a:gd name="connsiteY70" fmla="*/ 2161222 h 4342448"/>
                      <a:gd name="connsiteX71" fmla="*/ 1348740 w 4457700"/>
                      <a:gd name="connsiteY71" fmla="*/ 2315527 h 4342448"/>
                      <a:gd name="connsiteX72" fmla="*/ 1614487 w 4457700"/>
                      <a:gd name="connsiteY72" fmla="*/ 2108835 h 4342448"/>
                      <a:gd name="connsiteX73" fmla="*/ 1495425 w 4457700"/>
                      <a:gd name="connsiteY73" fmla="*/ 1954530 h 4342448"/>
                      <a:gd name="connsiteX74" fmla="*/ 1383387 w 4457700"/>
                      <a:gd name="connsiteY74" fmla="*/ 1890831 h 4342448"/>
                      <a:gd name="connsiteX75" fmla="*/ 2809875 w 4457700"/>
                      <a:gd name="connsiteY75" fmla="*/ 1889760 h 4342448"/>
                      <a:gd name="connsiteX76" fmla="*/ 2707005 w 4457700"/>
                      <a:gd name="connsiteY76" fmla="*/ 1925002 h 4342448"/>
                      <a:gd name="connsiteX77" fmla="*/ 2643188 w 4457700"/>
                      <a:gd name="connsiteY77" fmla="*/ 2036445 h 4342448"/>
                      <a:gd name="connsiteX78" fmla="*/ 2676525 w 4457700"/>
                      <a:gd name="connsiteY78" fmla="*/ 2161222 h 4342448"/>
                      <a:gd name="connsiteX79" fmla="*/ 2796540 w 4457700"/>
                      <a:gd name="connsiteY79" fmla="*/ 2314575 h 4342448"/>
                      <a:gd name="connsiteX80" fmla="*/ 3062288 w 4457700"/>
                      <a:gd name="connsiteY80" fmla="*/ 2108835 h 4342448"/>
                      <a:gd name="connsiteX81" fmla="*/ 2943225 w 4457700"/>
                      <a:gd name="connsiteY81" fmla="*/ 1954529 h 4342448"/>
                      <a:gd name="connsiteX82" fmla="*/ 2809875 w 4457700"/>
                      <a:gd name="connsiteY82" fmla="*/ 1889760 h 4342448"/>
                      <a:gd name="connsiteX83" fmla="*/ 2792907 w 4457700"/>
                      <a:gd name="connsiteY83" fmla="*/ 1814964 h 4342448"/>
                      <a:gd name="connsiteX84" fmla="*/ 3002280 w 4457700"/>
                      <a:gd name="connsiteY84" fmla="*/ 1908810 h 4342448"/>
                      <a:gd name="connsiteX85" fmla="*/ 3144203 w 4457700"/>
                      <a:gd name="connsiteY85" fmla="*/ 2091690 h 4342448"/>
                      <a:gd name="connsiteX86" fmla="*/ 3145155 w 4457700"/>
                      <a:gd name="connsiteY86" fmla="*/ 2092642 h 4342448"/>
                      <a:gd name="connsiteX87" fmla="*/ 3146107 w 4457700"/>
                      <a:gd name="connsiteY87" fmla="*/ 2093595 h 4342448"/>
                      <a:gd name="connsiteX88" fmla="*/ 3288030 w 4457700"/>
                      <a:gd name="connsiteY88" fmla="*/ 2275522 h 4342448"/>
                      <a:gd name="connsiteX89" fmla="*/ 3337560 w 4457700"/>
                      <a:gd name="connsiteY89" fmla="*/ 2455545 h 4342448"/>
                      <a:gd name="connsiteX90" fmla="*/ 3245168 w 4457700"/>
                      <a:gd name="connsiteY90" fmla="*/ 2618422 h 4342448"/>
                      <a:gd name="connsiteX91" fmla="*/ 3095625 w 4457700"/>
                      <a:gd name="connsiteY91" fmla="*/ 2669857 h 4342448"/>
                      <a:gd name="connsiteX92" fmla="*/ 3064193 w 4457700"/>
                      <a:gd name="connsiteY92" fmla="*/ 2667952 h 4342448"/>
                      <a:gd name="connsiteX93" fmla="*/ 2901315 w 4457700"/>
                      <a:gd name="connsiteY93" fmla="*/ 2575560 h 4342448"/>
                      <a:gd name="connsiteX94" fmla="*/ 2759393 w 4457700"/>
                      <a:gd name="connsiteY94" fmla="*/ 2392679 h 4342448"/>
                      <a:gd name="connsiteX95" fmla="*/ 2758440 w 4457700"/>
                      <a:gd name="connsiteY95" fmla="*/ 2390775 h 4342448"/>
                      <a:gd name="connsiteX96" fmla="*/ 2616518 w 4457700"/>
                      <a:gd name="connsiteY96" fmla="*/ 2207895 h 4342448"/>
                      <a:gd name="connsiteX97" fmla="*/ 2566988 w 4457700"/>
                      <a:gd name="connsiteY97" fmla="*/ 2027872 h 4342448"/>
                      <a:gd name="connsiteX98" fmla="*/ 2659380 w 4457700"/>
                      <a:gd name="connsiteY98" fmla="*/ 1865947 h 4342448"/>
                      <a:gd name="connsiteX99" fmla="*/ 2792907 w 4457700"/>
                      <a:gd name="connsiteY99" fmla="*/ 1814964 h 4342448"/>
                      <a:gd name="connsiteX100" fmla="*/ 1346059 w 4457700"/>
                      <a:gd name="connsiteY100" fmla="*/ 1813311 h 4342448"/>
                      <a:gd name="connsiteX101" fmla="*/ 1555432 w 4457700"/>
                      <a:gd name="connsiteY101" fmla="*/ 1906905 h 4342448"/>
                      <a:gd name="connsiteX102" fmla="*/ 1841182 w 4457700"/>
                      <a:gd name="connsiteY102" fmla="*/ 2275522 h 4342448"/>
                      <a:gd name="connsiteX103" fmla="*/ 1889760 w 4457700"/>
                      <a:gd name="connsiteY103" fmla="*/ 2455545 h 4342448"/>
                      <a:gd name="connsiteX104" fmla="*/ 1797367 w 4457700"/>
                      <a:gd name="connsiteY104" fmla="*/ 2618422 h 4342448"/>
                      <a:gd name="connsiteX105" fmla="*/ 1647825 w 4457700"/>
                      <a:gd name="connsiteY105" fmla="*/ 2669857 h 4342448"/>
                      <a:gd name="connsiteX106" fmla="*/ 1454467 w 4457700"/>
                      <a:gd name="connsiteY106" fmla="*/ 2575560 h 4342448"/>
                      <a:gd name="connsiteX107" fmla="*/ 1311592 w 4457700"/>
                      <a:gd name="connsiteY107" fmla="*/ 2391727 h 4342448"/>
                      <a:gd name="connsiteX108" fmla="*/ 1168717 w 4457700"/>
                      <a:gd name="connsiteY108" fmla="*/ 2206942 h 4342448"/>
                      <a:gd name="connsiteX109" fmla="*/ 1212532 w 4457700"/>
                      <a:gd name="connsiteY109" fmla="*/ 1864042 h 4342448"/>
                      <a:gd name="connsiteX110" fmla="*/ 1346059 w 4457700"/>
                      <a:gd name="connsiteY110" fmla="*/ 1813311 h 4342448"/>
                      <a:gd name="connsiteX111" fmla="*/ 1660207 w 4457700"/>
                      <a:gd name="connsiteY111" fmla="*/ 1000125 h 4342448"/>
                      <a:gd name="connsiteX112" fmla="*/ 1394460 w 4457700"/>
                      <a:gd name="connsiteY112" fmla="*/ 1205866 h 4342448"/>
                      <a:gd name="connsiteX113" fmla="*/ 1514475 w 4457700"/>
                      <a:gd name="connsiteY113" fmla="*/ 1360171 h 4342448"/>
                      <a:gd name="connsiteX114" fmla="*/ 1750695 w 4457700"/>
                      <a:gd name="connsiteY114" fmla="*/ 1389698 h 4342448"/>
                      <a:gd name="connsiteX115" fmla="*/ 1814512 w 4457700"/>
                      <a:gd name="connsiteY115" fmla="*/ 1277303 h 4342448"/>
                      <a:gd name="connsiteX116" fmla="*/ 1780222 w 4457700"/>
                      <a:gd name="connsiteY116" fmla="*/ 1154430 h 4342448"/>
                      <a:gd name="connsiteX117" fmla="*/ 3108960 w 4457700"/>
                      <a:gd name="connsiteY117" fmla="*/ 999172 h 4342448"/>
                      <a:gd name="connsiteX118" fmla="*/ 2843213 w 4457700"/>
                      <a:gd name="connsiteY118" fmla="*/ 1204912 h 4342448"/>
                      <a:gd name="connsiteX119" fmla="*/ 2962275 w 4457700"/>
                      <a:gd name="connsiteY119" fmla="*/ 1359217 h 4342448"/>
                      <a:gd name="connsiteX120" fmla="*/ 3074670 w 4457700"/>
                      <a:gd name="connsiteY120" fmla="*/ 1423035 h 4342448"/>
                      <a:gd name="connsiteX121" fmla="*/ 3198495 w 4457700"/>
                      <a:gd name="connsiteY121" fmla="*/ 1389697 h 4342448"/>
                      <a:gd name="connsiteX122" fmla="*/ 3262313 w 4457700"/>
                      <a:gd name="connsiteY122" fmla="*/ 1277302 h 4342448"/>
                      <a:gd name="connsiteX123" fmla="*/ 3228023 w 4457700"/>
                      <a:gd name="connsiteY123" fmla="*/ 1153477 h 4342448"/>
                      <a:gd name="connsiteX124" fmla="*/ 1362075 w 4457700"/>
                      <a:gd name="connsiteY124" fmla="*/ 720091 h 4342448"/>
                      <a:gd name="connsiteX125" fmla="*/ 1259205 w 4457700"/>
                      <a:gd name="connsiteY125" fmla="*/ 755333 h 4342448"/>
                      <a:gd name="connsiteX126" fmla="*/ 1229677 w 4457700"/>
                      <a:gd name="connsiteY126" fmla="*/ 990600 h 4342448"/>
                      <a:gd name="connsiteX127" fmla="*/ 1348740 w 4457700"/>
                      <a:gd name="connsiteY127" fmla="*/ 1144905 h 4342448"/>
                      <a:gd name="connsiteX128" fmla="*/ 1614487 w 4457700"/>
                      <a:gd name="connsiteY128" fmla="*/ 939166 h 4342448"/>
                      <a:gd name="connsiteX129" fmla="*/ 1495425 w 4457700"/>
                      <a:gd name="connsiteY129" fmla="*/ 784860 h 4342448"/>
                      <a:gd name="connsiteX130" fmla="*/ 1362075 w 4457700"/>
                      <a:gd name="connsiteY130" fmla="*/ 720091 h 4342448"/>
                      <a:gd name="connsiteX131" fmla="*/ 2809875 w 4457700"/>
                      <a:gd name="connsiteY131" fmla="*/ 720090 h 4342448"/>
                      <a:gd name="connsiteX132" fmla="*/ 2707006 w 4457700"/>
                      <a:gd name="connsiteY132" fmla="*/ 755332 h 4342448"/>
                      <a:gd name="connsiteX133" fmla="*/ 2643188 w 4457700"/>
                      <a:gd name="connsiteY133" fmla="*/ 866775 h 4342448"/>
                      <a:gd name="connsiteX134" fmla="*/ 2676525 w 4457700"/>
                      <a:gd name="connsiteY134" fmla="*/ 990600 h 4342448"/>
                      <a:gd name="connsiteX135" fmla="*/ 2796541 w 4457700"/>
                      <a:gd name="connsiteY135" fmla="*/ 1144905 h 4342448"/>
                      <a:gd name="connsiteX136" fmla="*/ 3062288 w 4457700"/>
                      <a:gd name="connsiteY136" fmla="*/ 939165 h 4342448"/>
                      <a:gd name="connsiteX137" fmla="*/ 2943225 w 4457700"/>
                      <a:gd name="connsiteY137" fmla="*/ 784860 h 4342448"/>
                      <a:gd name="connsiteX138" fmla="*/ 2831783 w 4457700"/>
                      <a:gd name="connsiteY138" fmla="*/ 721042 h 4342448"/>
                      <a:gd name="connsiteX139" fmla="*/ 2809875 w 4457700"/>
                      <a:gd name="connsiteY139" fmla="*/ 720090 h 4342448"/>
                      <a:gd name="connsiteX140" fmla="*/ 2228850 w 4457700"/>
                      <a:gd name="connsiteY140" fmla="*/ 677228 h 4342448"/>
                      <a:gd name="connsiteX141" fmla="*/ 2266950 w 4457700"/>
                      <a:gd name="connsiteY141" fmla="*/ 715328 h 4342448"/>
                      <a:gd name="connsiteX142" fmla="*/ 2266950 w 4457700"/>
                      <a:gd name="connsiteY142" fmla="*/ 3627120 h 4342448"/>
                      <a:gd name="connsiteX143" fmla="*/ 2228850 w 4457700"/>
                      <a:gd name="connsiteY143" fmla="*/ 3665220 h 4342448"/>
                      <a:gd name="connsiteX144" fmla="*/ 2190750 w 4457700"/>
                      <a:gd name="connsiteY144" fmla="*/ 3627120 h 4342448"/>
                      <a:gd name="connsiteX145" fmla="*/ 2190750 w 4457700"/>
                      <a:gd name="connsiteY145" fmla="*/ 715328 h 4342448"/>
                      <a:gd name="connsiteX146" fmla="*/ 2228850 w 4457700"/>
                      <a:gd name="connsiteY146" fmla="*/ 677228 h 4342448"/>
                      <a:gd name="connsiteX147" fmla="*/ 2792002 w 4457700"/>
                      <a:gd name="connsiteY147" fmla="*/ 644292 h 4342448"/>
                      <a:gd name="connsiteX148" fmla="*/ 2840356 w 4457700"/>
                      <a:gd name="connsiteY148" fmla="*/ 645795 h 4342448"/>
                      <a:gd name="connsiteX149" fmla="*/ 3003233 w 4457700"/>
                      <a:gd name="connsiteY149" fmla="*/ 738187 h 4342448"/>
                      <a:gd name="connsiteX150" fmla="*/ 3145156 w 4457700"/>
                      <a:gd name="connsiteY150" fmla="*/ 921067 h 4342448"/>
                      <a:gd name="connsiteX151" fmla="*/ 3146108 w 4457700"/>
                      <a:gd name="connsiteY151" fmla="*/ 922020 h 4342448"/>
                      <a:gd name="connsiteX152" fmla="*/ 3147060 w 4457700"/>
                      <a:gd name="connsiteY152" fmla="*/ 922972 h 4342448"/>
                      <a:gd name="connsiteX153" fmla="*/ 3288983 w 4457700"/>
                      <a:gd name="connsiteY153" fmla="*/ 1105852 h 4342448"/>
                      <a:gd name="connsiteX154" fmla="*/ 3338513 w 4457700"/>
                      <a:gd name="connsiteY154" fmla="*/ 1285875 h 4342448"/>
                      <a:gd name="connsiteX155" fmla="*/ 3246120 w 4457700"/>
                      <a:gd name="connsiteY155" fmla="*/ 1448752 h 4342448"/>
                      <a:gd name="connsiteX156" fmla="*/ 3096578 w 4457700"/>
                      <a:gd name="connsiteY156" fmla="*/ 1500187 h 4342448"/>
                      <a:gd name="connsiteX157" fmla="*/ 3065145 w 4457700"/>
                      <a:gd name="connsiteY157" fmla="*/ 1498282 h 4342448"/>
                      <a:gd name="connsiteX158" fmla="*/ 2902268 w 4457700"/>
                      <a:gd name="connsiteY158" fmla="*/ 1405890 h 4342448"/>
                      <a:gd name="connsiteX159" fmla="*/ 2617470 w 4457700"/>
                      <a:gd name="connsiteY159" fmla="*/ 1037272 h 4342448"/>
                      <a:gd name="connsiteX160" fmla="*/ 2567941 w 4457700"/>
                      <a:gd name="connsiteY160" fmla="*/ 857250 h 4342448"/>
                      <a:gd name="connsiteX161" fmla="*/ 2660333 w 4457700"/>
                      <a:gd name="connsiteY161" fmla="*/ 695325 h 4342448"/>
                      <a:gd name="connsiteX162" fmla="*/ 2792002 w 4457700"/>
                      <a:gd name="connsiteY162" fmla="*/ 644292 h 4342448"/>
                      <a:gd name="connsiteX163" fmla="*/ 1345641 w 4457700"/>
                      <a:gd name="connsiteY163" fmla="*/ 643390 h 4342448"/>
                      <a:gd name="connsiteX164" fmla="*/ 1555432 w 4457700"/>
                      <a:gd name="connsiteY164" fmla="*/ 737235 h 4342448"/>
                      <a:gd name="connsiteX165" fmla="*/ 1841182 w 4457700"/>
                      <a:gd name="connsiteY165" fmla="*/ 1105853 h 4342448"/>
                      <a:gd name="connsiteX166" fmla="*/ 1889760 w 4457700"/>
                      <a:gd name="connsiteY166" fmla="*/ 1285875 h 4342448"/>
                      <a:gd name="connsiteX167" fmla="*/ 1797367 w 4457700"/>
                      <a:gd name="connsiteY167" fmla="*/ 1448753 h 4342448"/>
                      <a:gd name="connsiteX168" fmla="*/ 1647825 w 4457700"/>
                      <a:gd name="connsiteY168" fmla="*/ 1500188 h 4342448"/>
                      <a:gd name="connsiteX169" fmla="*/ 1454467 w 4457700"/>
                      <a:gd name="connsiteY169" fmla="*/ 1405891 h 4342448"/>
                      <a:gd name="connsiteX170" fmla="*/ 1168717 w 4457700"/>
                      <a:gd name="connsiteY170" fmla="*/ 1037273 h 4342448"/>
                      <a:gd name="connsiteX171" fmla="*/ 1212532 w 4457700"/>
                      <a:gd name="connsiteY171" fmla="*/ 694373 h 4342448"/>
                      <a:gd name="connsiteX172" fmla="*/ 1345641 w 4457700"/>
                      <a:gd name="connsiteY172" fmla="*/ 643390 h 4342448"/>
                      <a:gd name="connsiteX173" fmla="*/ 1062990 w 4457700"/>
                      <a:gd name="connsiteY173" fmla="*/ 76200 h 4342448"/>
                      <a:gd name="connsiteX174" fmla="*/ 612457 w 4457700"/>
                      <a:gd name="connsiteY174" fmla="*/ 526732 h 4342448"/>
                      <a:gd name="connsiteX175" fmla="*/ 612457 w 4457700"/>
                      <a:gd name="connsiteY175" fmla="*/ 3815715 h 4342448"/>
                      <a:gd name="connsiteX176" fmla="*/ 1062990 w 4457700"/>
                      <a:gd name="connsiteY176" fmla="*/ 4266248 h 4342448"/>
                      <a:gd name="connsiteX177" fmla="*/ 3394710 w 4457700"/>
                      <a:gd name="connsiteY177" fmla="*/ 4266248 h 4342448"/>
                      <a:gd name="connsiteX178" fmla="*/ 3845242 w 4457700"/>
                      <a:gd name="connsiteY178" fmla="*/ 3815715 h 4342448"/>
                      <a:gd name="connsiteX179" fmla="*/ 3845242 w 4457700"/>
                      <a:gd name="connsiteY179" fmla="*/ 526732 h 4342448"/>
                      <a:gd name="connsiteX180" fmla="*/ 3394710 w 4457700"/>
                      <a:gd name="connsiteY180" fmla="*/ 76200 h 4342448"/>
                      <a:gd name="connsiteX181" fmla="*/ 1062990 w 4457700"/>
                      <a:gd name="connsiteY181" fmla="*/ 0 h 4342448"/>
                      <a:gd name="connsiteX182" fmla="*/ 3394710 w 4457700"/>
                      <a:gd name="connsiteY182" fmla="*/ 0 h 4342448"/>
                      <a:gd name="connsiteX183" fmla="*/ 3921442 w 4457700"/>
                      <a:gd name="connsiteY183" fmla="*/ 526732 h 4342448"/>
                      <a:gd name="connsiteX184" fmla="*/ 3921442 w 4457700"/>
                      <a:gd name="connsiteY184" fmla="*/ 3815715 h 4342448"/>
                      <a:gd name="connsiteX185" fmla="*/ 3667125 w 4457700"/>
                      <a:gd name="connsiteY185" fmla="*/ 4266248 h 4342448"/>
                      <a:gd name="connsiteX186" fmla="*/ 4419600 w 4457700"/>
                      <a:gd name="connsiteY186" fmla="*/ 4266248 h 4342448"/>
                      <a:gd name="connsiteX187" fmla="*/ 4457700 w 4457700"/>
                      <a:gd name="connsiteY187" fmla="*/ 4304348 h 4342448"/>
                      <a:gd name="connsiteX188" fmla="*/ 4419600 w 4457700"/>
                      <a:gd name="connsiteY188" fmla="*/ 4342448 h 4342448"/>
                      <a:gd name="connsiteX189" fmla="*/ 38100 w 4457700"/>
                      <a:gd name="connsiteY189" fmla="*/ 4342448 h 4342448"/>
                      <a:gd name="connsiteX190" fmla="*/ 0 w 4457700"/>
                      <a:gd name="connsiteY190" fmla="*/ 4304348 h 4342448"/>
                      <a:gd name="connsiteX191" fmla="*/ 38100 w 4457700"/>
                      <a:gd name="connsiteY191" fmla="*/ 4266248 h 4342448"/>
                      <a:gd name="connsiteX192" fmla="*/ 790575 w 4457700"/>
                      <a:gd name="connsiteY192" fmla="*/ 4266248 h 4342448"/>
                      <a:gd name="connsiteX193" fmla="*/ 536257 w 4457700"/>
                      <a:gd name="connsiteY193" fmla="*/ 3815715 h 4342448"/>
                      <a:gd name="connsiteX194" fmla="*/ 536257 w 4457700"/>
                      <a:gd name="connsiteY194" fmla="*/ 526732 h 4342448"/>
                      <a:gd name="connsiteX195" fmla="*/ 1062990 w 4457700"/>
                      <a:gd name="connsiteY195" fmla="*/ 0 h 4342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</a:cxnLst>
                    <a:rect l="l" t="t" r="r" b="b"/>
                    <a:pathLst>
                      <a:path w="4457700" h="4342448">
                        <a:moveTo>
                          <a:pt x="3108960" y="3338512"/>
                        </a:moveTo>
                        <a:lnTo>
                          <a:pt x="2843213" y="3544252"/>
                        </a:lnTo>
                        <a:lnTo>
                          <a:pt x="2962275" y="3698557"/>
                        </a:lnTo>
                        <a:cubicBezTo>
                          <a:pt x="3019425" y="3771900"/>
                          <a:pt x="3125153" y="3785235"/>
                          <a:pt x="3198495" y="3728085"/>
                        </a:cubicBezTo>
                        <a:cubicBezTo>
                          <a:pt x="3233738" y="3701415"/>
                          <a:pt x="3256598" y="3661410"/>
                          <a:pt x="3262313" y="3616642"/>
                        </a:cubicBezTo>
                        <a:cubicBezTo>
                          <a:pt x="3268028" y="3571875"/>
                          <a:pt x="3255645" y="3528060"/>
                          <a:pt x="3228023" y="3492817"/>
                        </a:cubicBezTo>
                        <a:close/>
                        <a:moveTo>
                          <a:pt x="1662112" y="3337560"/>
                        </a:moveTo>
                        <a:lnTo>
                          <a:pt x="1396365" y="3544253"/>
                        </a:lnTo>
                        <a:lnTo>
                          <a:pt x="1515427" y="3698558"/>
                        </a:lnTo>
                        <a:cubicBezTo>
                          <a:pt x="1572577" y="3771900"/>
                          <a:pt x="1678305" y="3785235"/>
                          <a:pt x="1751647" y="3728085"/>
                        </a:cubicBezTo>
                        <a:cubicBezTo>
                          <a:pt x="1824037" y="3671888"/>
                          <a:pt x="1838325" y="3566160"/>
                          <a:pt x="1782127" y="3491865"/>
                        </a:cubicBezTo>
                        <a:close/>
                        <a:moveTo>
                          <a:pt x="1383387" y="3060859"/>
                        </a:moveTo>
                        <a:cubicBezTo>
                          <a:pt x="1340644" y="3055382"/>
                          <a:pt x="1295876" y="3066098"/>
                          <a:pt x="1259204" y="3094673"/>
                        </a:cubicBezTo>
                        <a:cubicBezTo>
                          <a:pt x="1223962" y="3122295"/>
                          <a:pt x="1201102" y="3162300"/>
                          <a:pt x="1195387" y="3207068"/>
                        </a:cubicBezTo>
                        <a:cubicBezTo>
                          <a:pt x="1189672" y="3251835"/>
                          <a:pt x="1202054" y="3295650"/>
                          <a:pt x="1228725" y="3330893"/>
                        </a:cubicBezTo>
                        <a:lnTo>
                          <a:pt x="1348740" y="3484245"/>
                        </a:lnTo>
                        <a:lnTo>
                          <a:pt x="1614487" y="3277553"/>
                        </a:lnTo>
                        <a:lnTo>
                          <a:pt x="1495425" y="3124200"/>
                        </a:lnTo>
                        <a:cubicBezTo>
                          <a:pt x="1466850" y="3088005"/>
                          <a:pt x="1426131" y="3066336"/>
                          <a:pt x="1383387" y="3060859"/>
                        </a:cubicBezTo>
                        <a:close/>
                        <a:moveTo>
                          <a:pt x="2809875" y="3059430"/>
                        </a:moveTo>
                        <a:cubicBezTo>
                          <a:pt x="2772728" y="3059430"/>
                          <a:pt x="2736533" y="3071812"/>
                          <a:pt x="2707006" y="3094672"/>
                        </a:cubicBezTo>
                        <a:cubicBezTo>
                          <a:pt x="2671763" y="3121342"/>
                          <a:pt x="2648903" y="3161347"/>
                          <a:pt x="2643188" y="3206115"/>
                        </a:cubicBezTo>
                        <a:cubicBezTo>
                          <a:pt x="2637473" y="3250882"/>
                          <a:pt x="2648903" y="3295650"/>
                          <a:pt x="2676525" y="3330892"/>
                        </a:cubicBezTo>
                        <a:lnTo>
                          <a:pt x="2795588" y="3484245"/>
                        </a:lnTo>
                        <a:lnTo>
                          <a:pt x="3062288" y="3278505"/>
                        </a:lnTo>
                        <a:lnTo>
                          <a:pt x="2943225" y="3124200"/>
                        </a:lnTo>
                        <a:cubicBezTo>
                          <a:pt x="2916556" y="3088957"/>
                          <a:pt x="2876550" y="3066097"/>
                          <a:pt x="2831783" y="3060382"/>
                        </a:cubicBezTo>
                        <a:cubicBezTo>
                          <a:pt x="2824163" y="3059430"/>
                          <a:pt x="2817495" y="3059430"/>
                          <a:pt x="2809875" y="3059430"/>
                        </a:cubicBezTo>
                        <a:close/>
                        <a:moveTo>
                          <a:pt x="2792135" y="2985522"/>
                        </a:moveTo>
                        <a:cubicBezTo>
                          <a:pt x="2808030" y="2984421"/>
                          <a:pt x="2824163" y="2984897"/>
                          <a:pt x="2840356" y="2987040"/>
                        </a:cubicBezTo>
                        <a:cubicBezTo>
                          <a:pt x="2906078" y="2994660"/>
                          <a:pt x="2963228" y="3027997"/>
                          <a:pt x="3003233" y="3079432"/>
                        </a:cubicBezTo>
                        <a:lnTo>
                          <a:pt x="3144203" y="3261360"/>
                        </a:lnTo>
                        <a:cubicBezTo>
                          <a:pt x="3145156" y="3262312"/>
                          <a:pt x="3145156" y="3262312"/>
                          <a:pt x="3146108" y="3263265"/>
                        </a:cubicBezTo>
                        <a:cubicBezTo>
                          <a:pt x="3146108" y="3263265"/>
                          <a:pt x="3146108" y="3264217"/>
                          <a:pt x="3147060" y="3265170"/>
                        </a:cubicBezTo>
                        <a:lnTo>
                          <a:pt x="3288031" y="3447097"/>
                        </a:lnTo>
                        <a:cubicBezTo>
                          <a:pt x="3328035" y="3498532"/>
                          <a:pt x="3346133" y="3562350"/>
                          <a:pt x="3337560" y="3627120"/>
                        </a:cubicBezTo>
                        <a:cubicBezTo>
                          <a:pt x="3328988" y="3691890"/>
                          <a:pt x="3296603" y="3749040"/>
                          <a:pt x="3245168" y="3789045"/>
                        </a:cubicBezTo>
                        <a:cubicBezTo>
                          <a:pt x="3200400" y="3823335"/>
                          <a:pt x="3148013" y="3840480"/>
                          <a:pt x="3095625" y="3840480"/>
                        </a:cubicBezTo>
                        <a:cubicBezTo>
                          <a:pt x="3022283" y="3840480"/>
                          <a:pt x="2950845" y="3808095"/>
                          <a:pt x="2902268" y="3746182"/>
                        </a:cubicBezTo>
                        <a:lnTo>
                          <a:pt x="2617470" y="3378517"/>
                        </a:lnTo>
                        <a:cubicBezTo>
                          <a:pt x="2577466" y="3327082"/>
                          <a:pt x="2559368" y="3263265"/>
                          <a:pt x="2567941" y="3198495"/>
                        </a:cubicBezTo>
                        <a:cubicBezTo>
                          <a:pt x="2575560" y="3132772"/>
                          <a:pt x="2608898" y="3075622"/>
                          <a:pt x="2660333" y="3035617"/>
                        </a:cubicBezTo>
                        <a:cubicBezTo>
                          <a:pt x="2698909" y="3006328"/>
                          <a:pt x="2744451" y="2988826"/>
                          <a:pt x="2792135" y="2985522"/>
                        </a:cubicBezTo>
                        <a:close/>
                        <a:moveTo>
                          <a:pt x="1346059" y="2984402"/>
                        </a:moveTo>
                        <a:cubicBezTo>
                          <a:pt x="1361710" y="2983394"/>
                          <a:pt x="1377404" y="2983885"/>
                          <a:pt x="1392912" y="2985850"/>
                        </a:cubicBezTo>
                        <a:cubicBezTo>
                          <a:pt x="1454944" y="2993708"/>
                          <a:pt x="1513999" y="3025140"/>
                          <a:pt x="1555432" y="3078480"/>
                        </a:cubicBezTo>
                        <a:lnTo>
                          <a:pt x="1698307" y="3262313"/>
                        </a:lnTo>
                        <a:lnTo>
                          <a:pt x="1842134" y="3446145"/>
                        </a:lnTo>
                        <a:cubicBezTo>
                          <a:pt x="1924050" y="3552825"/>
                          <a:pt x="1905000" y="3706178"/>
                          <a:pt x="1798320" y="3789045"/>
                        </a:cubicBezTo>
                        <a:cubicBezTo>
                          <a:pt x="1753552" y="3823335"/>
                          <a:pt x="1701165" y="3840480"/>
                          <a:pt x="1648777" y="3840480"/>
                        </a:cubicBezTo>
                        <a:cubicBezTo>
                          <a:pt x="1575434" y="3840480"/>
                          <a:pt x="1503045" y="3808095"/>
                          <a:pt x="1455420" y="3746183"/>
                        </a:cubicBezTo>
                        <a:lnTo>
                          <a:pt x="1169670" y="3377565"/>
                        </a:lnTo>
                        <a:cubicBezTo>
                          <a:pt x="1129665" y="3326130"/>
                          <a:pt x="1111567" y="3262313"/>
                          <a:pt x="1120140" y="3197543"/>
                        </a:cubicBezTo>
                        <a:cubicBezTo>
                          <a:pt x="1127759" y="3132773"/>
                          <a:pt x="1161097" y="3074670"/>
                          <a:pt x="1212532" y="3034665"/>
                        </a:cubicBezTo>
                        <a:cubicBezTo>
                          <a:pt x="1252537" y="3003947"/>
                          <a:pt x="1299106" y="2987427"/>
                          <a:pt x="1346059" y="2984402"/>
                        </a:cubicBezTo>
                        <a:close/>
                        <a:moveTo>
                          <a:pt x="3108960" y="2169795"/>
                        </a:moveTo>
                        <a:lnTo>
                          <a:pt x="2843213" y="2375535"/>
                        </a:lnTo>
                        <a:lnTo>
                          <a:pt x="2962275" y="2528887"/>
                        </a:lnTo>
                        <a:cubicBezTo>
                          <a:pt x="2989897" y="2564129"/>
                          <a:pt x="3029903" y="2586989"/>
                          <a:pt x="3074670" y="2592704"/>
                        </a:cubicBezTo>
                        <a:cubicBezTo>
                          <a:pt x="3119438" y="2598420"/>
                          <a:pt x="3163253" y="2586989"/>
                          <a:pt x="3198495" y="2559367"/>
                        </a:cubicBezTo>
                        <a:cubicBezTo>
                          <a:pt x="3233738" y="2531745"/>
                          <a:pt x="3256597" y="2491739"/>
                          <a:pt x="3262313" y="2446972"/>
                        </a:cubicBezTo>
                        <a:cubicBezTo>
                          <a:pt x="3267075" y="2402204"/>
                          <a:pt x="3255645" y="2358389"/>
                          <a:pt x="3228022" y="2324100"/>
                        </a:cubicBezTo>
                        <a:close/>
                        <a:moveTo>
                          <a:pt x="1661160" y="2169795"/>
                        </a:moveTo>
                        <a:lnTo>
                          <a:pt x="1395412" y="2376488"/>
                        </a:lnTo>
                        <a:lnTo>
                          <a:pt x="1514475" y="2529840"/>
                        </a:lnTo>
                        <a:cubicBezTo>
                          <a:pt x="1571625" y="2603182"/>
                          <a:pt x="1677352" y="2616517"/>
                          <a:pt x="1750695" y="2559367"/>
                        </a:cubicBezTo>
                        <a:cubicBezTo>
                          <a:pt x="1785937" y="2531745"/>
                          <a:pt x="1808797" y="2491740"/>
                          <a:pt x="1814512" y="2446972"/>
                        </a:cubicBezTo>
                        <a:cubicBezTo>
                          <a:pt x="1820227" y="2402205"/>
                          <a:pt x="1808797" y="2358390"/>
                          <a:pt x="1781175" y="2324100"/>
                        </a:cubicBezTo>
                        <a:close/>
                        <a:moveTo>
                          <a:pt x="1383387" y="1890831"/>
                        </a:moveTo>
                        <a:cubicBezTo>
                          <a:pt x="1340644" y="1885473"/>
                          <a:pt x="1295876" y="1896427"/>
                          <a:pt x="1259205" y="1925002"/>
                        </a:cubicBezTo>
                        <a:cubicBezTo>
                          <a:pt x="1185862" y="1982152"/>
                          <a:pt x="1172527" y="2087880"/>
                          <a:pt x="1228725" y="2161222"/>
                        </a:cubicBezTo>
                        <a:lnTo>
                          <a:pt x="1348740" y="2315527"/>
                        </a:lnTo>
                        <a:lnTo>
                          <a:pt x="1614487" y="2108835"/>
                        </a:lnTo>
                        <a:lnTo>
                          <a:pt x="1495425" y="1954530"/>
                        </a:lnTo>
                        <a:cubicBezTo>
                          <a:pt x="1466850" y="1917859"/>
                          <a:pt x="1426131" y="1896189"/>
                          <a:pt x="1383387" y="1890831"/>
                        </a:cubicBezTo>
                        <a:close/>
                        <a:moveTo>
                          <a:pt x="2809875" y="1889760"/>
                        </a:moveTo>
                        <a:cubicBezTo>
                          <a:pt x="2773680" y="1889760"/>
                          <a:pt x="2737485" y="1901190"/>
                          <a:pt x="2707005" y="1925002"/>
                        </a:cubicBezTo>
                        <a:cubicBezTo>
                          <a:pt x="2671763" y="1951672"/>
                          <a:pt x="2648903" y="1991677"/>
                          <a:pt x="2643188" y="2036445"/>
                        </a:cubicBezTo>
                        <a:cubicBezTo>
                          <a:pt x="2637472" y="2081212"/>
                          <a:pt x="2648903" y="2125027"/>
                          <a:pt x="2676525" y="2161222"/>
                        </a:cubicBezTo>
                        <a:lnTo>
                          <a:pt x="2796540" y="2314575"/>
                        </a:lnTo>
                        <a:lnTo>
                          <a:pt x="3062288" y="2108835"/>
                        </a:lnTo>
                        <a:lnTo>
                          <a:pt x="2943225" y="1954529"/>
                        </a:lnTo>
                        <a:cubicBezTo>
                          <a:pt x="2909888" y="1911667"/>
                          <a:pt x="2860357" y="1889760"/>
                          <a:pt x="2809875" y="1889760"/>
                        </a:cubicBezTo>
                        <a:close/>
                        <a:moveTo>
                          <a:pt x="2792907" y="1814964"/>
                        </a:moveTo>
                        <a:cubicBezTo>
                          <a:pt x="2871163" y="1809690"/>
                          <a:pt x="2950488" y="1842134"/>
                          <a:pt x="3002280" y="1908810"/>
                        </a:cubicBezTo>
                        <a:lnTo>
                          <a:pt x="3144203" y="2091690"/>
                        </a:lnTo>
                        <a:cubicBezTo>
                          <a:pt x="3144203" y="2091690"/>
                          <a:pt x="3145155" y="2092642"/>
                          <a:pt x="3145155" y="2092642"/>
                        </a:cubicBezTo>
                        <a:cubicBezTo>
                          <a:pt x="3145155" y="2092642"/>
                          <a:pt x="3146107" y="2093595"/>
                          <a:pt x="3146107" y="2093595"/>
                        </a:cubicBezTo>
                        <a:lnTo>
                          <a:pt x="3288030" y="2275522"/>
                        </a:lnTo>
                        <a:cubicBezTo>
                          <a:pt x="3328035" y="2326957"/>
                          <a:pt x="3346132" y="2390775"/>
                          <a:pt x="3337560" y="2455545"/>
                        </a:cubicBezTo>
                        <a:cubicBezTo>
                          <a:pt x="3329940" y="2520314"/>
                          <a:pt x="3296603" y="2578417"/>
                          <a:pt x="3245168" y="2618422"/>
                        </a:cubicBezTo>
                        <a:cubicBezTo>
                          <a:pt x="3201353" y="2651760"/>
                          <a:pt x="3149918" y="2669857"/>
                          <a:pt x="3095625" y="2669857"/>
                        </a:cubicBezTo>
                        <a:cubicBezTo>
                          <a:pt x="3085147" y="2669857"/>
                          <a:pt x="3074670" y="2668904"/>
                          <a:pt x="3064193" y="2667952"/>
                        </a:cubicBezTo>
                        <a:cubicBezTo>
                          <a:pt x="2998470" y="2660332"/>
                          <a:pt x="2941320" y="2626995"/>
                          <a:pt x="2901315" y="2575560"/>
                        </a:cubicBezTo>
                        <a:lnTo>
                          <a:pt x="2759393" y="2392679"/>
                        </a:lnTo>
                        <a:cubicBezTo>
                          <a:pt x="2759393" y="2391727"/>
                          <a:pt x="2759393" y="2391727"/>
                          <a:pt x="2758440" y="2390775"/>
                        </a:cubicBezTo>
                        <a:lnTo>
                          <a:pt x="2616518" y="2207895"/>
                        </a:lnTo>
                        <a:cubicBezTo>
                          <a:pt x="2576513" y="2156460"/>
                          <a:pt x="2558415" y="2092642"/>
                          <a:pt x="2566988" y="2027872"/>
                        </a:cubicBezTo>
                        <a:cubicBezTo>
                          <a:pt x="2574607" y="1963102"/>
                          <a:pt x="2607945" y="1905952"/>
                          <a:pt x="2659380" y="1865947"/>
                        </a:cubicBezTo>
                        <a:cubicBezTo>
                          <a:pt x="2699385" y="1834872"/>
                          <a:pt x="2745954" y="1818128"/>
                          <a:pt x="2792907" y="1814964"/>
                        </a:cubicBezTo>
                        <a:close/>
                        <a:moveTo>
                          <a:pt x="1346059" y="1813311"/>
                        </a:moveTo>
                        <a:cubicBezTo>
                          <a:pt x="1424315" y="1808232"/>
                          <a:pt x="1503640" y="1840825"/>
                          <a:pt x="1555432" y="1906905"/>
                        </a:cubicBezTo>
                        <a:lnTo>
                          <a:pt x="1841182" y="2275522"/>
                        </a:lnTo>
                        <a:cubicBezTo>
                          <a:pt x="1880235" y="2326957"/>
                          <a:pt x="1898332" y="2390775"/>
                          <a:pt x="1889760" y="2455545"/>
                        </a:cubicBezTo>
                        <a:cubicBezTo>
                          <a:pt x="1882140" y="2520315"/>
                          <a:pt x="1848802" y="2578417"/>
                          <a:pt x="1797367" y="2618422"/>
                        </a:cubicBezTo>
                        <a:cubicBezTo>
                          <a:pt x="1752600" y="2652713"/>
                          <a:pt x="1700212" y="2669857"/>
                          <a:pt x="1647825" y="2669857"/>
                        </a:cubicBezTo>
                        <a:cubicBezTo>
                          <a:pt x="1574482" y="2669857"/>
                          <a:pt x="1502092" y="2637472"/>
                          <a:pt x="1454467" y="2575560"/>
                        </a:cubicBezTo>
                        <a:lnTo>
                          <a:pt x="1311592" y="2391727"/>
                        </a:lnTo>
                        <a:lnTo>
                          <a:pt x="1168717" y="2206942"/>
                        </a:lnTo>
                        <a:cubicBezTo>
                          <a:pt x="1086802" y="2100262"/>
                          <a:pt x="1105852" y="1946910"/>
                          <a:pt x="1212532" y="1864042"/>
                        </a:cubicBezTo>
                        <a:cubicBezTo>
                          <a:pt x="1252537" y="1832967"/>
                          <a:pt x="1299106" y="1816358"/>
                          <a:pt x="1346059" y="1813311"/>
                        </a:cubicBezTo>
                        <a:close/>
                        <a:moveTo>
                          <a:pt x="1660207" y="1000125"/>
                        </a:moveTo>
                        <a:lnTo>
                          <a:pt x="1394460" y="1205866"/>
                        </a:lnTo>
                        <a:lnTo>
                          <a:pt x="1514475" y="1360171"/>
                        </a:lnTo>
                        <a:cubicBezTo>
                          <a:pt x="1571625" y="1433513"/>
                          <a:pt x="1677352" y="1446848"/>
                          <a:pt x="1750695" y="1389698"/>
                        </a:cubicBezTo>
                        <a:cubicBezTo>
                          <a:pt x="1785937" y="1362075"/>
                          <a:pt x="1808797" y="1322071"/>
                          <a:pt x="1814512" y="1277303"/>
                        </a:cubicBezTo>
                        <a:cubicBezTo>
                          <a:pt x="1820227" y="1232536"/>
                          <a:pt x="1808797" y="1188721"/>
                          <a:pt x="1780222" y="1154430"/>
                        </a:cubicBezTo>
                        <a:close/>
                        <a:moveTo>
                          <a:pt x="3108960" y="999172"/>
                        </a:moveTo>
                        <a:lnTo>
                          <a:pt x="2843213" y="1204912"/>
                        </a:lnTo>
                        <a:lnTo>
                          <a:pt x="2962275" y="1359217"/>
                        </a:lnTo>
                        <a:cubicBezTo>
                          <a:pt x="2989898" y="1394460"/>
                          <a:pt x="3029903" y="1417320"/>
                          <a:pt x="3074670" y="1423035"/>
                        </a:cubicBezTo>
                        <a:cubicBezTo>
                          <a:pt x="3119438" y="1428750"/>
                          <a:pt x="3163253" y="1417320"/>
                          <a:pt x="3198495" y="1389697"/>
                        </a:cubicBezTo>
                        <a:cubicBezTo>
                          <a:pt x="3233738" y="1362075"/>
                          <a:pt x="3256598" y="1322070"/>
                          <a:pt x="3262313" y="1277302"/>
                        </a:cubicBezTo>
                        <a:cubicBezTo>
                          <a:pt x="3267075" y="1232535"/>
                          <a:pt x="3255645" y="1188720"/>
                          <a:pt x="3228023" y="1153477"/>
                        </a:cubicBezTo>
                        <a:close/>
                        <a:moveTo>
                          <a:pt x="1362075" y="720091"/>
                        </a:moveTo>
                        <a:cubicBezTo>
                          <a:pt x="1325880" y="720091"/>
                          <a:pt x="1289685" y="731520"/>
                          <a:pt x="1259205" y="755333"/>
                        </a:cubicBezTo>
                        <a:cubicBezTo>
                          <a:pt x="1185862" y="811530"/>
                          <a:pt x="1172527" y="918210"/>
                          <a:pt x="1229677" y="990600"/>
                        </a:cubicBezTo>
                        <a:lnTo>
                          <a:pt x="1348740" y="1144905"/>
                        </a:lnTo>
                        <a:lnTo>
                          <a:pt x="1614487" y="939166"/>
                        </a:lnTo>
                        <a:lnTo>
                          <a:pt x="1495425" y="784860"/>
                        </a:lnTo>
                        <a:cubicBezTo>
                          <a:pt x="1462087" y="741998"/>
                          <a:pt x="1412557" y="720091"/>
                          <a:pt x="1362075" y="720091"/>
                        </a:cubicBezTo>
                        <a:close/>
                        <a:moveTo>
                          <a:pt x="2809875" y="720090"/>
                        </a:moveTo>
                        <a:cubicBezTo>
                          <a:pt x="2772728" y="720090"/>
                          <a:pt x="2736533" y="732472"/>
                          <a:pt x="2707006" y="755332"/>
                        </a:cubicBezTo>
                        <a:cubicBezTo>
                          <a:pt x="2671763" y="782002"/>
                          <a:pt x="2648903" y="822007"/>
                          <a:pt x="2643188" y="866775"/>
                        </a:cubicBezTo>
                        <a:cubicBezTo>
                          <a:pt x="2637473" y="911542"/>
                          <a:pt x="2648903" y="955357"/>
                          <a:pt x="2676525" y="990600"/>
                        </a:cubicBezTo>
                        <a:lnTo>
                          <a:pt x="2796541" y="1144905"/>
                        </a:lnTo>
                        <a:lnTo>
                          <a:pt x="3062288" y="939165"/>
                        </a:lnTo>
                        <a:lnTo>
                          <a:pt x="2943225" y="784860"/>
                        </a:lnTo>
                        <a:cubicBezTo>
                          <a:pt x="2916556" y="749617"/>
                          <a:pt x="2876550" y="726757"/>
                          <a:pt x="2831783" y="721042"/>
                        </a:cubicBezTo>
                        <a:cubicBezTo>
                          <a:pt x="2824163" y="720090"/>
                          <a:pt x="2817495" y="720090"/>
                          <a:pt x="2809875" y="720090"/>
                        </a:cubicBezTo>
                        <a:close/>
                        <a:moveTo>
                          <a:pt x="2228850" y="677228"/>
                        </a:moveTo>
                        <a:cubicBezTo>
                          <a:pt x="2249805" y="677228"/>
                          <a:pt x="2266950" y="694373"/>
                          <a:pt x="2266950" y="715328"/>
                        </a:cubicBezTo>
                        <a:lnTo>
                          <a:pt x="2266950" y="3627120"/>
                        </a:lnTo>
                        <a:cubicBezTo>
                          <a:pt x="2266950" y="3648075"/>
                          <a:pt x="2249805" y="3665220"/>
                          <a:pt x="2228850" y="3665220"/>
                        </a:cubicBezTo>
                        <a:cubicBezTo>
                          <a:pt x="2207895" y="3665220"/>
                          <a:pt x="2190750" y="3649028"/>
                          <a:pt x="2190750" y="3627120"/>
                        </a:cubicBezTo>
                        <a:lnTo>
                          <a:pt x="2190750" y="715328"/>
                        </a:lnTo>
                        <a:cubicBezTo>
                          <a:pt x="2190750" y="694373"/>
                          <a:pt x="2207895" y="677228"/>
                          <a:pt x="2228850" y="677228"/>
                        </a:cubicBezTo>
                        <a:close/>
                        <a:moveTo>
                          <a:pt x="2792002" y="644292"/>
                        </a:moveTo>
                        <a:cubicBezTo>
                          <a:pt x="2807971" y="643176"/>
                          <a:pt x="2824164" y="643652"/>
                          <a:pt x="2840356" y="645795"/>
                        </a:cubicBezTo>
                        <a:cubicBezTo>
                          <a:pt x="2906078" y="654367"/>
                          <a:pt x="2963228" y="686752"/>
                          <a:pt x="3003233" y="738187"/>
                        </a:cubicBezTo>
                        <a:lnTo>
                          <a:pt x="3145156" y="921067"/>
                        </a:lnTo>
                        <a:cubicBezTo>
                          <a:pt x="3145156" y="921067"/>
                          <a:pt x="3146108" y="922020"/>
                          <a:pt x="3146108" y="922020"/>
                        </a:cubicBezTo>
                        <a:cubicBezTo>
                          <a:pt x="3147060" y="922020"/>
                          <a:pt x="3147060" y="922972"/>
                          <a:pt x="3147060" y="922972"/>
                        </a:cubicBezTo>
                        <a:lnTo>
                          <a:pt x="3288983" y="1105852"/>
                        </a:lnTo>
                        <a:cubicBezTo>
                          <a:pt x="3328988" y="1157287"/>
                          <a:pt x="3347085" y="1221105"/>
                          <a:pt x="3338513" y="1285875"/>
                        </a:cubicBezTo>
                        <a:cubicBezTo>
                          <a:pt x="3330893" y="1350645"/>
                          <a:pt x="3297556" y="1408747"/>
                          <a:pt x="3246120" y="1448752"/>
                        </a:cubicBezTo>
                        <a:cubicBezTo>
                          <a:pt x="3202306" y="1482090"/>
                          <a:pt x="3150870" y="1500187"/>
                          <a:pt x="3096578" y="1500187"/>
                        </a:cubicBezTo>
                        <a:cubicBezTo>
                          <a:pt x="3086100" y="1500187"/>
                          <a:pt x="3075623" y="1499235"/>
                          <a:pt x="3065145" y="1498282"/>
                        </a:cubicBezTo>
                        <a:cubicBezTo>
                          <a:pt x="2999423" y="1490662"/>
                          <a:pt x="2942273" y="1457325"/>
                          <a:pt x="2902268" y="1405890"/>
                        </a:cubicBezTo>
                        <a:lnTo>
                          <a:pt x="2617470" y="1037272"/>
                        </a:lnTo>
                        <a:cubicBezTo>
                          <a:pt x="2577466" y="985837"/>
                          <a:pt x="2559368" y="922020"/>
                          <a:pt x="2567941" y="857250"/>
                        </a:cubicBezTo>
                        <a:cubicBezTo>
                          <a:pt x="2575560" y="792480"/>
                          <a:pt x="2608898" y="735330"/>
                          <a:pt x="2660333" y="695325"/>
                        </a:cubicBezTo>
                        <a:cubicBezTo>
                          <a:pt x="2698196" y="665321"/>
                          <a:pt x="2744094" y="647640"/>
                          <a:pt x="2792002" y="644292"/>
                        </a:cubicBezTo>
                        <a:close/>
                        <a:moveTo>
                          <a:pt x="1345641" y="643390"/>
                        </a:moveTo>
                        <a:cubicBezTo>
                          <a:pt x="1423943" y="638116"/>
                          <a:pt x="1503640" y="670560"/>
                          <a:pt x="1555432" y="737235"/>
                        </a:cubicBezTo>
                        <a:lnTo>
                          <a:pt x="1841182" y="1105853"/>
                        </a:lnTo>
                        <a:cubicBezTo>
                          <a:pt x="1880235" y="1157288"/>
                          <a:pt x="1898332" y="1221105"/>
                          <a:pt x="1889760" y="1285875"/>
                        </a:cubicBezTo>
                        <a:cubicBezTo>
                          <a:pt x="1882140" y="1350646"/>
                          <a:pt x="1848802" y="1408748"/>
                          <a:pt x="1797367" y="1448753"/>
                        </a:cubicBezTo>
                        <a:cubicBezTo>
                          <a:pt x="1752600" y="1483043"/>
                          <a:pt x="1700212" y="1500188"/>
                          <a:pt x="1647825" y="1500188"/>
                        </a:cubicBezTo>
                        <a:cubicBezTo>
                          <a:pt x="1574482" y="1500188"/>
                          <a:pt x="1502092" y="1467803"/>
                          <a:pt x="1454467" y="1405891"/>
                        </a:cubicBezTo>
                        <a:lnTo>
                          <a:pt x="1168717" y="1037273"/>
                        </a:lnTo>
                        <a:cubicBezTo>
                          <a:pt x="1086802" y="930593"/>
                          <a:pt x="1105852" y="777241"/>
                          <a:pt x="1212532" y="694373"/>
                        </a:cubicBezTo>
                        <a:cubicBezTo>
                          <a:pt x="1252180" y="663298"/>
                          <a:pt x="1298659" y="646554"/>
                          <a:pt x="1345641" y="643390"/>
                        </a:cubicBezTo>
                        <a:close/>
                        <a:moveTo>
                          <a:pt x="1062990" y="76200"/>
                        </a:moveTo>
                        <a:cubicBezTo>
                          <a:pt x="814387" y="76200"/>
                          <a:pt x="612457" y="278130"/>
                          <a:pt x="612457" y="526732"/>
                        </a:cubicBezTo>
                        <a:lnTo>
                          <a:pt x="612457" y="3815715"/>
                        </a:lnTo>
                        <a:cubicBezTo>
                          <a:pt x="612457" y="4064317"/>
                          <a:pt x="814387" y="4266248"/>
                          <a:pt x="1062990" y="4266248"/>
                        </a:cubicBezTo>
                        <a:lnTo>
                          <a:pt x="3394710" y="4266248"/>
                        </a:lnTo>
                        <a:cubicBezTo>
                          <a:pt x="3643312" y="4266248"/>
                          <a:pt x="3845242" y="4064317"/>
                          <a:pt x="3845242" y="3815715"/>
                        </a:cubicBezTo>
                        <a:lnTo>
                          <a:pt x="3845242" y="526732"/>
                        </a:lnTo>
                        <a:cubicBezTo>
                          <a:pt x="3845242" y="278130"/>
                          <a:pt x="3643312" y="76200"/>
                          <a:pt x="3394710" y="76200"/>
                        </a:cubicBezTo>
                        <a:close/>
                        <a:moveTo>
                          <a:pt x="1062990" y="0"/>
                        </a:moveTo>
                        <a:lnTo>
                          <a:pt x="3394710" y="0"/>
                        </a:lnTo>
                        <a:cubicBezTo>
                          <a:pt x="3685222" y="0"/>
                          <a:pt x="3921442" y="236220"/>
                          <a:pt x="3921442" y="526732"/>
                        </a:cubicBezTo>
                        <a:lnTo>
                          <a:pt x="3921442" y="3815715"/>
                        </a:lnTo>
                        <a:cubicBezTo>
                          <a:pt x="3921442" y="4006215"/>
                          <a:pt x="3819525" y="4173855"/>
                          <a:pt x="3667125" y="4266248"/>
                        </a:cubicBezTo>
                        <a:lnTo>
                          <a:pt x="4419600" y="4266248"/>
                        </a:lnTo>
                        <a:cubicBezTo>
                          <a:pt x="4440555" y="4266248"/>
                          <a:pt x="4457700" y="4283392"/>
                          <a:pt x="4457700" y="4304348"/>
                        </a:cubicBezTo>
                        <a:cubicBezTo>
                          <a:pt x="4457700" y="4325302"/>
                          <a:pt x="4440555" y="4342448"/>
                          <a:pt x="4419600" y="4342448"/>
                        </a:cubicBezTo>
                        <a:lnTo>
                          <a:pt x="38100" y="4342448"/>
                        </a:lnTo>
                        <a:cubicBezTo>
                          <a:pt x="17145" y="4342448"/>
                          <a:pt x="0" y="4325302"/>
                          <a:pt x="0" y="4304348"/>
                        </a:cubicBezTo>
                        <a:cubicBezTo>
                          <a:pt x="0" y="4283392"/>
                          <a:pt x="17145" y="4266248"/>
                          <a:pt x="38100" y="4266248"/>
                        </a:cubicBezTo>
                        <a:lnTo>
                          <a:pt x="790575" y="4266248"/>
                        </a:lnTo>
                        <a:cubicBezTo>
                          <a:pt x="638175" y="4173855"/>
                          <a:pt x="536257" y="4006215"/>
                          <a:pt x="536257" y="3815715"/>
                        </a:cubicBezTo>
                        <a:lnTo>
                          <a:pt x="536257" y="526732"/>
                        </a:lnTo>
                        <a:cubicBezTo>
                          <a:pt x="536257" y="236220"/>
                          <a:pt x="772477" y="0"/>
                          <a:pt x="1062990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AAC480A-1FB2-43F3-A536-184D931E4B35}"/>
                </a:ext>
              </a:extLst>
            </p:cNvPr>
            <p:cNvGrpSpPr/>
            <p:nvPr/>
          </p:nvGrpSpPr>
          <p:grpSpPr>
            <a:xfrm>
              <a:off x="6573137" y="1553330"/>
              <a:ext cx="1933253" cy="4678334"/>
              <a:chOff x="6573137" y="1553330"/>
              <a:chExt cx="1933253" cy="4678334"/>
            </a:xfrm>
          </p:grpSpPr>
          <p:sp>
            <p:nvSpPr>
              <p:cNvPr id="168" name="TextBox 16">
                <a:extLst>
                  <a:ext uri="{FF2B5EF4-FFF2-40B4-BE49-F238E27FC236}">
                    <a16:creationId xmlns:a16="http://schemas.microsoft.com/office/drawing/2014/main" id="{575C524B-AC2A-4430-A4D7-7E7A26F0F8B5}"/>
                  </a:ext>
                </a:extLst>
              </p:cNvPr>
              <p:cNvSpPr txBox="1"/>
              <p:nvPr/>
            </p:nvSpPr>
            <p:spPr>
              <a:xfrm>
                <a:off x="6573137" y="3729854"/>
                <a:ext cx="1933253" cy="2501810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6868396-5E9C-4AB7-9D38-4FD2528A48C1}"/>
                  </a:ext>
                </a:extLst>
              </p:cNvPr>
              <p:cNvGrpSpPr/>
              <p:nvPr/>
            </p:nvGrpSpPr>
            <p:grpSpPr>
              <a:xfrm>
                <a:off x="6627507" y="1553330"/>
                <a:ext cx="1836000" cy="1836000"/>
                <a:chOff x="6627507" y="1553330"/>
                <a:chExt cx="1836000" cy="1836000"/>
              </a:xfrm>
            </p:grpSpPr>
            <p:sp>
              <p:nvSpPr>
                <p:cNvPr id="167" name="Rectangle: Rounded Corners 15">
                  <a:extLst>
                    <a:ext uri="{FF2B5EF4-FFF2-40B4-BE49-F238E27FC236}">
                      <a16:creationId xmlns:a16="http://schemas.microsoft.com/office/drawing/2014/main" id="{A39E1E73-2123-472E-9D54-59285C2F6EF9}"/>
                    </a:ext>
                  </a:extLst>
                </p:cNvPr>
                <p:cNvSpPr/>
                <p:nvPr/>
              </p:nvSpPr>
              <p:spPr>
                <a:xfrm>
                  <a:off x="6627507" y="1553330"/>
                  <a:ext cx="1836000" cy="1836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w Cen MT (Headings)"/>
                  </a:endParaRPr>
                </a:p>
              </p:txBody>
            </p:sp>
            <p:sp>
              <p:nvSpPr>
                <p:cNvPr id="160" name="TextBox 20">
                  <a:extLst>
                    <a:ext uri="{FF2B5EF4-FFF2-40B4-BE49-F238E27FC236}">
                      <a16:creationId xmlns:a16="http://schemas.microsoft.com/office/drawing/2014/main" id="{B62D9069-3A96-49F8-A6DA-152A01B12814}"/>
                    </a:ext>
                  </a:extLst>
                </p:cNvPr>
                <p:cNvSpPr txBox="1"/>
                <p:nvPr/>
              </p:nvSpPr>
              <p:spPr>
                <a:xfrm>
                  <a:off x="6665258" y="2700942"/>
                  <a:ext cx="1750299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AEAB60C0-ECF2-4DB7-93BB-4920AC7F4CE4}"/>
                    </a:ext>
                  </a:extLst>
                </p:cNvPr>
                <p:cNvGrpSpPr/>
                <p:nvPr/>
              </p:nvGrpSpPr>
              <p:grpSpPr>
                <a:xfrm>
                  <a:off x="7134882" y="1815492"/>
                  <a:ext cx="811051" cy="809675"/>
                  <a:chOff x="7134882" y="1815492"/>
                  <a:chExt cx="811051" cy="809675"/>
                </a:xfrm>
              </p:grpSpPr>
              <p:sp>
                <p:nvSpPr>
                  <p:cNvPr id="163" name="Flowchart: Connector 162">
                    <a:extLst>
                      <a:ext uri="{FF2B5EF4-FFF2-40B4-BE49-F238E27FC236}">
                        <a16:creationId xmlns:a16="http://schemas.microsoft.com/office/drawing/2014/main" id="{5C3CF208-0B2B-4D32-8CE7-F142DE8BF197}"/>
                      </a:ext>
                    </a:extLst>
                  </p:cNvPr>
                  <p:cNvSpPr/>
                  <p:nvPr/>
                </p:nvSpPr>
                <p:spPr>
                  <a:xfrm>
                    <a:off x="7134882" y="1815492"/>
                    <a:ext cx="811051" cy="809675"/>
                  </a:xfrm>
                  <a:prstGeom prst="flowChartConnector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A41D9A96-7644-445E-8963-BE03AF565D70}"/>
                      </a:ext>
                    </a:extLst>
                  </p:cNvPr>
                  <p:cNvSpPr/>
                  <p:nvPr/>
                </p:nvSpPr>
                <p:spPr>
                  <a:xfrm>
                    <a:off x="7290634" y="1979379"/>
                    <a:ext cx="499546" cy="481900"/>
                  </a:xfrm>
                  <a:custGeom>
                    <a:avLst/>
                    <a:gdLst>
                      <a:gd name="connsiteX0" fmla="*/ 3783537 w 4781385"/>
                      <a:gd name="connsiteY0" fmla="*/ 3630348 h 4612491"/>
                      <a:gd name="connsiteX1" fmla="*/ 3600571 w 4781385"/>
                      <a:gd name="connsiteY1" fmla="*/ 4005166 h 4612491"/>
                      <a:gd name="connsiteX2" fmla="*/ 3758163 w 4781385"/>
                      <a:gd name="connsiteY2" fmla="*/ 4463367 h 4612491"/>
                      <a:gd name="connsiteX3" fmla="*/ 4216363 w 4781385"/>
                      <a:gd name="connsiteY3" fmla="*/ 4305775 h 4612491"/>
                      <a:gd name="connsiteX4" fmla="*/ 4399338 w 4781385"/>
                      <a:gd name="connsiteY4" fmla="*/ 3930967 h 4612491"/>
                      <a:gd name="connsiteX5" fmla="*/ 173199 w 4781385"/>
                      <a:gd name="connsiteY5" fmla="*/ 3616805 h 4612491"/>
                      <a:gd name="connsiteX6" fmla="*/ 131548 w 4781385"/>
                      <a:gd name="connsiteY6" fmla="*/ 3634063 h 4612491"/>
                      <a:gd name="connsiteX7" fmla="*/ 131558 w 4781385"/>
                      <a:gd name="connsiteY7" fmla="*/ 3717369 h 4612491"/>
                      <a:gd name="connsiteX8" fmla="*/ 623914 w 4781385"/>
                      <a:gd name="connsiteY8" fmla="*/ 4209716 h 4612491"/>
                      <a:gd name="connsiteX9" fmla="*/ 707215 w 4781385"/>
                      <a:gd name="connsiteY9" fmla="*/ 4209721 h 4612491"/>
                      <a:gd name="connsiteX10" fmla="*/ 707220 w 4781385"/>
                      <a:gd name="connsiteY10" fmla="*/ 4126420 h 4612491"/>
                      <a:gd name="connsiteX11" fmla="*/ 214854 w 4781385"/>
                      <a:gd name="connsiteY11" fmla="*/ 3634053 h 4612491"/>
                      <a:gd name="connsiteX12" fmla="*/ 173199 w 4781385"/>
                      <a:gd name="connsiteY12" fmla="*/ 3616805 h 4612491"/>
                      <a:gd name="connsiteX13" fmla="*/ 869393 w 4781385"/>
                      <a:gd name="connsiteY13" fmla="*/ 3388575 h 4612491"/>
                      <a:gd name="connsiteX14" fmla="*/ 500204 w 4781385"/>
                      <a:gd name="connsiteY14" fmla="*/ 3757783 h 4612491"/>
                      <a:gd name="connsiteX15" fmla="*/ 583500 w 4781385"/>
                      <a:gd name="connsiteY15" fmla="*/ 3841079 h 4612491"/>
                      <a:gd name="connsiteX16" fmla="*/ 952698 w 4781385"/>
                      <a:gd name="connsiteY16" fmla="*/ 3471881 h 4612491"/>
                      <a:gd name="connsiteX17" fmla="*/ 2949853 w 4781385"/>
                      <a:gd name="connsiteY17" fmla="*/ 3044332 h 4612491"/>
                      <a:gd name="connsiteX18" fmla="*/ 2766867 w 4781385"/>
                      <a:gd name="connsiteY18" fmla="*/ 3419140 h 4612491"/>
                      <a:gd name="connsiteX19" fmla="*/ 2924091 w 4781385"/>
                      <a:gd name="connsiteY19" fmla="*/ 3876299 h 4612491"/>
                      <a:gd name="connsiteX20" fmla="*/ 3382668 w 4781385"/>
                      <a:gd name="connsiteY20" fmla="*/ 3719769 h 4612491"/>
                      <a:gd name="connsiteX21" fmla="*/ 3565644 w 4781385"/>
                      <a:gd name="connsiteY21" fmla="*/ 3344941 h 4612491"/>
                      <a:gd name="connsiteX22" fmla="*/ 4266008 w 4781385"/>
                      <a:gd name="connsiteY22" fmla="*/ 3038414 h 4612491"/>
                      <a:gd name="connsiteX23" fmla="*/ 4315522 w 4781385"/>
                      <a:gd name="connsiteY23" fmla="*/ 3077651 h 4612491"/>
                      <a:gd name="connsiteX24" fmla="*/ 4278914 w 4781385"/>
                      <a:gd name="connsiteY24" fmla="*/ 3149707 h 4612491"/>
                      <a:gd name="connsiteX25" fmla="*/ 4149536 w 4781385"/>
                      <a:gd name="connsiteY25" fmla="*/ 3264083 h 4612491"/>
                      <a:gd name="connsiteX26" fmla="*/ 4073269 w 4781385"/>
                      <a:gd name="connsiteY26" fmla="*/ 3420341 h 4612491"/>
                      <a:gd name="connsiteX27" fmla="*/ 4072941 w 4781385"/>
                      <a:gd name="connsiteY27" fmla="*/ 3421014 h 4612491"/>
                      <a:gd name="connsiteX28" fmla="*/ 3996345 w 4781385"/>
                      <a:gd name="connsiteY28" fmla="*/ 3446807 h 4612491"/>
                      <a:gd name="connsiteX29" fmla="*/ 3970552 w 4781385"/>
                      <a:gd name="connsiteY29" fmla="*/ 3370211 h 4612491"/>
                      <a:gd name="connsiteX30" fmla="*/ 4046828 w 4781385"/>
                      <a:gd name="connsiteY30" fmla="*/ 3213944 h 4612491"/>
                      <a:gd name="connsiteX31" fmla="*/ 4241748 w 4781385"/>
                      <a:gd name="connsiteY31" fmla="*/ 3041627 h 4612491"/>
                      <a:gd name="connsiteX32" fmla="*/ 4241767 w 4781385"/>
                      <a:gd name="connsiteY32" fmla="*/ 3041627 h 4612491"/>
                      <a:gd name="connsiteX33" fmla="*/ 4243466 w 4781385"/>
                      <a:gd name="connsiteY33" fmla="*/ 3041043 h 4612491"/>
                      <a:gd name="connsiteX34" fmla="*/ 4266008 w 4781385"/>
                      <a:gd name="connsiteY34" fmla="*/ 3038414 h 4612491"/>
                      <a:gd name="connsiteX35" fmla="*/ 4343648 w 4781385"/>
                      <a:gd name="connsiteY35" fmla="*/ 2961666 h 4612491"/>
                      <a:gd name="connsiteX36" fmla="*/ 4016652 w 4781385"/>
                      <a:gd name="connsiteY36" fmla="*/ 3152812 h 4612491"/>
                      <a:gd name="connsiteX37" fmla="*/ 3833677 w 4781385"/>
                      <a:gd name="connsiteY37" fmla="*/ 3527640 h 4612491"/>
                      <a:gd name="connsiteX38" fmla="*/ 4449478 w 4781385"/>
                      <a:gd name="connsiteY38" fmla="*/ 3828259 h 4612491"/>
                      <a:gd name="connsiteX39" fmla="*/ 4632453 w 4781385"/>
                      <a:gd name="connsiteY39" fmla="*/ 3453441 h 4612491"/>
                      <a:gd name="connsiteX40" fmla="*/ 4475230 w 4781385"/>
                      <a:gd name="connsiteY40" fmla="*/ 2996282 h 4612491"/>
                      <a:gd name="connsiteX41" fmla="*/ 4343648 w 4781385"/>
                      <a:gd name="connsiteY41" fmla="*/ 2961666 h 4612491"/>
                      <a:gd name="connsiteX42" fmla="*/ 4349414 w 4781385"/>
                      <a:gd name="connsiteY42" fmla="*/ 2846918 h 4612491"/>
                      <a:gd name="connsiteX43" fmla="*/ 4524973 w 4781385"/>
                      <a:gd name="connsiteY43" fmla="*/ 2892513 h 4612491"/>
                      <a:gd name="connsiteX44" fmla="*/ 4735142 w 4781385"/>
                      <a:gd name="connsiteY44" fmla="*/ 3503580 h 4612491"/>
                      <a:gd name="connsiteX45" fmla="*/ 4319052 w 4781385"/>
                      <a:gd name="connsiteY45" fmla="*/ 4355915 h 4612491"/>
                      <a:gd name="connsiteX46" fmla="*/ 3708004 w 4781385"/>
                      <a:gd name="connsiteY46" fmla="*/ 4566075 h 4612491"/>
                      <a:gd name="connsiteX47" fmla="*/ 3497845 w 4781385"/>
                      <a:gd name="connsiteY47" fmla="*/ 3955027 h 4612491"/>
                      <a:gd name="connsiteX48" fmla="*/ 3913925 w 4781385"/>
                      <a:gd name="connsiteY48" fmla="*/ 3102682 h 4612491"/>
                      <a:gd name="connsiteX49" fmla="*/ 4349414 w 4781385"/>
                      <a:gd name="connsiteY49" fmla="*/ 2846918 h 4612491"/>
                      <a:gd name="connsiteX50" fmla="*/ 654070 w 4781385"/>
                      <a:gd name="connsiteY50" fmla="*/ 2843412 h 4612491"/>
                      <a:gd name="connsiteX51" fmla="*/ 605779 w 4781385"/>
                      <a:gd name="connsiteY51" fmla="*/ 2862880 h 4612491"/>
                      <a:gd name="connsiteX52" fmla="*/ 603883 w 4781385"/>
                      <a:gd name="connsiteY52" fmla="*/ 2961398 h 4612491"/>
                      <a:gd name="connsiteX53" fmla="*/ 1379885 w 4781385"/>
                      <a:gd name="connsiteY53" fmla="*/ 3737438 h 4612491"/>
                      <a:gd name="connsiteX54" fmla="*/ 1379895 w 4781385"/>
                      <a:gd name="connsiteY54" fmla="*/ 3737448 h 4612491"/>
                      <a:gd name="connsiteX55" fmla="*/ 1478431 w 4781385"/>
                      <a:gd name="connsiteY55" fmla="*/ 3737438 h 4612491"/>
                      <a:gd name="connsiteX56" fmla="*/ 1478431 w 4781385"/>
                      <a:gd name="connsiteY56" fmla="*/ 3638911 h 4612491"/>
                      <a:gd name="connsiteX57" fmla="*/ 702372 w 4781385"/>
                      <a:gd name="connsiteY57" fmla="*/ 2862853 h 4612491"/>
                      <a:gd name="connsiteX58" fmla="*/ 654070 w 4781385"/>
                      <a:gd name="connsiteY58" fmla="*/ 2843412 h 4612491"/>
                      <a:gd name="connsiteX59" fmla="*/ 3431648 w 4781385"/>
                      <a:gd name="connsiteY59" fmla="*/ 2452433 h 4612491"/>
                      <a:gd name="connsiteX60" fmla="*/ 3481405 w 4781385"/>
                      <a:gd name="connsiteY60" fmla="*/ 2491361 h 4612491"/>
                      <a:gd name="connsiteX61" fmla="*/ 3445247 w 4781385"/>
                      <a:gd name="connsiteY61" fmla="*/ 2563644 h 4612491"/>
                      <a:gd name="connsiteX62" fmla="*/ 3315869 w 4781385"/>
                      <a:gd name="connsiteY62" fmla="*/ 2678020 h 4612491"/>
                      <a:gd name="connsiteX63" fmla="*/ 3239583 w 4781385"/>
                      <a:gd name="connsiteY63" fmla="*/ 2834277 h 4612491"/>
                      <a:gd name="connsiteX64" fmla="*/ 3239035 w 4781385"/>
                      <a:gd name="connsiteY64" fmla="*/ 2835401 h 4612491"/>
                      <a:gd name="connsiteX65" fmla="*/ 3162324 w 4781385"/>
                      <a:gd name="connsiteY65" fmla="*/ 2860849 h 4612491"/>
                      <a:gd name="connsiteX66" fmla="*/ 3136875 w 4781385"/>
                      <a:gd name="connsiteY66" fmla="*/ 2784138 h 4612491"/>
                      <a:gd name="connsiteX67" fmla="*/ 3213161 w 4781385"/>
                      <a:gd name="connsiteY67" fmla="*/ 2627928 h 4612491"/>
                      <a:gd name="connsiteX68" fmla="*/ 3408042 w 4781385"/>
                      <a:gd name="connsiteY68" fmla="*/ 2455621 h 4612491"/>
                      <a:gd name="connsiteX69" fmla="*/ 3408100 w 4781385"/>
                      <a:gd name="connsiteY69" fmla="*/ 2455554 h 4612491"/>
                      <a:gd name="connsiteX70" fmla="*/ 3409123 w 4781385"/>
                      <a:gd name="connsiteY70" fmla="*/ 2455203 h 4612491"/>
                      <a:gd name="connsiteX71" fmla="*/ 3431648 w 4781385"/>
                      <a:gd name="connsiteY71" fmla="*/ 2452433 h 4612491"/>
                      <a:gd name="connsiteX72" fmla="*/ 3509513 w 4781385"/>
                      <a:gd name="connsiteY72" fmla="*/ 2374908 h 4612491"/>
                      <a:gd name="connsiteX73" fmla="*/ 3182967 w 4781385"/>
                      <a:gd name="connsiteY73" fmla="*/ 2566805 h 4612491"/>
                      <a:gd name="connsiteX74" fmla="*/ 2999983 w 4781385"/>
                      <a:gd name="connsiteY74" fmla="*/ 2941624 h 4612491"/>
                      <a:gd name="connsiteX75" fmla="*/ 3615783 w 4781385"/>
                      <a:gd name="connsiteY75" fmla="*/ 3242233 h 4612491"/>
                      <a:gd name="connsiteX76" fmla="*/ 3798759 w 4781385"/>
                      <a:gd name="connsiteY76" fmla="*/ 2867424 h 4612491"/>
                      <a:gd name="connsiteX77" fmla="*/ 3641172 w 4781385"/>
                      <a:gd name="connsiteY77" fmla="*/ 2409219 h 4612491"/>
                      <a:gd name="connsiteX78" fmla="*/ 3509513 w 4781385"/>
                      <a:gd name="connsiteY78" fmla="*/ 2374908 h 4612491"/>
                      <a:gd name="connsiteX79" fmla="*/ 3517822 w 4781385"/>
                      <a:gd name="connsiteY79" fmla="*/ 2259527 h 4612491"/>
                      <a:gd name="connsiteX80" fmla="*/ 3693253 w 4781385"/>
                      <a:gd name="connsiteY80" fmla="*/ 2305849 h 4612491"/>
                      <a:gd name="connsiteX81" fmla="*/ 3901438 w 4781385"/>
                      <a:gd name="connsiteY81" fmla="*/ 2917583 h 4612491"/>
                      <a:gd name="connsiteX82" fmla="*/ 3485358 w 4781385"/>
                      <a:gd name="connsiteY82" fmla="*/ 3769908 h 4612491"/>
                      <a:gd name="connsiteX83" fmla="*/ 2875008 w 4781385"/>
                      <a:gd name="connsiteY83" fmla="*/ 3979824 h 4612491"/>
                      <a:gd name="connsiteX84" fmla="*/ 2664141 w 4781385"/>
                      <a:gd name="connsiteY84" fmla="*/ 3369010 h 4612491"/>
                      <a:gd name="connsiteX85" fmla="*/ 3080221 w 4781385"/>
                      <a:gd name="connsiteY85" fmla="*/ 2516694 h 4612491"/>
                      <a:gd name="connsiteX86" fmla="*/ 3081520 w 4781385"/>
                      <a:gd name="connsiteY86" fmla="*/ 2514035 h 4612491"/>
                      <a:gd name="connsiteX87" fmla="*/ 3517822 w 4781385"/>
                      <a:gd name="connsiteY87" fmla="*/ 2259527 h 4612491"/>
                      <a:gd name="connsiteX88" fmla="*/ 1796589 w 4781385"/>
                      <a:gd name="connsiteY88" fmla="*/ 2233430 h 4612491"/>
                      <a:gd name="connsiteX89" fmla="*/ 1796594 w 4781385"/>
                      <a:gd name="connsiteY89" fmla="*/ 2233431 h 4612491"/>
                      <a:gd name="connsiteX90" fmla="*/ 1796584 w 4781385"/>
                      <a:gd name="connsiteY90" fmla="*/ 2233431 h 4612491"/>
                      <a:gd name="connsiteX91" fmla="*/ 2439873 w 4781385"/>
                      <a:gd name="connsiteY91" fmla="*/ 1475850 h 4612491"/>
                      <a:gd name="connsiteX92" fmla="*/ 2479447 w 4781385"/>
                      <a:gd name="connsiteY92" fmla="*/ 1491772 h 4612491"/>
                      <a:gd name="connsiteX93" fmla="*/ 2481098 w 4781385"/>
                      <a:gd name="connsiteY93" fmla="*/ 1572577 h 4612491"/>
                      <a:gd name="connsiteX94" fmla="*/ 1836989 w 4781385"/>
                      <a:gd name="connsiteY94" fmla="*/ 2216686 h 4612491"/>
                      <a:gd name="connsiteX95" fmla="*/ 1818458 w 4781385"/>
                      <a:gd name="connsiteY95" fmla="*/ 2229092 h 4612491"/>
                      <a:gd name="connsiteX96" fmla="*/ 1796589 w 4781385"/>
                      <a:gd name="connsiteY96" fmla="*/ 2233430 h 4612491"/>
                      <a:gd name="connsiteX97" fmla="*/ 1774734 w 4781385"/>
                      <a:gd name="connsiteY97" fmla="*/ 2229080 h 4612491"/>
                      <a:gd name="connsiteX98" fmla="*/ 1756201 w 4781385"/>
                      <a:gd name="connsiteY98" fmla="*/ 2216698 h 4612491"/>
                      <a:gd name="connsiteX99" fmla="*/ 1756189 w 4781385"/>
                      <a:gd name="connsiteY99" fmla="*/ 2135876 h 4612491"/>
                      <a:gd name="connsiteX100" fmla="*/ 2400298 w 4781385"/>
                      <a:gd name="connsiteY100" fmla="*/ 1491767 h 4612491"/>
                      <a:gd name="connsiteX101" fmla="*/ 2439873 w 4781385"/>
                      <a:gd name="connsiteY101" fmla="*/ 1475850 h 4612491"/>
                      <a:gd name="connsiteX102" fmla="*/ 2552698 w 4781385"/>
                      <a:gd name="connsiteY102" fmla="*/ 1351789 h 4612491"/>
                      <a:gd name="connsiteX103" fmla="*/ 2552783 w 4781385"/>
                      <a:gd name="connsiteY103" fmla="*/ 1351789 h 4612491"/>
                      <a:gd name="connsiteX104" fmla="*/ 2613828 w 4781385"/>
                      <a:gd name="connsiteY104" fmla="*/ 1412833 h 4612491"/>
                      <a:gd name="connsiteX105" fmla="*/ 2552783 w 4781385"/>
                      <a:gd name="connsiteY105" fmla="*/ 1475413 h 4612491"/>
                      <a:gd name="connsiteX106" fmla="*/ 2552698 w 4781385"/>
                      <a:gd name="connsiteY106" fmla="*/ 1475413 h 4612491"/>
                      <a:gd name="connsiteX107" fmla="*/ 2552698 w 4781385"/>
                      <a:gd name="connsiteY107" fmla="*/ 1475413 h 4612491"/>
                      <a:gd name="connsiteX108" fmla="*/ 2551163 w 4781385"/>
                      <a:gd name="connsiteY108" fmla="*/ 1475413 h 4612491"/>
                      <a:gd name="connsiteX109" fmla="*/ 2490118 w 4781385"/>
                      <a:gd name="connsiteY109" fmla="*/ 1412833 h 4612491"/>
                      <a:gd name="connsiteX110" fmla="*/ 2552698 w 4781385"/>
                      <a:gd name="connsiteY110" fmla="*/ 1351789 h 4612491"/>
                      <a:gd name="connsiteX111" fmla="*/ 2569939 w 4781385"/>
                      <a:gd name="connsiteY111" fmla="*/ 1233012 h 4612491"/>
                      <a:gd name="connsiteX112" fmla="*/ 2506216 w 4781385"/>
                      <a:gd name="connsiteY112" fmla="*/ 1259347 h 4612491"/>
                      <a:gd name="connsiteX113" fmla="*/ 883375 w 4781385"/>
                      <a:gd name="connsiteY113" fmla="*/ 2882226 h 4612491"/>
                      <a:gd name="connsiteX114" fmla="*/ 1459076 w 4781385"/>
                      <a:gd name="connsiteY114" fmla="*/ 3457908 h 4612491"/>
                      <a:gd name="connsiteX115" fmla="*/ 1658453 w 4781385"/>
                      <a:gd name="connsiteY115" fmla="*/ 3258530 h 4612491"/>
                      <a:gd name="connsiteX116" fmla="*/ 1452713 w 4781385"/>
                      <a:gd name="connsiteY116" fmla="*/ 3052791 h 4612491"/>
                      <a:gd name="connsiteX117" fmla="*/ 1452709 w 4781385"/>
                      <a:gd name="connsiteY117" fmla="*/ 2973073 h 4612491"/>
                      <a:gd name="connsiteX118" fmla="*/ 1533523 w 4781385"/>
                      <a:gd name="connsiteY118" fmla="*/ 2971971 h 4612491"/>
                      <a:gd name="connsiteX119" fmla="*/ 1739263 w 4781385"/>
                      <a:gd name="connsiteY119" fmla="*/ 3177711 h 4612491"/>
                      <a:gd name="connsiteX120" fmla="*/ 1858059 w 4781385"/>
                      <a:gd name="connsiteY120" fmla="*/ 3058829 h 4612491"/>
                      <a:gd name="connsiteX121" fmla="*/ 1775373 w 4781385"/>
                      <a:gd name="connsiteY121" fmla="*/ 2976152 h 4612491"/>
                      <a:gd name="connsiteX122" fmla="*/ 1775373 w 4781385"/>
                      <a:gd name="connsiteY122" fmla="*/ 2895991 h 4612491"/>
                      <a:gd name="connsiteX123" fmla="*/ 1856192 w 4781385"/>
                      <a:gd name="connsiteY123" fmla="*/ 2895333 h 4612491"/>
                      <a:gd name="connsiteX124" fmla="*/ 1938879 w 4781385"/>
                      <a:gd name="connsiteY124" fmla="*/ 2978019 h 4612491"/>
                      <a:gd name="connsiteX125" fmla="*/ 2057741 w 4781385"/>
                      <a:gd name="connsiteY125" fmla="*/ 2859147 h 4612491"/>
                      <a:gd name="connsiteX126" fmla="*/ 1852001 w 4781385"/>
                      <a:gd name="connsiteY126" fmla="*/ 2653407 h 4612491"/>
                      <a:gd name="connsiteX127" fmla="*/ 1852001 w 4781385"/>
                      <a:gd name="connsiteY127" fmla="*/ 2574002 h 4612491"/>
                      <a:gd name="connsiteX128" fmla="*/ 1932811 w 4781385"/>
                      <a:gd name="connsiteY128" fmla="*/ 2572597 h 4612491"/>
                      <a:gd name="connsiteX129" fmla="*/ 2138552 w 4781385"/>
                      <a:gd name="connsiteY129" fmla="*/ 2778337 h 4612491"/>
                      <a:gd name="connsiteX130" fmla="*/ 2257424 w 4781385"/>
                      <a:gd name="connsiteY130" fmla="*/ 2659475 h 4612491"/>
                      <a:gd name="connsiteX131" fmla="*/ 2174737 w 4781385"/>
                      <a:gd name="connsiteY131" fmla="*/ 2576788 h 4612491"/>
                      <a:gd name="connsiteX132" fmla="*/ 2174742 w 4781385"/>
                      <a:gd name="connsiteY132" fmla="*/ 2497070 h 4612491"/>
                      <a:gd name="connsiteX133" fmla="*/ 2255557 w 4781385"/>
                      <a:gd name="connsiteY133" fmla="*/ 2495978 h 4612491"/>
                      <a:gd name="connsiteX134" fmla="*/ 2338234 w 4781385"/>
                      <a:gd name="connsiteY134" fmla="*/ 2578655 h 4612491"/>
                      <a:gd name="connsiteX135" fmla="*/ 2457106 w 4781385"/>
                      <a:gd name="connsiteY135" fmla="*/ 2459793 h 4612491"/>
                      <a:gd name="connsiteX136" fmla="*/ 2251366 w 4781385"/>
                      <a:gd name="connsiteY136" fmla="*/ 2254053 h 4612491"/>
                      <a:gd name="connsiteX137" fmla="*/ 2251370 w 4781385"/>
                      <a:gd name="connsiteY137" fmla="*/ 2174335 h 4612491"/>
                      <a:gd name="connsiteX138" fmla="*/ 2332185 w 4781385"/>
                      <a:gd name="connsiteY138" fmla="*/ 2173242 h 4612491"/>
                      <a:gd name="connsiteX139" fmla="*/ 2537925 w 4781385"/>
                      <a:gd name="connsiteY139" fmla="*/ 2378982 h 4612491"/>
                      <a:gd name="connsiteX140" fmla="*/ 2656797 w 4781385"/>
                      <a:gd name="connsiteY140" fmla="*/ 2260120 h 4612491"/>
                      <a:gd name="connsiteX141" fmla="*/ 2574111 w 4781385"/>
                      <a:gd name="connsiteY141" fmla="*/ 2177443 h 4612491"/>
                      <a:gd name="connsiteX142" fmla="*/ 2574101 w 4781385"/>
                      <a:gd name="connsiteY142" fmla="*/ 2097282 h 4612491"/>
                      <a:gd name="connsiteX143" fmla="*/ 2654921 w 4781385"/>
                      <a:gd name="connsiteY143" fmla="*/ 2096614 h 4612491"/>
                      <a:gd name="connsiteX144" fmla="*/ 2737617 w 4781385"/>
                      <a:gd name="connsiteY144" fmla="*/ 2179300 h 4612491"/>
                      <a:gd name="connsiteX145" fmla="*/ 2856479 w 4781385"/>
                      <a:gd name="connsiteY145" fmla="*/ 2060428 h 4612491"/>
                      <a:gd name="connsiteX146" fmla="*/ 2650739 w 4781385"/>
                      <a:gd name="connsiteY146" fmla="*/ 1854688 h 4612491"/>
                      <a:gd name="connsiteX147" fmla="*/ 2649335 w 4781385"/>
                      <a:gd name="connsiteY147" fmla="*/ 1853284 h 4612491"/>
                      <a:gd name="connsiteX148" fmla="*/ 2650739 w 4781385"/>
                      <a:gd name="connsiteY148" fmla="*/ 1772474 h 4612491"/>
                      <a:gd name="connsiteX149" fmla="*/ 2731550 w 4781385"/>
                      <a:gd name="connsiteY149" fmla="*/ 1773878 h 4612491"/>
                      <a:gd name="connsiteX150" fmla="*/ 2937290 w 4781385"/>
                      <a:gd name="connsiteY150" fmla="*/ 1979618 h 4612491"/>
                      <a:gd name="connsiteX151" fmla="*/ 3081889 w 4781385"/>
                      <a:gd name="connsiteY151" fmla="*/ 1835019 h 4612491"/>
                      <a:gd name="connsiteX152" fmla="*/ 3081889 w 4781385"/>
                      <a:gd name="connsiteY152" fmla="*/ 1707584 h 4612491"/>
                      <a:gd name="connsiteX153" fmla="*/ 2633661 w 4781385"/>
                      <a:gd name="connsiteY153" fmla="*/ 1259347 h 4612491"/>
                      <a:gd name="connsiteX154" fmla="*/ 2569939 w 4781385"/>
                      <a:gd name="connsiteY154" fmla="*/ 1233012 h 4612491"/>
                      <a:gd name="connsiteX155" fmla="*/ 3021551 w 4781385"/>
                      <a:gd name="connsiteY155" fmla="*/ 1013010 h 4612491"/>
                      <a:gd name="connsiteX156" fmla="*/ 2982638 w 4781385"/>
                      <a:gd name="connsiteY156" fmla="*/ 1029137 h 4612491"/>
                      <a:gd name="connsiteX157" fmla="*/ 2773850 w 4781385"/>
                      <a:gd name="connsiteY157" fmla="*/ 1237906 h 4612491"/>
                      <a:gd name="connsiteX158" fmla="*/ 3103329 w 4781385"/>
                      <a:gd name="connsiteY158" fmla="*/ 1567396 h 4612491"/>
                      <a:gd name="connsiteX159" fmla="*/ 3312108 w 4781385"/>
                      <a:gd name="connsiteY159" fmla="*/ 1358618 h 4612491"/>
                      <a:gd name="connsiteX160" fmla="*/ 3312108 w 4781385"/>
                      <a:gd name="connsiteY160" fmla="*/ 1280760 h 4612491"/>
                      <a:gd name="connsiteX161" fmla="*/ 3060486 w 4781385"/>
                      <a:gd name="connsiteY161" fmla="*/ 1029137 h 4612491"/>
                      <a:gd name="connsiteX162" fmla="*/ 3060470 w 4781385"/>
                      <a:gd name="connsiteY162" fmla="*/ 1029123 h 4612491"/>
                      <a:gd name="connsiteX163" fmla="*/ 3021551 w 4781385"/>
                      <a:gd name="connsiteY163" fmla="*/ 1013010 h 4612491"/>
                      <a:gd name="connsiteX164" fmla="*/ 3529192 w 4781385"/>
                      <a:gd name="connsiteY164" fmla="*/ 695155 h 4612491"/>
                      <a:gd name="connsiteX165" fmla="*/ 3446506 w 4781385"/>
                      <a:gd name="connsiteY165" fmla="*/ 729406 h 4612491"/>
                      <a:gd name="connsiteX166" fmla="*/ 3184463 w 4781385"/>
                      <a:gd name="connsiteY166" fmla="*/ 991439 h 4612491"/>
                      <a:gd name="connsiteX167" fmla="*/ 3349846 w 4781385"/>
                      <a:gd name="connsiteY167" fmla="*/ 1156812 h 4612491"/>
                      <a:gd name="connsiteX168" fmla="*/ 3611879 w 4781385"/>
                      <a:gd name="connsiteY168" fmla="*/ 894779 h 4612491"/>
                      <a:gd name="connsiteX169" fmla="*/ 3611879 w 4781385"/>
                      <a:gd name="connsiteY169" fmla="*/ 729406 h 4612491"/>
                      <a:gd name="connsiteX170" fmla="*/ 3529192 w 4781385"/>
                      <a:gd name="connsiteY170" fmla="*/ 695155 h 4612491"/>
                      <a:gd name="connsiteX171" fmla="*/ 4356571 w 4781385"/>
                      <a:gd name="connsiteY171" fmla="*/ 280548 h 4612491"/>
                      <a:gd name="connsiteX172" fmla="*/ 4189589 w 4781385"/>
                      <a:gd name="connsiteY172" fmla="*/ 552250 h 4612491"/>
                      <a:gd name="connsiteX173" fmla="*/ 4148393 w 4781385"/>
                      <a:gd name="connsiteY173" fmla="*/ 699163 h 4612491"/>
                      <a:gd name="connsiteX174" fmla="*/ 4356572 w 4781385"/>
                      <a:gd name="connsiteY174" fmla="*/ 907342 h 4612491"/>
                      <a:gd name="connsiteX175" fmla="*/ 4564750 w 4781385"/>
                      <a:gd name="connsiteY175" fmla="*/ 699163 h 4612491"/>
                      <a:gd name="connsiteX176" fmla="*/ 4523630 w 4781385"/>
                      <a:gd name="connsiteY176" fmla="*/ 552383 h 4612491"/>
                      <a:gd name="connsiteX177" fmla="*/ 4523650 w 4781385"/>
                      <a:gd name="connsiteY177" fmla="*/ 552383 h 4612491"/>
                      <a:gd name="connsiteX178" fmla="*/ 4356571 w 4781385"/>
                      <a:gd name="connsiteY178" fmla="*/ 280548 h 4612491"/>
                      <a:gd name="connsiteX179" fmla="*/ 4356676 w 4781385"/>
                      <a:gd name="connsiteY179" fmla="*/ 120519 h 4612491"/>
                      <a:gd name="connsiteX180" fmla="*/ 4403968 w 4781385"/>
                      <a:gd name="connsiteY180" fmla="*/ 145609 h 4612491"/>
                      <a:gd name="connsiteX181" fmla="*/ 4626986 w 4781385"/>
                      <a:gd name="connsiteY181" fmla="*/ 503434 h 4612491"/>
                      <a:gd name="connsiteX182" fmla="*/ 4679116 w 4781385"/>
                      <a:gd name="connsiteY182" fmla="*/ 699163 h 4612491"/>
                      <a:gd name="connsiteX183" fmla="*/ 4356638 w 4781385"/>
                      <a:gd name="connsiteY183" fmla="*/ 1021641 h 4612491"/>
                      <a:gd name="connsiteX184" fmla="*/ 4034160 w 4781385"/>
                      <a:gd name="connsiteY184" fmla="*/ 699163 h 4612491"/>
                      <a:gd name="connsiteX185" fmla="*/ 4086223 w 4781385"/>
                      <a:gd name="connsiteY185" fmla="*/ 503586 h 4612491"/>
                      <a:gd name="connsiteX186" fmla="*/ 4309318 w 4781385"/>
                      <a:gd name="connsiteY186" fmla="*/ 145579 h 4612491"/>
                      <a:gd name="connsiteX187" fmla="*/ 4356676 w 4781385"/>
                      <a:gd name="connsiteY187" fmla="*/ 120519 h 4612491"/>
                      <a:gd name="connsiteX188" fmla="*/ 4284134 w 4781385"/>
                      <a:gd name="connsiteY188" fmla="*/ 0 h 4612491"/>
                      <a:gd name="connsiteX189" fmla="*/ 4324214 w 4781385"/>
                      <a:gd name="connsiteY189" fmla="*/ 16411 h 4612491"/>
                      <a:gd name="connsiteX190" fmla="*/ 4324872 w 4781385"/>
                      <a:gd name="connsiteY190" fmla="*/ 97230 h 4612491"/>
                      <a:gd name="connsiteX191" fmla="*/ 3727703 w 4781385"/>
                      <a:gd name="connsiteY191" fmla="*/ 694392 h 4612491"/>
                      <a:gd name="connsiteX192" fmla="*/ 3692555 w 4781385"/>
                      <a:gd name="connsiteY192" fmla="*/ 975721 h 4612491"/>
                      <a:gd name="connsiteX193" fmla="*/ 3424379 w 4781385"/>
                      <a:gd name="connsiteY193" fmla="*/ 1243889 h 4612491"/>
                      <a:gd name="connsiteX194" fmla="*/ 3392832 w 4781385"/>
                      <a:gd name="connsiteY194" fmla="*/ 1439571 h 4612491"/>
                      <a:gd name="connsiteX195" fmla="*/ 3182330 w 4781385"/>
                      <a:gd name="connsiteY195" fmla="*/ 1650072 h 4612491"/>
                      <a:gd name="connsiteX196" fmla="*/ 3162660 w 4781385"/>
                      <a:gd name="connsiteY196" fmla="*/ 1915925 h 4612491"/>
                      <a:gd name="connsiteX197" fmla="*/ 2977694 w 4781385"/>
                      <a:gd name="connsiteY197" fmla="*/ 2100890 h 4612491"/>
                      <a:gd name="connsiteX198" fmla="*/ 2778155 w 4781385"/>
                      <a:gd name="connsiteY198" fmla="*/ 2300420 h 4612491"/>
                      <a:gd name="connsiteX199" fmla="*/ 2778070 w 4781385"/>
                      <a:gd name="connsiteY199" fmla="*/ 2300525 h 4612491"/>
                      <a:gd name="connsiteX200" fmla="*/ 2777965 w 4781385"/>
                      <a:gd name="connsiteY200" fmla="*/ 2300611 h 4612491"/>
                      <a:gd name="connsiteX201" fmla="*/ 1539867 w 4781385"/>
                      <a:gd name="connsiteY201" fmla="*/ 3538718 h 4612491"/>
                      <a:gd name="connsiteX202" fmla="*/ 1559241 w 4781385"/>
                      <a:gd name="connsiteY202" fmla="*/ 3558092 h 4612491"/>
                      <a:gd name="connsiteX203" fmla="*/ 1559241 w 4781385"/>
                      <a:gd name="connsiteY203" fmla="*/ 3817484 h 4612491"/>
                      <a:gd name="connsiteX204" fmla="*/ 1299075 w 4781385"/>
                      <a:gd name="connsiteY204" fmla="*/ 3818258 h 4612491"/>
                      <a:gd name="connsiteX205" fmla="*/ 1033518 w 4781385"/>
                      <a:gd name="connsiteY205" fmla="*/ 3552701 h 4612491"/>
                      <a:gd name="connsiteX206" fmla="*/ 664329 w 4781385"/>
                      <a:gd name="connsiteY206" fmla="*/ 3921899 h 4612491"/>
                      <a:gd name="connsiteX207" fmla="*/ 788030 w 4781385"/>
                      <a:gd name="connsiteY207" fmla="*/ 4045610 h 4612491"/>
                      <a:gd name="connsiteX208" fmla="*/ 788030 w 4781385"/>
                      <a:gd name="connsiteY208" fmla="*/ 4290545 h 4612491"/>
                      <a:gd name="connsiteX209" fmla="*/ 543095 w 4781385"/>
                      <a:gd name="connsiteY209" fmla="*/ 4290545 h 4612491"/>
                      <a:gd name="connsiteX210" fmla="*/ 50729 w 4781385"/>
                      <a:gd name="connsiteY210" fmla="*/ 3798179 h 4612491"/>
                      <a:gd name="connsiteX211" fmla="*/ 50729 w 4781385"/>
                      <a:gd name="connsiteY211" fmla="*/ 3553244 h 4612491"/>
                      <a:gd name="connsiteX212" fmla="*/ 295664 w 4781385"/>
                      <a:gd name="connsiteY212" fmla="*/ 3553244 h 4612491"/>
                      <a:gd name="connsiteX213" fmla="*/ 419384 w 4781385"/>
                      <a:gd name="connsiteY213" fmla="*/ 3676954 h 4612491"/>
                      <a:gd name="connsiteX214" fmla="*/ 788573 w 4781385"/>
                      <a:gd name="connsiteY214" fmla="*/ 3307756 h 4612491"/>
                      <a:gd name="connsiteX215" fmla="*/ 523016 w 4781385"/>
                      <a:gd name="connsiteY215" fmla="*/ 3042199 h 4612491"/>
                      <a:gd name="connsiteX216" fmla="*/ 523007 w 4781385"/>
                      <a:gd name="connsiteY216" fmla="*/ 2782014 h 4612491"/>
                      <a:gd name="connsiteX217" fmla="*/ 783192 w 4781385"/>
                      <a:gd name="connsiteY217" fmla="*/ 2782004 h 4612491"/>
                      <a:gd name="connsiteX218" fmla="*/ 802565 w 4781385"/>
                      <a:gd name="connsiteY218" fmla="*/ 2801378 h 4612491"/>
                      <a:gd name="connsiteX219" fmla="*/ 2425492 w 4781385"/>
                      <a:gd name="connsiteY219" fmla="*/ 1178489 h 4612491"/>
                      <a:gd name="connsiteX220" fmla="*/ 2691354 w 4781385"/>
                      <a:gd name="connsiteY220" fmla="*/ 1158821 h 4612491"/>
                      <a:gd name="connsiteX221" fmla="*/ 2901857 w 4781385"/>
                      <a:gd name="connsiteY221" fmla="*/ 948319 h 4612491"/>
                      <a:gd name="connsiteX222" fmla="*/ 3097529 w 4781385"/>
                      <a:gd name="connsiteY222" fmla="*/ 916762 h 4612491"/>
                      <a:gd name="connsiteX223" fmla="*/ 3365695 w 4781385"/>
                      <a:gd name="connsiteY223" fmla="*/ 648634 h 4612491"/>
                      <a:gd name="connsiteX224" fmla="*/ 3647026 w 4781385"/>
                      <a:gd name="connsiteY224" fmla="*/ 613486 h 4612491"/>
                      <a:gd name="connsiteX225" fmla="*/ 4244053 w 4781385"/>
                      <a:gd name="connsiteY225" fmla="*/ 16411 h 4612491"/>
                      <a:gd name="connsiteX226" fmla="*/ 4284134 w 4781385"/>
                      <a:gd name="connsiteY226" fmla="*/ 0 h 461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</a:cxnLst>
                    <a:rect l="l" t="t" r="r" b="b"/>
                    <a:pathLst>
                      <a:path w="4781385" h="4612491">
                        <a:moveTo>
                          <a:pt x="3783537" y="3630348"/>
                        </a:moveTo>
                        <a:lnTo>
                          <a:pt x="3600571" y="4005166"/>
                        </a:lnTo>
                        <a:cubicBezTo>
                          <a:pt x="3517561" y="4175213"/>
                          <a:pt x="3588117" y="4380356"/>
                          <a:pt x="3758163" y="4463367"/>
                        </a:cubicBezTo>
                        <a:cubicBezTo>
                          <a:pt x="3928209" y="4546377"/>
                          <a:pt x="4133352" y="4475821"/>
                          <a:pt x="4216363" y="4305775"/>
                        </a:cubicBezTo>
                        <a:lnTo>
                          <a:pt x="4399338" y="3930967"/>
                        </a:lnTo>
                        <a:close/>
                        <a:moveTo>
                          <a:pt x="173199" y="3616805"/>
                        </a:moveTo>
                        <a:cubicBezTo>
                          <a:pt x="158124" y="3616807"/>
                          <a:pt x="143049" y="3622560"/>
                          <a:pt x="131548" y="3634063"/>
                        </a:cubicBezTo>
                        <a:cubicBezTo>
                          <a:pt x="108547" y="3657070"/>
                          <a:pt x="108551" y="3694367"/>
                          <a:pt x="131558" y="3717369"/>
                        </a:cubicBezTo>
                        <a:lnTo>
                          <a:pt x="623914" y="4209716"/>
                        </a:lnTo>
                        <a:cubicBezTo>
                          <a:pt x="646916" y="4232720"/>
                          <a:pt x="684211" y="4232723"/>
                          <a:pt x="707215" y="4209721"/>
                        </a:cubicBezTo>
                        <a:cubicBezTo>
                          <a:pt x="730220" y="4186719"/>
                          <a:pt x="730222" y="4149424"/>
                          <a:pt x="707220" y="4126420"/>
                        </a:cubicBezTo>
                        <a:lnTo>
                          <a:pt x="214854" y="3634053"/>
                        </a:lnTo>
                        <a:cubicBezTo>
                          <a:pt x="203351" y="3622553"/>
                          <a:pt x="188275" y="3616803"/>
                          <a:pt x="173199" y="3616805"/>
                        </a:cubicBezTo>
                        <a:close/>
                        <a:moveTo>
                          <a:pt x="869393" y="3388575"/>
                        </a:moveTo>
                        <a:lnTo>
                          <a:pt x="500204" y="3757783"/>
                        </a:lnTo>
                        <a:lnTo>
                          <a:pt x="583500" y="3841079"/>
                        </a:lnTo>
                        <a:lnTo>
                          <a:pt x="952698" y="3471881"/>
                        </a:lnTo>
                        <a:close/>
                        <a:moveTo>
                          <a:pt x="2949853" y="3044332"/>
                        </a:moveTo>
                        <a:lnTo>
                          <a:pt x="2766867" y="3419140"/>
                        </a:lnTo>
                        <a:cubicBezTo>
                          <a:pt x="2684512" y="3588826"/>
                          <a:pt x="2754787" y="3793163"/>
                          <a:pt x="2924091" y="3876299"/>
                        </a:cubicBezTo>
                        <a:cubicBezTo>
                          <a:pt x="3093948" y="3959707"/>
                          <a:pt x="3299260" y="3889626"/>
                          <a:pt x="3382668" y="3719769"/>
                        </a:cubicBezTo>
                        <a:lnTo>
                          <a:pt x="3565644" y="3344941"/>
                        </a:lnTo>
                        <a:close/>
                        <a:moveTo>
                          <a:pt x="4266008" y="3038414"/>
                        </a:moveTo>
                        <a:cubicBezTo>
                          <a:pt x="4288199" y="3040300"/>
                          <a:pt x="4308181" y="3055146"/>
                          <a:pt x="4315522" y="3077651"/>
                        </a:cubicBezTo>
                        <a:cubicBezTo>
                          <a:pt x="4325311" y="3107658"/>
                          <a:pt x="4308921" y="3139919"/>
                          <a:pt x="4278914" y="3149707"/>
                        </a:cubicBezTo>
                        <a:cubicBezTo>
                          <a:pt x="4222248" y="3169031"/>
                          <a:pt x="4175663" y="3210215"/>
                          <a:pt x="4149536" y="3264083"/>
                        </a:cubicBezTo>
                        <a:lnTo>
                          <a:pt x="4073269" y="3420341"/>
                        </a:lnTo>
                        <a:cubicBezTo>
                          <a:pt x="4073161" y="3420566"/>
                          <a:pt x="4073052" y="3420790"/>
                          <a:pt x="4072941" y="3421014"/>
                        </a:cubicBezTo>
                        <a:cubicBezTo>
                          <a:pt x="4058912" y="3449287"/>
                          <a:pt x="4024619" y="3460836"/>
                          <a:pt x="3996345" y="3446807"/>
                        </a:cubicBezTo>
                        <a:cubicBezTo>
                          <a:pt x="3968071" y="3432778"/>
                          <a:pt x="3956523" y="3398485"/>
                          <a:pt x="3970552" y="3370211"/>
                        </a:cubicBezTo>
                        <a:lnTo>
                          <a:pt x="4046828" y="3213944"/>
                        </a:lnTo>
                        <a:cubicBezTo>
                          <a:pt x="4086173" y="3132772"/>
                          <a:pt x="4156364" y="3070721"/>
                          <a:pt x="4241748" y="3041627"/>
                        </a:cubicBezTo>
                        <a:lnTo>
                          <a:pt x="4241767" y="3041627"/>
                        </a:lnTo>
                        <a:cubicBezTo>
                          <a:pt x="4242330" y="3041424"/>
                          <a:pt x="4242897" y="3041229"/>
                          <a:pt x="4243466" y="3041043"/>
                        </a:cubicBezTo>
                        <a:cubicBezTo>
                          <a:pt x="4250968" y="3038596"/>
                          <a:pt x="4258611" y="3037785"/>
                          <a:pt x="4266008" y="3038414"/>
                        </a:cubicBezTo>
                        <a:close/>
                        <a:moveTo>
                          <a:pt x="4343648" y="2961666"/>
                        </a:moveTo>
                        <a:cubicBezTo>
                          <a:pt x="4210336" y="2954151"/>
                          <a:pt x="4079208" y="3025419"/>
                          <a:pt x="4016652" y="3152812"/>
                        </a:cubicBezTo>
                        <a:lnTo>
                          <a:pt x="3833677" y="3527640"/>
                        </a:lnTo>
                        <a:lnTo>
                          <a:pt x="4449478" y="3828259"/>
                        </a:lnTo>
                        <a:lnTo>
                          <a:pt x="4632453" y="3453441"/>
                        </a:lnTo>
                        <a:cubicBezTo>
                          <a:pt x="4714808" y="3283755"/>
                          <a:pt x="4644534" y="3079418"/>
                          <a:pt x="4475230" y="2996282"/>
                        </a:cubicBezTo>
                        <a:cubicBezTo>
                          <a:pt x="4432766" y="2975430"/>
                          <a:pt x="4388086" y="2964171"/>
                          <a:pt x="4343648" y="2961666"/>
                        </a:cubicBezTo>
                        <a:close/>
                        <a:moveTo>
                          <a:pt x="4349414" y="2846918"/>
                        </a:moveTo>
                        <a:cubicBezTo>
                          <a:pt x="4408667" y="2850089"/>
                          <a:pt x="4468275" y="2864913"/>
                          <a:pt x="4524973" y="2892513"/>
                        </a:cubicBezTo>
                        <a:cubicBezTo>
                          <a:pt x="4751520" y="3003421"/>
                          <a:pt x="4845540" y="3276783"/>
                          <a:pt x="4735142" y="3503580"/>
                        </a:cubicBezTo>
                        <a:lnTo>
                          <a:pt x="4319052" y="4355915"/>
                        </a:lnTo>
                        <a:cubicBezTo>
                          <a:pt x="4208350" y="4582686"/>
                          <a:pt x="3934774" y="4676777"/>
                          <a:pt x="3708004" y="4566075"/>
                        </a:cubicBezTo>
                        <a:cubicBezTo>
                          <a:pt x="3481234" y="4455373"/>
                          <a:pt x="3387142" y="4181797"/>
                          <a:pt x="3497845" y="3955027"/>
                        </a:cubicBezTo>
                        <a:lnTo>
                          <a:pt x="3913925" y="3102682"/>
                        </a:lnTo>
                        <a:cubicBezTo>
                          <a:pt x="3997098" y="2932770"/>
                          <a:pt x="4171656" y="2837405"/>
                          <a:pt x="4349414" y="2846918"/>
                        </a:cubicBezTo>
                        <a:close/>
                        <a:moveTo>
                          <a:pt x="654070" y="2843412"/>
                        </a:moveTo>
                        <a:cubicBezTo>
                          <a:pt x="636665" y="2843417"/>
                          <a:pt x="619262" y="2849907"/>
                          <a:pt x="605779" y="2862880"/>
                        </a:cubicBezTo>
                        <a:cubicBezTo>
                          <a:pt x="578050" y="2889562"/>
                          <a:pt x="577202" y="2933670"/>
                          <a:pt x="603883" y="2961398"/>
                        </a:cubicBezTo>
                        <a:lnTo>
                          <a:pt x="1379885" y="3737438"/>
                        </a:lnTo>
                        <a:cubicBezTo>
                          <a:pt x="1379888" y="3737441"/>
                          <a:pt x="1379892" y="3737444"/>
                          <a:pt x="1379895" y="3737448"/>
                        </a:cubicBezTo>
                        <a:cubicBezTo>
                          <a:pt x="1407108" y="3764655"/>
                          <a:pt x="1451224" y="3764650"/>
                          <a:pt x="1478431" y="3737438"/>
                        </a:cubicBezTo>
                        <a:cubicBezTo>
                          <a:pt x="1505624" y="3710225"/>
                          <a:pt x="1505624" y="3666124"/>
                          <a:pt x="1478431" y="3638911"/>
                        </a:cubicBezTo>
                        <a:lnTo>
                          <a:pt x="702372" y="2862853"/>
                        </a:lnTo>
                        <a:cubicBezTo>
                          <a:pt x="688882" y="2849887"/>
                          <a:pt x="671475" y="2843407"/>
                          <a:pt x="654070" y="2843412"/>
                        </a:cubicBezTo>
                        <a:close/>
                        <a:moveTo>
                          <a:pt x="3431648" y="2452433"/>
                        </a:moveTo>
                        <a:cubicBezTo>
                          <a:pt x="3453850" y="2454181"/>
                          <a:pt x="3473924" y="2468902"/>
                          <a:pt x="3481405" y="2491361"/>
                        </a:cubicBezTo>
                        <a:cubicBezTo>
                          <a:pt x="3491381" y="2521306"/>
                          <a:pt x="3475192" y="2553668"/>
                          <a:pt x="3445247" y="2563644"/>
                        </a:cubicBezTo>
                        <a:cubicBezTo>
                          <a:pt x="3388578" y="2582962"/>
                          <a:pt x="3341991" y="2624147"/>
                          <a:pt x="3315869" y="2678020"/>
                        </a:cubicBezTo>
                        <a:lnTo>
                          <a:pt x="3239583" y="2834277"/>
                        </a:lnTo>
                        <a:cubicBezTo>
                          <a:pt x="3239405" y="2834654"/>
                          <a:pt x="3239222" y="2835028"/>
                          <a:pt x="3239035" y="2835401"/>
                        </a:cubicBezTo>
                        <a:cubicBezTo>
                          <a:pt x="3224879" y="2863611"/>
                          <a:pt x="3190535" y="2875005"/>
                          <a:pt x="3162324" y="2860849"/>
                        </a:cubicBezTo>
                        <a:cubicBezTo>
                          <a:pt x="3134113" y="2846693"/>
                          <a:pt x="3122719" y="2812349"/>
                          <a:pt x="3136875" y="2784138"/>
                        </a:cubicBezTo>
                        <a:lnTo>
                          <a:pt x="3213161" y="2627928"/>
                        </a:lnTo>
                        <a:cubicBezTo>
                          <a:pt x="3252511" y="2546777"/>
                          <a:pt x="3322683" y="2484734"/>
                          <a:pt x="3408042" y="2455621"/>
                        </a:cubicBezTo>
                        <a:lnTo>
                          <a:pt x="3408100" y="2455554"/>
                        </a:lnTo>
                        <a:cubicBezTo>
                          <a:pt x="3408440" y="2455434"/>
                          <a:pt x="3408781" y="2455317"/>
                          <a:pt x="3409123" y="2455203"/>
                        </a:cubicBezTo>
                        <a:cubicBezTo>
                          <a:pt x="3416609" y="2452709"/>
                          <a:pt x="3424247" y="2451850"/>
                          <a:pt x="3431648" y="2452433"/>
                        </a:cubicBezTo>
                        <a:close/>
                        <a:moveTo>
                          <a:pt x="3509513" y="2374908"/>
                        </a:moveTo>
                        <a:cubicBezTo>
                          <a:pt x="3376187" y="2367700"/>
                          <a:pt x="3245228" y="2439271"/>
                          <a:pt x="3182967" y="2566805"/>
                        </a:cubicBezTo>
                        <a:lnTo>
                          <a:pt x="2999983" y="2941624"/>
                        </a:lnTo>
                        <a:lnTo>
                          <a:pt x="3615783" y="3242233"/>
                        </a:lnTo>
                        <a:lnTo>
                          <a:pt x="3798759" y="2867424"/>
                        </a:lnTo>
                        <a:cubicBezTo>
                          <a:pt x="3881772" y="2697378"/>
                          <a:pt x="3811218" y="2492232"/>
                          <a:pt x="3641172" y="2409219"/>
                        </a:cubicBezTo>
                        <a:cubicBezTo>
                          <a:pt x="3598661" y="2388466"/>
                          <a:pt x="3553956" y="2377310"/>
                          <a:pt x="3509513" y="2374908"/>
                        </a:cubicBezTo>
                        <a:close/>
                        <a:moveTo>
                          <a:pt x="3517822" y="2259527"/>
                        </a:moveTo>
                        <a:cubicBezTo>
                          <a:pt x="3577079" y="2262921"/>
                          <a:pt x="3636650" y="2277990"/>
                          <a:pt x="3693253" y="2305849"/>
                        </a:cubicBezTo>
                        <a:cubicBezTo>
                          <a:pt x="3919667" y="2417286"/>
                          <a:pt x="4012875" y="2691168"/>
                          <a:pt x="3901438" y="2917583"/>
                        </a:cubicBezTo>
                        <a:lnTo>
                          <a:pt x="3485358" y="3769908"/>
                        </a:lnTo>
                        <a:cubicBezTo>
                          <a:pt x="3374572" y="3996181"/>
                          <a:pt x="3101538" y="4090086"/>
                          <a:pt x="2875008" y="3979824"/>
                        </a:cubicBezTo>
                        <a:cubicBezTo>
                          <a:pt x="2648107" y="3869382"/>
                          <a:pt x="2553699" y="3595911"/>
                          <a:pt x="2664141" y="3369010"/>
                        </a:cubicBezTo>
                        <a:lnTo>
                          <a:pt x="3080221" y="2516694"/>
                        </a:lnTo>
                        <a:cubicBezTo>
                          <a:pt x="3080651" y="2515806"/>
                          <a:pt x="3081084" y="2514920"/>
                          <a:pt x="3081520" y="2514035"/>
                        </a:cubicBezTo>
                        <a:cubicBezTo>
                          <a:pt x="3165097" y="2344225"/>
                          <a:pt x="3340050" y="2249342"/>
                          <a:pt x="3517822" y="2259527"/>
                        </a:cubicBezTo>
                        <a:close/>
                        <a:moveTo>
                          <a:pt x="1796589" y="2233430"/>
                        </a:moveTo>
                        <a:lnTo>
                          <a:pt x="1796594" y="2233431"/>
                        </a:lnTo>
                        <a:lnTo>
                          <a:pt x="1796584" y="2233431"/>
                        </a:lnTo>
                        <a:close/>
                        <a:moveTo>
                          <a:pt x="2439873" y="1475850"/>
                        </a:moveTo>
                        <a:cubicBezTo>
                          <a:pt x="2454132" y="1475851"/>
                          <a:pt x="2468391" y="1481158"/>
                          <a:pt x="2479447" y="1491772"/>
                        </a:cubicBezTo>
                        <a:cubicBezTo>
                          <a:pt x="2502217" y="1513630"/>
                          <a:pt x="2502956" y="1549807"/>
                          <a:pt x="2481098" y="1572577"/>
                        </a:cubicBezTo>
                        <a:lnTo>
                          <a:pt x="1836989" y="2216686"/>
                        </a:lnTo>
                        <a:cubicBezTo>
                          <a:pt x="1831638" y="2222055"/>
                          <a:pt x="1825327" y="2226246"/>
                          <a:pt x="1818458" y="2229092"/>
                        </a:cubicBezTo>
                        <a:lnTo>
                          <a:pt x="1796589" y="2233430"/>
                        </a:lnTo>
                        <a:lnTo>
                          <a:pt x="1774734" y="2229080"/>
                        </a:lnTo>
                        <a:cubicBezTo>
                          <a:pt x="1767869" y="2226236"/>
                          <a:pt x="1761558" y="2222054"/>
                          <a:pt x="1756201" y="2216698"/>
                        </a:cubicBezTo>
                        <a:cubicBezTo>
                          <a:pt x="1733879" y="2194383"/>
                          <a:pt x="1733873" y="2158198"/>
                          <a:pt x="1756189" y="2135876"/>
                        </a:cubicBezTo>
                        <a:lnTo>
                          <a:pt x="2400298" y="1491767"/>
                        </a:lnTo>
                        <a:cubicBezTo>
                          <a:pt x="2411356" y="1481155"/>
                          <a:pt x="2425615" y="1475849"/>
                          <a:pt x="2439873" y="1475850"/>
                        </a:cubicBezTo>
                        <a:close/>
                        <a:moveTo>
                          <a:pt x="2552698" y="1351789"/>
                        </a:moveTo>
                        <a:lnTo>
                          <a:pt x="2552783" y="1351789"/>
                        </a:lnTo>
                        <a:cubicBezTo>
                          <a:pt x="2586324" y="1352205"/>
                          <a:pt x="2613412" y="1379293"/>
                          <a:pt x="2613828" y="1412833"/>
                        </a:cubicBezTo>
                        <a:cubicBezTo>
                          <a:pt x="2614252" y="1446971"/>
                          <a:pt x="2586921" y="1474989"/>
                          <a:pt x="2552783" y="1475413"/>
                        </a:cubicBezTo>
                        <a:lnTo>
                          <a:pt x="2552698" y="1475413"/>
                        </a:lnTo>
                        <a:lnTo>
                          <a:pt x="2552698" y="1475413"/>
                        </a:lnTo>
                        <a:cubicBezTo>
                          <a:pt x="2552186" y="1475420"/>
                          <a:pt x="2551674" y="1475420"/>
                          <a:pt x="2551163" y="1475413"/>
                        </a:cubicBezTo>
                        <a:cubicBezTo>
                          <a:pt x="2517025" y="1474989"/>
                          <a:pt x="2489694" y="1446971"/>
                          <a:pt x="2490118" y="1412833"/>
                        </a:cubicBezTo>
                        <a:cubicBezTo>
                          <a:pt x="2490541" y="1378696"/>
                          <a:pt x="2518559" y="1351364"/>
                          <a:pt x="2552698" y="1351789"/>
                        </a:cubicBezTo>
                        <a:close/>
                        <a:moveTo>
                          <a:pt x="2569939" y="1233012"/>
                        </a:moveTo>
                        <a:cubicBezTo>
                          <a:pt x="2546884" y="1233012"/>
                          <a:pt x="2523829" y="1241791"/>
                          <a:pt x="2506216" y="1259347"/>
                        </a:cubicBezTo>
                        <a:lnTo>
                          <a:pt x="883375" y="2882226"/>
                        </a:lnTo>
                        <a:lnTo>
                          <a:pt x="1459076" y="3457908"/>
                        </a:lnTo>
                        <a:lnTo>
                          <a:pt x="1658453" y="3258530"/>
                        </a:lnTo>
                        <a:lnTo>
                          <a:pt x="1452713" y="3052791"/>
                        </a:lnTo>
                        <a:cubicBezTo>
                          <a:pt x="1431120" y="3030605"/>
                          <a:pt x="1431118" y="2995260"/>
                          <a:pt x="1452709" y="2973073"/>
                        </a:cubicBezTo>
                        <a:cubicBezTo>
                          <a:pt x="1474721" y="2950452"/>
                          <a:pt x="1510903" y="2949959"/>
                          <a:pt x="1533523" y="2971971"/>
                        </a:cubicBezTo>
                        <a:lnTo>
                          <a:pt x="1739263" y="3177711"/>
                        </a:lnTo>
                        <a:lnTo>
                          <a:pt x="1858059" y="3058829"/>
                        </a:lnTo>
                        <a:lnTo>
                          <a:pt x="1775373" y="2976152"/>
                        </a:lnTo>
                        <a:cubicBezTo>
                          <a:pt x="1753491" y="2953912"/>
                          <a:pt x="1753491" y="2918232"/>
                          <a:pt x="1775373" y="2895991"/>
                        </a:cubicBezTo>
                        <a:cubicBezTo>
                          <a:pt x="1797509" y="2873491"/>
                          <a:pt x="1833693" y="2873197"/>
                          <a:pt x="1856192" y="2895333"/>
                        </a:cubicBezTo>
                        <a:lnTo>
                          <a:pt x="1938879" y="2978019"/>
                        </a:lnTo>
                        <a:lnTo>
                          <a:pt x="2057741" y="2859147"/>
                        </a:lnTo>
                        <a:lnTo>
                          <a:pt x="1852001" y="2653407"/>
                        </a:lnTo>
                        <a:cubicBezTo>
                          <a:pt x="1830611" y="2631260"/>
                          <a:pt x="1830611" y="2596148"/>
                          <a:pt x="1852001" y="2574002"/>
                        </a:cubicBezTo>
                        <a:cubicBezTo>
                          <a:pt x="1873929" y="2551299"/>
                          <a:pt x="1910108" y="2550670"/>
                          <a:pt x="1932811" y="2572597"/>
                        </a:cubicBezTo>
                        <a:lnTo>
                          <a:pt x="2138552" y="2778337"/>
                        </a:lnTo>
                        <a:lnTo>
                          <a:pt x="2257424" y="2659475"/>
                        </a:lnTo>
                        <a:lnTo>
                          <a:pt x="2174737" y="2576788"/>
                        </a:lnTo>
                        <a:cubicBezTo>
                          <a:pt x="2153146" y="2554601"/>
                          <a:pt x="2153148" y="2519255"/>
                          <a:pt x="2174742" y="2497070"/>
                        </a:cubicBezTo>
                        <a:cubicBezTo>
                          <a:pt x="2196757" y="2474452"/>
                          <a:pt x="2232939" y="2473963"/>
                          <a:pt x="2255557" y="2495978"/>
                        </a:cubicBezTo>
                        <a:lnTo>
                          <a:pt x="2338234" y="2578655"/>
                        </a:lnTo>
                        <a:lnTo>
                          <a:pt x="2457106" y="2459793"/>
                        </a:lnTo>
                        <a:lnTo>
                          <a:pt x="2251366" y="2254053"/>
                        </a:lnTo>
                        <a:cubicBezTo>
                          <a:pt x="2229775" y="2231865"/>
                          <a:pt x="2229777" y="2196520"/>
                          <a:pt x="2251370" y="2174335"/>
                        </a:cubicBezTo>
                        <a:cubicBezTo>
                          <a:pt x="2273385" y="2151716"/>
                          <a:pt x="2309567" y="2151228"/>
                          <a:pt x="2332185" y="2173242"/>
                        </a:cubicBezTo>
                        <a:lnTo>
                          <a:pt x="2537925" y="2378982"/>
                        </a:lnTo>
                        <a:lnTo>
                          <a:pt x="2656797" y="2260120"/>
                        </a:lnTo>
                        <a:lnTo>
                          <a:pt x="2574111" y="2177443"/>
                        </a:lnTo>
                        <a:cubicBezTo>
                          <a:pt x="2552227" y="2155205"/>
                          <a:pt x="2552222" y="2119525"/>
                          <a:pt x="2574101" y="2097282"/>
                        </a:cubicBezTo>
                        <a:cubicBezTo>
                          <a:pt x="2596235" y="2074779"/>
                          <a:pt x="2632419" y="2074480"/>
                          <a:pt x="2654921" y="2096614"/>
                        </a:cubicBezTo>
                        <a:lnTo>
                          <a:pt x="2737617" y="2179300"/>
                        </a:lnTo>
                        <a:lnTo>
                          <a:pt x="2856479" y="2060428"/>
                        </a:lnTo>
                        <a:lnTo>
                          <a:pt x="2650739" y="1854688"/>
                        </a:lnTo>
                        <a:cubicBezTo>
                          <a:pt x="2650263" y="1854228"/>
                          <a:pt x="2649795" y="1853760"/>
                          <a:pt x="2649335" y="1853284"/>
                        </a:cubicBezTo>
                        <a:cubicBezTo>
                          <a:pt x="2627408" y="1830581"/>
                          <a:pt x="2628036" y="1794401"/>
                          <a:pt x="2650739" y="1772474"/>
                        </a:cubicBezTo>
                        <a:cubicBezTo>
                          <a:pt x="2673442" y="1750547"/>
                          <a:pt x="2709622" y="1751175"/>
                          <a:pt x="2731550" y="1773878"/>
                        </a:cubicBezTo>
                        <a:lnTo>
                          <a:pt x="2937290" y="1979618"/>
                        </a:lnTo>
                        <a:lnTo>
                          <a:pt x="3081889" y="1835019"/>
                        </a:lnTo>
                        <a:cubicBezTo>
                          <a:pt x="3117018" y="1799804"/>
                          <a:pt x="3117018" y="1742800"/>
                          <a:pt x="3081889" y="1707584"/>
                        </a:cubicBezTo>
                        <a:lnTo>
                          <a:pt x="2633661" y="1259347"/>
                        </a:lnTo>
                        <a:cubicBezTo>
                          <a:pt x="2616049" y="1241791"/>
                          <a:pt x="2592994" y="1233012"/>
                          <a:pt x="2569939" y="1233012"/>
                        </a:cubicBezTo>
                        <a:close/>
                        <a:moveTo>
                          <a:pt x="3021551" y="1013010"/>
                        </a:moveTo>
                        <a:cubicBezTo>
                          <a:pt x="3007466" y="1013013"/>
                          <a:pt x="2993382" y="1018389"/>
                          <a:pt x="2982638" y="1029137"/>
                        </a:cubicBezTo>
                        <a:lnTo>
                          <a:pt x="2773850" y="1237906"/>
                        </a:lnTo>
                        <a:lnTo>
                          <a:pt x="3103329" y="1567396"/>
                        </a:lnTo>
                        <a:lnTo>
                          <a:pt x="3312108" y="1358618"/>
                        </a:lnTo>
                        <a:cubicBezTo>
                          <a:pt x="3333607" y="1337117"/>
                          <a:pt x="3333607" y="1302260"/>
                          <a:pt x="3312108" y="1280760"/>
                        </a:cubicBezTo>
                        <a:lnTo>
                          <a:pt x="3060486" y="1029137"/>
                        </a:lnTo>
                        <a:cubicBezTo>
                          <a:pt x="3060481" y="1029133"/>
                          <a:pt x="3060475" y="1029128"/>
                          <a:pt x="3060470" y="1029123"/>
                        </a:cubicBezTo>
                        <a:cubicBezTo>
                          <a:pt x="3049722" y="1018378"/>
                          <a:pt x="3035636" y="1013008"/>
                          <a:pt x="3021551" y="1013010"/>
                        </a:cubicBezTo>
                        <a:close/>
                        <a:moveTo>
                          <a:pt x="3529192" y="695155"/>
                        </a:moveTo>
                        <a:cubicBezTo>
                          <a:pt x="3499266" y="695155"/>
                          <a:pt x="3469339" y="706572"/>
                          <a:pt x="3446506" y="729406"/>
                        </a:cubicBezTo>
                        <a:lnTo>
                          <a:pt x="3184463" y="991439"/>
                        </a:lnTo>
                        <a:lnTo>
                          <a:pt x="3349846" y="1156812"/>
                        </a:lnTo>
                        <a:lnTo>
                          <a:pt x="3611879" y="894779"/>
                        </a:lnTo>
                        <a:cubicBezTo>
                          <a:pt x="3657545" y="849112"/>
                          <a:pt x="3657545" y="775072"/>
                          <a:pt x="3611879" y="729406"/>
                        </a:cubicBezTo>
                        <a:cubicBezTo>
                          <a:pt x="3589046" y="706572"/>
                          <a:pt x="3559119" y="695155"/>
                          <a:pt x="3529192" y="695155"/>
                        </a:cubicBezTo>
                        <a:close/>
                        <a:moveTo>
                          <a:pt x="4356571" y="280548"/>
                        </a:moveTo>
                        <a:cubicBezTo>
                          <a:pt x="4302060" y="362911"/>
                          <a:pt x="4216573" y="494918"/>
                          <a:pt x="4189589" y="552250"/>
                        </a:cubicBezTo>
                        <a:cubicBezTo>
                          <a:pt x="4168748" y="596540"/>
                          <a:pt x="4148393" y="644395"/>
                          <a:pt x="4148393" y="699163"/>
                        </a:cubicBezTo>
                        <a:cubicBezTo>
                          <a:pt x="4148393" y="814137"/>
                          <a:pt x="4241598" y="907342"/>
                          <a:pt x="4356572" y="907342"/>
                        </a:cubicBezTo>
                        <a:cubicBezTo>
                          <a:pt x="4471545" y="907342"/>
                          <a:pt x="4564750" y="814137"/>
                          <a:pt x="4564750" y="699163"/>
                        </a:cubicBezTo>
                        <a:cubicBezTo>
                          <a:pt x="4564750" y="648137"/>
                          <a:pt x="4551491" y="611181"/>
                          <a:pt x="4523630" y="552383"/>
                        </a:cubicBezTo>
                        <a:lnTo>
                          <a:pt x="4523650" y="552383"/>
                        </a:lnTo>
                        <a:cubicBezTo>
                          <a:pt x="4496265" y="494594"/>
                          <a:pt x="4410969" y="362806"/>
                          <a:pt x="4356571" y="280548"/>
                        </a:cubicBezTo>
                        <a:close/>
                        <a:moveTo>
                          <a:pt x="4356676" y="120519"/>
                        </a:moveTo>
                        <a:cubicBezTo>
                          <a:pt x="4375625" y="120525"/>
                          <a:pt x="4393338" y="129922"/>
                          <a:pt x="4403968" y="145609"/>
                        </a:cubicBezTo>
                        <a:cubicBezTo>
                          <a:pt x="4411216" y="156314"/>
                          <a:pt x="4582162" y="408831"/>
                          <a:pt x="4626986" y="503434"/>
                        </a:cubicBezTo>
                        <a:cubicBezTo>
                          <a:pt x="4654457" y="561403"/>
                          <a:pt x="4679117" y="620001"/>
                          <a:pt x="4679116" y="699163"/>
                        </a:cubicBezTo>
                        <a:cubicBezTo>
                          <a:pt x="4679116" y="877264"/>
                          <a:pt x="4534738" y="1021641"/>
                          <a:pt x="4356638" y="1021641"/>
                        </a:cubicBezTo>
                        <a:cubicBezTo>
                          <a:pt x="4178538" y="1021641"/>
                          <a:pt x="4034160" y="877263"/>
                          <a:pt x="4034160" y="699163"/>
                        </a:cubicBezTo>
                        <a:cubicBezTo>
                          <a:pt x="4034160" y="620830"/>
                          <a:pt x="4061039" y="557135"/>
                          <a:pt x="4086223" y="503586"/>
                        </a:cubicBezTo>
                        <a:cubicBezTo>
                          <a:pt x="4130448" y="409545"/>
                          <a:pt x="4302031" y="156286"/>
                          <a:pt x="4309318" y="145579"/>
                        </a:cubicBezTo>
                        <a:cubicBezTo>
                          <a:pt x="4319968" y="129885"/>
                          <a:pt x="4337710" y="120497"/>
                          <a:pt x="4356676" y="120519"/>
                        </a:cubicBezTo>
                        <a:close/>
                        <a:moveTo>
                          <a:pt x="4284134" y="0"/>
                        </a:moveTo>
                        <a:cubicBezTo>
                          <a:pt x="4298614" y="0"/>
                          <a:pt x="4313094" y="5470"/>
                          <a:pt x="4324214" y="16411"/>
                        </a:cubicBezTo>
                        <a:cubicBezTo>
                          <a:pt x="4346714" y="38547"/>
                          <a:pt x="4347008" y="74731"/>
                          <a:pt x="4324872" y="97230"/>
                        </a:cubicBezTo>
                        <a:lnTo>
                          <a:pt x="3727703" y="694392"/>
                        </a:lnTo>
                        <a:cubicBezTo>
                          <a:pt x="3781533" y="785206"/>
                          <a:pt x="3767074" y="900942"/>
                          <a:pt x="3692555" y="975721"/>
                        </a:cubicBezTo>
                        <a:lnTo>
                          <a:pt x="3424379" y="1243889"/>
                        </a:lnTo>
                        <a:cubicBezTo>
                          <a:pt x="3457201" y="1309087"/>
                          <a:pt x="3444481" y="1387988"/>
                          <a:pt x="3392832" y="1439571"/>
                        </a:cubicBezTo>
                        <a:lnTo>
                          <a:pt x="3182330" y="1650072"/>
                        </a:lnTo>
                        <a:cubicBezTo>
                          <a:pt x="3242352" y="1731380"/>
                          <a:pt x="3233995" y="1844336"/>
                          <a:pt x="3162660" y="1915925"/>
                        </a:cubicBezTo>
                        <a:lnTo>
                          <a:pt x="2977694" y="2100890"/>
                        </a:lnTo>
                        <a:lnTo>
                          <a:pt x="2778155" y="2300420"/>
                        </a:lnTo>
                        <a:lnTo>
                          <a:pt x="2778070" y="2300525"/>
                        </a:lnTo>
                        <a:lnTo>
                          <a:pt x="2777965" y="2300611"/>
                        </a:lnTo>
                        <a:lnTo>
                          <a:pt x="1539867" y="3538718"/>
                        </a:lnTo>
                        <a:lnTo>
                          <a:pt x="1559241" y="3558092"/>
                        </a:lnTo>
                        <a:cubicBezTo>
                          <a:pt x="1630569" y="3629846"/>
                          <a:pt x="1630569" y="3745730"/>
                          <a:pt x="1559241" y="3817484"/>
                        </a:cubicBezTo>
                        <a:cubicBezTo>
                          <a:pt x="1487612" y="3889540"/>
                          <a:pt x="1371132" y="3889887"/>
                          <a:pt x="1299075" y="3818258"/>
                        </a:cubicBezTo>
                        <a:lnTo>
                          <a:pt x="1033518" y="3552701"/>
                        </a:lnTo>
                        <a:lnTo>
                          <a:pt x="664329" y="3921899"/>
                        </a:lnTo>
                        <a:lnTo>
                          <a:pt x="788030" y="4045610"/>
                        </a:lnTo>
                        <a:cubicBezTo>
                          <a:pt x="855667" y="4113247"/>
                          <a:pt x="855667" y="4222908"/>
                          <a:pt x="788030" y="4290545"/>
                        </a:cubicBezTo>
                        <a:cubicBezTo>
                          <a:pt x="720393" y="4358182"/>
                          <a:pt x="610732" y="4358182"/>
                          <a:pt x="543095" y="4290545"/>
                        </a:cubicBezTo>
                        <a:lnTo>
                          <a:pt x="50729" y="3798179"/>
                        </a:lnTo>
                        <a:cubicBezTo>
                          <a:pt x="-16909" y="3730542"/>
                          <a:pt x="-16909" y="3620881"/>
                          <a:pt x="50729" y="3553244"/>
                        </a:cubicBezTo>
                        <a:cubicBezTo>
                          <a:pt x="118366" y="3485606"/>
                          <a:pt x="228027" y="3485606"/>
                          <a:pt x="295664" y="3553244"/>
                        </a:cubicBezTo>
                        <a:lnTo>
                          <a:pt x="419384" y="3676954"/>
                        </a:lnTo>
                        <a:lnTo>
                          <a:pt x="788573" y="3307756"/>
                        </a:lnTo>
                        <a:lnTo>
                          <a:pt x="523016" y="3042199"/>
                        </a:lnTo>
                        <a:cubicBezTo>
                          <a:pt x="451165" y="2970353"/>
                          <a:pt x="451161" y="2853865"/>
                          <a:pt x="523007" y="2782014"/>
                        </a:cubicBezTo>
                        <a:cubicBezTo>
                          <a:pt x="594852" y="2710163"/>
                          <a:pt x="711341" y="2710159"/>
                          <a:pt x="783192" y="2782004"/>
                        </a:cubicBezTo>
                        <a:lnTo>
                          <a:pt x="802565" y="2801378"/>
                        </a:lnTo>
                        <a:lnTo>
                          <a:pt x="2425492" y="1178489"/>
                        </a:lnTo>
                        <a:cubicBezTo>
                          <a:pt x="2497072" y="1107126"/>
                          <a:pt x="2610052" y="1098769"/>
                          <a:pt x="2691354" y="1158821"/>
                        </a:cubicBezTo>
                        <a:lnTo>
                          <a:pt x="2901857" y="948319"/>
                        </a:lnTo>
                        <a:cubicBezTo>
                          <a:pt x="2953435" y="896673"/>
                          <a:pt x="3032329" y="883951"/>
                          <a:pt x="3097529" y="916762"/>
                        </a:cubicBezTo>
                        <a:lnTo>
                          <a:pt x="3365695" y="648634"/>
                        </a:lnTo>
                        <a:cubicBezTo>
                          <a:pt x="3440472" y="574107"/>
                          <a:pt x="3556212" y="559649"/>
                          <a:pt x="3647026" y="613486"/>
                        </a:cubicBezTo>
                        <a:lnTo>
                          <a:pt x="4244053" y="16411"/>
                        </a:lnTo>
                        <a:cubicBezTo>
                          <a:pt x="4255174" y="5470"/>
                          <a:pt x="4269654" y="0"/>
                          <a:pt x="4284134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8C67C40-983A-4F08-A856-988A82D941A1}"/>
                </a:ext>
              </a:extLst>
            </p:cNvPr>
            <p:cNvGrpSpPr/>
            <p:nvPr/>
          </p:nvGrpSpPr>
          <p:grpSpPr>
            <a:xfrm>
              <a:off x="827711" y="1553330"/>
              <a:ext cx="1933253" cy="4678334"/>
              <a:chOff x="827711" y="1553330"/>
              <a:chExt cx="1933253" cy="4678334"/>
            </a:xfrm>
          </p:grpSpPr>
          <p:sp>
            <p:nvSpPr>
              <p:cNvPr id="181" name="TextBox 16">
                <a:extLst>
                  <a:ext uri="{FF2B5EF4-FFF2-40B4-BE49-F238E27FC236}">
                    <a16:creationId xmlns:a16="http://schemas.microsoft.com/office/drawing/2014/main" id="{20046828-D187-4DC2-84C4-0AEAF85B34F6}"/>
                  </a:ext>
                </a:extLst>
              </p:cNvPr>
              <p:cNvSpPr txBox="1"/>
              <p:nvPr/>
            </p:nvSpPr>
            <p:spPr>
              <a:xfrm>
                <a:off x="827711" y="3729853"/>
                <a:ext cx="1933253" cy="2501811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D398F75-C509-4B6C-A7ED-4306557F9157}"/>
                  </a:ext>
                </a:extLst>
              </p:cNvPr>
              <p:cNvGrpSpPr/>
              <p:nvPr/>
            </p:nvGrpSpPr>
            <p:grpSpPr>
              <a:xfrm>
                <a:off x="882726" y="1553330"/>
                <a:ext cx="1836000" cy="1836000"/>
                <a:chOff x="882726" y="1553330"/>
                <a:chExt cx="1836000" cy="1836000"/>
              </a:xfrm>
            </p:grpSpPr>
            <p:sp>
              <p:nvSpPr>
                <p:cNvPr id="183" name="Rectangle: Rounded Corners 15">
                  <a:extLst>
                    <a:ext uri="{FF2B5EF4-FFF2-40B4-BE49-F238E27FC236}">
                      <a16:creationId xmlns:a16="http://schemas.microsoft.com/office/drawing/2014/main" id="{31748C3A-2397-470B-B393-508944F94C32}"/>
                    </a:ext>
                  </a:extLst>
                </p:cNvPr>
                <p:cNvSpPr/>
                <p:nvPr/>
              </p:nvSpPr>
              <p:spPr>
                <a:xfrm>
                  <a:off x="882726" y="1553330"/>
                  <a:ext cx="1836000" cy="1836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w Cen MT (Headings)"/>
                  </a:endParaRPr>
                </a:p>
              </p:txBody>
            </p:sp>
            <p:sp>
              <p:nvSpPr>
                <p:cNvPr id="182" name="TextBox 20">
                  <a:extLst>
                    <a:ext uri="{FF2B5EF4-FFF2-40B4-BE49-F238E27FC236}">
                      <a16:creationId xmlns:a16="http://schemas.microsoft.com/office/drawing/2014/main" id="{A9DAB9D4-EE42-44E7-9D86-8C3373B95E73}"/>
                    </a:ext>
                  </a:extLst>
                </p:cNvPr>
                <p:cNvSpPr txBox="1"/>
                <p:nvPr/>
              </p:nvSpPr>
              <p:spPr>
                <a:xfrm>
                  <a:off x="920476" y="2701818"/>
                  <a:ext cx="1750299" cy="33881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5B91391-58F3-4B6D-B31E-87475FE5C5D1}"/>
                    </a:ext>
                  </a:extLst>
                </p:cNvPr>
                <p:cNvGrpSpPr/>
                <p:nvPr/>
              </p:nvGrpSpPr>
              <p:grpSpPr>
                <a:xfrm>
                  <a:off x="1390101" y="1815492"/>
                  <a:ext cx="811052" cy="809674"/>
                  <a:chOff x="1390101" y="1815492"/>
                  <a:chExt cx="811052" cy="809674"/>
                </a:xfrm>
              </p:grpSpPr>
              <p:sp>
                <p:nvSpPr>
                  <p:cNvPr id="187" name="Flowchart: Connector 186">
                    <a:extLst>
                      <a:ext uri="{FF2B5EF4-FFF2-40B4-BE49-F238E27FC236}">
                        <a16:creationId xmlns:a16="http://schemas.microsoft.com/office/drawing/2014/main" id="{9C7D2C87-63C9-4A1A-B342-4E19D7259FA2}"/>
                      </a:ext>
                    </a:extLst>
                  </p:cNvPr>
                  <p:cNvSpPr/>
                  <p:nvPr/>
                </p:nvSpPr>
                <p:spPr>
                  <a:xfrm>
                    <a:off x="1390101" y="1815492"/>
                    <a:ext cx="811052" cy="809674"/>
                  </a:xfrm>
                  <a:prstGeom prst="flowChartConnector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1631450B-4C13-42DC-8B9B-DA8C7ADB3C34}"/>
                      </a:ext>
                    </a:extLst>
                  </p:cNvPr>
                  <p:cNvSpPr/>
                  <p:nvPr/>
                </p:nvSpPr>
                <p:spPr>
                  <a:xfrm>
                    <a:off x="1563935" y="2005604"/>
                    <a:ext cx="463384" cy="429450"/>
                  </a:xfrm>
                  <a:custGeom>
                    <a:avLst/>
                    <a:gdLst>
                      <a:gd name="connsiteX0" fmla="*/ 699232 w 870792"/>
                      <a:gd name="connsiteY0" fmla="*/ 703687 h 807023"/>
                      <a:gd name="connsiteX1" fmla="*/ 699195 w 870792"/>
                      <a:gd name="connsiteY1" fmla="*/ 792872 h 807023"/>
                      <a:gd name="connsiteX2" fmla="*/ 798350 w 870792"/>
                      <a:gd name="connsiteY2" fmla="*/ 792872 h 807023"/>
                      <a:gd name="connsiteX3" fmla="*/ 842999 w 870792"/>
                      <a:gd name="connsiteY3" fmla="*/ 748410 h 807023"/>
                      <a:gd name="connsiteX4" fmla="*/ 829865 w 870792"/>
                      <a:gd name="connsiteY4" fmla="*/ 716821 h 807023"/>
                      <a:gd name="connsiteX5" fmla="*/ 798387 w 870792"/>
                      <a:gd name="connsiteY5" fmla="*/ 703687 h 807023"/>
                      <a:gd name="connsiteX6" fmla="*/ 585936 w 870792"/>
                      <a:gd name="connsiteY6" fmla="*/ 703687 h 807023"/>
                      <a:gd name="connsiteX7" fmla="*/ 554459 w 870792"/>
                      <a:gd name="connsiteY7" fmla="*/ 716672 h 807023"/>
                      <a:gd name="connsiteX8" fmla="*/ 541325 w 870792"/>
                      <a:gd name="connsiteY8" fmla="*/ 748261 h 807023"/>
                      <a:gd name="connsiteX9" fmla="*/ 585936 w 870792"/>
                      <a:gd name="connsiteY9" fmla="*/ 792872 h 807023"/>
                      <a:gd name="connsiteX10" fmla="*/ 685053 w 870792"/>
                      <a:gd name="connsiteY10" fmla="*/ 792872 h 807023"/>
                      <a:gd name="connsiteX11" fmla="*/ 685091 w 870792"/>
                      <a:gd name="connsiteY11" fmla="*/ 703687 h 807023"/>
                      <a:gd name="connsiteX12" fmla="*/ 247349 w 870792"/>
                      <a:gd name="connsiteY12" fmla="*/ 660680 h 807023"/>
                      <a:gd name="connsiteX13" fmla="*/ 229749 w 870792"/>
                      <a:gd name="connsiteY13" fmla="*/ 668047 h 807023"/>
                      <a:gd name="connsiteX14" fmla="*/ 222531 w 870792"/>
                      <a:gd name="connsiteY14" fmla="*/ 685647 h 807023"/>
                      <a:gd name="connsiteX15" fmla="*/ 247349 w 870792"/>
                      <a:gd name="connsiteY15" fmla="*/ 710464 h 807023"/>
                      <a:gd name="connsiteX16" fmla="*/ 264948 w 870792"/>
                      <a:gd name="connsiteY16" fmla="*/ 703246 h 807023"/>
                      <a:gd name="connsiteX17" fmla="*/ 272166 w 870792"/>
                      <a:gd name="connsiteY17" fmla="*/ 685647 h 807023"/>
                      <a:gd name="connsiteX18" fmla="*/ 264948 w 870792"/>
                      <a:gd name="connsiteY18" fmla="*/ 668047 h 807023"/>
                      <a:gd name="connsiteX19" fmla="*/ 247349 w 870792"/>
                      <a:gd name="connsiteY19" fmla="*/ 660680 h 807023"/>
                      <a:gd name="connsiteX20" fmla="*/ 132906 w 870792"/>
                      <a:gd name="connsiteY20" fmla="*/ 660680 h 807023"/>
                      <a:gd name="connsiteX21" fmla="*/ 115306 w 870792"/>
                      <a:gd name="connsiteY21" fmla="*/ 668047 h 807023"/>
                      <a:gd name="connsiteX22" fmla="*/ 108088 w 870792"/>
                      <a:gd name="connsiteY22" fmla="*/ 685647 h 807023"/>
                      <a:gd name="connsiteX23" fmla="*/ 132906 w 870792"/>
                      <a:gd name="connsiteY23" fmla="*/ 710464 h 807023"/>
                      <a:gd name="connsiteX24" fmla="*/ 150505 w 870792"/>
                      <a:gd name="connsiteY24" fmla="*/ 703246 h 807023"/>
                      <a:gd name="connsiteX25" fmla="*/ 157723 w 870792"/>
                      <a:gd name="connsiteY25" fmla="*/ 685647 h 807023"/>
                      <a:gd name="connsiteX26" fmla="*/ 150505 w 870792"/>
                      <a:gd name="connsiteY26" fmla="*/ 668047 h 807023"/>
                      <a:gd name="connsiteX27" fmla="*/ 132906 w 870792"/>
                      <a:gd name="connsiteY27" fmla="*/ 660680 h 807023"/>
                      <a:gd name="connsiteX28" fmla="*/ 247349 w 870792"/>
                      <a:gd name="connsiteY28" fmla="*/ 646840 h 807023"/>
                      <a:gd name="connsiteX29" fmla="*/ 274807 w 870792"/>
                      <a:gd name="connsiteY29" fmla="*/ 658225 h 807023"/>
                      <a:gd name="connsiteX30" fmla="*/ 286192 w 870792"/>
                      <a:gd name="connsiteY30" fmla="*/ 685647 h 807023"/>
                      <a:gd name="connsiteX31" fmla="*/ 274919 w 870792"/>
                      <a:gd name="connsiteY31" fmla="*/ 713068 h 807023"/>
                      <a:gd name="connsiteX32" fmla="*/ 247349 w 870792"/>
                      <a:gd name="connsiteY32" fmla="*/ 724453 h 807023"/>
                      <a:gd name="connsiteX33" fmla="*/ 208542 w 870792"/>
                      <a:gd name="connsiteY33" fmla="*/ 685647 h 807023"/>
                      <a:gd name="connsiteX34" fmla="*/ 219927 w 870792"/>
                      <a:gd name="connsiteY34" fmla="*/ 658225 h 807023"/>
                      <a:gd name="connsiteX35" fmla="*/ 247349 w 870792"/>
                      <a:gd name="connsiteY35" fmla="*/ 646840 h 807023"/>
                      <a:gd name="connsiteX36" fmla="*/ 132906 w 870792"/>
                      <a:gd name="connsiteY36" fmla="*/ 646840 h 807023"/>
                      <a:gd name="connsiteX37" fmla="*/ 160364 w 870792"/>
                      <a:gd name="connsiteY37" fmla="*/ 658225 h 807023"/>
                      <a:gd name="connsiteX38" fmla="*/ 171749 w 870792"/>
                      <a:gd name="connsiteY38" fmla="*/ 685647 h 807023"/>
                      <a:gd name="connsiteX39" fmla="*/ 160476 w 870792"/>
                      <a:gd name="connsiteY39" fmla="*/ 713068 h 807023"/>
                      <a:gd name="connsiteX40" fmla="*/ 132906 w 870792"/>
                      <a:gd name="connsiteY40" fmla="*/ 724453 h 807023"/>
                      <a:gd name="connsiteX41" fmla="*/ 94099 w 870792"/>
                      <a:gd name="connsiteY41" fmla="*/ 685647 h 807023"/>
                      <a:gd name="connsiteX42" fmla="*/ 105484 w 870792"/>
                      <a:gd name="connsiteY42" fmla="*/ 658225 h 807023"/>
                      <a:gd name="connsiteX43" fmla="*/ 132906 w 870792"/>
                      <a:gd name="connsiteY43" fmla="*/ 646840 h 807023"/>
                      <a:gd name="connsiteX44" fmla="*/ 700643 w 870792"/>
                      <a:gd name="connsiteY44" fmla="*/ 646835 h 807023"/>
                      <a:gd name="connsiteX45" fmla="*/ 657780 w 870792"/>
                      <a:gd name="connsiteY45" fmla="*/ 689697 h 807023"/>
                      <a:gd name="connsiteX46" fmla="*/ 743505 w 870792"/>
                      <a:gd name="connsiteY46" fmla="*/ 689697 h 807023"/>
                      <a:gd name="connsiteX47" fmla="*/ 541618 w 870792"/>
                      <a:gd name="connsiteY47" fmla="*/ 596606 h 807023"/>
                      <a:gd name="connsiteX48" fmla="*/ 585486 w 870792"/>
                      <a:gd name="connsiteY48" fmla="*/ 596606 h 807023"/>
                      <a:gd name="connsiteX49" fmla="*/ 592406 w 870792"/>
                      <a:gd name="connsiteY49" fmla="*/ 603526 h 807023"/>
                      <a:gd name="connsiteX50" fmla="*/ 585486 w 870792"/>
                      <a:gd name="connsiteY50" fmla="*/ 610447 h 807023"/>
                      <a:gd name="connsiteX51" fmla="*/ 541618 w 870792"/>
                      <a:gd name="connsiteY51" fmla="*/ 610447 h 807023"/>
                      <a:gd name="connsiteX52" fmla="*/ 534698 w 870792"/>
                      <a:gd name="connsiteY52" fmla="*/ 603526 h 807023"/>
                      <a:gd name="connsiteX53" fmla="*/ 541618 w 870792"/>
                      <a:gd name="connsiteY53" fmla="*/ 596606 h 807023"/>
                      <a:gd name="connsiteX54" fmla="*/ 479705 w 870792"/>
                      <a:gd name="connsiteY54" fmla="*/ 596606 h 807023"/>
                      <a:gd name="connsiteX55" fmla="*/ 504523 w 870792"/>
                      <a:gd name="connsiteY55" fmla="*/ 596606 h 807023"/>
                      <a:gd name="connsiteX56" fmla="*/ 511443 w 870792"/>
                      <a:gd name="connsiteY56" fmla="*/ 603526 h 807023"/>
                      <a:gd name="connsiteX57" fmla="*/ 504523 w 870792"/>
                      <a:gd name="connsiteY57" fmla="*/ 610447 h 807023"/>
                      <a:gd name="connsiteX58" fmla="*/ 479705 w 870792"/>
                      <a:gd name="connsiteY58" fmla="*/ 610447 h 807023"/>
                      <a:gd name="connsiteX59" fmla="*/ 472785 w 870792"/>
                      <a:gd name="connsiteY59" fmla="*/ 603526 h 807023"/>
                      <a:gd name="connsiteX60" fmla="*/ 479705 w 870792"/>
                      <a:gd name="connsiteY60" fmla="*/ 596606 h 807023"/>
                      <a:gd name="connsiteX61" fmla="*/ 811779 w 870792"/>
                      <a:gd name="connsiteY61" fmla="*/ 569742 h 807023"/>
                      <a:gd name="connsiteX62" fmla="*/ 825918 w 870792"/>
                      <a:gd name="connsiteY62" fmla="*/ 575509 h 807023"/>
                      <a:gd name="connsiteX63" fmla="*/ 825918 w 870792"/>
                      <a:gd name="connsiteY63" fmla="*/ 585481 h 807023"/>
                      <a:gd name="connsiteX64" fmla="*/ 821007 w 870792"/>
                      <a:gd name="connsiteY64" fmla="*/ 587490 h 807023"/>
                      <a:gd name="connsiteX65" fmla="*/ 816096 w 870792"/>
                      <a:gd name="connsiteY65" fmla="*/ 585481 h 807023"/>
                      <a:gd name="connsiteX66" fmla="*/ 808171 w 870792"/>
                      <a:gd name="connsiteY66" fmla="*/ 585481 h 807023"/>
                      <a:gd name="connsiteX67" fmla="*/ 808170 w 870792"/>
                      <a:gd name="connsiteY67" fmla="*/ 585481 h 807023"/>
                      <a:gd name="connsiteX68" fmla="*/ 798199 w 870792"/>
                      <a:gd name="connsiteY68" fmla="*/ 585332 h 807023"/>
                      <a:gd name="connsiteX69" fmla="*/ 798199 w 870792"/>
                      <a:gd name="connsiteY69" fmla="*/ 575360 h 807023"/>
                      <a:gd name="connsiteX70" fmla="*/ 811779 w 870792"/>
                      <a:gd name="connsiteY70" fmla="*/ 569742 h 807023"/>
                      <a:gd name="connsiteX71" fmla="*/ 479558 w 870792"/>
                      <a:gd name="connsiteY71" fmla="*/ 564983 h 807023"/>
                      <a:gd name="connsiteX72" fmla="*/ 640626 w 870792"/>
                      <a:gd name="connsiteY72" fmla="*/ 564983 h 807023"/>
                      <a:gd name="connsiteX73" fmla="*/ 647546 w 870792"/>
                      <a:gd name="connsiteY73" fmla="*/ 571903 h 807023"/>
                      <a:gd name="connsiteX74" fmla="*/ 640626 w 870792"/>
                      <a:gd name="connsiteY74" fmla="*/ 578824 h 807023"/>
                      <a:gd name="connsiteX75" fmla="*/ 479558 w 870792"/>
                      <a:gd name="connsiteY75" fmla="*/ 578824 h 807023"/>
                      <a:gd name="connsiteX76" fmla="*/ 472638 w 870792"/>
                      <a:gd name="connsiteY76" fmla="*/ 571903 h 807023"/>
                      <a:gd name="connsiteX77" fmla="*/ 479558 w 870792"/>
                      <a:gd name="connsiteY77" fmla="*/ 564983 h 807023"/>
                      <a:gd name="connsiteX78" fmla="*/ 812080 w 870792"/>
                      <a:gd name="connsiteY78" fmla="*/ 553750 h 807023"/>
                      <a:gd name="connsiteX79" fmla="*/ 780602 w 870792"/>
                      <a:gd name="connsiteY79" fmla="*/ 566735 h 807023"/>
                      <a:gd name="connsiteX80" fmla="*/ 710430 w 870792"/>
                      <a:gd name="connsiteY80" fmla="*/ 636721 h 807023"/>
                      <a:gd name="connsiteX81" fmla="*/ 763264 w 870792"/>
                      <a:gd name="connsiteY81" fmla="*/ 689556 h 807023"/>
                      <a:gd name="connsiteX82" fmla="*/ 784063 w 870792"/>
                      <a:gd name="connsiteY82" fmla="*/ 689556 h 807023"/>
                      <a:gd name="connsiteX83" fmla="*/ 843817 w 870792"/>
                      <a:gd name="connsiteY83" fmla="*/ 629801 h 807023"/>
                      <a:gd name="connsiteX84" fmla="*/ 856802 w 870792"/>
                      <a:gd name="connsiteY84" fmla="*/ 598324 h 807023"/>
                      <a:gd name="connsiteX85" fmla="*/ 843668 w 870792"/>
                      <a:gd name="connsiteY85" fmla="*/ 566735 h 807023"/>
                      <a:gd name="connsiteX86" fmla="*/ 812080 w 870792"/>
                      <a:gd name="connsiteY86" fmla="*/ 553750 h 807023"/>
                      <a:gd name="connsiteX87" fmla="*/ 247349 w 870792"/>
                      <a:gd name="connsiteY87" fmla="*/ 551589 h 807023"/>
                      <a:gd name="connsiteX88" fmla="*/ 229749 w 870792"/>
                      <a:gd name="connsiteY88" fmla="*/ 558956 h 807023"/>
                      <a:gd name="connsiteX89" fmla="*/ 222531 w 870792"/>
                      <a:gd name="connsiteY89" fmla="*/ 576556 h 807023"/>
                      <a:gd name="connsiteX90" fmla="*/ 247349 w 870792"/>
                      <a:gd name="connsiteY90" fmla="*/ 601373 h 807023"/>
                      <a:gd name="connsiteX91" fmla="*/ 264948 w 870792"/>
                      <a:gd name="connsiteY91" fmla="*/ 594155 h 807023"/>
                      <a:gd name="connsiteX92" fmla="*/ 272166 w 870792"/>
                      <a:gd name="connsiteY92" fmla="*/ 576556 h 807023"/>
                      <a:gd name="connsiteX93" fmla="*/ 264948 w 870792"/>
                      <a:gd name="connsiteY93" fmla="*/ 558956 h 807023"/>
                      <a:gd name="connsiteX94" fmla="*/ 247349 w 870792"/>
                      <a:gd name="connsiteY94" fmla="*/ 551589 h 807023"/>
                      <a:gd name="connsiteX95" fmla="*/ 132905 w 870792"/>
                      <a:gd name="connsiteY95" fmla="*/ 551589 h 807023"/>
                      <a:gd name="connsiteX96" fmla="*/ 115306 w 870792"/>
                      <a:gd name="connsiteY96" fmla="*/ 558956 h 807023"/>
                      <a:gd name="connsiteX97" fmla="*/ 108088 w 870792"/>
                      <a:gd name="connsiteY97" fmla="*/ 576556 h 807023"/>
                      <a:gd name="connsiteX98" fmla="*/ 132905 w 870792"/>
                      <a:gd name="connsiteY98" fmla="*/ 601373 h 807023"/>
                      <a:gd name="connsiteX99" fmla="*/ 150504 w 870792"/>
                      <a:gd name="connsiteY99" fmla="*/ 594155 h 807023"/>
                      <a:gd name="connsiteX100" fmla="*/ 157722 w 870792"/>
                      <a:gd name="connsiteY100" fmla="*/ 576556 h 807023"/>
                      <a:gd name="connsiteX101" fmla="*/ 150504 w 870792"/>
                      <a:gd name="connsiteY101" fmla="*/ 558956 h 807023"/>
                      <a:gd name="connsiteX102" fmla="*/ 132905 w 870792"/>
                      <a:gd name="connsiteY102" fmla="*/ 551589 h 807023"/>
                      <a:gd name="connsiteX103" fmla="*/ 247349 w 870792"/>
                      <a:gd name="connsiteY103" fmla="*/ 537712 h 807023"/>
                      <a:gd name="connsiteX104" fmla="*/ 274807 w 870792"/>
                      <a:gd name="connsiteY104" fmla="*/ 549097 h 807023"/>
                      <a:gd name="connsiteX105" fmla="*/ 286192 w 870792"/>
                      <a:gd name="connsiteY105" fmla="*/ 576519 h 807023"/>
                      <a:gd name="connsiteX106" fmla="*/ 274919 w 870792"/>
                      <a:gd name="connsiteY106" fmla="*/ 603940 h 807023"/>
                      <a:gd name="connsiteX107" fmla="*/ 247349 w 870792"/>
                      <a:gd name="connsiteY107" fmla="*/ 615325 h 807023"/>
                      <a:gd name="connsiteX108" fmla="*/ 208542 w 870792"/>
                      <a:gd name="connsiteY108" fmla="*/ 576519 h 807023"/>
                      <a:gd name="connsiteX109" fmla="*/ 219927 w 870792"/>
                      <a:gd name="connsiteY109" fmla="*/ 549097 h 807023"/>
                      <a:gd name="connsiteX110" fmla="*/ 247349 w 870792"/>
                      <a:gd name="connsiteY110" fmla="*/ 537712 h 807023"/>
                      <a:gd name="connsiteX111" fmla="*/ 132905 w 870792"/>
                      <a:gd name="connsiteY111" fmla="*/ 537712 h 807023"/>
                      <a:gd name="connsiteX112" fmla="*/ 160512 w 870792"/>
                      <a:gd name="connsiteY112" fmla="*/ 549283 h 807023"/>
                      <a:gd name="connsiteX113" fmla="*/ 171897 w 870792"/>
                      <a:gd name="connsiteY113" fmla="*/ 576704 h 807023"/>
                      <a:gd name="connsiteX114" fmla="*/ 160624 w 870792"/>
                      <a:gd name="connsiteY114" fmla="*/ 604126 h 807023"/>
                      <a:gd name="connsiteX115" fmla="*/ 133054 w 870792"/>
                      <a:gd name="connsiteY115" fmla="*/ 615511 h 807023"/>
                      <a:gd name="connsiteX116" fmla="*/ 94247 w 870792"/>
                      <a:gd name="connsiteY116" fmla="*/ 576704 h 807023"/>
                      <a:gd name="connsiteX117" fmla="*/ 105483 w 870792"/>
                      <a:gd name="connsiteY117" fmla="*/ 549097 h 807023"/>
                      <a:gd name="connsiteX118" fmla="*/ 132905 w 870792"/>
                      <a:gd name="connsiteY118" fmla="*/ 537712 h 807023"/>
                      <a:gd name="connsiteX119" fmla="*/ 247348 w 870792"/>
                      <a:gd name="connsiteY119" fmla="*/ 442612 h 807023"/>
                      <a:gd name="connsiteX120" fmla="*/ 229749 w 870792"/>
                      <a:gd name="connsiteY120" fmla="*/ 449979 h 807023"/>
                      <a:gd name="connsiteX121" fmla="*/ 222531 w 870792"/>
                      <a:gd name="connsiteY121" fmla="*/ 467578 h 807023"/>
                      <a:gd name="connsiteX122" fmla="*/ 247348 w 870792"/>
                      <a:gd name="connsiteY122" fmla="*/ 492396 h 807023"/>
                      <a:gd name="connsiteX123" fmla="*/ 264948 w 870792"/>
                      <a:gd name="connsiteY123" fmla="*/ 485178 h 807023"/>
                      <a:gd name="connsiteX124" fmla="*/ 272166 w 870792"/>
                      <a:gd name="connsiteY124" fmla="*/ 467578 h 807023"/>
                      <a:gd name="connsiteX125" fmla="*/ 264948 w 870792"/>
                      <a:gd name="connsiteY125" fmla="*/ 449979 h 807023"/>
                      <a:gd name="connsiteX126" fmla="*/ 247348 w 870792"/>
                      <a:gd name="connsiteY126" fmla="*/ 442612 h 807023"/>
                      <a:gd name="connsiteX127" fmla="*/ 133053 w 870792"/>
                      <a:gd name="connsiteY127" fmla="*/ 442612 h 807023"/>
                      <a:gd name="connsiteX128" fmla="*/ 115454 w 870792"/>
                      <a:gd name="connsiteY128" fmla="*/ 449979 h 807023"/>
                      <a:gd name="connsiteX129" fmla="*/ 108236 w 870792"/>
                      <a:gd name="connsiteY129" fmla="*/ 467578 h 807023"/>
                      <a:gd name="connsiteX130" fmla="*/ 133053 w 870792"/>
                      <a:gd name="connsiteY130" fmla="*/ 492396 h 807023"/>
                      <a:gd name="connsiteX131" fmla="*/ 150652 w 870792"/>
                      <a:gd name="connsiteY131" fmla="*/ 485178 h 807023"/>
                      <a:gd name="connsiteX132" fmla="*/ 157870 w 870792"/>
                      <a:gd name="connsiteY132" fmla="*/ 467578 h 807023"/>
                      <a:gd name="connsiteX133" fmla="*/ 157871 w 870792"/>
                      <a:gd name="connsiteY133" fmla="*/ 467578 h 807023"/>
                      <a:gd name="connsiteX134" fmla="*/ 150652 w 870792"/>
                      <a:gd name="connsiteY134" fmla="*/ 449979 h 807023"/>
                      <a:gd name="connsiteX135" fmla="*/ 133053 w 870792"/>
                      <a:gd name="connsiteY135" fmla="*/ 442612 h 807023"/>
                      <a:gd name="connsiteX136" fmla="*/ 247386 w 870792"/>
                      <a:gd name="connsiteY136" fmla="*/ 428809 h 807023"/>
                      <a:gd name="connsiteX137" fmla="*/ 274807 w 870792"/>
                      <a:gd name="connsiteY137" fmla="*/ 440194 h 807023"/>
                      <a:gd name="connsiteX138" fmla="*/ 286192 w 870792"/>
                      <a:gd name="connsiteY138" fmla="*/ 467616 h 807023"/>
                      <a:gd name="connsiteX139" fmla="*/ 274919 w 870792"/>
                      <a:gd name="connsiteY139" fmla="*/ 495037 h 807023"/>
                      <a:gd name="connsiteX140" fmla="*/ 247348 w 870792"/>
                      <a:gd name="connsiteY140" fmla="*/ 506422 h 807023"/>
                      <a:gd name="connsiteX141" fmla="*/ 208579 w 870792"/>
                      <a:gd name="connsiteY141" fmla="*/ 467616 h 807023"/>
                      <a:gd name="connsiteX142" fmla="*/ 219964 w 870792"/>
                      <a:gd name="connsiteY142" fmla="*/ 440194 h 807023"/>
                      <a:gd name="connsiteX143" fmla="*/ 247386 w 870792"/>
                      <a:gd name="connsiteY143" fmla="*/ 428809 h 807023"/>
                      <a:gd name="connsiteX144" fmla="*/ 132942 w 870792"/>
                      <a:gd name="connsiteY144" fmla="*/ 428772 h 807023"/>
                      <a:gd name="connsiteX145" fmla="*/ 160363 w 870792"/>
                      <a:gd name="connsiteY145" fmla="*/ 440157 h 807023"/>
                      <a:gd name="connsiteX146" fmla="*/ 171748 w 870792"/>
                      <a:gd name="connsiteY146" fmla="*/ 467578 h 807023"/>
                      <a:gd name="connsiteX147" fmla="*/ 160475 w 870792"/>
                      <a:gd name="connsiteY147" fmla="*/ 495000 h 807023"/>
                      <a:gd name="connsiteX148" fmla="*/ 132905 w 870792"/>
                      <a:gd name="connsiteY148" fmla="*/ 506385 h 807023"/>
                      <a:gd name="connsiteX149" fmla="*/ 94098 w 870792"/>
                      <a:gd name="connsiteY149" fmla="*/ 467578 h 807023"/>
                      <a:gd name="connsiteX150" fmla="*/ 105483 w 870792"/>
                      <a:gd name="connsiteY150" fmla="*/ 440157 h 807023"/>
                      <a:gd name="connsiteX151" fmla="*/ 132942 w 870792"/>
                      <a:gd name="connsiteY151" fmla="*/ 428772 h 807023"/>
                      <a:gd name="connsiteX152" fmla="*/ 542475 w 870792"/>
                      <a:gd name="connsiteY152" fmla="*/ 376532 h 807023"/>
                      <a:gd name="connsiteX153" fmla="*/ 542475 w 870792"/>
                      <a:gd name="connsiteY153" fmla="*/ 413181 h 807023"/>
                      <a:gd name="connsiteX154" fmla="*/ 535555 w 870792"/>
                      <a:gd name="connsiteY154" fmla="*/ 420102 h 807023"/>
                      <a:gd name="connsiteX155" fmla="*/ 498906 w 870792"/>
                      <a:gd name="connsiteY155" fmla="*/ 420102 h 807023"/>
                      <a:gd name="connsiteX156" fmla="*/ 498906 w 870792"/>
                      <a:gd name="connsiteY156" fmla="*/ 455448 h 807023"/>
                      <a:gd name="connsiteX157" fmla="*/ 535555 w 870792"/>
                      <a:gd name="connsiteY157" fmla="*/ 455448 h 807023"/>
                      <a:gd name="connsiteX158" fmla="*/ 542475 w 870792"/>
                      <a:gd name="connsiteY158" fmla="*/ 462368 h 807023"/>
                      <a:gd name="connsiteX159" fmla="*/ 542475 w 870792"/>
                      <a:gd name="connsiteY159" fmla="*/ 498868 h 807023"/>
                      <a:gd name="connsiteX160" fmla="*/ 577822 w 870792"/>
                      <a:gd name="connsiteY160" fmla="*/ 498868 h 807023"/>
                      <a:gd name="connsiteX161" fmla="*/ 577822 w 870792"/>
                      <a:gd name="connsiteY161" fmla="*/ 462368 h 807023"/>
                      <a:gd name="connsiteX162" fmla="*/ 584742 w 870792"/>
                      <a:gd name="connsiteY162" fmla="*/ 455448 h 807023"/>
                      <a:gd name="connsiteX163" fmla="*/ 621242 w 870792"/>
                      <a:gd name="connsiteY163" fmla="*/ 455448 h 807023"/>
                      <a:gd name="connsiteX164" fmla="*/ 621242 w 870792"/>
                      <a:gd name="connsiteY164" fmla="*/ 420102 h 807023"/>
                      <a:gd name="connsiteX165" fmla="*/ 584742 w 870792"/>
                      <a:gd name="connsiteY165" fmla="*/ 420102 h 807023"/>
                      <a:gd name="connsiteX166" fmla="*/ 577822 w 870792"/>
                      <a:gd name="connsiteY166" fmla="*/ 413181 h 807023"/>
                      <a:gd name="connsiteX167" fmla="*/ 577822 w 870792"/>
                      <a:gd name="connsiteY167" fmla="*/ 376532 h 807023"/>
                      <a:gd name="connsiteX168" fmla="*/ 535406 w 870792"/>
                      <a:gd name="connsiteY168" fmla="*/ 362691 h 807023"/>
                      <a:gd name="connsiteX169" fmla="*/ 584780 w 870792"/>
                      <a:gd name="connsiteY169" fmla="*/ 362691 h 807023"/>
                      <a:gd name="connsiteX170" fmla="*/ 591700 w 870792"/>
                      <a:gd name="connsiteY170" fmla="*/ 369611 h 807023"/>
                      <a:gd name="connsiteX171" fmla="*/ 591700 w 870792"/>
                      <a:gd name="connsiteY171" fmla="*/ 406261 h 807023"/>
                      <a:gd name="connsiteX172" fmla="*/ 628200 w 870792"/>
                      <a:gd name="connsiteY172" fmla="*/ 406261 h 807023"/>
                      <a:gd name="connsiteX173" fmla="*/ 635121 w 870792"/>
                      <a:gd name="connsiteY173" fmla="*/ 413181 h 807023"/>
                      <a:gd name="connsiteX174" fmla="*/ 635121 w 870792"/>
                      <a:gd name="connsiteY174" fmla="*/ 462555 h 807023"/>
                      <a:gd name="connsiteX175" fmla="*/ 628200 w 870792"/>
                      <a:gd name="connsiteY175" fmla="*/ 469475 h 807023"/>
                      <a:gd name="connsiteX176" fmla="*/ 591700 w 870792"/>
                      <a:gd name="connsiteY176" fmla="*/ 469475 h 807023"/>
                      <a:gd name="connsiteX177" fmla="*/ 591700 w 870792"/>
                      <a:gd name="connsiteY177" fmla="*/ 505975 h 807023"/>
                      <a:gd name="connsiteX178" fmla="*/ 584780 w 870792"/>
                      <a:gd name="connsiteY178" fmla="*/ 512896 h 807023"/>
                      <a:gd name="connsiteX179" fmla="*/ 535406 w 870792"/>
                      <a:gd name="connsiteY179" fmla="*/ 512896 h 807023"/>
                      <a:gd name="connsiteX180" fmla="*/ 528486 w 870792"/>
                      <a:gd name="connsiteY180" fmla="*/ 505975 h 807023"/>
                      <a:gd name="connsiteX181" fmla="*/ 528486 w 870792"/>
                      <a:gd name="connsiteY181" fmla="*/ 469475 h 807023"/>
                      <a:gd name="connsiteX182" fmla="*/ 491836 w 870792"/>
                      <a:gd name="connsiteY182" fmla="*/ 469475 h 807023"/>
                      <a:gd name="connsiteX183" fmla="*/ 484916 w 870792"/>
                      <a:gd name="connsiteY183" fmla="*/ 462555 h 807023"/>
                      <a:gd name="connsiteX184" fmla="*/ 484916 w 870792"/>
                      <a:gd name="connsiteY184" fmla="*/ 413181 h 807023"/>
                      <a:gd name="connsiteX185" fmla="*/ 491836 w 870792"/>
                      <a:gd name="connsiteY185" fmla="*/ 406261 h 807023"/>
                      <a:gd name="connsiteX186" fmla="*/ 528486 w 870792"/>
                      <a:gd name="connsiteY186" fmla="*/ 406261 h 807023"/>
                      <a:gd name="connsiteX187" fmla="*/ 528486 w 870792"/>
                      <a:gd name="connsiteY187" fmla="*/ 369611 h 807023"/>
                      <a:gd name="connsiteX188" fmla="*/ 535406 w 870792"/>
                      <a:gd name="connsiteY188" fmla="*/ 362691 h 807023"/>
                      <a:gd name="connsiteX189" fmla="*/ 52649 w 870792"/>
                      <a:gd name="connsiteY189" fmla="*/ 360340 h 807023"/>
                      <a:gd name="connsiteX190" fmla="*/ 38659 w 870792"/>
                      <a:gd name="connsiteY190" fmla="*/ 374330 h 807023"/>
                      <a:gd name="connsiteX191" fmla="*/ 38696 w 870792"/>
                      <a:gd name="connsiteY191" fmla="*/ 778886 h 807023"/>
                      <a:gd name="connsiteX192" fmla="*/ 52686 w 870792"/>
                      <a:gd name="connsiteY192" fmla="*/ 792876 h 807023"/>
                      <a:gd name="connsiteX193" fmla="*/ 327607 w 870792"/>
                      <a:gd name="connsiteY193" fmla="*/ 792876 h 807023"/>
                      <a:gd name="connsiteX194" fmla="*/ 341597 w 870792"/>
                      <a:gd name="connsiteY194" fmla="*/ 778886 h 807023"/>
                      <a:gd name="connsiteX195" fmla="*/ 341598 w 870792"/>
                      <a:gd name="connsiteY195" fmla="*/ 374330 h 807023"/>
                      <a:gd name="connsiteX196" fmla="*/ 327607 w 870792"/>
                      <a:gd name="connsiteY196" fmla="*/ 360340 h 807023"/>
                      <a:gd name="connsiteX197" fmla="*/ 462411 w 870792"/>
                      <a:gd name="connsiteY197" fmla="*/ 313172 h 807023"/>
                      <a:gd name="connsiteX198" fmla="*/ 416944 w 870792"/>
                      <a:gd name="connsiteY198" fmla="*/ 358639 h 807023"/>
                      <a:gd name="connsiteX199" fmla="*/ 416907 w 870792"/>
                      <a:gd name="connsiteY199" fmla="*/ 604536 h 807023"/>
                      <a:gd name="connsiteX200" fmla="*/ 462374 w 870792"/>
                      <a:gd name="connsiteY200" fmla="*/ 650003 h 807023"/>
                      <a:gd name="connsiteX201" fmla="*/ 677687 w 870792"/>
                      <a:gd name="connsiteY201" fmla="*/ 650003 h 807023"/>
                      <a:gd name="connsiteX202" fmla="*/ 703248 w 870792"/>
                      <a:gd name="connsiteY202" fmla="*/ 624442 h 807023"/>
                      <a:gd name="connsiteX203" fmla="*/ 703248 w 870792"/>
                      <a:gd name="connsiteY203" fmla="*/ 330615 h 807023"/>
                      <a:gd name="connsiteX204" fmla="*/ 703251 w 870792"/>
                      <a:gd name="connsiteY204" fmla="*/ 330622 h 807023"/>
                      <a:gd name="connsiteX205" fmla="*/ 703248 w 870792"/>
                      <a:gd name="connsiteY205" fmla="*/ 330614 h 807023"/>
                      <a:gd name="connsiteX206" fmla="*/ 703248 w 870792"/>
                      <a:gd name="connsiteY206" fmla="*/ 330615 h 807023"/>
                      <a:gd name="connsiteX207" fmla="*/ 698154 w 870792"/>
                      <a:gd name="connsiteY207" fmla="*/ 318270 h 807023"/>
                      <a:gd name="connsiteX208" fmla="*/ 685801 w 870792"/>
                      <a:gd name="connsiteY208" fmla="*/ 313172 h 807023"/>
                      <a:gd name="connsiteX209" fmla="*/ 776991 w 870792"/>
                      <a:gd name="connsiteY209" fmla="*/ 256615 h 807023"/>
                      <a:gd name="connsiteX210" fmla="*/ 828672 w 870792"/>
                      <a:gd name="connsiteY210" fmla="*/ 256615 h 807023"/>
                      <a:gd name="connsiteX211" fmla="*/ 835592 w 870792"/>
                      <a:gd name="connsiteY211" fmla="*/ 263536 h 807023"/>
                      <a:gd name="connsiteX212" fmla="*/ 828672 w 870792"/>
                      <a:gd name="connsiteY212" fmla="*/ 270456 h 807023"/>
                      <a:gd name="connsiteX213" fmla="*/ 776991 w 870792"/>
                      <a:gd name="connsiteY213" fmla="*/ 270456 h 807023"/>
                      <a:gd name="connsiteX214" fmla="*/ 770071 w 870792"/>
                      <a:gd name="connsiteY214" fmla="*/ 263536 h 807023"/>
                      <a:gd name="connsiteX215" fmla="*/ 776991 w 870792"/>
                      <a:gd name="connsiteY215" fmla="*/ 256615 h 807023"/>
                      <a:gd name="connsiteX216" fmla="*/ 784922 w 870792"/>
                      <a:gd name="connsiteY216" fmla="*/ 186028 h 807023"/>
                      <a:gd name="connsiteX217" fmla="*/ 794893 w 870792"/>
                      <a:gd name="connsiteY217" fmla="*/ 186028 h 807023"/>
                      <a:gd name="connsiteX218" fmla="*/ 794893 w 870792"/>
                      <a:gd name="connsiteY218" fmla="*/ 195999 h 807023"/>
                      <a:gd name="connsiteX219" fmla="*/ 752179 w 870792"/>
                      <a:gd name="connsiteY219" fmla="*/ 238713 h 807023"/>
                      <a:gd name="connsiteX220" fmla="*/ 747268 w 870792"/>
                      <a:gd name="connsiteY220" fmla="*/ 240723 h 807023"/>
                      <a:gd name="connsiteX221" fmla="*/ 742208 w 870792"/>
                      <a:gd name="connsiteY221" fmla="*/ 238713 h 807023"/>
                      <a:gd name="connsiteX222" fmla="*/ 742208 w 870792"/>
                      <a:gd name="connsiteY222" fmla="*/ 228742 h 807023"/>
                      <a:gd name="connsiteX223" fmla="*/ 812191 w 870792"/>
                      <a:gd name="connsiteY223" fmla="*/ 158606 h 807023"/>
                      <a:gd name="connsiteX224" fmla="*/ 822163 w 870792"/>
                      <a:gd name="connsiteY224" fmla="*/ 158606 h 807023"/>
                      <a:gd name="connsiteX225" fmla="*/ 822163 w 870792"/>
                      <a:gd name="connsiteY225" fmla="*/ 168577 h 807023"/>
                      <a:gd name="connsiteX226" fmla="*/ 814386 w 870792"/>
                      <a:gd name="connsiteY226" fmla="*/ 176354 h 807023"/>
                      <a:gd name="connsiteX227" fmla="*/ 809475 w 870792"/>
                      <a:gd name="connsiteY227" fmla="*/ 178363 h 807023"/>
                      <a:gd name="connsiteX228" fmla="*/ 804415 w 870792"/>
                      <a:gd name="connsiteY228" fmla="*/ 176354 h 807023"/>
                      <a:gd name="connsiteX229" fmla="*/ 804415 w 870792"/>
                      <a:gd name="connsiteY229" fmla="*/ 166382 h 807023"/>
                      <a:gd name="connsiteX230" fmla="*/ 717235 w 870792"/>
                      <a:gd name="connsiteY230" fmla="*/ 145178 h 807023"/>
                      <a:gd name="connsiteX231" fmla="*/ 724156 w 870792"/>
                      <a:gd name="connsiteY231" fmla="*/ 152098 h 807023"/>
                      <a:gd name="connsiteX232" fmla="*/ 724156 w 870792"/>
                      <a:gd name="connsiteY232" fmla="*/ 203779 h 807023"/>
                      <a:gd name="connsiteX233" fmla="*/ 717235 w 870792"/>
                      <a:gd name="connsiteY233" fmla="*/ 210699 h 807023"/>
                      <a:gd name="connsiteX234" fmla="*/ 710315 w 870792"/>
                      <a:gd name="connsiteY234" fmla="*/ 203779 h 807023"/>
                      <a:gd name="connsiteX235" fmla="*/ 710315 w 870792"/>
                      <a:gd name="connsiteY235" fmla="*/ 152098 h 807023"/>
                      <a:gd name="connsiteX236" fmla="*/ 717235 w 870792"/>
                      <a:gd name="connsiteY236" fmla="*/ 145178 h 807023"/>
                      <a:gd name="connsiteX237" fmla="*/ 321097 w 870792"/>
                      <a:gd name="connsiteY237" fmla="*/ 139666 h 807023"/>
                      <a:gd name="connsiteX238" fmla="*/ 321097 w 870792"/>
                      <a:gd name="connsiteY238" fmla="*/ 150940 h 807023"/>
                      <a:gd name="connsiteX239" fmla="*/ 305805 w 870792"/>
                      <a:gd name="connsiteY239" fmla="*/ 183980 h 807023"/>
                      <a:gd name="connsiteX240" fmla="*/ 226293 w 870792"/>
                      <a:gd name="connsiteY240" fmla="*/ 252106 h 807023"/>
                      <a:gd name="connsiteX241" fmla="*/ 205941 w 870792"/>
                      <a:gd name="connsiteY241" fmla="*/ 296419 h 807023"/>
                      <a:gd name="connsiteX242" fmla="*/ 205941 w 870792"/>
                      <a:gd name="connsiteY242" fmla="*/ 346351 h 807023"/>
                      <a:gd name="connsiteX243" fmla="*/ 327756 w 870792"/>
                      <a:gd name="connsiteY243" fmla="*/ 346351 h 807023"/>
                      <a:gd name="connsiteX244" fmla="*/ 355736 w 870792"/>
                      <a:gd name="connsiteY244" fmla="*/ 374330 h 807023"/>
                      <a:gd name="connsiteX245" fmla="*/ 355736 w 870792"/>
                      <a:gd name="connsiteY245" fmla="*/ 778886 h 807023"/>
                      <a:gd name="connsiteX246" fmla="*/ 351680 w 870792"/>
                      <a:gd name="connsiteY246" fmla="*/ 793025 h 807023"/>
                      <a:gd name="connsiteX247" fmla="*/ 351683 w 870792"/>
                      <a:gd name="connsiteY247" fmla="*/ 793170 h 807023"/>
                      <a:gd name="connsiteX248" fmla="*/ 548393 w 870792"/>
                      <a:gd name="connsiteY248" fmla="*/ 793170 h 807023"/>
                      <a:gd name="connsiteX249" fmla="*/ 527483 w 870792"/>
                      <a:gd name="connsiteY249" fmla="*/ 748299 h 807023"/>
                      <a:gd name="connsiteX250" fmla="*/ 544673 w 870792"/>
                      <a:gd name="connsiteY250" fmla="*/ 706887 h 807023"/>
                      <a:gd name="connsiteX251" fmla="*/ 585935 w 870792"/>
                      <a:gd name="connsiteY251" fmla="*/ 689697 h 807023"/>
                      <a:gd name="connsiteX252" fmla="*/ 637987 w 870792"/>
                      <a:gd name="connsiteY252" fmla="*/ 689697 h 807023"/>
                      <a:gd name="connsiteX253" fmla="*/ 663548 w 870792"/>
                      <a:gd name="connsiteY253" fmla="*/ 664136 h 807023"/>
                      <a:gd name="connsiteX254" fmla="*/ 462371 w 870792"/>
                      <a:gd name="connsiteY254" fmla="*/ 664136 h 807023"/>
                      <a:gd name="connsiteX255" fmla="*/ 402914 w 870792"/>
                      <a:gd name="connsiteY255" fmla="*/ 604679 h 807023"/>
                      <a:gd name="connsiteX256" fmla="*/ 402914 w 870792"/>
                      <a:gd name="connsiteY256" fmla="*/ 358629 h 807023"/>
                      <a:gd name="connsiteX257" fmla="*/ 462371 w 870792"/>
                      <a:gd name="connsiteY257" fmla="*/ 299172 h 807023"/>
                      <a:gd name="connsiteX258" fmla="*/ 685799 w 870792"/>
                      <a:gd name="connsiteY258" fmla="*/ 299135 h 807023"/>
                      <a:gd name="connsiteX259" fmla="*/ 703249 w 870792"/>
                      <a:gd name="connsiteY259" fmla="*/ 304493 h 807023"/>
                      <a:gd name="connsiteX260" fmla="*/ 703249 w 870792"/>
                      <a:gd name="connsiteY260" fmla="*/ 296419 h 807023"/>
                      <a:gd name="connsiteX261" fmla="*/ 682897 w 870792"/>
                      <a:gd name="connsiteY261" fmla="*/ 252106 h 807023"/>
                      <a:gd name="connsiteX262" fmla="*/ 603385 w 870792"/>
                      <a:gd name="connsiteY262" fmla="*/ 183980 h 807023"/>
                      <a:gd name="connsiteX263" fmla="*/ 588092 w 870792"/>
                      <a:gd name="connsiteY263" fmla="*/ 150940 h 807023"/>
                      <a:gd name="connsiteX264" fmla="*/ 588092 w 870792"/>
                      <a:gd name="connsiteY264" fmla="*/ 139666 h 807023"/>
                      <a:gd name="connsiteX265" fmla="*/ 567178 w 870792"/>
                      <a:gd name="connsiteY265" fmla="*/ 45166 h 807023"/>
                      <a:gd name="connsiteX266" fmla="*/ 574098 w 870792"/>
                      <a:gd name="connsiteY266" fmla="*/ 52086 h 807023"/>
                      <a:gd name="connsiteX267" fmla="*/ 574061 w 870792"/>
                      <a:gd name="connsiteY267" fmla="*/ 87879 h 807023"/>
                      <a:gd name="connsiteX268" fmla="*/ 567141 w 870792"/>
                      <a:gd name="connsiteY268" fmla="*/ 94800 h 807023"/>
                      <a:gd name="connsiteX269" fmla="*/ 560257 w 870792"/>
                      <a:gd name="connsiteY269" fmla="*/ 87731 h 807023"/>
                      <a:gd name="connsiteX270" fmla="*/ 560257 w 870792"/>
                      <a:gd name="connsiteY270" fmla="*/ 52086 h 807023"/>
                      <a:gd name="connsiteX271" fmla="*/ 567178 w 870792"/>
                      <a:gd name="connsiteY271" fmla="*/ 45166 h 807023"/>
                      <a:gd name="connsiteX272" fmla="*/ 510885 w 870792"/>
                      <a:gd name="connsiteY272" fmla="*/ 45166 h 807023"/>
                      <a:gd name="connsiteX273" fmla="*/ 517806 w 870792"/>
                      <a:gd name="connsiteY273" fmla="*/ 52086 h 807023"/>
                      <a:gd name="connsiteX274" fmla="*/ 517806 w 870792"/>
                      <a:gd name="connsiteY274" fmla="*/ 87879 h 807023"/>
                      <a:gd name="connsiteX275" fmla="*/ 510885 w 870792"/>
                      <a:gd name="connsiteY275" fmla="*/ 94800 h 807023"/>
                      <a:gd name="connsiteX276" fmla="*/ 503965 w 870792"/>
                      <a:gd name="connsiteY276" fmla="*/ 87731 h 807023"/>
                      <a:gd name="connsiteX277" fmla="*/ 503965 w 870792"/>
                      <a:gd name="connsiteY277" fmla="*/ 52086 h 807023"/>
                      <a:gd name="connsiteX278" fmla="*/ 510885 w 870792"/>
                      <a:gd name="connsiteY278" fmla="*/ 45166 h 807023"/>
                      <a:gd name="connsiteX279" fmla="*/ 454593 w 870792"/>
                      <a:gd name="connsiteY279" fmla="*/ 45166 h 807023"/>
                      <a:gd name="connsiteX280" fmla="*/ 461514 w 870792"/>
                      <a:gd name="connsiteY280" fmla="*/ 52086 h 807023"/>
                      <a:gd name="connsiteX281" fmla="*/ 461514 w 870792"/>
                      <a:gd name="connsiteY281" fmla="*/ 87879 h 807023"/>
                      <a:gd name="connsiteX282" fmla="*/ 454593 w 870792"/>
                      <a:gd name="connsiteY282" fmla="*/ 94800 h 807023"/>
                      <a:gd name="connsiteX283" fmla="*/ 447673 w 870792"/>
                      <a:gd name="connsiteY283" fmla="*/ 87731 h 807023"/>
                      <a:gd name="connsiteX284" fmla="*/ 447673 w 870792"/>
                      <a:gd name="connsiteY284" fmla="*/ 52086 h 807023"/>
                      <a:gd name="connsiteX285" fmla="*/ 454593 w 870792"/>
                      <a:gd name="connsiteY285" fmla="*/ 45166 h 807023"/>
                      <a:gd name="connsiteX286" fmla="*/ 398300 w 870792"/>
                      <a:gd name="connsiteY286" fmla="*/ 45166 h 807023"/>
                      <a:gd name="connsiteX287" fmla="*/ 405221 w 870792"/>
                      <a:gd name="connsiteY287" fmla="*/ 52086 h 807023"/>
                      <a:gd name="connsiteX288" fmla="*/ 405221 w 870792"/>
                      <a:gd name="connsiteY288" fmla="*/ 87879 h 807023"/>
                      <a:gd name="connsiteX289" fmla="*/ 398300 w 870792"/>
                      <a:gd name="connsiteY289" fmla="*/ 94800 h 807023"/>
                      <a:gd name="connsiteX290" fmla="*/ 391380 w 870792"/>
                      <a:gd name="connsiteY290" fmla="*/ 87731 h 807023"/>
                      <a:gd name="connsiteX291" fmla="*/ 391380 w 870792"/>
                      <a:gd name="connsiteY291" fmla="*/ 52086 h 807023"/>
                      <a:gd name="connsiteX292" fmla="*/ 398300 w 870792"/>
                      <a:gd name="connsiteY292" fmla="*/ 45166 h 807023"/>
                      <a:gd name="connsiteX293" fmla="*/ 342046 w 870792"/>
                      <a:gd name="connsiteY293" fmla="*/ 45166 h 807023"/>
                      <a:gd name="connsiteX294" fmla="*/ 348966 w 870792"/>
                      <a:gd name="connsiteY294" fmla="*/ 52086 h 807023"/>
                      <a:gd name="connsiteX295" fmla="*/ 348966 w 870792"/>
                      <a:gd name="connsiteY295" fmla="*/ 87879 h 807023"/>
                      <a:gd name="connsiteX296" fmla="*/ 342046 w 870792"/>
                      <a:gd name="connsiteY296" fmla="*/ 94800 h 807023"/>
                      <a:gd name="connsiteX297" fmla="*/ 335125 w 870792"/>
                      <a:gd name="connsiteY297" fmla="*/ 87731 h 807023"/>
                      <a:gd name="connsiteX298" fmla="*/ 335125 w 870792"/>
                      <a:gd name="connsiteY298" fmla="*/ 52086 h 807023"/>
                      <a:gd name="connsiteX299" fmla="*/ 342046 w 870792"/>
                      <a:gd name="connsiteY299" fmla="*/ 45166 h 807023"/>
                      <a:gd name="connsiteX300" fmla="*/ 306362 w 870792"/>
                      <a:gd name="connsiteY300" fmla="*/ 13987 h 807023"/>
                      <a:gd name="connsiteX301" fmla="*/ 292372 w 870792"/>
                      <a:gd name="connsiteY301" fmla="*/ 27978 h 807023"/>
                      <a:gd name="connsiteX302" fmla="*/ 292372 w 870792"/>
                      <a:gd name="connsiteY302" fmla="*/ 111842 h 807023"/>
                      <a:gd name="connsiteX303" fmla="*/ 306362 w 870792"/>
                      <a:gd name="connsiteY303" fmla="*/ 125833 h 807023"/>
                      <a:gd name="connsiteX304" fmla="*/ 306365 w 870792"/>
                      <a:gd name="connsiteY304" fmla="*/ 125981 h 807023"/>
                      <a:gd name="connsiteX305" fmla="*/ 314178 w 870792"/>
                      <a:gd name="connsiteY305" fmla="*/ 125981 h 807023"/>
                      <a:gd name="connsiteX306" fmla="*/ 595013 w 870792"/>
                      <a:gd name="connsiteY306" fmla="*/ 125944 h 807023"/>
                      <a:gd name="connsiteX307" fmla="*/ 602790 w 870792"/>
                      <a:gd name="connsiteY307" fmla="*/ 125944 h 807023"/>
                      <a:gd name="connsiteX308" fmla="*/ 616780 w 870792"/>
                      <a:gd name="connsiteY308" fmla="*/ 111954 h 807023"/>
                      <a:gd name="connsiteX309" fmla="*/ 616780 w 870792"/>
                      <a:gd name="connsiteY309" fmla="*/ 27978 h 807023"/>
                      <a:gd name="connsiteX310" fmla="*/ 602790 w 870792"/>
                      <a:gd name="connsiteY310" fmla="*/ 13987 h 807023"/>
                      <a:gd name="connsiteX311" fmla="*/ 306360 w 870792"/>
                      <a:gd name="connsiteY311" fmla="*/ 0 h 807023"/>
                      <a:gd name="connsiteX312" fmla="*/ 602826 w 870792"/>
                      <a:gd name="connsiteY312" fmla="*/ 0 h 807023"/>
                      <a:gd name="connsiteX313" fmla="*/ 630806 w 870792"/>
                      <a:gd name="connsiteY313" fmla="*/ 27979 h 807023"/>
                      <a:gd name="connsiteX314" fmla="*/ 630768 w 870792"/>
                      <a:gd name="connsiteY314" fmla="*/ 111844 h 807023"/>
                      <a:gd name="connsiteX315" fmla="*/ 602789 w 870792"/>
                      <a:gd name="connsiteY315" fmla="*/ 139824 h 807023"/>
                      <a:gd name="connsiteX316" fmla="*/ 602082 w 870792"/>
                      <a:gd name="connsiteY316" fmla="*/ 139824 h 807023"/>
                      <a:gd name="connsiteX317" fmla="*/ 602082 w 870792"/>
                      <a:gd name="connsiteY317" fmla="*/ 151098 h 807023"/>
                      <a:gd name="connsiteX318" fmla="*/ 612462 w 870792"/>
                      <a:gd name="connsiteY318" fmla="*/ 173460 h 807023"/>
                      <a:gd name="connsiteX319" fmla="*/ 691974 w 870792"/>
                      <a:gd name="connsiteY319" fmla="*/ 241585 h 807023"/>
                      <a:gd name="connsiteX320" fmla="*/ 717237 w 870792"/>
                      <a:gd name="connsiteY320" fmla="*/ 296428 h 807023"/>
                      <a:gd name="connsiteX321" fmla="*/ 717237 w 870792"/>
                      <a:gd name="connsiteY321" fmla="*/ 610344 h 807023"/>
                      <a:gd name="connsiteX322" fmla="*/ 770778 w 870792"/>
                      <a:gd name="connsiteY322" fmla="*/ 556803 h 807023"/>
                      <a:gd name="connsiteX323" fmla="*/ 812190 w 870792"/>
                      <a:gd name="connsiteY323" fmla="*/ 539762 h 807023"/>
                      <a:gd name="connsiteX324" fmla="*/ 853602 w 870792"/>
                      <a:gd name="connsiteY324" fmla="*/ 556951 h 807023"/>
                      <a:gd name="connsiteX325" fmla="*/ 870792 w 870792"/>
                      <a:gd name="connsiteY325" fmla="*/ 598363 h 807023"/>
                      <a:gd name="connsiteX326" fmla="*/ 853602 w 870792"/>
                      <a:gd name="connsiteY326" fmla="*/ 639775 h 807023"/>
                      <a:gd name="connsiteX327" fmla="*/ 803521 w 870792"/>
                      <a:gd name="connsiteY327" fmla="*/ 689856 h 807023"/>
                      <a:gd name="connsiteX328" fmla="*/ 839612 w 870792"/>
                      <a:gd name="connsiteY328" fmla="*/ 706747 h 807023"/>
                      <a:gd name="connsiteX329" fmla="*/ 856802 w 870792"/>
                      <a:gd name="connsiteY329" fmla="*/ 748159 h 807023"/>
                      <a:gd name="connsiteX330" fmla="*/ 835892 w 870792"/>
                      <a:gd name="connsiteY330" fmla="*/ 793030 h 807023"/>
                      <a:gd name="connsiteX331" fmla="*/ 850328 w 870792"/>
                      <a:gd name="connsiteY331" fmla="*/ 793030 h 807023"/>
                      <a:gd name="connsiteX332" fmla="*/ 850328 w 870792"/>
                      <a:gd name="connsiteY332" fmla="*/ 793033 h 807023"/>
                      <a:gd name="connsiteX333" fmla="*/ 857137 w 870792"/>
                      <a:gd name="connsiteY333" fmla="*/ 800102 h 807023"/>
                      <a:gd name="connsiteX334" fmla="*/ 850216 w 870792"/>
                      <a:gd name="connsiteY334" fmla="*/ 807023 h 807023"/>
                      <a:gd name="connsiteX335" fmla="*/ 6920 w 870792"/>
                      <a:gd name="connsiteY335" fmla="*/ 807023 h 807023"/>
                      <a:gd name="connsiteX336" fmla="*/ 0 w 870792"/>
                      <a:gd name="connsiteY336" fmla="*/ 800102 h 807023"/>
                      <a:gd name="connsiteX337" fmla="*/ 6920 w 870792"/>
                      <a:gd name="connsiteY337" fmla="*/ 793182 h 807023"/>
                      <a:gd name="connsiteX338" fmla="*/ 28277 w 870792"/>
                      <a:gd name="connsiteY338" fmla="*/ 793182 h 807023"/>
                      <a:gd name="connsiteX339" fmla="*/ 28761 w 870792"/>
                      <a:gd name="connsiteY339" fmla="*/ 793145 h 807023"/>
                      <a:gd name="connsiteX340" fmla="*/ 24705 w 870792"/>
                      <a:gd name="connsiteY340" fmla="*/ 779006 h 807023"/>
                      <a:gd name="connsiteX341" fmla="*/ 24705 w 870792"/>
                      <a:gd name="connsiteY341" fmla="*/ 374489 h 807023"/>
                      <a:gd name="connsiteX342" fmla="*/ 52685 w 870792"/>
                      <a:gd name="connsiteY342" fmla="*/ 346509 h 807023"/>
                      <a:gd name="connsiteX343" fmla="*/ 191912 w 870792"/>
                      <a:gd name="connsiteY343" fmla="*/ 346472 h 807023"/>
                      <a:gd name="connsiteX344" fmla="*/ 191912 w 870792"/>
                      <a:gd name="connsiteY344" fmla="*/ 296540 h 807023"/>
                      <a:gd name="connsiteX345" fmla="*/ 217175 w 870792"/>
                      <a:gd name="connsiteY345" fmla="*/ 241697 h 807023"/>
                      <a:gd name="connsiteX346" fmla="*/ 296687 w 870792"/>
                      <a:gd name="connsiteY346" fmla="*/ 173571 h 807023"/>
                      <a:gd name="connsiteX347" fmla="*/ 307067 w 870792"/>
                      <a:gd name="connsiteY347" fmla="*/ 151209 h 807023"/>
                      <a:gd name="connsiteX348" fmla="*/ 307067 w 870792"/>
                      <a:gd name="connsiteY348" fmla="*/ 139935 h 807023"/>
                      <a:gd name="connsiteX349" fmla="*/ 306360 w 870792"/>
                      <a:gd name="connsiteY349" fmla="*/ 139935 h 807023"/>
                      <a:gd name="connsiteX350" fmla="*/ 278381 w 870792"/>
                      <a:gd name="connsiteY350" fmla="*/ 111956 h 807023"/>
                      <a:gd name="connsiteX351" fmla="*/ 278381 w 870792"/>
                      <a:gd name="connsiteY351" fmla="*/ 27979 h 807023"/>
                      <a:gd name="connsiteX352" fmla="*/ 306360 w 870792"/>
                      <a:gd name="connsiteY352" fmla="*/ 0 h 8070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</a:cxnLst>
                    <a:rect l="l" t="t" r="r" b="b"/>
                    <a:pathLst>
                      <a:path w="870792" h="807023">
                        <a:moveTo>
                          <a:pt x="699232" y="703687"/>
                        </a:moveTo>
                        <a:lnTo>
                          <a:pt x="699195" y="792872"/>
                        </a:lnTo>
                        <a:lnTo>
                          <a:pt x="798350" y="792872"/>
                        </a:lnTo>
                        <a:cubicBezTo>
                          <a:pt x="822907" y="792872"/>
                          <a:pt x="842813" y="772817"/>
                          <a:pt x="842999" y="748410"/>
                        </a:cubicBezTo>
                        <a:cubicBezTo>
                          <a:pt x="842999" y="736466"/>
                          <a:pt x="838236" y="725192"/>
                          <a:pt x="829865" y="716821"/>
                        </a:cubicBezTo>
                        <a:cubicBezTo>
                          <a:pt x="821493" y="708301"/>
                          <a:pt x="810368" y="703687"/>
                          <a:pt x="798387" y="703687"/>
                        </a:cubicBezTo>
                        <a:close/>
                        <a:moveTo>
                          <a:pt x="585936" y="703687"/>
                        </a:moveTo>
                        <a:cubicBezTo>
                          <a:pt x="573956" y="703687"/>
                          <a:pt x="562830" y="708301"/>
                          <a:pt x="554459" y="716672"/>
                        </a:cubicBezTo>
                        <a:cubicBezTo>
                          <a:pt x="545938" y="725155"/>
                          <a:pt x="541325" y="736280"/>
                          <a:pt x="541325" y="748261"/>
                        </a:cubicBezTo>
                        <a:cubicBezTo>
                          <a:pt x="541325" y="772817"/>
                          <a:pt x="561417" y="792872"/>
                          <a:pt x="585936" y="792872"/>
                        </a:cubicBezTo>
                        <a:lnTo>
                          <a:pt x="685053" y="792872"/>
                        </a:lnTo>
                        <a:lnTo>
                          <a:pt x="685091" y="703687"/>
                        </a:lnTo>
                        <a:close/>
                        <a:moveTo>
                          <a:pt x="247349" y="660680"/>
                        </a:moveTo>
                        <a:cubicBezTo>
                          <a:pt x="240576" y="660680"/>
                          <a:pt x="234363" y="663285"/>
                          <a:pt x="229749" y="668047"/>
                        </a:cubicBezTo>
                        <a:cubicBezTo>
                          <a:pt x="225136" y="672810"/>
                          <a:pt x="222531" y="679024"/>
                          <a:pt x="222531" y="685647"/>
                        </a:cubicBezTo>
                        <a:cubicBezTo>
                          <a:pt x="222531" y="699339"/>
                          <a:pt x="233656" y="710464"/>
                          <a:pt x="247349" y="710464"/>
                        </a:cubicBezTo>
                        <a:cubicBezTo>
                          <a:pt x="253972" y="710464"/>
                          <a:pt x="260185" y="708008"/>
                          <a:pt x="264948" y="703246"/>
                        </a:cubicBezTo>
                        <a:cubicBezTo>
                          <a:pt x="269562" y="698632"/>
                          <a:pt x="272166" y="692269"/>
                          <a:pt x="272166" y="685647"/>
                        </a:cubicBezTo>
                        <a:cubicBezTo>
                          <a:pt x="272166" y="679023"/>
                          <a:pt x="269562" y="672661"/>
                          <a:pt x="264948" y="668047"/>
                        </a:cubicBezTo>
                        <a:cubicBezTo>
                          <a:pt x="260185" y="663285"/>
                          <a:pt x="253971" y="660680"/>
                          <a:pt x="247349" y="660680"/>
                        </a:cubicBezTo>
                        <a:close/>
                        <a:moveTo>
                          <a:pt x="132906" y="660680"/>
                        </a:moveTo>
                        <a:cubicBezTo>
                          <a:pt x="126133" y="660680"/>
                          <a:pt x="119920" y="663285"/>
                          <a:pt x="115306" y="668047"/>
                        </a:cubicBezTo>
                        <a:cubicBezTo>
                          <a:pt x="110693" y="672810"/>
                          <a:pt x="108088" y="679024"/>
                          <a:pt x="108088" y="685647"/>
                        </a:cubicBezTo>
                        <a:cubicBezTo>
                          <a:pt x="108088" y="699339"/>
                          <a:pt x="119213" y="710464"/>
                          <a:pt x="132906" y="710464"/>
                        </a:cubicBezTo>
                        <a:cubicBezTo>
                          <a:pt x="139529" y="710464"/>
                          <a:pt x="145742" y="708008"/>
                          <a:pt x="150505" y="703246"/>
                        </a:cubicBezTo>
                        <a:cubicBezTo>
                          <a:pt x="155267" y="698632"/>
                          <a:pt x="157872" y="692269"/>
                          <a:pt x="157723" y="685647"/>
                        </a:cubicBezTo>
                        <a:cubicBezTo>
                          <a:pt x="157723" y="679023"/>
                          <a:pt x="155119" y="672661"/>
                          <a:pt x="150505" y="668047"/>
                        </a:cubicBezTo>
                        <a:cubicBezTo>
                          <a:pt x="145742" y="663285"/>
                          <a:pt x="139528" y="660680"/>
                          <a:pt x="132906" y="660680"/>
                        </a:cubicBezTo>
                        <a:close/>
                        <a:moveTo>
                          <a:pt x="247349" y="646840"/>
                        </a:moveTo>
                        <a:cubicBezTo>
                          <a:pt x="257729" y="646840"/>
                          <a:pt x="267403" y="650858"/>
                          <a:pt x="274807" y="658225"/>
                        </a:cubicBezTo>
                        <a:cubicBezTo>
                          <a:pt x="282137" y="665443"/>
                          <a:pt x="286192" y="675266"/>
                          <a:pt x="286192" y="685647"/>
                        </a:cubicBezTo>
                        <a:cubicBezTo>
                          <a:pt x="286192" y="695878"/>
                          <a:pt x="282286" y="705701"/>
                          <a:pt x="274919" y="713068"/>
                        </a:cubicBezTo>
                        <a:cubicBezTo>
                          <a:pt x="267403" y="720398"/>
                          <a:pt x="257580" y="724453"/>
                          <a:pt x="247349" y="724453"/>
                        </a:cubicBezTo>
                        <a:cubicBezTo>
                          <a:pt x="225992" y="724453"/>
                          <a:pt x="208542" y="707004"/>
                          <a:pt x="208542" y="685647"/>
                        </a:cubicBezTo>
                        <a:cubicBezTo>
                          <a:pt x="208542" y="675266"/>
                          <a:pt x="212560" y="665592"/>
                          <a:pt x="219927" y="658225"/>
                        </a:cubicBezTo>
                        <a:cubicBezTo>
                          <a:pt x="227145" y="650895"/>
                          <a:pt x="236968" y="646840"/>
                          <a:pt x="247349" y="646840"/>
                        </a:cubicBezTo>
                        <a:close/>
                        <a:moveTo>
                          <a:pt x="132906" y="646840"/>
                        </a:moveTo>
                        <a:cubicBezTo>
                          <a:pt x="143286" y="646840"/>
                          <a:pt x="153109" y="650858"/>
                          <a:pt x="160364" y="658225"/>
                        </a:cubicBezTo>
                        <a:cubicBezTo>
                          <a:pt x="167694" y="665443"/>
                          <a:pt x="171749" y="675266"/>
                          <a:pt x="171749" y="685647"/>
                        </a:cubicBezTo>
                        <a:cubicBezTo>
                          <a:pt x="171749" y="695878"/>
                          <a:pt x="167843" y="705701"/>
                          <a:pt x="160476" y="713068"/>
                        </a:cubicBezTo>
                        <a:cubicBezTo>
                          <a:pt x="152960" y="720398"/>
                          <a:pt x="143137" y="724453"/>
                          <a:pt x="132906" y="724453"/>
                        </a:cubicBezTo>
                        <a:cubicBezTo>
                          <a:pt x="111549" y="724453"/>
                          <a:pt x="94099" y="707004"/>
                          <a:pt x="94099" y="685647"/>
                        </a:cubicBezTo>
                        <a:cubicBezTo>
                          <a:pt x="94099" y="675266"/>
                          <a:pt x="98117" y="665592"/>
                          <a:pt x="105484" y="658225"/>
                        </a:cubicBezTo>
                        <a:cubicBezTo>
                          <a:pt x="112702" y="650895"/>
                          <a:pt x="122525" y="646840"/>
                          <a:pt x="132906" y="646840"/>
                        </a:cubicBezTo>
                        <a:close/>
                        <a:moveTo>
                          <a:pt x="700643" y="646835"/>
                        </a:moveTo>
                        <a:lnTo>
                          <a:pt x="657780" y="689697"/>
                        </a:lnTo>
                        <a:lnTo>
                          <a:pt x="743505" y="689697"/>
                        </a:lnTo>
                        <a:close/>
                        <a:moveTo>
                          <a:pt x="541618" y="596606"/>
                        </a:moveTo>
                        <a:lnTo>
                          <a:pt x="585486" y="596606"/>
                        </a:lnTo>
                        <a:cubicBezTo>
                          <a:pt x="589244" y="596606"/>
                          <a:pt x="592406" y="599768"/>
                          <a:pt x="592406" y="603526"/>
                        </a:cubicBezTo>
                        <a:cubicBezTo>
                          <a:pt x="592406" y="607284"/>
                          <a:pt x="589392" y="610447"/>
                          <a:pt x="585486" y="610447"/>
                        </a:cubicBezTo>
                        <a:lnTo>
                          <a:pt x="541618" y="610447"/>
                        </a:lnTo>
                        <a:cubicBezTo>
                          <a:pt x="537860" y="610447"/>
                          <a:pt x="534698" y="607284"/>
                          <a:pt x="534698" y="603526"/>
                        </a:cubicBezTo>
                        <a:cubicBezTo>
                          <a:pt x="534698" y="599768"/>
                          <a:pt x="537711" y="596606"/>
                          <a:pt x="541618" y="596606"/>
                        </a:cubicBezTo>
                        <a:close/>
                        <a:moveTo>
                          <a:pt x="479705" y="596606"/>
                        </a:moveTo>
                        <a:lnTo>
                          <a:pt x="504523" y="596606"/>
                        </a:lnTo>
                        <a:cubicBezTo>
                          <a:pt x="508281" y="596606"/>
                          <a:pt x="511443" y="599768"/>
                          <a:pt x="511443" y="603526"/>
                        </a:cubicBezTo>
                        <a:cubicBezTo>
                          <a:pt x="511443" y="607284"/>
                          <a:pt x="508429" y="610447"/>
                          <a:pt x="504523" y="610447"/>
                        </a:cubicBezTo>
                        <a:lnTo>
                          <a:pt x="479705" y="610447"/>
                        </a:lnTo>
                        <a:cubicBezTo>
                          <a:pt x="475947" y="610447"/>
                          <a:pt x="472785" y="607284"/>
                          <a:pt x="472785" y="603526"/>
                        </a:cubicBezTo>
                        <a:cubicBezTo>
                          <a:pt x="472785" y="599768"/>
                          <a:pt x="475798" y="596606"/>
                          <a:pt x="479705" y="596606"/>
                        </a:cubicBezTo>
                        <a:close/>
                        <a:moveTo>
                          <a:pt x="811779" y="569742"/>
                        </a:moveTo>
                        <a:cubicBezTo>
                          <a:pt x="817249" y="569742"/>
                          <a:pt x="822160" y="571751"/>
                          <a:pt x="825918" y="575509"/>
                        </a:cubicBezTo>
                        <a:cubicBezTo>
                          <a:pt x="828672" y="578262"/>
                          <a:pt x="828672" y="582727"/>
                          <a:pt x="825918" y="585481"/>
                        </a:cubicBezTo>
                        <a:cubicBezTo>
                          <a:pt x="824616" y="586783"/>
                          <a:pt x="822756" y="587490"/>
                          <a:pt x="821007" y="587490"/>
                        </a:cubicBezTo>
                        <a:cubicBezTo>
                          <a:pt x="819258" y="587490"/>
                          <a:pt x="817398" y="586783"/>
                          <a:pt x="816096" y="585481"/>
                        </a:cubicBezTo>
                        <a:cubicBezTo>
                          <a:pt x="814087" y="583620"/>
                          <a:pt x="810626" y="583025"/>
                          <a:pt x="808171" y="585481"/>
                        </a:cubicBezTo>
                        <a:lnTo>
                          <a:pt x="808170" y="585481"/>
                        </a:lnTo>
                        <a:cubicBezTo>
                          <a:pt x="805417" y="588234"/>
                          <a:pt x="801101" y="588234"/>
                          <a:pt x="798199" y="585332"/>
                        </a:cubicBezTo>
                        <a:cubicBezTo>
                          <a:pt x="795445" y="582578"/>
                          <a:pt x="795445" y="578113"/>
                          <a:pt x="798199" y="575360"/>
                        </a:cubicBezTo>
                        <a:cubicBezTo>
                          <a:pt x="801808" y="571751"/>
                          <a:pt x="806719" y="569742"/>
                          <a:pt x="811779" y="569742"/>
                        </a:cubicBezTo>
                        <a:close/>
                        <a:moveTo>
                          <a:pt x="479558" y="564983"/>
                        </a:moveTo>
                        <a:lnTo>
                          <a:pt x="640626" y="564983"/>
                        </a:lnTo>
                        <a:cubicBezTo>
                          <a:pt x="644496" y="564983"/>
                          <a:pt x="647546" y="568182"/>
                          <a:pt x="647546" y="571903"/>
                        </a:cubicBezTo>
                        <a:cubicBezTo>
                          <a:pt x="647546" y="575661"/>
                          <a:pt x="644533" y="578824"/>
                          <a:pt x="640626" y="578824"/>
                        </a:cubicBezTo>
                        <a:lnTo>
                          <a:pt x="479558" y="578824"/>
                        </a:lnTo>
                        <a:cubicBezTo>
                          <a:pt x="475800" y="578824"/>
                          <a:pt x="472638" y="575661"/>
                          <a:pt x="472638" y="571903"/>
                        </a:cubicBezTo>
                        <a:cubicBezTo>
                          <a:pt x="472638" y="568145"/>
                          <a:pt x="475651" y="564983"/>
                          <a:pt x="479558" y="564983"/>
                        </a:cubicBezTo>
                        <a:close/>
                        <a:moveTo>
                          <a:pt x="812080" y="553750"/>
                        </a:moveTo>
                        <a:cubicBezTo>
                          <a:pt x="800248" y="553750"/>
                          <a:pt x="788974" y="558364"/>
                          <a:pt x="780602" y="566735"/>
                        </a:cubicBezTo>
                        <a:lnTo>
                          <a:pt x="710430" y="636721"/>
                        </a:lnTo>
                        <a:lnTo>
                          <a:pt x="763264" y="689556"/>
                        </a:lnTo>
                        <a:lnTo>
                          <a:pt x="784063" y="689556"/>
                        </a:lnTo>
                        <a:lnTo>
                          <a:pt x="843817" y="629801"/>
                        </a:lnTo>
                        <a:cubicBezTo>
                          <a:pt x="852189" y="621430"/>
                          <a:pt x="856802" y="610156"/>
                          <a:pt x="856802" y="598324"/>
                        </a:cubicBezTo>
                        <a:cubicBezTo>
                          <a:pt x="856802" y="586381"/>
                          <a:pt x="852040" y="575107"/>
                          <a:pt x="843668" y="566735"/>
                        </a:cubicBezTo>
                        <a:cubicBezTo>
                          <a:pt x="835185" y="558364"/>
                          <a:pt x="824060" y="553750"/>
                          <a:pt x="812080" y="553750"/>
                        </a:cubicBezTo>
                        <a:close/>
                        <a:moveTo>
                          <a:pt x="247349" y="551589"/>
                        </a:moveTo>
                        <a:cubicBezTo>
                          <a:pt x="240576" y="551589"/>
                          <a:pt x="234363" y="554194"/>
                          <a:pt x="229749" y="558956"/>
                        </a:cubicBezTo>
                        <a:cubicBezTo>
                          <a:pt x="225136" y="563719"/>
                          <a:pt x="222531" y="569933"/>
                          <a:pt x="222531" y="576556"/>
                        </a:cubicBezTo>
                        <a:cubicBezTo>
                          <a:pt x="222531" y="590248"/>
                          <a:pt x="233656" y="601373"/>
                          <a:pt x="247349" y="601373"/>
                        </a:cubicBezTo>
                        <a:cubicBezTo>
                          <a:pt x="253972" y="601373"/>
                          <a:pt x="260185" y="598918"/>
                          <a:pt x="264948" y="594155"/>
                        </a:cubicBezTo>
                        <a:cubicBezTo>
                          <a:pt x="269562" y="589541"/>
                          <a:pt x="272166" y="583179"/>
                          <a:pt x="272166" y="576556"/>
                        </a:cubicBezTo>
                        <a:cubicBezTo>
                          <a:pt x="272166" y="569932"/>
                          <a:pt x="269562" y="563570"/>
                          <a:pt x="264948" y="558956"/>
                        </a:cubicBezTo>
                        <a:cubicBezTo>
                          <a:pt x="260185" y="554194"/>
                          <a:pt x="253971" y="551589"/>
                          <a:pt x="247349" y="551589"/>
                        </a:cubicBezTo>
                        <a:close/>
                        <a:moveTo>
                          <a:pt x="132905" y="551589"/>
                        </a:moveTo>
                        <a:cubicBezTo>
                          <a:pt x="126133" y="551589"/>
                          <a:pt x="119919" y="554194"/>
                          <a:pt x="115306" y="558956"/>
                        </a:cubicBezTo>
                        <a:cubicBezTo>
                          <a:pt x="110692" y="563719"/>
                          <a:pt x="108088" y="569933"/>
                          <a:pt x="108088" y="576556"/>
                        </a:cubicBezTo>
                        <a:cubicBezTo>
                          <a:pt x="108088" y="590248"/>
                          <a:pt x="119213" y="601373"/>
                          <a:pt x="132905" y="601373"/>
                        </a:cubicBezTo>
                        <a:cubicBezTo>
                          <a:pt x="139529" y="601373"/>
                          <a:pt x="145742" y="598918"/>
                          <a:pt x="150504" y="594155"/>
                        </a:cubicBezTo>
                        <a:cubicBezTo>
                          <a:pt x="155267" y="589541"/>
                          <a:pt x="157871" y="583179"/>
                          <a:pt x="157722" y="576556"/>
                        </a:cubicBezTo>
                        <a:cubicBezTo>
                          <a:pt x="157722" y="569932"/>
                          <a:pt x="155118" y="563570"/>
                          <a:pt x="150504" y="558956"/>
                        </a:cubicBezTo>
                        <a:cubicBezTo>
                          <a:pt x="145742" y="554194"/>
                          <a:pt x="139528" y="551589"/>
                          <a:pt x="132905" y="551589"/>
                        </a:cubicBezTo>
                        <a:close/>
                        <a:moveTo>
                          <a:pt x="247349" y="537712"/>
                        </a:moveTo>
                        <a:cubicBezTo>
                          <a:pt x="257729" y="537712"/>
                          <a:pt x="267403" y="541767"/>
                          <a:pt x="274807" y="549097"/>
                        </a:cubicBezTo>
                        <a:cubicBezTo>
                          <a:pt x="282137" y="556315"/>
                          <a:pt x="286192" y="566138"/>
                          <a:pt x="286192" y="576519"/>
                        </a:cubicBezTo>
                        <a:cubicBezTo>
                          <a:pt x="286192" y="586750"/>
                          <a:pt x="282286" y="596573"/>
                          <a:pt x="274919" y="603940"/>
                        </a:cubicBezTo>
                        <a:cubicBezTo>
                          <a:pt x="267403" y="611270"/>
                          <a:pt x="257580" y="615325"/>
                          <a:pt x="247349" y="615325"/>
                        </a:cubicBezTo>
                        <a:cubicBezTo>
                          <a:pt x="225992" y="615325"/>
                          <a:pt x="208542" y="597876"/>
                          <a:pt x="208542" y="576519"/>
                        </a:cubicBezTo>
                        <a:cubicBezTo>
                          <a:pt x="208542" y="566138"/>
                          <a:pt x="212560" y="556464"/>
                          <a:pt x="219927" y="549097"/>
                        </a:cubicBezTo>
                        <a:cubicBezTo>
                          <a:pt x="227145" y="541767"/>
                          <a:pt x="236968" y="537712"/>
                          <a:pt x="247349" y="537712"/>
                        </a:cubicBezTo>
                        <a:close/>
                        <a:moveTo>
                          <a:pt x="132905" y="537712"/>
                        </a:moveTo>
                        <a:cubicBezTo>
                          <a:pt x="143285" y="537712"/>
                          <a:pt x="153108" y="541767"/>
                          <a:pt x="160512" y="549283"/>
                        </a:cubicBezTo>
                        <a:cubicBezTo>
                          <a:pt x="167842" y="556501"/>
                          <a:pt x="171897" y="566324"/>
                          <a:pt x="171897" y="576704"/>
                        </a:cubicBezTo>
                        <a:cubicBezTo>
                          <a:pt x="171897" y="586936"/>
                          <a:pt x="167991" y="596759"/>
                          <a:pt x="160624" y="604126"/>
                        </a:cubicBezTo>
                        <a:cubicBezTo>
                          <a:pt x="153108" y="611456"/>
                          <a:pt x="143285" y="615511"/>
                          <a:pt x="133054" y="615511"/>
                        </a:cubicBezTo>
                        <a:cubicBezTo>
                          <a:pt x="111697" y="615511"/>
                          <a:pt x="94247" y="598061"/>
                          <a:pt x="94247" y="576704"/>
                        </a:cubicBezTo>
                        <a:cubicBezTo>
                          <a:pt x="94247" y="566287"/>
                          <a:pt x="98116" y="556501"/>
                          <a:pt x="105483" y="549097"/>
                        </a:cubicBezTo>
                        <a:cubicBezTo>
                          <a:pt x="112701" y="541767"/>
                          <a:pt x="122525" y="537712"/>
                          <a:pt x="132905" y="537712"/>
                        </a:cubicBezTo>
                        <a:close/>
                        <a:moveTo>
                          <a:pt x="247348" y="442612"/>
                        </a:moveTo>
                        <a:cubicBezTo>
                          <a:pt x="240576" y="442612"/>
                          <a:pt x="234363" y="445217"/>
                          <a:pt x="229749" y="449979"/>
                        </a:cubicBezTo>
                        <a:cubicBezTo>
                          <a:pt x="225136" y="454742"/>
                          <a:pt x="222531" y="460956"/>
                          <a:pt x="222531" y="467578"/>
                        </a:cubicBezTo>
                        <a:cubicBezTo>
                          <a:pt x="222531" y="481271"/>
                          <a:pt x="233656" y="492396"/>
                          <a:pt x="247348" y="492396"/>
                        </a:cubicBezTo>
                        <a:cubicBezTo>
                          <a:pt x="253972" y="492396"/>
                          <a:pt x="260185" y="489940"/>
                          <a:pt x="264948" y="485178"/>
                        </a:cubicBezTo>
                        <a:cubicBezTo>
                          <a:pt x="269561" y="480415"/>
                          <a:pt x="272166" y="474201"/>
                          <a:pt x="272166" y="467578"/>
                        </a:cubicBezTo>
                        <a:cubicBezTo>
                          <a:pt x="272166" y="460955"/>
                          <a:pt x="269561" y="454593"/>
                          <a:pt x="264948" y="449979"/>
                        </a:cubicBezTo>
                        <a:cubicBezTo>
                          <a:pt x="260185" y="445217"/>
                          <a:pt x="253971" y="442612"/>
                          <a:pt x="247348" y="442612"/>
                        </a:cubicBezTo>
                        <a:close/>
                        <a:moveTo>
                          <a:pt x="133053" y="442612"/>
                        </a:moveTo>
                        <a:cubicBezTo>
                          <a:pt x="126281" y="442612"/>
                          <a:pt x="120067" y="445217"/>
                          <a:pt x="115454" y="449979"/>
                        </a:cubicBezTo>
                        <a:cubicBezTo>
                          <a:pt x="110840" y="454742"/>
                          <a:pt x="108236" y="460956"/>
                          <a:pt x="108236" y="467578"/>
                        </a:cubicBezTo>
                        <a:cubicBezTo>
                          <a:pt x="108236" y="481271"/>
                          <a:pt x="119361" y="492396"/>
                          <a:pt x="133053" y="492396"/>
                        </a:cubicBezTo>
                        <a:cubicBezTo>
                          <a:pt x="139677" y="492396"/>
                          <a:pt x="145890" y="489940"/>
                          <a:pt x="150652" y="485178"/>
                        </a:cubicBezTo>
                        <a:cubicBezTo>
                          <a:pt x="155266" y="480415"/>
                          <a:pt x="157870" y="474201"/>
                          <a:pt x="157870" y="467578"/>
                        </a:cubicBezTo>
                        <a:lnTo>
                          <a:pt x="157871" y="467578"/>
                        </a:lnTo>
                        <a:cubicBezTo>
                          <a:pt x="157871" y="460955"/>
                          <a:pt x="155266" y="454742"/>
                          <a:pt x="150652" y="449979"/>
                        </a:cubicBezTo>
                        <a:cubicBezTo>
                          <a:pt x="145890" y="445217"/>
                          <a:pt x="139676" y="442612"/>
                          <a:pt x="133053" y="442612"/>
                        </a:cubicBezTo>
                        <a:close/>
                        <a:moveTo>
                          <a:pt x="247386" y="428809"/>
                        </a:moveTo>
                        <a:cubicBezTo>
                          <a:pt x="257617" y="428809"/>
                          <a:pt x="267440" y="432827"/>
                          <a:pt x="274807" y="440194"/>
                        </a:cubicBezTo>
                        <a:cubicBezTo>
                          <a:pt x="282137" y="447412"/>
                          <a:pt x="286192" y="457235"/>
                          <a:pt x="286192" y="467616"/>
                        </a:cubicBezTo>
                        <a:cubicBezTo>
                          <a:pt x="286192" y="477847"/>
                          <a:pt x="282286" y="487670"/>
                          <a:pt x="274919" y="495037"/>
                        </a:cubicBezTo>
                        <a:cubicBezTo>
                          <a:pt x="267403" y="502367"/>
                          <a:pt x="257580" y="506422"/>
                          <a:pt x="247348" y="506422"/>
                        </a:cubicBezTo>
                        <a:cubicBezTo>
                          <a:pt x="225991" y="506422"/>
                          <a:pt x="208542" y="488935"/>
                          <a:pt x="208579" y="467616"/>
                        </a:cubicBezTo>
                        <a:cubicBezTo>
                          <a:pt x="208579" y="457235"/>
                          <a:pt x="212597" y="447561"/>
                          <a:pt x="219964" y="440194"/>
                        </a:cubicBezTo>
                        <a:cubicBezTo>
                          <a:pt x="227182" y="432864"/>
                          <a:pt x="237005" y="428809"/>
                          <a:pt x="247386" y="428809"/>
                        </a:cubicBezTo>
                        <a:close/>
                        <a:moveTo>
                          <a:pt x="132942" y="428772"/>
                        </a:moveTo>
                        <a:cubicBezTo>
                          <a:pt x="143173" y="428772"/>
                          <a:pt x="152996" y="432790"/>
                          <a:pt x="160363" y="440157"/>
                        </a:cubicBezTo>
                        <a:cubicBezTo>
                          <a:pt x="167693" y="447375"/>
                          <a:pt x="171748" y="457198"/>
                          <a:pt x="171748" y="467578"/>
                        </a:cubicBezTo>
                        <a:cubicBezTo>
                          <a:pt x="171748" y="477810"/>
                          <a:pt x="167842" y="487633"/>
                          <a:pt x="160475" y="495000"/>
                        </a:cubicBezTo>
                        <a:cubicBezTo>
                          <a:pt x="152959" y="502330"/>
                          <a:pt x="143136" y="506385"/>
                          <a:pt x="132905" y="506385"/>
                        </a:cubicBezTo>
                        <a:cubicBezTo>
                          <a:pt x="111548" y="506385"/>
                          <a:pt x="94098" y="488935"/>
                          <a:pt x="94098" y="467578"/>
                        </a:cubicBezTo>
                        <a:cubicBezTo>
                          <a:pt x="94098" y="457198"/>
                          <a:pt x="98116" y="447524"/>
                          <a:pt x="105483" y="440157"/>
                        </a:cubicBezTo>
                        <a:cubicBezTo>
                          <a:pt x="112850" y="432790"/>
                          <a:pt x="122523" y="428623"/>
                          <a:pt x="132942" y="428772"/>
                        </a:cubicBezTo>
                        <a:close/>
                        <a:moveTo>
                          <a:pt x="542475" y="376532"/>
                        </a:moveTo>
                        <a:lnTo>
                          <a:pt x="542475" y="413181"/>
                        </a:lnTo>
                        <a:cubicBezTo>
                          <a:pt x="542475" y="416939"/>
                          <a:pt x="539462" y="420102"/>
                          <a:pt x="535555" y="420102"/>
                        </a:cubicBezTo>
                        <a:lnTo>
                          <a:pt x="498906" y="420102"/>
                        </a:lnTo>
                        <a:lnTo>
                          <a:pt x="498906" y="455448"/>
                        </a:lnTo>
                        <a:lnTo>
                          <a:pt x="535555" y="455448"/>
                        </a:lnTo>
                        <a:cubicBezTo>
                          <a:pt x="539313" y="455448"/>
                          <a:pt x="542475" y="458462"/>
                          <a:pt x="542475" y="462368"/>
                        </a:cubicBezTo>
                        <a:lnTo>
                          <a:pt x="542475" y="498868"/>
                        </a:lnTo>
                        <a:lnTo>
                          <a:pt x="577822" y="498868"/>
                        </a:lnTo>
                        <a:lnTo>
                          <a:pt x="577822" y="462368"/>
                        </a:lnTo>
                        <a:cubicBezTo>
                          <a:pt x="577822" y="458610"/>
                          <a:pt x="580835" y="455448"/>
                          <a:pt x="584742" y="455448"/>
                        </a:cubicBezTo>
                        <a:lnTo>
                          <a:pt x="621242" y="455448"/>
                        </a:lnTo>
                        <a:lnTo>
                          <a:pt x="621242" y="420102"/>
                        </a:lnTo>
                        <a:lnTo>
                          <a:pt x="584742" y="420102"/>
                        </a:lnTo>
                        <a:cubicBezTo>
                          <a:pt x="580984" y="420102"/>
                          <a:pt x="577822" y="417088"/>
                          <a:pt x="577822" y="413181"/>
                        </a:cubicBezTo>
                        <a:lnTo>
                          <a:pt x="577822" y="376532"/>
                        </a:lnTo>
                        <a:close/>
                        <a:moveTo>
                          <a:pt x="535406" y="362691"/>
                        </a:moveTo>
                        <a:lnTo>
                          <a:pt x="584780" y="362691"/>
                        </a:lnTo>
                        <a:cubicBezTo>
                          <a:pt x="588538" y="362691"/>
                          <a:pt x="591700" y="365704"/>
                          <a:pt x="591700" y="369611"/>
                        </a:cubicBezTo>
                        <a:lnTo>
                          <a:pt x="591700" y="406261"/>
                        </a:lnTo>
                        <a:lnTo>
                          <a:pt x="628200" y="406261"/>
                        </a:lnTo>
                        <a:cubicBezTo>
                          <a:pt x="631958" y="406261"/>
                          <a:pt x="635121" y="409274"/>
                          <a:pt x="635121" y="413181"/>
                        </a:cubicBezTo>
                        <a:lnTo>
                          <a:pt x="635121" y="462555"/>
                        </a:lnTo>
                        <a:cubicBezTo>
                          <a:pt x="635121" y="466313"/>
                          <a:pt x="632107" y="469475"/>
                          <a:pt x="628200" y="469475"/>
                        </a:cubicBezTo>
                        <a:lnTo>
                          <a:pt x="591700" y="469475"/>
                        </a:lnTo>
                        <a:lnTo>
                          <a:pt x="591700" y="505975"/>
                        </a:lnTo>
                        <a:cubicBezTo>
                          <a:pt x="591700" y="509733"/>
                          <a:pt x="588687" y="512896"/>
                          <a:pt x="584780" y="512896"/>
                        </a:cubicBezTo>
                        <a:lnTo>
                          <a:pt x="535406" y="512896"/>
                        </a:lnTo>
                        <a:cubicBezTo>
                          <a:pt x="531648" y="512896"/>
                          <a:pt x="528486" y="509882"/>
                          <a:pt x="528486" y="505975"/>
                        </a:cubicBezTo>
                        <a:lnTo>
                          <a:pt x="528486" y="469475"/>
                        </a:lnTo>
                        <a:lnTo>
                          <a:pt x="491836" y="469475"/>
                        </a:lnTo>
                        <a:cubicBezTo>
                          <a:pt x="487930" y="469475"/>
                          <a:pt x="484916" y="466276"/>
                          <a:pt x="484916" y="462555"/>
                        </a:cubicBezTo>
                        <a:lnTo>
                          <a:pt x="484916" y="413181"/>
                        </a:lnTo>
                        <a:cubicBezTo>
                          <a:pt x="484916" y="409423"/>
                          <a:pt x="487929" y="406261"/>
                          <a:pt x="491836" y="406261"/>
                        </a:cubicBezTo>
                        <a:lnTo>
                          <a:pt x="528486" y="406261"/>
                        </a:lnTo>
                        <a:lnTo>
                          <a:pt x="528486" y="369611"/>
                        </a:lnTo>
                        <a:cubicBezTo>
                          <a:pt x="528486" y="365853"/>
                          <a:pt x="531499" y="362691"/>
                          <a:pt x="535406" y="362691"/>
                        </a:cubicBezTo>
                        <a:close/>
                        <a:moveTo>
                          <a:pt x="52649" y="360340"/>
                        </a:moveTo>
                        <a:cubicBezTo>
                          <a:pt x="44873" y="360340"/>
                          <a:pt x="38659" y="366666"/>
                          <a:pt x="38659" y="374330"/>
                        </a:cubicBezTo>
                        <a:lnTo>
                          <a:pt x="38696" y="778886"/>
                        </a:lnTo>
                        <a:cubicBezTo>
                          <a:pt x="38696" y="786663"/>
                          <a:pt x="45022" y="792876"/>
                          <a:pt x="52686" y="792876"/>
                        </a:cubicBezTo>
                        <a:lnTo>
                          <a:pt x="327607" y="792876"/>
                        </a:lnTo>
                        <a:cubicBezTo>
                          <a:pt x="335383" y="792876"/>
                          <a:pt x="341597" y="786550"/>
                          <a:pt x="341597" y="778886"/>
                        </a:cubicBezTo>
                        <a:lnTo>
                          <a:pt x="341598" y="374330"/>
                        </a:lnTo>
                        <a:cubicBezTo>
                          <a:pt x="341598" y="366554"/>
                          <a:pt x="335272" y="360340"/>
                          <a:pt x="327607" y="360340"/>
                        </a:cubicBezTo>
                        <a:close/>
                        <a:moveTo>
                          <a:pt x="462411" y="313172"/>
                        </a:moveTo>
                        <a:cubicBezTo>
                          <a:pt x="437297" y="313172"/>
                          <a:pt x="416944" y="333524"/>
                          <a:pt x="416944" y="358639"/>
                        </a:cubicBezTo>
                        <a:lnTo>
                          <a:pt x="416907" y="604536"/>
                        </a:lnTo>
                        <a:cubicBezTo>
                          <a:pt x="416907" y="629651"/>
                          <a:pt x="437259" y="650003"/>
                          <a:pt x="462374" y="650003"/>
                        </a:cubicBezTo>
                        <a:lnTo>
                          <a:pt x="677687" y="650003"/>
                        </a:lnTo>
                        <a:lnTo>
                          <a:pt x="703248" y="624442"/>
                        </a:lnTo>
                        <a:lnTo>
                          <a:pt x="703248" y="330615"/>
                        </a:lnTo>
                        <a:lnTo>
                          <a:pt x="703251" y="330622"/>
                        </a:lnTo>
                        <a:lnTo>
                          <a:pt x="703248" y="330614"/>
                        </a:lnTo>
                        <a:lnTo>
                          <a:pt x="703248" y="330615"/>
                        </a:lnTo>
                        <a:lnTo>
                          <a:pt x="698154" y="318270"/>
                        </a:lnTo>
                        <a:cubicBezTo>
                          <a:pt x="695001" y="315116"/>
                          <a:pt x="690638" y="313172"/>
                          <a:pt x="685801" y="313172"/>
                        </a:cubicBezTo>
                        <a:close/>
                        <a:moveTo>
                          <a:pt x="776991" y="256615"/>
                        </a:moveTo>
                        <a:lnTo>
                          <a:pt x="828672" y="256615"/>
                        </a:lnTo>
                        <a:cubicBezTo>
                          <a:pt x="832430" y="256615"/>
                          <a:pt x="835592" y="259629"/>
                          <a:pt x="835592" y="263536"/>
                        </a:cubicBezTo>
                        <a:cubicBezTo>
                          <a:pt x="835592" y="267293"/>
                          <a:pt x="832579" y="270456"/>
                          <a:pt x="828672" y="270456"/>
                        </a:cubicBezTo>
                        <a:lnTo>
                          <a:pt x="776991" y="270456"/>
                        </a:lnTo>
                        <a:cubicBezTo>
                          <a:pt x="773233" y="270456"/>
                          <a:pt x="770071" y="267442"/>
                          <a:pt x="770071" y="263536"/>
                        </a:cubicBezTo>
                        <a:cubicBezTo>
                          <a:pt x="770071" y="259778"/>
                          <a:pt x="773233" y="256578"/>
                          <a:pt x="776991" y="256615"/>
                        </a:cubicBezTo>
                        <a:close/>
                        <a:moveTo>
                          <a:pt x="784922" y="186028"/>
                        </a:moveTo>
                        <a:cubicBezTo>
                          <a:pt x="787675" y="183274"/>
                          <a:pt x="792140" y="183274"/>
                          <a:pt x="794893" y="186028"/>
                        </a:cubicBezTo>
                        <a:cubicBezTo>
                          <a:pt x="797647" y="188781"/>
                          <a:pt x="797647" y="193246"/>
                          <a:pt x="794893" y="195999"/>
                        </a:cubicBezTo>
                        <a:lnTo>
                          <a:pt x="752179" y="238713"/>
                        </a:lnTo>
                        <a:cubicBezTo>
                          <a:pt x="750877" y="240016"/>
                          <a:pt x="749017" y="240723"/>
                          <a:pt x="747268" y="240723"/>
                        </a:cubicBezTo>
                        <a:cubicBezTo>
                          <a:pt x="745408" y="240723"/>
                          <a:pt x="743659" y="239978"/>
                          <a:pt x="742208" y="238713"/>
                        </a:cubicBezTo>
                        <a:cubicBezTo>
                          <a:pt x="739454" y="235960"/>
                          <a:pt x="739454" y="231495"/>
                          <a:pt x="742208" y="228742"/>
                        </a:cubicBezTo>
                        <a:close/>
                        <a:moveTo>
                          <a:pt x="812191" y="158606"/>
                        </a:moveTo>
                        <a:cubicBezTo>
                          <a:pt x="814945" y="155852"/>
                          <a:pt x="819409" y="155852"/>
                          <a:pt x="822163" y="158606"/>
                        </a:cubicBezTo>
                        <a:cubicBezTo>
                          <a:pt x="824916" y="161359"/>
                          <a:pt x="824916" y="165824"/>
                          <a:pt x="822163" y="168577"/>
                        </a:cubicBezTo>
                        <a:lnTo>
                          <a:pt x="814386" y="176354"/>
                        </a:lnTo>
                        <a:cubicBezTo>
                          <a:pt x="813084" y="177656"/>
                          <a:pt x="811224" y="178363"/>
                          <a:pt x="809475" y="178363"/>
                        </a:cubicBezTo>
                        <a:cubicBezTo>
                          <a:pt x="807726" y="178363"/>
                          <a:pt x="805866" y="177656"/>
                          <a:pt x="804415" y="176354"/>
                        </a:cubicBezTo>
                        <a:cubicBezTo>
                          <a:pt x="801661" y="173600"/>
                          <a:pt x="801661" y="169135"/>
                          <a:pt x="804415" y="166382"/>
                        </a:cubicBezTo>
                        <a:close/>
                        <a:moveTo>
                          <a:pt x="717235" y="145178"/>
                        </a:moveTo>
                        <a:cubicBezTo>
                          <a:pt x="720993" y="145178"/>
                          <a:pt x="724156" y="148191"/>
                          <a:pt x="724156" y="152098"/>
                        </a:cubicBezTo>
                        <a:lnTo>
                          <a:pt x="724156" y="203779"/>
                        </a:lnTo>
                        <a:cubicBezTo>
                          <a:pt x="724156" y="207537"/>
                          <a:pt x="721142" y="210699"/>
                          <a:pt x="717235" y="210699"/>
                        </a:cubicBezTo>
                        <a:cubicBezTo>
                          <a:pt x="713366" y="210699"/>
                          <a:pt x="710315" y="207537"/>
                          <a:pt x="710315" y="203779"/>
                        </a:cubicBezTo>
                        <a:lnTo>
                          <a:pt x="710315" y="152098"/>
                        </a:lnTo>
                        <a:cubicBezTo>
                          <a:pt x="710315" y="148340"/>
                          <a:pt x="713477" y="145178"/>
                          <a:pt x="717235" y="145178"/>
                        </a:cubicBezTo>
                        <a:close/>
                        <a:moveTo>
                          <a:pt x="321097" y="139666"/>
                        </a:moveTo>
                        <a:lnTo>
                          <a:pt x="321097" y="150940"/>
                        </a:lnTo>
                        <a:cubicBezTo>
                          <a:pt x="321097" y="163628"/>
                          <a:pt x="315478" y="175608"/>
                          <a:pt x="305805" y="183980"/>
                        </a:cubicBezTo>
                        <a:lnTo>
                          <a:pt x="226293" y="252106"/>
                        </a:lnTo>
                        <a:cubicBezTo>
                          <a:pt x="213308" y="263230"/>
                          <a:pt x="205941" y="279378"/>
                          <a:pt x="205941" y="296419"/>
                        </a:cubicBezTo>
                        <a:lnTo>
                          <a:pt x="205941" y="346351"/>
                        </a:lnTo>
                        <a:lnTo>
                          <a:pt x="327756" y="346351"/>
                        </a:lnTo>
                        <a:cubicBezTo>
                          <a:pt x="343197" y="346351"/>
                          <a:pt x="355736" y="358889"/>
                          <a:pt x="355736" y="374330"/>
                        </a:cubicBezTo>
                        <a:lnTo>
                          <a:pt x="355736" y="778886"/>
                        </a:lnTo>
                        <a:cubicBezTo>
                          <a:pt x="355736" y="784095"/>
                          <a:pt x="354136" y="788857"/>
                          <a:pt x="351680" y="793025"/>
                        </a:cubicBezTo>
                        <a:lnTo>
                          <a:pt x="351683" y="793170"/>
                        </a:lnTo>
                        <a:lnTo>
                          <a:pt x="548393" y="793170"/>
                        </a:lnTo>
                        <a:cubicBezTo>
                          <a:pt x="535557" y="782343"/>
                          <a:pt x="527483" y="766344"/>
                          <a:pt x="527483" y="748299"/>
                        </a:cubicBezTo>
                        <a:cubicBezTo>
                          <a:pt x="527483" y="732708"/>
                          <a:pt x="533547" y="718012"/>
                          <a:pt x="544673" y="706887"/>
                        </a:cubicBezTo>
                        <a:cubicBezTo>
                          <a:pt x="555500" y="695762"/>
                          <a:pt x="570197" y="689697"/>
                          <a:pt x="585935" y="689697"/>
                        </a:cubicBezTo>
                        <a:lnTo>
                          <a:pt x="637987" y="689697"/>
                        </a:lnTo>
                        <a:lnTo>
                          <a:pt x="663548" y="664136"/>
                        </a:lnTo>
                        <a:lnTo>
                          <a:pt x="462371" y="664136"/>
                        </a:lnTo>
                        <a:cubicBezTo>
                          <a:pt x="429629" y="664136"/>
                          <a:pt x="402914" y="637421"/>
                          <a:pt x="402914" y="604679"/>
                        </a:cubicBezTo>
                        <a:lnTo>
                          <a:pt x="402914" y="358629"/>
                        </a:lnTo>
                        <a:cubicBezTo>
                          <a:pt x="402914" y="325887"/>
                          <a:pt x="429629" y="299172"/>
                          <a:pt x="462371" y="299172"/>
                        </a:cubicBezTo>
                        <a:lnTo>
                          <a:pt x="685799" y="299135"/>
                        </a:lnTo>
                        <a:cubicBezTo>
                          <a:pt x="692273" y="299135"/>
                          <a:pt x="698188" y="301181"/>
                          <a:pt x="703249" y="304493"/>
                        </a:cubicBezTo>
                        <a:lnTo>
                          <a:pt x="703249" y="296419"/>
                        </a:lnTo>
                        <a:cubicBezTo>
                          <a:pt x="703249" y="279230"/>
                          <a:pt x="695882" y="263231"/>
                          <a:pt x="682897" y="252106"/>
                        </a:cubicBezTo>
                        <a:lnTo>
                          <a:pt x="603385" y="183980"/>
                        </a:lnTo>
                        <a:cubicBezTo>
                          <a:pt x="593711" y="175607"/>
                          <a:pt x="588092" y="163627"/>
                          <a:pt x="588092" y="150940"/>
                        </a:cubicBezTo>
                        <a:lnTo>
                          <a:pt x="588092" y="139666"/>
                        </a:lnTo>
                        <a:close/>
                        <a:moveTo>
                          <a:pt x="567178" y="45166"/>
                        </a:moveTo>
                        <a:cubicBezTo>
                          <a:pt x="570936" y="45166"/>
                          <a:pt x="574098" y="48179"/>
                          <a:pt x="574098" y="52086"/>
                        </a:cubicBezTo>
                        <a:lnTo>
                          <a:pt x="574061" y="87879"/>
                        </a:lnTo>
                        <a:cubicBezTo>
                          <a:pt x="574061" y="91637"/>
                          <a:pt x="571048" y="94800"/>
                          <a:pt x="567141" y="94800"/>
                        </a:cubicBezTo>
                        <a:cubicBezTo>
                          <a:pt x="563271" y="94800"/>
                          <a:pt x="560071" y="91637"/>
                          <a:pt x="560257" y="87731"/>
                        </a:cubicBezTo>
                        <a:lnTo>
                          <a:pt x="560257" y="52086"/>
                        </a:lnTo>
                        <a:cubicBezTo>
                          <a:pt x="560257" y="48328"/>
                          <a:pt x="563271" y="45166"/>
                          <a:pt x="567178" y="45166"/>
                        </a:cubicBezTo>
                        <a:close/>
                        <a:moveTo>
                          <a:pt x="510885" y="45166"/>
                        </a:moveTo>
                        <a:cubicBezTo>
                          <a:pt x="514643" y="45166"/>
                          <a:pt x="517806" y="48179"/>
                          <a:pt x="517806" y="52086"/>
                        </a:cubicBezTo>
                        <a:lnTo>
                          <a:pt x="517806" y="87879"/>
                        </a:lnTo>
                        <a:cubicBezTo>
                          <a:pt x="517806" y="91637"/>
                          <a:pt x="514792" y="94800"/>
                          <a:pt x="510885" y="94800"/>
                        </a:cubicBezTo>
                        <a:cubicBezTo>
                          <a:pt x="506979" y="94800"/>
                          <a:pt x="503816" y="91637"/>
                          <a:pt x="503965" y="87731"/>
                        </a:cubicBezTo>
                        <a:lnTo>
                          <a:pt x="503965" y="52086"/>
                        </a:lnTo>
                        <a:cubicBezTo>
                          <a:pt x="503965" y="48328"/>
                          <a:pt x="507127" y="45166"/>
                          <a:pt x="510885" y="45166"/>
                        </a:cubicBezTo>
                        <a:close/>
                        <a:moveTo>
                          <a:pt x="454593" y="45166"/>
                        </a:moveTo>
                        <a:cubicBezTo>
                          <a:pt x="458351" y="45166"/>
                          <a:pt x="461514" y="48179"/>
                          <a:pt x="461514" y="52086"/>
                        </a:cubicBezTo>
                        <a:lnTo>
                          <a:pt x="461514" y="87879"/>
                        </a:lnTo>
                        <a:cubicBezTo>
                          <a:pt x="461514" y="91637"/>
                          <a:pt x="458500" y="94800"/>
                          <a:pt x="454593" y="94800"/>
                        </a:cubicBezTo>
                        <a:cubicBezTo>
                          <a:pt x="450687" y="94800"/>
                          <a:pt x="447673" y="91637"/>
                          <a:pt x="447673" y="87731"/>
                        </a:cubicBezTo>
                        <a:lnTo>
                          <a:pt x="447673" y="52086"/>
                        </a:lnTo>
                        <a:cubicBezTo>
                          <a:pt x="447673" y="48328"/>
                          <a:pt x="450835" y="45166"/>
                          <a:pt x="454593" y="45166"/>
                        </a:cubicBezTo>
                        <a:close/>
                        <a:moveTo>
                          <a:pt x="398300" y="45166"/>
                        </a:moveTo>
                        <a:cubicBezTo>
                          <a:pt x="402058" y="45166"/>
                          <a:pt x="405221" y="48179"/>
                          <a:pt x="405221" y="52086"/>
                        </a:cubicBezTo>
                        <a:lnTo>
                          <a:pt x="405221" y="87879"/>
                        </a:lnTo>
                        <a:cubicBezTo>
                          <a:pt x="405221" y="91637"/>
                          <a:pt x="402207" y="94800"/>
                          <a:pt x="398300" y="94800"/>
                        </a:cubicBezTo>
                        <a:cubicBezTo>
                          <a:pt x="394431" y="94800"/>
                          <a:pt x="391380" y="91637"/>
                          <a:pt x="391380" y="87731"/>
                        </a:cubicBezTo>
                        <a:lnTo>
                          <a:pt x="391380" y="52086"/>
                        </a:lnTo>
                        <a:cubicBezTo>
                          <a:pt x="391380" y="48328"/>
                          <a:pt x="394393" y="45166"/>
                          <a:pt x="398300" y="45166"/>
                        </a:cubicBezTo>
                        <a:close/>
                        <a:moveTo>
                          <a:pt x="342046" y="45166"/>
                        </a:moveTo>
                        <a:cubicBezTo>
                          <a:pt x="345803" y="45166"/>
                          <a:pt x="348966" y="48179"/>
                          <a:pt x="348966" y="52086"/>
                        </a:cubicBezTo>
                        <a:lnTo>
                          <a:pt x="348966" y="87879"/>
                        </a:lnTo>
                        <a:cubicBezTo>
                          <a:pt x="348966" y="91637"/>
                          <a:pt x="345952" y="94800"/>
                          <a:pt x="342046" y="94800"/>
                        </a:cubicBezTo>
                        <a:cubicBezTo>
                          <a:pt x="338288" y="94800"/>
                          <a:pt x="335088" y="91637"/>
                          <a:pt x="335125" y="87731"/>
                        </a:cubicBezTo>
                        <a:lnTo>
                          <a:pt x="335125" y="52086"/>
                        </a:lnTo>
                        <a:cubicBezTo>
                          <a:pt x="335125" y="48328"/>
                          <a:pt x="338288" y="45166"/>
                          <a:pt x="342046" y="45166"/>
                        </a:cubicBezTo>
                        <a:close/>
                        <a:moveTo>
                          <a:pt x="306362" y="13987"/>
                        </a:moveTo>
                        <a:cubicBezTo>
                          <a:pt x="298585" y="13987"/>
                          <a:pt x="292372" y="20313"/>
                          <a:pt x="292372" y="27978"/>
                        </a:cubicBezTo>
                        <a:lnTo>
                          <a:pt x="292372" y="111842"/>
                        </a:lnTo>
                        <a:cubicBezTo>
                          <a:pt x="292372" y="119619"/>
                          <a:pt x="298697" y="125833"/>
                          <a:pt x="306362" y="125833"/>
                        </a:cubicBezTo>
                        <a:lnTo>
                          <a:pt x="306365" y="125981"/>
                        </a:lnTo>
                        <a:lnTo>
                          <a:pt x="314178" y="125981"/>
                        </a:lnTo>
                        <a:lnTo>
                          <a:pt x="595013" y="125944"/>
                        </a:lnTo>
                        <a:lnTo>
                          <a:pt x="602790" y="125944"/>
                        </a:lnTo>
                        <a:cubicBezTo>
                          <a:pt x="610566" y="125944"/>
                          <a:pt x="616780" y="119618"/>
                          <a:pt x="616780" y="111954"/>
                        </a:cubicBezTo>
                        <a:lnTo>
                          <a:pt x="616780" y="27978"/>
                        </a:lnTo>
                        <a:cubicBezTo>
                          <a:pt x="616780" y="20201"/>
                          <a:pt x="610454" y="13987"/>
                          <a:pt x="602790" y="13987"/>
                        </a:cubicBezTo>
                        <a:close/>
                        <a:moveTo>
                          <a:pt x="306360" y="0"/>
                        </a:moveTo>
                        <a:lnTo>
                          <a:pt x="602826" y="0"/>
                        </a:lnTo>
                        <a:cubicBezTo>
                          <a:pt x="618267" y="0"/>
                          <a:pt x="630806" y="12538"/>
                          <a:pt x="630806" y="27979"/>
                        </a:cubicBezTo>
                        <a:lnTo>
                          <a:pt x="630768" y="111844"/>
                        </a:lnTo>
                        <a:cubicBezTo>
                          <a:pt x="630768" y="127285"/>
                          <a:pt x="618230" y="139824"/>
                          <a:pt x="602789" y="139824"/>
                        </a:cubicBezTo>
                        <a:lnTo>
                          <a:pt x="602082" y="139824"/>
                        </a:lnTo>
                        <a:lnTo>
                          <a:pt x="602082" y="151098"/>
                        </a:lnTo>
                        <a:cubicBezTo>
                          <a:pt x="602082" y="159619"/>
                          <a:pt x="605839" y="167841"/>
                          <a:pt x="612462" y="173460"/>
                        </a:cubicBezTo>
                        <a:lnTo>
                          <a:pt x="691974" y="241585"/>
                        </a:lnTo>
                        <a:cubicBezTo>
                          <a:pt x="708010" y="255315"/>
                          <a:pt x="717237" y="275220"/>
                          <a:pt x="717237" y="296428"/>
                        </a:cubicBezTo>
                        <a:lnTo>
                          <a:pt x="717237" y="610344"/>
                        </a:lnTo>
                        <a:lnTo>
                          <a:pt x="770778" y="556803"/>
                        </a:lnTo>
                        <a:cubicBezTo>
                          <a:pt x="781866" y="545826"/>
                          <a:pt x="796452" y="539613"/>
                          <a:pt x="812190" y="539762"/>
                        </a:cubicBezTo>
                        <a:cubicBezTo>
                          <a:pt x="827781" y="539762"/>
                          <a:pt x="842477" y="545826"/>
                          <a:pt x="853602" y="556951"/>
                        </a:cubicBezTo>
                        <a:cubicBezTo>
                          <a:pt x="864727" y="568039"/>
                          <a:pt x="870792" y="582774"/>
                          <a:pt x="870792" y="598363"/>
                        </a:cubicBezTo>
                        <a:cubicBezTo>
                          <a:pt x="870792" y="614102"/>
                          <a:pt x="864727" y="628650"/>
                          <a:pt x="853602" y="639775"/>
                        </a:cubicBezTo>
                        <a:lnTo>
                          <a:pt x="803521" y="689856"/>
                        </a:lnTo>
                        <a:cubicBezTo>
                          <a:pt x="817251" y="691009"/>
                          <a:pt x="829939" y="696925"/>
                          <a:pt x="839612" y="706747"/>
                        </a:cubicBezTo>
                        <a:cubicBezTo>
                          <a:pt x="850738" y="717835"/>
                          <a:pt x="856802" y="732569"/>
                          <a:pt x="856802" y="748159"/>
                        </a:cubicBezTo>
                        <a:cubicBezTo>
                          <a:pt x="856802" y="766204"/>
                          <a:pt x="848579" y="782203"/>
                          <a:pt x="835892" y="793030"/>
                        </a:cubicBezTo>
                        <a:lnTo>
                          <a:pt x="850328" y="793030"/>
                        </a:lnTo>
                        <a:lnTo>
                          <a:pt x="850328" y="793033"/>
                        </a:lnTo>
                        <a:cubicBezTo>
                          <a:pt x="854197" y="793033"/>
                          <a:pt x="857248" y="796196"/>
                          <a:pt x="857137" y="800102"/>
                        </a:cubicBezTo>
                        <a:cubicBezTo>
                          <a:pt x="857137" y="803860"/>
                          <a:pt x="854123" y="807023"/>
                          <a:pt x="850216" y="807023"/>
                        </a:cubicBezTo>
                        <a:lnTo>
                          <a:pt x="6920" y="807023"/>
                        </a:lnTo>
                        <a:cubicBezTo>
                          <a:pt x="3162" y="807023"/>
                          <a:pt x="0" y="804009"/>
                          <a:pt x="0" y="800102"/>
                        </a:cubicBezTo>
                        <a:cubicBezTo>
                          <a:pt x="0" y="796344"/>
                          <a:pt x="3013" y="793182"/>
                          <a:pt x="6920" y="793182"/>
                        </a:cubicBezTo>
                        <a:lnTo>
                          <a:pt x="28277" y="793182"/>
                        </a:lnTo>
                        <a:lnTo>
                          <a:pt x="28761" y="793145"/>
                        </a:lnTo>
                        <a:cubicBezTo>
                          <a:pt x="26305" y="788977"/>
                          <a:pt x="24705" y="784215"/>
                          <a:pt x="24705" y="779006"/>
                        </a:cubicBezTo>
                        <a:lnTo>
                          <a:pt x="24705" y="374489"/>
                        </a:lnTo>
                        <a:cubicBezTo>
                          <a:pt x="24705" y="359048"/>
                          <a:pt x="37244" y="346509"/>
                          <a:pt x="52685" y="346509"/>
                        </a:cubicBezTo>
                        <a:lnTo>
                          <a:pt x="191912" y="346472"/>
                        </a:lnTo>
                        <a:lnTo>
                          <a:pt x="191912" y="296540"/>
                        </a:lnTo>
                        <a:cubicBezTo>
                          <a:pt x="191912" y="275481"/>
                          <a:pt x="201139" y="255389"/>
                          <a:pt x="217175" y="241697"/>
                        </a:cubicBezTo>
                        <a:lnTo>
                          <a:pt x="296687" y="173571"/>
                        </a:lnTo>
                        <a:cubicBezTo>
                          <a:pt x="303309" y="167952"/>
                          <a:pt x="307067" y="159878"/>
                          <a:pt x="307067" y="151209"/>
                        </a:cubicBezTo>
                        <a:lnTo>
                          <a:pt x="307067" y="139935"/>
                        </a:lnTo>
                        <a:lnTo>
                          <a:pt x="306360" y="139935"/>
                        </a:lnTo>
                        <a:cubicBezTo>
                          <a:pt x="290919" y="139935"/>
                          <a:pt x="278381" y="127397"/>
                          <a:pt x="278381" y="111956"/>
                        </a:cubicBezTo>
                        <a:lnTo>
                          <a:pt x="278381" y="27979"/>
                        </a:lnTo>
                        <a:cubicBezTo>
                          <a:pt x="278381" y="12538"/>
                          <a:pt x="290919" y="0"/>
                          <a:pt x="306360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101D14D-5CF7-4BF9-A956-85FBE059164A}"/>
                </a:ext>
              </a:extLst>
            </p:cNvPr>
            <p:cNvGrpSpPr/>
            <p:nvPr/>
          </p:nvGrpSpPr>
          <p:grpSpPr>
            <a:xfrm>
              <a:off x="3700425" y="1553330"/>
              <a:ext cx="1933253" cy="4678334"/>
              <a:chOff x="3700425" y="1553330"/>
              <a:chExt cx="1933253" cy="4678334"/>
            </a:xfrm>
          </p:grpSpPr>
          <p:sp>
            <p:nvSpPr>
              <p:cNvPr id="171" name="TextBox 16">
                <a:extLst>
                  <a:ext uri="{FF2B5EF4-FFF2-40B4-BE49-F238E27FC236}">
                    <a16:creationId xmlns:a16="http://schemas.microsoft.com/office/drawing/2014/main" id="{D532BBA2-88E2-4702-AF8A-415878B5B95E}"/>
                  </a:ext>
                </a:extLst>
              </p:cNvPr>
              <p:cNvSpPr txBox="1"/>
              <p:nvPr/>
            </p:nvSpPr>
            <p:spPr>
              <a:xfrm>
                <a:off x="3700425" y="3729853"/>
                <a:ext cx="1933253" cy="2501811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166567F-7181-4850-99C2-5F3C3F016FFE}"/>
                  </a:ext>
                </a:extLst>
              </p:cNvPr>
              <p:cNvGrpSpPr/>
              <p:nvPr/>
            </p:nvGrpSpPr>
            <p:grpSpPr>
              <a:xfrm>
                <a:off x="3755440" y="1553330"/>
                <a:ext cx="1836000" cy="1836000"/>
                <a:chOff x="3755440" y="1553330"/>
                <a:chExt cx="1836000" cy="1836000"/>
              </a:xfrm>
            </p:grpSpPr>
            <p:sp>
              <p:nvSpPr>
                <p:cNvPr id="173" name="Rectangle: Rounded Corners 15">
                  <a:extLst>
                    <a:ext uri="{FF2B5EF4-FFF2-40B4-BE49-F238E27FC236}">
                      <a16:creationId xmlns:a16="http://schemas.microsoft.com/office/drawing/2014/main" id="{2F7FBBBB-6C4E-4F12-A2A7-66FF4C8826E8}"/>
                    </a:ext>
                  </a:extLst>
                </p:cNvPr>
                <p:cNvSpPr/>
                <p:nvPr/>
              </p:nvSpPr>
              <p:spPr>
                <a:xfrm>
                  <a:off x="3755440" y="1553330"/>
                  <a:ext cx="1836000" cy="183600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w Cen MT (Headings)"/>
                  </a:endParaRPr>
                </a:p>
              </p:txBody>
            </p:sp>
            <p:sp>
              <p:nvSpPr>
                <p:cNvPr id="172" name="TextBox 20">
                  <a:extLst>
                    <a:ext uri="{FF2B5EF4-FFF2-40B4-BE49-F238E27FC236}">
                      <a16:creationId xmlns:a16="http://schemas.microsoft.com/office/drawing/2014/main" id="{1540DB59-E95B-4A7B-A90F-BFFDC011B1F8}"/>
                    </a:ext>
                  </a:extLst>
                </p:cNvPr>
                <p:cNvSpPr txBox="1"/>
                <p:nvPr/>
              </p:nvSpPr>
              <p:spPr>
                <a:xfrm>
                  <a:off x="3793190" y="2701818"/>
                  <a:ext cx="1750299" cy="33881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9B44B44-C17E-44CE-A006-49ABFB6A4618}"/>
                    </a:ext>
                  </a:extLst>
                </p:cNvPr>
                <p:cNvGrpSpPr/>
                <p:nvPr/>
              </p:nvGrpSpPr>
              <p:grpSpPr>
                <a:xfrm>
                  <a:off x="4262815" y="1815492"/>
                  <a:ext cx="811052" cy="809674"/>
                  <a:chOff x="4262815" y="1815492"/>
                  <a:chExt cx="811052" cy="809674"/>
                </a:xfrm>
              </p:grpSpPr>
              <p:sp>
                <p:nvSpPr>
                  <p:cNvPr id="177" name="Flowchart: Connector 176">
                    <a:extLst>
                      <a:ext uri="{FF2B5EF4-FFF2-40B4-BE49-F238E27FC236}">
                        <a16:creationId xmlns:a16="http://schemas.microsoft.com/office/drawing/2014/main" id="{84DE3AAA-330F-444E-9249-01198EC52ABF}"/>
                      </a:ext>
                    </a:extLst>
                  </p:cNvPr>
                  <p:cNvSpPr/>
                  <p:nvPr/>
                </p:nvSpPr>
                <p:spPr>
                  <a:xfrm>
                    <a:off x="4262815" y="1815492"/>
                    <a:ext cx="811052" cy="809674"/>
                  </a:xfrm>
                  <a:prstGeom prst="flowChartConnector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CB41F3AB-EA50-4CD8-AD76-56DCD395A186}"/>
                      </a:ext>
                    </a:extLst>
                  </p:cNvPr>
                  <p:cNvSpPr/>
                  <p:nvPr/>
                </p:nvSpPr>
                <p:spPr>
                  <a:xfrm>
                    <a:off x="4416252" y="1980100"/>
                    <a:ext cx="504178" cy="480458"/>
                  </a:xfrm>
                  <a:custGeom>
                    <a:avLst/>
                    <a:gdLst>
                      <a:gd name="connsiteX0" fmla="*/ 3873817 w 4514850"/>
                      <a:gd name="connsiteY0" fmla="*/ 2407919 h 4302442"/>
                      <a:gd name="connsiteX1" fmla="*/ 3438525 w 4514850"/>
                      <a:gd name="connsiteY1" fmla="*/ 4030027 h 4302442"/>
                      <a:gd name="connsiteX2" fmla="*/ 3440430 w 4514850"/>
                      <a:gd name="connsiteY2" fmla="*/ 4030027 h 4302442"/>
                      <a:gd name="connsiteX3" fmla="*/ 4310062 w 4514850"/>
                      <a:gd name="connsiteY3" fmla="*/ 3161347 h 4302442"/>
                      <a:gd name="connsiteX4" fmla="*/ 3873817 w 4514850"/>
                      <a:gd name="connsiteY4" fmla="*/ 2407919 h 4302442"/>
                      <a:gd name="connsiteX5" fmla="*/ 3577590 w 4514850"/>
                      <a:gd name="connsiteY5" fmla="*/ 2304097 h 4302442"/>
                      <a:gd name="connsiteX6" fmla="*/ 3129915 w 4514850"/>
                      <a:gd name="connsiteY6" fmla="*/ 3973829 h 4302442"/>
                      <a:gd name="connsiteX7" fmla="*/ 3161347 w 4514850"/>
                      <a:gd name="connsiteY7" fmla="*/ 3985259 h 4302442"/>
                      <a:gd name="connsiteX8" fmla="*/ 3179445 w 4514850"/>
                      <a:gd name="connsiteY8" fmla="*/ 3990974 h 4302442"/>
                      <a:gd name="connsiteX9" fmla="*/ 3186112 w 4514850"/>
                      <a:gd name="connsiteY9" fmla="*/ 3992879 h 4302442"/>
                      <a:gd name="connsiteX10" fmla="*/ 3198495 w 4514850"/>
                      <a:gd name="connsiteY10" fmla="*/ 3996689 h 4302442"/>
                      <a:gd name="connsiteX11" fmla="*/ 3211830 w 4514850"/>
                      <a:gd name="connsiteY11" fmla="*/ 4000499 h 4302442"/>
                      <a:gd name="connsiteX12" fmla="*/ 3217545 w 4514850"/>
                      <a:gd name="connsiteY12" fmla="*/ 4002404 h 4302442"/>
                      <a:gd name="connsiteX13" fmla="*/ 3303270 w 4514850"/>
                      <a:gd name="connsiteY13" fmla="*/ 4020502 h 4302442"/>
                      <a:gd name="connsiteX14" fmla="*/ 3750945 w 4514850"/>
                      <a:gd name="connsiteY14" fmla="*/ 2350769 h 4302442"/>
                      <a:gd name="connsiteX15" fmla="*/ 3700462 w 4514850"/>
                      <a:gd name="connsiteY15" fmla="*/ 2333624 h 4302442"/>
                      <a:gd name="connsiteX16" fmla="*/ 3695700 w 4514850"/>
                      <a:gd name="connsiteY16" fmla="*/ 2331719 h 4302442"/>
                      <a:gd name="connsiteX17" fmla="*/ 3682365 w 4514850"/>
                      <a:gd name="connsiteY17" fmla="*/ 2327909 h 4302442"/>
                      <a:gd name="connsiteX18" fmla="*/ 3669982 w 4514850"/>
                      <a:gd name="connsiteY18" fmla="*/ 2324099 h 4302442"/>
                      <a:gd name="connsiteX19" fmla="*/ 3663315 w 4514850"/>
                      <a:gd name="connsiteY19" fmla="*/ 2322194 h 4302442"/>
                      <a:gd name="connsiteX20" fmla="*/ 3577590 w 4514850"/>
                      <a:gd name="connsiteY20" fmla="*/ 2304097 h 4302442"/>
                      <a:gd name="connsiteX21" fmla="*/ 3440430 w 4514850"/>
                      <a:gd name="connsiteY21" fmla="*/ 2292667 h 4302442"/>
                      <a:gd name="connsiteX22" fmla="*/ 2581275 w 4514850"/>
                      <a:gd name="connsiteY22" fmla="*/ 3027997 h 4302442"/>
                      <a:gd name="connsiteX23" fmla="*/ 2580322 w 4514850"/>
                      <a:gd name="connsiteY23" fmla="*/ 3030854 h 4302442"/>
                      <a:gd name="connsiteX24" fmla="*/ 2578417 w 4514850"/>
                      <a:gd name="connsiteY24" fmla="*/ 3047999 h 4302442"/>
                      <a:gd name="connsiteX25" fmla="*/ 2577465 w 4514850"/>
                      <a:gd name="connsiteY25" fmla="*/ 3054667 h 4302442"/>
                      <a:gd name="connsiteX26" fmla="*/ 2575560 w 4514850"/>
                      <a:gd name="connsiteY26" fmla="*/ 3068954 h 4302442"/>
                      <a:gd name="connsiteX27" fmla="*/ 2574607 w 4514850"/>
                      <a:gd name="connsiteY27" fmla="*/ 3078479 h 4302442"/>
                      <a:gd name="connsiteX28" fmla="*/ 2573655 w 4514850"/>
                      <a:gd name="connsiteY28" fmla="*/ 3090862 h 4302442"/>
                      <a:gd name="connsiteX29" fmla="*/ 2572702 w 4514850"/>
                      <a:gd name="connsiteY29" fmla="*/ 3103244 h 4302442"/>
                      <a:gd name="connsiteX30" fmla="*/ 2571750 w 4514850"/>
                      <a:gd name="connsiteY30" fmla="*/ 3114674 h 4302442"/>
                      <a:gd name="connsiteX31" fmla="*/ 2570797 w 4514850"/>
                      <a:gd name="connsiteY31" fmla="*/ 3128962 h 4302442"/>
                      <a:gd name="connsiteX32" fmla="*/ 2570797 w 4514850"/>
                      <a:gd name="connsiteY32" fmla="*/ 3137534 h 4302442"/>
                      <a:gd name="connsiteX33" fmla="*/ 2570797 w 4514850"/>
                      <a:gd name="connsiteY33" fmla="*/ 3161347 h 4302442"/>
                      <a:gd name="connsiteX34" fmla="*/ 2571750 w 4514850"/>
                      <a:gd name="connsiteY34" fmla="*/ 3189922 h 4302442"/>
                      <a:gd name="connsiteX35" fmla="*/ 2571750 w 4514850"/>
                      <a:gd name="connsiteY35" fmla="*/ 3195637 h 4302442"/>
                      <a:gd name="connsiteX36" fmla="*/ 2862262 w 4514850"/>
                      <a:gd name="connsiteY36" fmla="*/ 3809999 h 4302442"/>
                      <a:gd name="connsiteX37" fmla="*/ 2865120 w 4514850"/>
                      <a:gd name="connsiteY37" fmla="*/ 3811904 h 4302442"/>
                      <a:gd name="connsiteX38" fmla="*/ 2883217 w 4514850"/>
                      <a:gd name="connsiteY38" fmla="*/ 3827144 h 4302442"/>
                      <a:gd name="connsiteX39" fmla="*/ 2888932 w 4514850"/>
                      <a:gd name="connsiteY39" fmla="*/ 3831907 h 4302442"/>
                      <a:gd name="connsiteX40" fmla="*/ 2906077 w 4514850"/>
                      <a:gd name="connsiteY40" fmla="*/ 3846194 h 4302442"/>
                      <a:gd name="connsiteX41" fmla="*/ 2918460 w 4514850"/>
                      <a:gd name="connsiteY41" fmla="*/ 3855719 h 4302442"/>
                      <a:gd name="connsiteX42" fmla="*/ 2924175 w 4514850"/>
                      <a:gd name="connsiteY42" fmla="*/ 3859529 h 4302442"/>
                      <a:gd name="connsiteX43" fmla="*/ 3007995 w 4514850"/>
                      <a:gd name="connsiteY43" fmla="*/ 3914774 h 4302442"/>
                      <a:gd name="connsiteX44" fmla="*/ 3442335 w 4514850"/>
                      <a:gd name="connsiteY44" fmla="*/ 2292667 h 4302442"/>
                      <a:gd name="connsiteX45" fmla="*/ 3440430 w 4514850"/>
                      <a:gd name="connsiteY45" fmla="*/ 2292667 h 4302442"/>
                      <a:gd name="connsiteX46" fmla="*/ 2365057 w 4514850"/>
                      <a:gd name="connsiteY46" fmla="*/ 2031682 h 4302442"/>
                      <a:gd name="connsiteX47" fmla="*/ 1149667 w 4514850"/>
                      <a:gd name="connsiteY47" fmla="*/ 3246119 h 4302442"/>
                      <a:gd name="connsiteX48" fmla="*/ 1822132 w 4514850"/>
                      <a:gd name="connsiteY48" fmla="*/ 3917632 h 4302442"/>
                      <a:gd name="connsiteX49" fmla="*/ 2426970 w 4514850"/>
                      <a:gd name="connsiteY49" fmla="*/ 4168139 h 4302442"/>
                      <a:gd name="connsiteX50" fmla="*/ 2433637 w 4514850"/>
                      <a:gd name="connsiteY50" fmla="*/ 4168139 h 4302442"/>
                      <a:gd name="connsiteX51" fmla="*/ 2891790 w 4514850"/>
                      <a:gd name="connsiteY51" fmla="*/ 4034789 h 4302442"/>
                      <a:gd name="connsiteX52" fmla="*/ 2919412 w 4514850"/>
                      <a:gd name="connsiteY52" fmla="*/ 4016692 h 4302442"/>
                      <a:gd name="connsiteX53" fmla="*/ 2826067 w 4514850"/>
                      <a:gd name="connsiteY53" fmla="*/ 3951922 h 4302442"/>
                      <a:gd name="connsiteX54" fmla="*/ 2820352 w 4514850"/>
                      <a:gd name="connsiteY54" fmla="*/ 3948112 h 4302442"/>
                      <a:gd name="connsiteX55" fmla="*/ 2807017 w 4514850"/>
                      <a:gd name="connsiteY55" fmla="*/ 3937634 h 4302442"/>
                      <a:gd name="connsiteX56" fmla="*/ 2794635 w 4514850"/>
                      <a:gd name="connsiteY56" fmla="*/ 3927157 h 4302442"/>
                      <a:gd name="connsiteX57" fmla="*/ 2787015 w 4514850"/>
                      <a:gd name="connsiteY57" fmla="*/ 3920489 h 4302442"/>
                      <a:gd name="connsiteX58" fmla="*/ 2440305 w 4514850"/>
                      <a:gd name="connsiteY58" fmla="*/ 3228022 h 4302442"/>
                      <a:gd name="connsiteX59" fmla="*/ 2440305 w 4514850"/>
                      <a:gd name="connsiteY59" fmla="*/ 3225164 h 4302442"/>
                      <a:gd name="connsiteX60" fmla="*/ 2439352 w 4514850"/>
                      <a:gd name="connsiteY60" fmla="*/ 3198494 h 4302442"/>
                      <a:gd name="connsiteX61" fmla="*/ 2439352 w 4514850"/>
                      <a:gd name="connsiteY61" fmla="*/ 3191827 h 4302442"/>
                      <a:gd name="connsiteX62" fmla="*/ 2438400 w 4514850"/>
                      <a:gd name="connsiteY62" fmla="*/ 3161347 h 4302442"/>
                      <a:gd name="connsiteX63" fmla="*/ 2438400 w 4514850"/>
                      <a:gd name="connsiteY63" fmla="*/ 3135629 h 4302442"/>
                      <a:gd name="connsiteX64" fmla="*/ 2439352 w 4514850"/>
                      <a:gd name="connsiteY64" fmla="*/ 3120389 h 4302442"/>
                      <a:gd name="connsiteX65" fmla="*/ 2439352 w 4514850"/>
                      <a:gd name="connsiteY65" fmla="*/ 3109912 h 4302442"/>
                      <a:gd name="connsiteX66" fmla="*/ 2440305 w 4514850"/>
                      <a:gd name="connsiteY66" fmla="*/ 3088004 h 4302442"/>
                      <a:gd name="connsiteX67" fmla="*/ 2440305 w 4514850"/>
                      <a:gd name="connsiteY67" fmla="*/ 3084194 h 4302442"/>
                      <a:gd name="connsiteX68" fmla="*/ 2759392 w 4514850"/>
                      <a:gd name="connsiteY68" fmla="*/ 2426017 h 4302442"/>
                      <a:gd name="connsiteX69" fmla="*/ 1002030 w 4514850"/>
                      <a:gd name="connsiteY69" fmla="*/ 1315402 h 4302442"/>
                      <a:gd name="connsiteX70" fmla="*/ 600075 w 4514850"/>
                      <a:gd name="connsiteY70" fmla="*/ 1481137 h 4302442"/>
                      <a:gd name="connsiteX71" fmla="*/ 434340 w 4514850"/>
                      <a:gd name="connsiteY71" fmla="*/ 1883092 h 4302442"/>
                      <a:gd name="connsiteX72" fmla="*/ 600075 w 4514850"/>
                      <a:gd name="connsiteY72" fmla="*/ 2285047 h 4302442"/>
                      <a:gd name="connsiteX73" fmla="*/ 1045845 w 4514850"/>
                      <a:gd name="connsiteY73" fmla="*/ 2730817 h 4302442"/>
                      <a:gd name="connsiteX74" fmla="*/ 1850707 w 4514850"/>
                      <a:gd name="connsiteY74" fmla="*/ 1926907 h 4302442"/>
                      <a:gd name="connsiteX75" fmla="*/ 1403985 w 4514850"/>
                      <a:gd name="connsiteY75" fmla="*/ 1481137 h 4302442"/>
                      <a:gd name="connsiteX76" fmla="*/ 1002030 w 4514850"/>
                      <a:gd name="connsiteY76" fmla="*/ 1315402 h 4302442"/>
                      <a:gd name="connsiteX77" fmla="*/ 1002030 w 4514850"/>
                      <a:gd name="connsiteY77" fmla="*/ 1183005 h 4302442"/>
                      <a:gd name="connsiteX78" fmla="*/ 1498282 w 4514850"/>
                      <a:gd name="connsiteY78" fmla="*/ 1387792 h 4302442"/>
                      <a:gd name="connsiteX79" fmla="*/ 1991677 w 4514850"/>
                      <a:gd name="connsiteY79" fmla="*/ 1880235 h 4302442"/>
                      <a:gd name="connsiteX80" fmla="*/ 2010727 w 4514850"/>
                      <a:gd name="connsiteY80" fmla="*/ 1928812 h 4302442"/>
                      <a:gd name="connsiteX81" fmla="*/ 1990725 w 4514850"/>
                      <a:gd name="connsiteY81" fmla="*/ 1976437 h 4302442"/>
                      <a:gd name="connsiteX82" fmla="*/ 1092517 w 4514850"/>
                      <a:gd name="connsiteY82" fmla="*/ 2873692 h 4302442"/>
                      <a:gd name="connsiteX83" fmla="*/ 1045845 w 4514850"/>
                      <a:gd name="connsiteY83" fmla="*/ 2892742 h 4302442"/>
                      <a:gd name="connsiteX84" fmla="*/ 999172 w 4514850"/>
                      <a:gd name="connsiteY84" fmla="*/ 2873692 h 4302442"/>
                      <a:gd name="connsiteX85" fmla="*/ 505777 w 4514850"/>
                      <a:gd name="connsiteY85" fmla="*/ 2380297 h 4302442"/>
                      <a:gd name="connsiteX86" fmla="*/ 300990 w 4514850"/>
                      <a:gd name="connsiteY86" fmla="*/ 1884045 h 4302442"/>
                      <a:gd name="connsiteX87" fmla="*/ 505777 w 4514850"/>
                      <a:gd name="connsiteY87" fmla="*/ 1387792 h 4302442"/>
                      <a:gd name="connsiteX88" fmla="*/ 1002030 w 4514850"/>
                      <a:gd name="connsiteY88" fmla="*/ 1183005 h 4302442"/>
                      <a:gd name="connsiteX89" fmla="*/ 991552 w 4514850"/>
                      <a:gd name="connsiteY89" fmla="*/ 1016317 h 4302442"/>
                      <a:gd name="connsiteX90" fmla="*/ 383857 w 4514850"/>
                      <a:gd name="connsiteY90" fmla="*/ 1266824 h 4302442"/>
                      <a:gd name="connsiteX91" fmla="*/ 133350 w 4514850"/>
                      <a:gd name="connsiteY91" fmla="*/ 1873567 h 4302442"/>
                      <a:gd name="connsiteX92" fmla="*/ 383857 w 4514850"/>
                      <a:gd name="connsiteY92" fmla="*/ 2480309 h 4302442"/>
                      <a:gd name="connsiteX93" fmla="*/ 1056322 w 4514850"/>
                      <a:gd name="connsiteY93" fmla="*/ 3152774 h 4302442"/>
                      <a:gd name="connsiteX94" fmla="*/ 2271712 w 4514850"/>
                      <a:gd name="connsiteY94" fmla="*/ 1938337 h 4302442"/>
                      <a:gd name="connsiteX95" fmla="*/ 1599247 w 4514850"/>
                      <a:gd name="connsiteY95" fmla="*/ 1266824 h 4302442"/>
                      <a:gd name="connsiteX96" fmla="*/ 991552 w 4514850"/>
                      <a:gd name="connsiteY96" fmla="*/ 1016317 h 4302442"/>
                      <a:gd name="connsiteX97" fmla="*/ 991552 w 4514850"/>
                      <a:gd name="connsiteY97" fmla="*/ 882967 h 4302442"/>
                      <a:gd name="connsiteX98" fmla="*/ 1692592 w 4514850"/>
                      <a:gd name="connsiteY98" fmla="*/ 1172527 h 4302442"/>
                      <a:gd name="connsiteX99" fmla="*/ 2408872 w 4514850"/>
                      <a:gd name="connsiteY99" fmla="*/ 1887854 h 4302442"/>
                      <a:gd name="connsiteX100" fmla="*/ 2412682 w 4514850"/>
                      <a:gd name="connsiteY100" fmla="*/ 1890712 h 4302442"/>
                      <a:gd name="connsiteX101" fmla="*/ 2864167 w 4514850"/>
                      <a:gd name="connsiteY101" fmla="*/ 2342197 h 4302442"/>
                      <a:gd name="connsiteX102" fmla="*/ 3440430 w 4514850"/>
                      <a:gd name="connsiteY102" fmla="*/ 2159317 h 4302442"/>
                      <a:gd name="connsiteX103" fmla="*/ 3698557 w 4514850"/>
                      <a:gd name="connsiteY103" fmla="*/ 2192654 h 4302442"/>
                      <a:gd name="connsiteX104" fmla="*/ 3702367 w 4514850"/>
                      <a:gd name="connsiteY104" fmla="*/ 2193607 h 4302442"/>
                      <a:gd name="connsiteX105" fmla="*/ 3738562 w 4514850"/>
                      <a:gd name="connsiteY105" fmla="*/ 2204084 h 4302442"/>
                      <a:gd name="connsiteX106" fmla="*/ 3747135 w 4514850"/>
                      <a:gd name="connsiteY106" fmla="*/ 2206942 h 4302442"/>
                      <a:gd name="connsiteX107" fmla="*/ 3770947 w 4514850"/>
                      <a:gd name="connsiteY107" fmla="*/ 2214562 h 4302442"/>
                      <a:gd name="connsiteX108" fmla="*/ 3795712 w 4514850"/>
                      <a:gd name="connsiteY108" fmla="*/ 2223134 h 4302442"/>
                      <a:gd name="connsiteX109" fmla="*/ 3809047 w 4514850"/>
                      <a:gd name="connsiteY109" fmla="*/ 2228849 h 4302442"/>
                      <a:gd name="connsiteX110" fmla="*/ 3858577 w 4514850"/>
                      <a:gd name="connsiteY110" fmla="*/ 2249804 h 4302442"/>
                      <a:gd name="connsiteX111" fmla="*/ 3864292 w 4514850"/>
                      <a:gd name="connsiteY111" fmla="*/ 2252662 h 4302442"/>
                      <a:gd name="connsiteX112" fmla="*/ 4443412 w 4514850"/>
                      <a:gd name="connsiteY112" fmla="*/ 3161347 h 4302442"/>
                      <a:gd name="connsiteX113" fmla="*/ 3440430 w 4514850"/>
                      <a:gd name="connsiteY113" fmla="*/ 4163377 h 4302442"/>
                      <a:gd name="connsiteX114" fmla="*/ 3182302 w 4514850"/>
                      <a:gd name="connsiteY114" fmla="*/ 4130039 h 4302442"/>
                      <a:gd name="connsiteX115" fmla="*/ 3178492 w 4514850"/>
                      <a:gd name="connsiteY115" fmla="*/ 4129087 h 4302442"/>
                      <a:gd name="connsiteX116" fmla="*/ 3142297 w 4514850"/>
                      <a:gd name="connsiteY116" fmla="*/ 4118609 h 4302442"/>
                      <a:gd name="connsiteX117" fmla="*/ 3135630 w 4514850"/>
                      <a:gd name="connsiteY117" fmla="*/ 4116704 h 4302442"/>
                      <a:gd name="connsiteX118" fmla="*/ 3109912 w 4514850"/>
                      <a:gd name="connsiteY118" fmla="*/ 4108132 h 4302442"/>
                      <a:gd name="connsiteX119" fmla="*/ 3092767 w 4514850"/>
                      <a:gd name="connsiteY119" fmla="*/ 4102417 h 4302442"/>
                      <a:gd name="connsiteX120" fmla="*/ 3071812 w 4514850"/>
                      <a:gd name="connsiteY120" fmla="*/ 4093844 h 4302442"/>
                      <a:gd name="connsiteX121" fmla="*/ 3051810 w 4514850"/>
                      <a:gd name="connsiteY121" fmla="*/ 4085272 h 4302442"/>
                      <a:gd name="connsiteX122" fmla="*/ 2928937 w 4514850"/>
                      <a:gd name="connsiteY122" fmla="*/ 4169092 h 4302442"/>
                      <a:gd name="connsiteX123" fmla="*/ 4448175 w 4514850"/>
                      <a:gd name="connsiteY123" fmla="*/ 4169092 h 4302442"/>
                      <a:gd name="connsiteX124" fmla="*/ 4514850 w 4514850"/>
                      <a:gd name="connsiteY124" fmla="*/ 4235767 h 4302442"/>
                      <a:gd name="connsiteX125" fmla="*/ 4448175 w 4514850"/>
                      <a:gd name="connsiteY125" fmla="*/ 4302442 h 4302442"/>
                      <a:gd name="connsiteX126" fmla="*/ 2433637 w 4514850"/>
                      <a:gd name="connsiteY126" fmla="*/ 4302442 h 4302442"/>
                      <a:gd name="connsiteX127" fmla="*/ 2430780 w 4514850"/>
                      <a:gd name="connsiteY127" fmla="*/ 4302442 h 4302442"/>
                      <a:gd name="connsiteX128" fmla="*/ 2426017 w 4514850"/>
                      <a:gd name="connsiteY128" fmla="*/ 4302442 h 4302442"/>
                      <a:gd name="connsiteX129" fmla="*/ 2425065 w 4514850"/>
                      <a:gd name="connsiteY129" fmla="*/ 4302442 h 4302442"/>
                      <a:gd name="connsiteX130" fmla="*/ 1498282 w 4514850"/>
                      <a:gd name="connsiteY130" fmla="*/ 4302442 h 4302442"/>
                      <a:gd name="connsiteX131" fmla="*/ 1431607 w 4514850"/>
                      <a:gd name="connsiteY131" fmla="*/ 4235767 h 4302442"/>
                      <a:gd name="connsiteX132" fmla="*/ 1498282 w 4514850"/>
                      <a:gd name="connsiteY132" fmla="*/ 4169092 h 4302442"/>
                      <a:gd name="connsiteX133" fmla="*/ 1931670 w 4514850"/>
                      <a:gd name="connsiteY133" fmla="*/ 4169092 h 4302442"/>
                      <a:gd name="connsiteX134" fmla="*/ 1728787 w 4514850"/>
                      <a:gd name="connsiteY134" fmla="*/ 4012882 h 4302442"/>
                      <a:gd name="connsiteX135" fmla="*/ 289560 w 4514850"/>
                      <a:gd name="connsiteY135" fmla="*/ 2574607 h 4302442"/>
                      <a:gd name="connsiteX136" fmla="*/ 0 w 4514850"/>
                      <a:gd name="connsiteY136" fmla="*/ 1873567 h 4302442"/>
                      <a:gd name="connsiteX137" fmla="*/ 289560 w 4514850"/>
                      <a:gd name="connsiteY137" fmla="*/ 1171574 h 4302442"/>
                      <a:gd name="connsiteX138" fmla="*/ 991552 w 4514850"/>
                      <a:gd name="connsiteY138" fmla="*/ 882967 h 4302442"/>
                      <a:gd name="connsiteX139" fmla="*/ 3535680 w 4514850"/>
                      <a:gd name="connsiteY139" fmla="*/ 228600 h 4302442"/>
                      <a:gd name="connsiteX140" fmla="*/ 3228022 w 4514850"/>
                      <a:gd name="connsiteY140" fmla="*/ 1376362 h 4302442"/>
                      <a:gd name="connsiteX141" fmla="*/ 3828097 w 4514850"/>
                      <a:gd name="connsiteY141" fmla="*/ 755332 h 4302442"/>
                      <a:gd name="connsiteX142" fmla="*/ 3535680 w 4514850"/>
                      <a:gd name="connsiteY142" fmla="*/ 228600 h 4302442"/>
                      <a:gd name="connsiteX143" fmla="*/ 3320415 w 4514850"/>
                      <a:gd name="connsiteY143" fmla="*/ 144780 h 4302442"/>
                      <a:gd name="connsiteX144" fmla="*/ 2999422 w 4514850"/>
                      <a:gd name="connsiteY144" fmla="*/ 1341120 h 4302442"/>
                      <a:gd name="connsiteX145" fmla="*/ 3050857 w 4514850"/>
                      <a:gd name="connsiteY145" fmla="*/ 1356360 h 4302442"/>
                      <a:gd name="connsiteX146" fmla="*/ 3053715 w 4514850"/>
                      <a:gd name="connsiteY146" fmla="*/ 1357312 h 4302442"/>
                      <a:gd name="connsiteX147" fmla="*/ 3079432 w 4514850"/>
                      <a:gd name="connsiteY147" fmla="*/ 1363027 h 4302442"/>
                      <a:gd name="connsiteX148" fmla="*/ 3083242 w 4514850"/>
                      <a:gd name="connsiteY148" fmla="*/ 1363980 h 4302442"/>
                      <a:gd name="connsiteX149" fmla="*/ 3092767 w 4514850"/>
                      <a:gd name="connsiteY149" fmla="*/ 1365885 h 4302442"/>
                      <a:gd name="connsiteX150" fmla="*/ 3413760 w 4514850"/>
                      <a:gd name="connsiteY150" fmla="*/ 169545 h 4302442"/>
                      <a:gd name="connsiteX151" fmla="*/ 3364230 w 4514850"/>
                      <a:gd name="connsiteY151" fmla="*/ 154305 h 4302442"/>
                      <a:gd name="connsiteX152" fmla="*/ 3355657 w 4514850"/>
                      <a:gd name="connsiteY152" fmla="*/ 152400 h 4302442"/>
                      <a:gd name="connsiteX153" fmla="*/ 3337560 w 4514850"/>
                      <a:gd name="connsiteY153" fmla="*/ 148590 h 4302442"/>
                      <a:gd name="connsiteX154" fmla="*/ 3325177 w 4514850"/>
                      <a:gd name="connsiteY154" fmla="*/ 145732 h 4302442"/>
                      <a:gd name="connsiteX155" fmla="*/ 3320415 w 4514850"/>
                      <a:gd name="connsiteY155" fmla="*/ 144780 h 4302442"/>
                      <a:gd name="connsiteX156" fmla="*/ 3185160 w 4514850"/>
                      <a:gd name="connsiteY156" fmla="*/ 134302 h 4302442"/>
                      <a:gd name="connsiteX157" fmla="*/ 2585085 w 4514850"/>
                      <a:gd name="connsiteY157" fmla="*/ 755332 h 4302442"/>
                      <a:gd name="connsiteX158" fmla="*/ 2877502 w 4514850"/>
                      <a:gd name="connsiteY158" fmla="*/ 1282065 h 4302442"/>
                      <a:gd name="connsiteX159" fmla="*/ 3207067 w 4514850"/>
                      <a:gd name="connsiteY159" fmla="*/ 0 h 4302442"/>
                      <a:gd name="connsiteX160" fmla="*/ 3304222 w 4514850"/>
                      <a:gd name="connsiteY160" fmla="*/ 6667 h 4302442"/>
                      <a:gd name="connsiteX161" fmla="*/ 3311842 w 4514850"/>
                      <a:gd name="connsiteY161" fmla="*/ 7620 h 4302442"/>
                      <a:gd name="connsiteX162" fmla="*/ 3333750 w 4514850"/>
                      <a:gd name="connsiteY162" fmla="*/ 11430 h 4302442"/>
                      <a:gd name="connsiteX163" fmla="*/ 3348037 w 4514850"/>
                      <a:gd name="connsiteY163" fmla="*/ 14287 h 4302442"/>
                      <a:gd name="connsiteX164" fmla="*/ 3366135 w 4514850"/>
                      <a:gd name="connsiteY164" fmla="*/ 18097 h 4302442"/>
                      <a:gd name="connsiteX165" fmla="*/ 3386137 w 4514850"/>
                      <a:gd name="connsiteY165" fmla="*/ 22860 h 4302442"/>
                      <a:gd name="connsiteX166" fmla="*/ 3399472 w 4514850"/>
                      <a:gd name="connsiteY166" fmla="*/ 25717 h 4302442"/>
                      <a:gd name="connsiteX167" fmla="*/ 3522345 w 4514850"/>
                      <a:gd name="connsiteY167" fmla="*/ 69532 h 4302442"/>
                      <a:gd name="connsiteX168" fmla="*/ 3529012 w 4514850"/>
                      <a:gd name="connsiteY168" fmla="*/ 72390 h 4302442"/>
                      <a:gd name="connsiteX169" fmla="*/ 3963352 w 4514850"/>
                      <a:gd name="connsiteY169" fmla="*/ 755332 h 4302442"/>
                      <a:gd name="connsiteX170" fmla="*/ 3208020 w 4514850"/>
                      <a:gd name="connsiteY170" fmla="*/ 1509712 h 4302442"/>
                      <a:gd name="connsiteX171" fmla="*/ 3144202 w 4514850"/>
                      <a:gd name="connsiteY171" fmla="*/ 1506855 h 4302442"/>
                      <a:gd name="connsiteX172" fmla="*/ 3143250 w 4514850"/>
                      <a:gd name="connsiteY172" fmla="*/ 1506855 h 4302442"/>
                      <a:gd name="connsiteX173" fmla="*/ 3136582 w 4514850"/>
                      <a:gd name="connsiteY173" fmla="*/ 1506855 h 4302442"/>
                      <a:gd name="connsiteX174" fmla="*/ 3094672 w 4514850"/>
                      <a:gd name="connsiteY174" fmla="*/ 1501140 h 4302442"/>
                      <a:gd name="connsiteX175" fmla="*/ 3088957 w 4514850"/>
                      <a:gd name="connsiteY175" fmla="*/ 1500187 h 4302442"/>
                      <a:gd name="connsiteX176" fmla="*/ 3060382 w 4514850"/>
                      <a:gd name="connsiteY176" fmla="*/ 1495425 h 4302442"/>
                      <a:gd name="connsiteX177" fmla="*/ 3051810 w 4514850"/>
                      <a:gd name="connsiteY177" fmla="*/ 1493520 h 4302442"/>
                      <a:gd name="connsiteX178" fmla="*/ 3024187 w 4514850"/>
                      <a:gd name="connsiteY178" fmla="*/ 1486852 h 4302442"/>
                      <a:gd name="connsiteX179" fmla="*/ 3016567 w 4514850"/>
                      <a:gd name="connsiteY179" fmla="*/ 1484947 h 4302442"/>
                      <a:gd name="connsiteX180" fmla="*/ 2892742 w 4514850"/>
                      <a:gd name="connsiteY180" fmla="*/ 1441132 h 4302442"/>
                      <a:gd name="connsiteX181" fmla="*/ 2886075 w 4514850"/>
                      <a:gd name="connsiteY181" fmla="*/ 1438275 h 4302442"/>
                      <a:gd name="connsiteX182" fmla="*/ 2451735 w 4514850"/>
                      <a:gd name="connsiteY182" fmla="*/ 754380 h 4302442"/>
                      <a:gd name="connsiteX183" fmla="*/ 3207067 w 4514850"/>
                      <a:gd name="connsiteY183" fmla="*/ 0 h 4302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</a:cxnLst>
                    <a:rect l="l" t="t" r="r" b="b"/>
                    <a:pathLst>
                      <a:path w="4514850" h="4302442">
                        <a:moveTo>
                          <a:pt x="3873817" y="2407919"/>
                        </a:moveTo>
                        <a:lnTo>
                          <a:pt x="3438525" y="4030027"/>
                        </a:lnTo>
                        <a:cubicBezTo>
                          <a:pt x="3439477" y="4030027"/>
                          <a:pt x="3439477" y="4030027"/>
                          <a:pt x="3440430" y="4030027"/>
                        </a:cubicBezTo>
                        <a:cubicBezTo>
                          <a:pt x="3920490" y="4030027"/>
                          <a:pt x="4310062" y="3640454"/>
                          <a:pt x="4310062" y="3161347"/>
                        </a:cubicBezTo>
                        <a:cubicBezTo>
                          <a:pt x="4310062" y="2839402"/>
                          <a:pt x="4134802" y="2558414"/>
                          <a:pt x="3873817" y="2407919"/>
                        </a:cubicBezTo>
                        <a:close/>
                        <a:moveTo>
                          <a:pt x="3577590" y="2304097"/>
                        </a:moveTo>
                        <a:lnTo>
                          <a:pt x="3129915" y="3973829"/>
                        </a:lnTo>
                        <a:cubicBezTo>
                          <a:pt x="3140392" y="3977639"/>
                          <a:pt x="3150870" y="3981449"/>
                          <a:pt x="3161347" y="3985259"/>
                        </a:cubicBezTo>
                        <a:cubicBezTo>
                          <a:pt x="3168015" y="3987164"/>
                          <a:pt x="3173730" y="3989069"/>
                          <a:pt x="3179445" y="3990974"/>
                        </a:cubicBezTo>
                        <a:cubicBezTo>
                          <a:pt x="3182302" y="3991927"/>
                          <a:pt x="3184207" y="3991927"/>
                          <a:pt x="3186112" y="3992879"/>
                        </a:cubicBezTo>
                        <a:cubicBezTo>
                          <a:pt x="3189922" y="3993832"/>
                          <a:pt x="3194685" y="3995737"/>
                          <a:pt x="3198495" y="3996689"/>
                        </a:cubicBezTo>
                        <a:cubicBezTo>
                          <a:pt x="3203257" y="3998594"/>
                          <a:pt x="3207067" y="3999547"/>
                          <a:pt x="3211830" y="4000499"/>
                        </a:cubicBezTo>
                        <a:cubicBezTo>
                          <a:pt x="3213735" y="4001452"/>
                          <a:pt x="3215640" y="4001452"/>
                          <a:pt x="3217545" y="4002404"/>
                        </a:cubicBezTo>
                        <a:cubicBezTo>
                          <a:pt x="3245167" y="4010024"/>
                          <a:pt x="3274695" y="4015739"/>
                          <a:pt x="3303270" y="4020502"/>
                        </a:cubicBezTo>
                        <a:lnTo>
                          <a:pt x="3750945" y="2350769"/>
                        </a:lnTo>
                        <a:cubicBezTo>
                          <a:pt x="3733800" y="2345054"/>
                          <a:pt x="3717607" y="2339339"/>
                          <a:pt x="3700462" y="2333624"/>
                        </a:cubicBezTo>
                        <a:cubicBezTo>
                          <a:pt x="3699510" y="2332672"/>
                          <a:pt x="3697605" y="2332672"/>
                          <a:pt x="3695700" y="2331719"/>
                        </a:cubicBezTo>
                        <a:cubicBezTo>
                          <a:pt x="3690937" y="2330767"/>
                          <a:pt x="3687127" y="2328862"/>
                          <a:pt x="3682365" y="2327909"/>
                        </a:cubicBezTo>
                        <a:cubicBezTo>
                          <a:pt x="3677602" y="2326004"/>
                          <a:pt x="3673792" y="2325052"/>
                          <a:pt x="3669982" y="2324099"/>
                        </a:cubicBezTo>
                        <a:cubicBezTo>
                          <a:pt x="3668077" y="2323147"/>
                          <a:pt x="3665220" y="2323147"/>
                          <a:pt x="3663315" y="2322194"/>
                        </a:cubicBezTo>
                        <a:cubicBezTo>
                          <a:pt x="3635692" y="2314574"/>
                          <a:pt x="3607117" y="2307907"/>
                          <a:pt x="3577590" y="2304097"/>
                        </a:cubicBezTo>
                        <a:close/>
                        <a:moveTo>
                          <a:pt x="3440430" y="2292667"/>
                        </a:moveTo>
                        <a:cubicBezTo>
                          <a:pt x="3007042" y="2292667"/>
                          <a:pt x="2646045" y="2612707"/>
                          <a:pt x="2581275" y="3027997"/>
                        </a:cubicBezTo>
                        <a:cubicBezTo>
                          <a:pt x="2580322" y="3028949"/>
                          <a:pt x="2580322" y="3029902"/>
                          <a:pt x="2580322" y="3030854"/>
                        </a:cubicBezTo>
                        <a:cubicBezTo>
                          <a:pt x="2580322" y="3036569"/>
                          <a:pt x="2579370" y="3042284"/>
                          <a:pt x="2578417" y="3047999"/>
                        </a:cubicBezTo>
                        <a:cubicBezTo>
                          <a:pt x="2578417" y="3049904"/>
                          <a:pt x="2577465" y="3052762"/>
                          <a:pt x="2577465" y="3054667"/>
                        </a:cubicBezTo>
                        <a:cubicBezTo>
                          <a:pt x="2576512" y="3059429"/>
                          <a:pt x="2576512" y="3064192"/>
                          <a:pt x="2575560" y="3068954"/>
                        </a:cubicBezTo>
                        <a:cubicBezTo>
                          <a:pt x="2575560" y="3071812"/>
                          <a:pt x="2574607" y="3075622"/>
                          <a:pt x="2574607" y="3078479"/>
                        </a:cubicBezTo>
                        <a:cubicBezTo>
                          <a:pt x="2574607" y="3082289"/>
                          <a:pt x="2573655" y="3087052"/>
                          <a:pt x="2573655" y="3090862"/>
                        </a:cubicBezTo>
                        <a:cubicBezTo>
                          <a:pt x="2573655" y="3095624"/>
                          <a:pt x="2572702" y="3099434"/>
                          <a:pt x="2572702" y="3103244"/>
                        </a:cubicBezTo>
                        <a:cubicBezTo>
                          <a:pt x="2571750" y="3107054"/>
                          <a:pt x="2571750" y="3110864"/>
                          <a:pt x="2571750" y="3114674"/>
                        </a:cubicBezTo>
                        <a:cubicBezTo>
                          <a:pt x="2570797" y="3119437"/>
                          <a:pt x="2570797" y="3124199"/>
                          <a:pt x="2570797" y="3128962"/>
                        </a:cubicBezTo>
                        <a:cubicBezTo>
                          <a:pt x="2570797" y="3131819"/>
                          <a:pt x="2570797" y="3134677"/>
                          <a:pt x="2570797" y="3137534"/>
                        </a:cubicBezTo>
                        <a:cubicBezTo>
                          <a:pt x="2570797" y="3145154"/>
                          <a:pt x="2570797" y="3153727"/>
                          <a:pt x="2570797" y="3161347"/>
                        </a:cubicBezTo>
                        <a:cubicBezTo>
                          <a:pt x="2570797" y="3170872"/>
                          <a:pt x="2571750" y="3180397"/>
                          <a:pt x="2571750" y="3189922"/>
                        </a:cubicBezTo>
                        <a:cubicBezTo>
                          <a:pt x="2571750" y="3191827"/>
                          <a:pt x="2571750" y="3193732"/>
                          <a:pt x="2571750" y="3195637"/>
                        </a:cubicBezTo>
                        <a:cubicBezTo>
                          <a:pt x="2581275" y="3432809"/>
                          <a:pt x="2688907" y="3654742"/>
                          <a:pt x="2862262" y="3809999"/>
                        </a:cubicBezTo>
                        <a:cubicBezTo>
                          <a:pt x="2863215" y="3809999"/>
                          <a:pt x="2864167" y="3810952"/>
                          <a:pt x="2865120" y="3811904"/>
                        </a:cubicBezTo>
                        <a:cubicBezTo>
                          <a:pt x="2870835" y="3816667"/>
                          <a:pt x="2877502" y="3822382"/>
                          <a:pt x="2883217" y="3827144"/>
                        </a:cubicBezTo>
                        <a:cubicBezTo>
                          <a:pt x="2885122" y="3829049"/>
                          <a:pt x="2887027" y="3830002"/>
                          <a:pt x="2888932" y="3831907"/>
                        </a:cubicBezTo>
                        <a:cubicBezTo>
                          <a:pt x="2894647" y="3836669"/>
                          <a:pt x="2900362" y="3841432"/>
                          <a:pt x="2906077" y="3846194"/>
                        </a:cubicBezTo>
                        <a:cubicBezTo>
                          <a:pt x="2909887" y="3849052"/>
                          <a:pt x="2914650" y="3852862"/>
                          <a:pt x="2918460" y="3855719"/>
                        </a:cubicBezTo>
                        <a:cubicBezTo>
                          <a:pt x="2920365" y="3857624"/>
                          <a:pt x="2922270" y="3858577"/>
                          <a:pt x="2924175" y="3859529"/>
                        </a:cubicBezTo>
                        <a:cubicBezTo>
                          <a:pt x="2950845" y="3879532"/>
                          <a:pt x="2979420" y="3897629"/>
                          <a:pt x="3007995" y="3914774"/>
                        </a:cubicBezTo>
                        <a:lnTo>
                          <a:pt x="3442335" y="2292667"/>
                        </a:lnTo>
                        <a:cubicBezTo>
                          <a:pt x="3441382" y="2292667"/>
                          <a:pt x="3441382" y="2292667"/>
                          <a:pt x="3440430" y="2292667"/>
                        </a:cubicBezTo>
                        <a:close/>
                        <a:moveTo>
                          <a:pt x="2365057" y="2031682"/>
                        </a:moveTo>
                        <a:lnTo>
                          <a:pt x="1149667" y="3246119"/>
                        </a:lnTo>
                        <a:lnTo>
                          <a:pt x="1822132" y="3917632"/>
                        </a:lnTo>
                        <a:cubicBezTo>
                          <a:pt x="1983105" y="4078604"/>
                          <a:pt x="2198370" y="4167187"/>
                          <a:pt x="2426970" y="4168139"/>
                        </a:cubicBezTo>
                        <a:lnTo>
                          <a:pt x="2433637" y="4168139"/>
                        </a:lnTo>
                        <a:cubicBezTo>
                          <a:pt x="2597467" y="4167187"/>
                          <a:pt x="2756535" y="4120514"/>
                          <a:pt x="2891790" y="4034789"/>
                        </a:cubicBezTo>
                        <a:cubicBezTo>
                          <a:pt x="2901315" y="4029074"/>
                          <a:pt x="2909887" y="4023359"/>
                          <a:pt x="2919412" y="4016692"/>
                        </a:cubicBezTo>
                        <a:cubicBezTo>
                          <a:pt x="2887027" y="3996689"/>
                          <a:pt x="2855595" y="3974782"/>
                          <a:pt x="2826067" y="3951922"/>
                        </a:cubicBezTo>
                        <a:cubicBezTo>
                          <a:pt x="2824162" y="3950969"/>
                          <a:pt x="2822257" y="3949064"/>
                          <a:pt x="2820352" y="3948112"/>
                        </a:cubicBezTo>
                        <a:cubicBezTo>
                          <a:pt x="2815590" y="3944302"/>
                          <a:pt x="2810827" y="3941444"/>
                          <a:pt x="2807017" y="3937634"/>
                        </a:cubicBezTo>
                        <a:cubicBezTo>
                          <a:pt x="2803207" y="3933824"/>
                          <a:pt x="2798445" y="3930967"/>
                          <a:pt x="2794635" y="3927157"/>
                        </a:cubicBezTo>
                        <a:cubicBezTo>
                          <a:pt x="2791777" y="3924299"/>
                          <a:pt x="2789872" y="3922394"/>
                          <a:pt x="2787015" y="3920489"/>
                        </a:cubicBezTo>
                        <a:cubicBezTo>
                          <a:pt x="2588895" y="3749992"/>
                          <a:pt x="2458402" y="3504247"/>
                          <a:pt x="2440305" y="3228022"/>
                        </a:cubicBezTo>
                        <a:cubicBezTo>
                          <a:pt x="2440305" y="3227069"/>
                          <a:pt x="2440305" y="3226117"/>
                          <a:pt x="2440305" y="3225164"/>
                        </a:cubicBezTo>
                        <a:cubicBezTo>
                          <a:pt x="2440305" y="3216592"/>
                          <a:pt x="2439352" y="3207067"/>
                          <a:pt x="2439352" y="3198494"/>
                        </a:cubicBezTo>
                        <a:cubicBezTo>
                          <a:pt x="2439352" y="3196589"/>
                          <a:pt x="2439352" y="3193732"/>
                          <a:pt x="2439352" y="3191827"/>
                        </a:cubicBezTo>
                        <a:cubicBezTo>
                          <a:pt x="2438400" y="3181349"/>
                          <a:pt x="2438400" y="3171824"/>
                          <a:pt x="2438400" y="3161347"/>
                        </a:cubicBezTo>
                        <a:cubicBezTo>
                          <a:pt x="2438400" y="3152774"/>
                          <a:pt x="2438400" y="3144202"/>
                          <a:pt x="2438400" y="3135629"/>
                        </a:cubicBezTo>
                        <a:cubicBezTo>
                          <a:pt x="2439352" y="3129914"/>
                          <a:pt x="2439352" y="3125152"/>
                          <a:pt x="2439352" y="3120389"/>
                        </a:cubicBezTo>
                        <a:cubicBezTo>
                          <a:pt x="2439352" y="3117532"/>
                          <a:pt x="2439352" y="3113722"/>
                          <a:pt x="2439352" y="3109912"/>
                        </a:cubicBezTo>
                        <a:cubicBezTo>
                          <a:pt x="2439352" y="3102292"/>
                          <a:pt x="2439352" y="3095624"/>
                          <a:pt x="2440305" y="3088004"/>
                        </a:cubicBezTo>
                        <a:cubicBezTo>
                          <a:pt x="2440305" y="3087052"/>
                          <a:pt x="2440305" y="3085147"/>
                          <a:pt x="2440305" y="3084194"/>
                        </a:cubicBezTo>
                        <a:cubicBezTo>
                          <a:pt x="2459355" y="2831782"/>
                          <a:pt x="2572702" y="2598419"/>
                          <a:pt x="2759392" y="2426017"/>
                        </a:cubicBezTo>
                        <a:close/>
                        <a:moveTo>
                          <a:pt x="1002030" y="1315402"/>
                        </a:moveTo>
                        <a:cubicBezTo>
                          <a:pt x="849630" y="1315402"/>
                          <a:pt x="706755" y="1374457"/>
                          <a:pt x="600075" y="1481137"/>
                        </a:cubicBezTo>
                        <a:cubicBezTo>
                          <a:pt x="493395" y="1588770"/>
                          <a:pt x="434340" y="1730692"/>
                          <a:pt x="434340" y="1883092"/>
                        </a:cubicBezTo>
                        <a:cubicBezTo>
                          <a:pt x="434340" y="2035492"/>
                          <a:pt x="493395" y="2178367"/>
                          <a:pt x="600075" y="2285047"/>
                        </a:cubicBezTo>
                        <a:lnTo>
                          <a:pt x="1045845" y="2730817"/>
                        </a:lnTo>
                        <a:lnTo>
                          <a:pt x="1850707" y="1926907"/>
                        </a:lnTo>
                        <a:lnTo>
                          <a:pt x="1403985" y="1481137"/>
                        </a:lnTo>
                        <a:cubicBezTo>
                          <a:pt x="1297305" y="1374457"/>
                          <a:pt x="1154430" y="1315402"/>
                          <a:pt x="1002030" y="1315402"/>
                        </a:cubicBezTo>
                        <a:close/>
                        <a:moveTo>
                          <a:pt x="1002030" y="1183005"/>
                        </a:moveTo>
                        <a:cubicBezTo>
                          <a:pt x="1189672" y="1183005"/>
                          <a:pt x="1365885" y="1255395"/>
                          <a:pt x="1498282" y="1387792"/>
                        </a:cubicBezTo>
                        <a:lnTo>
                          <a:pt x="1991677" y="1880235"/>
                        </a:lnTo>
                        <a:cubicBezTo>
                          <a:pt x="2004060" y="1893570"/>
                          <a:pt x="2010727" y="1909762"/>
                          <a:pt x="2010727" y="1928812"/>
                        </a:cubicBezTo>
                        <a:cubicBezTo>
                          <a:pt x="2010727" y="1946910"/>
                          <a:pt x="2003107" y="1964055"/>
                          <a:pt x="1990725" y="1976437"/>
                        </a:cubicBezTo>
                        <a:lnTo>
                          <a:pt x="1092517" y="2873692"/>
                        </a:lnTo>
                        <a:cubicBezTo>
                          <a:pt x="1080135" y="2886075"/>
                          <a:pt x="1062037" y="2892742"/>
                          <a:pt x="1045845" y="2892742"/>
                        </a:cubicBezTo>
                        <a:cubicBezTo>
                          <a:pt x="1029652" y="2892742"/>
                          <a:pt x="1012507" y="2887027"/>
                          <a:pt x="999172" y="2873692"/>
                        </a:cubicBezTo>
                        <a:lnTo>
                          <a:pt x="505777" y="2380297"/>
                        </a:lnTo>
                        <a:cubicBezTo>
                          <a:pt x="373380" y="2247900"/>
                          <a:pt x="300990" y="2071687"/>
                          <a:pt x="300990" y="1884045"/>
                        </a:cubicBezTo>
                        <a:cubicBezTo>
                          <a:pt x="300990" y="1696402"/>
                          <a:pt x="373380" y="1520190"/>
                          <a:pt x="505777" y="1387792"/>
                        </a:cubicBezTo>
                        <a:cubicBezTo>
                          <a:pt x="638175" y="1255395"/>
                          <a:pt x="814387" y="1183005"/>
                          <a:pt x="1002030" y="1183005"/>
                        </a:cubicBezTo>
                        <a:close/>
                        <a:moveTo>
                          <a:pt x="991552" y="1016317"/>
                        </a:moveTo>
                        <a:cubicBezTo>
                          <a:pt x="761047" y="1016317"/>
                          <a:pt x="545782" y="1104899"/>
                          <a:pt x="383857" y="1266824"/>
                        </a:cubicBezTo>
                        <a:cubicBezTo>
                          <a:pt x="221932" y="1427797"/>
                          <a:pt x="133350" y="1644014"/>
                          <a:pt x="133350" y="1873567"/>
                        </a:cubicBezTo>
                        <a:cubicBezTo>
                          <a:pt x="133350" y="2103119"/>
                          <a:pt x="221932" y="2318384"/>
                          <a:pt x="383857" y="2480309"/>
                        </a:cubicBezTo>
                        <a:lnTo>
                          <a:pt x="1056322" y="3152774"/>
                        </a:lnTo>
                        <a:lnTo>
                          <a:pt x="2271712" y="1938337"/>
                        </a:lnTo>
                        <a:lnTo>
                          <a:pt x="1599247" y="1266824"/>
                        </a:lnTo>
                        <a:cubicBezTo>
                          <a:pt x="1437322" y="1104899"/>
                          <a:pt x="1222057" y="1016317"/>
                          <a:pt x="991552" y="1016317"/>
                        </a:cubicBezTo>
                        <a:close/>
                        <a:moveTo>
                          <a:pt x="991552" y="882967"/>
                        </a:moveTo>
                        <a:cubicBezTo>
                          <a:pt x="1257300" y="882967"/>
                          <a:pt x="1506855" y="985837"/>
                          <a:pt x="1692592" y="1172527"/>
                        </a:cubicBezTo>
                        <a:lnTo>
                          <a:pt x="2408872" y="1887854"/>
                        </a:lnTo>
                        <a:cubicBezTo>
                          <a:pt x="2410777" y="1888807"/>
                          <a:pt x="2411730" y="1889759"/>
                          <a:pt x="2412682" y="1890712"/>
                        </a:cubicBezTo>
                        <a:lnTo>
                          <a:pt x="2864167" y="2342197"/>
                        </a:lnTo>
                        <a:cubicBezTo>
                          <a:pt x="3027045" y="2226944"/>
                          <a:pt x="3226117" y="2159317"/>
                          <a:pt x="3440430" y="2159317"/>
                        </a:cubicBezTo>
                        <a:cubicBezTo>
                          <a:pt x="3529965" y="2159317"/>
                          <a:pt x="3616642" y="2170747"/>
                          <a:pt x="3698557" y="2192654"/>
                        </a:cubicBezTo>
                        <a:cubicBezTo>
                          <a:pt x="3699510" y="2192654"/>
                          <a:pt x="3701415" y="2193607"/>
                          <a:pt x="3702367" y="2193607"/>
                        </a:cubicBezTo>
                        <a:cubicBezTo>
                          <a:pt x="3714750" y="2197417"/>
                          <a:pt x="3727132" y="2200274"/>
                          <a:pt x="3738562" y="2204084"/>
                        </a:cubicBezTo>
                        <a:cubicBezTo>
                          <a:pt x="3741420" y="2205037"/>
                          <a:pt x="3744277" y="2205989"/>
                          <a:pt x="3747135" y="2206942"/>
                        </a:cubicBezTo>
                        <a:cubicBezTo>
                          <a:pt x="3755707" y="2208847"/>
                          <a:pt x="3763327" y="2211704"/>
                          <a:pt x="3770947" y="2214562"/>
                        </a:cubicBezTo>
                        <a:cubicBezTo>
                          <a:pt x="3779520" y="2217419"/>
                          <a:pt x="3787140" y="2220277"/>
                          <a:pt x="3795712" y="2223134"/>
                        </a:cubicBezTo>
                        <a:cubicBezTo>
                          <a:pt x="3799522" y="2225039"/>
                          <a:pt x="3804285" y="2226944"/>
                          <a:pt x="3809047" y="2228849"/>
                        </a:cubicBezTo>
                        <a:cubicBezTo>
                          <a:pt x="3826192" y="2235517"/>
                          <a:pt x="3842385" y="2242184"/>
                          <a:pt x="3858577" y="2249804"/>
                        </a:cubicBezTo>
                        <a:cubicBezTo>
                          <a:pt x="3860482" y="2250757"/>
                          <a:pt x="3862387" y="2251709"/>
                          <a:pt x="3864292" y="2252662"/>
                        </a:cubicBezTo>
                        <a:cubicBezTo>
                          <a:pt x="4206240" y="2412682"/>
                          <a:pt x="4443412" y="2759392"/>
                          <a:pt x="4443412" y="3161347"/>
                        </a:cubicBezTo>
                        <a:cubicBezTo>
                          <a:pt x="4443412" y="3713797"/>
                          <a:pt x="3993832" y="4163377"/>
                          <a:pt x="3440430" y="4163377"/>
                        </a:cubicBezTo>
                        <a:cubicBezTo>
                          <a:pt x="3350895" y="4163377"/>
                          <a:pt x="3265170" y="4151947"/>
                          <a:pt x="3182302" y="4130039"/>
                        </a:cubicBezTo>
                        <a:cubicBezTo>
                          <a:pt x="3180397" y="4130039"/>
                          <a:pt x="3179445" y="4129087"/>
                          <a:pt x="3178492" y="4129087"/>
                        </a:cubicBezTo>
                        <a:cubicBezTo>
                          <a:pt x="3167062" y="4126229"/>
                          <a:pt x="3154680" y="4122419"/>
                          <a:pt x="3142297" y="4118609"/>
                        </a:cubicBezTo>
                        <a:cubicBezTo>
                          <a:pt x="3140392" y="4118609"/>
                          <a:pt x="3137535" y="4117657"/>
                          <a:pt x="3135630" y="4116704"/>
                        </a:cubicBezTo>
                        <a:cubicBezTo>
                          <a:pt x="3127057" y="4113847"/>
                          <a:pt x="3118485" y="4110989"/>
                          <a:pt x="3109912" y="4108132"/>
                        </a:cubicBezTo>
                        <a:cubicBezTo>
                          <a:pt x="3104197" y="4106227"/>
                          <a:pt x="3098482" y="4104322"/>
                          <a:pt x="3092767" y="4102417"/>
                        </a:cubicBezTo>
                        <a:cubicBezTo>
                          <a:pt x="3086100" y="4099559"/>
                          <a:pt x="3078480" y="4096702"/>
                          <a:pt x="3071812" y="4093844"/>
                        </a:cubicBezTo>
                        <a:cubicBezTo>
                          <a:pt x="3065145" y="4090987"/>
                          <a:pt x="3058477" y="4088129"/>
                          <a:pt x="3051810" y="4085272"/>
                        </a:cubicBezTo>
                        <a:cubicBezTo>
                          <a:pt x="3012757" y="4116704"/>
                          <a:pt x="2971800" y="4144327"/>
                          <a:pt x="2928937" y="4169092"/>
                        </a:cubicBezTo>
                        <a:lnTo>
                          <a:pt x="4448175" y="4169092"/>
                        </a:lnTo>
                        <a:cubicBezTo>
                          <a:pt x="4485322" y="4169092"/>
                          <a:pt x="4514850" y="4198619"/>
                          <a:pt x="4514850" y="4235767"/>
                        </a:cubicBezTo>
                        <a:cubicBezTo>
                          <a:pt x="4514850" y="4272914"/>
                          <a:pt x="4485322" y="4302442"/>
                          <a:pt x="4448175" y="4302442"/>
                        </a:cubicBezTo>
                        <a:lnTo>
                          <a:pt x="2433637" y="4302442"/>
                        </a:lnTo>
                        <a:cubicBezTo>
                          <a:pt x="2432685" y="4302442"/>
                          <a:pt x="2431732" y="4302442"/>
                          <a:pt x="2430780" y="4302442"/>
                        </a:cubicBezTo>
                        <a:cubicBezTo>
                          <a:pt x="2428875" y="4302442"/>
                          <a:pt x="2427922" y="4302442"/>
                          <a:pt x="2426017" y="4302442"/>
                        </a:cubicBezTo>
                        <a:lnTo>
                          <a:pt x="2425065" y="4302442"/>
                        </a:lnTo>
                        <a:lnTo>
                          <a:pt x="1498282" y="4302442"/>
                        </a:lnTo>
                        <a:cubicBezTo>
                          <a:pt x="1461135" y="4302442"/>
                          <a:pt x="1431607" y="4272914"/>
                          <a:pt x="1431607" y="4235767"/>
                        </a:cubicBezTo>
                        <a:cubicBezTo>
                          <a:pt x="1431607" y="4198619"/>
                          <a:pt x="1461135" y="4169092"/>
                          <a:pt x="1498282" y="4169092"/>
                        </a:cubicBezTo>
                        <a:lnTo>
                          <a:pt x="1931670" y="4169092"/>
                        </a:lnTo>
                        <a:cubicBezTo>
                          <a:pt x="1858327" y="4126229"/>
                          <a:pt x="1789747" y="4073842"/>
                          <a:pt x="1728787" y="4012882"/>
                        </a:cubicBezTo>
                        <a:lnTo>
                          <a:pt x="289560" y="2574607"/>
                        </a:lnTo>
                        <a:cubicBezTo>
                          <a:pt x="102870" y="2387917"/>
                          <a:pt x="0" y="2139314"/>
                          <a:pt x="0" y="1873567"/>
                        </a:cubicBezTo>
                        <a:cubicBezTo>
                          <a:pt x="0" y="1607819"/>
                          <a:pt x="102870" y="1358264"/>
                          <a:pt x="289560" y="1171574"/>
                        </a:cubicBezTo>
                        <a:cubicBezTo>
                          <a:pt x="476250" y="985837"/>
                          <a:pt x="725805" y="882967"/>
                          <a:pt x="991552" y="882967"/>
                        </a:cubicBezTo>
                        <a:close/>
                        <a:moveTo>
                          <a:pt x="3535680" y="228600"/>
                        </a:moveTo>
                        <a:lnTo>
                          <a:pt x="3228022" y="1376362"/>
                        </a:lnTo>
                        <a:cubicBezTo>
                          <a:pt x="3560445" y="1364932"/>
                          <a:pt x="3828097" y="1090612"/>
                          <a:pt x="3828097" y="755332"/>
                        </a:cubicBezTo>
                        <a:cubicBezTo>
                          <a:pt x="3828097" y="533400"/>
                          <a:pt x="3710940" y="338137"/>
                          <a:pt x="3535680" y="228600"/>
                        </a:cubicBezTo>
                        <a:close/>
                        <a:moveTo>
                          <a:pt x="3320415" y="144780"/>
                        </a:moveTo>
                        <a:lnTo>
                          <a:pt x="2999422" y="1341120"/>
                        </a:lnTo>
                        <a:cubicBezTo>
                          <a:pt x="3016567" y="1346835"/>
                          <a:pt x="3033712" y="1351597"/>
                          <a:pt x="3050857" y="1356360"/>
                        </a:cubicBezTo>
                        <a:cubicBezTo>
                          <a:pt x="3051810" y="1356360"/>
                          <a:pt x="3052762" y="1357312"/>
                          <a:pt x="3053715" y="1357312"/>
                        </a:cubicBezTo>
                        <a:cubicBezTo>
                          <a:pt x="3062287" y="1359217"/>
                          <a:pt x="3070860" y="1361122"/>
                          <a:pt x="3079432" y="1363027"/>
                        </a:cubicBezTo>
                        <a:cubicBezTo>
                          <a:pt x="3080385" y="1363027"/>
                          <a:pt x="3082290" y="1363980"/>
                          <a:pt x="3083242" y="1363980"/>
                        </a:cubicBezTo>
                        <a:cubicBezTo>
                          <a:pt x="3086100" y="1364932"/>
                          <a:pt x="3089910" y="1364932"/>
                          <a:pt x="3092767" y="1365885"/>
                        </a:cubicBezTo>
                        <a:lnTo>
                          <a:pt x="3413760" y="169545"/>
                        </a:lnTo>
                        <a:cubicBezTo>
                          <a:pt x="3397567" y="163830"/>
                          <a:pt x="3381375" y="159067"/>
                          <a:pt x="3364230" y="154305"/>
                        </a:cubicBezTo>
                        <a:cubicBezTo>
                          <a:pt x="3361372" y="153352"/>
                          <a:pt x="3358515" y="153352"/>
                          <a:pt x="3355657" y="152400"/>
                        </a:cubicBezTo>
                        <a:cubicBezTo>
                          <a:pt x="3349942" y="151447"/>
                          <a:pt x="3343275" y="149542"/>
                          <a:pt x="3337560" y="148590"/>
                        </a:cubicBezTo>
                        <a:cubicBezTo>
                          <a:pt x="3333750" y="147637"/>
                          <a:pt x="3328987" y="146685"/>
                          <a:pt x="3325177" y="145732"/>
                        </a:cubicBezTo>
                        <a:cubicBezTo>
                          <a:pt x="3323272" y="145732"/>
                          <a:pt x="3322320" y="144780"/>
                          <a:pt x="3320415" y="144780"/>
                        </a:cubicBezTo>
                        <a:close/>
                        <a:moveTo>
                          <a:pt x="3185160" y="134302"/>
                        </a:moveTo>
                        <a:cubicBezTo>
                          <a:pt x="2851785" y="145732"/>
                          <a:pt x="2584132" y="420052"/>
                          <a:pt x="2585085" y="755332"/>
                        </a:cubicBezTo>
                        <a:cubicBezTo>
                          <a:pt x="2585085" y="977265"/>
                          <a:pt x="2702242" y="1172527"/>
                          <a:pt x="2877502" y="1282065"/>
                        </a:cubicBezTo>
                        <a:close/>
                        <a:moveTo>
                          <a:pt x="3207067" y="0"/>
                        </a:moveTo>
                        <a:cubicBezTo>
                          <a:pt x="3240405" y="0"/>
                          <a:pt x="3272790" y="2857"/>
                          <a:pt x="3304222" y="6667"/>
                        </a:cubicBezTo>
                        <a:cubicBezTo>
                          <a:pt x="3307080" y="6667"/>
                          <a:pt x="3308985" y="7620"/>
                          <a:pt x="3311842" y="7620"/>
                        </a:cubicBezTo>
                        <a:cubicBezTo>
                          <a:pt x="3319462" y="8572"/>
                          <a:pt x="3326130" y="10477"/>
                          <a:pt x="3333750" y="11430"/>
                        </a:cubicBezTo>
                        <a:cubicBezTo>
                          <a:pt x="3338512" y="12382"/>
                          <a:pt x="3343275" y="13335"/>
                          <a:pt x="3348037" y="14287"/>
                        </a:cubicBezTo>
                        <a:cubicBezTo>
                          <a:pt x="3354705" y="15240"/>
                          <a:pt x="3360420" y="17145"/>
                          <a:pt x="3366135" y="18097"/>
                        </a:cubicBezTo>
                        <a:cubicBezTo>
                          <a:pt x="3372802" y="20002"/>
                          <a:pt x="3379470" y="20955"/>
                          <a:pt x="3386137" y="22860"/>
                        </a:cubicBezTo>
                        <a:cubicBezTo>
                          <a:pt x="3390900" y="23812"/>
                          <a:pt x="3394710" y="24765"/>
                          <a:pt x="3399472" y="25717"/>
                        </a:cubicBezTo>
                        <a:cubicBezTo>
                          <a:pt x="3441382" y="37147"/>
                          <a:pt x="3482340" y="51435"/>
                          <a:pt x="3522345" y="69532"/>
                        </a:cubicBezTo>
                        <a:cubicBezTo>
                          <a:pt x="3525202" y="70485"/>
                          <a:pt x="3527107" y="71437"/>
                          <a:pt x="3529012" y="72390"/>
                        </a:cubicBezTo>
                        <a:cubicBezTo>
                          <a:pt x="3785235" y="193357"/>
                          <a:pt x="3963352" y="453390"/>
                          <a:pt x="3963352" y="755332"/>
                        </a:cubicBezTo>
                        <a:cubicBezTo>
                          <a:pt x="3963352" y="1171575"/>
                          <a:pt x="3624262" y="1509712"/>
                          <a:pt x="3208020" y="1509712"/>
                        </a:cubicBezTo>
                        <a:cubicBezTo>
                          <a:pt x="3186112" y="1509712"/>
                          <a:pt x="3165157" y="1508760"/>
                          <a:pt x="3144202" y="1506855"/>
                        </a:cubicBezTo>
                        <a:cubicBezTo>
                          <a:pt x="3143250" y="1506855"/>
                          <a:pt x="3143250" y="1506855"/>
                          <a:pt x="3143250" y="1506855"/>
                        </a:cubicBezTo>
                        <a:cubicBezTo>
                          <a:pt x="3140392" y="1506855"/>
                          <a:pt x="3138487" y="1506855"/>
                          <a:pt x="3136582" y="1506855"/>
                        </a:cubicBezTo>
                        <a:cubicBezTo>
                          <a:pt x="3122295" y="1504950"/>
                          <a:pt x="3108007" y="1503045"/>
                          <a:pt x="3094672" y="1501140"/>
                        </a:cubicBezTo>
                        <a:cubicBezTo>
                          <a:pt x="3092767" y="1501140"/>
                          <a:pt x="3090862" y="1500187"/>
                          <a:pt x="3088957" y="1500187"/>
                        </a:cubicBezTo>
                        <a:cubicBezTo>
                          <a:pt x="3079432" y="1499235"/>
                          <a:pt x="3069907" y="1497330"/>
                          <a:pt x="3060382" y="1495425"/>
                        </a:cubicBezTo>
                        <a:cubicBezTo>
                          <a:pt x="3057525" y="1494472"/>
                          <a:pt x="3054667" y="1494472"/>
                          <a:pt x="3051810" y="1493520"/>
                        </a:cubicBezTo>
                        <a:cubicBezTo>
                          <a:pt x="3042285" y="1491615"/>
                          <a:pt x="3033712" y="1488757"/>
                          <a:pt x="3024187" y="1486852"/>
                        </a:cubicBezTo>
                        <a:cubicBezTo>
                          <a:pt x="3021330" y="1485900"/>
                          <a:pt x="3019425" y="1485900"/>
                          <a:pt x="3016567" y="1484947"/>
                        </a:cubicBezTo>
                        <a:cubicBezTo>
                          <a:pt x="2974657" y="1474470"/>
                          <a:pt x="2932747" y="1459230"/>
                          <a:pt x="2892742" y="1441132"/>
                        </a:cubicBezTo>
                        <a:cubicBezTo>
                          <a:pt x="2889885" y="1440180"/>
                          <a:pt x="2887980" y="1439227"/>
                          <a:pt x="2886075" y="1438275"/>
                        </a:cubicBezTo>
                        <a:cubicBezTo>
                          <a:pt x="2628900" y="1317307"/>
                          <a:pt x="2450782" y="1057275"/>
                          <a:pt x="2451735" y="754380"/>
                        </a:cubicBezTo>
                        <a:cubicBezTo>
                          <a:pt x="2451735" y="338137"/>
                          <a:pt x="2790825" y="0"/>
                          <a:pt x="3207067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Headings)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647680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doctor holding a vial of medicine&#10;&#10;Description automatically generated">
            <a:extLst>
              <a:ext uri="{FF2B5EF4-FFF2-40B4-BE49-F238E27FC236}">
                <a16:creationId xmlns:a16="http://schemas.microsoft.com/office/drawing/2014/main" id="{E8A3952F-06BD-4BD1-5A0C-F187B5C279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F4EBAD9-9480-4727-844B-46318EAFAD8C}"/>
              </a:ext>
            </a:extLst>
          </p:cNvPr>
          <p:cNvGrpSpPr/>
          <p:nvPr/>
        </p:nvGrpSpPr>
        <p:grpSpPr>
          <a:xfrm>
            <a:off x="4486875" y="1605855"/>
            <a:ext cx="7017646" cy="4365397"/>
            <a:chOff x="746133" y="1534735"/>
            <a:chExt cx="7017646" cy="4365397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29B8D39-06B5-41CF-B73F-0BA288FC8D65}"/>
                </a:ext>
              </a:extLst>
            </p:cNvPr>
            <p:cNvGrpSpPr/>
            <p:nvPr/>
          </p:nvGrpSpPr>
          <p:grpSpPr>
            <a:xfrm>
              <a:off x="746133" y="1534735"/>
              <a:ext cx="7017646" cy="1818967"/>
              <a:chOff x="746133" y="1534735"/>
              <a:chExt cx="7017646" cy="1818967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25A3F6FE-2AE1-45E5-BFBC-D5B6485BF300}"/>
                  </a:ext>
                </a:extLst>
              </p:cNvPr>
              <p:cNvGrpSpPr/>
              <p:nvPr/>
            </p:nvGrpSpPr>
            <p:grpSpPr>
              <a:xfrm>
                <a:off x="746133" y="1534735"/>
                <a:ext cx="1823173" cy="1818967"/>
                <a:chOff x="746133" y="1732699"/>
                <a:chExt cx="1823173" cy="1818967"/>
              </a:xfrm>
            </p:grpSpPr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303FDE4-CCEB-4DB5-A028-85A53EE0CEC8}"/>
                    </a:ext>
                  </a:extLst>
                </p:cNvPr>
                <p:cNvSpPr txBox="1"/>
                <p:nvPr/>
              </p:nvSpPr>
              <p:spPr>
                <a:xfrm>
                  <a:off x="783770" y="2351337"/>
                  <a:ext cx="1785536" cy="120032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49" name="Group 148">
                  <a:extLst>
                    <a:ext uri="{FF2B5EF4-FFF2-40B4-BE49-F238E27FC236}">
                      <a16:creationId xmlns:a16="http://schemas.microsoft.com/office/drawing/2014/main" id="{99F6511E-7184-4351-90CD-130192B912B1}"/>
                    </a:ext>
                  </a:extLst>
                </p:cNvPr>
                <p:cNvGrpSpPr/>
                <p:nvPr/>
              </p:nvGrpSpPr>
              <p:grpSpPr>
                <a:xfrm>
                  <a:off x="746133" y="1732699"/>
                  <a:ext cx="620684" cy="584775"/>
                  <a:chOff x="746133" y="1732699"/>
                  <a:chExt cx="620684" cy="584775"/>
                </a:xfrm>
              </p:grpSpPr>
              <p:sp>
                <p:nvSpPr>
                  <p:cNvPr id="150" name="Rectangle: Rounded Corners 149">
                    <a:extLst>
                      <a:ext uri="{FF2B5EF4-FFF2-40B4-BE49-F238E27FC236}">
                        <a16:creationId xmlns:a16="http://schemas.microsoft.com/office/drawing/2014/main" id="{D6D89C4E-AF7E-4AF7-BCB1-75EEB6B32AA8}"/>
                      </a:ext>
                    </a:extLst>
                  </p:cNvPr>
                  <p:cNvSpPr/>
                  <p:nvPr/>
                </p:nvSpPr>
                <p:spPr>
                  <a:xfrm>
                    <a:off x="783769" y="2248430"/>
                    <a:ext cx="545410" cy="2606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88F5F146-F948-45C6-BE85-0A0806B1DE8D}"/>
                      </a:ext>
                    </a:extLst>
                  </p:cNvPr>
                  <p:cNvSpPr txBox="1"/>
                  <p:nvPr/>
                </p:nvSpPr>
                <p:spPr>
                  <a:xfrm>
                    <a:off x="746133" y="1732699"/>
                    <a:ext cx="620684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3200" b="1" dirty="0">
                        <a:solidFill>
                          <a:schemeClr val="accent1"/>
                        </a:solidFill>
                        <a:latin typeface="Tw Cen MT (Headings)"/>
                      </a:rPr>
                      <a:t>01</a:t>
                    </a:r>
                    <a:endParaRPr lang="en-IN" sz="3200" b="1" dirty="0">
                      <a:solidFill>
                        <a:schemeClr val="accent1"/>
                      </a:solidFill>
                      <a:latin typeface="Tw Cen MT (Headings)"/>
                    </a:endParaRPr>
                  </a:p>
                </p:txBody>
              </p:sp>
            </p:grp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8D50D009-EE51-479A-B51E-7308B82FC0EE}"/>
                  </a:ext>
                </a:extLst>
              </p:cNvPr>
              <p:cNvGrpSpPr/>
              <p:nvPr/>
            </p:nvGrpSpPr>
            <p:grpSpPr>
              <a:xfrm>
                <a:off x="3343370" y="1534735"/>
                <a:ext cx="1823172" cy="1818967"/>
                <a:chOff x="746134" y="1732699"/>
                <a:chExt cx="1823172" cy="1818967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9602B3FE-6F44-4CB8-8259-3BD45ECD1E11}"/>
                    </a:ext>
                  </a:extLst>
                </p:cNvPr>
                <p:cNvSpPr txBox="1"/>
                <p:nvPr/>
              </p:nvSpPr>
              <p:spPr>
                <a:xfrm>
                  <a:off x="783770" y="2351337"/>
                  <a:ext cx="1785536" cy="120032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57401FFD-B2DB-42B6-9116-654D21006FD9}"/>
                    </a:ext>
                  </a:extLst>
                </p:cNvPr>
                <p:cNvGrpSpPr/>
                <p:nvPr/>
              </p:nvGrpSpPr>
              <p:grpSpPr>
                <a:xfrm>
                  <a:off x="746134" y="1732699"/>
                  <a:ext cx="620684" cy="584775"/>
                  <a:chOff x="746134" y="1732699"/>
                  <a:chExt cx="620684" cy="584775"/>
                </a:xfrm>
              </p:grpSpPr>
              <p:sp>
                <p:nvSpPr>
                  <p:cNvPr id="146" name="Rectangle: Rounded Corners 145">
                    <a:extLst>
                      <a:ext uri="{FF2B5EF4-FFF2-40B4-BE49-F238E27FC236}">
                        <a16:creationId xmlns:a16="http://schemas.microsoft.com/office/drawing/2014/main" id="{72FC3492-8DA3-4113-BBE1-3C3BF713495B}"/>
                      </a:ext>
                    </a:extLst>
                  </p:cNvPr>
                  <p:cNvSpPr/>
                  <p:nvPr/>
                </p:nvSpPr>
                <p:spPr>
                  <a:xfrm>
                    <a:off x="783769" y="2248430"/>
                    <a:ext cx="545410" cy="2606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4193FD8C-2DCB-48CB-BEE1-FA77BC261D31}"/>
                      </a:ext>
                    </a:extLst>
                  </p:cNvPr>
                  <p:cNvSpPr txBox="1"/>
                  <p:nvPr/>
                </p:nvSpPr>
                <p:spPr>
                  <a:xfrm>
                    <a:off x="746134" y="1732699"/>
                    <a:ext cx="620684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3200" b="1" dirty="0">
                        <a:solidFill>
                          <a:schemeClr val="accent2"/>
                        </a:solidFill>
                        <a:latin typeface="Tw Cen MT (Headings)"/>
                      </a:rPr>
                      <a:t>02</a:t>
                    </a:r>
                    <a:endParaRPr lang="en-IN" sz="3200" b="1" dirty="0">
                      <a:solidFill>
                        <a:schemeClr val="accent2"/>
                      </a:solidFill>
                      <a:latin typeface="Tw Cen MT (Headings)"/>
                    </a:endParaRPr>
                  </a:p>
                </p:txBody>
              </p:sp>
            </p:grp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6B7B761D-61E5-4152-AE72-A834CA852BBC}"/>
                  </a:ext>
                </a:extLst>
              </p:cNvPr>
              <p:cNvGrpSpPr/>
              <p:nvPr/>
            </p:nvGrpSpPr>
            <p:grpSpPr>
              <a:xfrm>
                <a:off x="5940607" y="1534735"/>
                <a:ext cx="1823172" cy="1818967"/>
                <a:chOff x="746134" y="1732699"/>
                <a:chExt cx="1823172" cy="1818967"/>
              </a:xfrm>
            </p:grpSpPr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87A99A0E-6FB2-473E-98EF-FAC1D3CC05AB}"/>
                    </a:ext>
                  </a:extLst>
                </p:cNvPr>
                <p:cNvSpPr txBox="1"/>
                <p:nvPr/>
              </p:nvSpPr>
              <p:spPr>
                <a:xfrm>
                  <a:off x="783770" y="2351337"/>
                  <a:ext cx="1785536" cy="120032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624DC690-085A-42B7-90CD-F483C6E2626D}"/>
                    </a:ext>
                  </a:extLst>
                </p:cNvPr>
                <p:cNvGrpSpPr/>
                <p:nvPr/>
              </p:nvGrpSpPr>
              <p:grpSpPr>
                <a:xfrm>
                  <a:off x="746134" y="1732699"/>
                  <a:ext cx="620684" cy="584775"/>
                  <a:chOff x="746134" y="1732699"/>
                  <a:chExt cx="620684" cy="584775"/>
                </a:xfrm>
              </p:grpSpPr>
              <p:sp>
                <p:nvSpPr>
                  <p:cNvPr id="94" name="Rectangle: Rounded Corners 93">
                    <a:extLst>
                      <a:ext uri="{FF2B5EF4-FFF2-40B4-BE49-F238E27FC236}">
                        <a16:creationId xmlns:a16="http://schemas.microsoft.com/office/drawing/2014/main" id="{37F3DCF9-1526-4479-9897-AE614FE0FEFB}"/>
                      </a:ext>
                    </a:extLst>
                  </p:cNvPr>
                  <p:cNvSpPr/>
                  <p:nvPr/>
                </p:nvSpPr>
                <p:spPr>
                  <a:xfrm>
                    <a:off x="783769" y="2248430"/>
                    <a:ext cx="545410" cy="2606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3C6F1E87-224E-4448-83E0-1EDEFA74AA24}"/>
                      </a:ext>
                    </a:extLst>
                  </p:cNvPr>
                  <p:cNvSpPr txBox="1"/>
                  <p:nvPr/>
                </p:nvSpPr>
                <p:spPr>
                  <a:xfrm>
                    <a:off x="746134" y="1732699"/>
                    <a:ext cx="620684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3200" b="1" dirty="0">
                        <a:solidFill>
                          <a:schemeClr val="accent1"/>
                        </a:solidFill>
                        <a:latin typeface="Tw Cen MT (Headings)"/>
                      </a:rPr>
                      <a:t>03</a:t>
                    </a:r>
                    <a:endParaRPr lang="en-IN" sz="3200" b="1" dirty="0">
                      <a:solidFill>
                        <a:schemeClr val="accent1"/>
                      </a:solidFill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131B21A-F1F6-4F17-9EB4-9327E2372762}"/>
                </a:ext>
              </a:extLst>
            </p:cNvPr>
            <p:cNvGrpSpPr/>
            <p:nvPr/>
          </p:nvGrpSpPr>
          <p:grpSpPr>
            <a:xfrm>
              <a:off x="746134" y="4081165"/>
              <a:ext cx="7017645" cy="1818967"/>
              <a:chOff x="746134" y="1534735"/>
              <a:chExt cx="7017645" cy="1818967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827FB452-6F13-4F70-97A4-FC2A633B05F6}"/>
                  </a:ext>
                </a:extLst>
              </p:cNvPr>
              <p:cNvGrpSpPr/>
              <p:nvPr/>
            </p:nvGrpSpPr>
            <p:grpSpPr>
              <a:xfrm>
                <a:off x="746134" y="1534735"/>
                <a:ext cx="1823172" cy="1818967"/>
                <a:chOff x="746134" y="1732699"/>
                <a:chExt cx="1823172" cy="1818967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1AE4FBC9-5713-4EED-B9FA-C53D0F6E4EBA}"/>
                    </a:ext>
                  </a:extLst>
                </p:cNvPr>
                <p:cNvSpPr txBox="1"/>
                <p:nvPr/>
              </p:nvSpPr>
              <p:spPr>
                <a:xfrm>
                  <a:off x="783770" y="2351337"/>
                  <a:ext cx="1785536" cy="120032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91855C3-AD9D-4A25-B758-C75EA91DFE07}"/>
                    </a:ext>
                  </a:extLst>
                </p:cNvPr>
                <p:cNvGrpSpPr/>
                <p:nvPr/>
              </p:nvGrpSpPr>
              <p:grpSpPr>
                <a:xfrm>
                  <a:off x="746134" y="1732699"/>
                  <a:ext cx="620684" cy="584775"/>
                  <a:chOff x="746134" y="1732699"/>
                  <a:chExt cx="620684" cy="584775"/>
                </a:xfrm>
              </p:grpSpPr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157CAE7E-0F75-45F2-9B68-EDAE06DFFED0}"/>
                      </a:ext>
                    </a:extLst>
                  </p:cNvPr>
                  <p:cNvSpPr txBox="1"/>
                  <p:nvPr/>
                </p:nvSpPr>
                <p:spPr>
                  <a:xfrm>
                    <a:off x="746134" y="1732699"/>
                    <a:ext cx="620684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3200" b="1" dirty="0">
                        <a:solidFill>
                          <a:schemeClr val="accent2"/>
                        </a:solidFill>
                        <a:latin typeface="Tw Cen MT (Headings)"/>
                      </a:rPr>
                      <a:t>04</a:t>
                    </a:r>
                    <a:endParaRPr lang="en-IN" sz="3200" b="1" dirty="0">
                      <a:solidFill>
                        <a:schemeClr val="accent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87" name="Rectangle: Rounded Corners 86">
                    <a:extLst>
                      <a:ext uri="{FF2B5EF4-FFF2-40B4-BE49-F238E27FC236}">
                        <a16:creationId xmlns:a16="http://schemas.microsoft.com/office/drawing/2014/main" id="{074A3F8E-11D4-4D24-A6B8-6788339D84FF}"/>
                      </a:ext>
                    </a:extLst>
                  </p:cNvPr>
                  <p:cNvSpPr/>
                  <p:nvPr/>
                </p:nvSpPr>
                <p:spPr>
                  <a:xfrm>
                    <a:off x="783771" y="2248430"/>
                    <a:ext cx="545410" cy="2606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</p:grp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016E65F0-F298-4F5F-A6C7-ED306C692CC2}"/>
                  </a:ext>
                </a:extLst>
              </p:cNvPr>
              <p:cNvGrpSpPr/>
              <p:nvPr/>
            </p:nvGrpSpPr>
            <p:grpSpPr>
              <a:xfrm>
                <a:off x="3343369" y="1534735"/>
                <a:ext cx="1823173" cy="1818967"/>
                <a:chOff x="746133" y="1732699"/>
                <a:chExt cx="1823173" cy="1818967"/>
              </a:xfrm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8A448BA-2FFB-40E4-81DE-FC973CFFB2E7}"/>
                    </a:ext>
                  </a:extLst>
                </p:cNvPr>
                <p:cNvSpPr txBox="1"/>
                <p:nvPr/>
              </p:nvSpPr>
              <p:spPr>
                <a:xfrm>
                  <a:off x="783770" y="2351337"/>
                  <a:ext cx="1785536" cy="120032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F0D24EB2-BAFF-46A1-91F9-3A8AE45AFA1C}"/>
                    </a:ext>
                  </a:extLst>
                </p:cNvPr>
                <p:cNvGrpSpPr/>
                <p:nvPr/>
              </p:nvGrpSpPr>
              <p:grpSpPr>
                <a:xfrm>
                  <a:off x="746133" y="1732699"/>
                  <a:ext cx="620684" cy="584775"/>
                  <a:chOff x="746133" y="1732699"/>
                  <a:chExt cx="620684" cy="584775"/>
                </a:xfrm>
              </p:grpSpPr>
              <p:sp>
                <p:nvSpPr>
                  <p:cNvPr id="83" name="Rectangle: Rounded Corners 82">
                    <a:extLst>
                      <a:ext uri="{FF2B5EF4-FFF2-40B4-BE49-F238E27FC236}">
                        <a16:creationId xmlns:a16="http://schemas.microsoft.com/office/drawing/2014/main" id="{3BF4C4E6-0BDD-407E-9A5C-9539F59D524F}"/>
                      </a:ext>
                    </a:extLst>
                  </p:cNvPr>
                  <p:cNvSpPr/>
                  <p:nvPr/>
                </p:nvSpPr>
                <p:spPr>
                  <a:xfrm>
                    <a:off x="783769" y="2248430"/>
                    <a:ext cx="545410" cy="2606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B786F198-1930-4744-91B6-39107283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746133" y="1732699"/>
                    <a:ext cx="620684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3200" b="1" dirty="0">
                        <a:solidFill>
                          <a:schemeClr val="accent1"/>
                        </a:solidFill>
                        <a:latin typeface="Tw Cen MT (Headings)"/>
                      </a:rPr>
                      <a:t>05</a:t>
                    </a:r>
                    <a:endParaRPr lang="en-IN" sz="3200" b="1" dirty="0">
                      <a:solidFill>
                        <a:schemeClr val="accent1"/>
                      </a:solidFill>
                      <a:latin typeface="Tw Cen MT (Headings)"/>
                    </a:endParaRPr>
                  </a:p>
                </p:txBody>
              </p:sp>
            </p:grp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332733A0-3224-43D8-BF9C-A45D4CA82FBB}"/>
                  </a:ext>
                </a:extLst>
              </p:cNvPr>
              <p:cNvGrpSpPr/>
              <p:nvPr/>
            </p:nvGrpSpPr>
            <p:grpSpPr>
              <a:xfrm>
                <a:off x="5940607" y="1534735"/>
                <a:ext cx="1823172" cy="1818967"/>
                <a:chOff x="746134" y="1732699"/>
                <a:chExt cx="1823172" cy="1818967"/>
              </a:xfrm>
            </p:grpSpPr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C9EFA06-1BD7-4DF1-BEE7-A12F70C5CA29}"/>
                    </a:ext>
                  </a:extLst>
                </p:cNvPr>
                <p:cNvSpPr txBox="1"/>
                <p:nvPr/>
              </p:nvSpPr>
              <p:spPr>
                <a:xfrm>
                  <a:off x="783770" y="2351337"/>
                  <a:ext cx="1785536" cy="120032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lvl="0" defTabSz="457200">
                    <a:defRPr/>
                  </a:pP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amet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consectetur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adipiscing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elit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, sed do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eiusmod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tempor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incididunt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ut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labore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 et dolore magna </a:t>
                  </a:r>
                  <a:r>
                    <a:rPr lang="en-US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aliqua</a:t>
                  </a:r>
                  <a:r>
                    <a:rPr lang="en-US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D260D6DE-3A41-4655-93A5-258377304242}"/>
                    </a:ext>
                  </a:extLst>
                </p:cNvPr>
                <p:cNvGrpSpPr/>
                <p:nvPr/>
              </p:nvGrpSpPr>
              <p:grpSpPr>
                <a:xfrm>
                  <a:off x="746134" y="1732699"/>
                  <a:ext cx="620684" cy="584775"/>
                  <a:chOff x="746134" y="1732699"/>
                  <a:chExt cx="620684" cy="584775"/>
                </a:xfrm>
              </p:grpSpPr>
              <p:sp>
                <p:nvSpPr>
                  <p:cNvPr id="79" name="Rectangle: Rounded Corners 78">
                    <a:extLst>
                      <a:ext uri="{FF2B5EF4-FFF2-40B4-BE49-F238E27FC236}">
                        <a16:creationId xmlns:a16="http://schemas.microsoft.com/office/drawing/2014/main" id="{4F18EFBC-D87B-449F-9BDD-994565EEE759}"/>
                      </a:ext>
                    </a:extLst>
                  </p:cNvPr>
                  <p:cNvSpPr/>
                  <p:nvPr/>
                </p:nvSpPr>
                <p:spPr>
                  <a:xfrm>
                    <a:off x="783769" y="2248430"/>
                    <a:ext cx="545410" cy="2606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 w="12700">
                    <a:noFill/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Tw Cen MT (Headings)"/>
                    </a:endParaRP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E622A7E9-F151-407B-B431-53BBA54E8DA9}"/>
                      </a:ext>
                    </a:extLst>
                  </p:cNvPr>
                  <p:cNvSpPr txBox="1"/>
                  <p:nvPr/>
                </p:nvSpPr>
                <p:spPr>
                  <a:xfrm>
                    <a:off x="746134" y="1732699"/>
                    <a:ext cx="620684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:r>
                      <a:rPr lang="en-US" sz="3200" b="1" dirty="0">
                        <a:solidFill>
                          <a:schemeClr val="accent2"/>
                        </a:solidFill>
                        <a:latin typeface="Tw Cen MT (Headings)"/>
                      </a:rPr>
                      <a:t>06</a:t>
                    </a:r>
                    <a:endParaRPr lang="en-IN" sz="3200" b="1" dirty="0">
                      <a:solidFill>
                        <a:schemeClr val="accent2"/>
                      </a:solidFill>
                      <a:latin typeface="Tw Cen MT (Headings)"/>
                    </a:endParaRPr>
                  </a:p>
                </p:txBody>
              </p:sp>
            </p:grpSp>
          </p:grp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C82A0D5-9FEE-472C-A2B4-F4A368820BCC}"/>
              </a:ext>
            </a:extLst>
          </p:cNvPr>
          <p:cNvGrpSpPr/>
          <p:nvPr/>
        </p:nvGrpSpPr>
        <p:grpSpPr>
          <a:xfrm flipH="1">
            <a:off x="11646964" y="5417137"/>
            <a:ext cx="438356" cy="1440863"/>
            <a:chOff x="64771" y="5417137"/>
            <a:chExt cx="438356" cy="1440863"/>
          </a:xfrm>
        </p:grpSpPr>
        <p:sp>
          <p:nvSpPr>
            <p:cNvPr id="156" name="Rectangle: Top Corners Rounded 21">
              <a:extLst>
                <a:ext uri="{FF2B5EF4-FFF2-40B4-BE49-F238E27FC236}">
                  <a16:creationId xmlns:a16="http://schemas.microsoft.com/office/drawing/2014/main" id="{58AC5C0E-5CE6-4392-AFDB-A9DCE66CCA46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Google Shape;517;p30">
              <a:extLst>
                <a:ext uri="{FF2B5EF4-FFF2-40B4-BE49-F238E27FC236}">
                  <a16:creationId xmlns:a16="http://schemas.microsoft.com/office/drawing/2014/main" id="{7E95A280-D6F5-4E71-8D22-1EC0727FC30F}"/>
                </a:ext>
              </a:extLst>
            </p:cNvPr>
            <p:cNvSpPr/>
            <p:nvPr/>
          </p:nvSpPr>
          <p:spPr>
            <a:xfrm rot="10800000">
              <a:off x="237828" y="560224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C27BF64-E784-4D40-BD0D-F4F4AA441527}"/>
              </a:ext>
            </a:extLst>
          </p:cNvPr>
          <p:cNvGrpSpPr/>
          <p:nvPr/>
        </p:nvGrpSpPr>
        <p:grpSpPr>
          <a:xfrm rot="16200000">
            <a:off x="11151465" y="-135961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9" name="Google Shape;18;p2">
              <a:extLst>
                <a:ext uri="{FF2B5EF4-FFF2-40B4-BE49-F238E27FC236}">
                  <a16:creationId xmlns:a16="http://schemas.microsoft.com/office/drawing/2014/main" id="{F384DAA3-BA4F-456B-8BF8-88042DD22467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2;p2">
              <a:extLst>
                <a:ext uri="{FF2B5EF4-FFF2-40B4-BE49-F238E27FC236}">
                  <a16:creationId xmlns:a16="http://schemas.microsoft.com/office/drawing/2014/main" id="{835F576E-1A60-4B21-BA8E-060BA5C001AF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3;p2">
              <a:extLst>
                <a:ext uri="{FF2B5EF4-FFF2-40B4-BE49-F238E27FC236}">
                  <a16:creationId xmlns:a16="http://schemas.microsoft.com/office/drawing/2014/main" id="{938F1FC9-9225-4A74-8116-03C9424374E7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4;p2">
              <a:extLst>
                <a:ext uri="{FF2B5EF4-FFF2-40B4-BE49-F238E27FC236}">
                  <a16:creationId xmlns:a16="http://schemas.microsoft.com/office/drawing/2014/main" id="{42EB9B92-AFEA-443C-A307-9594F477DDFF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5;p2">
              <a:extLst>
                <a:ext uri="{FF2B5EF4-FFF2-40B4-BE49-F238E27FC236}">
                  <a16:creationId xmlns:a16="http://schemas.microsoft.com/office/drawing/2014/main" id="{A4E5B096-5A84-4ABE-A55C-E81438EF9C7E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;p2">
              <a:extLst>
                <a:ext uri="{FF2B5EF4-FFF2-40B4-BE49-F238E27FC236}">
                  <a16:creationId xmlns:a16="http://schemas.microsoft.com/office/drawing/2014/main" id="{343FF36D-CE8A-4FA0-AE59-D5556757C892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7;p2">
              <a:extLst>
                <a:ext uri="{FF2B5EF4-FFF2-40B4-BE49-F238E27FC236}">
                  <a16:creationId xmlns:a16="http://schemas.microsoft.com/office/drawing/2014/main" id="{8C9F2AE1-5AF6-4D7B-AC90-4321A05F78E3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8;p2">
              <a:extLst>
                <a:ext uri="{FF2B5EF4-FFF2-40B4-BE49-F238E27FC236}">
                  <a16:creationId xmlns:a16="http://schemas.microsoft.com/office/drawing/2014/main" id="{416D7C87-9C2B-455D-8307-22E753119664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9;p2">
              <a:extLst>
                <a:ext uri="{FF2B5EF4-FFF2-40B4-BE49-F238E27FC236}">
                  <a16:creationId xmlns:a16="http://schemas.microsoft.com/office/drawing/2014/main" id="{DEB94C03-A918-4C66-A84D-D892DF40C581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0D2B293-8205-4BD9-9382-9BF4272F5C08}"/>
              </a:ext>
            </a:extLst>
          </p:cNvPr>
          <p:cNvGrpSpPr/>
          <p:nvPr/>
        </p:nvGrpSpPr>
        <p:grpSpPr>
          <a:xfrm flipH="1">
            <a:off x="213360" y="0"/>
            <a:ext cx="1130089" cy="1674941"/>
            <a:chOff x="10213101" y="-2"/>
            <a:chExt cx="1130089" cy="1674941"/>
          </a:xfrm>
        </p:grpSpPr>
        <p:sp>
          <p:nvSpPr>
            <p:cNvPr id="153" name="Rectangle: Top Corners Rounded 152">
              <a:extLst>
                <a:ext uri="{FF2B5EF4-FFF2-40B4-BE49-F238E27FC236}">
                  <a16:creationId xmlns:a16="http://schemas.microsoft.com/office/drawing/2014/main" id="{7FA2F0A3-7909-4425-B15E-55882A5BC4C7}"/>
                </a:ext>
              </a:extLst>
            </p:cNvPr>
            <p:cNvSpPr/>
            <p:nvPr/>
          </p:nvSpPr>
          <p:spPr>
            <a:xfrm flipV="1">
              <a:off x="10810746" y="-2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Circle: Hollow 153">
              <a:extLst>
                <a:ext uri="{FF2B5EF4-FFF2-40B4-BE49-F238E27FC236}">
                  <a16:creationId xmlns:a16="http://schemas.microsoft.com/office/drawing/2014/main" id="{76799DAD-7E89-4C3E-A6A7-8D38C7EC88EA}"/>
                </a:ext>
              </a:extLst>
            </p:cNvPr>
            <p:cNvSpPr/>
            <p:nvPr/>
          </p:nvSpPr>
          <p:spPr>
            <a:xfrm rot="16200000">
              <a:off x="10213101" y="720431"/>
              <a:ext cx="954508" cy="954508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C3D706-5727-4533-A2EF-BCCDEE6B417F}"/>
              </a:ext>
            </a:extLst>
          </p:cNvPr>
          <p:cNvGrpSpPr/>
          <p:nvPr/>
        </p:nvGrpSpPr>
        <p:grpSpPr>
          <a:xfrm>
            <a:off x="2838208" y="5128114"/>
            <a:ext cx="1127694" cy="1127694"/>
            <a:chOff x="9917574" y="631037"/>
            <a:chExt cx="1127694" cy="1127694"/>
          </a:xfrm>
        </p:grpSpPr>
        <p:sp>
          <p:nvSpPr>
            <p:cNvPr id="96" name="Flowchart: Connector 95">
              <a:extLst>
                <a:ext uri="{FF2B5EF4-FFF2-40B4-BE49-F238E27FC236}">
                  <a16:creationId xmlns:a16="http://schemas.microsoft.com/office/drawing/2014/main" id="{777C6734-BF8D-4CC6-B75E-B92C57DD56FF}"/>
                </a:ext>
              </a:extLst>
            </p:cNvPr>
            <p:cNvSpPr/>
            <p:nvPr/>
          </p:nvSpPr>
          <p:spPr>
            <a:xfrm rot="16200000">
              <a:off x="9917574" y="631037"/>
              <a:ext cx="1127694" cy="1127694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Graphic 55">
              <a:extLst>
                <a:ext uri="{FF2B5EF4-FFF2-40B4-BE49-F238E27FC236}">
                  <a16:creationId xmlns:a16="http://schemas.microsoft.com/office/drawing/2014/main" id="{9F5B0E2E-C91E-408A-A632-3A8600C32F4E}"/>
                </a:ext>
              </a:extLst>
            </p:cNvPr>
            <p:cNvSpPr/>
            <p:nvPr/>
          </p:nvSpPr>
          <p:spPr>
            <a:xfrm>
              <a:off x="10157529" y="820963"/>
              <a:ext cx="647784" cy="747842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43F9C5B6-9CD6-426E-91E6-1B9149398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 Options</a:t>
            </a:r>
          </a:p>
        </p:txBody>
      </p:sp>
    </p:spTree>
    <p:extLst>
      <p:ext uri="{BB962C8B-B14F-4D97-AF65-F5344CB8AC3E}">
        <p14:creationId xmlns:p14="http://schemas.microsoft.com/office/powerpoint/2010/main" val="3611393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23" name="Google Shape;520;p30">
            <a:extLst>
              <a:ext uri="{FF2B5EF4-FFF2-40B4-BE49-F238E27FC236}">
                <a16:creationId xmlns:a16="http://schemas.microsoft.com/office/drawing/2014/main" id="{CC45DEBA-DC95-E2FC-E0DB-0B747C6D0C7F}"/>
              </a:ext>
            </a:extLst>
          </p:cNvPr>
          <p:cNvGrpSpPr/>
          <p:nvPr/>
        </p:nvGrpSpPr>
        <p:grpSpPr>
          <a:xfrm>
            <a:off x="7322918" y="326988"/>
            <a:ext cx="3912826" cy="6064339"/>
            <a:chOff x="-1747421" y="4265936"/>
            <a:chExt cx="2291204" cy="3551057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4" name="Google Shape;521;p30">
              <a:extLst>
                <a:ext uri="{FF2B5EF4-FFF2-40B4-BE49-F238E27FC236}">
                  <a16:creationId xmlns:a16="http://schemas.microsoft.com/office/drawing/2014/main" id="{473202B2-4E9E-D0D4-FCE7-D0D9F952D71E}"/>
                </a:ext>
              </a:extLst>
            </p:cNvPr>
            <p:cNvSpPr/>
            <p:nvPr/>
          </p:nvSpPr>
          <p:spPr>
            <a:xfrm rot="10800000">
              <a:off x="-1747421" y="7623046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522;p30">
              <a:extLst>
                <a:ext uri="{FF2B5EF4-FFF2-40B4-BE49-F238E27FC236}">
                  <a16:creationId xmlns:a16="http://schemas.microsoft.com/office/drawing/2014/main" id="{DBD5811E-CB6E-E0E4-CFDC-3FF5EF0F8ED1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1608CC-38BC-4CAB-8BE9-F878FDEAD792}"/>
              </a:ext>
            </a:extLst>
          </p:cNvPr>
          <p:cNvGrpSpPr/>
          <p:nvPr/>
        </p:nvGrpSpPr>
        <p:grpSpPr>
          <a:xfrm flipH="1">
            <a:off x="213360" y="0"/>
            <a:ext cx="1002552" cy="1440863"/>
            <a:chOff x="10340638" y="-2"/>
            <a:chExt cx="1002552" cy="1440863"/>
          </a:xfrm>
        </p:grpSpPr>
        <p:sp>
          <p:nvSpPr>
            <p:cNvPr id="22" name="Rectangle: Top Corners Rounded 21">
              <a:extLst>
                <a:ext uri="{FF2B5EF4-FFF2-40B4-BE49-F238E27FC236}">
                  <a16:creationId xmlns:a16="http://schemas.microsoft.com/office/drawing/2014/main" id="{C971DB26-2E2A-43F2-BBEC-31166A3861AC}"/>
                </a:ext>
              </a:extLst>
            </p:cNvPr>
            <p:cNvSpPr/>
            <p:nvPr/>
          </p:nvSpPr>
          <p:spPr>
            <a:xfrm flipV="1">
              <a:off x="10810746" y="-2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Circle: Hollow 26">
              <a:extLst>
                <a:ext uri="{FF2B5EF4-FFF2-40B4-BE49-F238E27FC236}">
                  <a16:creationId xmlns:a16="http://schemas.microsoft.com/office/drawing/2014/main" id="{184CB7CD-8012-497B-8F3A-0C9331A12B03}"/>
                </a:ext>
              </a:extLst>
            </p:cNvPr>
            <p:cNvSpPr/>
            <p:nvPr/>
          </p:nvSpPr>
          <p:spPr>
            <a:xfrm rot="16200000">
              <a:off x="10340638" y="396667"/>
              <a:ext cx="828620" cy="828620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ED695DB-0D61-4123-91C3-D444A23A6A2F}"/>
              </a:ext>
            </a:extLst>
          </p:cNvPr>
          <p:cNvGrpSpPr/>
          <p:nvPr/>
        </p:nvGrpSpPr>
        <p:grpSpPr>
          <a:xfrm flipH="1">
            <a:off x="11612239" y="4152569"/>
            <a:ext cx="473081" cy="2705431"/>
            <a:chOff x="64771" y="4152569"/>
            <a:chExt cx="473081" cy="2705431"/>
          </a:xfrm>
        </p:grpSpPr>
        <p:sp>
          <p:nvSpPr>
            <p:cNvPr id="29" name="Rectangle: Top Corners Rounded 21">
              <a:extLst>
                <a:ext uri="{FF2B5EF4-FFF2-40B4-BE49-F238E27FC236}">
                  <a16:creationId xmlns:a16="http://schemas.microsoft.com/office/drawing/2014/main" id="{0DF913D4-115A-43D3-928A-D7584D426064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Google Shape;517;p30">
              <a:extLst>
                <a:ext uri="{FF2B5EF4-FFF2-40B4-BE49-F238E27FC236}">
                  <a16:creationId xmlns:a16="http://schemas.microsoft.com/office/drawing/2014/main" id="{C5CA6CEC-CD9E-461E-882D-715CB9F480B7}"/>
                </a:ext>
              </a:extLst>
            </p:cNvPr>
            <p:cNvSpPr/>
            <p:nvPr/>
          </p:nvSpPr>
          <p:spPr>
            <a:xfrm rot="10800000">
              <a:off x="272553" y="4152569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79FF906-BE28-4E0B-B3C1-6675D7BC44E9}"/>
              </a:ext>
            </a:extLst>
          </p:cNvPr>
          <p:cNvGrpSpPr/>
          <p:nvPr/>
        </p:nvGrpSpPr>
        <p:grpSpPr>
          <a:xfrm rot="16200000">
            <a:off x="3418257" y="5775106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2" name="Google Shape;18;p2">
              <a:extLst>
                <a:ext uri="{FF2B5EF4-FFF2-40B4-BE49-F238E27FC236}">
                  <a16:creationId xmlns:a16="http://schemas.microsoft.com/office/drawing/2014/main" id="{9D2A51AF-C7E1-4EA7-BD29-F133B40821AE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2;p2">
              <a:extLst>
                <a:ext uri="{FF2B5EF4-FFF2-40B4-BE49-F238E27FC236}">
                  <a16:creationId xmlns:a16="http://schemas.microsoft.com/office/drawing/2014/main" id="{4B505316-F70C-4E86-A4F9-5D7A72C40A89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3;p2">
              <a:extLst>
                <a:ext uri="{FF2B5EF4-FFF2-40B4-BE49-F238E27FC236}">
                  <a16:creationId xmlns:a16="http://schemas.microsoft.com/office/drawing/2014/main" id="{55254AE9-21BB-4DC4-9488-B134852DA194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4;p2">
              <a:extLst>
                <a:ext uri="{FF2B5EF4-FFF2-40B4-BE49-F238E27FC236}">
                  <a16:creationId xmlns:a16="http://schemas.microsoft.com/office/drawing/2014/main" id="{366ED342-063B-48D4-B46B-C500B2F96D9E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5;p2">
              <a:extLst>
                <a:ext uri="{FF2B5EF4-FFF2-40B4-BE49-F238E27FC236}">
                  <a16:creationId xmlns:a16="http://schemas.microsoft.com/office/drawing/2014/main" id="{BC5BCD35-7124-42D7-A1F5-F207625BA333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6;p2">
              <a:extLst>
                <a:ext uri="{FF2B5EF4-FFF2-40B4-BE49-F238E27FC236}">
                  <a16:creationId xmlns:a16="http://schemas.microsoft.com/office/drawing/2014/main" id="{5A8647F1-7465-4897-8272-80D4DD599228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7;p2">
              <a:extLst>
                <a:ext uri="{FF2B5EF4-FFF2-40B4-BE49-F238E27FC236}">
                  <a16:creationId xmlns:a16="http://schemas.microsoft.com/office/drawing/2014/main" id="{EA7E48E9-3EC7-448F-AB5E-AEFA7B40FCFE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8;p2">
              <a:extLst>
                <a:ext uri="{FF2B5EF4-FFF2-40B4-BE49-F238E27FC236}">
                  <a16:creationId xmlns:a16="http://schemas.microsoft.com/office/drawing/2014/main" id="{D7AF0F48-3822-48AF-A34B-E56D672BF563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9;p2">
              <a:extLst>
                <a:ext uri="{FF2B5EF4-FFF2-40B4-BE49-F238E27FC236}">
                  <a16:creationId xmlns:a16="http://schemas.microsoft.com/office/drawing/2014/main" id="{1045C31F-B337-4475-AE18-AA2819E86D60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577B08B-DD54-4BC7-9F39-A2DA44149888}"/>
              </a:ext>
            </a:extLst>
          </p:cNvPr>
          <p:cNvGrpSpPr/>
          <p:nvPr/>
        </p:nvGrpSpPr>
        <p:grpSpPr>
          <a:xfrm>
            <a:off x="5438551" y="3049378"/>
            <a:ext cx="5285157" cy="2040836"/>
            <a:chOff x="5494197" y="2306887"/>
            <a:chExt cx="5285157" cy="204083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5494197" y="2306887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F270438-2B72-4952-95F2-56886B818215}"/>
                </a:ext>
              </a:extLst>
            </p:cNvPr>
            <p:cNvGrpSpPr/>
            <p:nvPr/>
          </p:nvGrpSpPr>
          <p:grpSpPr>
            <a:xfrm>
              <a:off x="5494197" y="3774702"/>
              <a:ext cx="4073372" cy="573021"/>
              <a:chOff x="1795151" y="4637497"/>
              <a:chExt cx="4073372" cy="573021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C2589AD-32FC-FC12-0A81-1DC7C2033B7F}"/>
                  </a:ext>
                </a:extLst>
              </p:cNvPr>
              <p:cNvSpPr txBox="1"/>
              <p:nvPr/>
            </p:nvSpPr>
            <p:spPr>
              <a:xfrm>
                <a:off x="1795151" y="4637497"/>
                <a:ext cx="40733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endParaRPr lang="en-CA" b="1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C917CB-D22C-0D87-F1AF-222CF48535CD}"/>
                  </a:ext>
                </a:extLst>
              </p:cNvPr>
              <p:cNvSpPr txBox="1"/>
              <p:nvPr/>
            </p:nvSpPr>
            <p:spPr>
              <a:xfrm>
                <a:off x="1795151" y="4948908"/>
                <a:ext cx="4073372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endParaRPr lang="en-CA" sz="1100" b="1" dirty="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455A26-17A6-42CA-BD4F-3330D26557C7}"/>
              </a:ext>
            </a:extLst>
          </p:cNvPr>
          <p:cNvGrpSpPr/>
          <p:nvPr/>
        </p:nvGrpSpPr>
        <p:grpSpPr>
          <a:xfrm>
            <a:off x="10067410" y="4584041"/>
            <a:ext cx="1127694" cy="1127694"/>
            <a:chOff x="9917574" y="631037"/>
            <a:chExt cx="1127694" cy="1127694"/>
          </a:xfrm>
        </p:grpSpPr>
        <p:sp>
          <p:nvSpPr>
            <p:cNvPr id="44" name="Flowchart: Connector 43">
              <a:extLst>
                <a:ext uri="{FF2B5EF4-FFF2-40B4-BE49-F238E27FC236}">
                  <a16:creationId xmlns:a16="http://schemas.microsoft.com/office/drawing/2014/main" id="{8529BA3C-8CAB-4857-B480-A3CE8F25318C}"/>
                </a:ext>
              </a:extLst>
            </p:cNvPr>
            <p:cNvSpPr/>
            <p:nvPr/>
          </p:nvSpPr>
          <p:spPr>
            <a:xfrm rot="16200000">
              <a:off x="9917574" y="631037"/>
              <a:ext cx="1127694" cy="1127694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Graphic 55">
              <a:extLst>
                <a:ext uri="{FF2B5EF4-FFF2-40B4-BE49-F238E27FC236}">
                  <a16:creationId xmlns:a16="http://schemas.microsoft.com/office/drawing/2014/main" id="{FFA1C3B0-7692-46F4-ACE3-70809F4313EC}"/>
                </a:ext>
              </a:extLst>
            </p:cNvPr>
            <p:cNvSpPr/>
            <p:nvPr/>
          </p:nvSpPr>
          <p:spPr>
            <a:xfrm>
              <a:off x="10157529" y="820963"/>
              <a:ext cx="647784" cy="747842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C6CE65-0932-490F-A057-EAEFEBE3CEB3}"/>
              </a:ext>
            </a:extLst>
          </p:cNvPr>
          <p:cNvGrpSpPr/>
          <p:nvPr/>
        </p:nvGrpSpPr>
        <p:grpSpPr>
          <a:xfrm>
            <a:off x="5142673" y="1859340"/>
            <a:ext cx="1092796" cy="1569660"/>
            <a:chOff x="660690" y="1522057"/>
            <a:chExt cx="1092796" cy="156966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AE15ADE-4B52-475D-8B6B-A84E2A93DFB3}"/>
                </a:ext>
              </a:extLst>
            </p:cNvPr>
            <p:cNvSpPr/>
            <p:nvPr/>
          </p:nvSpPr>
          <p:spPr>
            <a:xfrm>
              <a:off x="660690" y="1522057"/>
              <a:ext cx="1092796" cy="10927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002FB0F-22D0-4A70-B49B-F4EB674A93E3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748FFA67-75ED-4810-B70F-062B6A660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Patient Testimonials</a:t>
            </a:r>
          </a:p>
        </p:txBody>
      </p:sp>
      <p:pic>
        <p:nvPicPr>
          <p:cNvPr id="14" name="Picture Placeholder 13" descr="A person with a stethoscope around her neck and a person with a stethoscope around her neck&#10;&#10;Description automatically generated">
            <a:extLst>
              <a:ext uri="{FF2B5EF4-FFF2-40B4-BE49-F238E27FC236}">
                <a16:creationId xmlns:a16="http://schemas.microsoft.com/office/drawing/2014/main" id="{E2C80D21-CC00-9B33-BCF1-F8FCCFF898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097" y="653522"/>
            <a:ext cx="3124783" cy="5550957"/>
          </a:xfrm>
        </p:spPr>
      </p:pic>
    </p:spTree>
    <p:extLst>
      <p:ext uri="{BB962C8B-B14F-4D97-AF65-F5344CB8AC3E}">
        <p14:creationId xmlns:p14="http://schemas.microsoft.com/office/powerpoint/2010/main" val="194575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2F833550-4697-44C0-B330-7FFD6955E640}"/>
              </a:ext>
            </a:extLst>
          </p:cNvPr>
          <p:cNvSpPr/>
          <p:nvPr/>
        </p:nvSpPr>
        <p:spPr>
          <a:xfrm rot="5400000">
            <a:off x="638745" y="1872206"/>
            <a:ext cx="2519284" cy="1670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2EC2418D-EF6C-4D5C-8219-8116723B38FA}"/>
              </a:ext>
            </a:extLst>
          </p:cNvPr>
          <p:cNvSpPr/>
          <p:nvPr/>
        </p:nvSpPr>
        <p:spPr>
          <a:xfrm rot="5400000">
            <a:off x="3437154" y="1872206"/>
            <a:ext cx="2519284" cy="1670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FFD42A06-34B8-4A40-98CA-100CA54C519C}"/>
              </a:ext>
            </a:extLst>
          </p:cNvPr>
          <p:cNvSpPr/>
          <p:nvPr/>
        </p:nvSpPr>
        <p:spPr>
          <a:xfrm rot="5400000">
            <a:off x="6235563" y="1872206"/>
            <a:ext cx="2519284" cy="1670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78638D00-C162-4991-9311-07E54E167DF1}"/>
              </a:ext>
            </a:extLst>
          </p:cNvPr>
          <p:cNvSpPr/>
          <p:nvPr/>
        </p:nvSpPr>
        <p:spPr>
          <a:xfrm rot="5400000">
            <a:off x="9033972" y="1872206"/>
            <a:ext cx="2519284" cy="1670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488A3D3-4BAB-48AF-ACA5-9ED42E797D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745" y="1534160"/>
            <a:ext cx="1525284" cy="2346564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AB0C127-2FD1-41C4-880B-5FA3BAEE8D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A579619-E73C-4A65-8779-8B6C79620DE5}"/>
              </a:ext>
            </a:extLst>
          </p:cNvPr>
          <p:cNvGrpSpPr/>
          <p:nvPr/>
        </p:nvGrpSpPr>
        <p:grpSpPr>
          <a:xfrm>
            <a:off x="737574" y="4300037"/>
            <a:ext cx="10716853" cy="1848759"/>
            <a:chOff x="737574" y="4300037"/>
            <a:chExt cx="10716853" cy="1848759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737574" y="4300037"/>
              <a:ext cx="2321626" cy="1848759"/>
              <a:chOff x="1537363" y="4383020"/>
              <a:chExt cx="2321626" cy="184875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634520" y="4662119"/>
                <a:ext cx="2127313" cy="156966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38302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5D26761-EB5D-4032-A429-3F89F8B081FE}"/>
                </a:ext>
              </a:extLst>
            </p:cNvPr>
            <p:cNvGrpSpPr/>
            <p:nvPr/>
          </p:nvGrpSpPr>
          <p:grpSpPr>
            <a:xfrm>
              <a:off x="3535983" y="4300037"/>
              <a:ext cx="2321626" cy="1848759"/>
              <a:chOff x="1537363" y="4383020"/>
              <a:chExt cx="2321626" cy="1848759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FD3C16B-2C83-4292-9ACE-ADABCA5C5301}"/>
                  </a:ext>
                </a:extLst>
              </p:cNvPr>
              <p:cNvSpPr txBox="1"/>
              <p:nvPr/>
            </p:nvSpPr>
            <p:spPr>
              <a:xfrm>
                <a:off x="1634520" y="4662119"/>
                <a:ext cx="2127313" cy="156966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969CA9E3-BEF0-4A5F-AAA7-3838D424A69D}"/>
                  </a:ext>
                </a:extLst>
              </p:cNvPr>
              <p:cNvSpPr txBox="1"/>
              <p:nvPr/>
            </p:nvSpPr>
            <p:spPr>
              <a:xfrm>
                <a:off x="1537363" y="438302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200A10F9-BADA-461F-8B17-860679111508}"/>
                </a:ext>
              </a:extLst>
            </p:cNvPr>
            <p:cNvGrpSpPr/>
            <p:nvPr/>
          </p:nvGrpSpPr>
          <p:grpSpPr>
            <a:xfrm>
              <a:off x="6334392" y="4300037"/>
              <a:ext cx="2321626" cy="1848759"/>
              <a:chOff x="1537363" y="4383020"/>
              <a:chExt cx="2321626" cy="1848759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C2C7C8E1-78C3-4715-9D7B-40C118A60B98}"/>
                  </a:ext>
                </a:extLst>
              </p:cNvPr>
              <p:cNvSpPr txBox="1"/>
              <p:nvPr/>
            </p:nvSpPr>
            <p:spPr>
              <a:xfrm>
                <a:off x="1634520" y="4662119"/>
                <a:ext cx="2127313" cy="156966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966D1305-0E93-41D5-A66A-A1E22143117F}"/>
                  </a:ext>
                </a:extLst>
              </p:cNvPr>
              <p:cNvSpPr txBox="1"/>
              <p:nvPr/>
            </p:nvSpPr>
            <p:spPr>
              <a:xfrm>
                <a:off x="1537363" y="438302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D20ECCF-44DD-4E1A-908B-884556DEC2B1}"/>
                </a:ext>
              </a:extLst>
            </p:cNvPr>
            <p:cNvGrpSpPr/>
            <p:nvPr/>
          </p:nvGrpSpPr>
          <p:grpSpPr>
            <a:xfrm>
              <a:off x="9132801" y="4300037"/>
              <a:ext cx="2321626" cy="1848759"/>
              <a:chOff x="9132801" y="4360997"/>
              <a:chExt cx="2321626" cy="1848759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84C25047-4047-413E-8FEF-FFFF93EFA429}"/>
                  </a:ext>
                </a:extLst>
              </p:cNvPr>
              <p:cNvSpPr txBox="1"/>
              <p:nvPr/>
            </p:nvSpPr>
            <p:spPr>
              <a:xfrm>
                <a:off x="9229958" y="4640096"/>
                <a:ext cx="2127313" cy="156966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/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A43340A5-6C64-4D36-BAE6-2B37A0C9D61E}"/>
                  </a:ext>
                </a:extLst>
              </p:cNvPr>
              <p:cNvSpPr txBox="1"/>
              <p:nvPr/>
            </p:nvSpPr>
            <p:spPr>
              <a:xfrm>
                <a:off x="9132801" y="4360997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accent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E99B0C2-BDCD-489B-91CB-BA99A50D5364}"/>
              </a:ext>
            </a:extLst>
          </p:cNvPr>
          <p:cNvGrpSpPr/>
          <p:nvPr/>
        </p:nvGrpSpPr>
        <p:grpSpPr>
          <a:xfrm flipH="1">
            <a:off x="11612239" y="4152569"/>
            <a:ext cx="473081" cy="2705431"/>
            <a:chOff x="64771" y="4152569"/>
            <a:chExt cx="473081" cy="2705431"/>
          </a:xfrm>
        </p:grpSpPr>
        <p:sp>
          <p:nvSpPr>
            <p:cNvPr id="148" name="Rectangle: Top Corners Rounded 21">
              <a:extLst>
                <a:ext uri="{FF2B5EF4-FFF2-40B4-BE49-F238E27FC236}">
                  <a16:creationId xmlns:a16="http://schemas.microsoft.com/office/drawing/2014/main" id="{EA79C630-D41F-43DE-B3C5-8BAC92C74EF8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Google Shape;517;p30">
              <a:extLst>
                <a:ext uri="{FF2B5EF4-FFF2-40B4-BE49-F238E27FC236}">
                  <a16:creationId xmlns:a16="http://schemas.microsoft.com/office/drawing/2014/main" id="{C7100EFE-A34F-4E30-9D38-D6F48941C793}"/>
                </a:ext>
              </a:extLst>
            </p:cNvPr>
            <p:cNvSpPr/>
            <p:nvPr/>
          </p:nvSpPr>
          <p:spPr>
            <a:xfrm rot="10800000">
              <a:off x="272553" y="4152569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1BF12AE-E7F2-4ED1-88B6-C3D73EF0DADA}"/>
              </a:ext>
            </a:extLst>
          </p:cNvPr>
          <p:cNvGrpSpPr/>
          <p:nvPr/>
        </p:nvGrpSpPr>
        <p:grpSpPr>
          <a:xfrm rot="16200000">
            <a:off x="10699054" y="-180531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1" name="Google Shape;18;p2">
              <a:extLst>
                <a:ext uri="{FF2B5EF4-FFF2-40B4-BE49-F238E27FC236}">
                  <a16:creationId xmlns:a16="http://schemas.microsoft.com/office/drawing/2014/main" id="{B6A981DB-0092-42C5-A96F-B29100D9536D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2;p2">
              <a:extLst>
                <a:ext uri="{FF2B5EF4-FFF2-40B4-BE49-F238E27FC236}">
                  <a16:creationId xmlns:a16="http://schemas.microsoft.com/office/drawing/2014/main" id="{B9BE4E08-EC97-4863-9DA7-EB2B624B927E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3;p2">
              <a:extLst>
                <a:ext uri="{FF2B5EF4-FFF2-40B4-BE49-F238E27FC236}">
                  <a16:creationId xmlns:a16="http://schemas.microsoft.com/office/drawing/2014/main" id="{A8C8C9C0-E775-4C2E-B462-7C36951ABF18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4;p2">
              <a:extLst>
                <a:ext uri="{FF2B5EF4-FFF2-40B4-BE49-F238E27FC236}">
                  <a16:creationId xmlns:a16="http://schemas.microsoft.com/office/drawing/2014/main" id="{5B8CF0A9-61EB-4918-A691-067F834012DC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;p2">
              <a:extLst>
                <a:ext uri="{FF2B5EF4-FFF2-40B4-BE49-F238E27FC236}">
                  <a16:creationId xmlns:a16="http://schemas.microsoft.com/office/drawing/2014/main" id="{C7D2C208-9118-41B7-8164-DAD3BF589EFC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6;p2">
              <a:extLst>
                <a:ext uri="{FF2B5EF4-FFF2-40B4-BE49-F238E27FC236}">
                  <a16:creationId xmlns:a16="http://schemas.microsoft.com/office/drawing/2014/main" id="{4D9DCFCF-7CE6-4CCC-A028-23C8DD2CDE1E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7;p2">
              <a:extLst>
                <a:ext uri="{FF2B5EF4-FFF2-40B4-BE49-F238E27FC236}">
                  <a16:creationId xmlns:a16="http://schemas.microsoft.com/office/drawing/2014/main" id="{B7A1CFF3-9164-4BE9-AC0E-15A82830FC74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8;p2">
              <a:extLst>
                <a:ext uri="{FF2B5EF4-FFF2-40B4-BE49-F238E27FC236}">
                  <a16:creationId xmlns:a16="http://schemas.microsoft.com/office/drawing/2014/main" id="{68C01646-21BB-44DE-B0B9-CCFA9E23F92E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9;p2">
              <a:extLst>
                <a:ext uri="{FF2B5EF4-FFF2-40B4-BE49-F238E27FC236}">
                  <a16:creationId xmlns:a16="http://schemas.microsoft.com/office/drawing/2014/main" id="{BB4C3402-A0BD-4E1B-BC9E-4F94F3C440C7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CECD2ED-098D-476C-B143-67DA8E0D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Prevention and Management</a:t>
            </a:r>
          </a:p>
        </p:txBody>
      </p:sp>
      <p:pic>
        <p:nvPicPr>
          <p:cNvPr id="15" name="Picture Placeholder 14" descr="A person wearing a face mask&#10;&#10;Description automatically generated">
            <a:extLst>
              <a:ext uri="{FF2B5EF4-FFF2-40B4-BE49-F238E27FC236}">
                <a16:creationId xmlns:a16="http://schemas.microsoft.com/office/drawing/2014/main" id="{185CF45E-CC33-9E0B-6184-93982AC271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Picture Placeholder 16" descr="A group of pills in containers&#10;&#10;Description automatically generated">
            <a:extLst>
              <a:ext uri="{FF2B5EF4-FFF2-40B4-BE49-F238E27FC236}">
                <a16:creationId xmlns:a16="http://schemas.microsoft.com/office/drawing/2014/main" id="{39CFA4A2-0EC6-2DFA-DAFD-406661F5C3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9548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CF3639-898C-4E8D-8CC4-E2EF9CB087D5}"/>
              </a:ext>
            </a:extLst>
          </p:cNvPr>
          <p:cNvGrpSpPr/>
          <p:nvPr/>
        </p:nvGrpSpPr>
        <p:grpSpPr>
          <a:xfrm>
            <a:off x="9546791" y="1714613"/>
            <a:ext cx="2525277" cy="4451363"/>
            <a:chOff x="4109571" y="1401683"/>
            <a:chExt cx="1553736" cy="4197275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8B2C876-032E-436C-B185-9EABDDB42F3E}"/>
                </a:ext>
              </a:extLst>
            </p:cNvPr>
            <p:cNvGrpSpPr/>
            <p:nvPr/>
          </p:nvGrpSpPr>
          <p:grpSpPr>
            <a:xfrm>
              <a:off x="4109571" y="1401683"/>
              <a:ext cx="1359902" cy="1145490"/>
              <a:chOff x="4109571" y="1401683"/>
              <a:chExt cx="1359902" cy="1145490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0D74DE4-21B7-407A-BBC9-2400DE8B40BE}"/>
                  </a:ext>
                </a:extLst>
              </p:cNvPr>
              <p:cNvSpPr txBox="1"/>
              <p:nvPr/>
            </p:nvSpPr>
            <p:spPr>
              <a:xfrm flipH="1">
                <a:off x="4109571" y="1617116"/>
                <a:ext cx="1359902" cy="930057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Age : 45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Tw Cen MT (Headings)"/>
                  </a:rPr>
                  <a:t>State: Texas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Salary : $86K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Tw Cen MT (Headings)"/>
                  </a:rPr>
                  <a:t>Language: English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83E114A-D59C-4EA1-A9C6-85D8D8C1FD34}"/>
                  </a:ext>
                </a:extLst>
              </p:cNvPr>
              <p:cNvSpPr txBox="1"/>
              <p:nvPr/>
            </p:nvSpPr>
            <p:spPr>
              <a:xfrm flipH="1">
                <a:off x="4109572" y="1401683"/>
                <a:ext cx="1359901" cy="290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400" b="1" i="0" spc="300" dirty="0">
                    <a:solidFill>
                      <a:schemeClr val="accent2"/>
                    </a:solidFill>
                    <a:effectLst/>
                    <a:latin typeface="Tw Cen MT (Headings)"/>
                    <a:ea typeface="Verdana" panose="020B0604030504040204" pitchFamily="34" charset="0"/>
                    <a:cs typeface="Aparajita" panose="02020603050405020304" pitchFamily="18" charset="0"/>
                  </a:rPr>
                  <a:t>About </a:t>
                </a:r>
                <a:endParaRPr lang="en-CA" sz="1400" b="1" spc="300" dirty="0">
                  <a:solidFill>
                    <a:schemeClr val="accent2"/>
                  </a:solidFill>
                  <a:latin typeface="Tw Cen MT (Headings)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765C774-6D65-45CB-B77B-950AD5523F8D}"/>
                </a:ext>
              </a:extLst>
            </p:cNvPr>
            <p:cNvGrpSpPr/>
            <p:nvPr/>
          </p:nvGrpSpPr>
          <p:grpSpPr>
            <a:xfrm>
              <a:off x="4109571" y="3006884"/>
              <a:ext cx="1389394" cy="886942"/>
              <a:chOff x="4109571" y="1401683"/>
              <a:chExt cx="1389394" cy="886942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E276BF1-B6DC-46B2-A0F8-F5F13F16B526}"/>
                  </a:ext>
                </a:extLst>
              </p:cNvPr>
              <p:cNvSpPr txBox="1"/>
              <p:nvPr/>
            </p:nvSpPr>
            <p:spPr>
              <a:xfrm flipH="1">
                <a:off x="4109571" y="1621146"/>
                <a:ext cx="1335258" cy="667479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,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, 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tempor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labore et 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. 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D098A49-829F-4AD3-AA9C-E549CDEA234E}"/>
                  </a:ext>
                </a:extLst>
              </p:cNvPr>
              <p:cNvSpPr txBox="1"/>
              <p:nvPr/>
            </p:nvSpPr>
            <p:spPr>
              <a:xfrm flipH="1">
                <a:off x="4109572" y="1401683"/>
                <a:ext cx="1389393" cy="2902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400" b="1" i="0" spc="300" dirty="0">
                    <a:solidFill>
                      <a:schemeClr val="accent2"/>
                    </a:solidFill>
                    <a:effectLst/>
                    <a:latin typeface="Tw Cen MT (Headings)"/>
                    <a:ea typeface="Verdana" panose="020B0604030504040204" pitchFamily="34" charset="0"/>
                    <a:cs typeface="Aparajita" panose="02020603050405020304" pitchFamily="18" charset="0"/>
                  </a:rPr>
                  <a:t>Medical History</a:t>
                </a:r>
                <a:endParaRPr lang="en-CA" sz="1400" b="1" spc="300" dirty="0">
                  <a:solidFill>
                    <a:schemeClr val="accent2"/>
                  </a:solidFill>
                  <a:latin typeface="Tw Cen MT (Headings)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7C67302-A138-480A-9DAB-0A846B4DDE57}"/>
                </a:ext>
              </a:extLst>
            </p:cNvPr>
            <p:cNvGrpSpPr/>
            <p:nvPr/>
          </p:nvGrpSpPr>
          <p:grpSpPr>
            <a:xfrm>
              <a:off x="4109572" y="4566913"/>
              <a:ext cx="1553735" cy="1032045"/>
              <a:chOff x="4109572" y="1401683"/>
              <a:chExt cx="1553735" cy="1032045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6DEC270-4341-4F88-A888-23858DE9267F}"/>
                  </a:ext>
                </a:extLst>
              </p:cNvPr>
              <p:cNvSpPr txBox="1"/>
              <p:nvPr/>
            </p:nvSpPr>
            <p:spPr>
              <a:xfrm flipH="1">
                <a:off x="4109572" y="1621146"/>
                <a:ext cx="1553735" cy="812582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Lorem ipsum dolor sit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amet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Consectetur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adipiscing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elit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,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Sed do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eiusmod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tempor</a:t>
                </a:r>
                <a:endParaRPr lang="en-CA" sz="10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Tw Cen MT (Headings)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Incididunt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ut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 labore et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Dolore magna </a:t>
                </a:r>
                <a:r>
                  <a:rPr lang="en-CA" sz="10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aliqua</a:t>
                </a:r>
                <a:r>
                  <a: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Tw Cen MT (Headings)"/>
                  </a:rPr>
                  <a:t>. 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8540C17-CB1A-4A3E-B5C7-72AB12BDB202}"/>
                  </a:ext>
                </a:extLst>
              </p:cNvPr>
              <p:cNvSpPr txBox="1"/>
              <p:nvPr/>
            </p:nvSpPr>
            <p:spPr>
              <a:xfrm flipH="1">
                <a:off x="4109572" y="1401683"/>
                <a:ext cx="1374647" cy="2902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CA" sz="1400" b="1" i="0" spc="300" dirty="0">
                    <a:solidFill>
                      <a:schemeClr val="accent2"/>
                    </a:solidFill>
                    <a:effectLst/>
                    <a:latin typeface="Tw Cen MT (Headings)"/>
                  </a:rPr>
                  <a:t>Patient Journey</a:t>
                </a:r>
              </a:p>
            </p:txBody>
          </p:sp>
        </p:grpSp>
      </p:grpSp>
      <p:graphicFrame>
        <p:nvGraphicFramePr>
          <p:cNvPr id="80" name="Table 79">
            <a:extLst>
              <a:ext uri="{FF2B5EF4-FFF2-40B4-BE49-F238E27FC236}">
                <a16:creationId xmlns:a16="http://schemas.microsoft.com/office/drawing/2014/main" id="{E4DC2E40-70D2-4F8E-A92F-240C2D057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301748"/>
              </p:ext>
            </p:extLst>
          </p:nvPr>
        </p:nvGraphicFramePr>
        <p:xfrm>
          <a:off x="389424" y="1447799"/>
          <a:ext cx="4246660" cy="5037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200">
                  <a:extLst>
                    <a:ext uri="{9D8B030D-6E8A-4147-A177-3AD203B41FA5}">
                      <a16:colId xmlns:a16="http://schemas.microsoft.com/office/drawing/2014/main" val="2864433873"/>
                    </a:ext>
                  </a:extLst>
                </a:gridCol>
                <a:gridCol w="3006460">
                  <a:extLst>
                    <a:ext uri="{9D8B030D-6E8A-4147-A177-3AD203B41FA5}">
                      <a16:colId xmlns:a16="http://schemas.microsoft.com/office/drawing/2014/main" val="2818536761"/>
                    </a:ext>
                  </a:extLst>
                </a:gridCol>
              </a:tblGrid>
              <a:tr h="4916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Information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186482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Causes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Family history and a sedentary lifestyle.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3991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Symptoms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Fatigue, joint stiffness, and breathlessness.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83613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Diagnosis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Blood tests and imaging confirmed arthritis.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60271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Treatment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Anti-inflammatory meds, physical therapy, and diet changes.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52422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Prevention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Stay active, eat healthy, and avoid smoking.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40189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Risk Factors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Age, family history, and inactivity.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38801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Complications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Risk of chronic pain and mobility issues.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653545"/>
                  </a:ext>
                </a:extLst>
              </a:tr>
              <a:tr h="49161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Prognosis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Condition can improve with proper management.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68641"/>
                  </a:ext>
                </a:extLst>
              </a:tr>
              <a:tr h="613199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Lifestyle Modifications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Daily walking and stretching recommended.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041652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43" name="Google Shape;520;p30">
            <a:extLst>
              <a:ext uri="{FF2B5EF4-FFF2-40B4-BE49-F238E27FC236}">
                <a16:creationId xmlns:a16="http://schemas.microsoft.com/office/drawing/2014/main" id="{6B2857A0-E9F6-2F14-A305-581F8DCE9D6B}"/>
              </a:ext>
            </a:extLst>
          </p:cNvPr>
          <p:cNvGrpSpPr/>
          <p:nvPr/>
        </p:nvGrpSpPr>
        <p:grpSpPr>
          <a:xfrm>
            <a:off x="4719029" y="550426"/>
            <a:ext cx="5025259" cy="774780"/>
            <a:chOff x="-203482" y="4426938"/>
            <a:chExt cx="2467464" cy="38042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4" name="Google Shape;521;p30">
              <a:extLst>
                <a:ext uri="{FF2B5EF4-FFF2-40B4-BE49-F238E27FC236}">
                  <a16:creationId xmlns:a16="http://schemas.microsoft.com/office/drawing/2014/main" id="{84506B0D-3E35-048E-0F4E-2ED68F712702}"/>
                </a:ext>
              </a:extLst>
            </p:cNvPr>
            <p:cNvSpPr/>
            <p:nvPr/>
          </p:nvSpPr>
          <p:spPr>
            <a:xfrm rot="10800000">
              <a:off x="2070035" y="4426938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522;p30">
              <a:extLst>
                <a:ext uri="{FF2B5EF4-FFF2-40B4-BE49-F238E27FC236}">
                  <a16:creationId xmlns:a16="http://schemas.microsoft.com/office/drawing/2014/main" id="{B4E98C93-D13F-1E89-7B23-B7A5000B0EBB}"/>
                </a:ext>
              </a:extLst>
            </p:cNvPr>
            <p:cNvSpPr/>
            <p:nvPr/>
          </p:nvSpPr>
          <p:spPr>
            <a:xfrm rot="10800000">
              <a:off x="-203482" y="4540119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4F24376-E515-4AB2-B533-BCF46E14BD2D}"/>
              </a:ext>
            </a:extLst>
          </p:cNvPr>
          <p:cNvGrpSpPr/>
          <p:nvPr/>
        </p:nvGrpSpPr>
        <p:grpSpPr>
          <a:xfrm>
            <a:off x="5088305" y="1447801"/>
            <a:ext cx="4006265" cy="5037720"/>
            <a:chOff x="4927271" y="1447801"/>
            <a:chExt cx="4006265" cy="5037720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11D2D24A-1B67-4C22-A1E9-12CBBB73949B}"/>
                </a:ext>
              </a:extLst>
            </p:cNvPr>
            <p:cNvSpPr/>
            <p:nvPr/>
          </p:nvSpPr>
          <p:spPr>
            <a:xfrm rot="16200000">
              <a:off x="4411544" y="1963528"/>
              <a:ext cx="5037720" cy="4006265"/>
            </a:xfrm>
            <a:prstGeom prst="roundRect">
              <a:avLst>
                <a:gd name="adj" fmla="val 500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2">
                    <a:lumMod val="75000"/>
                    <a:lumOff val="25000"/>
                  </a:schemeClr>
                </a:solidFill>
                <a:latin typeface="Tw Cen MT (Headings)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025FA84-B944-480A-99E7-F4BCE9520A72}"/>
                </a:ext>
              </a:extLst>
            </p:cNvPr>
            <p:cNvGrpSpPr/>
            <p:nvPr/>
          </p:nvGrpSpPr>
          <p:grpSpPr>
            <a:xfrm>
              <a:off x="5317665" y="1817120"/>
              <a:ext cx="3225478" cy="4299081"/>
              <a:chOff x="5317665" y="1762028"/>
              <a:chExt cx="3225478" cy="4299081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82646BC-5390-41A4-A4BA-4FE58B5ADC15}"/>
                  </a:ext>
                </a:extLst>
              </p:cNvPr>
              <p:cNvGrpSpPr/>
              <p:nvPr/>
            </p:nvGrpSpPr>
            <p:grpSpPr>
              <a:xfrm>
                <a:off x="5530323" y="3852743"/>
                <a:ext cx="2800163" cy="2208366"/>
                <a:chOff x="5530319" y="3852743"/>
                <a:chExt cx="2800163" cy="2208366"/>
              </a:xfrm>
            </p:grpSpPr>
            <p:sp>
              <p:nvSpPr>
                <p:cNvPr id="71" name="Google Shape;155;p17">
                  <a:extLst>
                    <a:ext uri="{FF2B5EF4-FFF2-40B4-BE49-F238E27FC236}">
                      <a16:creationId xmlns:a16="http://schemas.microsoft.com/office/drawing/2014/main" id="{1C2DEC24-E8A4-4CEE-B99C-FD70486D5186}"/>
                    </a:ext>
                  </a:extLst>
                </p:cNvPr>
                <p:cNvSpPr/>
                <p:nvPr/>
              </p:nvSpPr>
              <p:spPr>
                <a:xfrm>
                  <a:off x="6194247" y="3852743"/>
                  <a:ext cx="1472307" cy="56380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" sz="3200" b="1" kern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Montserrat SemiBold"/>
                      <a:cs typeface="Montserrat SemiBold"/>
                      <a:sym typeface="Montserrat SemiBold"/>
                    </a:rPr>
                    <a:t>40%</a:t>
                  </a:r>
                  <a:endParaRPr sz="3200" b="1" kern="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graphicFrame>
              <p:nvGraphicFramePr>
                <p:cNvPr id="72" name="Chart 71">
                  <a:extLst>
                    <a:ext uri="{FF2B5EF4-FFF2-40B4-BE49-F238E27FC236}">
                      <a16:creationId xmlns:a16="http://schemas.microsoft.com/office/drawing/2014/main" id="{FE148D13-64CE-40EE-8C87-C6DD253B58ED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2013752045"/>
                    </p:ext>
                  </p:extLst>
                </p:nvPr>
              </p:nvGraphicFramePr>
              <p:xfrm>
                <a:off x="6246060" y="4895850"/>
                <a:ext cx="1368681" cy="1165259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CF9E3EC-1653-472C-87E5-CB0BDE71C631}"/>
                    </a:ext>
                  </a:extLst>
                </p:cNvPr>
                <p:cNvSpPr txBox="1"/>
                <p:nvPr/>
              </p:nvSpPr>
              <p:spPr>
                <a:xfrm>
                  <a:off x="5530319" y="4648438"/>
                  <a:ext cx="280016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00" b="0" i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  <a:ea typeface="Cambria" panose="02040503050406030204" pitchFamily="18" charset="0"/>
                      <a:cs typeface="Aparajita" panose="02020603050405020304" pitchFamily="18" charset="0"/>
                    </a:rPr>
                    <a:t>This PowerPoint graph is fully editable, allowing you to effortlessly adjust colors, values, and legends for a polished and tailored presentation.</a:t>
                  </a:r>
                  <a:endParaRPr lang="en-CA" sz="700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Cambria" panose="02040503050406030204" pitchFamily="18" charset="0"/>
                    <a:cs typeface="Aparajita" panose="02020603050405020304" pitchFamily="18" charset="0"/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5B60659F-789E-465F-B8E0-8A80161B5C19}"/>
                  </a:ext>
                </a:extLst>
              </p:cNvPr>
              <p:cNvGrpSpPr/>
              <p:nvPr/>
            </p:nvGrpSpPr>
            <p:grpSpPr>
              <a:xfrm>
                <a:off x="5317665" y="1762028"/>
                <a:ext cx="3225478" cy="1582330"/>
                <a:chOff x="5391150" y="1762028"/>
                <a:chExt cx="3225478" cy="1582330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DD7B9F61-45E9-4C57-96C8-C34BA749490B}"/>
                    </a:ext>
                  </a:extLst>
                </p:cNvPr>
                <p:cNvGrpSpPr/>
                <p:nvPr/>
              </p:nvGrpSpPr>
              <p:grpSpPr>
                <a:xfrm>
                  <a:off x="5391150" y="1982951"/>
                  <a:ext cx="3225478" cy="523220"/>
                  <a:chOff x="5391150" y="1982951"/>
                  <a:chExt cx="3225478" cy="523220"/>
                </a:xfrm>
              </p:grpSpPr>
              <p:sp>
                <p:nvSpPr>
                  <p:cNvPr id="8" name="Rectangle: Rounded Corners 7">
                    <a:extLst>
                      <a:ext uri="{FF2B5EF4-FFF2-40B4-BE49-F238E27FC236}">
                        <a16:creationId xmlns:a16="http://schemas.microsoft.com/office/drawing/2014/main" id="{AA362A21-FFC0-4B7B-AD4B-C9850CBB1786}"/>
                      </a:ext>
                    </a:extLst>
                  </p:cNvPr>
                  <p:cNvSpPr/>
                  <p:nvPr/>
                </p:nvSpPr>
                <p:spPr>
                  <a:xfrm>
                    <a:off x="5391150" y="2000884"/>
                    <a:ext cx="3225478" cy="48735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042DBDFD-EEA0-42D1-8D6D-89D6FE1364A8}"/>
                      </a:ext>
                    </a:extLst>
                  </p:cNvPr>
                  <p:cNvSpPr txBox="1"/>
                  <p:nvPr/>
                </p:nvSpPr>
                <p:spPr>
                  <a:xfrm>
                    <a:off x="6000303" y="1982951"/>
                    <a:ext cx="179583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r>
                      <a:rPr lang="en-CA" sz="1400" b="1" spc="3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w Cen MT (Headings)"/>
                        <a:ea typeface="Verdana" panose="020B0604030504040204" pitchFamily="34" charset="0"/>
                        <a:cs typeface="Aparajita" panose="02020603050405020304" pitchFamily="18" charset="0"/>
                      </a:rPr>
                      <a:t>MARY SMITH</a:t>
                    </a:r>
                  </a:p>
                  <a:p>
                    <a:r>
                      <a:rPr lang="en-CA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w Cen MT (Headings)"/>
                        <a:ea typeface="Verdana" panose="020B0604030504040204" pitchFamily="34" charset="0"/>
                        <a:cs typeface="Aparajita" panose="02020603050405020304" pitchFamily="18" charset="0"/>
                      </a:rPr>
                      <a:t>Designation</a:t>
                    </a:r>
                    <a:endParaRPr lang="en-CA" sz="14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B2168DB7-CD89-4227-A8E7-AFDA1EB3D33E}"/>
                    </a:ext>
                  </a:extLst>
                </p:cNvPr>
                <p:cNvSpPr txBox="1"/>
                <p:nvPr/>
              </p:nvSpPr>
              <p:spPr>
                <a:xfrm>
                  <a:off x="6000303" y="2513361"/>
                  <a:ext cx="2451040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adipiscing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Tw Cen MT (Headings)"/>
                    </a:rPr>
                    <a:t>. </a:t>
                  </a: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DBC0BCCC-06A8-4418-BA81-464C89FDD677}"/>
                    </a:ext>
                  </a:extLst>
                </p:cNvPr>
                <p:cNvSpPr/>
                <p:nvPr/>
              </p:nvSpPr>
              <p:spPr>
                <a:xfrm>
                  <a:off x="5581163" y="1762028"/>
                  <a:ext cx="378270" cy="718912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4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</a:endParaRPr>
                </a:p>
              </p:txBody>
            </p:sp>
          </p:grp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6F49733-0A5C-40CF-894E-ED640582E680}"/>
              </a:ext>
            </a:extLst>
          </p:cNvPr>
          <p:cNvGrpSpPr/>
          <p:nvPr/>
        </p:nvGrpSpPr>
        <p:grpSpPr>
          <a:xfrm>
            <a:off x="10810240" y="0"/>
            <a:ext cx="1002552" cy="1440863"/>
            <a:chOff x="10340638" y="-2"/>
            <a:chExt cx="1002552" cy="1440863"/>
          </a:xfrm>
        </p:grpSpPr>
        <p:sp>
          <p:nvSpPr>
            <p:cNvPr id="39" name="Rectangle: Top Corners Rounded 38">
              <a:extLst>
                <a:ext uri="{FF2B5EF4-FFF2-40B4-BE49-F238E27FC236}">
                  <a16:creationId xmlns:a16="http://schemas.microsoft.com/office/drawing/2014/main" id="{475A648A-77AB-4ECC-BB2E-70AD5A894566}"/>
                </a:ext>
              </a:extLst>
            </p:cNvPr>
            <p:cNvSpPr/>
            <p:nvPr/>
          </p:nvSpPr>
          <p:spPr>
            <a:xfrm flipV="1">
              <a:off x="10810746" y="-2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Circle: Hollow 39">
              <a:extLst>
                <a:ext uri="{FF2B5EF4-FFF2-40B4-BE49-F238E27FC236}">
                  <a16:creationId xmlns:a16="http://schemas.microsoft.com/office/drawing/2014/main" id="{451587EE-7E0D-404F-88B7-B91DC0FC5002}"/>
                </a:ext>
              </a:extLst>
            </p:cNvPr>
            <p:cNvSpPr/>
            <p:nvPr/>
          </p:nvSpPr>
          <p:spPr>
            <a:xfrm rot="16200000">
              <a:off x="10340638" y="396667"/>
              <a:ext cx="828620" cy="828620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798270A-6489-466A-8602-BF268E461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Patient case study</a:t>
            </a:r>
          </a:p>
        </p:txBody>
      </p:sp>
    </p:spTree>
    <p:extLst>
      <p:ext uri="{BB962C8B-B14F-4D97-AF65-F5344CB8AC3E}">
        <p14:creationId xmlns:p14="http://schemas.microsoft.com/office/powerpoint/2010/main" val="2804538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F36A90C4-5662-842B-129B-E242792B791A}"/>
              </a:ext>
            </a:extLst>
          </p:cNvPr>
          <p:cNvGrpSpPr/>
          <p:nvPr/>
        </p:nvGrpSpPr>
        <p:grpSpPr>
          <a:xfrm>
            <a:off x="4589039" y="2371243"/>
            <a:ext cx="3013922" cy="3013921"/>
            <a:chOff x="4589039" y="2371243"/>
            <a:chExt cx="3013922" cy="3013921"/>
          </a:xfrm>
        </p:grpSpPr>
        <p:grpSp>
          <p:nvGrpSpPr>
            <p:cNvPr id="207" name="Google Shape;684;p22">
              <a:extLst>
                <a:ext uri="{FF2B5EF4-FFF2-40B4-BE49-F238E27FC236}">
                  <a16:creationId xmlns:a16="http://schemas.microsoft.com/office/drawing/2014/main" id="{EED8C887-F3A4-4891-A0D4-64E8BF60F810}"/>
                </a:ext>
              </a:extLst>
            </p:cNvPr>
            <p:cNvGrpSpPr/>
            <p:nvPr/>
          </p:nvGrpSpPr>
          <p:grpSpPr>
            <a:xfrm>
              <a:off x="4589039" y="2371243"/>
              <a:ext cx="3013922" cy="3013921"/>
              <a:chOff x="10188289" y="2120614"/>
              <a:chExt cx="2388171" cy="2388171"/>
            </a:xfrm>
          </p:grpSpPr>
          <p:sp>
            <p:nvSpPr>
              <p:cNvPr id="209" name="Google Shape;686;p22">
                <a:extLst>
                  <a:ext uri="{FF2B5EF4-FFF2-40B4-BE49-F238E27FC236}">
                    <a16:creationId xmlns:a16="http://schemas.microsoft.com/office/drawing/2014/main" id="{02544F8E-BCEC-4405-BF7F-DFBEF25177A2}"/>
                  </a:ext>
                </a:extLst>
              </p:cNvPr>
              <p:cNvSpPr/>
              <p:nvPr/>
            </p:nvSpPr>
            <p:spPr>
              <a:xfrm>
                <a:off x="10188289" y="2120614"/>
                <a:ext cx="2388171" cy="238817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7620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208" name="Google Shape;685;p22">
                <a:extLst>
                  <a:ext uri="{FF2B5EF4-FFF2-40B4-BE49-F238E27FC236}">
                    <a16:creationId xmlns:a16="http://schemas.microsoft.com/office/drawing/2014/main" id="{7B19B6D5-A6BB-49C1-B82A-F7EE803B3A83}"/>
                  </a:ext>
                </a:extLst>
              </p:cNvPr>
              <p:cNvSpPr/>
              <p:nvPr/>
            </p:nvSpPr>
            <p:spPr>
              <a:xfrm>
                <a:off x="10350940" y="2283266"/>
                <a:ext cx="2062528" cy="2062527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</p:grp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8F886D1-1431-4617-8E5F-BFEA1E4238A3}"/>
                </a:ext>
              </a:extLst>
            </p:cNvPr>
            <p:cNvSpPr/>
            <p:nvPr/>
          </p:nvSpPr>
          <p:spPr>
            <a:xfrm>
              <a:off x="5089992" y="3941524"/>
              <a:ext cx="823378" cy="247073"/>
            </a:xfrm>
            <a:custGeom>
              <a:avLst/>
              <a:gdLst>
                <a:gd name="connsiteX0" fmla="*/ 100316 w 1638700"/>
                <a:gd name="connsiteY0" fmla="*/ 374178 h 491728"/>
                <a:gd name="connsiteX1" fmla="*/ 118318 w 1638700"/>
                <a:gd name="connsiteY1" fmla="*/ 384560 h 491728"/>
                <a:gd name="connsiteX2" fmla="*/ 578566 w 1638700"/>
                <a:gd name="connsiteY2" fmla="*/ 485716 h 491728"/>
                <a:gd name="connsiteX3" fmla="*/ 1071961 w 1638700"/>
                <a:gd name="connsiteY3" fmla="*/ 389989 h 491728"/>
                <a:gd name="connsiteX4" fmla="*/ 1512016 w 1638700"/>
                <a:gd name="connsiteY4" fmla="*/ 305312 h 491728"/>
                <a:gd name="connsiteX5" fmla="*/ 1545163 w 1638700"/>
                <a:gd name="connsiteY5" fmla="*/ 108430 h 491728"/>
                <a:gd name="connsiteX6" fmla="*/ 1528494 w 1638700"/>
                <a:gd name="connsiteY6" fmla="*/ 98810 h 491728"/>
                <a:gd name="connsiteX7" fmla="*/ 1000428 w 1638700"/>
                <a:gd name="connsiteY7" fmla="*/ 9847 h 491728"/>
                <a:gd name="connsiteX8" fmla="*/ 643622 w 1638700"/>
                <a:gd name="connsiteY8" fmla="*/ 78427 h 491728"/>
                <a:gd name="connsiteX9" fmla="*/ 107936 w 1638700"/>
                <a:gd name="connsiteY9" fmla="*/ 181773 h 491728"/>
                <a:gd name="connsiteX10" fmla="*/ 100316 w 1638700"/>
                <a:gd name="connsiteY10" fmla="*/ 374178 h 49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8700" h="491728">
                  <a:moveTo>
                    <a:pt x="100316" y="374178"/>
                  </a:moveTo>
                  <a:lnTo>
                    <a:pt x="118318" y="384560"/>
                  </a:lnTo>
                  <a:cubicBezTo>
                    <a:pt x="255002" y="463522"/>
                    <a:pt x="461027" y="508766"/>
                    <a:pt x="578566" y="485716"/>
                  </a:cubicBezTo>
                  <a:cubicBezTo>
                    <a:pt x="696104" y="462665"/>
                    <a:pt x="916989" y="419803"/>
                    <a:pt x="1071961" y="389989"/>
                  </a:cubicBezTo>
                  <a:cubicBezTo>
                    <a:pt x="1209407" y="363510"/>
                    <a:pt x="1374570" y="331791"/>
                    <a:pt x="1512016" y="305312"/>
                  </a:cubicBezTo>
                  <a:cubicBezTo>
                    <a:pt x="1666988" y="275499"/>
                    <a:pt x="1681847" y="187393"/>
                    <a:pt x="1545163" y="108430"/>
                  </a:cubicBezTo>
                  <a:lnTo>
                    <a:pt x="1528494" y="98810"/>
                  </a:lnTo>
                  <a:cubicBezTo>
                    <a:pt x="1391811" y="19943"/>
                    <a:pt x="1155400" y="-19871"/>
                    <a:pt x="1000428" y="9847"/>
                  </a:cubicBezTo>
                  <a:lnTo>
                    <a:pt x="643622" y="78427"/>
                  </a:lnTo>
                  <a:cubicBezTo>
                    <a:pt x="488650" y="108240"/>
                    <a:pt x="248810" y="154531"/>
                    <a:pt x="107936" y="181773"/>
                  </a:cubicBezTo>
                  <a:cubicBezTo>
                    <a:pt x="-32939" y="209205"/>
                    <a:pt x="-36368" y="295311"/>
                    <a:pt x="100316" y="374178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6BA08A8-C749-4691-B38A-5441B1CA5841}"/>
                </a:ext>
              </a:extLst>
            </p:cNvPr>
            <p:cNvSpPr/>
            <p:nvPr/>
          </p:nvSpPr>
          <p:spPr>
            <a:xfrm>
              <a:off x="5056355" y="4421127"/>
              <a:ext cx="550572" cy="308431"/>
            </a:xfrm>
            <a:custGeom>
              <a:avLst/>
              <a:gdLst>
                <a:gd name="connsiteX0" fmla="*/ 1068610 w 1095756"/>
                <a:gd name="connsiteY0" fmla="*/ 311206 h 613843"/>
                <a:gd name="connsiteX1" fmla="*/ 661702 w 1095756"/>
                <a:gd name="connsiteY1" fmla="*/ 545997 h 613843"/>
                <a:gd name="connsiteX2" fmla="*/ 120777 w 1095756"/>
                <a:gd name="connsiteY2" fmla="*/ 562761 h 613843"/>
                <a:gd name="connsiteX3" fmla="*/ 0 w 1095756"/>
                <a:gd name="connsiteY3" fmla="*/ 417028 h 613843"/>
                <a:gd name="connsiteX4" fmla="*/ 103537 w 1095756"/>
                <a:gd name="connsiteY4" fmla="*/ 277297 h 613843"/>
                <a:gd name="connsiteX5" fmla="*/ 556832 w 1095756"/>
                <a:gd name="connsiteY5" fmla="*/ 15645 h 613843"/>
                <a:gd name="connsiteX6" fmla="*/ 687896 w 1095756"/>
                <a:gd name="connsiteY6" fmla="*/ 15645 h 613843"/>
                <a:gd name="connsiteX7" fmla="*/ 1068610 w 1095756"/>
                <a:gd name="connsiteY7" fmla="*/ 235386 h 613843"/>
                <a:gd name="connsiteX8" fmla="*/ 1068610 w 1095756"/>
                <a:gd name="connsiteY8" fmla="*/ 311206 h 61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5756" h="613843">
                  <a:moveTo>
                    <a:pt x="1068610" y="311206"/>
                  </a:moveTo>
                  <a:lnTo>
                    <a:pt x="661702" y="545997"/>
                  </a:lnTo>
                  <a:cubicBezTo>
                    <a:pt x="517112" y="629436"/>
                    <a:pt x="274987" y="636960"/>
                    <a:pt x="120777" y="562761"/>
                  </a:cubicBezTo>
                  <a:cubicBezTo>
                    <a:pt x="40481" y="524184"/>
                    <a:pt x="0" y="470940"/>
                    <a:pt x="0" y="417028"/>
                  </a:cubicBezTo>
                  <a:cubicBezTo>
                    <a:pt x="0" y="367498"/>
                    <a:pt x="34290" y="317301"/>
                    <a:pt x="103537" y="277297"/>
                  </a:cubicBezTo>
                  <a:lnTo>
                    <a:pt x="556832" y="15645"/>
                  </a:lnTo>
                  <a:cubicBezTo>
                    <a:pt x="593027" y="-5215"/>
                    <a:pt x="651701" y="-5215"/>
                    <a:pt x="687896" y="15645"/>
                  </a:cubicBezTo>
                  <a:lnTo>
                    <a:pt x="1068610" y="235386"/>
                  </a:lnTo>
                  <a:cubicBezTo>
                    <a:pt x="1104805" y="256437"/>
                    <a:pt x="1104805" y="290250"/>
                    <a:pt x="1068610" y="311206"/>
                  </a:cubicBezTo>
                  <a:close/>
                </a:path>
              </a:pathLst>
            </a:custGeom>
            <a:solidFill>
              <a:schemeClr val="accent1">
                <a:lumMod val="50000"/>
                <a:alpha val="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F556105-5A4F-4D55-A14D-9DB655B20D09}"/>
                </a:ext>
              </a:extLst>
            </p:cNvPr>
            <p:cNvSpPr/>
            <p:nvPr/>
          </p:nvSpPr>
          <p:spPr>
            <a:xfrm>
              <a:off x="5643156" y="4086684"/>
              <a:ext cx="550572" cy="308431"/>
            </a:xfrm>
            <a:custGeom>
              <a:avLst/>
              <a:gdLst>
                <a:gd name="connsiteX0" fmla="*/ 27146 w 1095756"/>
                <a:gd name="connsiteY0" fmla="*/ 302638 h 613843"/>
                <a:gd name="connsiteX1" fmla="*/ 434054 w 1095756"/>
                <a:gd name="connsiteY1" fmla="*/ 67847 h 613843"/>
                <a:gd name="connsiteX2" fmla="*/ 974979 w 1095756"/>
                <a:gd name="connsiteY2" fmla="*/ 51083 h 613843"/>
                <a:gd name="connsiteX3" fmla="*/ 1095756 w 1095756"/>
                <a:gd name="connsiteY3" fmla="*/ 196815 h 613843"/>
                <a:gd name="connsiteX4" fmla="*/ 992219 w 1095756"/>
                <a:gd name="connsiteY4" fmla="*/ 336547 h 613843"/>
                <a:gd name="connsiteX5" fmla="*/ 538925 w 1095756"/>
                <a:gd name="connsiteY5" fmla="*/ 598199 h 613843"/>
                <a:gd name="connsiteX6" fmla="*/ 407861 w 1095756"/>
                <a:gd name="connsiteY6" fmla="*/ 598199 h 613843"/>
                <a:gd name="connsiteX7" fmla="*/ 27146 w 1095756"/>
                <a:gd name="connsiteY7" fmla="*/ 378457 h 613843"/>
                <a:gd name="connsiteX8" fmla="*/ 27146 w 1095756"/>
                <a:gd name="connsiteY8" fmla="*/ 302638 h 61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5756" h="613843">
                  <a:moveTo>
                    <a:pt x="27146" y="302638"/>
                  </a:moveTo>
                  <a:lnTo>
                    <a:pt x="434054" y="67847"/>
                  </a:lnTo>
                  <a:cubicBezTo>
                    <a:pt x="578644" y="-15592"/>
                    <a:pt x="820769" y="-23117"/>
                    <a:pt x="974979" y="51083"/>
                  </a:cubicBezTo>
                  <a:cubicBezTo>
                    <a:pt x="1055275" y="89659"/>
                    <a:pt x="1095756" y="142904"/>
                    <a:pt x="1095756" y="196815"/>
                  </a:cubicBezTo>
                  <a:cubicBezTo>
                    <a:pt x="1095756" y="246346"/>
                    <a:pt x="1061466" y="296542"/>
                    <a:pt x="992219" y="336547"/>
                  </a:cubicBezTo>
                  <a:lnTo>
                    <a:pt x="538925" y="598199"/>
                  </a:lnTo>
                  <a:cubicBezTo>
                    <a:pt x="502729" y="619059"/>
                    <a:pt x="444056" y="619059"/>
                    <a:pt x="407861" y="598199"/>
                  </a:cubicBezTo>
                  <a:lnTo>
                    <a:pt x="27146" y="378457"/>
                  </a:lnTo>
                  <a:cubicBezTo>
                    <a:pt x="-9049" y="357407"/>
                    <a:pt x="-9049" y="323498"/>
                    <a:pt x="27146" y="302638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04" name="Graphic 6">
              <a:extLst>
                <a:ext uri="{FF2B5EF4-FFF2-40B4-BE49-F238E27FC236}">
                  <a16:creationId xmlns:a16="http://schemas.microsoft.com/office/drawing/2014/main" id="{E678CB56-6119-4409-9FCF-B441765595A3}"/>
                </a:ext>
              </a:extLst>
            </p:cNvPr>
            <p:cNvGrpSpPr/>
            <p:nvPr/>
          </p:nvGrpSpPr>
          <p:grpSpPr>
            <a:xfrm>
              <a:off x="5484862" y="4267056"/>
              <a:ext cx="523244" cy="470025"/>
              <a:chOff x="4881704" y="4219145"/>
              <a:chExt cx="1041368" cy="935450"/>
            </a:xfrm>
            <a:solidFill>
              <a:srgbClr val="E0E0E0"/>
            </a:solidFill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4619CB9B-6BA4-47FD-B2B3-D9F84F5EA451}"/>
                  </a:ext>
                </a:extLst>
              </p:cNvPr>
              <p:cNvSpPr/>
              <p:nvPr/>
            </p:nvSpPr>
            <p:spPr>
              <a:xfrm>
                <a:off x="5629036" y="5021055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2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2"/>
                      <a:pt x="-11287" y="87868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34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34B48D23-5F2F-40DB-8666-DA4063C990F8}"/>
                  </a:ext>
                </a:extLst>
              </p:cNvPr>
              <p:cNvSpPr/>
              <p:nvPr/>
            </p:nvSpPr>
            <p:spPr>
              <a:xfrm>
                <a:off x="5453776" y="4949141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3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3"/>
                      <a:pt x="-11287" y="87963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EC5A8EA9-01C7-479B-803B-04DF4F7E878C}"/>
                  </a:ext>
                </a:extLst>
              </p:cNvPr>
              <p:cNvSpPr/>
              <p:nvPr/>
            </p:nvSpPr>
            <p:spPr>
              <a:xfrm>
                <a:off x="5501877" y="4660820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2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2"/>
                      <a:pt x="-11287" y="87868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31D22B54-700F-4401-B207-8E4D3AD915EA}"/>
                  </a:ext>
                </a:extLst>
              </p:cNvPr>
              <p:cNvSpPr/>
              <p:nvPr/>
            </p:nvSpPr>
            <p:spPr>
              <a:xfrm>
                <a:off x="5173550" y="4695300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2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2"/>
                      <a:pt x="-11287" y="87868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1A138878-F8D7-48F8-AE8A-3C15951766DB}"/>
                  </a:ext>
                </a:extLst>
              </p:cNvPr>
              <p:cNvSpPr/>
              <p:nvPr/>
            </p:nvSpPr>
            <p:spPr>
              <a:xfrm>
                <a:off x="5179837" y="4343447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2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2"/>
                      <a:pt x="-11287" y="87963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4F0A85F3-6C98-49F6-B3D0-212ABFCA144B}"/>
                  </a:ext>
                </a:extLst>
              </p:cNvPr>
              <p:cNvSpPr/>
              <p:nvPr/>
            </p:nvSpPr>
            <p:spPr>
              <a:xfrm>
                <a:off x="5026103" y="4219145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2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2"/>
                      <a:pt x="-11287" y="87868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E09DCC38-D344-4476-A537-0F52FB147985}"/>
                  </a:ext>
                </a:extLst>
              </p:cNvPr>
              <p:cNvSpPr/>
              <p:nvPr/>
            </p:nvSpPr>
            <p:spPr>
              <a:xfrm>
                <a:off x="4881704" y="4506324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2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577"/>
                      <a:pt x="-11287" y="87868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34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F2119EF9-A7A9-45F4-841D-FBDEAF5046A6}"/>
                  </a:ext>
                </a:extLst>
              </p:cNvPr>
              <p:cNvSpPr/>
              <p:nvPr/>
            </p:nvSpPr>
            <p:spPr>
              <a:xfrm>
                <a:off x="5009054" y="4788931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3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3"/>
                      <a:pt x="-11287" y="87964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3E8BB11A-D3AF-4822-9007-ED51F84AEB8A}"/>
                  </a:ext>
                </a:extLst>
              </p:cNvPr>
              <p:cNvSpPr/>
              <p:nvPr/>
            </p:nvSpPr>
            <p:spPr>
              <a:xfrm>
                <a:off x="5691901" y="4588430"/>
                <a:ext cx="231171" cy="133540"/>
              </a:xfrm>
              <a:custGeom>
                <a:avLst/>
                <a:gdLst>
                  <a:gd name="connsiteX0" fmla="*/ 33861 w 231171"/>
                  <a:gd name="connsiteY0" fmla="*/ 113967 h 133540"/>
                  <a:gd name="connsiteX1" fmla="*/ 197310 w 231171"/>
                  <a:gd name="connsiteY1" fmla="*/ 113967 h 133540"/>
                  <a:gd name="connsiteX2" fmla="*/ 197310 w 231171"/>
                  <a:gd name="connsiteY2" fmla="*/ 19574 h 133540"/>
                  <a:gd name="connsiteX3" fmla="*/ 33861 w 231171"/>
                  <a:gd name="connsiteY3" fmla="*/ 19574 h 133540"/>
                  <a:gd name="connsiteX4" fmla="*/ 33861 w 231171"/>
                  <a:gd name="connsiteY4" fmla="*/ 113967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171" h="133540">
                    <a:moveTo>
                      <a:pt x="33861" y="113967"/>
                    </a:moveTo>
                    <a:cubicBezTo>
                      <a:pt x="79010" y="140065"/>
                      <a:pt x="152162" y="140065"/>
                      <a:pt x="197310" y="113967"/>
                    </a:cubicBezTo>
                    <a:cubicBezTo>
                      <a:pt x="242459" y="87868"/>
                      <a:pt x="242459" y="45672"/>
                      <a:pt x="197310" y="19574"/>
                    </a:cubicBezTo>
                    <a:cubicBezTo>
                      <a:pt x="152162" y="-6525"/>
                      <a:pt x="79010" y="-6525"/>
                      <a:pt x="33861" y="19574"/>
                    </a:cubicBezTo>
                    <a:cubicBezTo>
                      <a:pt x="-11287" y="45672"/>
                      <a:pt x="-11287" y="87868"/>
                      <a:pt x="33861" y="1139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05" name="Graphic 6">
              <a:extLst>
                <a:ext uri="{FF2B5EF4-FFF2-40B4-BE49-F238E27FC236}">
                  <a16:creationId xmlns:a16="http://schemas.microsoft.com/office/drawing/2014/main" id="{09CAD311-B4FB-4E5C-9F00-1404C8D27C6B}"/>
                </a:ext>
              </a:extLst>
            </p:cNvPr>
            <p:cNvGrpSpPr/>
            <p:nvPr/>
          </p:nvGrpSpPr>
          <p:grpSpPr>
            <a:xfrm>
              <a:off x="5146604" y="3725684"/>
              <a:ext cx="742037" cy="417454"/>
              <a:chOff x="4208498" y="3141698"/>
              <a:chExt cx="1476814" cy="830824"/>
            </a:xfrm>
          </p:grpSpPr>
          <p:grpSp>
            <p:nvGrpSpPr>
              <p:cNvPr id="358" name="Graphic 6">
                <a:extLst>
                  <a:ext uri="{FF2B5EF4-FFF2-40B4-BE49-F238E27FC236}">
                    <a16:creationId xmlns:a16="http://schemas.microsoft.com/office/drawing/2014/main" id="{5867513F-9D5B-4387-B692-87735D327FF4}"/>
                  </a:ext>
                </a:extLst>
              </p:cNvPr>
              <p:cNvGrpSpPr/>
              <p:nvPr/>
            </p:nvGrpSpPr>
            <p:grpSpPr>
              <a:xfrm>
                <a:off x="4753267" y="3141698"/>
                <a:ext cx="932045" cy="750419"/>
                <a:chOff x="4753267" y="3141698"/>
                <a:chExt cx="932045" cy="750419"/>
              </a:xfrm>
            </p:grpSpPr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A8A805AB-26A0-4204-A539-AE3ABD708273}"/>
                    </a:ext>
                  </a:extLst>
                </p:cNvPr>
                <p:cNvSpPr/>
                <p:nvPr/>
              </p:nvSpPr>
              <p:spPr>
                <a:xfrm>
                  <a:off x="4881276" y="3141698"/>
                  <a:ext cx="803650" cy="744024"/>
                </a:xfrm>
                <a:custGeom>
                  <a:avLst/>
                  <a:gdLst>
                    <a:gd name="connsiteX0" fmla="*/ 130874 w 803650"/>
                    <a:gd name="connsiteY0" fmla="*/ 744024 h 744024"/>
                    <a:gd name="connsiteX1" fmla="*/ 533972 w 803650"/>
                    <a:gd name="connsiteY1" fmla="*/ 663729 h 744024"/>
                    <a:gd name="connsiteX2" fmla="*/ 797147 w 803650"/>
                    <a:gd name="connsiteY2" fmla="*/ 269679 h 744024"/>
                    <a:gd name="connsiteX3" fmla="*/ 403098 w 803650"/>
                    <a:gd name="connsiteY3" fmla="*/ 6504 h 744024"/>
                    <a:gd name="connsiteX4" fmla="*/ 0 w 803650"/>
                    <a:gd name="connsiteY4" fmla="*/ 86799 h 744024"/>
                    <a:gd name="connsiteX5" fmla="*/ 130874 w 803650"/>
                    <a:gd name="connsiteY5" fmla="*/ 744024 h 744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03650" h="744024">
                      <a:moveTo>
                        <a:pt x="130874" y="744024"/>
                      </a:moveTo>
                      <a:lnTo>
                        <a:pt x="533972" y="663729"/>
                      </a:lnTo>
                      <a:cubicBezTo>
                        <a:pt x="715423" y="627534"/>
                        <a:pt x="833247" y="451130"/>
                        <a:pt x="797147" y="269679"/>
                      </a:cubicBezTo>
                      <a:cubicBezTo>
                        <a:pt x="760952" y="88228"/>
                        <a:pt x="584549" y="-29596"/>
                        <a:pt x="403098" y="6504"/>
                      </a:cubicBezTo>
                      <a:lnTo>
                        <a:pt x="0" y="86799"/>
                      </a:lnTo>
                      <a:lnTo>
                        <a:pt x="130874" y="74402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D6634A64-2C45-4683-889E-ED94493CFA05}"/>
                    </a:ext>
                  </a:extLst>
                </p:cNvPr>
                <p:cNvSpPr/>
                <p:nvPr/>
              </p:nvSpPr>
              <p:spPr>
                <a:xfrm>
                  <a:off x="4951856" y="3241928"/>
                  <a:ext cx="733101" cy="643794"/>
                </a:xfrm>
                <a:custGeom>
                  <a:avLst/>
                  <a:gdLst>
                    <a:gd name="connsiteX0" fmla="*/ 726567 w 733101"/>
                    <a:gd name="connsiteY0" fmla="*/ 169450 h 643794"/>
                    <a:gd name="connsiteX1" fmla="*/ 636842 w 733101"/>
                    <a:gd name="connsiteY1" fmla="*/ 0 h 643794"/>
                    <a:gd name="connsiteX2" fmla="*/ 467392 w 733101"/>
                    <a:gd name="connsiteY2" fmla="*/ 249269 h 643794"/>
                    <a:gd name="connsiteX3" fmla="*/ 0 w 733101"/>
                    <a:gd name="connsiteY3" fmla="*/ 341376 h 643794"/>
                    <a:gd name="connsiteX4" fmla="*/ 60293 w 733101"/>
                    <a:gd name="connsiteY4" fmla="*/ 643795 h 643794"/>
                    <a:gd name="connsiteX5" fmla="*/ 463391 w 733101"/>
                    <a:gd name="connsiteY5" fmla="*/ 563499 h 643794"/>
                    <a:gd name="connsiteX6" fmla="*/ 726567 w 733101"/>
                    <a:gd name="connsiteY6" fmla="*/ 169450 h 643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3101" h="643794">
                      <a:moveTo>
                        <a:pt x="726567" y="169450"/>
                      </a:moveTo>
                      <a:cubicBezTo>
                        <a:pt x="713327" y="102870"/>
                        <a:pt x="681133" y="44958"/>
                        <a:pt x="636842" y="0"/>
                      </a:cubicBezTo>
                      <a:cubicBezTo>
                        <a:pt x="692277" y="63246"/>
                        <a:pt x="638842" y="218408"/>
                        <a:pt x="467392" y="249269"/>
                      </a:cubicBezTo>
                      <a:cubicBezTo>
                        <a:pt x="367760" y="267176"/>
                        <a:pt x="156401" y="309658"/>
                        <a:pt x="0" y="341376"/>
                      </a:cubicBezTo>
                      <a:lnTo>
                        <a:pt x="60293" y="643795"/>
                      </a:lnTo>
                      <a:lnTo>
                        <a:pt x="463391" y="563499"/>
                      </a:lnTo>
                      <a:cubicBezTo>
                        <a:pt x="644938" y="527304"/>
                        <a:pt x="762762" y="350901"/>
                        <a:pt x="726567" y="16945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BC6471E2-BD29-49A5-B818-8765DB52FEC8}"/>
                    </a:ext>
                  </a:extLst>
                </p:cNvPr>
                <p:cNvSpPr/>
                <p:nvPr/>
              </p:nvSpPr>
              <p:spPr>
                <a:xfrm>
                  <a:off x="5006244" y="3411473"/>
                  <a:ext cx="679068" cy="442055"/>
                </a:xfrm>
                <a:custGeom>
                  <a:avLst/>
                  <a:gdLst>
                    <a:gd name="connsiteX0" fmla="*/ 26384 w 679068"/>
                    <a:gd name="connsiteY0" fmla="*/ 442055 h 442055"/>
                    <a:gd name="connsiteX1" fmla="*/ 406717 w 679068"/>
                    <a:gd name="connsiteY1" fmla="*/ 366331 h 442055"/>
                    <a:gd name="connsiteX2" fmla="*/ 672179 w 679068"/>
                    <a:gd name="connsiteY2" fmla="*/ 0 h 442055"/>
                    <a:gd name="connsiteX3" fmla="*/ 380333 w 679068"/>
                    <a:gd name="connsiteY3" fmla="*/ 234029 h 442055"/>
                    <a:gd name="connsiteX4" fmla="*/ 0 w 679068"/>
                    <a:gd name="connsiteY4" fmla="*/ 309753 h 442055"/>
                    <a:gd name="connsiteX5" fmla="*/ 26384 w 679068"/>
                    <a:gd name="connsiteY5" fmla="*/ 442055 h 442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9068" h="442055">
                      <a:moveTo>
                        <a:pt x="26384" y="442055"/>
                      </a:moveTo>
                      <a:cubicBezTo>
                        <a:pt x="332899" y="381000"/>
                        <a:pt x="406717" y="366331"/>
                        <a:pt x="406717" y="366331"/>
                      </a:cubicBezTo>
                      <a:cubicBezTo>
                        <a:pt x="509397" y="345853"/>
                        <a:pt x="719709" y="238411"/>
                        <a:pt x="672179" y="0"/>
                      </a:cubicBezTo>
                      <a:cubicBezTo>
                        <a:pt x="702183" y="150781"/>
                        <a:pt x="477488" y="214598"/>
                        <a:pt x="380333" y="234029"/>
                      </a:cubicBezTo>
                      <a:cubicBezTo>
                        <a:pt x="283178" y="253365"/>
                        <a:pt x="0" y="309753"/>
                        <a:pt x="0" y="309753"/>
                      </a:cubicBezTo>
                      <a:lnTo>
                        <a:pt x="26384" y="442055"/>
                      </a:ln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DC763FD2-D52D-449D-947B-9EB835B69FFF}"/>
                    </a:ext>
                  </a:extLst>
                </p:cNvPr>
                <p:cNvSpPr/>
                <p:nvPr/>
              </p:nvSpPr>
              <p:spPr>
                <a:xfrm>
                  <a:off x="4915185" y="3185825"/>
                  <a:ext cx="715708" cy="220885"/>
                </a:xfrm>
                <a:custGeom>
                  <a:avLst/>
                  <a:gdLst>
                    <a:gd name="connsiteX0" fmla="*/ 0 w 715708"/>
                    <a:gd name="connsiteY0" fmla="*/ 78296 h 220885"/>
                    <a:gd name="connsiteX1" fmla="*/ 364903 w 715708"/>
                    <a:gd name="connsiteY1" fmla="*/ 5620 h 220885"/>
                    <a:gd name="connsiteX2" fmla="*/ 715709 w 715708"/>
                    <a:gd name="connsiteY2" fmla="*/ 220885 h 220885"/>
                    <a:gd name="connsiteX3" fmla="*/ 388906 w 715708"/>
                    <a:gd name="connsiteY3" fmla="*/ 126016 h 220885"/>
                    <a:gd name="connsiteX4" fmla="*/ 24003 w 715708"/>
                    <a:gd name="connsiteY4" fmla="*/ 198692 h 220885"/>
                    <a:gd name="connsiteX5" fmla="*/ 0 w 715708"/>
                    <a:gd name="connsiteY5" fmla="*/ 78296 h 220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5708" h="220885">
                      <a:moveTo>
                        <a:pt x="0" y="78296"/>
                      </a:moveTo>
                      <a:cubicBezTo>
                        <a:pt x="278892" y="22765"/>
                        <a:pt x="364903" y="5620"/>
                        <a:pt x="364903" y="5620"/>
                      </a:cubicBezTo>
                      <a:cubicBezTo>
                        <a:pt x="458343" y="-12954"/>
                        <a:pt x="672560" y="4001"/>
                        <a:pt x="715709" y="220885"/>
                      </a:cubicBezTo>
                      <a:cubicBezTo>
                        <a:pt x="688372" y="83725"/>
                        <a:pt x="477298" y="108395"/>
                        <a:pt x="388906" y="126016"/>
                      </a:cubicBezTo>
                      <a:cubicBezTo>
                        <a:pt x="300514" y="143637"/>
                        <a:pt x="24003" y="198692"/>
                        <a:pt x="24003" y="198692"/>
                      </a:cubicBezTo>
                      <a:lnTo>
                        <a:pt x="0" y="78296"/>
                      </a:ln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D1DA248B-4E7B-46E4-AEF8-2AF36AD3DC44}"/>
                    </a:ext>
                  </a:extLst>
                </p:cNvPr>
                <p:cNvSpPr/>
                <p:nvPr/>
              </p:nvSpPr>
              <p:spPr>
                <a:xfrm rot="-676101">
                  <a:off x="4753267" y="3221954"/>
                  <a:ext cx="386896" cy="670163"/>
                </a:xfrm>
                <a:custGeom>
                  <a:avLst/>
                  <a:gdLst>
                    <a:gd name="connsiteX0" fmla="*/ 386896 w 386896"/>
                    <a:gd name="connsiteY0" fmla="*/ 335082 h 670163"/>
                    <a:gd name="connsiteX1" fmla="*/ 193448 w 386896"/>
                    <a:gd name="connsiteY1" fmla="*/ 670164 h 670163"/>
                    <a:gd name="connsiteX2" fmla="*/ 0 w 386896"/>
                    <a:gd name="connsiteY2" fmla="*/ 335082 h 670163"/>
                    <a:gd name="connsiteX3" fmla="*/ 193448 w 386896"/>
                    <a:gd name="connsiteY3" fmla="*/ 0 h 670163"/>
                    <a:gd name="connsiteX4" fmla="*/ 386896 w 386896"/>
                    <a:gd name="connsiteY4" fmla="*/ 335082 h 670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6896" h="670163">
                      <a:moveTo>
                        <a:pt x="386896" y="335082"/>
                      </a:moveTo>
                      <a:cubicBezTo>
                        <a:pt x="386896" y="520142"/>
                        <a:pt x="300287" y="670164"/>
                        <a:pt x="193448" y="670164"/>
                      </a:cubicBezTo>
                      <a:cubicBezTo>
                        <a:pt x="86610" y="670164"/>
                        <a:pt x="0" y="520142"/>
                        <a:pt x="0" y="335082"/>
                      </a:cubicBezTo>
                      <a:cubicBezTo>
                        <a:pt x="0" y="150021"/>
                        <a:pt x="86610" y="0"/>
                        <a:pt x="193448" y="0"/>
                      </a:cubicBezTo>
                      <a:cubicBezTo>
                        <a:pt x="300287" y="0"/>
                        <a:pt x="386896" y="150021"/>
                        <a:pt x="386896" y="335082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E004D377-F7B1-4C50-B888-DA46C112D26D}"/>
                    </a:ext>
                  </a:extLst>
                </p:cNvPr>
                <p:cNvSpPr/>
                <p:nvPr/>
              </p:nvSpPr>
              <p:spPr>
                <a:xfrm rot="-676101">
                  <a:off x="4753267" y="3221954"/>
                  <a:ext cx="386896" cy="670163"/>
                </a:xfrm>
                <a:custGeom>
                  <a:avLst/>
                  <a:gdLst>
                    <a:gd name="connsiteX0" fmla="*/ 386896 w 386896"/>
                    <a:gd name="connsiteY0" fmla="*/ 335082 h 670163"/>
                    <a:gd name="connsiteX1" fmla="*/ 193448 w 386896"/>
                    <a:gd name="connsiteY1" fmla="*/ 670164 h 670163"/>
                    <a:gd name="connsiteX2" fmla="*/ 0 w 386896"/>
                    <a:gd name="connsiteY2" fmla="*/ 335082 h 670163"/>
                    <a:gd name="connsiteX3" fmla="*/ 193448 w 386896"/>
                    <a:gd name="connsiteY3" fmla="*/ 0 h 670163"/>
                    <a:gd name="connsiteX4" fmla="*/ 386896 w 386896"/>
                    <a:gd name="connsiteY4" fmla="*/ 335082 h 670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6896" h="670163">
                      <a:moveTo>
                        <a:pt x="386896" y="335082"/>
                      </a:moveTo>
                      <a:cubicBezTo>
                        <a:pt x="386896" y="520142"/>
                        <a:pt x="300287" y="670164"/>
                        <a:pt x="193448" y="670164"/>
                      </a:cubicBezTo>
                      <a:cubicBezTo>
                        <a:pt x="86610" y="670164"/>
                        <a:pt x="0" y="520142"/>
                        <a:pt x="0" y="335082"/>
                      </a:cubicBezTo>
                      <a:cubicBezTo>
                        <a:pt x="0" y="150021"/>
                        <a:pt x="86610" y="0"/>
                        <a:pt x="193448" y="0"/>
                      </a:cubicBezTo>
                      <a:cubicBezTo>
                        <a:pt x="300287" y="0"/>
                        <a:pt x="386896" y="150021"/>
                        <a:pt x="386896" y="335082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F9FCA7AB-CB53-4345-A340-E82C3CF776EF}"/>
                    </a:ext>
                  </a:extLst>
                </p:cNvPr>
                <p:cNvSpPr/>
                <p:nvPr/>
              </p:nvSpPr>
              <p:spPr>
                <a:xfrm rot="-676101">
                  <a:off x="4787273" y="3263385"/>
                  <a:ext cx="318889" cy="587297"/>
                </a:xfrm>
                <a:custGeom>
                  <a:avLst/>
                  <a:gdLst>
                    <a:gd name="connsiteX0" fmla="*/ 318890 w 318889"/>
                    <a:gd name="connsiteY0" fmla="*/ 293649 h 587297"/>
                    <a:gd name="connsiteX1" fmla="*/ 159445 w 318889"/>
                    <a:gd name="connsiteY1" fmla="*/ 587298 h 587297"/>
                    <a:gd name="connsiteX2" fmla="*/ 0 w 318889"/>
                    <a:gd name="connsiteY2" fmla="*/ 293649 h 587297"/>
                    <a:gd name="connsiteX3" fmla="*/ 159445 w 318889"/>
                    <a:gd name="connsiteY3" fmla="*/ 0 h 587297"/>
                    <a:gd name="connsiteX4" fmla="*/ 318890 w 318889"/>
                    <a:gd name="connsiteY4" fmla="*/ 293649 h 587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8889" h="587297">
                      <a:moveTo>
                        <a:pt x="318890" y="293649"/>
                      </a:moveTo>
                      <a:cubicBezTo>
                        <a:pt x="318890" y="455827"/>
                        <a:pt x="247504" y="587298"/>
                        <a:pt x="159445" y="587298"/>
                      </a:cubicBezTo>
                      <a:cubicBezTo>
                        <a:pt x="71386" y="587298"/>
                        <a:pt x="0" y="455827"/>
                        <a:pt x="0" y="293649"/>
                      </a:cubicBezTo>
                      <a:cubicBezTo>
                        <a:pt x="0" y="131471"/>
                        <a:pt x="71386" y="0"/>
                        <a:pt x="159445" y="0"/>
                      </a:cubicBezTo>
                      <a:cubicBezTo>
                        <a:pt x="247504" y="0"/>
                        <a:pt x="318890" y="131471"/>
                        <a:pt x="318890" y="293649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26A632C3-93C5-4002-8332-E6355DA0F668}"/>
                    </a:ext>
                  </a:extLst>
                </p:cNvPr>
                <p:cNvSpPr/>
                <p:nvPr/>
              </p:nvSpPr>
              <p:spPr>
                <a:xfrm rot="-676101">
                  <a:off x="4787273" y="3263385"/>
                  <a:ext cx="318889" cy="587297"/>
                </a:xfrm>
                <a:custGeom>
                  <a:avLst/>
                  <a:gdLst>
                    <a:gd name="connsiteX0" fmla="*/ 318890 w 318889"/>
                    <a:gd name="connsiteY0" fmla="*/ 293649 h 587297"/>
                    <a:gd name="connsiteX1" fmla="*/ 159445 w 318889"/>
                    <a:gd name="connsiteY1" fmla="*/ 587298 h 587297"/>
                    <a:gd name="connsiteX2" fmla="*/ 0 w 318889"/>
                    <a:gd name="connsiteY2" fmla="*/ 293649 h 587297"/>
                    <a:gd name="connsiteX3" fmla="*/ 159445 w 318889"/>
                    <a:gd name="connsiteY3" fmla="*/ 0 h 587297"/>
                    <a:gd name="connsiteX4" fmla="*/ 318890 w 318889"/>
                    <a:gd name="connsiteY4" fmla="*/ 293649 h 587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8889" h="587297">
                      <a:moveTo>
                        <a:pt x="318890" y="293649"/>
                      </a:moveTo>
                      <a:cubicBezTo>
                        <a:pt x="318890" y="455827"/>
                        <a:pt x="247504" y="587298"/>
                        <a:pt x="159445" y="587298"/>
                      </a:cubicBezTo>
                      <a:cubicBezTo>
                        <a:pt x="71386" y="587298"/>
                        <a:pt x="0" y="455827"/>
                        <a:pt x="0" y="293649"/>
                      </a:cubicBezTo>
                      <a:cubicBezTo>
                        <a:pt x="0" y="131471"/>
                        <a:pt x="71386" y="0"/>
                        <a:pt x="159445" y="0"/>
                      </a:cubicBezTo>
                      <a:cubicBezTo>
                        <a:pt x="247504" y="0"/>
                        <a:pt x="318890" y="131471"/>
                        <a:pt x="318890" y="293649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B1D8F5B4-4194-4392-9B41-217FB72F4396}"/>
                    </a:ext>
                  </a:extLst>
                </p:cNvPr>
                <p:cNvSpPr/>
                <p:nvPr/>
              </p:nvSpPr>
              <p:spPr>
                <a:xfrm>
                  <a:off x="4803457" y="3640073"/>
                  <a:ext cx="309657" cy="206788"/>
                </a:xfrm>
                <a:custGeom>
                  <a:avLst/>
                  <a:gdLst>
                    <a:gd name="connsiteX0" fmla="*/ 73247 w 309657"/>
                    <a:gd name="connsiteY0" fmla="*/ 142780 h 206788"/>
                    <a:gd name="connsiteX1" fmla="*/ 294418 w 309657"/>
                    <a:gd name="connsiteY1" fmla="*/ 98679 h 206788"/>
                    <a:gd name="connsiteX2" fmla="*/ 309658 w 309657"/>
                    <a:gd name="connsiteY2" fmla="*/ 1143 h 206788"/>
                    <a:gd name="connsiteX3" fmla="*/ 172879 w 309657"/>
                    <a:gd name="connsiteY3" fmla="*/ 28384 h 206788"/>
                    <a:gd name="connsiteX4" fmla="*/ 0 w 309657"/>
                    <a:gd name="connsiteY4" fmla="*/ 0 h 206788"/>
                    <a:gd name="connsiteX5" fmla="*/ 73247 w 309657"/>
                    <a:gd name="connsiteY5" fmla="*/ 142780 h 206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9657" h="206788">
                      <a:moveTo>
                        <a:pt x="73247" y="142780"/>
                      </a:moveTo>
                      <a:cubicBezTo>
                        <a:pt x="156686" y="243078"/>
                        <a:pt x="255746" y="223361"/>
                        <a:pt x="294418" y="98679"/>
                      </a:cubicBezTo>
                      <a:cubicBezTo>
                        <a:pt x="303657" y="68866"/>
                        <a:pt x="308610" y="35623"/>
                        <a:pt x="309658" y="1143"/>
                      </a:cubicBezTo>
                      <a:cubicBezTo>
                        <a:pt x="246126" y="13811"/>
                        <a:pt x="196405" y="23717"/>
                        <a:pt x="172879" y="28384"/>
                      </a:cubicBezTo>
                      <a:cubicBezTo>
                        <a:pt x="83725" y="46196"/>
                        <a:pt x="37338" y="51530"/>
                        <a:pt x="0" y="0"/>
                      </a:cubicBezTo>
                      <a:cubicBezTo>
                        <a:pt x="16573" y="54388"/>
                        <a:pt x="41434" y="104489"/>
                        <a:pt x="73247" y="142780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59" name="Graphic 6">
                <a:extLst>
                  <a:ext uri="{FF2B5EF4-FFF2-40B4-BE49-F238E27FC236}">
                    <a16:creationId xmlns:a16="http://schemas.microsoft.com/office/drawing/2014/main" id="{889BDF8A-5182-4DFA-9BA9-CCA2F880422E}"/>
                  </a:ext>
                </a:extLst>
              </p:cNvPr>
              <p:cNvGrpSpPr/>
              <p:nvPr/>
            </p:nvGrpSpPr>
            <p:grpSpPr>
              <a:xfrm>
                <a:off x="4208498" y="3226337"/>
                <a:ext cx="938894" cy="746185"/>
                <a:chOff x="4208498" y="3226337"/>
                <a:chExt cx="938894" cy="746185"/>
              </a:xfrm>
            </p:grpSpPr>
            <p:sp>
              <p:nvSpPr>
                <p:cNvPr id="360" name="Freeform: Shape 359">
                  <a:extLst>
                    <a:ext uri="{FF2B5EF4-FFF2-40B4-BE49-F238E27FC236}">
                      <a16:creationId xmlns:a16="http://schemas.microsoft.com/office/drawing/2014/main" id="{E142824B-239E-4246-B34F-432BB8A613EE}"/>
                    </a:ext>
                  </a:extLst>
                </p:cNvPr>
                <p:cNvSpPr/>
                <p:nvPr/>
              </p:nvSpPr>
              <p:spPr>
                <a:xfrm>
                  <a:off x="4208498" y="3226337"/>
                  <a:ext cx="938894" cy="746185"/>
                </a:xfrm>
                <a:custGeom>
                  <a:avLst/>
                  <a:gdLst>
                    <a:gd name="connsiteX0" fmla="*/ 269679 w 938894"/>
                    <a:gd name="connsiteY0" fmla="*/ 82457 h 746185"/>
                    <a:gd name="connsiteX1" fmla="*/ 6504 w 938894"/>
                    <a:gd name="connsiteY1" fmla="*/ 476506 h 746185"/>
                    <a:gd name="connsiteX2" fmla="*/ 400553 w 938894"/>
                    <a:gd name="connsiteY2" fmla="*/ 739682 h 746185"/>
                    <a:gd name="connsiteX3" fmla="*/ 803651 w 938894"/>
                    <a:gd name="connsiteY3" fmla="*/ 659386 h 746185"/>
                    <a:gd name="connsiteX4" fmla="*/ 803651 w 938894"/>
                    <a:gd name="connsiteY4" fmla="*/ 659386 h 746185"/>
                    <a:gd name="connsiteX5" fmla="*/ 918618 w 938894"/>
                    <a:gd name="connsiteY5" fmla="*/ 536418 h 746185"/>
                    <a:gd name="connsiteX6" fmla="*/ 826035 w 938894"/>
                    <a:gd name="connsiteY6" fmla="*/ 71693 h 746185"/>
                    <a:gd name="connsiteX7" fmla="*/ 672682 w 938894"/>
                    <a:gd name="connsiteY7" fmla="*/ 2161 h 746185"/>
                    <a:gd name="connsiteX8" fmla="*/ 672682 w 938894"/>
                    <a:gd name="connsiteY8" fmla="*/ 2161 h 746185"/>
                    <a:gd name="connsiteX9" fmla="*/ 269679 w 938894"/>
                    <a:gd name="connsiteY9" fmla="*/ 82457 h 746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8894" h="746185">
                      <a:moveTo>
                        <a:pt x="269679" y="82457"/>
                      </a:moveTo>
                      <a:cubicBezTo>
                        <a:pt x="88228" y="118652"/>
                        <a:pt x="-29596" y="295055"/>
                        <a:pt x="6504" y="476506"/>
                      </a:cubicBezTo>
                      <a:cubicBezTo>
                        <a:pt x="42699" y="657957"/>
                        <a:pt x="219101" y="775782"/>
                        <a:pt x="400553" y="739682"/>
                      </a:cubicBezTo>
                      <a:lnTo>
                        <a:pt x="803651" y="659386"/>
                      </a:lnTo>
                      <a:lnTo>
                        <a:pt x="803651" y="659386"/>
                      </a:lnTo>
                      <a:cubicBezTo>
                        <a:pt x="852228" y="649670"/>
                        <a:pt x="894329" y="607951"/>
                        <a:pt x="918618" y="536418"/>
                      </a:cubicBezTo>
                      <a:cubicBezTo>
                        <a:pt x="967100" y="393353"/>
                        <a:pt x="925666" y="185231"/>
                        <a:pt x="826035" y="71693"/>
                      </a:cubicBezTo>
                      <a:cubicBezTo>
                        <a:pt x="776219" y="14924"/>
                        <a:pt x="721260" y="-7459"/>
                        <a:pt x="672682" y="2161"/>
                      </a:cubicBezTo>
                      <a:lnTo>
                        <a:pt x="672682" y="2161"/>
                      </a:lnTo>
                      <a:lnTo>
                        <a:pt x="269679" y="82457"/>
                      </a:ln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1" name="Freeform: Shape 360">
                  <a:extLst>
                    <a:ext uri="{FF2B5EF4-FFF2-40B4-BE49-F238E27FC236}">
                      <a16:creationId xmlns:a16="http://schemas.microsoft.com/office/drawing/2014/main" id="{E30DCF37-0142-4A6D-A336-E8BF11F341EE}"/>
                    </a:ext>
                  </a:extLst>
                </p:cNvPr>
                <p:cNvSpPr/>
                <p:nvPr/>
              </p:nvSpPr>
              <p:spPr>
                <a:xfrm>
                  <a:off x="4208498" y="3226337"/>
                  <a:ext cx="938894" cy="746185"/>
                </a:xfrm>
                <a:custGeom>
                  <a:avLst/>
                  <a:gdLst>
                    <a:gd name="connsiteX0" fmla="*/ 269679 w 938894"/>
                    <a:gd name="connsiteY0" fmla="*/ 82457 h 746185"/>
                    <a:gd name="connsiteX1" fmla="*/ 6504 w 938894"/>
                    <a:gd name="connsiteY1" fmla="*/ 476506 h 746185"/>
                    <a:gd name="connsiteX2" fmla="*/ 400553 w 938894"/>
                    <a:gd name="connsiteY2" fmla="*/ 739682 h 746185"/>
                    <a:gd name="connsiteX3" fmla="*/ 803651 w 938894"/>
                    <a:gd name="connsiteY3" fmla="*/ 659386 h 746185"/>
                    <a:gd name="connsiteX4" fmla="*/ 803651 w 938894"/>
                    <a:gd name="connsiteY4" fmla="*/ 659386 h 746185"/>
                    <a:gd name="connsiteX5" fmla="*/ 918618 w 938894"/>
                    <a:gd name="connsiteY5" fmla="*/ 536418 h 746185"/>
                    <a:gd name="connsiteX6" fmla="*/ 826035 w 938894"/>
                    <a:gd name="connsiteY6" fmla="*/ 71693 h 746185"/>
                    <a:gd name="connsiteX7" fmla="*/ 672682 w 938894"/>
                    <a:gd name="connsiteY7" fmla="*/ 2161 h 746185"/>
                    <a:gd name="connsiteX8" fmla="*/ 672682 w 938894"/>
                    <a:gd name="connsiteY8" fmla="*/ 2161 h 746185"/>
                    <a:gd name="connsiteX9" fmla="*/ 269679 w 938894"/>
                    <a:gd name="connsiteY9" fmla="*/ 82457 h 746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8894" h="746185">
                      <a:moveTo>
                        <a:pt x="269679" y="82457"/>
                      </a:moveTo>
                      <a:cubicBezTo>
                        <a:pt x="88228" y="118652"/>
                        <a:pt x="-29596" y="295055"/>
                        <a:pt x="6504" y="476506"/>
                      </a:cubicBezTo>
                      <a:cubicBezTo>
                        <a:pt x="42699" y="657957"/>
                        <a:pt x="219101" y="775782"/>
                        <a:pt x="400553" y="739682"/>
                      </a:cubicBezTo>
                      <a:lnTo>
                        <a:pt x="803651" y="659386"/>
                      </a:lnTo>
                      <a:lnTo>
                        <a:pt x="803651" y="659386"/>
                      </a:lnTo>
                      <a:cubicBezTo>
                        <a:pt x="852228" y="649670"/>
                        <a:pt x="894329" y="607951"/>
                        <a:pt x="918618" y="536418"/>
                      </a:cubicBezTo>
                      <a:cubicBezTo>
                        <a:pt x="967100" y="393353"/>
                        <a:pt x="925666" y="185231"/>
                        <a:pt x="826035" y="71693"/>
                      </a:cubicBezTo>
                      <a:cubicBezTo>
                        <a:pt x="776219" y="14924"/>
                        <a:pt x="721260" y="-7459"/>
                        <a:pt x="672682" y="2161"/>
                      </a:cubicBezTo>
                      <a:lnTo>
                        <a:pt x="672682" y="2161"/>
                      </a:lnTo>
                      <a:lnTo>
                        <a:pt x="269679" y="82457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  <a:alpha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B4EE1684-8175-4FFA-87F7-CDE9203AD26B}"/>
                    </a:ext>
                  </a:extLst>
                </p:cNvPr>
                <p:cNvSpPr/>
                <p:nvPr/>
              </p:nvSpPr>
              <p:spPr>
                <a:xfrm>
                  <a:off x="4216621" y="3693794"/>
                  <a:ext cx="926496" cy="251968"/>
                </a:xfrm>
                <a:custGeom>
                  <a:avLst/>
                  <a:gdLst>
                    <a:gd name="connsiteX0" fmla="*/ 357664 w 926496"/>
                    <a:gd name="connsiteY0" fmla="*/ 113347 h 251968"/>
                    <a:gd name="connsiteX1" fmla="*/ 0 w 926496"/>
                    <a:gd name="connsiteY1" fmla="*/ 16192 h 251968"/>
                    <a:gd name="connsiteX2" fmla="*/ 40767 w 926496"/>
                    <a:gd name="connsiteY2" fmla="*/ 118015 h 251968"/>
                    <a:gd name="connsiteX3" fmla="*/ 41148 w 926496"/>
                    <a:gd name="connsiteY3" fmla="*/ 118586 h 251968"/>
                    <a:gd name="connsiteX4" fmla="*/ 43339 w 926496"/>
                    <a:gd name="connsiteY4" fmla="*/ 122015 h 251968"/>
                    <a:gd name="connsiteX5" fmla="*/ 384048 w 926496"/>
                    <a:gd name="connsiteY5" fmla="*/ 245745 h 251968"/>
                    <a:gd name="connsiteX6" fmla="*/ 865632 w 926496"/>
                    <a:gd name="connsiteY6" fmla="*/ 149828 h 251968"/>
                    <a:gd name="connsiteX7" fmla="*/ 910590 w 926496"/>
                    <a:gd name="connsiteY7" fmla="*/ 68961 h 251968"/>
                    <a:gd name="connsiteX8" fmla="*/ 926497 w 926496"/>
                    <a:gd name="connsiteY8" fmla="*/ 0 h 251968"/>
                    <a:gd name="connsiteX9" fmla="*/ 357664 w 926496"/>
                    <a:gd name="connsiteY9" fmla="*/ 113347 h 251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26496" h="251968">
                      <a:moveTo>
                        <a:pt x="357664" y="113347"/>
                      </a:moveTo>
                      <a:cubicBezTo>
                        <a:pt x="262033" y="132397"/>
                        <a:pt x="35909" y="158972"/>
                        <a:pt x="0" y="16192"/>
                      </a:cubicBezTo>
                      <a:cubicBezTo>
                        <a:pt x="8192" y="53054"/>
                        <a:pt x="22098" y="87344"/>
                        <a:pt x="40767" y="118015"/>
                      </a:cubicBezTo>
                      <a:cubicBezTo>
                        <a:pt x="40862" y="118205"/>
                        <a:pt x="40958" y="118396"/>
                        <a:pt x="41148" y="118586"/>
                      </a:cubicBezTo>
                      <a:cubicBezTo>
                        <a:pt x="41815" y="119729"/>
                        <a:pt x="42672" y="120872"/>
                        <a:pt x="43339" y="122015"/>
                      </a:cubicBezTo>
                      <a:cubicBezTo>
                        <a:pt x="130207" y="253175"/>
                        <a:pt x="300704" y="262414"/>
                        <a:pt x="384048" y="245745"/>
                      </a:cubicBezTo>
                      <a:cubicBezTo>
                        <a:pt x="384048" y="245745"/>
                        <a:pt x="615982" y="199549"/>
                        <a:pt x="865632" y="149828"/>
                      </a:cubicBezTo>
                      <a:cubicBezTo>
                        <a:pt x="883730" y="129635"/>
                        <a:pt x="899160" y="102584"/>
                        <a:pt x="910590" y="68961"/>
                      </a:cubicBezTo>
                      <a:cubicBezTo>
                        <a:pt x="917924" y="47339"/>
                        <a:pt x="923163" y="24098"/>
                        <a:pt x="926497" y="0"/>
                      </a:cubicBezTo>
                      <a:cubicBezTo>
                        <a:pt x="757904" y="33623"/>
                        <a:pt x="429197" y="99155"/>
                        <a:pt x="357664" y="113347"/>
                      </a:cubicBezTo>
                      <a:close/>
                    </a:path>
                  </a:pathLst>
                </a:custGeom>
                <a:solidFill>
                  <a:srgbClr val="BA68C8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4" name="Freeform: Shape 363">
                  <a:extLst>
                    <a:ext uri="{FF2B5EF4-FFF2-40B4-BE49-F238E27FC236}">
                      <a16:creationId xmlns:a16="http://schemas.microsoft.com/office/drawing/2014/main" id="{2AE09A60-6B9D-439C-A8D1-507C21344473}"/>
                    </a:ext>
                  </a:extLst>
                </p:cNvPr>
                <p:cNvSpPr/>
                <p:nvPr/>
              </p:nvSpPr>
              <p:spPr>
                <a:xfrm>
                  <a:off x="4250832" y="3250977"/>
                  <a:ext cx="825896" cy="429387"/>
                </a:xfrm>
                <a:custGeom>
                  <a:avLst/>
                  <a:gdLst>
                    <a:gd name="connsiteX0" fmla="*/ 6271 w 825896"/>
                    <a:gd name="connsiteY0" fmla="*/ 429387 h 429387"/>
                    <a:gd name="connsiteX1" fmla="*/ 271828 w 825896"/>
                    <a:gd name="connsiteY1" fmla="*/ 216503 h 429387"/>
                    <a:gd name="connsiteX2" fmla="*/ 825897 w 825896"/>
                    <a:gd name="connsiteY2" fmla="*/ 106108 h 429387"/>
                    <a:gd name="connsiteX3" fmla="*/ 783796 w 825896"/>
                    <a:gd name="connsiteY3" fmla="*/ 47054 h 429387"/>
                    <a:gd name="connsiteX4" fmla="*/ 730075 w 825896"/>
                    <a:gd name="connsiteY4" fmla="*/ 0 h 429387"/>
                    <a:gd name="connsiteX5" fmla="*/ 247825 w 825896"/>
                    <a:gd name="connsiteY5" fmla="*/ 96107 h 429387"/>
                    <a:gd name="connsiteX6" fmla="*/ 6271 w 825896"/>
                    <a:gd name="connsiteY6" fmla="*/ 429387 h 429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25896" h="429387">
                      <a:moveTo>
                        <a:pt x="6271" y="429387"/>
                      </a:moveTo>
                      <a:cubicBezTo>
                        <a:pt x="-21066" y="292227"/>
                        <a:pt x="183436" y="234125"/>
                        <a:pt x="271828" y="216503"/>
                      </a:cubicBezTo>
                      <a:cubicBezTo>
                        <a:pt x="343837" y="202121"/>
                        <a:pt x="697595" y="131731"/>
                        <a:pt x="825897" y="106108"/>
                      </a:cubicBezTo>
                      <a:cubicBezTo>
                        <a:pt x="813324" y="84582"/>
                        <a:pt x="799322" y="64675"/>
                        <a:pt x="783796" y="47054"/>
                      </a:cubicBezTo>
                      <a:cubicBezTo>
                        <a:pt x="766366" y="27146"/>
                        <a:pt x="748268" y="11621"/>
                        <a:pt x="730075" y="0"/>
                      </a:cubicBezTo>
                      <a:cubicBezTo>
                        <a:pt x="485950" y="48578"/>
                        <a:pt x="247825" y="96107"/>
                        <a:pt x="247825" y="96107"/>
                      </a:cubicBezTo>
                      <a:cubicBezTo>
                        <a:pt x="154289" y="114681"/>
                        <a:pt x="-36973" y="212503"/>
                        <a:pt x="6271" y="429387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07" name="Graphic 6">
              <a:extLst>
                <a:ext uri="{FF2B5EF4-FFF2-40B4-BE49-F238E27FC236}">
                  <a16:creationId xmlns:a16="http://schemas.microsoft.com/office/drawing/2014/main" id="{E1C7939D-4C24-4E21-AC0F-685C59236544}"/>
                </a:ext>
              </a:extLst>
            </p:cNvPr>
            <p:cNvGrpSpPr/>
            <p:nvPr/>
          </p:nvGrpSpPr>
          <p:grpSpPr>
            <a:xfrm>
              <a:off x="5678620" y="3909611"/>
              <a:ext cx="466314" cy="425363"/>
              <a:chOff x="5267324" y="3507754"/>
              <a:chExt cx="928066" cy="846563"/>
            </a:xfrm>
          </p:grpSpPr>
          <p:grpSp>
            <p:nvGrpSpPr>
              <p:cNvPr id="324" name="Graphic 6">
                <a:extLst>
                  <a:ext uri="{FF2B5EF4-FFF2-40B4-BE49-F238E27FC236}">
                    <a16:creationId xmlns:a16="http://schemas.microsoft.com/office/drawing/2014/main" id="{48E259E9-6654-4DA3-86C8-3768A9FB713C}"/>
                  </a:ext>
                </a:extLst>
              </p:cNvPr>
              <p:cNvGrpSpPr/>
              <p:nvPr/>
            </p:nvGrpSpPr>
            <p:grpSpPr>
              <a:xfrm>
                <a:off x="5344824" y="3754694"/>
                <a:ext cx="361032" cy="587298"/>
                <a:chOff x="5344824" y="3754694"/>
                <a:chExt cx="361032" cy="587298"/>
              </a:xfrm>
            </p:grpSpPr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068F781A-27B7-42DD-B5CE-FC55DA4E3C66}"/>
                    </a:ext>
                  </a:extLst>
                </p:cNvPr>
                <p:cNvSpPr/>
                <p:nvPr/>
              </p:nvSpPr>
              <p:spPr>
                <a:xfrm rot="-1800044">
                  <a:off x="5344824" y="3754694"/>
                  <a:ext cx="318889" cy="587298"/>
                </a:xfrm>
                <a:custGeom>
                  <a:avLst/>
                  <a:gdLst>
                    <a:gd name="connsiteX0" fmla="*/ 318890 w 318889"/>
                    <a:gd name="connsiteY0" fmla="*/ 293649 h 587298"/>
                    <a:gd name="connsiteX1" fmla="*/ 159445 w 318889"/>
                    <a:gd name="connsiteY1" fmla="*/ 587298 h 587298"/>
                    <a:gd name="connsiteX2" fmla="*/ 0 w 318889"/>
                    <a:gd name="connsiteY2" fmla="*/ 293649 h 587298"/>
                    <a:gd name="connsiteX3" fmla="*/ 159445 w 318889"/>
                    <a:gd name="connsiteY3" fmla="*/ 0 h 587298"/>
                    <a:gd name="connsiteX4" fmla="*/ 318890 w 318889"/>
                    <a:gd name="connsiteY4" fmla="*/ 293649 h 58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8889" h="587298">
                      <a:moveTo>
                        <a:pt x="318890" y="293649"/>
                      </a:moveTo>
                      <a:cubicBezTo>
                        <a:pt x="318890" y="455827"/>
                        <a:pt x="247504" y="587298"/>
                        <a:pt x="159445" y="587298"/>
                      </a:cubicBezTo>
                      <a:cubicBezTo>
                        <a:pt x="71386" y="587298"/>
                        <a:pt x="0" y="455827"/>
                        <a:pt x="0" y="293649"/>
                      </a:cubicBezTo>
                      <a:cubicBezTo>
                        <a:pt x="0" y="131471"/>
                        <a:pt x="71386" y="0"/>
                        <a:pt x="159445" y="0"/>
                      </a:cubicBezTo>
                      <a:cubicBezTo>
                        <a:pt x="247504" y="0"/>
                        <a:pt x="318890" y="131471"/>
                        <a:pt x="318890" y="293649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7" name="Freeform: Shape 356">
                  <a:extLst>
                    <a:ext uri="{FF2B5EF4-FFF2-40B4-BE49-F238E27FC236}">
                      <a16:creationId xmlns:a16="http://schemas.microsoft.com/office/drawing/2014/main" id="{CC077EF7-B562-4EC1-A484-D8474645CF0F}"/>
                    </a:ext>
                  </a:extLst>
                </p:cNvPr>
                <p:cNvSpPr/>
                <p:nvPr/>
              </p:nvSpPr>
              <p:spPr>
                <a:xfrm>
                  <a:off x="5393530" y="3839622"/>
                  <a:ext cx="312326" cy="475388"/>
                </a:xfrm>
                <a:custGeom>
                  <a:avLst/>
                  <a:gdLst>
                    <a:gd name="connsiteX0" fmla="*/ 312230 w 312326"/>
                    <a:gd name="connsiteY0" fmla="*/ 332232 h 475388"/>
                    <a:gd name="connsiteX1" fmla="*/ 295275 w 312326"/>
                    <a:gd name="connsiteY1" fmla="*/ 234982 h 475388"/>
                    <a:gd name="connsiteX2" fmla="*/ 194977 w 312326"/>
                    <a:gd name="connsiteY2" fmla="*/ 292894 h 475388"/>
                    <a:gd name="connsiteX3" fmla="*/ 212217 w 312326"/>
                    <a:gd name="connsiteY3" fmla="*/ 234982 h 475388"/>
                    <a:gd name="connsiteX4" fmla="*/ 209550 w 312326"/>
                    <a:gd name="connsiteY4" fmla="*/ 211646 h 475388"/>
                    <a:gd name="connsiteX5" fmla="*/ 304514 w 312326"/>
                    <a:gd name="connsiteY5" fmla="*/ 106109 h 475388"/>
                    <a:gd name="connsiteX6" fmla="*/ 198406 w 312326"/>
                    <a:gd name="connsiteY6" fmla="*/ 0 h 475388"/>
                    <a:gd name="connsiteX7" fmla="*/ 92297 w 312326"/>
                    <a:gd name="connsiteY7" fmla="*/ 106109 h 475388"/>
                    <a:gd name="connsiteX8" fmla="*/ 94964 w 312326"/>
                    <a:gd name="connsiteY8" fmla="*/ 129445 h 475388"/>
                    <a:gd name="connsiteX9" fmla="*/ 0 w 312326"/>
                    <a:gd name="connsiteY9" fmla="*/ 234982 h 475388"/>
                    <a:gd name="connsiteX10" fmla="*/ 104870 w 312326"/>
                    <a:gd name="connsiteY10" fmla="*/ 340995 h 475388"/>
                    <a:gd name="connsiteX11" fmla="*/ 1714 w 312326"/>
                    <a:gd name="connsiteY11" fmla="*/ 333375 h 475388"/>
                    <a:gd name="connsiteX12" fmla="*/ 116967 w 312326"/>
                    <a:gd name="connsiteY12" fmla="*/ 445008 h 475388"/>
                    <a:gd name="connsiteX13" fmla="*/ 312230 w 312326"/>
                    <a:gd name="connsiteY13" fmla="*/ 332232 h 475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12326" h="475388">
                      <a:moveTo>
                        <a:pt x="312230" y="332232"/>
                      </a:moveTo>
                      <a:cubicBezTo>
                        <a:pt x="311372" y="300990"/>
                        <a:pt x="305371" y="268034"/>
                        <a:pt x="295275" y="234982"/>
                      </a:cubicBezTo>
                      <a:cubicBezTo>
                        <a:pt x="253555" y="259080"/>
                        <a:pt x="218694" y="279178"/>
                        <a:pt x="194977" y="292894"/>
                      </a:cubicBezTo>
                      <a:cubicBezTo>
                        <a:pt x="205835" y="276225"/>
                        <a:pt x="212217" y="256318"/>
                        <a:pt x="212217" y="234982"/>
                      </a:cubicBezTo>
                      <a:cubicBezTo>
                        <a:pt x="212217" y="226981"/>
                        <a:pt x="211264" y="219170"/>
                        <a:pt x="209550" y="211646"/>
                      </a:cubicBezTo>
                      <a:cubicBezTo>
                        <a:pt x="262890" y="206121"/>
                        <a:pt x="304514" y="160973"/>
                        <a:pt x="304514" y="106109"/>
                      </a:cubicBezTo>
                      <a:cubicBezTo>
                        <a:pt x="304514" y="47530"/>
                        <a:pt x="256984" y="0"/>
                        <a:pt x="198406" y="0"/>
                      </a:cubicBezTo>
                      <a:cubicBezTo>
                        <a:pt x="139827" y="0"/>
                        <a:pt x="92297" y="47530"/>
                        <a:pt x="92297" y="106109"/>
                      </a:cubicBezTo>
                      <a:cubicBezTo>
                        <a:pt x="92297" y="114110"/>
                        <a:pt x="93250" y="121920"/>
                        <a:pt x="94964" y="129445"/>
                      </a:cubicBezTo>
                      <a:cubicBezTo>
                        <a:pt x="41624" y="134969"/>
                        <a:pt x="0" y="180118"/>
                        <a:pt x="0" y="234982"/>
                      </a:cubicBezTo>
                      <a:cubicBezTo>
                        <a:pt x="0" y="293180"/>
                        <a:pt x="46863" y="340328"/>
                        <a:pt x="104870" y="340995"/>
                      </a:cubicBezTo>
                      <a:cubicBezTo>
                        <a:pt x="65913" y="357092"/>
                        <a:pt x="35909" y="357569"/>
                        <a:pt x="1714" y="333375"/>
                      </a:cubicBezTo>
                      <a:cubicBezTo>
                        <a:pt x="34862" y="379476"/>
                        <a:pt x="74581" y="419005"/>
                        <a:pt x="116967" y="445008"/>
                      </a:cubicBezTo>
                      <a:cubicBezTo>
                        <a:pt x="228219" y="513207"/>
                        <a:pt x="315659" y="462725"/>
                        <a:pt x="312230" y="332232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5" name="Graphic 6">
                <a:extLst>
                  <a:ext uri="{FF2B5EF4-FFF2-40B4-BE49-F238E27FC236}">
                    <a16:creationId xmlns:a16="http://schemas.microsoft.com/office/drawing/2014/main" id="{A2286982-3D4F-468C-918B-FFCC15AABE41}"/>
                  </a:ext>
                </a:extLst>
              </p:cNvPr>
              <p:cNvGrpSpPr/>
              <p:nvPr/>
            </p:nvGrpSpPr>
            <p:grpSpPr>
              <a:xfrm>
                <a:off x="5405246" y="3775564"/>
                <a:ext cx="390079" cy="527652"/>
                <a:chOff x="5405246" y="3775564"/>
                <a:chExt cx="390079" cy="527652"/>
              </a:xfrm>
            </p:grpSpPr>
            <p:grpSp>
              <p:nvGrpSpPr>
                <p:cNvPr id="336" name="Graphic 6">
                  <a:extLst>
                    <a:ext uri="{FF2B5EF4-FFF2-40B4-BE49-F238E27FC236}">
                      <a16:creationId xmlns:a16="http://schemas.microsoft.com/office/drawing/2014/main" id="{383B6540-C408-44A2-AD9E-701EE20DBD2B}"/>
                    </a:ext>
                  </a:extLst>
                </p:cNvPr>
                <p:cNvGrpSpPr/>
                <p:nvPr/>
              </p:nvGrpSpPr>
              <p:grpSpPr>
                <a:xfrm>
                  <a:off x="5494806" y="3775564"/>
                  <a:ext cx="240635" cy="240635"/>
                  <a:chOff x="5494806" y="3775564"/>
                  <a:chExt cx="240635" cy="240635"/>
                </a:xfrm>
              </p:grpSpPr>
              <p:sp>
                <p:nvSpPr>
                  <p:cNvPr id="351" name="Freeform: Shape 350">
                    <a:extLst>
                      <a:ext uri="{FF2B5EF4-FFF2-40B4-BE49-F238E27FC236}">
                        <a16:creationId xmlns:a16="http://schemas.microsoft.com/office/drawing/2014/main" id="{D83769E1-37F8-4134-B813-909E484229A1}"/>
                      </a:ext>
                    </a:extLst>
                  </p:cNvPr>
                  <p:cNvSpPr/>
                  <p:nvPr/>
                </p:nvSpPr>
                <p:spPr>
                  <a:xfrm rot="-4846898">
                    <a:off x="5510252" y="3791010"/>
                    <a:ext cx="209743" cy="209743"/>
                  </a:xfrm>
                  <a:custGeom>
                    <a:avLst/>
                    <a:gdLst>
                      <a:gd name="connsiteX0" fmla="*/ 209744 w 209743"/>
                      <a:gd name="connsiteY0" fmla="*/ 104872 h 209743"/>
                      <a:gd name="connsiteX1" fmla="*/ 104872 w 209743"/>
                      <a:gd name="connsiteY1" fmla="*/ 209744 h 209743"/>
                      <a:gd name="connsiteX2" fmla="*/ 0 w 209743"/>
                      <a:gd name="connsiteY2" fmla="*/ 104872 h 209743"/>
                      <a:gd name="connsiteX3" fmla="*/ 104872 w 209743"/>
                      <a:gd name="connsiteY3" fmla="*/ 0 h 209743"/>
                      <a:gd name="connsiteX4" fmla="*/ 209744 w 209743"/>
                      <a:gd name="connsiteY4" fmla="*/ 104872 h 209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3" h="209743">
                        <a:moveTo>
                          <a:pt x="209744" y="104872"/>
                        </a:moveTo>
                        <a:cubicBezTo>
                          <a:pt x="209744" y="162791"/>
                          <a:pt x="162791" y="209744"/>
                          <a:pt x="104872" y="209744"/>
                        </a:cubicBezTo>
                        <a:cubicBezTo>
                          <a:pt x="46953" y="209744"/>
                          <a:pt x="0" y="162791"/>
                          <a:pt x="0" y="104872"/>
                        </a:cubicBezTo>
                        <a:cubicBezTo>
                          <a:pt x="0" y="46953"/>
                          <a:pt x="46953" y="0"/>
                          <a:pt x="104872" y="0"/>
                        </a:cubicBezTo>
                        <a:cubicBezTo>
                          <a:pt x="162791" y="0"/>
                          <a:pt x="209744" y="46953"/>
                          <a:pt x="209744" y="104872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2" name="Freeform: Shape 351">
                    <a:extLst>
                      <a:ext uri="{FF2B5EF4-FFF2-40B4-BE49-F238E27FC236}">
                        <a16:creationId xmlns:a16="http://schemas.microsoft.com/office/drawing/2014/main" id="{AD761121-EB7E-49C6-883B-AA203F7907ED}"/>
                      </a:ext>
                    </a:extLst>
                  </p:cNvPr>
                  <p:cNvSpPr/>
                  <p:nvPr/>
                </p:nvSpPr>
                <p:spPr>
                  <a:xfrm rot="-4846898">
                    <a:off x="5510252" y="3791010"/>
                    <a:ext cx="209743" cy="209743"/>
                  </a:xfrm>
                  <a:custGeom>
                    <a:avLst/>
                    <a:gdLst>
                      <a:gd name="connsiteX0" fmla="*/ 209744 w 209743"/>
                      <a:gd name="connsiteY0" fmla="*/ 104872 h 209743"/>
                      <a:gd name="connsiteX1" fmla="*/ 104872 w 209743"/>
                      <a:gd name="connsiteY1" fmla="*/ 209744 h 209743"/>
                      <a:gd name="connsiteX2" fmla="*/ 0 w 209743"/>
                      <a:gd name="connsiteY2" fmla="*/ 104872 h 209743"/>
                      <a:gd name="connsiteX3" fmla="*/ 104872 w 209743"/>
                      <a:gd name="connsiteY3" fmla="*/ 0 h 209743"/>
                      <a:gd name="connsiteX4" fmla="*/ 209744 w 209743"/>
                      <a:gd name="connsiteY4" fmla="*/ 104872 h 209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3" h="209743">
                        <a:moveTo>
                          <a:pt x="209744" y="104872"/>
                        </a:moveTo>
                        <a:cubicBezTo>
                          <a:pt x="209744" y="162791"/>
                          <a:pt x="162791" y="209744"/>
                          <a:pt x="104872" y="209744"/>
                        </a:cubicBezTo>
                        <a:cubicBezTo>
                          <a:pt x="46953" y="209744"/>
                          <a:pt x="0" y="162791"/>
                          <a:pt x="0" y="104872"/>
                        </a:cubicBezTo>
                        <a:cubicBezTo>
                          <a:pt x="0" y="46953"/>
                          <a:pt x="46953" y="0"/>
                          <a:pt x="104872" y="0"/>
                        </a:cubicBezTo>
                        <a:cubicBezTo>
                          <a:pt x="162791" y="0"/>
                          <a:pt x="209744" y="46953"/>
                          <a:pt x="209744" y="1048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3" name="Freeform: Shape 352">
                    <a:extLst>
                      <a:ext uri="{FF2B5EF4-FFF2-40B4-BE49-F238E27FC236}">
                        <a16:creationId xmlns:a16="http://schemas.microsoft.com/office/drawing/2014/main" id="{24F32B7F-70DA-4539-8AAB-4BC45D1B2053}"/>
                      </a:ext>
                    </a:extLst>
                  </p:cNvPr>
                  <p:cNvSpPr/>
                  <p:nvPr/>
                </p:nvSpPr>
                <p:spPr>
                  <a:xfrm>
                    <a:off x="5599345" y="3814239"/>
                    <a:ext cx="97730" cy="91825"/>
                  </a:xfrm>
                  <a:custGeom>
                    <a:avLst/>
                    <a:gdLst>
                      <a:gd name="connsiteX0" fmla="*/ 1926 w 97730"/>
                      <a:gd name="connsiteY0" fmla="*/ 35194 h 91825"/>
                      <a:gd name="connsiteX1" fmla="*/ 20024 w 97730"/>
                      <a:gd name="connsiteY1" fmla="*/ 55577 h 91825"/>
                      <a:gd name="connsiteX2" fmla="*/ 45836 w 97730"/>
                      <a:gd name="connsiteY2" fmla="*/ 71293 h 91825"/>
                      <a:gd name="connsiteX3" fmla="*/ 88508 w 97730"/>
                      <a:gd name="connsiteY3" fmla="*/ 89867 h 91825"/>
                      <a:gd name="connsiteX4" fmla="*/ 93652 w 97730"/>
                      <a:gd name="connsiteY4" fmla="*/ 47576 h 91825"/>
                      <a:gd name="connsiteX5" fmla="*/ 66696 w 97730"/>
                      <a:gd name="connsiteY5" fmla="*/ 12714 h 91825"/>
                      <a:gd name="connsiteX6" fmla="*/ 27358 w 97730"/>
                      <a:gd name="connsiteY6" fmla="*/ 46 h 91825"/>
                      <a:gd name="connsiteX7" fmla="*/ 1069 w 97730"/>
                      <a:gd name="connsiteY7" fmla="*/ 32812 h 91825"/>
                      <a:gd name="connsiteX8" fmla="*/ 1926 w 97730"/>
                      <a:gd name="connsiteY8" fmla="*/ 35194 h 91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7730" h="91825">
                        <a:moveTo>
                          <a:pt x="1926" y="35194"/>
                        </a:moveTo>
                        <a:cubicBezTo>
                          <a:pt x="5260" y="43671"/>
                          <a:pt x="12404" y="50433"/>
                          <a:pt x="20024" y="55577"/>
                        </a:cubicBezTo>
                        <a:cubicBezTo>
                          <a:pt x="28405" y="61197"/>
                          <a:pt x="37645" y="65388"/>
                          <a:pt x="45836" y="71293"/>
                        </a:cubicBezTo>
                        <a:cubicBezTo>
                          <a:pt x="56504" y="78818"/>
                          <a:pt x="73840" y="97963"/>
                          <a:pt x="88508" y="89867"/>
                        </a:cubicBezTo>
                        <a:cubicBezTo>
                          <a:pt x="101938" y="82533"/>
                          <a:pt x="97938" y="59292"/>
                          <a:pt x="93652" y="47576"/>
                        </a:cubicBezTo>
                        <a:cubicBezTo>
                          <a:pt x="88508" y="33574"/>
                          <a:pt x="78126" y="21668"/>
                          <a:pt x="66696" y="12714"/>
                        </a:cubicBezTo>
                        <a:cubicBezTo>
                          <a:pt x="56028" y="4237"/>
                          <a:pt x="40979" y="-525"/>
                          <a:pt x="27358" y="46"/>
                        </a:cubicBezTo>
                        <a:cubicBezTo>
                          <a:pt x="10689" y="713"/>
                          <a:pt x="-4170" y="15191"/>
                          <a:pt x="1069" y="32812"/>
                        </a:cubicBezTo>
                        <a:cubicBezTo>
                          <a:pt x="1354" y="33670"/>
                          <a:pt x="1640" y="34431"/>
                          <a:pt x="1926" y="3519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4" name="Freeform: Shape 353">
                    <a:extLst>
                      <a:ext uri="{FF2B5EF4-FFF2-40B4-BE49-F238E27FC236}">
                        <a16:creationId xmlns:a16="http://schemas.microsoft.com/office/drawing/2014/main" id="{6F942F17-9B68-4721-87DA-FF17D6FFD234}"/>
                      </a:ext>
                    </a:extLst>
                  </p:cNvPr>
                  <p:cNvSpPr/>
                  <p:nvPr/>
                </p:nvSpPr>
                <p:spPr>
                  <a:xfrm>
                    <a:off x="5510212" y="3791520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1" y="175641"/>
                          <a:pt x="126873" y="175641"/>
                        </a:cubicBezTo>
                        <a:cubicBezTo>
                          <a:pt x="161830" y="175546"/>
                          <a:pt x="192310" y="155638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5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7" name="Graphic 6">
                  <a:extLst>
                    <a:ext uri="{FF2B5EF4-FFF2-40B4-BE49-F238E27FC236}">
                      <a16:creationId xmlns:a16="http://schemas.microsoft.com/office/drawing/2014/main" id="{5DAABD1B-8023-45D1-ADAD-DEAFE4DD8A16}"/>
                    </a:ext>
                  </a:extLst>
                </p:cNvPr>
                <p:cNvGrpSpPr/>
                <p:nvPr/>
              </p:nvGrpSpPr>
              <p:grpSpPr>
                <a:xfrm>
                  <a:off x="5405246" y="3937729"/>
                  <a:ext cx="212217" cy="212217"/>
                  <a:chOff x="5405246" y="3937729"/>
                  <a:chExt cx="212217" cy="212217"/>
                </a:xfrm>
              </p:grpSpPr>
              <p:sp>
                <p:nvSpPr>
                  <p:cNvPr id="347" name="Freeform: Shape 346">
                    <a:extLst>
                      <a:ext uri="{FF2B5EF4-FFF2-40B4-BE49-F238E27FC236}">
                        <a16:creationId xmlns:a16="http://schemas.microsoft.com/office/drawing/2014/main" id="{3EB47699-704F-4B98-B7E5-EDBD4BDC528E}"/>
                      </a:ext>
                    </a:extLst>
                  </p:cNvPr>
                  <p:cNvSpPr/>
                  <p:nvPr/>
                </p:nvSpPr>
                <p:spPr>
                  <a:xfrm>
                    <a:off x="5405246" y="3937729"/>
                    <a:ext cx="212216" cy="212216"/>
                  </a:xfrm>
                  <a:custGeom>
                    <a:avLst/>
                    <a:gdLst>
                      <a:gd name="connsiteX0" fmla="*/ 212217 w 212216"/>
                      <a:gd name="connsiteY0" fmla="*/ 106108 h 212216"/>
                      <a:gd name="connsiteX1" fmla="*/ 106108 w 212216"/>
                      <a:gd name="connsiteY1" fmla="*/ 212217 h 212216"/>
                      <a:gd name="connsiteX2" fmla="*/ 0 w 212216"/>
                      <a:gd name="connsiteY2" fmla="*/ 106108 h 212216"/>
                      <a:gd name="connsiteX3" fmla="*/ 106108 w 212216"/>
                      <a:gd name="connsiteY3" fmla="*/ 0 h 212216"/>
                      <a:gd name="connsiteX4" fmla="*/ 212217 w 212216"/>
                      <a:gd name="connsiteY4" fmla="*/ 106108 h 212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16" h="212216">
                        <a:moveTo>
                          <a:pt x="212217" y="106108"/>
                        </a:moveTo>
                        <a:cubicBezTo>
                          <a:pt x="212217" y="164711"/>
                          <a:pt x="164711" y="212217"/>
                          <a:pt x="106108" y="212217"/>
                        </a:cubicBezTo>
                        <a:cubicBezTo>
                          <a:pt x="47506" y="212217"/>
                          <a:pt x="0" y="164711"/>
                          <a:pt x="0" y="106108"/>
                        </a:cubicBezTo>
                        <a:cubicBezTo>
                          <a:pt x="0" y="47506"/>
                          <a:pt x="47506" y="0"/>
                          <a:pt x="106108" y="0"/>
                        </a:cubicBezTo>
                        <a:cubicBezTo>
                          <a:pt x="164711" y="0"/>
                          <a:pt x="212217" y="47506"/>
                          <a:pt x="212217" y="106108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8" name="Freeform: Shape 347">
                    <a:extLst>
                      <a:ext uri="{FF2B5EF4-FFF2-40B4-BE49-F238E27FC236}">
                        <a16:creationId xmlns:a16="http://schemas.microsoft.com/office/drawing/2014/main" id="{28D73A55-7A7C-4F37-B9B6-3855C8B7CCE2}"/>
                      </a:ext>
                    </a:extLst>
                  </p:cNvPr>
                  <p:cNvSpPr/>
                  <p:nvPr/>
                </p:nvSpPr>
                <p:spPr>
                  <a:xfrm>
                    <a:off x="5405246" y="3937729"/>
                    <a:ext cx="212216" cy="212216"/>
                  </a:xfrm>
                  <a:custGeom>
                    <a:avLst/>
                    <a:gdLst>
                      <a:gd name="connsiteX0" fmla="*/ 212217 w 212216"/>
                      <a:gd name="connsiteY0" fmla="*/ 106108 h 212216"/>
                      <a:gd name="connsiteX1" fmla="*/ 106108 w 212216"/>
                      <a:gd name="connsiteY1" fmla="*/ 212217 h 212216"/>
                      <a:gd name="connsiteX2" fmla="*/ 0 w 212216"/>
                      <a:gd name="connsiteY2" fmla="*/ 106108 h 212216"/>
                      <a:gd name="connsiteX3" fmla="*/ 106108 w 212216"/>
                      <a:gd name="connsiteY3" fmla="*/ 0 h 212216"/>
                      <a:gd name="connsiteX4" fmla="*/ 212217 w 212216"/>
                      <a:gd name="connsiteY4" fmla="*/ 106108 h 212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216" h="212216">
                        <a:moveTo>
                          <a:pt x="212217" y="106108"/>
                        </a:moveTo>
                        <a:cubicBezTo>
                          <a:pt x="212217" y="164711"/>
                          <a:pt x="164711" y="212217"/>
                          <a:pt x="106108" y="212217"/>
                        </a:cubicBezTo>
                        <a:cubicBezTo>
                          <a:pt x="47506" y="212217"/>
                          <a:pt x="0" y="164711"/>
                          <a:pt x="0" y="106108"/>
                        </a:cubicBezTo>
                        <a:cubicBezTo>
                          <a:pt x="0" y="47506"/>
                          <a:pt x="47506" y="0"/>
                          <a:pt x="106108" y="0"/>
                        </a:cubicBezTo>
                        <a:cubicBezTo>
                          <a:pt x="164711" y="0"/>
                          <a:pt x="212217" y="47506"/>
                          <a:pt x="212217" y="106108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2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9" name="Freeform: Shape 348">
                    <a:extLst>
                      <a:ext uri="{FF2B5EF4-FFF2-40B4-BE49-F238E27FC236}">
                        <a16:creationId xmlns:a16="http://schemas.microsoft.com/office/drawing/2014/main" id="{D1EC4112-A396-4DC0-B8A7-BE55EBDC87E5}"/>
                      </a:ext>
                    </a:extLst>
                  </p:cNvPr>
                  <p:cNvSpPr/>
                  <p:nvPr/>
                </p:nvSpPr>
                <p:spPr>
                  <a:xfrm>
                    <a:off x="5499674" y="3962636"/>
                    <a:ext cx="92317" cy="86624"/>
                  </a:xfrm>
                  <a:custGeom>
                    <a:avLst/>
                    <a:gdLst>
                      <a:gd name="connsiteX0" fmla="*/ 1775 w 92317"/>
                      <a:gd name="connsiteY0" fmla="*/ 33101 h 86624"/>
                      <a:gd name="connsiteX1" fmla="*/ 18920 w 92317"/>
                      <a:gd name="connsiteY1" fmla="*/ 52341 h 86624"/>
                      <a:gd name="connsiteX2" fmla="*/ 43304 w 92317"/>
                      <a:gd name="connsiteY2" fmla="*/ 67200 h 86624"/>
                      <a:gd name="connsiteX3" fmla="*/ 83595 w 92317"/>
                      <a:gd name="connsiteY3" fmla="*/ 84821 h 86624"/>
                      <a:gd name="connsiteX4" fmla="*/ 88452 w 92317"/>
                      <a:gd name="connsiteY4" fmla="*/ 44911 h 86624"/>
                      <a:gd name="connsiteX5" fmla="*/ 63020 w 92317"/>
                      <a:gd name="connsiteY5" fmla="*/ 11955 h 86624"/>
                      <a:gd name="connsiteX6" fmla="*/ 25873 w 92317"/>
                      <a:gd name="connsiteY6" fmla="*/ 49 h 86624"/>
                      <a:gd name="connsiteX7" fmla="*/ 1013 w 92317"/>
                      <a:gd name="connsiteY7" fmla="*/ 31005 h 86624"/>
                      <a:gd name="connsiteX8" fmla="*/ 1775 w 92317"/>
                      <a:gd name="connsiteY8" fmla="*/ 33101 h 86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2317" h="86624">
                        <a:moveTo>
                          <a:pt x="1775" y="33101"/>
                        </a:moveTo>
                        <a:cubicBezTo>
                          <a:pt x="4918" y="41102"/>
                          <a:pt x="11681" y="47483"/>
                          <a:pt x="18920" y="52341"/>
                        </a:cubicBezTo>
                        <a:cubicBezTo>
                          <a:pt x="26826" y="57675"/>
                          <a:pt x="35589" y="61676"/>
                          <a:pt x="43304" y="67200"/>
                        </a:cubicBezTo>
                        <a:cubicBezTo>
                          <a:pt x="53305" y="74344"/>
                          <a:pt x="69783" y="92346"/>
                          <a:pt x="83595" y="84821"/>
                        </a:cubicBezTo>
                        <a:cubicBezTo>
                          <a:pt x="96263" y="77868"/>
                          <a:pt x="92548" y="55865"/>
                          <a:pt x="88452" y="44911"/>
                        </a:cubicBezTo>
                        <a:cubicBezTo>
                          <a:pt x="83595" y="31672"/>
                          <a:pt x="73784" y="20432"/>
                          <a:pt x="63020" y="11955"/>
                        </a:cubicBezTo>
                        <a:cubicBezTo>
                          <a:pt x="52924" y="3954"/>
                          <a:pt x="38637" y="-523"/>
                          <a:pt x="25873" y="49"/>
                        </a:cubicBezTo>
                        <a:cubicBezTo>
                          <a:pt x="10062" y="716"/>
                          <a:pt x="-3940" y="14336"/>
                          <a:pt x="1013" y="31005"/>
                        </a:cubicBezTo>
                        <a:cubicBezTo>
                          <a:pt x="1203" y="31577"/>
                          <a:pt x="1489" y="32339"/>
                          <a:pt x="1775" y="33101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0" name="Freeform: Shape 349">
                    <a:extLst>
                      <a:ext uri="{FF2B5EF4-FFF2-40B4-BE49-F238E27FC236}">
                        <a16:creationId xmlns:a16="http://schemas.microsoft.com/office/drawing/2014/main" id="{CA8337F1-61BC-411F-A766-4277B111236C}"/>
                      </a:ext>
                    </a:extLst>
                  </p:cNvPr>
                  <p:cNvSpPr/>
                  <p:nvPr/>
                </p:nvSpPr>
                <p:spPr>
                  <a:xfrm>
                    <a:off x="5405246" y="3938205"/>
                    <a:ext cx="209835" cy="211740"/>
                  </a:xfrm>
                  <a:custGeom>
                    <a:avLst/>
                    <a:gdLst>
                      <a:gd name="connsiteX0" fmla="*/ 209836 w 209835"/>
                      <a:gd name="connsiteY0" fmla="*/ 128111 h 211740"/>
                      <a:gd name="connsiteX1" fmla="*/ 106108 w 209835"/>
                      <a:gd name="connsiteY1" fmla="*/ 211741 h 211740"/>
                      <a:gd name="connsiteX2" fmla="*/ 0 w 209835"/>
                      <a:gd name="connsiteY2" fmla="*/ 105632 h 211740"/>
                      <a:gd name="connsiteX3" fmla="*/ 95821 w 209835"/>
                      <a:gd name="connsiteY3" fmla="*/ 0 h 211740"/>
                      <a:gd name="connsiteX4" fmla="*/ 36576 w 209835"/>
                      <a:gd name="connsiteY4" fmla="*/ 85820 h 211740"/>
                      <a:gd name="connsiteX5" fmla="*/ 128302 w 209835"/>
                      <a:gd name="connsiteY5" fmla="*/ 177546 h 211740"/>
                      <a:gd name="connsiteX6" fmla="*/ 209836 w 209835"/>
                      <a:gd name="connsiteY6" fmla="*/ 128111 h 211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9835" h="211740">
                        <a:moveTo>
                          <a:pt x="209836" y="128111"/>
                        </a:moveTo>
                        <a:cubicBezTo>
                          <a:pt x="199549" y="175927"/>
                          <a:pt x="157067" y="211741"/>
                          <a:pt x="106108" y="211741"/>
                        </a:cubicBezTo>
                        <a:cubicBezTo>
                          <a:pt x="47530" y="211741"/>
                          <a:pt x="0" y="164211"/>
                          <a:pt x="0" y="105632"/>
                        </a:cubicBezTo>
                        <a:cubicBezTo>
                          <a:pt x="0" y="50578"/>
                          <a:pt x="42005" y="5239"/>
                          <a:pt x="95821" y="0"/>
                        </a:cubicBezTo>
                        <a:cubicBezTo>
                          <a:pt x="61246" y="13145"/>
                          <a:pt x="36576" y="46577"/>
                          <a:pt x="36576" y="85820"/>
                        </a:cubicBezTo>
                        <a:cubicBezTo>
                          <a:pt x="36576" y="136493"/>
                          <a:pt x="77724" y="177546"/>
                          <a:pt x="128302" y="177546"/>
                        </a:cubicBezTo>
                        <a:cubicBezTo>
                          <a:pt x="163735" y="177641"/>
                          <a:pt x="194500" y="157544"/>
                          <a:pt x="209836" y="128111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8" name="Graphic 6">
                  <a:extLst>
                    <a:ext uri="{FF2B5EF4-FFF2-40B4-BE49-F238E27FC236}">
                      <a16:creationId xmlns:a16="http://schemas.microsoft.com/office/drawing/2014/main" id="{2776F75D-3947-4F02-9841-BC896470685E}"/>
                    </a:ext>
                  </a:extLst>
                </p:cNvPr>
                <p:cNvGrpSpPr/>
                <p:nvPr/>
              </p:nvGrpSpPr>
              <p:grpSpPr>
                <a:xfrm>
                  <a:off x="5491202" y="4050898"/>
                  <a:ext cx="252317" cy="252317"/>
                  <a:chOff x="5491202" y="4050898"/>
                  <a:chExt cx="252317" cy="252317"/>
                </a:xfrm>
              </p:grpSpPr>
              <p:sp>
                <p:nvSpPr>
                  <p:cNvPr id="343" name="Freeform: Shape 342">
                    <a:extLst>
                      <a:ext uri="{FF2B5EF4-FFF2-40B4-BE49-F238E27FC236}">
                        <a16:creationId xmlns:a16="http://schemas.microsoft.com/office/drawing/2014/main" id="{5CE11ABB-9940-4E12-B663-1FA88E03B950}"/>
                      </a:ext>
                    </a:extLst>
                  </p:cNvPr>
                  <p:cNvSpPr/>
                  <p:nvPr/>
                </p:nvSpPr>
                <p:spPr>
                  <a:xfrm rot="-4602852">
                    <a:off x="5512495" y="4072191"/>
                    <a:ext cx="209732" cy="209732"/>
                  </a:xfrm>
                  <a:custGeom>
                    <a:avLst/>
                    <a:gdLst>
                      <a:gd name="connsiteX0" fmla="*/ 209733 w 209732"/>
                      <a:gd name="connsiteY0" fmla="*/ 104867 h 209732"/>
                      <a:gd name="connsiteX1" fmla="*/ 104866 w 209732"/>
                      <a:gd name="connsiteY1" fmla="*/ 209733 h 209732"/>
                      <a:gd name="connsiteX2" fmla="*/ 0 w 209732"/>
                      <a:gd name="connsiteY2" fmla="*/ 104867 h 209732"/>
                      <a:gd name="connsiteX3" fmla="*/ 104866 w 209732"/>
                      <a:gd name="connsiteY3" fmla="*/ 0 h 209732"/>
                      <a:gd name="connsiteX4" fmla="*/ 209733 w 209732"/>
                      <a:gd name="connsiteY4" fmla="*/ 104867 h 2097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32" h="209732">
                        <a:moveTo>
                          <a:pt x="209733" y="104867"/>
                        </a:moveTo>
                        <a:cubicBezTo>
                          <a:pt x="209733" y="162783"/>
                          <a:pt x="162782" y="209733"/>
                          <a:pt x="104866" y="209733"/>
                        </a:cubicBezTo>
                        <a:cubicBezTo>
                          <a:pt x="46950" y="209733"/>
                          <a:pt x="0" y="162783"/>
                          <a:pt x="0" y="104867"/>
                        </a:cubicBezTo>
                        <a:cubicBezTo>
                          <a:pt x="0" y="46950"/>
                          <a:pt x="46950" y="0"/>
                          <a:pt x="104866" y="0"/>
                        </a:cubicBezTo>
                        <a:cubicBezTo>
                          <a:pt x="162783" y="0"/>
                          <a:pt x="209733" y="46950"/>
                          <a:pt x="209733" y="104867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4" name="Freeform: Shape 343">
                    <a:extLst>
                      <a:ext uri="{FF2B5EF4-FFF2-40B4-BE49-F238E27FC236}">
                        <a16:creationId xmlns:a16="http://schemas.microsoft.com/office/drawing/2014/main" id="{25D10051-F121-4C67-B8A6-137A8E65CF1B}"/>
                      </a:ext>
                    </a:extLst>
                  </p:cNvPr>
                  <p:cNvSpPr/>
                  <p:nvPr/>
                </p:nvSpPr>
                <p:spPr>
                  <a:xfrm rot="-4602852">
                    <a:off x="5512495" y="4072191"/>
                    <a:ext cx="209732" cy="209732"/>
                  </a:xfrm>
                  <a:custGeom>
                    <a:avLst/>
                    <a:gdLst>
                      <a:gd name="connsiteX0" fmla="*/ 209733 w 209732"/>
                      <a:gd name="connsiteY0" fmla="*/ 104867 h 209732"/>
                      <a:gd name="connsiteX1" fmla="*/ 104866 w 209732"/>
                      <a:gd name="connsiteY1" fmla="*/ 209733 h 209732"/>
                      <a:gd name="connsiteX2" fmla="*/ 0 w 209732"/>
                      <a:gd name="connsiteY2" fmla="*/ 104867 h 209732"/>
                      <a:gd name="connsiteX3" fmla="*/ 104866 w 209732"/>
                      <a:gd name="connsiteY3" fmla="*/ 0 h 209732"/>
                      <a:gd name="connsiteX4" fmla="*/ 209733 w 209732"/>
                      <a:gd name="connsiteY4" fmla="*/ 104867 h 2097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32" h="209732">
                        <a:moveTo>
                          <a:pt x="209733" y="104867"/>
                        </a:moveTo>
                        <a:cubicBezTo>
                          <a:pt x="209733" y="162783"/>
                          <a:pt x="162782" y="209733"/>
                          <a:pt x="104866" y="209733"/>
                        </a:cubicBezTo>
                        <a:cubicBezTo>
                          <a:pt x="46950" y="209733"/>
                          <a:pt x="0" y="162783"/>
                          <a:pt x="0" y="104867"/>
                        </a:cubicBezTo>
                        <a:cubicBezTo>
                          <a:pt x="0" y="46950"/>
                          <a:pt x="46950" y="0"/>
                          <a:pt x="104866" y="0"/>
                        </a:cubicBezTo>
                        <a:cubicBezTo>
                          <a:pt x="162783" y="0"/>
                          <a:pt x="209733" y="46950"/>
                          <a:pt x="209733" y="10486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5" name="Freeform: Shape 344">
                    <a:extLst>
                      <a:ext uri="{FF2B5EF4-FFF2-40B4-BE49-F238E27FC236}">
                        <a16:creationId xmlns:a16="http://schemas.microsoft.com/office/drawing/2014/main" id="{8F621EB7-5B4C-4066-89E9-3CFA5401E564}"/>
                      </a:ext>
                    </a:extLst>
                  </p:cNvPr>
                  <p:cNvSpPr/>
                  <p:nvPr/>
                </p:nvSpPr>
                <p:spPr>
                  <a:xfrm>
                    <a:off x="5601726" y="4095227"/>
                    <a:ext cx="97730" cy="91825"/>
                  </a:xfrm>
                  <a:custGeom>
                    <a:avLst/>
                    <a:gdLst>
                      <a:gd name="connsiteX0" fmla="*/ 1926 w 97730"/>
                      <a:gd name="connsiteY0" fmla="*/ 35193 h 91825"/>
                      <a:gd name="connsiteX1" fmla="*/ 20024 w 97730"/>
                      <a:gd name="connsiteY1" fmla="*/ 55577 h 91825"/>
                      <a:gd name="connsiteX2" fmla="*/ 45836 w 97730"/>
                      <a:gd name="connsiteY2" fmla="*/ 71293 h 91825"/>
                      <a:gd name="connsiteX3" fmla="*/ 88508 w 97730"/>
                      <a:gd name="connsiteY3" fmla="*/ 89867 h 91825"/>
                      <a:gd name="connsiteX4" fmla="*/ 93652 w 97730"/>
                      <a:gd name="connsiteY4" fmla="*/ 47576 h 91825"/>
                      <a:gd name="connsiteX5" fmla="*/ 66696 w 97730"/>
                      <a:gd name="connsiteY5" fmla="*/ 12714 h 91825"/>
                      <a:gd name="connsiteX6" fmla="*/ 27358 w 97730"/>
                      <a:gd name="connsiteY6" fmla="*/ 46 h 91825"/>
                      <a:gd name="connsiteX7" fmla="*/ 1069 w 97730"/>
                      <a:gd name="connsiteY7" fmla="*/ 32812 h 91825"/>
                      <a:gd name="connsiteX8" fmla="*/ 1926 w 97730"/>
                      <a:gd name="connsiteY8" fmla="*/ 35193 h 91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7730" h="91825">
                        <a:moveTo>
                          <a:pt x="1926" y="35193"/>
                        </a:moveTo>
                        <a:cubicBezTo>
                          <a:pt x="5260" y="43671"/>
                          <a:pt x="12404" y="50433"/>
                          <a:pt x="20024" y="55577"/>
                        </a:cubicBezTo>
                        <a:cubicBezTo>
                          <a:pt x="28405" y="61197"/>
                          <a:pt x="37645" y="65388"/>
                          <a:pt x="45836" y="71293"/>
                        </a:cubicBezTo>
                        <a:cubicBezTo>
                          <a:pt x="56504" y="78818"/>
                          <a:pt x="73840" y="97963"/>
                          <a:pt x="88508" y="89867"/>
                        </a:cubicBezTo>
                        <a:cubicBezTo>
                          <a:pt x="101938" y="82532"/>
                          <a:pt x="97938" y="59292"/>
                          <a:pt x="93652" y="47576"/>
                        </a:cubicBezTo>
                        <a:cubicBezTo>
                          <a:pt x="88508" y="33574"/>
                          <a:pt x="78126" y="21668"/>
                          <a:pt x="66696" y="12714"/>
                        </a:cubicBezTo>
                        <a:cubicBezTo>
                          <a:pt x="56028" y="4237"/>
                          <a:pt x="40979" y="-525"/>
                          <a:pt x="27358" y="46"/>
                        </a:cubicBezTo>
                        <a:cubicBezTo>
                          <a:pt x="10689" y="713"/>
                          <a:pt x="-4170" y="15191"/>
                          <a:pt x="1069" y="32812"/>
                        </a:cubicBezTo>
                        <a:cubicBezTo>
                          <a:pt x="1354" y="33574"/>
                          <a:pt x="1640" y="34431"/>
                          <a:pt x="1926" y="3519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6" name="Freeform: Shape 345">
                    <a:extLst>
                      <a:ext uri="{FF2B5EF4-FFF2-40B4-BE49-F238E27FC236}">
                        <a16:creationId xmlns:a16="http://schemas.microsoft.com/office/drawing/2014/main" id="{B27752CA-8728-4BEE-8E90-CDA6E5EF9082}"/>
                      </a:ext>
                    </a:extLst>
                  </p:cNvPr>
                  <p:cNvSpPr/>
                  <p:nvPr/>
                </p:nvSpPr>
                <p:spPr>
                  <a:xfrm>
                    <a:off x="5512593" y="4072508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1" y="175641"/>
                          <a:pt x="126873" y="175641"/>
                        </a:cubicBezTo>
                        <a:cubicBezTo>
                          <a:pt x="161925" y="175451"/>
                          <a:pt x="192310" y="155638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5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9" name="Graphic 6">
                  <a:extLst>
                    <a:ext uri="{FF2B5EF4-FFF2-40B4-BE49-F238E27FC236}">
                      <a16:creationId xmlns:a16="http://schemas.microsoft.com/office/drawing/2014/main" id="{0CB4C3A3-9CB8-497F-A7AE-A1001E7B635F}"/>
                    </a:ext>
                  </a:extLst>
                </p:cNvPr>
                <p:cNvGrpSpPr/>
                <p:nvPr/>
              </p:nvGrpSpPr>
              <p:grpSpPr>
                <a:xfrm>
                  <a:off x="5554691" y="3885529"/>
                  <a:ext cx="240635" cy="240635"/>
                  <a:chOff x="5554691" y="3885529"/>
                  <a:chExt cx="240635" cy="240635"/>
                </a:xfrm>
              </p:grpSpPr>
              <p:sp>
                <p:nvSpPr>
                  <p:cNvPr id="340" name="Freeform: Shape 339">
                    <a:extLst>
                      <a:ext uri="{FF2B5EF4-FFF2-40B4-BE49-F238E27FC236}">
                        <a16:creationId xmlns:a16="http://schemas.microsoft.com/office/drawing/2014/main" id="{0FAE7CC5-18A0-424D-8724-E93EEC49EE96}"/>
                      </a:ext>
                    </a:extLst>
                  </p:cNvPr>
                  <p:cNvSpPr/>
                  <p:nvPr/>
                </p:nvSpPr>
                <p:spPr>
                  <a:xfrm rot="-4846898">
                    <a:off x="5570136" y="3900974"/>
                    <a:ext cx="209743" cy="209743"/>
                  </a:xfrm>
                  <a:custGeom>
                    <a:avLst/>
                    <a:gdLst>
                      <a:gd name="connsiteX0" fmla="*/ 209744 w 209743"/>
                      <a:gd name="connsiteY0" fmla="*/ 104872 h 209743"/>
                      <a:gd name="connsiteX1" fmla="*/ 104872 w 209743"/>
                      <a:gd name="connsiteY1" fmla="*/ 209744 h 209743"/>
                      <a:gd name="connsiteX2" fmla="*/ 0 w 209743"/>
                      <a:gd name="connsiteY2" fmla="*/ 104872 h 209743"/>
                      <a:gd name="connsiteX3" fmla="*/ 104872 w 209743"/>
                      <a:gd name="connsiteY3" fmla="*/ 0 h 209743"/>
                      <a:gd name="connsiteX4" fmla="*/ 209744 w 209743"/>
                      <a:gd name="connsiteY4" fmla="*/ 104872 h 209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743" h="209743">
                        <a:moveTo>
                          <a:pt x="209744" y="104872"/>
                        </a:moveTo>
                        <a:cubicBezTo>
                          <a:pt x="209744" y="162791"/>
                          <a:pt x="162791" y="209744"/>
                          <a:pt x="104872" y="209744"/>
                        </a:cubicBezTo>
                        <a:cubicBezTo>
                          <a:pt x="46953" y="209744"/>
                          <a:pt x="0" y="162791"/>
                          <a:pt x="0" y="104872"/>
                        </a:cubicBezTo>
                        <a:cubicBezTo>
                          <a:pt x="0" y="46953"/>
                          <a:pt x="46953" y="0"/>
                          <a:pt x="104872" y="0"/>
                        </a:cubicBezTo>
                        <a:cubicBezTo>
                          <a:pt x="162791" y="0"/>
                          <a:pt x="209744" y="46953"/>
                          <a:pt x="209744" y="104872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1" name="Freeform: Shape 340">
                    <a:extLst>
                      <a:ext uri="{FF2B5EF4-FFF2-40B4-BE49-F238E27FC236}">
                        <a16:creationId xmlns:a16="http://schemas.microsoft.com/office/drawing/2014/main" id="{542D6886-FA93-431E-A002-AFBF2661A94A}"/>
                      </a:ext>
                    </a:extLst>
                  </p:cNvPr>
                  <p:cNvSpPr/>
                  <p:nvPr/>
                </p:nvSpPr>
                <p:spPr>
                  <a:xfrm>
                    <a:off x="5663308" y="3925393"/>
                    <a:ext cx="91381" cy="85742"/>
                  </a:xfrm>
                  <a:custGeom>
                    <a:avLst/>
                    <a:gdLst>
                      <a:gd name="connsiteX0" fmla="*/ 1876 w 91381"/>
                      <a:gd name="connsiteY0" fmla="*/ 32815 h 85742"/>
                      <a:gd name="connsiteX1" fmla="*/ 18830 w 91381"/>
                      <a:gd name="connsiteY1" fmla="*/ 51865 h 85742"/>
                      <a:gd name="connsiteX2" fmla="*/ 42928 w 91381"/>
                      <a:gd name="connsiteY2" fmla="*/ 66533 h 85742"/>
                      <a:gd name="connsiteX3" fmla="*/ 82743 w 91381"/>
                      <a:gd name="connsiteY3" fmla="*/ 83964 h 85742"/>
                      <a:gd name="connsiteX4" fmla="*/ 87505 w 91381"/>
                      <a:gd name="connsiteY4" fmla="*/ 44435 h 85742"/>
                      <a:gd name="connsiteX5" fmla="*/ 62359 w 91381"/>
                      <a:gd name="connsiteY5" fmla="*/ 11860 h 85742"/>
                      <a:gd name="connsiteX6" fmla="*/ 25593 w 91381"/>
                      <a:gd name="connsiteY6" fmla="*/ 49 h 85742"/>
                      <a:gd name="connsiteX7" fmla="*/ 1018 w 91381"/>
                      <a:gd name="connsiteY7" fmla="*/ 30624 h 85742"/>
                      <a:gd name="connsiteX8" fmla="*/ 1876 w 91381"/>
                      <a:gd name="connsiteY8" fmla="*/ 32815 h 85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1381" h="85742">
                        <a:moveTo>
                          <a:pt x="1876" y="32815"/>
                        </a:moveTo>
                        <a:cubicBezTo>
                          <a:pt x="5019" y="40721"/>
                          <a:pt x="11686" y="47007"/>
                          <a:pt x="18830" y="51865"/>
                        </a:cubicBezTo>
                        <a:cubicBezTo>
                          <a:pt x="26641" y="57103"/>
                          <a:pt x="35308" y="61104"/>
                          <a:pt x="42928" y="66533"/>
                        </a:cubicBezTo>
                        <a:cubicBezTo>
                          <a:pt x="52834" y="73582"/>
                          <a:pt x="69122" y="91394"/>
                          <a:pt x="82743" y="83964"/>
                        </a:cubicBezTo>
                        <a:cubicBezTo>
                          <a:pt x="95316" y="77106"/>
                          <a:pt x="91601" y="55389"/>
                          <a:pt x="87505" y="44435"/>
                        </a:cubicBezTo>
                        <a:cubicBezTo>
                          <a:pt x="82648" y="31386"/>
                          <a:pt x="72932" y="20242"/>
                          <a:pt x="62359" y="11860"/>
                        </a:cubicBezTo>
                        <a:cubicBezTo>
                          <a:pt x="52358" y="3954"/>
                          <a:pt x="38261" y="-523"/>
                          <a:pt x="25593" y="49"/>
                        </a:cubicBezTo>
                        <a:cubicBezTo>
                          <a:pt x="9972" y="716"/>
                          <a:pt x="-3935" y="14241"/>
                          <a:pt x="1018" y="30624"/>
                        </a:cubicBezTo>
                        <a:cubicBezTo>
                          <a:pt x="1304" y="31386"/>
                          <a:pt x="1590" y="32148"/>
                          <a:pt x="1876" y="3281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2" name="Freeform: Shape 341">
                    <a:extLst>
                      <a:ext uri="{FF2B5EF4-FFF2-40B4-BE49-F238E27FC236}">
                        <a16:creationId xmlns:a16="http://schemas.microsoft.com/office/drawing/2014/main" id="{E898B38D-A095-406E-A0E0-FB9208D0B3CB}"/>
                      </a:ext>
                    </a:extLst>
                  </p:cNvPr>
                  <p:cNvSpPr/>
                  <p:nvPr/>
                </p:nvSpPr>
                <p:spPr>
                  <a:xfrm>
                    <a:off x="5570124" y="3901439"/>
                    <a:ext cx="207359" cy="209264"/>
                  </a:xfrm>
                  <a:custGeom>
                    <a:avLst/>
                    <a:gdLst>
                      <a:gd name="connsiteX0" fmla="*/ 207359 w 207359"/>
                      <a:gd name="connsiteY0" fmla="*/ 126587 h 209264"/>
                      <a:gd name="connsiteX1" fmla="*/ 104870 w 207359"/>
                      <a:gd name="connsiteY1" fmla="*/ 209264 h 209264"/>
                      <a:gd name="connsiteX2" fmla="*/ 0 w 207359"/>
                      <a:gd name="connsiteY2" fmla="*/ 104394 h 209264"/>
                      <a:gd name="connsiteX3" fmla="*/ 94679 w 207359"/>
                      <a:gd name="connsiteY3" fmla="*/ 0 h 209264"/>
                      <a:gd name="connsiteX4" fmla="*/ 36100 w 207359"/>
                      <a:gd name="connsiteY4" fmla="*/ 84868 h 209264"/>
                      <a:gd name="connsiteX5" fmla="*/ 126873 w 207359"/>
                      <a:gd name="connsiteY5" fmla="*/ 175641 h 209264"/>
                      <a:gd name="connsiteX6" fmla="*/ 207359 w 207359"/>
                      <a:gd name="connsiteY6" fmla="*/ 126587 h 20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9" h="209264">
                        <a:moveTo>
                          <a:pt x="207359" y="126587"/>
                        </a:moveTo>
                        <a:cubicBezTo>
                          <a:pt x="197263" y="173831"/>
                          <a:pt x="155162" y="209264"/>
                          <a:pt x="104870" y="209264"/>
                        </a:cubicBezTo>
                        <a:cubicBezTo>
                          <a:pt x="46958" y="209264"/>
                          <a:pt x="0" y="162306"/>
                          <a:pt x="0" y="104394"/>
                        </a:cubicBezTo>
                        <a:cubicBezTo>
                          <a:pt x="0" y="49911"/>
                          <a:pt x="41529" y="5144"/>
                          <a:pt x="94679" y="0"/>
                        </a:cubicBezTo>
                        <a:cubicBezTo>
                          <a:pt x="60484" y="12954"/>
                          <a:pt x="36100" y="46006"/>
                          <a:pt x="36100" y="84868"/>
                        </a:cubicBezTo>
                        <a:cubicBezTo>
                          <a:pt x="36100" y="134969"/>
                          <a:pt x="76772" y="175641"/>
                          <a:pt x="126873" y="175641"/>
                        </a:cubicBezTo>
                        <a:cubicBezTo>
                          <a:pt x="161830" y="175546"/>
                          <a:pt x="192310" y="155734"/>
                          <a:pt x="207359" y="126587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326" name="Graphic 6">
                <a:extLst>
                  <a:ext uri="{FF2B5EF4-FFF2-40B4-BE49-F238E27FC236}">
                    <a16:creationId xmlns:a16="http://schemas.microsoft.com/office/drawing/2014/main" id="{57863620-146E-4881-9A0C-A0DCB2C29C19}"/>
                  </a:ext>
                </a:extLst>
              </p:cNvPr>
              <p:cNvGrpSpPr/>
              <p:nvPr/>
            </p:nvGrpSpPr>
            <p:grpSpPr>
              <a:xfrm>
                <a:off x="5267324" y="3507754"/>
                <a:ext cx="928066" cy="846563"/>
                <a:chOff x="5267324" y="3507754"/>
                <a:chExt cx="928066" cy="846563"/>
              </a:xfrm>
            </p:grpSpPr>
            <p:grpSp>
              <p:nvGrpSpPr>
                <p:cNvPr id="327" name="Graphic 6">
                  <a:extLst>
                    <a:ext uri="{FF2B5EF4-FFF2-40B4-BE49-F238E27FC236}">
                      <a16:creationId xmlns:a16="http://schemas.microsoft.com/office/drawing/2014/main" id="{FBB1D97F-73BC-4B78-A9CB-95148CFA9179}"/>
                    </a:ext>
                  </a:extLst>
                </p:cNvPr>
                <p:cNvGrpSpPr/>
                <p:nvPr/>
              </p:nvGrpSpPr>
              <p:grpSpPr>
                <a:xfrm>
                  <a:off x="5339333" y="3507754"/>
                  <a:ext cx="856057" cy="828882"/>
                  <a:chOff x="5339333" y="3507754"/>
                  <a:chExt cx="856057" cy="828882"/>
                </a:xfrm>
              </p:grpSpPr>
              <p:sp>
                <p:nvSpPr>
                  <p:cNvPr id="331" name="Freeform: Shape 330">
                    <a:extLst>
                      <a:ext uri="{FF2B5EF4-FFF2-40B4-BE49-F238E27FC236}">
                        <a16:creationId xmlns:a16="http://schemas.microsoft.com/office/drawing/2014/main" id="{93AF2FA9-DA57-4C87-8FB5-5CACA73F0C63}"/>
                      </a:ext>
                    </a:extLst>
                  </p:cNvPr>
                  <p:cNvSpPr/>
                  <p:nvPr/>
                </p:nvSpPr>
                <p:spPr>
                  <a:xfrm>
                    <a:off x="5339333" y="3507754"/>
                    <a:ext cx="856057" cy="828882"/>
                  </a:xfrm>
                  <a:custGeom>
                    <a:avLst/>
                    <a:gdLst>
                      <a:gd name="connsiteX0" fmla="*/ 688467 w 856057"/>
                      <a:gd name="connsiteY0" fmla="*/ 625334 h 828882"/>
                      <a:gd name="connsiteX1" fmla="*/ 335661 w 856057"/>
                      <a:gd name="connsiteY1" fmla="*/ 828883 h 828882"/>
                      <a:gd name="connsiteX2" fmla="*/ 401860 w 856057"/>
                      <a:gd name="connsiteY2" fmla="*/ 677435 h 828882"/>
                      <a:gd name="connsiteX3" fmla="*/ 164973 w 856057"/>
                      <a:gd name="connsiteY3" fmla="*/ 267003 h 828882"/>
                      <a:gd name="connsiteX4" fmla="*/ 0 w 856057"/>
                      <a:gd name="connsiteY4" fmla="*/ 249001 h 828882"/>
                      <a:gd name="connsiteX5" fmla="*/ 353378 w 856057"/>
                      <a:gd name="connsiteY5" fmla="*/ 44975 h 828882"/>
                      <a:gd name="connsiteX6" fmla="*/ 811149 w 856057"/>
                      <a:gd name="connsiteY6" fmla="*/ 167562 h 828882"/>
                      <a:gd name="connsiteX7" fmla="*/ 688467 w 856057"/>
                      <a:gd name="connsiteY7" fmla="*/ 625334 h 828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057" h="828882">
                        <a:moveTo>
                          <a:pt x="688467" y="625334"/>
                        </a:moveTo>
                        <a:lnTo>
                          <a:pt x="335661" y="828883"/>
                        </a:lnTo>
                        <a:cubicBezTo>
                          <a:pt x="376714" y="803356"/>
                          <a:pt x="401860" y="751159"/>
                          <a:pt x="401860" y="677435"/>
                        </a:cubicBezTo>
                        <a:cubicBezTo>
                          <a:pt x="401860" y="526273"/>
                          <a:pt x="295846" y="342631"/>
                          <a:pt x="164973" y="267003"/>
                        </a:cubicBezTo>
                        <a:cubicBezTo>
                          <a:pt x="100870" y="229951"/>
                          <a:pt x="42672" y="225855"/>
                          <a:pt x="0" y="249001"/>
                        </a:cubicBezTo>
                        <a:lnTo>
                          <a:pt x="353378" y="44975"/>
                        </a:lnTo>
                        <a:cubicBezTo>
                          <a:pt x="513683" y="-47608"/>
                          <a:pt x="718661" y="7351"/>
                          <a:pt x="811149" y="167562"/>
                        </a:cubicBezTo>
                        <a:cubicBezTo>
                          <a:pt x="903637" y="327868"/>
                          <a:pt x="848678" y="532751"/>
                          <a:pt x="688467" y="62533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3" name="Freeform: Shape 332">
                    <a:extLst>
                      <a:ext uri="{FF2B5EF4-FFF2-40B4-BE49-F238E27FC236}">
                        <a16:creationId xmlns:a16="http://schemas.microsoft.com/office/drawing/2014/main" id="{C420F605-0069-425A-B3CF-CCFA4609B9DA}"/>
                      </a:ext>
                    </a:extLst>
                  </p:cNvPr>
                  <p:cNvSpPr/>
                  <p:nvPr/>
                </p:nvSpPr>
                <p:spPr>
                  <a:xfrm>
                    <a:off x="5674994" y="3543585"/>
                    <a:ext cx="520396" cy="793051"/>
                  </a:xfrm>
                  <a:custGeom>
                    <a:avLst/>
                    <a:gdLst>
                      <a:gd name="connsiteX0" fmla="*/ 352806 w 520396"/>
                      <a:gd name="connsiteY0" fmla="*/ 589502 h 793051"/>
                      <a:gd name="connsiteX1" fmla="*/ 0 w 520396"/>
                      <a:gd name="connsiteY1" fmla="*/ 793052 h 793051"/>
                      <a:gd name="connsiteX2" fmla="*/ 66199 w 520396"/>
                      <a:gd name="connsiteY2" fmla="*/ 641604 h 793051"/>
                      <a:gd name="connsiteX3" fmla="*/ 9430 w 520396"/>
                      <a:gd name="connsiteY3" fmla="*/ 431006 h 793051"/>
                      <a:gd name="connsiteX4" fmla="*/ 255651 w 520396"/>
                      <a:gd name="connsiteY4" fmla="*/ 290417 h 793051"/>
                      <a:gd name="connsiteX5" fmla="*/ 336042 w 520396"/>
                      <a:gd name="connsiteY5" fmla="*/ 0 h 793051"/>
                      <a:gd name="connsiteX6" fmla="*/ 475488 w 520396"/>
                      <a:gd name="connsiteY6" fmla="*/ 131636 h 793051"/>
                      <a:gd name="connsiteX7" fmla="*/ 352806 w 520396"/>
                      <a:gd name="connsiteY7" fmla="*/ 589502 h 793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20396" h="793051">
                        <a:moveTo>
                          <a:pt x="352806" y="589502"/>
                        </a:moveTo>
                        <a:lnTo>
                          <a:pt x="0" y="793052"/>
                        </a:lnTo>
                        <a:cubicBezTo>
                          <a:pt x="41053" y="767524"/>
                          <a:pt x="66199" y="715328"/>
                          <a:pt x="66199" y="641604"/>
                        </a:cubicBezTo>
                        <a:cubicBezTo>
                          <a:pt x="66199" y="573786"/>
                          <a:pt x="44863" y="499301"/>
                          <a:pt x="9430" y="431006"/>
                        </a:cubicBezTo>
                        <a:cubicBezTo>
                          <a:pt x="105918" y="375190"/>
                          <a:pt x="200025" y="321183"/>
                          <a:pt x="255651" y="290417"/>
                        </a:cubicBezTo>
                        <a:cubicBezTo>
                          <a:pt x="408051" y="206216"/>
                          <a:pt x="408813" y="42005"/>
                          <a:pt x="336042" y="0"/>
                        </a:cubicBezTo>
                        <a:cubicBezTo>
                          <a:pt x="392525" y="28289"/>
                          <a:pt x="441579" y="72866"/>
                          <a:pt x="475488" y="131636"/>
                        </a:cubicBezTo>
                        <a:cubicBezTo>
                          <a:pt x="567976" y="292037"/>
                          <a:pt x="513017" y="496919"/>
                          <a:pt x="352806" y="58950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4" name="Freeform: Shape 333">
                    <a:extLst>
                      <a:ext uri="{FF2B5EF4-FFF2-40B4-BE49-F238E27FC236}">
                        <a16:creationId xmlns:a16="http://schemas.microsoft.com/office/drawing/2014/main" id="{C8ADEDEA-5BA2-4B18-80E8-416D904A8FEB}"/>
                      </a:ext>
                    </a:extLst>
                  </p:cNvPr>
                  <p:cNvSpPr/>
                  <p:nvPr/>
                </p:nvSpPr>
                <p:spPr>
                  <a:xfrm>
                    <a:off x="5724715" y="3680173"/>
                    <a:ext cx="468794" cy="595979"/>
                  </a:xfrm>
                  <a:custGeom>
                    <a:avLst/>
                    <a:gdLst>
                      <a:gd name="connsiteX0" fmla="*/ 291941 w 468794"/>
                      <a:gd name="connsiteY0" fmla="*/ 427387 h 595979"/>
                      <a:gd name="connsiteX1" fmla="*/ 0 w 468794"/>
                      <a:gd name="connsiteY1" fmla="*/ 595979 h 595979"/>
                      <a:gd name="connsiteX2" fmla="*/ 16478 w 468794"/>
                      <a:gd name="connsiteY2" fmla="*/ 505111 h 595979"/>
                      <a:gd name="connsiteX3" fmla="*/ 9430 w 468794"/>
                      <a:gd name="connsiteY3" fmla="*/ 434626 h 595979"/>
                      <a:gd name="connsiteX4" fmla="*/ 224409 w 468794"/>
                      <a:gd name="connsiteY4" fmla="*/ 310515 h 595979"/>
                      <a:gd name="connsiteX5" fmla="*/ 428339 w 468794"/>
                      <a:gd name="connsiteY5" fmla="*/ 0 h 595979"/>
                      <a:gd name="connsiteX6" fmla="*/ 291941 w 468794"/>
                      <a:gd name="connsiteY6" fmla="*/ 427387 h 595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794" h="595979">
                        <a:moveTo>
                          <a:pt x="291941" y="427387"/>
                        </a:moveTo>
                        <a:cubicBezTo>
                          <a:pt x="291941" y="427387"/>
                          <a:pt x="233934" y="460820"/>
                          <a:pt x="0" y="595979"/>
                        </a:cubicBezTo>
                        <a:cubicBezTo>
                          <a:pt x="10668" y="571024"/>
                          <a:pt x="16478" y="540544"/>
                          <a:pt x="16478" y="505111"/>
                        </a:cubicBezTo>
                        <a:cubicBezTo>
                          <a:pt x="16478" y="482155"/>
                          <a:pt x="14097" y="458534"/>
                          <a:pt x="9430" y="434626"/>
                        </a:cubicBezTo>
                        <a:cubicBezTo>
                          <a:pt x="85915" y="390525"/>
                          <a:pt x="178594" y="336995"/>
                          <a:pt x="224409" y="310515"/>
                        </a:cubicBezTo>
                        <a:cubicBezTo>
                          <a:pt x="309086" y="261652"/>
                          <a:pt x="497967" y="131540"/>
                          <a:pt x="428339" y="0"/>
                        </a:cubicBezTo>
                        <a:cubicBezTo>
                          <a:pt x="544735" y="208217"/>
                          <a:pt x="381952" y="375380"/>
                          <a:pt x="291941" y="427387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5" name="Freeform: Shape 334">
                    <a:extLst>
                      <a:ext uri="{FF2B5EF4-FFF2-40B4-BE49-F238E27FC236}">
                        <a16:creationId xmlns:a16="http://schemas.microsoft.com/office/drawing/2014/main" id="{16706B02-D469-44AB-BD6A-FB34B4D1B3E8}"/>
                      </a:ext>
                    </a:extLst>
                  </p:cNvPr>
                  <p:cNvSpPr/>
                  <p:nvPr/>
                </p:nvSpPr>
                <p:spPr>
                  <a:xfrm>
                    <a:off x="5438298" y="3550171"/>
                    <a:ext cx="663035" cy="266971"/>
                  </a:xfrm>
                  <a:custGeom>
                    <a:avLst/>
                    <a:gdLst>
                      <a:gd name="connsiteX0" fmla="*/ 663035 w 663035"/>
                      <a:gd name="connsiteY0" fmla="*/ 131717 h 266971"/>
                      <a:gd name="connsiteX1" fmla="*/ 325660 w 663035"/>
                      <a:gd name="connsiteY1" fmla="*/ 151052 h 266971"/>
                      <a:gd name="connsiteX2" fmla="*/ 124778 w 663035"/>
                      <a:gd name="connsiteY2" fmla="*/ 266972 h 266971"/>
                      <a:gd name="connsiteX3" fmla="*/ 66008 w 663035"/>
                      <a:gd name="connsiteY3" fmla="*/ 224490 h 266971"/>
                      <a:gd name="connsiteX4" fmla="*/ 0 w 663035"/>
                      <a:gd name="connsiteY4" fmla="*/ 197249 h 266971"/>
                      <a:gd name="connsiteX5" fmla="*/ 264319 w 663035"/>
                      <a:gd name="connsiteY5" fmla="*/ 44658 h 266971"/>
                      <a:gd name="connsiteX6" fmla="*/ 663035 w 663035"/>
                      <a:gd name="connsiteY6" fmla="*/ 131717 h 266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3035" h="266971">
                        <a:moveTo>
                          <a:pt x="663035" y="131717"/>
                        </a:moveTo>
                        <a:cubicBezTo>
                          <a:pt x="591122" y="17036"/>
                          <a:pt x="402717" y="106571"/>
                          <a:pt x="325660" y="151052"/>
                        </a:cubicBezTo>
                        <a:cubicBezTo>
                          <a:pt x="284702" y="174674"/>
                          <a:pt x="198025" y="224776"/>
                          <a:pt x="124778" y="266972"/>
                        </a:cubicBezTo>
                        <a:cubicBezTo>
                          <a:pt x="105918" y="250589"/>
                          <a:pt x="86296" y="236206"/>
                          <a:pt x="66008" y="224490"/>
                        </a:cubicBezTo>
                        <a:cubicBezTo>
                          <a:pt x="43148" y="211250"/>
                          <a:pt x="20955" y="202202"/>
                          <a:pt x="0" y="197249"/>
                        </a:cubicBezTo>
                        <a:cubicBezTo>
                          <a:pt x="200311" y="81520"/>
                          <a:pt x="264319" y="44658"/>
                          <a:pt x="264319" y="44658"/>
                        </a:cubicBezTo>
                        <a:cubicBezTo>
                          <a:pt x="346138" y="-2586"/>
                          <a:pt x="551974" y="-54878"/>
                          <a:pt x="663035" y="13171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  <a:alpha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2FE129C3-8C0A-4EF6-A66A-CFEE357606DC}"/>
                    </a:ext>
                  </a:extLst>
                </p:cNvPr>
                <p:cNvSpPr/>
                <p:nvPr/>
              </p:nvSpPr>
              <p:spPr>
                <a:xfrm>
                  <a:off x="5267324" y="3742409"/>
                  <a:ext cx="473868" cy="611908"/>
                </a:xfrm>
                <a:custGeom>
                  <a:avLst/>
                  <a:gdLst>
                    <a:gd name="connsiteX0" fmla="*/ 236982 w 473868"/>
                    <a:gd name="connsiteY0" fmla="*/ 32348 h 611908"/>
                    <a:gd name="connsiteX1" fmla="*/ 0 w 473868"/>
                    <a:gd name="connsiteY1" fmla="*/ 169222 h 611908"/>
                    <a:gd name="connsiteX2" fmla="*/ 236982 w 473868"/>
                    <a:gd name="connsiteY2" fmla="*/ 579559 h 611908"/>
                    <a:gd name="connsiteX3" fmla="*/ 473869 w 473868"/>
                    <a:gd name="connsiteY3" fmla="*/ 442780 h 611908"/>
                    <a:gd name="connsiteX4" fmla="*/ 236982 w 473868"/>
                    <a:gd name="connsiteY4" fmla="*/ 32348 h 611908"/>
                    <a:gd name="connsiteX5" fmla="*/ 243173 w 473868"/>
                    <a:gd name="connsiteY5" fmla="*/ 542126 h 611908"/>
                    <a:gd name="connsiteX6" fmla="*/ 35528 w 473868"/>
                    <a:gd name="connsiteY6" fmla="*/ 182462 h 611908"/>
                    <a:gd name="connsiteX7" fmla="*/ 230791 w 473868"/>
                    <a:gd name="connsiteY7" fmla="*/ 69686 h 611908"/>
                    <a:gd name="connsiteX8" fmla="*/ 438436 w 473868"/>
                    <a:gd name="connsiteY8" fmla="*/ 429445 h 611908"/>
                    <a:gd name="connsiteX9" fmla="*/ 243173 w 473868"/>
                    <a:gd name="connsiteY9" fmla="*/ 542126 h 61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73868" h="611908">
                      <a:moveTo>
                        <a:pt x="236982" y="32348"/>
                      </a:moveTo>
                      <a:cubicBezTo>
                        <a:pt x="106108" y="-43186"/>
                        <a:pt x="0" y="18060"/>
                        <a:pt x="0" y="169222"/>
                      </a:cubicBezTo>
                      <a:cubicBezTo>
                        <a:pt x="0" y="320288"/>
                        <a:pt x="106108" y="504026"/>
                        <a:pt x="236982" y="579559"/>
                      </a:cubicBezTo>
                      <a:cubicBezTo>
                        <a:pt x="367855" y="655092"/>
                        <a:pt x="473869" y="593846"/>
                        <a:pt x="473869" y="442780"/>
                      </a:cubicBezTo>
                      <a:cubicBezTo>
                        <a:pt x="473869" y="291618"/>
                        <a:pt x="367855" y="107976"/>
                        <a:pt x="236982" y="32348"/>
                      </a:cubicBezTo>
                      <a:close/>
                      <a:moveTo>
                        <a:pt x="243173" y="542126"/>
                      </a:moveTo>
                      <a:cubicBezTo>
                        <a:pt x="131826" y="473927"/>
                        <a:pt x="38862" y="312859"/>
                        <a:pt x="35528" y="182462"/>
                      </a:cubicBezTo>
                      <a:cubicBezTo>
                        <a:pt x="32004" y="51969"/>
                        <a:pt x="119539" y="1487"/>
                        <a:pt x="230791" y="69686"/>
                      </a:cubicBezTo>
                      <a:cubicBezTo>
                        <a:pt x="342043" y="137885"/>
                        <a:pt x="435102" y="298953"/>
                        <a:pt x="438436" y="429445"/>
                      </a:cubicBezTo>
                      <a:cubicBezTo>
                        <a:pt x="441865" y="559937"/>
                        <a:pt x="354425" y="610420"/>
                        <a:pt x="243173" y="542126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</p:grpSp>
        </p:grpSp>
        <p:grpSp>
          <p:nvGrpSpPr>
            <p:cNvPr id="108" name="Graphic 6">
              <a:extLst>
                <a:ext uri="{FF2B5EF4-FFF2-40B4-BE49-F238E27FC236}">
                  <a16:creationId xmlns:a16="http://schemas.microsoft.com/office/drawing/2014/main" id="{61CD35DF-5AAB-4C69-98A7-4A814BFA78F4}"/>
                </a:ext>
              </a:extLst>
            </p:cNvPr>
            <p:cNvGrpSpPr/>
            <p:nvPr/>
          </p:nvGrpSpPr>
          <p:grpSpPr>
            <a:xfrm>
              <a:off x="5489624" y="4212281"/>
              <a:ext cx="513720" cy="507785"/>
              <a:chOff x="4891182" y="4110132"/>
              <a:chExt cx="1022413" cy="1010601"/>
            </a:xfrm>
          </p:grpSpPr>
          <p:grpSp>
            <p:nvGrpSpPr>
              <p:cNvPr id="203" name="Graphic 6">
                <a:extLst>
                  <a:ext uri="{FF2B5EF4-FFF2-40B4-BE49-F238E27FC236}">
                    <a16:creationId xmlns:a16="http://schemas.microsoft.com/office/drawing/2014/main" id="{72FFB655-A380-4F0E-82A7-F299565E9810}"/>
                  </a:ext>
                </a:extLst>
              </p:cNvPr>
              <p:cNvGrpSpPr/>
              <p:nvPr/>
            </p:nvGrpSpPr>
            <p:grpSpPr>
              <a:xfrm>
                <a:off x="5036819" y="4110132"/>
                <a:ext cx="209740" cy="209740"/>
                <a:chOff x="5036819" y="4110132"/>
                <a:chExt cx="209740" cy="209740"/>
              </a:xfrm>
            </p:grpSpPr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CDF3F6E1-07F5-40E5-B674-E00F1D3D2DBD}"/>
                    </a:ext>
                  </a:extLst>
                </p:cNvPr>
                <p:cNvSpPr/>
                <p:nvPr/>
              </p:nvSpPr>
              <p:spPr>
                <a:xfrm>
                  <a:off x="5036819" y="4110132"/>
                  <a:ext cx="209740" cy="209740"/>
                </a:xfrm>
                <a:custGeom>
                  <a:avLst/>
                  <a:gdLst>
                    <a:gd name="connsiteX0" fmla="*/ 209741 w 209740"/>
                    <a:gd name="connsiteY0" fmla="*/ 104870 h 209740"/>
                    <a:gd name="connsiteX1" fmla="*/ 104870 w 209740"/>
                    <a:gd name="connsiteY1" fmla="*/ 209740 h 209740"/>
                    <a:gd name="connsiteX2" fmla="*/ 0 w 209740"/>
                    <a:gd name="connsiteY2" fmla="*/ 104870 h 209740"/>
                    <a:gd name="connsiteX3" fmla="*/ 104870 w 209740"/>
                    <a:gd name="connsiteY3" fmla="*/ 0 h 209740"/>
                    <a:gd name="connsiteX4" fmla="*/ 209741 w 209740"/>
                    <a:gd name="connsiteY4" fmla="*/ 104870 h 209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0" h="209740">
                      <a:moveTo>
                        <a:pt x="209741" y="104870"/>
                      </a:moveTo>
                      <a:cubicBezTo>
                        <a:pt x="209741" y="162788"/>
                        <a:pt x="162789" y="209740"/>
                        <a:pt x="104870" y="209740"/>
                      </a:cubicBezTo>
                      <a:cubicBezTo>
                        <a:pt x="46952" y="209740"/>
                        <a:pt x="0" y="162788"/>
                        <a:pt x="0" y="104870"/>
                      </a:cubicBezTo>
                      <a:cubicBezTo>
                        <a:pt x="0" y="46952"/>
                        <a:pt x="46952" y="0"/>
                        <a:pt x="104870" y="0"/>
                      </a:cubicBezTo>
                      <a:cubicBezTo>
                        <a:pt x="162789" y="0"/>
                        <a:pt x="209741" y="46952"/>
                        <a:pt x="209741" y="104870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53A8E920-2443-4E89-946C-CC6F524BC64B}"/>
                    </a:ext>
                  </a:extLst>
                </p:cNvPr>
                <p:cNvSpPr/>
                <p:nvPr/>
              </p:nvSpPr>
              <p:spPr>
                <a:xfrm>
                  <a:off x="5036819" y="4110132"/>
                  <a:ext cx="209740" cy="209740"/>
                </a:xfrm>
                <a:custGeom>
                  <a:avLst/>
                  <a:gdLst>
                    <a:gd name="connsiteX0" fmla="*/ 209741 w 209740"/>
                    <a:gd name="connsiteY0" fmla="*/ 104870 h 209740"/>
                    <a:gd name="connsiteX1" fmla="*/ 104870 w 209740"/>
                    <a:gd name="connsiteY1" fmla="*/ 209740 h 209740"/>
                    <a:gd name="connsiteX2" fmla="*/ 0 w 209740"/>
                    <a:gd name="connsiteY2" fmla="*/ 104870 h 209740"/>
                    <a:gd name="connsiteX3" fmla="*/ 104870 w 209740"/>
                    <a:gd name="connsiteY3" fmla="*/ 0 h 209740"/>
                    <a:gd name="connsiteX4" fmla="*/ 209741 w 209740"/>
                    <a:gd name="connsiteY4" fmla="*/ 104870 h 209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0" h="209740">
                      <a:moveTo>
                        <a:pt x="209741" y="104870"/>
                      </a:moveTo>
                      <a:cubicBezTo>
                        <a:pt x="209741" y="162788"/>
                        <a:pt x="162789" y="209740"/>
                        <a:pt x="104870" y="209740"/>
                      </a:cubicBezTo>
                      <a:cubicBezTo>
                        <a:pt x="46952" y="209740"/>
                        <a:pt x="0" y="162788"/>
                        <a:pt x="0" y="104870"/>
                      </a:cubicBezTo>
                      <a:cubicBezTo>
                        <a:pt x="0" y="46952"/>
                        <a:pt x="46952" y="0"/>
                        <a:pt x="104870" y="0"/>
                      </a:cubicBezTo>
                      <a:cubicBezTo>
                        <a:pt x="162789" y="0"/>
                        <a:pt x="209741" y="46952"/>
                        <a:pt x="209741" y="104870"/>
                      </a:cubicBez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B26CC513-071A-4C9E-8840-B79A4F813C78}"/>
                    </a:ext>
                  </a:extLst>
                </p:cNvPr>
                <p:cNvSpPr/>
                <p:nvPr/>
              </p:nvSpPr>
              <p:spPr>
                <a:xfrm>
                  <a:off x="5125952" y="4133327"/>
                  <a:ext cx="97730" cy="91825"/>
                </a:xfrm>
                <a:custGeom>
                  <a:avLst/>
                  <a:gdLst>
                    <a:gd name="connsiteX0" fmla="*/ 1926 w 97730"/>
                    <a:gd name="connsiteY0" fmla="*/ 35193 h 91825"/>
                    <a:gd name="connsiteX1" fmla="*/ 20023 w 97730"/>
                    <a:gd name="connsiteY1" fmla="*/ 55577 h 91825"/>
                    <a:gd name="connsiteX2" fmla="*/ 45836 w 97730"/>
                    <a:gd name="connsiteY2" fmla="*/ 71293 h 91825"/>
                    <a:gd name="connsiteX3" fmla="*/ 88508 w 97730"/>
                    <a:gd name="connsiteY3" fmla="*/ 89867 h 91825"/>
                    <a:gd name="connsiteX4" fmla="*/ 93652 w 97730"/>
                    <a:gd name="connsiteY4" fmla="*/ 47576 h 91825"/>
                    <a:gd name="connsiteX5" fmla="*/ 66696 w 97730"/>
                    <a:gd name="connsiteY5" fmla="*/ 12714 h 91825"/>
                    <a:gd name="connsiteX6" fmla="*/ 27358 w 97730"/>
                    <a:gd name="connsiteY6" fmla="*/ 46 h 91825"/>
                    <a:gd name="connsiteX7" fmla="*/ 1069 w 97730"/>
                    <a:gd name="connsiteY7" fmla="*/ 32812 h 91825"/>
                    <a:gd name="connsiteX8" fmla="*/ 1926 w 97730"/>
                    <a:gd name="connsiteY8" fmla="*/ 35193 h 91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30" h="91825">
                      <a:moveTo>
                        <a:pt x="1926" y="35193"/>
                      </a:moveTo>
                      <a:cubicBezTo>
                        <a:pt x="5260" y="43671"/>
                        <a:pt x="12404" y="50433"/>
                        <a:pt x="20023" y="55577"/>
                      </a:cubicBezTo>
                      <a:cubicBezTo>
                        <a:pt x="28405" y="61197"/>
                        <a:pt x="37645" y="65388"/>
                        <a:pt x="45836" y="71293"/>
                      </a:cubicBezTo>
                      <a:cubicBezTo>
                        <a:pt x="56504" y="78818"/>
                        <a:pt x="73840" y="97963"/>
                        <a:pt x="88508" y="89867"/>
                      </a:cubicBezTo>
                      <a:cubicBezTo>
                        <a:pt x="101938" y="82532"/>
                        <a:pt x="97938" y="59292"/>
                        <a:pt x="93652" y="47576"/>
                      </a:cubicBezTo>
                      <a:cubicBezTo>
                        <a:pt x="88508" y="33574"/>
                        <a:pt x="78126" y="21668"/>
                        <a:pt x="66696" y="12714"/>
                      </a:cubicBezTo>
                      <a:cubicBezTo>
                        <a:pt x="56028" y="4237"/>
                        <a:pt x="40979" y="-525"/>
                        <a:pt x="27358" y="46"/>
                      </a:cubicBezTo>
                      <a:cubicBezTo>
                        <a:pt x="10689" y="713"/>
                        <a:pt x="-4170" y="15191"/>
                        <a:pt x="1069" y="32812"/>
                      </a:cubicBezTo>
                      <a:cubicBezTo>
                        <a:pt x="1354" y="33669"/>
                        <a:pt x="1640" y="34431"/>
                        <a:pt x="1926" y="35193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1BF3D771-2987-42D5-80E1-C3918960BB89}"/>
                    </a:ext>
                  </a:extLst>
                </p:cNvPr>
                <p:cNvSpPr/>
                <p:nvPr/>
              </p:nvSpPr>
              <p:spPr>
                <a:xfrm>
                  <a:off x="5036819" y="4110608"/>
                  <a:ext cx="207359" cy="209264"/>
                </a:xfrm>
                <a:custGeom>
                  <a:avLst/>
                  <a:gdLst>
                    <a:gd name="connsiteX0" fmla="*/ 207359 w 207359"/>
                    <a:gd name="connsiteY0" fmla="*/ 126587 h 209264"/>
                    <a:gd name="connsiteX1" fmla="*/ 104870 w 207359"/>
                    <a:gd name="connsiteY1" fmla="*/ 209264 h 209264"/>
                    <a:gd name="connsiteX2" fmla="*/ 0 w 207359"/>
                    <a:gd name="connsiteY2" fmla="*/ 104394 h 209264"/>
                    <a:gd name="connsiteX3" fmla="*/ 94679 w 207359"/>
                    <a:gd name="connsiteY3" fmla="*/ 0 h 209264"/>
                    <a:gd name="connsiteX4" fmla="*/ 36100 w 207359"/>
                    <a:gd name="connsiteY4" fmla="*/ 84868 h 209264"/>
                    <a:gd name="connsiteX5" fmla="*/ 126873 w 207359"/>
                    <a:gd name="connsiteY5" fmla="*/ 175641 h 209264"/>
                    <a:gd name="connsiteX6" fmla="*/ 207359 w 207359"/>
                    <a:gd name="connsiteY6" fmla="*/ 126587 h 20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7359" h="209264">
                      <a:moveTo>
                        <a:pt x="207359" y="126587"/>
                      </a:moveTo>
                      <a:cubicBezTo>
                        <a:pt x="197263" y="173831"/>
                        <a:pt x="155162" y="209264"/>
                        <a:pt x="104870" y="209264"/>
                      </a:cubicBezTo>
                      <a:cubicBezTo>
                        <a:pt x="46958" y="209264"/>
                        <a:pt x="0" y="162306"/>
                        <a:pt x="0" y="104394"/>
                      </a:cubicBezTo>
                      <a:cubicBezTo>
                        <a:pt x="0" y="49911"/>
                        <a:pt x="41529" y="5144"/>
                        <a:pt x="94679" y="0"/>
                      </a:cubicBezTo>
                      <a:cubicBezTo>
                        <a:pt x="60484" y="12954"/>
                        <a:pt x="36100" y="46006"/>
                        <a:pt x="36100" y="84868"/>
                      </a:cubicBezTo>
                      <a:cubicBezTo>
                        <a:pt x="36100" y="134969"/>
                        <a:pt x="76771" y="175641"/>
                        <a:pt x="126873" y="175641"/>
                      </a:cubicBezTo>
                      <a:cubicBezTo>
                        <a:pt x="161830" y="175546"/>
                        <a:pt x="192310" y="155638"/>
                        <a:pt x="207359" y="126587"/>
                      </a:cubicBezTo>
                      <a:close/>
                    </a:path>
                  </a:pathLst>
                </a:custGeom>
                <a:solidFill>
                  <a:schemeClr val="accent1">
                    <a:alpha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04" name="Graphic 6">
                <a:extLst>
                  <a:ext uri="{FF2B5EF4-FFF2-40B4-BE49-F238E27FC236}">
                    <a16:creationId xmlns:a16="http://schemas.microsoft.com/office/drawing/2014/main" id="{3E946AD2-D540-4B65-A12F-357A74FE9CC2}"/>
                  </a:ext>
                </a:extLst>
              </p:cNvPr>
              <p:cNvGrpSpPr/>
              <p:nvPr/>
            </p:nvGrpSpPr>
            <p:grpSpPr>
              <a:xfrm>
                <a:off x="5190553" y="4233385"/>
                <a:ext cx="209740" cy="209741"/>
                <a:chOff x="5190553" y="4233385"/>
                <a:chExt cx="209740" cy="209741"/>
              </a:xfrm>
            </p:grpSpPr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408B3A77-B123-46BE-AD63-8AF3593E1066}"/>
                    </a:ext>
                  </a:extLst>
                </p:cNvPr>
                <p:cNvSpPr/>
                <p:nvPr/>
              </p:nvSpPr>
              <p:spPr>
                <a:xfrm>
                  <a:off x="5190553" y="4233385"/>
                  <a:ext cx="209740" cy="209740"/>
                </a:xfrm>
                <a:custGeom>
                  <a:avLst/>
                  <a:gdLst>
                    <a:gd name="connsiteX0" fmla="*/ 209741 w 209740"/>
                    <a:gd name="connsiteY0" fmla="*/ 104870 h 209740"/>
                    <a:gd name="connsiteX1" fmla="*/ 104870 w 209740"/>
                    <a:gd name="connsiteY1" fmla="*/ 209741 h 209740"/>
                    <a:gd name="connsiteX2" fmla="*/ 0 w 209740"/>
                    <a:gd name="connsiteY2" fmla="*/ 104870 h 209740"/>
                    <a:gd name="connsiteX3" fmla="*/ 104870 w 209740"/>
                    <a:gd name="connsiteY3" fmla="*/ 0 h 209740"/>
                    <a:gd name="connsiteX4" fmla="*/ 209741 w 209740"/>
                    <a:gd name="connsiteY4" fmla="*/ 104870 h 209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0" h="209740">
                      <a:moveTo>
                        <a:pt x="209741" y="104870"/>
                      </a:moveTo>
                      <a:cubicBezTo>
                        <a:pt x="209741" y="162788"/>
                        <a:pt x="162788" y="209741"/>
                        <a:pt x="104870" y="209741"/>
                      </a:cubicBezTo>
                      <a:cubicBezTo>
                        <a:pt x="46952" y="209741"/>
                        <a:pt x="0" y="162788"/>
                        <a:pt x="0" y="104870"/>
                      </a:cubicBezTo>
                      <a:cubicBezTo>
                        <a:pt x="0" y="46952"/>
                        <a:pt x="46952" y="0"/>
                        <a:pt x="104870" y="0"/>
                      </a:cubicBezTo>
                      <a:cubicBezTo>
                        <a:pt x="162789" y="0"/>
                        <a:pt x="209741" y="46952"/>
                        <a:pt x="209741" y="104870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03B47377-A616-45DE-8AF4-6A25661368A7}"/>
                    </a:ext>
                  </a:extLst>
                </p:cNvPr>
                <p:cNvSpPr/>
                <p:nvPr/>
              </p:nvSpPr>
              <p:spPr>
                <a:xfrm>
                  <a:off x="5283832" y="4257816"/>
                  <a:ext cx="91381" cy="85742"/>
                </a:xfrm>
                <a:custGeom>
                  <a:avLst/>
                  <a:gdLst>
                    <a:gd name="connsiteX0" fmla="*/ 1876 w 91381"/>
                    <a:gd name="connsiteY0" fmla="*/ 32815 h 85742"/>
                    <a:gd name="connsiteX1" fmla="*/ 18830 w 91381"/>
                    <a:gd name="connsiteY1" fmla="*/ 51865 h 85742"/>
                    <a:gd name="connsiteX2" fmla="*/ 42928 w 91381"/>
                    <a:gd name="connsiteY2" fmla="*/ 66533 h 85742"/>
                    <a:gd name="connsiteX3" fmla="*/ 82743 w 91381"/>
                    <a:gd name="connsiteY3" fmla="*/ 83964 h 85742"/>
                    <a:gd name="connsiteX4" fmla="*/ 87505 w 91381"/>
                    <a:gd name="connsiteY4" fmla="*/ 44435 h 85742"/>
                    <a:gd name="connsiteX5" fmla="*/ 62359 w 91381"/>
                    <a:gd name="connsiteY5" fmla="*/ 11860 h 85742"/>
                    <a:gd name="connsiteX6" fmla="*/ 25593 w 91381"/>
                    <a:gd name="connsiteY6" fmla="*/ 49 h 85742"/>
                    <a:gd name="connsiteX7" fmla="*/ 1018 w 91381"/>
                    <a:gd name="connsiteY7" fmla="*/ 30624 h 85742"/>
                    <a:gd name="connsiteX8" fmla="*/ 1876 w 91381"/>
                    <a:gd name="connsiteY8" fmla="*/ 32815 h 85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381" h="85742">
                      <a:moveTo>
                        <a:pt x="1876" y="32815"/>
                      </a:moveTo>
                      <a:cubicBezTo>
                        <a:pt x="5019" y="40721"/>
                        <a:pt x="11686" y="47007"/>
                        <a:pt x="18830" y="51865"/>
                      </a:cubicBezTo>
                      <a:cubicBezTo>
                        <a:pt x="26641" y="57104"/>
                        <a:pt x="35308" y="61104"/>
                        <a:pt x="42928" y="66533"/>
                      </a:cubicBezTo>
                      <a:cubicBezTo>
                        <a:pt x="52834" y="73582"/>
                        <a:pt x="69122" y="91394"/>
                        <a:pt x="82743" y="83964"/>
                      </a:cubicBezTo>
                      <a:cubicBezTo>
                        <a:pt x="95316" y="77106"/>
                        <a:pt x="91601" y="55389"/>
                        <a:pt x="87505" y="44435"/>
                      </a:cubicBezTo>
                      <a:cubicBezTo>
                        <a:pt x="82648" y="31386"/>
                        <a:pt x="72932" y="20242"/>
                        <a:pt x="62359" y="11860"/>
                      </a:cubicBezTo>
                      <a:cubicBezTo>
                        <a:pt x="52358" y="3954"/>
                        <a:pt x="38261" y="-523"/>
                        <a:pt x="25593" y="49"/>
                      </a:cubicBezTo>
                      <a:cubicBezTo>
                        <a:pt x="9972" y="716"/>
                        <a:pt x="-3935" y="14241"/>
                        <a:pt x="1018" y="30624"/>
                      </a:cubicBezTo>
                      <a:cubicBezTo>
                        <a:pt x="1304" y="31386"/>
                        <a:pt x="1590" y="32053"/>
                        <a:pt x="1876" y="32815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27D372C2-2610-4902-BFE2-228841ACCB9A}"/>
                    </a:ext>
                  </a:extLst>
                </p:cNvPr>
                <p:cNvSpPr/>
                <p:nvPr/>
              </p:nvSpPr>
              <p:spPr>
                <a:xfrm>
                  <a:off x="5190648" y="4233862"/>
                  <a:ext cx="207359" cy="209264"/>
                </a:xfrm>
                <a:custGeom>
                  <a:avLst/>
                  <a:gdLst>
                    <a:gd name="connsiteX0" fmla="*/ 207359 w 207359"/>
                    <a:gd name="connsiteY0" fmla="*/ 126587 h 209264"/>
                    <a:gd name="connsiteX1" fmla="*/ 104870 w 207359"/>
                    <a:gd name="connsiteY1" fmla="*/ 209264 h 209264"/>
                    <a:gd name="connsiteX2" fmla="*/ 0 w 207359"/>
                    <a:gd name="connsiteY2" fmla="*/ 104394 h 209264"/>
                    <a:gd name="connsiteX3" fmla="*/ 94679 w 207359"/>
                    <a:gd name="connsiteY3" fmla="*/ 0 h 209264"/>
                    <a:gd name="connsiteX4" fmla="*/ 36100 w 207359"/>
                    <a:gd name="connsiteY4" fmla="*/ 84868 h 209264"/>
                    <a:gd name="connsiteX5" fmla="*/ 126873 w 207359"/>
                    <a:gd name="connsiteY5" fmla="*/ 175641 h 209264"/>
                    <a:gd name="connsiteX6" fmla="*/ 207359 w 207359"/>
                    <a:gd name="connsiteY6" fmla="*/ 126587 h 20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7359" h="209264">
                      <a:moveTo>
                        <a:pt x="207359" y="126587"/>
                      </a:moveTo>
                      <a:cubicBezTo>
                        <a:pt x="197263" y="173831"/>
                        <a:pt x="155162" y="209264"/>
                        <a:pt x="104870" y="209264"/>
                      </a:cubicBezTo>
                      <a:cubicBezTo>
                        <a:pt x="46958" y="209264"/>
                        <a:pt x="0" y="162306"/>
                        <a:pt x="0" y="104394"/>
                      </a:cubicBezTo>
                      <a:cubicBezTo>
                        <a:pt x="0" y="49911"/>
                        <a:pt x="41529" y="5144"/>
                        <a:pt x="94679" y="0"/>
                      </a:cubicBezTo>
                      <a:cubicBezTo>
                        <a:pt x="60484" y="12954"/>
                        <a:pt x="36100" y="46006"/>
                        <a:pt x="36100" y="84868"/>
                      </a:cubicBezTo>
                      <a:cubicBezTo>
                        <a:pt x="36100" y="134969"/>
                        <a:pt x="76771" y="175641"/>
                        <a:pt x="126873" y="175641"/>
                      </a:cubicBezTo>
                      <a:cubicBezTo>
                        <a:pt x="161830" y="175546"/>
                        <a:pt x="192215" y="155638"/>
                        <a:pt x="207359" y="126587"/>
                      </a:cubicBezTo>
                      <a:close/>
                    </a:path>
                  </a:pathLst>
                </a:custGeom>
                <a:solidFill>
                  <a:schemeClr val="accent1">
                    <a:alpha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05" name="Graphic 6">
                <a:extLst>
                  <a:ext uri="{FF2B5EF4-FFF2-40B4-BE49-F238E27FC236}">
                    <a16:creationId xmlns:a16="http://schemas.microsoft.com/office/drawing/2014/main" id="{0FA8674D-80CE-4A9A-8FFF-6199BE896B07}"/>
                  </a:ext>
                </a:extLst>
              </p:cNvPr>
              <p:cNvGrpSpPr/>
              <p:nvPr/>
            </p:nvGrpSpPr>
            <p:grpSpPr>
              <a:xfrm>
                <a:off x="5701378" y="4477035"/>
                <a:ext cx="212217" cy="212216"/>
                <a:chOff x="5701378" y="4477035"/>
                <a:chExt cx="212217" cy="212216"/>
              </a:xfrm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45E8FAEB-88A6-48AF-9220-5F20F5F0FF1A}"/>
                    </a:ext>
                  </a:extLst>
                </p:cNvPr>
                <p:cNvSpPr/>
                <p:nvPr/>
              </p:nvSpPr>
              <p:spPr>
                <a:xfrm>
                  <a:off x="5701378" y="4477035"/>
                  <a:ext cx="212217" cy="212216"/>
                </a:xfrm>
                <a:custGeom>
                  <a:avLst/>
                  <a:gdLst>
                    <a:gd name="connsiteX0" fmla="*/ 212217 w 212217"/>
                    <a:gd name="connsiteY0" fmla="*/ 106109 h 212216"/>
                    <a:gd name="connsiteX1" fmla="*/ 106109 w 212217"/>
                    <a:gd name="connsiteY1" fmla="*/ 212217 h 212216"/>
                    <a:gd name="connsiteX2" fmla="*/ 0 w 212217"/>
                    <a:gd name="connsiteY2" fmla="*/ 106109 h 212216"/>
                    <a:gd name="connsiteX3" fmla="*/ 106109 w 212217"/>
                    <a:gd name="connsiteY3" fmla="*/ 0 h 212216"/>
                    <a:gd name="connsiteX4" fmla="*/ 212217 w 212217"/>
                    <a:gd name="connsiteY4" fmla="*/ 106109 h 212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217" h="212216">
                      <a:moveTo>
                        <a:pt x="212217" y="106109"/>
                      </a:moveTo>
                      <a:cubicBezTo>
                        <a:pt x="212217" y="164711"/>
                        <a:pt x="164711" y="212217"/>
                        <a:pt x="106109" y="212217"/>
                      </a:cubicBezTo>
                      <a:cubicBezTo>
                        <a:pt x="47506" y="212217"/>
                        <a:pt x="0" y="164711"/>
                        <a:pt x="0" y="106109"/>
                      </a:cubicBezTo>
                      <a:cubicBezTo>
                        <a:pt x="0" y="47506"/>
                        <a:pt x="47506" y="0"/>
                        <a:pt x="106109" y="0"/>
                      </a:cubicBezTo>
                      <a:cubicBezTo>
                        <a:pt x="164711" y="0"/>
                        <a:pt x="212217" y="47506"/>
                        <a:pt x="212217" y="106109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5C1F2B8B-5E61-49FB-881C-252EEC5F07C5}"/>
                    </a:ext>
                  </a:extLst>
                </p:cNvPr>
                <p:cNvSpPr/>
                <p:nvPr/>
              </p:nvSpPr>
              <p:spPr>
                <a:xfrm>
                  <a:off x="5701378" y="4477035"/>
                  <a:ext cx="212217" cy="212216"/>
                </a:xfrm>
                <a:custGeom>
                  <a:avLst/>
                  <a:gdLst>
                    <a:gd name="connsiteX0" fmla="*/ 212217 w 212217"/>
                    <a:gd name="connsiteY0" fmla="*/ 106109 h 212216"/>
                    <a:gd name="connsiteX1" fmla="*/ 106109 w 212217"/>
                    <a:gd name="connsiteY1" fmla="*/ 212217 h 212216"/>
                    <a:gd name="connsiteX2" fmla="*/ 0 w 212217"/>
                    <a:gd name="connsiteY2" fmla="*/ 106109 h 212216"/>
                    <a:gd name="connsiteX3" fmla="*/ 106109 w 212217"/>
                    <a:gd name="connsiteY3" fmla="*/ 0 h 212216"/>
                    <a:gd name="connsiteX4" fmla="*/ 212217 w 212217"/>
                    <a:gd name="connsiteY4" fmla="*/ 106109 h 212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217" h="212216">
                      <a:moveTo>
                        <a:pt x="212217" y="106109"/>
                      </a:moveTo>
                      <a:cubicBezTo>
                        <a:pt x="212217" y="164711"/>
                        <a:pt x="164711" y="212217"/>
                        <a:pt x="106109" y="212217"/>
                      </a:cubicBezTo>
                      <a:cubicBezTo>
                        <a:pt x="47506" y="212217"/>
                        <a:pt x="0" y="164711"/>
                        <a:pt x="0" y="106109"/>
                      </a:cubicBezTo>
                      <a:cubicBezTo>
                        <a:pt x="0" y="47506"/>
                        <a:pt x="47506" y="0"/>
                        <a:pt x="106109" y="0"/>
                      </a:cubicBezTo>
                      <a:cubicBezTo>
                        <a:pt x="164711" y="0"/>
                        <a:pt x="212217" y="47506"/>
                        <a:pt x="212217" y="106109"/>
                      </a:cubicBezTo>
                      <a:close/>
                    </a:path>
                  </a:pathLst>
                </a:custGeom>
                <a:solidFill>
                  <a:schemeClr val="accent1">
                    <a:alpha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D3D31C11-2760-4BDC-98D4-17031001724C}"/>
                    </a:ext>
                  </a:extLst>
                </p:cNvPr>
                <p:cNvSpPr/>
                <p:nvPr/>
              </p:nvSpPr>
              <p:spPr>
                <a:xfrm>
                  <a:off x="5795806" y="4501846"/>
                  <a:ext cx="92317" cy="86624"/>
                </a:xfrm>
                <a:custGeom>
                  <a:avLst/>
                  <a:gdLst>
                    <a:gd name="connsiteX0" fmla="*/ 1775 w 92317"/>
                    <a:gd name="connsiteY0" fmla="*/ 33100 h 86624"/>
                    <a:gd name="connsiteX1" fmla="*/ 18920 w 92317"/>
                    <a:gd name="connsiteY1" fmla="*/ 52341 h 86624"/>
                    <a:gd name="connsiteX2" fmla="*/ 43304 w 92317"/>
                    <a:gd name="connsiteY2" fmla="*/ 67200 h 86624"/>
                    <a:gd name="connsiteX3" fmla="*/ 83594 w 92317"/>
                    <a:gd name="connsiteY3" fmla="*/ 84821 h 86624"/>
                    <a:gd name="connsiteX4" fmla="*/ 88452 w 92317"/>
                    <a:gd name="connsiteY4" fmla="*/ 44912 h 86624"/>
                    <a:gd name="connsiteX5" fmla="*/ 63021 w 92317"/>
                    <a:gd name="connsiteY5" fmla="*/ 11955 h 86624"/>
                    <a:gd name="connsiteX6" fmla="*/ 25873 w 92317"/>
                    <a:gd name="connsiteY6" fmla="*/ 49 h 86624"/>
                    <a:gd name="connsiteX7" fmla="*/ 1013 w 92317"/>
                    <a:gd name="connsiteY7" fmla="*/ 31005 h 86624"/>
                    <a:gd name="connsiteX8" fmla="*/ 1775 w 92317"/>
                    <a:gd name="connsiteY8" fmla="*/ 33100 h 86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317" h="86624">
                      <a:moveTo>
                        <a:pt x="1775" y="33100"/>
                      </a:moveTo>
                      <a:cubicBezTo>
                        <a:pt x="4918" y="41102"/>
                        <a:pt x="11681" y="47483"/>
                        <a:pt x="18920" y="52341"/>
                      </a:cubicBezTo>
                      <a:cubicBezTo>
                        <a:pt x="26826" y="57675"/>
                        <a:pt x="35589" y="61675"/>
                        <a:pt x="43304" y="67200"/>
                      </a:cubicBezTo>
                      <a:cubicBezTo>
                        <a:pt x="53305" y="74344"/>
                        <a:pt x="69783" y="92346"/>
                        <a:pt x="83594" y="84821"/>
                      </a:cubicBezTo>
                      <a:cubicBezTo>
                        <a:pt x="96263" y="77868"/>
                        <a:pt x="92548" y="55865"/>
                        <a:pt x="88452" y="44912"/>
                      </a:cubicBezTo>
                      <a:cubicBezTo>
                        <a:pt x="83594" y="31672"/>
                        <a:pt x="73784" y="20432"/>
                        <a:pt x="63021" y="11955"/>
                      </a:cubicBezTo>
                      <a:cubicBezTo>
                        <a:pt x="52924" y="3954"/>
                        <a:pt x="38636" y="-523"/>
                        <a:pt x="25873" y="49"/>
                      </a:cubicBezTo>
                      <a:cubicBezTo>
                        <a:pt x="10061" y="715"/>
                        <a:pt x="-3940" y="14336"/>
                        <a:pt x="1013" y="31005"/>
                      </a:cubicBezTo>
                      <a:cubicBezTo>
                        <a:pt x="1203" y="31577"/>
                        <a:pt x="1489" y="32338"/>
                        <a:pt x="1775" y="33100"/>
                      </a:cubicBezTo>
                      <a:close/>
                    </a:path>
                  </a:pathLst>
                </a:custGeom>
                <a:solidFill>
                  <a:srgbClr val="BA68C8">
                    <a:alpha val="6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06" name="Graphic 6">
                <a:extLst>
                  <a:ext uri="{FF2B5EF4-FFF2-40B4-BE49-F238E27FC236}">
                    <a16:creationId xmlns:a16="http://schemas.microsoft.com/office/drawing/2014/main" id="{43B565E8-48CC-4D88-902D-D636B0E06E19}"/>
                  </a:ext>
                </a:extLst>
              </p:cNvPr>
              <p:cNvGrpSpPr/>
              <p:nvPr/>
            </p:nvGrpSpPr>
            <p:grpSpPr>
              <a:xfrm>
                <a:off x="5462301" y="4837789"/>
                <a:ext cx="212333" cy="212220"/>
                <a:chOff x="5462301" y="4837789"/>
                <a:chExt cx="212333" cy="212220"/>
              </a:xfrm>
            </p:grpSpPr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11F35D59-F9C4-4D71-A938-F668C25F4A65}"/>
                    </a:ext>
                  </a:extLst>
                </p:cNvPr>
                <p:cNvSpPr/>
                <p:nvPr/>
              </p:nvSpPr>
              <p:spPr>
                <a:xfrm rot="-4846898">
                  <a:off x="5462414" y="4837789"/>
                  <a:ext cx="212220" cy="212220"/>
                </a:xfrm>
                <a:custGeom>
                  <a:avLst/>
                  <a:gdLst>
                    <a:gd name="connsiteX0" fmla="*/ 212220 w 212220"/>
                    <a:gd name="connsiteY0" fmla="*/ 106110 h 212220"/>
                    <a:gd name="connsiteX1" fmla="*/ 106110 w 212220"/>
                    <a:gd name="connsiteY1" fmla="*/ 212220 h 212220"/>
                    <a:gd name="connsiteX2" fmla="*/ 0 w 212220"/>
                    <a:gd name="connsiteY2" fmla="*/ 106110 h 212220"/>
                    <a:gd name="connsiteX3" fmla="*/ 106110 w 212220"/>
                    <a:gd name="connsiteY3" fmla="*/ 0 h 212220"/>
                    <a:gd name="connsiteX4" fmla="*/ 212220 w 212220"/>
                    <a:gd name="connsiteY4" fmla="*/ 106110 h 212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220" h="212220">
                      <a:moveTo>
                        <a:pt x="212220" y="106110"/>
                      </a:moveTo>
                      <a:cubicBezTo>
                        <a:pt x="212220" y="164713"/>
                        <a:pt x="164713" y="212220"/>
                        <a:pt x="106110" y="212220"/>
                      </a:cubicBezTo>
                      <a:cubicBezTo>
                        <a:pt x="47507" y="212220"/>
                        <a:pt x="0" y="164713"/>
                        <a:pt x="0" y="106110"/>
                      </a:cubicBezTo>
                      <a:cubicBezTo>
                        <a:pt x="0" y="47507"/>
                        <a:pt x="47507" y="0"/>
                        <a:pt x="106110" y="0"/>
                      </a:cubicBezTo>
                      <a:cubicBezTo>
                        <a:pt x="164713" y="0"/>
                        <a:pt x="212220" y="47507"/>
                        <a:pt x="212220" y="106110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DA4DB1CE-C808-4B63-9220-E6AB1B93679A}"/>
                    </a:ext>
                  </a:extLst>
                </p:cNvPr>
                <p:cNvSpPr/>
                <p:nvPr/>
              </p:nvSpPr>
              <p:spPr>
                <a:xfrm rot="-4846898">
                  <a:off x="5462414" y="4837789"/>
                  <a:ext cx="212220" cy="212220"/>
                </a:xfrm>
                <a:custGeom>
                  <a:avLst/>
                  <a:gdLst>
                    <a:gd name="connsiteX0" fmla="*/ 212220 w 212220"/>
                    <a:gd name="connsiteY0" fmla="*/ 106110 h 212220"/>
                    <a:gd name="connsiteX1" fmla="*/ 106110 w 212220"/>
                    <a:gd name="connsiteY1" fmla="*/ 212220 h 212220"/>
                    <a:gd name="connsiteX2" fmla="*/ 0 w 212220"/>
                    <a:gd name="connsiteY2" fmla="*/ 106110 h 212220"/>
                    <a:gd name="connsiteX3" fmla="*/ 106110 w 212220"/>
                    <a:gd name="connsiteY3" fmla="*/ 0 h 212220"/>
                    <a:gd name="connsiteX4" fmla="*/ 212220 w 212220"/>
                    <a:gd name="connsiteY4" fmla="*/ 106110 h 212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220" h="212220">
                      <a:moveTo>
                        <a:pt x="212220" y="106110"/>
                      </a:moveTo>
                      <a:cubicBezTo>
                        <a:pt x="212220" y="164713"/>
                        <a:pt x="164713" y="212220"/>
                        <a:pt x="106110" y="212220"/>
                      </a:cubicBezTo>
                      <a:cubicBezTo>
                        <a:pt x="47507" y="212220"/>
                        <a:pt x="0" y="164713"/>
                        <a:pt x="0" y="106110"/>
                      </a:cubicBezTo>
                      <a:cubicBezTo>
                        <a:pt x="0" y="47507"/>
                        <a:pt x="47507" y="0"/>
                        <a:pt x="106110" y="0"/>
                      </a:cubicBezTo>
                      <a:cubicBezTo>
                        <a:pt x="164713" y="0"/>
                        <a:pt x="212220" y="47507"/>
                        <a:pt x="212220" y="106110"/>
                      </a:cubicBezTo>
                      <a:close/>
                    </a:path>
                  </a:pathLst>
                </a:custGeom>
                <a:solidFill>
                  <a:schemeClr val="accent1">
                    <a:alpha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25A02AD6-1E1C-4564-8B80-FEB230D5CDD4}"/>
                    </a:ext>
                  </a:extLst>
                </p:cNvPr>
                <p:cNvSpPr/>
                <p:nvPr/>
              </p:nvSpPr>
              <p:spPr>
                <a:xfrm>
                  <a:off x="5556824" y="4862653"/>
                  <a:ext cx="92317" cy="86625"/>
                </a:xfrm>
                <a:custGeom>
                  <a:avLst/>
                  <a:gdLst>
                    <a:gd name="connsiteX0" fmla="*/ 1775 w 92317"/>
                    <a:gd name="connsiteY0" fmla="*/ 33101 h 86625"/>
                    <a:gd name="connsiteX1" fmla="*/ 18920 w 92317"/>
                    <a:gd name="connsiteY1" fmla="*/ 52341 h 86625"/>
                    <a:gd name="connsiteX2" fmla="*/ 43304 w 92317"/>
                    <a:gd name="connsiteY2" fmla="*/ 67200 h 86625"/>
                    <a:gd name="connsiteX3" fmla="*/ 83595 w 92317"/>
                    <a:gd name="connsiteY3" fmla="*/ 84822 h 86625"/>
                    <a:gd name="connsiteX4" fmla="*/ 88452 w 92317"/>
                    <a:gd name="connsiteY4" fmla="*/ 44912 h 86625"/>
                    <a:gd name="connsiteX5" fmla="*/ 63020 w 92317"/>
                    <a:gd name="connsiteY5" fmla="*/ 11955 h 86625"/>
                    <a:gd name="connsiteX6" fmla="*/ 25873 w 92317"/>
                    <a:gd name="connsiteY6" fmla="*/ 49 h 86625"/>
                    <a:gd name="connsiteX7" fmla="*/ 1013 w 92317"/>
                    <a:gd name="connsiteY7" fmla="*/ 31005 h 86625"/>
                    <a:gd name="connsiteX8" fmla="*/ 1775 w 92317"/>
                    <a:gd name="connsiteY8" fmla="*/ 33101 h 86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317" h="86625">
                      <a:moveTo>
                        <a:pt x="1775" y="33101"/>
                      </a:moveTo>
                      <a:cubicBezTo>
                        <a:pt x="4918" y="41102"/>
                        <a:pt x="11681" y="47483"/>
                        <a:pt x="18920" y="52341"/>
                      </a:cubicBezTo>
                      <a:cubicBezTo>
                        <a:pt x="26826" y="57675"/>
                        <a:pt x="35589" y="61676"/>
                        <a:pt x="43304" y="67200"/>
                      </a:cubicBezTo>
                      <a:cubicBezTo>
                        <a:pt x="53305" y="74344"/>
                        <a:pt x="69783" y="92346"/>
                        <a:pt x="83595" y="84822"/>
                      </a:cubicBezTo>
                      <a:cubicBezTo>
                        <a:pt x="96263" y="77868"/>
                        <a:pt x="92548" y="55865"/>
                        <a:pt x="88452" y="44912"/>
                      </a:cubicBezTo>
                      <a:cubicBezTo>
                        <a:pt x="83595" y="31672"/>
                        <a:pt x="73784" y="20432"/>
                        <a:pt x="63020" y="11955"/>
                      </a:cubicBezTo>
                      <a:cubicBezTo>
                        <a:pt x="52924" y="3954"/>
                        <a:pt x="38637" y="-523"/>
                        <a:pt x="25873" y="49"/>
                      </a:cubicBezTo>
                      <a:cubicBezTo>
                        <a:pt x="10062" y="716"/>
                        <a:pt x="-3940" y="14336"/>
                        <a:pt x="1013" y="31005"/>
                      </a:cubicBezTo>
                      <a:cubicBezTo>
                        <a:pt x="1203" y="31577"/>
                        <a:pt x="1489" y="32339"/>
                        <a:pt x="1775" y="33101"/>
                      </a:cubicBezTo>
                      <a:close/>
                    </a:path>
                  </a:pathLst>
                </a:custGeom>
                <a:solidFill>
                  <a:srgbClr val="BA68C8">
                    <a:alpha val="6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96B4401C-8D82-4078-BF6C-275A35A6799D}"/>
                    </a:ext>
                  </a:extLst>
                </p:cNvPr>
                <p:cNvSpPr/>
                <p:nvPr/>
              </p:nvSpPr>
              <p:spPr>
                <a:xfrm>
                  <a:off x="5462301" y="4838223"/>
                  <a:ext cx="209835" cy="211740"/>
                </a:xfrm>
                <a:custGeom>
                  <a:avLst/>
                  <a:gdLst>
                    <a:gd name="connsiteX0" fmla="*/ 209836 w 209835"/>
                    <a:gd name="connsiteY0" fmla="*/ 128111 h 211740"/>
                    <a:gd name="connsiteX1" fmla="*/ 106108 w 209835"/>
                    <a:gd name="connsiteY1" fmla="*/ 211741 h 211740"/>
                    <a:gd name="connsiteX2" fmla="*/ 0 w 209835"/>
                    <a:gd name="connsiteY2" fmla="*/ 105632 h 211740"/>
                    <a:gd name="connsiteX3" fmla="*/ 95821 w 209835"/>
                    <a:gd name="connsiteY3" fmla="*/ 0 h 211740"/>
                    <a:gd name="connsiteX4" fmla="*/ 36576 w 209835"/>
                    <a:gd name="connsiteY4" fmla="*/ 85820 h 211740"/>
                    <a:gd name="connsiteX5" fmla="*/ 128302 w 209835"/>
                    <a:gd name="connsiteY5" fmla="*/ 177546 h 211740"/>
                    <a:gd name="connsiteX6" fmla="*/ 209836 w 209835"/>
                    <a:gd name="connsiteY6" fmla="*/ 128111 h 211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9835" h="211740">
                      <a:moveTo>
                        <a:pt x="209836" y="128111"/>
                      </a:moveTo>
                      <a:cubicBezTo>
                        <a:pt x="199549" y="175927"/>
                        <a:pt x="157067" y="211741"/>
                        <a:pt x="106108" y="211741"/>
                      </a:cubicBezTo>
                      <a:cubicBezTo>
                        <a:pt x="47530" y="211741"/>
                        <a:pt x="0" y="164211"/>
                        <a:pt x="0" y="105632"/>
                      </a:cubicBezTo>
                      <a:cubicBezTo>
                        <a:pt x="0" y="50578"/>
                        <a:pt x="42005" y="5239"/>
                        <a:pt x="95821" y="0"/>
                      </a:cubicBezTo>
                      <a:cubicBezTo>
                        <a:pt x="61246" y="13144"/>
                        <a:pt x="36576" y="46577"/>
                        <a:pt x="36576" y="85820"/>
                      </a:cubicBezTo>
                      <a:cubicBezTo>
                        <a:pt x="36576" y="136493"/>
                        <a:pt x="77724" y="177546"/>
                        <a:pt x="128302" y="177546"/>
                      </a:cubicBezTo>
                      <a:cubicBezTo>
                        <a:pt x="163830" y="177641"/>
                        <a:pt x="194596" y="157543"/>
                        <a:pt x="209836" y="128111"/>
                      </a:cubicBezTo>
                      <a:close/>
                    </a:path>
                  </a:pathLst>
                </a:custGeom>
                <a:solidFill>
                  <a:srgbClr val="000000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11" name="Graphic 6">
                <a:extLst>
                  <a:ext uri="{FF2B5EF4-FFF2-40B4-BE49-F238E27FC236}">
                    <a16:creationId xmlns:a16="http://schemas.microsoft.com/office/drawing/2014/main" id="{42DA7676-BAC3-46F9-8B86-EEBF49970DEA}"/>
                  </a:ext>
                </a:extLst>
              </p:cNvPr>
              <p:cNvGrpSpPr/>
              <p:nvPr/>
            </p:nvGrpSpPr>
            <p:grpSpPr>
              <a:xfrm>
                <a:off x="5185502" y="4584618"/>
                <a:ext cx="209745" cy="209745"/>
                <a:chOff x="5185502" y="4584618"/>
                <a:chExt cx="209745" cy="209745"/>
              </a:xfrm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DA1D2748-F1B9-46FF-BB9A-7B8C896082D6}"/>
                    </a:ext>
                  </a:extLst>
                </p:cNvPr>
                <p:cNvSpPr/>
                <p:nvPr/>
              </p:nvSpPr>
              <p:spPr>
                <a:xfrm rot="-1350026">
                  <a:off x="5185502" y="4584618"/>
                  <a:ext cx="209745" cy="209745"/>
                </a:xfrm>
                <a:custGeom>
                  <a:avLst/>
                  <a:gdLst>
                    <a:gd name="connsiteX0" fmla="*/ 209746 w 209745"/>
                    <a:gd name="connsiteY0" fmla="*/ 104873 h 209745"/>
                    <a:gd name="connsiteX1" fmla="*/ 104873 w 209745"/>
                    <a:gd name="connsiteY1" fmla="*/ 209746 h 209745"/>
                    <a:gd name="connsiteX2" fmla="*/ 0 w 209745"/>
                    <a:gd name="connsiteY2" fmla="*/ 104873 h 209745"/>
                    <a:gd name="connsiteX3" fmla="*/ 104873 w 209745"/>
                    <a:gd name="connsiteY3" fmla="*/ 0 h 209745"/>
                    <a:gd name="connsiteX4" fmla="*/ 209746 w 209745"/>
                    <a:gd name="connsiteY4" fmla="*/ 104873 h 209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5" h="209745">
                      <a:moveTo>
                        <a:pt x="209746" y="104873"/>
                      </a:moveTo>
                      <a:cubicBezTo>
                        <a:pt x="209746" y="162793"/>
                        <a:pt x="162793" y="209746"/>
                        <a:pt x="104873" y="209746"/>
                      </a:cubicBezTo>
                      <a:cubicBezTo>
                        <a:pt x="46953" y="209746"/>
                        <a:pt x="0" y="162793"/>
                        <a:pt x="0" y="104873"/>
                      </a:cubicBezTo>
                      <a:cubicBezTo>
                        <a:pt x="0" y="46953"/>
                        <a:pt x="46953" y="0"/>
                        <a:pt x="104873" y="0"/>
                      </a:cubicBezTo>
                      <a:cubicBezTo>
                        <a:pt x="162793" y="0"/>
                        <a:pt x="209746" y="46953"/>
                        <a:pt x="209746" y="104873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AD89F4D9-74A2-4E46-9F0C-40ED7B661912}"/>
                    </a:ext>
                  </a:extLst>
                </p:cNvPr>
                <p:cNvSpPr/>
                <p:nvPr/>
              </p:nvSpPr>
              <p:spPr>
                <a:xfrm rot="-1350026">
                  <a:off x="5185502" y="4584618"/>
                  <a:ext cx="209745" cy="209745"/>
                </a:xfrm>
                <a:custGeom>
                  <a:avLst/>
                  <a:gdLst>
                    <a:gd name="connsiteX0" fmla="*/ 209746 w 209745"/>
                    <a:gd name="connsiteY0" fmla="*/ 104873 h 209745"/>
                    <a:gd name="connsiteX1" fmla="*/ 104873 w 209745"/>
                    <a:gd name="connsiteY1" fmla="*/ 209746 h 209745"/>
                    <a:gd name="connsiteX2" fmla="*/ 0 w 209745"/>
                    <a:gd name="connsiteY2" fmla="*/ 104873 h 209745"/>
                    <a:gd name="connsiteX3" fmla="*/ 104873 w 209745"/>
                    <a:gd name="connsiteY3" fmla="*/ 0 h 209745"/>
                    <a:gd name="connsiteX4" fmla="*/ 209746 w 209745"/>
                    <a:gd name="connsiteY4" fmla="*/ 104873 h 209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5" h="209745">
                      <a:moveTo>
                        <a:pt x="209746" y="104873"/>
                      </a:moveTo>
                      <a:cubicBezTo>
                        <a:pt x="209746" y="162793"/>
                        <a:pt x="162793" y="209746"/>
                        <a:pt x="104873" y="209746"/>
                      </a:cubicBezTo>
                      <a:cubicBezTo>
                        <a:pt x="46953" y="209746"/>
                        <a:pt x="0" y="162793"/>
                        <a:pt x="0" y="104873"/>
                      </a:cubicBezTo>
                      <a:cubicBezTo>
                        <a:pt x="0" y="46953"/>
                        <a:pt x="46953" y="0"/>
                        <a:pt x="104873" y="0"/>
                      </a:cubicBezTo>
                      <a:cubicBezTo>
                        <a:pt x="162793" y="0"/>
                        <a:pt x="209746" y="46953"/>
                        <a:pt x="209746" y="104873"/>
                      </a:cubicBez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5D6E50C2-0CB2-419C-B9F6-34F795C25307}"/>
                    </a:ext>
                  </a:extLst>
                </p:cNvPr>
                <p:cNvSpPr/>
                <p:nvPr/>
              </p:nvSpPr>
              <p:spPr>
                <a:xfrm>
                  <a:off x="5274542" y="4607767"/>
                  <a:ext cx="97730" cy="91825"/>
                </a:xfrm>
                <a:custGeom>
                  <a:avLst/>
                  <a:gdLst>
                    <a:gd name="connsiteX0" fmla="*/ 1926 w 97730"/>
                    <a:gd name="connsiteY0" fmla="*/ 35193 h 91825"/>
                    <a:gd name="connsiteX1" fmla="*/ 20024 w 97730"/>
                    <a:gd name="connsiteY1" fmla="*/ 55577 h 91825"/>
                    <a:gd name="connsiteX2" fmla="*/ 45836 w 97730"/>
                    <a:gd name="connsiteY2" fmla="*/ 71293 h 91825"/>
                    <a:gd name="connsiteX3" fmla="*/ 88508 w 97730"/>
                    <a:gd name="connsiteY3" fmla="*/ 89867 h 91825"/>
                    <a:gd name="connsiteX4" fmla="*/ 93652 w 97730"/>
                    <a:gd name="connsiteY4" fmla="*/ 47576 h 91825"/>
                    <a:gd name="connsiteX5" fmla="*/ 66696 w 97730"/>
                    <a:gd name="connsiteY5" fmla="*/ 12714 h 91825"/>
                    <a:gd name="connsiteX6" fmla="*/ 27358 w 97730"/>
                    <a:gd name="connsiteY6" fmla="*/ 46 h 91825"/>
                    <a:gd name="connsiteX7" fmla="*/ 1069 w 97730"/>
                    <a:gd name="connsiteY7" fmla="*/ 32812 h 91825"/>
                    <a:gd name="connsiteX8" fmla="*/ 1926 w 97730"/>
                    <a:gd name="connsiteY8" fmla="*/ 35193 h 91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30" h="91825">
                      <a:moveTo>
                        <a:pt x="1926" y="35193"/>
                      </a:moveTo>
                      <a:cubicBezTo>
                        <a:pt x="5260" y="43671"/>
                        <a:pt x="12403" y="50433"/>
                        <a:pt x="20024" y="55577"/>
                      </a:cubicBezTo>
                      <a:cubicBezTo>
                        <a:pt x="28406" y="61197"/>
                        <a:pt x="37645" y="65388"/>
                        <a:pt x="45836" y="71293"/>
                      </a:cubicBezTo>
                      <a:cubicBezTo>
                        <a:pt x="56504" y="78818"/>
                        <a:pt x="73840" y="97963"/>
                        <a:pt x="88508" y="89867"/>
                      </a:cubicBezTo>
                      <a:cubicBezTo>
                        <a:pt x="101939" y="82533"/>
                        <a:pt x="97938" y="59292"/>
                        <a:pt x="93652" y="47576"/>
                      </a:cubicBezTo>
                      <a:cubicBezTo>
                        <a:pt x="88508" y="33574"/>
                        <a:pt x="78126" y="21668"/>
                        <a:pt x="66696" y="12714"/>
                      </a:cubicBezTo>
                      <a:cubicBezTo>
                        <a:pt x="56028" y="4237"/>
                        <a:pt x="40978" y="-525"/>
                        <a:pt x="27358" y="46"/>
                      </a:cubicBezTo>
                      <a:cubicBezTo>
                        <a:pt x="10689" y="713"/>
                        <a:pt x="-4170" y="15191"/>
                        <a:pt x="1069" y="32812"/>
                      </a:cubicBezTo>
                      <a:cubicBezTo>
                        <a:pt x="1354" y="33669"/>
                        <a:pt x="1640" y="34431"/>
                        <a:pt x="1926" y="35193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5E898B66-9CC0-4789-ABF3-3ACBDA2D3E8B}"/>
                    </a:ext>
                  </a:extLst>
                </p:cNvPr>
                <p:cNvSpPr/>
                <p:nvPr/>
              </p:nvSpPr>
              <p:spPr>
                <a:xfrm>
                  <a:off x="5185504" y="4585048"/>
                  <a:ext cx="207359" cy="209264"/>
                </a:xfrm>
                <a:custGeom>
                  <a:avLst/>
                  <a:gdLst>
                    <a:gd name="connsiteX0" fmla="*/ 207359 w 207359"/>
                    <a:gd name="connsiteY0" fmla="*/ 126587 h 209264"/>
                    <a:gd name="connsiteX1" fmla="*/ 104870 w 207359"/>
                    <a:gd name="connsiteY1" fmla="*/ 209264 h 209264"/>
                    <a:gd name="connsiteX2" fmla="*/ 0 w 207359"/>
                    <a:gd name="connsiteY2" fmla="*/ 104394 h 209264"/>
                    <a:gd name="connsiteX3" fmla="*/ 94679 w 207359"/>
                    <a:gd name="connsiteY3" fmla="*/ 0 h 209264"/>
                    <a:gd name="connsiteX4" fmla="*/ 36100 w 207359"/>
                    <a:gd name="connsiteY4" fmla="*/ 84868 h 209264"/>
                    <a:gd name="connsiteX5" fmla="*/ 126873 w 207359"/>
                    <a:gd name="connsiteY5" fmla="*/ 175641 h 209264"/>
                    <a:gd name="connsiteX6" fmla="*/ 207359 w 207359"/>
                    <a:gd name="connsiteY6" fmla="*/ 126587 h 20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7359" h="209264">
                      <a:moveTo>
                        <a:pt x="207359" y="126587"/>
                      </a:moveTo>
                      <a:cubicBezTo>
                        <a:pt x="197263" y="173831"/>
                        <a:pt x="155162" y="209264"/>
                        <a:pt x="104870" y="209264"/>
                      </a:cubicBezTo>
                      <a:cubicBezTo>
                        <a:pt x="46958" y="209264"/>
                        <a:pt x="0" y="162306"/>
                        <a:pt x="0" y="104394"/>
                      </a:cubicBezTo>
                      <a:cubicBezTo>
                        <a:pt x="0" y="49911"/>
                        <a:pt x="41529" y="5144"/>
                        <a:pt x="94679" y="0"/>
                      </a:cubicBezTo>
                      <a:cubicBezTo>
                        <a:pt x="60484" y="12954"/>
                        <a:pt x="36100" y="46006"/>
                        <a:pt x="36100" y="84868"/>
                      </a:cubicBezTo>
                      <a:cubicBezTo>
                        <a:pt x="36100" y="134969"/>
                        <a:pt x="76771" y="175641"/>
                        <a:pt x="126873" y="175641"/>
                      </a:cubicBezTo>
                      <a:cubicBezTo>
                        <a:pt x="161830" y="175546"/>
                        <a:pt x="192214" y="155638"/>
                        <a:pt x="207359" y="126587"/>
                      </a:cubicBezTo>
                      <a:close/>
                    </a:path>
                  </a:pathLst>
                </a:custGeom>
                <a:solidFill>
                  <a:srgbClr val="BA68C8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20" name="Graphic 6">
                <a:extLst>
                  <a:ext uri="{FF2B5EF4-FFF2-40B4-BE49-F238E27FC236}">
                    <a16:creationId xmlns:a16="http://schemas.microsoft.com/office/drawing/2014/main" id="{D3D2359B-9FB5-468D-9F1B-231908916C41}"/>
                  </a:ext>
                </a:extLst>
              </p:cNvPr>
              <p:cNvGrpSpPr/>
              <p:nvPr/>
            </p:nvGrpSpPr>
            <p:grpSpPr>
              <a:xfrm>
                <a:off x="5019769" y="4678873"/>
                <a:ext cx="209776" cy="209743"/>
                <a:chOff x="5019769" y="4678873"/>
                <a:chExt cx="209776" cy="209743"/>
              </a:xfrm>
            </p:grpSpPr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4C6BB989-B515-43D0-9E46-D778E5440F30}"/>
                    </a:ext>
                  </a:extLst>
                </p:cNvPr>
                <p:cNvSpPr/>
                <p:nvPr/>
              </p:nvSpPr>
              <p:spPr>
                <a:xfrm rot="-4846898">
                  <a:off x="5019802" y="4678873"/>
                  <a:ext cx="209743" cy="209743"/>
                </a:xfrm>
                <a:custGeom>
                  <a:avLst/>
                  <a:gdLst>
                    <a:gd name="connsiteX0" fmla="*/ 209744 w 209743"/>
                    <a:gd name="connsiteY0" fmla="*/ 104872 h 209743"/>
                    <a:gd name="connsiteX1" fmla="*/ 104872 w 209743"/>
                    <a:gd name="connsiteY1" fmla="*/ 209744 h 209743"/>
                    <a:gd name="connsiteX2" fmla="*/ 0 w 209743"/>
                    <a:gd name="connsiteY2" fmla="*/ 104872 h 209743"/>
                    <a:gd name="connsiteX3" fmla="*/ 104872 w 209743"/>
                    <a:gd name="connsiteY3" fmla="*/ 0 h 209743"/>
                    <a:gd name="connsiteX4" fmla="*/ 209744 w 209743"/>
                    <a:gd name="connsiteY4" fmla="*/ 104872 h 209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3" h="209743">
                      <a:moveTo>
                        <a:pt x="209744" y="104872"/>
                      </a:moveTo>
                      <a:cubicBezTo>
                        <a:pt x="209744" y="162791"/>
                        <a:pt x="162791" y="209744"/>
                        <a:pt x="104872" y="209744"/>
                      </a:cubicBezTo>
                      <a:cubicBezTo>
                        <a:pt x="46953" y="209744"/>
                        <a:pt x="0" y="162791"/>
                        <a:pt x="0" y="104872"/>
                      </a:cubicBezTo>
                      <a:cubicBezTo>
                        <a:pt x="0" y="46953"/>
                        <a:pt x="46953" y="0"/>
                        <a:pt x="104872" y="0"/>
                      </a:cubicBezTo>
                      <a:cubicBezTo>
                        <a:pt x="162791" y="0"/>
                        <a:pt x="209744" y="46953"/>
                        <a:pt x="209744" y="104872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8518E166-E15F-4B65-97B9-8C80DA38077A}"/>
                    </a:ext>
                  </a:extLst>
                </p:cNvPr>
                <p:cNvSpPr/>
                <p:nvPr/>
              </p:nvSpPr>
              <p:spPr>
                <a:xfrm>
                  <a:off x="5112953" y="4703300"/>
                  <a:ext cx="91381" cy="85742"/>
                </a:xfrm>
                <a:custGeom>
                  <a:avLst/>
                  <a:gdLst>
                    <a:gd name="connsiteX0" fmla="*/ 1876 w 91381"/>
                    <a:gd name="connsiteY0" fmla="*/ 32815 h 85742"/>
                    <a:gd name="connsiteX1" fmla="*/ 18830 w 91381"/>
                    <a:gd name="connsiteY1" fmla="*/ 51865 h 85742"/>
                    <a:gd name="connsiteX2" fmla="*/ 42928 w 91381"/>
                    <a:gd name="connsiteY2" fmla="*/ 66533 h 85742"/>
                    <a:gd name="connsiteX3" fmla="*/ 82743 w 91381"/>
                    <a:gd name="connsiteY3" fmla="*/ 83964 h 85742"/>
                    <a:gd name="connsiteX4" fmla="*/ 87505 w 91381"/>
                    <a:gd name="connsiteY4" fmla="*/ 44435 h 85742"/>
                    <a:gd name="connsiteX5" fmla="*/ 62359 w 91381"/>
                    <a:gd name="connsiteY5" fmla="*/ 11860 h 85742"/>
                    <a:gd name="connsiteX6" fmla="*/ 25593 w 91381"/>
                    <a:gd name="connsiteY6" fmla="*/ 49 h 85742"/>
                    <a:gd name="connsiteX7" fmla="*/ 1018 w 91381"/>
                    <a:gd name="connsiteY7" fmla="*/ 30624 h 85742"/>
                    <a:gd name="connsiteX8" fmla="*/ 1876 w 91381"/>
                    <a:gd name="connsiteY8" fmla="*/ 32815 h 85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381" h="85742">
                      <a:moveTo>
                        <a:pt x="1876" y="32815"/>
                      </a:moveTo>
                      <a:cubicBezTo>
                        <a:pt x="5019" y="40720"/>
                        <a:pt x="11686" y="47007"/>
                        <a:pt x="18830" y="51865"/>
                      </a:cubicBezTo>
                      <a:cubicBezTo>
                        <a:pt x="26641" y="57103"/>
                        <a:pt x="35308" y="61104"/>
                        <a:pt x="42928" y="66533"/>
                      </a:cubicBezTo>
                      <a:cubicBezTo>
                        <a:pt x="52834" y="73582"/>
                        <a:pt x="69122" y="91394"/>
                        <a:pt x="82743" y="83964"/>
                      </a:cubicBezTo>
                      <a:cubicBezTo>
                        <a:pt x="95316" y="77106"/>
                        <a:pt x="91601" y="55389"/>
                        <a:pt x="87505" y="44435"/>
                      </a:cubicBezTo>
                      <a:cubicBezTo>
                        <a:pt x="82648" y="31386"/>
                        <a:pt x="72932" y="20242"/>
                        <a:pt x="62359" y="11860"/>
                      </a:cubicBezTo>
                      <a:cubicBezTo>
                        <a:pt x="52358" y="3954"/>
                        <a:pt x="38261" y="-523"/>
                        <a:pt x="25593" y="49"/>
                      </a:cubicBezTo>
                      <a:cubicBezTo>
                        <a:pt x="9972" y="715"/>
                        <a:pt x="-3935" y="14241"/>
                        <a:pt x="1018" y="30624"/>
                      </a:cubicBezTo>
                      <a:cubicBezTo>
                        <a:pt x="1304" y="31386"/>
                        <a:pt x="1590" y="32148"/>
                        <a:pt x="1876" y="32815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FD8D7FBC-64B7-41F3-B1E4-E96C6AB3A860}"/>
                    </a:ext>
                  </a:extLst>
                </p:cNvPr>
                <p:cNvSpPr/>
                <p:nvPr/>
              </p:nvSpPr>
              <p:spPr>
                <a:xfrm>
                  <a:off x="5019769" y="4679346"/>
                  <a:ext cx="207359" cy="209264"/>
                </a:xfrm>
                <a:custGeom>
                  <a:avLst/>
                  <a:gdLst>
                    <a:gd name="connsiteX0" fmla="*/ 207359 w 207359"/>
                    <a:gd name="connsiteY0" fmla="*/ 126587 h 209264"/>
                    <a:gd name="connsiteX1" fmla="*/ 104870 w 207359"/>
                    <a:gd name="connsiteY1" fmla="*/ 209264 h 209264"/>
                    <a:gd name="connsiteX2" fmla="*/ 0 w 207359"/>
                    <a:gd name="connsiteY2" fmla="*/ 104394 h 209264"/>
                    <a:gd name="connsiteX3" fmla="*/ 94679 w 207359"/>
                    <a:gd name="connsiteY3" fmla="*/ 0 h 209264"/>
                    <a:gd name="connsiteX4" fmla="*/ 36100 w 207359"/>
                    <a:gd name="connsiteY4" fmla="*/ 84868 h 209264"/>
                    <a:gd name="connsiteX5" fmla="*/ 126873 w 207359"/>
                    <a:gd name="connsiteY5" fmla="*/ 175641 h 209264"/>
                    <a:gd name="connsiteX6" fmla="*/ 207359 w 207359"/>
                    <a:gd name="connsiteY6" fmla="*/ 126587 h 20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7359" h="209264">
                      <a:moveTo>
                        <a:pt x="207359" y="126587"/>
                      </a:moveTo>
                      <a:cubicBezTo>
                        <a:pt x="197263" y="173831"/>
                        <a:pt x="155162" y="209264"/>
                        <a:pt x="104870" y="209264"/>
                      </a:cubicBezTo>
                      <a:cubicBezTo>
                        <a:pt x="46958" y="209264"/>
                        <a:pt x="0" y="162306"/>
                        <a:pt x="0" y="104394"/>
                      </a:cubicBezTo>
                      <a:cubicBezTo>
                        <a:pt x="0" y="49911"/>
                        <a:pt x="41529" y="5144"/>
                        <a:pt x="94679" y="0"/>
                      </a:cubicBezTo>
                      <a:cubicBezTo>
                        <a:pt x="60484" y="12954"/>
                        <a:pt x="36100" y="46006"/>
                        <a:pt x="36100" y="84868"/>
                      </a:cubicBezTo>
                      <a:cubicBezTo>
                        <a:pt x="36100" y="134969"/>
                        <a:pt x="76772" y="175641"/>
                        <a:pt x="126873" y="175641"/>
                      </a:cubicBezTo>
                      <a:cubicBezTo>
                        <a:pt x="161830" y="175546"/>
                        <a:pt x="192310" y="155638"/>
                        <a:pt x="207359" y="126587"/>
                      </a:cubicBezTo>
                      <a:close/>
                    </a:path>
                  </a:pathLst>
                </a:custGeom>
                <a:solidFill>
                  <a:schemeClr val="accent1">
                    <a:alpha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29" name="Graphic 6">
                <a:extLst>
                  <a:ext uri="{FF2B5EF4-FFF2-40B4-BE49-F238E27FC236}">
                    <a16:creationId xmlns:a16="http://schemas.microsoft.com/office/drawing/2014/main" id="{1EAF786E-E042-4354-BE9C-0BD2B8EB2966}"/>
                  </a:ext>
                </a:extLst>
              </p:cNvPr>
              <p:cNvGrpSpPr/>
              <p:nvPr/>
            </p:nvGrpSpPr>
            <p:grpSpPr>
              <a:xfrm>
                <a:off x="4891182" y="4394834"/>
                <a:ext cx="212217" cy="212216"/>
                <a:chOff x="4891182" y="4394834"/>
                <a:chExt cx="212217" cy="212216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E6764A04-A911-421A-8E7B-A097D6F4B4EF}"/>
                    </a:ext>
                  </a:extLst>
                </p:cNvPr>
                <p:cNvSpPr/>
                <p:nvPr/>
              </p:nvSpPr>
              <p:spPr>
                <a:xfrm>
                  <a:off x="4891182" y="4394834"/>
                  <a:ext cx="212217" cy="212216"/>
                </a:xfrm>
                <a:custGeom>
                  <a:avLst/>
                  <a:gdLst>
                    <a:gd name="connsiteX0" fmla="*/ 212217 w 212217"/>
                    <a:gd name="connsiteY0" fmla="*/ 106109 h 212216"/>
                    <a:gd name="connsiteX1" fmla="*/ 106108 w 212217"/>
                    <a:gd name="connsiteY1" fmla="*/ 212217 h 212216"/>
                    <a:gd name="connsiteX2" fmla="*/ 0 w 212217"/>
                    <a:gd name="connsiteY2" fmla="*/ 106109 h 212216"/>
                    <a:gd name="connsiteX3" fmla="*/ 106108 w 212217"/>
                    <a:gd name="connsiteY3" fmla="*/ 0 h 212216"/>
                    <a:gd name="connsiteX4" fmla="*/ 212217 w 212217"/>
                    <a:gd name="connsiteY4" fmla="*/ 106109 h 212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217" h="212216">
                      <a:moveTo>
                        <a:pt x="212217" y="106109"/>
                      </a:moveTo>
                      <a:cubicBezTo>
                        <a:pt x="212217" y="164711"/>
                        <a:pt x="164711" y="212217"/>
                        <a:pt x="106108" y="212217"/>
                      </a:cubicBezTo>
                      <a:cubicBezTo>
                        <a:pt x="47506" y="212217"/>
                        <a:pt x="0" y="164711"/>
                        <a:pt x="0" y="106109"/>
                      </a:cubicBezTo>
                      <a:cubicBezTo>
                        <a:pt x="0" y="47506"/>
                        <a:pt x="47506" y="0"/>
                        <a:pt x="106108" y="0"/>
                      </a:cubicBezTo>
                      <a:cubicBezTo>
                        <a:pt x="164711" y="0"/>
                        <a:pt x="212217" y="47506"/>
                        <a:pt x="212217" y="106109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401CADB5-DBB6-41AF-B648-8EF425B77B25}"/>
                    </a:ext>
                  </a:extLst>
                </p:cNvPr>
                <p:cNvSpPr/>
                <p:nvPr/>
              </p:nvSpPr>
              <p:spPr>
                <a:xfrm>
                  <a:off x="4891182" y="4394834"/>
                  <a:ext cx="212217" cy="212216"/>
                </a:xfrm>
                <a:custGeom>
                  <a:avLst/>
                  <a:gdLst>
                    <a:gd name="connsiteX0" fmla="*/ 212217 w 212217"/>
                    <a:gd name="connsiteY0" fmla="*/ 106109 h 212216"/>
                    <a:gd name="connsiteX1" fmla="*/ 106108 w 212217"/>
                    <a:gd name="connsiteY1" fmla="*/ 212217 h 212216"/>
                    <a:gd name="connsiteX2" fmla="*/ 0 w 212217"/>
                    <a:gd name="connsiteY2" fmla="*/ 106109 h 212216"/>
                    <a:gd name="connsiteX3" fmla="*/ 106108 w 212217"/>
                    <a:gd name="connsiteY3" fmla="*/ 0 h 212216"/>
                    <a:gd name="connsiteX4" fmla="*/ 212217 w 212217"/>
                    <a:gd name="connsiteY4" fmla="*/ 106109 h 212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217" h="212216">
                      <a:moveTo>
                        <a:pt x="212217" y="106109"/>
                      </a:moveTo>
                      <a:cubicBezTo>
                        <a:pt x="212217" y="164711"/>
                        <a:pt x="164711" y="212217"/>
                        <a:pt x="106108" y="212217"/>
                      </a:cubicBezTo>
                      <a:cubicBezTo>
                        <a:pt x="47506" y="212217"/>
                        <a:pt x="0" y="164711"/>
                        <a:pt x="0" y="106109"/>
                      </a:cubicBezTo>
                      <a:cubicBezTo>
                        <a:pt x="0" y="47506"/>
                        <a:pt x="47506" y="0"/>
                        <a:pt x="106108" y="0"/>
                      </a:cubicBezTo>
                      <a:cubicBezTo>
                        <a:pt x="164711" y="0"/>
                        <a:pt x="212217" y="47506"/>
                        <a:pt x="212217" y="106109"/>
                      </a:cubicBezTo>
                      <a:close/>
                    </a:path>
                  </a:pathLst>
                </a:custGeom>
                <a:solidFill>
                  <a:schemeClr val="accent1">
                    <a:alpha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E1DCF399-7C7F-466A-8332-2F683CCC4654}"/>
                    </a:ext>
                  </a:extLst>
                </p:cNvPr>
                <p:cNvSpPr/>
                <p:nvPr/>
              </p:nvSpPr>
              <p:spPr>
                <a:xfrm>
                  <a:off x="4985609" y="4419741"/>
                  <a:ext cx="92317" cy="86625"/>
                </a:xfrm>
                <a:custGeom>
                  <a:avLst/>
                  <a:gdLst>
                    <a:gd name="connsiteX0" fmla="*/ 1775 w 92317"/>
                    <a:gd name="connsiteY0" fmla="*/ 33101 h 86625"/>
                    <a:gd name="connsiteX1" fmla="*/ 18920 w 92317"/>
                    <a:gd name="connsiteY1" fmla="*/ 52341 h 86625"/>
                    <a:gd name="connsiteX2" fmla="*/ 43304 w 92317"/>
                    <a:gd name="connsiteY2" fmla="*/ 67200 h 86625"/>
                    <a:gd name="connsiteX3" fmla="*/ 83595 w 92317"/>
                    <a:gd name="connsiteY3" fmla="*/ 84822 h 86625"/>
                    <a:gd name="connsiteX4" fmla="*/ 88452 w 92317"/>
                    <a:gd name="connsiteY4" fmla="*/ 44912 h 86625"/>
                    <a:gd name="connsiteX5" fmla="*/ 63020 w 92317"/>
                    <a:gd name="connsiteY5" fmla="*/ 11955 h 86625"/>
                    <a:gd name="connsiteX6" fmla="*/ 25873 w 92317"/>
                    <a:gd name="connsiteY6" fmla="*/ 49 h 86625"/>
                    <a:gd name="connsiteX7" fmla="*/ 1013 w 92317"/>
                    <a:gd name="connsiteY7" fmla="*/ 31005 h 86625"/>
                    <a:gd name="connsiteX8" fmla="*/ 1775 w 92317"/>
                    <a:gd name="connsiteY8" fmla="*/ 33101 h 86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317" h="86625">
                      <a:moveTo>
                        <a:pt x="1775" y="33101"/>
                      </a:moveTo>
                      <a:cubicBezTo>
                        <a:pt x="4918" y="41102"/>
                        <a:pt x="11681" y="47483"/>
                        <a:pt x="18920" y="52341"/>
                      </a:cubicBezTo>
                      <a:cubicBezTo>
                        <a:pt x="26826" y="57675"/>
                        <a:pt x="35589" y="61676"/>
                        <a:pt x="43304" y="67200"/>
                      </a:cubicBezTo>
                      <a:cubicBezTo>
                        <a:pt x="53305" y="74344"/>
                        <a:pt x="69783" y="92346"/>
                        <a:pt x="83595" y="84822"/>
                      </a:cubicBezTo>
                      <a:cubicBezTo>
                        <a:pt x="96263" y="77868"/>
                        <a:pt x="92548" y="55865"/>
                        <a:pt x="88452" y="44912"/>
                      </a:cubicBezTo>
                      <a:cubicBezTo>
                        <a:pt x="83595" y="31672"/>
                        <a:pt x="73784" y="20432"/>
                        <a:pt x="63020" y="11955"/>
                      </a:cubicBezTo>
                      <a:cubicBezTo>
                        <a:pt x="52924" y="3954"/>
                        <a:pt x="38636" y="-523"/>
                        <a:pt x="25873" y="49"/>
                      </a:cubicBezTo>
                      <a:cubicBezTo>
                        <a:pt x="10062" y="716"/>
                        <a:pt x="-3940" y="14336"/>
                        <a:pt x="1013" y="31005"/>
                      </a:cubicBezTo>
                      <a:cubicBezTo>
                        <a:pt x="1299" y="31577"/>
                        <a:pt x="1489" y="32339"/>
                        <a:pt x="1775" y="33101"/>
                      </a:cubicBezTo>
                      <a:close/>
                    </a:path>
                  </a:pathLst>
                </a:custGeom>
                <a:solidFill>
                  <a:srgbClr val="BA68C8">
                    <a:alpha val="6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0DBF0F0B-C511-4508-953F-26C285E16CEF}"/>
                    </a:ext>
                  </a:extLst>
                </p:cNvPr>
                <p:cNvSpPr/>
                <p:nvPr/>
              </p:nvSpPr>
              <p:spPr>
                <a:xfrm>
                  <a:off x="4891182" y="4395310"/>
                  <a:ext cx="209835" cy="211740"/>
                </a:xfrm>
                <a:custGeom>
                  <a:avLst/>
                  <a:gdLst>
                    <a:gd name="connsiteX0" fmla="*/ 209836 w 209835"/>
                    <a:gd name="connsiteY0" fmla="*/ 128111 h 211740"/>
                    <a:gd name="connsiteX1" fmla="*/ 106108 w 209835"/>
                    <a:gd name="connsiteY1" fmla="*/ 211741 h 211740"/>
                    <a:gd name="connsiteX2" fmla="*/ 0 w 209835"/>
                    <a:gd name="connsiteY2" fmla="*/ 105632 h 211740"/>
                    <a:gd name="connsiteX3" fmla="*/ 95821 w 209835"/>
                    <a:gd name="connsiteY3" fmla="*/ 0 h 211740"/>
                    <a:gd name="connsiteX4" fmla="*/ 36576 w 209835"/>
                    <a:gd name="connsiteY4" fmla="*/ 85820 h 211740"/>
                    <a:gd name="connsiteX5" fmla="*/ 128302 w 209835"/>
                    <a:gd name="connsiteY5" fmla="*/ 177546 h 211740"/>
                    <a:gd name="connsiteX6" fmla="*/ 209836 w 209835"/>
                    <a:gd name="connsiteY6" fmla="*/ 128111 h 211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9835" h="211740">
                      <a:moveTo>
                        <a:pt x="209836" y="128111"/>
                      </a:moveTo>
                      <a:cubicBezTo>
                        <a:pt x="199549" y="175927"/>
                        <a:pt x="157067" y="211741"/>
                        <a:pt x="106108" y="211741"/>
                      </a:cubicBezTo>
                      <a:cubicBezTo>
                        <a:pt x="47530" y="211741"/>
                        <a:pt x="0" y="164211"/>
                        <a:pt x="0" y="105632"/>
                      </a:cubicBezTo>
                      <a:cubicBezTo>
                        <a:pt x="0" y="50578"/>
                        <a:pt x="42005" y="5239"/>
                        <a:pt x="95821" y="0"/>
                      </a:cubicBezTo>
                      <a:cubicBezTo>
                        <a:pt x="61246" y="13144"/>
                        <a:pt x="36576" y="46577"/>
                        <a:pt x="36576" y="85820"/>
                      </a:cubicBezTo>
                      <a:cubicBezTo>
                        <a:pt x="36576" y="136493"/>
                        <a:pt x="77724" y="177546"/>
                        <a:pt x="128302" y="177546"/>
                      </a:cubicBezTo>
                      <a:cubicBezTo>
                        <a:pt x="163830" y="177641"/>
                        <a:pt x="194596" y="157543"/>
                        <a:pt x="209836" y="128111"/>
                      </a:cubicBezTo>
                      <a:close/>
                    </a:path>
                  </a:pathLst>
                </a:custGeom>
                <a:solidFill>
                  <a:srgbClr val="000000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1" name="Graphic 6">
                <a:extLst>
                  <a:ext uri="{FF2B5EF4-FFF2-40B4-BE49-F238E27FC236}">
                    <a16:creationId xmlns:a16="http://schemas.microsoft.com/office/drawing/2014/main" id="{9D23E1AD-1CA7-42A0-A08A-44F459ED400F}"/>
                  </a:ext>
                </a:extLst>
              </p:cNvPr>
              <p:cNvGrpSpPr/>
              <p:nvPr/>
            </p:nvGrpSpPr>
            <p:grpSpPr>
              <a:xfrm>
                <a:off x="5638608" y="4910936"/>
                <a:ext cx="209766" cy="209797"/>
                <a:chOff x="5638608" y="4910936"/>
                <a:chExt cx="209766" cy="209797"/>
              </a:xfrm>
            </p:grpSpPr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9D240B91-8A4E-49E9-A320-355C5CB827E6}"/>
                    </a:ext>
                  </a:extLst>
                </p:cNvPr>
                <p:cNvSpPr/>
                <p:nvPr/>
              </p:nvSpPr>
              <p:spPr>
                <a:xfrm rot="-4846898">
                  <a:off x="5638631" y="4910936"/>
                  <a:ext cx="209743" cy="209743"/>
                </a:xfrm>
                <a:custGeom>
                  <a:avLst/>
                  <a:gdLst>
                    <a:gd name="connsiteX0" fmla="*/ 209744 w 209743"/>
                    <a:gd name="connsiteY0" fmla="*/ 104872 h 209743"/>
                    <a:gd name="connsiteX1" fmla="*/ 104872 w 209743"/>
                    <a:gd name="connsiteY1" fmla="*/ 209744 h 209743"/>
                    <a:gd name="connsiteX2" fmla="*/ 0 w 209743"/>
                    <a:gd name="connsiteY2" fmla="*/ 104872 h 209743"/>
                    <a:gd name="connsiteX3" fmla="*/ 104872 w 209743"/>
                    <a:gd name="connsiteY3" fmla="*/ 0 h 209743"/>
                    <a:gd name="connsiteX4" fmla="*/ 209744 w 209743"/>
                    <a:gd name="connsiteY4" fmla="*/ 104872 h 209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3" h="209743">
                      <a:moveTo>
                        <a:pt x="209744" y="104872"/>
                      </a:moveTo>
                      <a:cubicBezTo>
                        <a:pt x="209744" y="162791"/>
                        <a:pt x="162791" y="209744"/>
                        <a:pt x="104872" y="209744"/>
                      </a:cubicBezTo>
                      <a:cubicBezTo>
                        <a:pt x="46953" y="209744"/>
                        <a:pt x="0" y="162791"/>
                        <a:pt x="0" y="104872"/>
                      </a:cubicBezTo>
                      <a:cubicBezTo>
                        <a:pt x="0" y="46953"/>
                        <a:pt x="46953" y="0"/>
                        <a:pt x="104872" y="0"/>
                      </a:cubicBezTo>
                      <a:cubicBezTo>
                        <a:pt x="162791" y="0"/>
                        <a:pt x="209744" y="46953"/>
                        <a:pt x="209744" y="104872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03B4ECB5-A54B-4C10-A5E0-71B2F36CF800}"/>
                    </a:ext>
                  </a:extLst>
                </p:cNvPr>
                <p:cNvSpPr/>
                <p:nvPr/>
              </p:nvSpPr>
              <p:spPr>
                <a:xfrm>
                  <a:off x="5731792" y="4935438"/>
                  <a:ext cx="91381" cy="85728"/>
                </a:xfrm>
                <a:custGeom>
                  <a:avLst/>
                  <a:gdLst>
                    <a:gd name="connsiteX0" fmla="*/ 1876 w 91381"/>
                    <a:gd name="connsiteY0" fmla="*/ 32801 h 85728"/>
                    <a:gd name="connsiteX1" fmla="*/ 18830 w 91381"/>
                    <a:gd name="connsiteY1" fmla="*/ 51851 h 85728"/>
                    <a:gd name="connsiteX2" fmla="*/ 42928 w 91381"/>
                    <a:gd name="connsiteY2" fmla="*/ 66520 h 85728"/>
                    <a:gd name="connsiteX3" fmla="*/ 82743 w 91381"/>
                    <a:gd name="connsiteY3" fmla="*/ 83950 h 85728"/>
                    <a:gd name="connsiteX4" fmla="*/ 87505 w 91381"/>
                    <a:gd name="connsiteY4" fmla="*/ 44422 h 85728"/>
                    <a:gd name="connsiteX5" fmla="*/ 62359 w 91381"/>
                    <a:gd name="connsiteY5" fmla="*/ 11846 h 85728"/>
                    <a:gd name="connsiteX6" fmla="*/ 25593 w 91381"/>
                    <a:gd name="connsiteY6" fmla="*/ 35 h 85728"/>
                    <a:gd name="connsiteX7" fmla="*/ 1018 w 91381"/>
                    <a:gd name="connsiteY7" fmla="*/ 30610 h 85728"/>
                    <a:gd name="connsiteX8" fmla="*/ 1876 w 91381"/>
                    <a:gd name="connsiteY8" fmla="*/ 32801 h 857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381" h="85728">
                      <a:moveTo>
                        <a:pt x="1876" y="32801"/>
                      </a:moveTo>
                      <a:cubicBezTo>
                        <a:pt x="5019" y="40707"/>
                        <a:pt x="11686" y="46993"/>
                        <a:pt x="18830" y="51851"/>
                      </a:cubicBezTo>
                      <a:cubicBezTo>
                        <a:pt x="26641" y="57090"/>
                        <a:pt x="35308" y="61090"/>
                        <a:pt x="42928" y="66520"/>
                      </a:cubicBezTo>
                      <a:cubicBezTo>
                        <a:pt x="52834" y="73568"/>
                        <a:pt x="69122" y="91380"/>
                        <a:pt x="82743" y="83950"/>
                      </a:cubicBezTo>
                      <a:cubicBezTo>
                        <a:pt x="95316" y="77092"/>
                        <a:pt x="91601" y="55375"/>
                        <a:pt x="87505" y="44422"/>
                      </a:cubicBezTo>
                      <a:cubicBezTo>
                        <a:pt x="82648" y="31373"/>
                        <a:pt x="73027" y="20228"/>
                        <a:pt x="62359" y="11846"/>
                      </a:cubicBezTo>
                      <a:cubicBezTo>
                        <a:pt x="52358" y="3940"/>
                        <a:pt x="38261" y="-441"/>
                        <a:pt x="25593" y="35"/>
                      </a:cubicBezTo>
                      <a:cubicBezTo>
                        <a:pt x="9972" y="702"/>
                        <a:pt x="-3935" y="14227"/>
                        <a:pt x="1018" y="30610"/>
                      </a:cubicBezTo>
                      <a:cubicBezTo>
                        <a:pt x="1304" y="31277"/>
                        <a:pt x="1590" y="32039"/>
                        <a:pt x="1876" y="32801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D6E8F33A-3FC8-41E5-8AFC-3CDDE32BE658}"/>
                    </a:ext>
                  </a:extLst>
                </p:cNvPr>
                <p:cNvSpPr/>
                <p:nvPr/>
              </p:nvSpPr>
              <p:spPr>
                <a:xfrm>
                  <a:off x="5638608" y="4911470"/>
                  <a:ext cx="207359" cy="209263"/>
                </a:xfrm>
                <a:custGeom>
                  <a:avLst/>
                  <a:gdLst>
                    <a:gd name="connsiteX0" fmla="*/ 207359 w 207359"/>
                    <a:gd name="connsiteY0" fmla="*/ 126587 h 209263"/>
                    <a:gd name="connsiteX1" fmla="*/ 104870 w 207359"/>
                    <a:gd name="connsiteY1" fmla="*/ 209264 h 209263"/>
                    <a:gd name="connsiteX2" fmla="*/ 0 w 207359"/>
                    <a:gd name="connsiteY2" fmla="*/ 104394 h 209263"/>
                    <a:gd name="connsiteX3" fmla="*/ 94679 w 207359"/>
                    <a:gd name="connsiteY3" fmla="*/ 0 h 209263"/>
                    <a:gd name="connsiteX4" fmla="*/ 36100 w 207359"/>
                    <a:gd name="connsiteY4" fmla="*/ 84867 h 209263"/>
                    <a:gd name="connsiteX5" fmla="*/ 126873 w 207359"/>
                    <a:gd name="connsiteY5" fmla="*/ 175641 h 209263"/>
                    <a:gd name="connsiteX6" fmla="*/ 207359 w 207359"/>
                    <a:gd name="connsiteY6" fmla="*/ 126587 h 209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7359" h="209263">
                      <a:moveTo>
                        <a:pt x="207359" y="126587"/>
                      </a:moveTo>
                      <a:cubicBezTo>
                        <a:pt x="197263" y="173831"/>
                        <a:pt x="155162" y="209264"/>
                        <a:pt x="104870" y="209264"/>
                      </a:cubicBezTo>
                      <a:cubicBezTo>
                        <a:pt x="46958" y="209264"/>
                        <a:pt x="0" y="162306"/>
                        <a:pt x="0" y="104394"/>
                      </a:cubicBezTo>
                      <a:cubicBezTo>
                        <a:pt x="0" y="49911"/>
                        <a:pt x="41529" y="5143"/>
                        <a:pt x="94679" y="0"/>
                      </a:cubicBezTo>
                      <a:cubicBezTo>
                        <a:pt x="60484" y="12954"/>
                        <a:pt x="36100" y="46006"/>
                        <a:pt x="36100" y="84867"/>
                      </a:cubicBezTo>
                      <a:cubicBezTo>
                        <a:pt x="36100" y="134969"/>
                        <a:pt x="76771" y="175641"/>
                        <a:pt x="126873" y="175641"/>
                      </a:cubicBezTo>
                      <a:cubicBezTo>
                        <a:pt x="161830" y="175450"/>
                        <a:pt x="192310" y="155638"/>
                        <a:pt x="207359" y="126587"/>
                      </a:cubicBezTo>
                      <a:close/>
                    </a:path>
                  </a:pathLst>
                </a:custGeom>
                <a:solidFill>
                  <a:srgbClr val="000000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9" name="Graphic 6">
                <a:extLst>
                  <a:ext uri="{FF2B5EF4-FFF2-40B4-BE49-F238E27FC236}">
                    <a16:creationId xmlns:a16="http://schemas.microsoft.com/office/drawing/2014/main" id="{5F398D1D-FA15-4A35-BB85-A28807EE79AC}"/>
                  </a:ext>
                </a:extLst>
              </p:cNvPr>
              <p:cNvGrpSpPr/>
              <p:nvPr/>
            </p:nvGrpSpPr>
            <p:grpSpPr>
              <a:xfrm>
                <a:off x="5513736" y="4550949"/>
                <a:ext cx="209740" cy="209740"/>
                <a:chOff x="5513736" y="4550949"/>
                <a:chExt cx="209740" cy="209740"/>
              </a:xfrm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3769FCB5-DB51-4EC8-A3B7-1C06629FFFB9}"/>
                    </a:ext>
                  </a:extLst>
                </p:cNvPr>
                <p:cNvSpPr/>
                <p:nvPr/>
              </p:nvSpPr>
              <p:spPr>
                <a:xfrm>
                  <a:off x="5513736" y="4550949"/>
                  <a:ext cx="209740" cy="209740"/>
                </a:xfrm>
                <a:custGeom>
                  <a:avLst/>
                  <a:gdLst>
                    <a:gd name="connsiteX0" fmla="*/ 209741 w 209740"/>
                    <a:gd name="connsiteY0" fmla="*/ 104870 h 209740"/>
                    <a:gd name="connsiteX1" fmla="*/ 104870 w 209740"/>
                    <a:gd name="connsiteY1" fmla="*/ 209740 h 209740"/>
                    <a:gd name="connsiteX2" fmla="*/ 0 w 209740"/>
                    <a:gd name="connsiteY2" fmla="*/ 104870 h 209740"/>
                    <a:gd name="connsiteX3" fmla="*/ 104870 w 209740"/>
                    <a:gd name="connsiteY3" fmla="*/ 0 h 209740"/>
                    <a:gd name="connsiteX4" fmla="*/ 209741 w 209740"/>
                    <a:gd name="connsiteY4" fmla="*/ 104870 h 209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0" h="209740">
                      <a:moveTo>
                        <a:pt x="209741" y="104870"/>
                      </a:moveTo>
                      <a:cubicBezTo>
                        <a:pt x="209741" y="162788"/>
                        <a:pt x="162788" y="209740"/>
                        <a:pt x="104870" y="209740"/>
                      </a:cubicBezTo>
                      <a:cubicBezTo>
                        <a:pt x="46952" y="209740"/>
                        <a:pt x="0" y="162788"/>
                        <a:pt x="0" y="104870"/>
                      </a:cubicBezTo>
                      <a:cubicBezTo>
                        <a:pt x="0" y="46952"/>
                        <a:pt x="46952" y="0"/>
                        <a:pt x="104870" y="0"/>
                      </a:cubicBezTo>
                      <a:cubicBezTo>
                        <a:pt x="162789" y="0"/>
                        <a:pt x="209741" y="46952"/>
                        <a:pt x="209741" y="104870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E0D099CF-2A01-4550-91CA-1F00580DA239}"/>
                    </a:ext>
                  </a:extLst>
                </p:cNvPr>
                <p:cNvSpPr/>
                <p:nvPr/>
              </p:nvSpPr>
              <p:spPr>
                <a:xfrm>
                  <a:off x="5602964" y="4574239"/>
                  <a:ext cx="97730" cy="91825"/>
                </a:xfrm>
                <a:custGeom>
                  <a:avLst/>
                  <a:gdLst>
                    <a:gd name="connsiteX0" fmla="*/ 1926 w 97730"/>
                    <a:gd name="connsiteY0" fmla="*/ 35193 h 91825"/>
                    <a:gd name="connsiteX1" fmla="*/ 20023 w 97730"/>
                    <a:gd name="connsiteY1" fmla="*/ 55577 h 91825"/>
                    <a:gd name="connsiteX2" fmla="*/ 45836 w 97730"/>
                    <a:gd name="connsiteY2" fmla="*/ 71293 h 91825"/>
                    <a:gd name="connsiteX3" fmla="*/ 88508 w 97730"/>
                    <a:gd name="connsiteY3" fmla="*/ 89867 h 91825"/>
                    <a:gd name="connsiteX4" fmla="*/ 93652 w 97730"/>
                    <a:gd name="connsiteY4" fmla="*/ 47576 h 91825"/>
                    <a:gd name="connsiteX5" fmla="*/ 66696 w 97730"/>
                    <a:gd name="connsiteY5" fmla="*/ 12715 h 91825"/>
                    <a:gd name="connsiteX6" fmla="*/ 27358 w 97730"/>
                    <a:gd name="connsiteY6" fmla="*/ 46 h 91825"/>
                    <a:gd name="connsiteX7" fmla="*/ 1069 w 97730"/>
                    <a:gd name="connsiteY7" fmla="*/ 32812 h 91825"/>
                    <a:gd name="connsiteX8" fmla="*/ 1926 w 97730"/>
                    <a:gd name="connsiteY8" fmla="*/ 35193 h 91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30" h="91825">
                      <a:moveTo>
                        <a:pt x="1926" y="35193"/>
                      </a:moveTo>
                      <a:cubicBezTo>
                        <a:pt x="5260" y="43671"/>
                        <a:pt x="12403" y="50434"/>
                        <a:pt x="20023" y="55577"/>
                      </a:cubicBezTo>
                      <a:cubicBezTo>
                        <a:pt x="28405" y="61197"/>
                        <a:pt x="37645" y="65388"/>
                        <a:pt x="45836" y="71293"/>
                      </a:cubicBezTo>
                      <a:cubicBezTo>
                        <a:pt x="56504" y="78818"/>
                        <a:pt x="73840" y="97963"/>
                        <a:pt x="88508" y="89867"/>
                      </a:cubicBezTo>
                      <a:cubicBezTo>
                        <a:pt x="101938" y="82533"/>
                        <a:pt x="97938" y="59292"/>
                        <a:pt x="93652" y="47576"/>
                      </a:cubicBezTo>
                      <a:cubicBezTo>
                        <a:pt x="88508" y="33574"/>
                        <a:pt x="78126" y="21668"/>
                        <a:pt x="66696" y="12715"/>
                      </a:cubicBezTo>
                      <a:cubicBezTo>
                        <a:pt x="56028" y="4237"/>
                        <a:pt x="40978" y="-525"/>
                        <a:pt x="27358" y="46"/>
                      </a:cubicBezTo>
                      <a:cubicBezTo>
                        <a:pt x="10689" y="713"/>
                        <a:pt x="-4170" y="15191"/>
                        <a:pt x="1069" y="32812"/>
                      </a:cubicBezTo>
                      <a:cubicBezTo>
                        <a:pt x="1354" y="33574"/>
                        <a:pt x="1545" y="34336"/>
                        <a:pt x="1926" y="35193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4A30ED31-3E51-4F0C-A354-F9321469C2B7}"/>
                    </a:ext>
                  </a:extLst>
                </p:cNvPr>
                <p:cNvSpPr/>
                <p:nvPr/>
              </p:nvSpPr>
              <p:spPr>
                <a:xfrm>
                  <a:off x="5513831" y="4551425"/>
                  <a:ext cx="207359" cy="209264"/>
                </a:xfrm>
                <a:custGeom>
                  <a:avLst/>
                  <a:gdLst>
                    <a:gd name="connsiteX0" fmla="*/ 207359 w 207359"/>
                    <a:gd name="connsiteY0" fmla="*/ 126587 h 209264"/>
                    <a:gd name="connsiteX1" fmla="*/ 104870 w 207359"/>
                    <a:gd name="connsiteY1" fmla="*/ 209264 h 209264"/>
                    <a:gd name="connsiteX2" fmla="*/ 0 w 207359"/>
                    <a:gd name="connsiteY2" fmla="*/ 104394 h 209264"/>
                    <a:gd name="connsiteX3" fmla="*/ 94679 w 207359"/>
                    <a:gd name="connsiteY3" fmla="*/ 0 h 209264"/>
                    <a:gd name="connsiteX4" fmla="*/ 36100 w 207359"/>
                    <a:gd name="connsiteY4" fmla="*/ 84868 h 209264"/>
                    <a:gd name="connsiteX5" fmla="*/ 126873 w 207359"/>
                    <a:gd name="connsiteY5" fmla="*/ 175641 h 209264"/>
                    <a:gd name="connsiteX6" fmla="*/ 207359 w 207359"/>
                    <a:gd name="connsiteY6" fmla="*/ 126587 h 209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7359" h="209264">
                      <a:moveTo>
                        <a:pt x="207359" y="126587"/>
                      </a:moveTo>
                      <a:cubicBezTo>
                        <a:pt x="197263" y="173831"/>
                        <a:pt x="155162" y="209264"/>
                        <a:pt x="104870" y="209264"/>
                      </a:cubicBezTo>
                      <a:cubicBezTo>
                        <a:pt x="46958" y="209264"/>
                        <a:pt x="0" y="162306"/>
                        <a:pt x="0" y="104394"/>
                      </a:cubicBezTo>
                      <a:cubicBezTo>
                        <a:pt x="0" y="49911"/>
                        <a:pt x="41529" y="5144"/>
                        <a:pt x="94679" y="0"/>
                      </a:cubicBezTo>
                      <a:cubicBezTo>
                        <a:pt x="60484" y="12954"/>
                        <a:pt x="36100" y="46006"/>
                        <a:pt x="36100" y="84868"/>
                      </a:cubicBezTo>
                      <a:cubicBezTo>
                        <a:pt x="36100" y="134969"/>
                        <a:pt x="76771" y="175641"/>
                        <a:pt x="126873" y="175641"/>
                      </a:cubicBezTo>
                      <a:cubicBezTo>
                        <a:pt x="161830" y="175546"/>
                        <a:pt x="192214" y="155734"/>
                        <a:pt x="207359" y="126587"/>
                      </a:cubicBezTo>
                      <a:close/>
                    </a:path>
                  </a:pathLst>
                </a:custGeom>
                <a:solidFill>
                  <a:schemeClr val="accent1">
                    <a:alpha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12" name="Graphic 6">
              <a:extLst>
                <a:ext uri="{FF2B5EF4-FFF2-40B4-BE49-F238E27FC236}">
                  <a16:creationId xmlns:a16="http://schemas.microsoft.com/office/drawing/2014/main" id="{29AD1A8C-1ECA-44AE-813E-C788DD6CD551}"/>
                </a:ext>
              </a:extLst>
            </p:cNvPr>
            <p:cNvGrpSpPr/>
            <p:nvPr/>
          </p:nvGrpSpPr>
          <p:grpSpPr>
            <a:xfrm>
              <a:off x="5064984" y="4256132"/>
              <a:ext cx="466325" cy="425346"/>
              <a:chOff x="4046057" y="4197404"/>
              <a:chExt cx="928087" cy="846530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34A3EA-0B90-490D-ADC4-A12A1F6CF780}"/>
                  </a:ext>
                </a:extLst>
              </p:cNvPr>
              <p:cNvSpPr/>
              <p:nvPr/>
            </p:nvSpPr>
            <p:spPr>
              <a:xfrm>
                <a:off x="4046057" y="4197404"/>
                <a:ext cx="927992" cy="846530"/>
              </a:xfrm>
              <a:custGeom>
                <a:avLst/>
                <a:gdLst>
                  <a:gd name="connsiteX0" fmla="*/ 167611 w 927992"/>
                  <a:gd name="connsiteY0" fmla="*/ 221243 h 846530"/>
                  <a:gd name="connsiteX1" fmla="*/ 44929 w 927992"/>
                  <a:gd name="connsiteY1" fmla="*/ 678919 h 846530"/>
                  <a:gd name="connsiteX2" fmla="*/ 502606 w 927992"/>
                  <a:gd name="connsiteY2" fmla="*/ 801601 h 846530"/>
                  <a:gd name="connsiteX3" fmla="*/ 858555 w 927992"/>
                  <a:gd name="connsiteY3" fmla="*/ 596052 h 846530"/>
                  <a:gd name="connsiteX4" fmla="*/ 858555 w 927992"/>
                  <a:gd name="connsiteY4" fmla="*/ 596052 h 846530"/>
                  <a:gd name="connsiteX5" fmla="*/ 927992 w 927992"/>
                  <a:gd name="connsiteY5" fmla="*/ 442699 h 846530"/>
                  <a:gd name="connsiteX6" fmla="*/ 691105 w 927992"/>
                  <a:gd name="connsiteY6" fmla="*/ 32362 h 846530"/>
                  <a:gd name="connsiteX7" fmla="*/ 523561 w 927992"/>
                  <a:gd name="connsiteY7" fmla="*/ 15789 h 846530"/>
                  <a:gd name="connsiteX8" fmla="*/ 523561 w 927992"/>
                  <a:gd name="connsiteY8" fmla="*/ 15789 h 846530"/>
                  <a:gd name="connsiteX9" fmla="*/ 167611 w 927992"/>
                  <a:gd name="connsiteY9" fmla="*/ 221243 h 846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7992" h="846530">
                    <a:moveTo>
                      <a:pt x="167611" y="221243"/>
                    </a:moveTo>
                    <a:cubicBezTo>
                      <a:pt x="7306" y="313731"/>
                      <a:pt x="-47558" y="518709"/>
                      <a:pt x="44929" y="678919"/>
                    </a:cubicBezTo>
                    <a:cubicBezTo>
                      <a:pt x="137417" y="839225"/>
                      <a:pt x="342395" y="894089"/>
                      <a:pt x="502606" y="801601"/>
                    </a:cubicBezTo>
                    <a:lnTo>
                      <a:pt x="858555" y="596052"/>
                    </a:lnTo>
                    <a:lnTo>
                      <a:pt x="858555" y="596052"/>
                    </a:lnTo>
                    <a:cubicBezTo>
                      <a:pt x="901417" y="571287"/>
                      <a:pt x="927992" y="518232"/>
                      <a:pt x="927992" y="442699"/>
                    </a:cubicBezTo>
                    <a:cubicBezTo>
                      <a:pt x="927992" y="291633"/>
                      <a:pt x="821884" y="107895"/>
                      <a:pt x="691105" y="32362"/>
                    </a:cubicBezTo>
                    <a:cubicBezTo>
                      <a:pt x="625669" y="-5452"/>
                      <a:pt x="566423" y="-8976"/>
                      <a:pt x="523561" y="15789"/>
                    </a:cubicBezTo>
                    <a:lnTo>
                      <a:pt x="523561" y="15789"/>
                    </a:lnTo>
                    <a:lnTo>
                      <a:pt x="167611" y="221243"/>
                    </a:lnTo>
                    <a:close/>
                  </a:path>
                </a:pathLst>
              </a:custGeom>
              <a:solidFill>
                <a:srgbClr val="BA68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266E440F-2FCA-4C11-9F3B-61E087064D53}"/>
                  </a:ext>
                </a:extLst>
              </p:cNvPr>
              <p:cNvSpPr/>
              <p:nvPr/>
            </p:nvSpPr>
            <p:spPr>
              <a:xfrm>
                <a:off x="4046057" y="4197404"/>
                <a:ext cx="927992" cy="846530"/>
              </a:xfrm>
              <a:custGeom>
                <a:avLst/>
                <a:gdLst>
                  <a:gd name="connsiteX0" fmla="*/ 167611 w 927992"/>
                  <a:gd name="connsiteY0" fmla="*/ 221243 h 846530"/>
                  <a:gd name="connsiteX1" fmla="*/ 44929 w 927992"/>
                  <a:gd name="connsiteY1" fmla="*/ 678919 h 846530"/>
                  <a:gd name="connsiteX2" fmla="*/ 502606 w 927992"/>
                  <a:gd name="connsiteY2" fmla="*/ 801601 h 846530"/>
                  <a:gd name="connsiteX3" fmla="*/ 858555 w 927992"/>
                  <a:gd name="connsiteY3" fmla="*/ 596052 h 846530"/>
                  <a:gd name="connsiteX4" fmla="*/ 858555 w 927992"/>
                  <a:gd name="connsiteY4" fmla="*/ 596052 h 846530"/>
                  <a:gd name="connsiteX5" fmla="*/ 927992 w 927992"/>
                  <a:gd name="connsiteY5" fmla="*/ 442699 h 846530"/>
                  <a:gd name="connsiteX6" fmla="*/ 691105 w 927992"/>
                  <a:gd name="connsiteY6" fmla="*/ 32362 h 846530"/>
                  <a:gd name="connsiteX7" fmla="*/ 523561 w 927992"/>
                  <a:gd name="connsiteY7" fmla="*/ 15789 h 846530"/>
                  <a:gd name="connsiteX8" fmla="*/ 523561 w 927992"/>
                  <a:gd name="connsiteY8" fmla="*/ 15789 h 846530"/>
                  <a:gd name="connsiteX9" fmla="*/ 167611 w 927992"/>
                  <a:gd name="connsiteY9" fmla="*/ 221243 h 846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7992" h="846530">
                    <a:moveTo>
                      <a:pt x="167611" y="221243"/>
                    </a:moveTo>
                    <a:cubicBezTo>
                      <a:pt x="7306" y="313731"/>
                      <a:pt x="-47558" y="518709"/>
                      <a:pt x="44929" y="678919"/>
                    </a:cubicBezTo>
                    <a:cubicBezTo>
                      <a:pt x="137417" y="839225"/>
                      <a:pt x="342395" y="894089"/>
                      <a:pt x="502606" y="801601"/>
                    </a:cubicBezTo>
                    <a:lnTo>
                      <a:pt x="858555" y="596052"/>
                    </a:lnTo>
                    <a:lnTo>
                      <a:pt x="858555" y="596052"/>
                    </a:lnTo>
                    <a:cubicBezTo>
                      <a:pt x="901417" y="571287"/>
                      <a:pt x="927992" y="518232"/>
                      <a:pt x="927992" y="442699"/>
                    </a:cubicBezTo>
                    <a:cubicBezTo>
                      <a:pt x="927992" y="291633"/>
                      <a:pt x="821884" y="107895"/>
                      <a:pt x="691105" y="32362"/>
                    </a:cubicBezTo>
                    <a:cubicBezTo>
                      <a:pt x="625669" y="-5452"/>
                      <a:pt x="566423" y="-8976"/>
                      <a:pt x="523561" y="15789"/>
                    </a:cubicBezTo>
                    <a:lnTo>
                      <a:pt x="523561" y="15789"/>
                    </a:lnTo>
                    <a:lnTo>
                      <a:pt x="167611" y="221243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85030EA6-BE25-44B8-ADE5-F70927C94547}"/>
                  </a:ext>
                </a:extLst>
              </p:cNvPr>
              <p:cNvSpPr/>
              <p:nvPr/>
            </p:nvSpPr>
            <p:spPr>
              <a:xfrm>
                <a:off x="4046538" y="4406550"/>
                <a:ext cx="927606" cy="619150"/>
              </a:xfrm>
              <a:custGeom>
                <a:avLst/>
                <a:gdLst>
                  <a:gd name="connsiteX0" fmla="*/ 120172 w 927606"/>
                  <a:gd name="connsiteY0" fmla="*/ 559784 h 619150"/>
                  <a:gd name="connsiteX1" fmla="*/ 123315 w 927606"/>
                  <a:gd name="connsiteY1" fmla="*/ 562261 h 619150"/>
                  <a:gd name="connsiteX2" fmla="*/ 485742 w 927606"/>
                  <a:gd name="connsiteY2" fmla="*/ 570071 h 619150"/>
                  <a:gd name="connsiteX3" fmla="*/ 911033 w 927606"/>
                  <a:gd name="connsiteY3" fmla="*/ 324517 h 619150"/>
                  <a:gd name="connsiteX4" fmla="*/ 927606 w 927606"/>
                  <a:gd name="connsiteY4" fmla="*/ 233553 h 619150"/>
                  <a:gd name="connsiteX5" fmla="*/ 858169 w 927606"/>
                  <a:gd name="connsiteY5" fmla="*/ 0 h 619150"/>
                  <a:gd name="connsiteX6" fmla="*/ 277525 w 927606"/>
                  <a:gd name="connsiteY6" fmla="*/ 335280 h 619150"/>
                  <a:gd name="connsiteX7" fmla="*/ 2443 w 927606"/>
                  <a:gd name="connsiteY7" fmla="*/ 259080 h 619150"/>
                  <a:gd name="connsiteX8" fmla="*/ 44544 w 927606"/>
                  <a:gd name="connsiteY8" fmla="*/ 469868 h 619150"/>
                  <a:gd name="connsiteX9" fmla="*/ 119696 w 927606"/>
                  <a:gd name="connsiteY9" fmla="*/ 559403 h 619150"/>
                  <a:gd name="connsiteX10" fmla="*/ 120172 w 927606"/>
                  <a:gd name="connsiteY10" fmla="*/ 559784 h 6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7606" h="619150">
                    <a:moveTo>
                      <a:pt x="120172" y="559784"/>
                    </a:moveTo>
                    <a:cubicBezTo>
                      <a:pt x="121220" y="560641"/>
                      <a:pt x="122268" y="561499"/>
                      <a:pt x="123315" y="562261"/>
                    </a:cubicBezTo>
                    <a:cubicBezTo>
                      <a:pt x="247712" y="658558"/>
                      <a:pt x="412113" y="612553"/>
                      <a:pt x="485742" y="570071"/>
                    </a:cubicBezTo>
                    <a:cubicBezTo>
                      <a:pt x="485742" y="570071"/>
                      <a:pt x="690529" y="451866"/>
                      <a:pt x="911033" y="324517"/>
                    </a:cubicBezTo>
                    <a:cubicBezTo>
                      <a:pt x="921701" y="299561"/>
                      <a:pt x="927606" y="269081"/>
                      <a:pt x="927606" y="233553"/>
                    </a:cubicBezTo>
                    <a:cubicBezTo>
                      <a:pt x="927606" y="158020"/>
                      <a:pt x="901127" y="74295"/>
                      <a:pt x="858169" y="0"/>
                    </a:cubicBezTo>
                    <a:cubicBezTo>
                      <a:pt x="858169" y="0"/>
                      <a:pt x="424305" y="246793"/>
                      <a:pt x="277525" y="335280"/>
                    </a:cubicBezTo>
                    <a:cubicBezTo>
                      <a:pt x="128078" y="425291"/>
                      <a:pt x="1872" y="343281"/>
                      <a:pt x="2443" y="259080"/>
                    </a:cubicBezTo>
                    <a:cubicBezTo>
                      <a:pt x="-5653" y="337947"/>
                      <a:pt x="5872" y="409099"/>
                      <a:pt x="44544" y="469868"/>
                    </a:cubicBezTo>
                    <a:cubicBezTo>
                      <a:pt x="64737" y="504920"/>
                      <a:pt x="90359" y="534924"/>
                      <a:pt x="119696" y="559403"/>
                    </a:cubicBezTo>
                    <a:cubicBezTo>
                      <a:pt x="119791" y="559498"/>
                      <a:pt x="119982" y="559689"/>
                      <a:pt x="120172" y="559784"/>
                    </a:cubicBezTo>
                    <a:close/>
                  </a:path>
                </a:pathLst>
              </a:custGeom>
              <a:solidFill>
                <a:srgbClr val="BA68C8">
                  <a:alpha val="1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AA88ED7-7C6C-47E8-BE13-90F9D58FE504}"/>
                  </a:ext>
                </a:extLst>
              </p:cNvPr>
              <p:cNvSpPr/>
              <p:nvPr/>
            </p:nvSpPr>
            <p:spPr>
              <a:xfrm>
                <a:off x="4094892" y="4569713"/>
                <a:ext cx="879252" cy="455987"/>
              </a:xfrm>
              <a:custGeom>
                <a:avLst/>
                <a:gdLst>
                  <a:gd name="connsiteX0" fmla="*/ 369856 w 879252"/>
                  <a:gd name="connsiteY0" fmla="*/ 290036 h 455987"/>
                  <a:gd name="connsiteX1" fmla="*/ 0 w 879252"/>
                  <a:gd name="connsiteY1" fmla="*/ 312896 h 455987"/>
                  <a:gd name="connsiteX2" fmla="*/ 71342 w 879252"/>
                  <a:gd name="connsiteY2" fmla="*/ 396145 h 455987"/>
                  <a:gd name="connsiteX3" fmla="*/ 71819 w 879252"/>
                  <a:gd name="connsiteY3" fmla="*/ 396526 h 455987"/>
                  <a:gd name="connsiteX4" fmla="*/ 74962 w 879252"/>
                  <a:gd name="connsiteY4" fmla="*/ 399097 h 455987"/>
                  <a:gd name="connsiteX5" fmla="*/ 437388 w 879252"/>
                  <a:gd name="connsiteY5" fmla="*/ 406908 h 455987"/>
                  <a:gd name="connsiteX6" fmla="*/ 862679 w 879252"/>
                  <a:gd name="connsiteY6" fmla="*/ 161354 h 455987"/>
                  <a:gd name="connsiteX7" fmla="*/ 879253 w 879252"/>
                  <a:gd name="connsiteY7" fmla="*/ 70390 h 455987"/>
                  <a:gd name="connsiteX8" fmla="*/ 872204 w 879252"/>
                  <a:gd name="connsiteY8" fmla="*/ 0 h 455987"/>
                  <a:gd name="connsiteX9" fmla="*/ 369856 w 879252"/>
                  <a:gd name="connsiteY9" fmla="*/ 290036 h 455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9252" h="455987">
                    <a:moveTo>
                      <a:pt x="369856" y="290036"/>
                    </a:moveTo>
                    <a:cubicBezTo>
                      <a:pt x="285464" y="338804"/>
                      <a:pt x="79820" y="436531"/>
                      <a:pt x="0" y="312896"/>
                    </a:cubicBezTo>
                    <a:cubicBezTo>
                      <a:pt x="19622" y="345186"/>
                      <a:pt x="43815" y="373189"/>
                      <a:pt x="71342" y="396145"/>
                    </a:cubicBezTo>
                    <a:cubicBezTo>
                      <a:pt x="71533" y="396240"/>
                      <a:pt x="71723" y="396430"/>
                      <a:pt x="71819" y="396526"/>
                    </a:cubicBezTo>
                    <a:cubicBezTo>
                      <a:pt x="72866" y="397383"/>
                      <a:pt x="73914" y="398240"/>
                      <a:pt x="74962" y="399097"/>
                    </a:cubicBezTo>
                    <a:cubicBezTo>
                      <a:pt x="199358" y="495395"/>
                      <a:pt x="363760" y="449389"/>
                      <a:pt x="437388" y="406908"/>
                    </a:cubicBezTo>
                    <a:cubicBezTo>
                      <a:pt x="437388" y="406908"/>
                      <a:pt x="642176" y="288703"/>
                      <a:pt x="862679" y="161354"/>
                    </a:cubicBezTo>
                    <a:cubicBezTo>
                      <a:pt x="873347" y="136398"/>
                      <a:pt x="879253" y="105918"/>
                      <a:pt x="879253" y="70390"/>
                    </a:cubicBezTo>
                    <a:cubicBezTo>
                      <a:pt x="879253" y="47530"/>
                      <a:pt x="876776" y="23908"/>
                      <a:pt x="872204" y="0"/>
                    </a:cubicBezTo>
                    <a:cubicBezTo>
                      <a:pt x="723329" y="85915"/>
                      <a:pt x="433007" y="253555"/>
                      <a:pt x="369856" y="290036"/>
                    </a:cubicBezTo>
                    <a:close/>
                  </a:path>
                </a:pathLst>
              </a:custGeom>
              <a:solidFill>
                <a:srgbClr val="BA68C8">
                  <a:alpha val="1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75EDD02F-352A-40FD-B406-444DED13AD18}"/>
                  </a:ext>
                </a:extLst>
              </p:cNvPr>
              <p:cNvSpPr/>
              <p:nvPr/>
            </p:nvSpPr>
            <p:spPr>
              <a:xfrm>
                <a:off x="4084420" y="4202429"/>
                <a:ext cx="711511" cy="639127"/>
              </a:xfrm>
              <a:custGeom>
                <a:avLst/>
                <a:gdLst>
                  <a:gd name="connsiteX0" fmla="*/ 39237 w 711511"/>
                  <a:gd name="connsiteY0" fmla="*/ 639127 h 639127"/>
                  <a:gd name="connsiteX1" fmla="*/ 222308 w 711511"/>
                  <a:gd name="connsiteY1" fmla="*/ 352234 h 639127"/>
                  <a:gd name="connsiteX2" fmla="*/ 711512 w 711511"/>
                  <a:gd name="connsiteY2" fmla="*/ 69723 h 639127"/>
                  <a:gd name="connsiteX3" fmla="*/ 652742 w 711511"/>
                  <a:gd name="connsiteY3" fmla="*/ 27241 h 639127"/>
                  <a:gd name="connsiteX4" fmla="*/ 586734 w 711511"/>
                  <a:gd name="connsiteY4" fmla="*/ 0 h 639127"/>
                  <a:gd name="connsiteX5" fmla="*/ 160872 w 711511"/>
                  <a:gd name="connsiteY5" fmla="*/ 245840 h 639127"/>
                  <a:gd name="connsiteX6" fmla="*/ 39237 w 711511"/>
                  <a:gd name="connsiteY6" fmla="*/ 639127 h 639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1511" h="639127">
                    <a:moveTo>
                      <a:pt x="39237" y="639127"/>
                    </a:moveTo>
                    <a:cubicBezTo>
                      <a:pt x="-30676" y="518065"/>
                      <a:pt x="144298" y="397288"/>
                      <a:pt x="222308" y="352234"/>
                    </a:cubicBezTo>
                    <a:cubicBezTo>
                      <a:pt x="285935" y="315468"/>
                      <a:pt x="598260" y="135160"/>
                      <a:pt x="711512" y="69723"/>
                    </a:cubicBezTo>
                    <a:cubicBezTo>
                      <a:pt x="692748" y="53340"/>
                      <a:pt x="673031" y="38957"/>
                      <a:pt x="652742" y="27241"/>
                    </a:cubicBezTo>
                    <a:cubicBezTo>
                      <a:pt x="629787" y="14002"/>
                      <a:pt x="607689" y="5048"/>
                      <a:pt x="586734" y="0"/>
                    </a:cubicBezTo>
                    <a:cubicBezTo>
                      <a:pt x="371184" y="124396"/>
                      <a:pt x="160872" y="245840"/>
                      <a:pt x="160872" y="245840"/>
                    </a:cubicBezTo>
                    <a:cubicBezTo>
                      <a:pt x="78480" y="293560"/>
                      <a:pt x="-71348" y="447580"/>
                      <a:pt x="39237" y="639127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552DFD34-0A58-4CC0-850A-87D472E6368B}"/>
                </a:ext>
              </a:extLst>
            </p:cNvPr>
            <p:cNvGrpSpPr/>
            <p:nvPr/>
          </p:nvGrpSpPr>
          <p:grpSpPr>
            <a:xfrm>
              <a:off x="5954217" y="4131746"/>
              <a:ext cx="521042" cy="394167"/>
              <a:chOff x="5815821" y="3949850"/>
              <a:chExt cx="1036986" cy="784478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FE13BBA-4FD3-49C0-89C0-8882E11CFF38}"/>
                  </a:ext>
                </a:extLst>
              </p:cNvPr>
              <p:cNvSpPr/>
              <p:nvPr/>
            </p:nvSpPr>
            <p:spPr>
              <a:xfrm>
                <a:off x="5815821" y="4135730"/>
                <a:ext cx="1036986" cy="598598"/>
              </a:xfrm>
              <a:custGeom>
                <a:avLst/>
                <a:gdLst>
                  <a:gd name="connsiteX0" fmla="*/ 151876 w 1036986"/>
                  <a:gd name="connsiteY0" fmla="*/ 510945 h 598598"/>
                  <a:gd name="connsiteX1" fmla="*/ 885111 w 1036986"/>
                  <a:gd name="connsiteY1" fmla="*/ 510945 h 598598"/>
                  <a:gd name="connsiteX2" fmla="*/ 885111 w 1036986"/>
                  <a:gd name="connsiteY2" fmla="*/ 87654 h 598598"/>
                  <a:gd name="connsiteX3" fmla="*/ 151876 w 1036986"/>
                  <a:gd name="connsiteY3" fmla="*/ 87654 h 598598"/>
                  <a:gd name="connsiteX4" fmla="*/ 151876 w 1036986"/>
                  <a:gd name="connsiteY4" fmla="*/ 510945 h 59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6986" h="598598">
                    <a:moveTo>
                      <a:pt x="151876" y="510945"/>
                    </a:moveTo>
                    <a:cubicBezTo>
                      <a:pt x="354378" y="627816"/>
                      <a:pt x="682609" y="627816"/>
                      <a:pt x="885111" y="510945"/>
                    </a:cubicBezTo>
                    <a:cubicBezTo>
                      <a:pt x="1087612" y="394073"/>
                      <a:pt x="1087612" y="204526"/>
                      <a:pt x="885111" y="87654"/>
                    </a:cubicBezTo>
                    <a:cubicBezTo>
                      <a:pt x="682609" y="-29218"/>
                      <a:pt x="354378" y="-29218"/>
                      <a:pt x="151876" y="87654"/>
                    </a:cubicBezTo>
                    <a:cubicBezTo>
                      <a:pt x="-50625" y="204526"/>
                      <a:pt x="-50625" y="394073"/>
                      <a:pt x="151876" y="510945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9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84" name="Graphic 6">
                <a:extLst>
                  <a:ext uri="{FF2B5EF4-FFF2-40B4-BE49-F238E27FC236}">
                    <a16:creationId xmlns:a16="http://schemas.microsoft.com/office/drawing/2014/main" id="{1E280A92-EBBC-48AC-A8DE-FE9F6196F60D}"/>
                  </a:ext>
                </a:extLst>
              </p:cNvPr>
              <p:cNvGrpSpPr/>
              <p:nvPr/>
            </p:nvGrpSpPr>
            <p:grpSpPr>
              <a:xfrm>
                <a:off x="5880448" y="3949850"/>
                <a:ext cx="907827" cy="693514"/>
                <a:chOff x="5880448" y="3949850"/>
                <a:chExt cx="907827" cy="693514"/>
              </a:xfrm>
            </p:grpSpPr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FB948747-82F1-4295-A34C-E236C6CE4CE4}"/>
                    </a:ext>
                  </a:extLst>
                </p:cNvPr>
                <p:cNvSpPr/>
                <p:nvPr/>
              </p:nvSpPr>
              <p:spPr>
                <a:xfrm>
                  <a:off x="5880448" y="3949855"/>
                  <a:ext cx="907827" cy="693509"/>
                </a:xfrm>
                <a:custGeom>
                  <a:avLst/>
                  <a:gdLst>
                    <a:gd name="connsiteX0" fmla="*/ 0 w 907827"/>
                    <a:gd name="connsiteY0" fmla="*/ 262003 h 693509"/>
                    <a:gd name="connsiteX1" fmla="*/ 0 w 907827"/>
                    <a:gd name="connsiteY1" fmla="*/ 431548 h 693509"/>
                    <a:gd name="connsiteX2" fmla="*/ 133064 w 907827"/>
                    <a:gd name="connsiteY2" fmla="*/ 616714 h 693509"/>
                    <a:gd name="connsiteX3" fmla="*/ 774954 w 907827"/>
                    <a:gd name="connsiteY3" fmla="*/ 616714 h 693509"/>
                    <a:gd name="connsiteX4" fmla="*/ 874681 w 907827"/>
                    <a:gd name="connsiteY4" fmla="*/ 530132 h 693509"/>
                    <a:gd name="connsiteX5" fmla="*/ 907828 w 907827"/>
                    <a:gd name="connsiteY5" fmla="*/ 431548 h 693509"/>
                    <a:gd name="connsiteX6" fmla="*/ 907828 w 907827"/>
                    <a:gd name="connsiteY6" fmla="*/ 262003 h 693509"/>
                    <a:gd name="connsiteX7" fmla="*/ 903065 w 907827"/>
                    <a:gd name="connsiteY7" fmla="*/ 224380 h 693509"/>
                    <a:gd name="connsiteX8" fmla="*/ 899446 w 907827"/>
                    <a:gd name="connsiteY8" fmla="*/ 211902 h 693509"/>
                    <a:gd name="connsiteX9" fmla="*/ 774954 w 907827"/>
                    <a:gd name="connsiteY9" fmla="*/ 76837 h 693509"/>
                    <a:gd name="connsiteX10" fmla="*/ 166783 w 907827"/>
                    <a:gd name="connsiteY10" fmla="*/ 59121 h 693509"/>
                    <a:gd name="connsiteX11" fmla="*/ 166783 w 907827"/>
                    <a:gd name="connsiteY11" fmla="*/ 133416 h 693509"/>
                    <a:gd name="connsiteX12" fmla="*/ 102584 w 907827"/>
                    <a:gd name="connsiteY12" fmla="*/ 170659 h 693509"/>
                    <a:gd name="connsiteX13" fmla="*/ 102584 w 907827"/>
                    <a:gd name="connsiteY13" fmla="*/ 96268 h 693509"/>
                    <a:gd name="connsiteX14" fmla="*/ 30194 w 907827"/>
                    <a:gd name="connsiteY14" fmla="*/ 168182 h 693509"/>
                    <a:gd name="connsiteX15" fmla="*/ 18860 w 907827"/>
                    <a:gd name="connsiteY15" fmla="*/ 187423 h 693509"/>
                    <a:gd name="connsiteX16" fmla="*/ 8573 w 907827"/>
                    <a:gd name="connsiteY16" fmla="*/ 211902 h 693509"/>
                    <a:gd name="connsiteX17" fmla="*/ 0 w 907827"/>
                    <a:gd name="connsiteY17" fmla="*/ 262003 h 693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907827" h="693509">
                      <a:moveTo>
                        <a:pt x="0" y="262003"/>
                      </a:moveTo>
                      <a:lnTo>
                        <a:pt x="0" y="431548"/>
                      </a:lnTo>
                      <a:cubicBezTo>
                        <a:pt x="0" y="498604"/>
                        <a:pt x="44387" y="565565"/>
                        <a:pt x="133064" y="616714"/>
                      </a:cubicBezTo>
                      <a:cubicBezTo>
                        <a:pt x="310229" y="719108"/>
                        <a:pt x="597598" y="719108"/>
                        <a:pt x="774954" y="616714"/>
                      </a:cubicBezTo>
                      <a:cubicBezTo>
                        <a:pt x="819341" y="591092"/>
                        <a:pt x="852583" y="561565"/>
                        <a:pt x="874681" y="530132"/>
                      </a:cubicBezTo>
                      <a:cubicBezTo>
                        <a:pt x="896779" y="498509"/>
                        <a:pt x="907828" y="465077"/>
                        <a:pt x="907828" y="431548"/>
                      </a:cubicBezTo>
                      <a:lnTo>
                        <a:pt x="907828" y="262003"/>
                      </a:lnTo>
                      <a:cubicBezTo>
                        <a:pt x="907828" y="249526"/>
                        <a:pt x="906209" y="236857"/>
                        <a:pt x="903065" y="224380"/>
                      </a:cubicBezTo>
                      <a:cubicBezTo>
                        <a:pt x="902113" y="220284"/>
                        <a:pt x="900875" y="216188"/>
                        <a:pt x="899446" y="211902"/>
                      </a:cubicBezTo>
                      <a:cubicBezTo>
                        <a:pt x="882872" y="162467"/>
                        <a:pt x="841248" y="115223"/>
                        <a:pt x="774954" y="76837"/>
                      </a:cubicBezTo>
                      <a:cubicBezTo>
                        <a:pt x="608552" y="-19270"/>
                        <a:pt x="344996" y="-25271"/>
                        <a:pt x="166783" y="59121"/>
                      </a:cubicBezTo>
                      <a:lnTo>
                        <a:pt x="166783" y="133416"/>
                      </a:lnTo>
                      <a:lnTo>
                        <a:pt x="102584" y="170659"/>
                      </a:lnTo>
                      <a:lnTo>
                        <a:pt x="102584" y="96268"/>
                      </a:lnTo>
                      <a:cubicBezTo>
                        <a:pt x="71342" y="118366"/>
                        <a:pt x="47149" y="142560"/>
                        <a:pt x="30194" y="168182"/>
                      </a:cubicBezTo>
                      <a:cubicBezTo>
                        <a:pt x="25908" y="174469"/>
                        <a:pt x="22193" y="180946"/>
                        <a:pt x="18860" y="187423"/>
                      </a:cubicBezTo>
                      <a:cubicBezTo>
                        <a:pt x="14764" y="195519"/>
                        <a:pt x="11240" y="203710"/>
                        <a:pt x="8573" y="211902"/>
                      </a:cubicBezTo>
                      <a:cubicBezTo>
                        <a:pt x="2858" y="228285"/>
                        <a:pt x="0" y="245239"/>
                        <a:pt x="0" y="262003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BEB21F56-3E98-4020-9A27-916644E174D9}"/>
                    </a:ext>
                  </a:extLst>
                </p:cNvPr>
                <p:cNvSpPr/>
                <p:nvPr/>
              </p:nvSpPr>
              <p:spPr>
                <a:xfrm>
                  <a:off x="5880448" y="3949855"/>
                  <a:ext cx="907827" cy="693509"/>
                </a:xfrm>
                <a:custGeom>
                  <a:avLst/>
                  <a:gdLst>
                    <a:gd name="connsiteX0" fmla="*/ 0 w 907827"/>
                    <a:gd name="connsiteY0" fmla="*/ 262003 h 693509"/>
                    <a:gd name="connsiteX1" fmla="*/ 0 w 907827"/>
                    <a:gd name="connsiteY1" fmla="*/ 431548 h 693509"/>
                    <a:gd name="connsiteX2" fmla="*/ 133064 w 907827"/>
                    <a:gd name="connsiteY2" fmla="*/ 616714 h 693509"/>
                    <a:gd name="connsiteX3" fmla="*/ 774954 w 907827"/>
                    <a:gd name="connsiteY3" fmla="*/ 616714 h 693509"/>
                    <a:gd name="connsiteX4" fmla="*/ 874681 w 907827"/>
                    <a:gd name="connsiteY4" fmla="*/ 530132 h 693509"/>
                    <a:gd name="connsiteX5" fmla="*/ 907828 w 907827"/>
                    <a:gd name="connsiteY5" fmla="*/ 431548 h 693509"/>
                    <a:gd name="connsiteX6" fmla="*/ 907828 w 907827"/>
                    <a:gd name="connsiteY6" fmla="*/ 262003 h 693509"/>
                    <a:gd name="connsiteX7" fmla="*/ 903065 w 907827"/>
                    <a:gd name="connsiteY7" fmla="*/ 224380 h 693509"/>
                    <a:gd name="connsiteX8" fmla="*/ 899446 w 907827"/>
                    <a:gd name="connsiteY8" fmla="*/ 211902 h 693509"/>
                    <a:gd name="connsiteX9" fmla="*/ 774954 w 907827"/>
                    <a:gd name="connsiteY9" fmla="*/ 76837 h 693509"/>
                    <a:gd name="connsiteX10" fmla="*/ 166783 w 907827"/>
                    <a:gd name="connsiteY10" fmla="*/ 59121 h 693509"/>
                    <a:gd name="connsiteX11" fmla="*/ 166783 w 907827"/>
                    <a:gd name="connsiteY11" fmla="*/ 133416 h 693509"/>
                    <a:gd name="connsiteX12" fmla="*/ 102584 w 907827"/>
                    <a:gd name="connsiteY12" fmla="*/ 170659 h 693509"/>
                    <a:gd name="connsiteX13" fmla="*/ 102584 w 907827"/>
                    <a:gd name="connsiteY13" fmla="*/ 96268 h 693509"/>
                    <a:gd name="connsiteX14" fmla="*/ 30194 w 907827"/>
                    <a:gd name="connsiteY14" fmla="*/ 168182 h 693509"/>
                    <a:gd name="connsiteX15" fmla="*/ 18860 w 907827"/>
                    <a:gd name="connsiteY15" fmla="*/ 187423 h 693509"/>
                    <a:gd name="connsiteX16" fmla="*/ 8573 w 907827"/>
                    <a:gd name="connsiteY16" fmla="*/ 211902 h 693509"/>
                    <a:gd name="connsiteX17" fmla="*/ 0 w 907827"/>
                    <a:gd name="connsiteY17" fmla="*/ 262003 h 693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907827" h="693509">
                      <a:moveTo>
                        <a:pt x="0" y="262003"/>
                      </a:moveTo>
                      <a:lnTo>
                        <a:pt x="0" y="431548"/>
                      </a:lnTo>
                      <a:cubicBezTo>
                        <a:pt x="0" y="498604"/>
                        <a:pt x="44387" y="565565"/>
                        <a:pt x="133064" y="616714"/>
                      </a:cubicBezTo>
                      <a:cubicBezTo>
                        <a:pt x="310229" y="719108"/>
                        <a:pt x="597598" y="719108"/>
                        <a:pt x="774954" y="616714"/>
                      </a:cubicBezTo>
                      <a:cubicBezTo>
                        <a:pt x="819341" y="591092"/>
                        <a:pt x="852583" y="561565"/>
                        <a:pt x="874681" y="530132"/>
                      </a:cubicBezTo>
                      <a:cubicBezTo>
                        <a:pt x="896779" y="498509"/>
                        <a:pt x="907828" y="465077"/>
                        <a:pt x="907828" y="431548"/>
                      </a:cubicBezTo>
                      <a:lnTo>
                        <a:pt x="907828" y="262003"/>
                      </a:lnTo>
                      <a:cubicBezTo>
                        <a:pt x="907828" y="249526"/>
                        <a:pt x="906209" y="236857"/>
                        <a:pt x="903065" y="224380"/>
                      </a:cubicBezTo>
                      <a:cubicBezTo>
                        <a:pt x="902113" y="220284"/>
                        <a:pt x="900875" y="216188"/>
                        <a:pt x="899446" y="211902"/>
                      </a:cubicBezTo>
                      <a:cubicBezTo>
                        <a:pt x="882872" y="162467"/>
                        <a:pt x="841248" y="115223"/>
                        <a:pt x="774954" y="76837"/>
                      </a:cubicBezTo>
                      <a:cubicBezTo>
                        <a:pt x="608552" y="-19270"/>
                        <a:pt x="344996" y="-25271"/>
                        <a:pt x="166783" y="59121"/>
                      </a:cubicBezTo>
                      <a:lnTo>
                        <a:pt x="166783" y="133416"/>
                      </a:lnTo>
                      <a:lnTo>
                        <a:pt x="102584" y="170659"/>
                      </a:lnTo>
                      <a:lnTo>
                        <a:pt x="102584" y="96268"/>
                      </a:lnTo>
                      <a:cubicBezTo>
                        <a:pt x="71342" y="118366"/>
                        <a:pt x="47149" y="142560"/>
                        <a:pt x="30194" y="168182"/>
                      </a:cubicBezTo>
                      <a:cubicBezTo>
                        <a:pt x="25908" y="174469"/>
                        <a:pt x="22193" y="180946"/>
                        <a:pt x="18860" y="187423"/>
                      </a:cubicBezTo>
                      <a:cubicBezTo>
                        <a:pt x="14764" y="195519"/>
                        <a:pt x="11240" y="203710"/>
                        <a:pt x="8573" y="211902"/>
                      </a:cubicBezTo>
                      <a:cubicBezTo>
                        <a:pt x="2858" y="228285"/>
                        <a:pt x="0" y="245239"/>
                        <a:pt x="0" y="262003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  <a:alpha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A999C568-C984-43E8-B579-DE5C15A28D28}"/>
                    </a:ext>
                  </a:extLst>
                </p:cNvPr>
                <p:cNvSpPr/>
                <p:nvPr/>
              </p:nvSpPr>
              <p:spPr>
                <a:xfrm>
                  <a:off x="5880448" y="3962970"/>
                  <a:ext cx="311658" cy="666845"/>
                </a:xfrm>
                <a:custGeom>
                  <a:avLst/>
                  <a:gdLst>
                    <a:gd name="connsiteX0" fmla="*/ 311658 w 311658"/>
                    <a:gd name="connsiteY0" fmla="*/ 0 h 666845"/>
                    <a:gd name="connsiteX1" fmla="*/ 166688 w 311658"/>
                    <a:gd name="connsiteY1" fmla="*/ 45911 h 666845"/>
                    <a:gd name="connsiteX2" fmla="*/ 166688 w 311658"/>
                    <a:gd name="connsiteY2" fmla="*/ 120205 h 666845"/>
                    <a:gd name="connsiteX3" fmla="*/ 102489 w 311658"/>
                    <a:gd name="connsiteY3" fmla="*/ 157448 h 666845"/>
                    <a:gd name="connsiteX4" fmla="*/ 102489 w 311658"/>
                    <a:gd name="connsiteY4" fmla="*/ 83058 h 666845"/>
                    <a:gd name="connsiteX5" fmla="*/ 30099 w 311658"/>
                    <a:gd name="connsiteY5" fmla="*/ 154972 h 666845"/>
                    <a:gd name="connsiteX6" fmla="*/ 18764 w 311658"/>
                    <a:gd name="connsiteY6" fmla="*/ 174212 h 666845"/>
                    <a:gd name="connsiteX7" fmla="*/ 8477 w 311658"/>
                    <a:gd name="connsiteY7" fmla="*/ 198692 h 666845"/>
                    <a:gd name="connsiteX8" fmla="*/ 0 w 311658"/>
                    <a:gd name="connsiteY8" fmla="*/ 248793 h 666845"/>
                    <a:gd name="connsiteX9" fmla="*/ 0 w 311658"/>
                    <a:gd name="connsiteY9" fmla="*/ 418338 h 666845"/>
                    <a:gd name="connsiteX10" fmla="*/ 133064 w 311658"/>
                    <a:gd name="connsiteY10" fmla="*/ 603504 h 666845"/>
                    <a:gd name="connsiteX11" fmla="*/ 311658 w 311658"/>
                    <a:gd name="connsiteY11" fmla="*/ 666845 h 666845"/>
                    <a:gd name="connsiteX12" fmla="*/ 311658 w 311658"/>
                    <a:gd name="connsiteY12" fmla="*/ 0 h 666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1658" h="666845">
                      <a:moveTo>
                        <a:pt x="311658" y="0"/>
                      </a:moveTo>
                      <a:cubicBezTo>
                        <a:pt x="259937" y="9811"/>
                        <a:pt x="210693" y="25051"/>
                        <a:pt x="166688" y="45911"/>
                      </a:cubicBezTo>
                      <a:lnTo>
                        <a:pt x="166688" y="120205"/>
                      </a:lnTo>
                      <a:lnTo>
                        <a:pt x="102489" y="157448"/>
                      </a:lnTo>
                      <a:lnTo>
                        <a:pt x="102489" y="83058"/>
                      </a:lnTo>
                      <a:cubicBezTo>
                        <a:pt x="71247" y="105156"/>
                        <a:pt x="47054" y="129350"/>
                        <a:pt x="30099" y="154972"/>
                      </a:cubicBezTo>
                      <a:cubicBezTo>
                        <a:pt x="25813" y="161258"/>
                        <a:pt x="22098" y="167735"/>
                        <a:pt x="18764" y="174212"/>
                      </a:cubicBezTo>
                      <a:cubicBezTo>
                        <a:pt x="14669" y="182309"/>
                        <a:pt x="11144" y="190500"/>
                        <a:pt x="8477" y="198692"/>
                      </a:cubicBezTo>
                      <a:cubicBezTo>
                        <a:pt x="2762" y="215170"/>
                        <a:pt x="0" y="232029"/>
                        <a:pt x="0" y="248793"/>
                      </a:cubicBezTo>
                      <a:lnTo>
                        <a:pt x="0" y="418338"/>
                      </a:lnTo>
                      <a:cubicBezTo>
                        <a:pt x="0" y="485394"/>
                        <a:pt x="44387" y="552355"/>
                        <a:pt x="133064" y="603504"/>
                      </a:cubicBezTo>
                      <a:cubicBezTo>
                        <a:pt x="184975" y="633508"/>
                        <a:pt x="246412" y="654463"/>
                        <a:pt x="311658" y="666845"/>
                      </a:cubicBezTo>
                      <a:lnTo>
                        <a:pt x="311658" y="0"/>
                      </a:lnTo>
                      <a:close/>
                    </a:path>
                  </a:pathLst>
                </a:custGeom>
                <a:solidFill>
                  <a:srgbClr val="BA68C8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188" name="Graphic 6">
                  <a:extLst>
                    <a:ext uri="{FF2B5EF4-FFF2-40B4-BE49-F238E27FC236}">
                      <a16:creationId xmlns:a16="http://schemas.microsoft.com/office/drawing/2014/main" id="{0DECB842-3120-4665-94EF-94589CABB1A7}"/>
                    </a:ext>
                  </a:extLst>
                </p:cNvPr>
                <p:cNvGrpSpPr/>
                <p:nvPr/>
              </p:nvGrpSpPr>
              <p:grpSpPr>
                <a:xfrm>
                  <a:off x="5880488" y="3949850"/>
                  <a:ext cx="907748" cy="524017"/>
                  <a:chOff x="5880488" y="3949850"/>
                  <a:chExt cx="907748" cy="524017"/>
                </a:xfrm>
              </p:grpSpPr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36FF6068-2A6C-45BB-A9E6-153E1F99965D}"/>
                      </a:ext>
                    </a:extLst>
                  </p:cNvPr>
                  <p:cNvSpPr/>
                  <p:nvPr/>
                </p:nvSpPr>
                <p:spPr>
                  <a:xfrm>
                    <a:off x="6047136" y="3949850"/>
                    <a:ext cx="741100" cy="427838"/>
                  </a:xfrm>
                  <a:custGeom>
                    <a:avLst/>
                    <a:gdLst>
                      <a:gd name="connsiteX0" fmla="*/ 608171 w 741100"/>
                      <a:gd name="connsiteY0" fmla="*/ 76747 h 427838"/>
                      <a:gd name="connsiteX1" fmla="*/ 638651 w 741100"/>
                      <a:gd name="connsiteY1" fmla="*/ 427839 h 427838"/>
                      <a:gd name="connsiteX2" fmla="*/ 0 w 741100"/>
                      <a:gd name="connsiteY2" fmla="*/ 59126 h 427838"/>
                      <a:gd name="connsiteX3" fmla="*/ 608171 w 741100"/>
                      <a:gd name="connsiteY3" fmla="*/ 76747 h 42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1100" h="427838">
                        <a:moveTo>
                          <a:pt x="608171" y="76747"/>
                        </a:moveTo>
                        <a:cubicBezTo>
                          <a:pt x="774573" y="172854"/>
                          <a:pt x="784765" y="324969"/>
                          <a:pt x="638651" y="427839"/>
                        </a:cubicBezTo>
                        <a:lnTo>
                          <a:pt x="0" y="59126"/>
                        </a:lnTo>
                        <a:cubicBezTo>
                          <a:pt x="178308" y="-25170"/>
                          <a:pt x="441674" y="-19360"/>
                          <a:pt x="608171" y="76747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53AB644B-41EA-46CB-B209-8C5D79FE7A06}"/>
                      </a:ext>
                    </a:extLst>
                  </p:cNvPr>
                  <p:cNvSpPr/>
                  <p:nvPr/>
                </p:nvSpPr>
                <p:spPr>
                  <a:xfrm>
                    <a:off x="6047136" y="3949850"/>
                    <a:ext cx="741100" cy="427838"/>
                  </a:xfrm>
                  <a:custGeom>
                    <a:avLst/>
                    <a:gdLst>
                      <a:gd name="connsiteX0" fmla="*/ 608171 w 741100"/>
                      <a:gd name="connsiteY0" fmla="*/ 76747 h 427838"/>
                      <a:gd name="connsiteX1" fmla="*/ 638651 w 741100"/>
                      <a:gd name="connsiteY1" fmla="*/ 427839 h 427838"/>
                      <a:gd name="connsiteX2" fmla="*/ 0 w 741100"/>
                      <a:gd name="connsiteY2" fmla="*/ 59126 h 427838"/>
                      <a:gd name="connsiteX3" fmla="*/ 608171 w 741100"/>
                      <a:gd name="connsiteY3" fmla="*/ 76747 h 42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1100" h="427838">
                        <a:moveTo>
                          <a:pt x="608171" y="76747"/>
                        </a:moveTo>
                        <a:cubicBezTo>
                          <a:pt x="774573" y="172854"/>
                          <a:pt x="784765" y="324969"/>
                          <a:pt x="638651" y="427839"/>
                        </a:cubicBezTo>
                        <a:lnTo>
                          <a:pt x="0" y="59126"/>
                        </a:lnTo>
                        <a:cubicBezTo>
                          <a:pt x="178308" y="-25170"/>
                          <a:pt x="441674" y="-19360"/>
                          <a:pt x="608171" y="7674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  <a:alpha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5DF9C3F4-CD16-4F09-A947-15A2B838B772}"/>
                      </a:ext>
                    </a:extLst>
                  </p:cNvPr>
                  <p:cNvSpPr/>
                  <p:nvPr/>
                </p:nvSpPr>
                <p:spPr>
                  <a:xfrm>
                    <a:off x="6047041" y="4008976"/>
                    <a:ext cx="741034" cy="368712"/>
                  </a:xfrm>
                  <a:custGeom>
                    <a:avLst/>
                    <a:gdLst>
                      <a:gd name="connsiteX0" fmla="*/ 638747 w 741034"/>
                      <a:gd name="connsiteY0" fmla="*/ 329851 h 368712"/>
                      <a:gd name="connsiteX1" fmla="*/ 619030 w 741034"/>
                      <a:gd name="connsiteY1" fmla="*/ 24193 h 368712"/>
                      <a:gd name="connsiteX2" fmla="*/ 638651 w 741034"/>
                      <a:gd name="connsiteY2" fmla="*/ 368713 h 368712"/>
                      <a:gd name="connsiteX3" fmla="*/ 0 w 741034"/>
                      <a:gd name="connsiteY3" fmla="*/ 0 h 368712"/>
                      <a:gd name="connsiteX4" fmla="*/ 638747 w 741034"/>
                      <a:gd name="connsiteY4" fmla="*/ 329851 h 368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1034" h="368712">
                        <a:moveTo>
                          <a:pt x="638747" y="329851"/>
                        </a:moveTo>
                        <a:cubicBezTo>
                          <a:pt x="638747" y="329851"/>
                          <a:pt x="815245" y="194500"/>
                          <a:pt x="619030" y="24193"/>
                        </a:cubicBezTo>
                        <a:cubicBezTo>
                          <a:pt x="774859" y="120491"/>
                          <a:pt x="781431" y="268129"/>
                          <a:pt x="638651" y="368713"/>
                        </a:cubicBezTo>
                        <a:lnTo>
                          <a:pt x="0" y="0"/>
                        </a:lnTo>
                        <a:lnTo>
                          <a:pt x="638747" y="32985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549A09CB-F045-4C65-9BDF-C2344A8C23F1}"/>
                      </a:ext>
                    </a:extLst>
                  </p:cNvPr>
                  <p:cNvSpPr/>
                  <p:nvPr/>
                </p:nvSpPr>
                <p:spPr>
                  <a:xfrm>
                    <a:off x="5880488" y="4046028"/>
                    <a:ext cx="741100" cy="427838"/>
                  </a:xfrm>
                  <a:custGeom>
                    <a:avLst/>
                    <a:gdLst>
                      <a:gd name="connsiteX0" fmla="*/ 102450 w 741100"/>
                      <a:gd name="connsiteY0" fmla="*/ 0 h 427838"/>
                      <a:gd name="connsiteX1" fmla="*/ 741101 w 741100"/>
                      <a:gd name="connsiteY1" fmla="*/ 368713 h 427838"/>
                      <a:gd name="connsiteX2" fmla="*/ 132929 w 741100"/>
                      <a:gd name="connsiteY2" fmla="*/ 351092 h 427838"/>
                      <a:gd name="connsiteX3" fmla="*/ 102450 w 741100"/>
                      <a:gd name="connsiteY3" fmla="*/ 0 h 42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1100" h="427838">
                        <a:moveTo>
                          <a:pt x="102450" y="0"/>
                        </a:moveTo>
                        <a:lnTo>
                          <a:pt x="741101" y="368713"/>
                        </a:lnTo>
                        <a:cubicBezTo>
                          <a:pt x="562793" y="453009"/>
                          <a:pt x="299426" y="447199"/>
                          <a:pt x="132929" y="351092"/>
                        </a:cubicBezTo>
                        <a:cubicBezTo>
                          <a:pt x="-33472" y="255079"/>
                          <a:pt x="-43664" y="102965"/>
                          <a:pt x="102450" y="0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4E5953F4-5D7F-4205-821C-C558617213BB}"/>
                      </a:ext>
                    </a:extLst>
                  </p:cNvPr>
                  <p:cNvSpPr/>
                  <p:nvPr/>
                </p:nvSpPr>
                <p:spPr>
                  <a:xfrm>
                    <a:off x="5880488" y="4046028"/>
                    <a:ext cx="741100" cy="427838"/>
                  </a:xfrm>
                  <a:custGeom>
                    <a:avLst/>
                    <a:gdLst>
                      <a:gd name="connsiteX0" fmla="*/ 102450 w 741100"/>
                      <a:gd name="connsiteY0" fmla="*/ 0 h 427838"/>
                      <a:gd name="connsiteX1" fmla="*/ 741101 w 741100"/>
                      <a:gd name="connsiteY1" fmla="*/ 368713 h 427838"/>
                      <a:gd name="connsiteX2" fmla="*/ 132929 w 741100"/>
                      <a:gd name="connsiteY2" fmla="*/ 351092 h 427838"/>
                      <a:gd name="connsiteX3" fmla="*/ 102450 w 741100"/>
                      <a:gd name="connsiteY3" fmla="*/ 0 h 42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1100" h="427838">
                        <a:moveTo>
                          <a:pt x="102450" y="0"/>
                        </a:moveTo>
                        <a:lnTo>
                          <a:pt x="741101" y="368713"/>
                        </a:lnTo>
                        <a:cubicBezTo>
                          <a:pt x="562793" y="453009"/>
                          <a:pt x="299426" y="447199"/>
                          <a:pt x="132929" y="351092"/>
                        </a:cubicBezTo>
                        <a:cubicBezTo>
                          <a:pt x="-33472" y="255079"/>
                          <a:pt x="-43664" y="102965"/>
                          <a:pt x="102450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  <a:alpha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4D7E6420-4B56-492C-980D-3A9447BFFFA1}"/>
                      </a:ext>
                    </a:extLst>
                  </p:cNvPr>
                  <p:cNvSpPr/>
                  <p:nvPr/>
                </p:nvSpPr>
                <p:spPr>
                  <a:xfrm>
                    <a:off x="5960744" y="4046028"/>
                    <a:ext cx="660749" cy="427838"/>
                  </a:xfrm>
                  <a:custGeom>
                    <a:avLst/>
                    <a:gdLst>
                      <a:gd name="connsiteX0" fmla="*/ 660749 w 660749"/>
                      <a:gd name="connsiteY0" fmla="*/ 368713 h 427838"/>
                      <a:gd name="connsiteX1" fmla="*/ 52578 w 660749"/>
                      <a:gd name="connsiteY1" fmla="*/ 351092 h 427838"/>
                      <a:gd name="connsiteX2" fmla="*/ 0 w 660749"/>
                      <a:gd name="connsiteY2" fmla="*/ 314706 h 427838"/>
                      <a:gd name="connsiteX3" fmla="*/ 589217 w 660749"/>
                      <a:gd name="connsiteY3" fmla="*/ 362998 h 427838"/>
                      <a:gd name="connsiteX4" fmla="*/ 22003 w 660749"/>
                      <a:gd name="connsiteY4" fmla="*/ 0 h 427838"/>
                      <a:gd name="connsiteX5" fmla="*/ 660749 w 660749"/>
                      <a:gd name="connsiteY5" fmla="*/ 368713 h 42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749" h="427838">
                        <a:moveTo>
                          <a:pt x="660749" y="368713"/>
                        </a:moveTo>
                        <a:cubicBezTo>
                          <a:pt x="482441" y="453009"/>
                          <a:pt x="219075" y="447199"/>
                          <a:pt x="52578" y="351092"/>
                        </a:cubicBezTo>
                        <a:cubicBezTo>
                          <a:pt x="32861" y="339662"/>
                          <a:pt x="15335" y="327470"/>
                          <a:pt x="0" y="314706"/>
                        </a:cubicBezTo>
                        <a:cubicBezTo>
                          <a:pt x="326517" y="478250"/>
                          <a:pt x="589217" y="362998"/>
                          <a:pt x="589217" y="362998"/>
                        </a:cubicBezTo>
                        <a:lnTo>
                          <a:pt x="22003" y="0"/>
                        </a:lnTo>
                        <a:lnTo>
                          <a:pt x="660749" y="3687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56852053-C792-45B7-8841-C4076C9F67E2}"/>
                    </a:ext>
                  </a:extLst>
                </p:cNvPr>
                <p:cNvSpPr/>
                <p:nvPr/>
              </p:nvSpPr>
              <p:spPr>
                <a:xfrm>
                  <a:off x="6047136" y="4008976"/>
                  <a:ext cx="638651" cy="444721"/>
                </a:xfrm>
                <a:custGeom>
                  <a:avLst/>
                  <a:gdLst>
                    <a:gd name="connsiteX0" fmla="*/ 0 w 638651"/>
                    <a:gd name="connsiteY0" fmla="*/ 74200 h 444721"/>
                    <a:gd name="connsiteX1" fmla="*/ 638651 w 638651"/>
                    <a:gd name="connsiteY1" fmla="*/ 444722 h 444721"/>
                    <a:gd name="connsiteX2" fmla="*/ 638651 w 638651"/>
                    <a:gd name="connsiteY2" fmla="*/ 368713 h 444721"/>
                    <a:gd name="connsiteX3" fmla="*/ 0 w 638651"/>
                    <a:gd name="connsiteY3" fmla="*/ 0 h 444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651" h="444721">
                      <a:moveTo>
                        <a:pt x="0" y="74200"/>
                      </a:moveTo>
                      <a:lnTo>
                        <a:pt x="638651" y="444722"/>
                      </a:lnTo>
                      <a:lnTo>
                        <a:pt x="638651" y="3687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8B198036-AA69-49AE-8BE8-D762B5A8F433}"/>
                    </a:ext>
                  </a:extLst>
                </p:cNvPr>
                <p:cNvSpPr/>
                <p:nvPr/>
              </p:nvSpPr>
              <p:spPr>
                <a:xfrm>
                  <a:off x="6047136" y="4008976"/>
                  <a:ext cx="638651" cy="444721"/>
                </a:xfrm>
                <a:custGeom>
                  <a:avLst/>
                  <a:gdLst>
                    <a:gd name="connsiteX0" fmla="*/ 0 w 638651"/>
                    <a:gd name="connsiteY0" fmla="*/ 74200 h 444721"/>
                    <a:gd name="connsiteX1" fmla="*/ 638651 w 638651"/>
                    <a:gd name="connsiteY1" fmla="*/ 444722 h 444721"/>
                    <a:gd name="connsiteX2" fmla="*/ 638651 w 638651"/>
                    <a:gd name="connsiteY2" fmla="*/ 368713 h 444721"/>
                    <a:gd name="connsiteX3" fmla="*/ 0 w 638651"/>
                    <a:gd name="connsiteY3" fmla="*/ 0 h 444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651" h="444721">
                      <a:moveTo>
                        <a:pt x="0" y="74200"/>
                      </a:moveTo>
                      <a:lnTo>
                        <a:pt x="638651" y="444722"/>
                      </a:lnTo>
                      <a:lnTo>
                        <a:pt x="638651" y="3687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BD4B3C43-F34E-4AA4-87E7-4356858CAE0F}"/>
                    </a:ext>
                  </a:extLst>
                </p:cNvPr>
                <p:cNvSpPr/>
                <p:nvPr/>
              </p:nvSpPr>
              <p:spPr>
                <a:xfrm>
                  <a:off x="6621493" y="4414741"/>
                  <a:ext cx="64293" cy="76009"/>
                </a:xfrm>
                <a:custGeom>
                  <a:avLst/>
                  <a:gdLst>
                    <a:gd name="connsiteX0" fmla="*/ 0 w 64293"/>
                    <a:gd name="connsiteY0" fmla="*/ 0 h 76009"/>
                    <a:gd name="connsiteX1" fmla="*/ 0 w 64293"/>
                    <a:gd name="connsiteY1" fmla="*/ 76010 h 76009"/>
                    <a:gd name="connsiteX2" fmla="*/ 64294 w 64293"/>
                    <a:gd name="connsiteY2" fmla="*/ 38957 h 760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4293" h="76009">
                      <a:moveTo>
                        <a:pt x="0" y="0"/>
                      </a:moveTo>
                      <a:lnTo>
                        <a:pt x="0" y="76010"/>
                      </a:lnTo>
                      <a:lnTo>
                        <a:pt x="64294" y="38957"/>
                      </a:lnTo>
                      <a:close/>
                    </a:path>
                  </a:pathLst>
                </a:custGeom>
                <a:solidFill>
                  <a:srgbClr val="BA68C8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94E34010-3109-4738-A077-99CD4CAA7B28}"/>
                </a:ext>
              </a:extLst>
            </p:cNvPr>
            <p:cNvGrpSpPr/>
            <p:nvPr/>
          </p:nvGrpSpPr>
          <p:grpSpPr>
            <a:xfrm>
              <a:off x="6361307" y="4443202"/>
              <a:ext cx="823378" cy="465401"/>
              <a:chOff x="6674260" y="4200021"/>
              <a:chExt cx="1638700" cy="926249"/>
            </a:xfrm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DF530D4C-31E0-47AC-A290-B1EA6A99A27D}"/>
                  </a:ext>
                </a:extLst>
              </p:cNvPr>
              <p:cNvSpPr/>
              <p:nvPr/>
            </p:nvSpPr>
            <p:spPr>
              <a:xfrm>
                <a:off x="6674260" y="4634542"/>
                <a:ext cx="1638700" cy="491728"/>
              </a:xfrm>
              <a:custGeom>
                <a:avLst/>
                <a:gdLst>
                  <a:gd name="connsiteX0" fmla="*/ 1538385 w 1638700"/>
                  <a:gd name="connsiteY0" fmla="*/ 374178 h 491728"/>
                  <a:gd name="connsiteX1" fmla="*/ 1520382 w 1638700"/>
                  <a:gd name="connsiteY1" fmla="*/ 384560 h 491728"/>
                  <a:gd name="connsiteX2" fmla="*/ 1060135 w 1638700"/>
                  <a:gd name="connsiteY2" fmla="*/ 485716 h 491728"/>
                  <a:gd name="connsiteX3" fmla="*/ 566739 w 1638700"/>
                  <a:gd name="connsiteY3" fmla="*/ 389989 h 491728"/>
                  <a:gd name="connsiteX4" fmla="*/ 126684 w 1638700"/>
                  <a:gd name="connsiteY4" fmla="*/ 305312 h 491728"/>
                  <a:gd name="connsiteX5" fmla="*/ 93537 w 1638700"/>
                  <a:gd name="connsiteY5" fmla="*/ 108430 h 491728"/>
                  <a:gd name="connsiteX6" fmla="*/ 110206 w 1638700"/>
                  <a:gd name="connsiteY6" fmla="*/ 98810 h 491728"/>
                  <a:gd name="connsiteX7" fmla="*/ 638272 w 1638700"/>
                  <a:gd name="connsiteY7" fmla="*/ 9847 h 491728"/>
                  <a:gd name="connsiteX8" fmla="*/ 995079 w 1638700"/>
                  <a:gd name="connsiteY8" fmla="*/ 78426 h 491728"/>
                  <a:gd name="connsiteX9" fmla="*/ 1530765 w 1638700"/>
                  <a:gd name="connsiteY9" fmla="*/ 181773 h 491728"/>
                  <a:gd name="connsiteX10" fmla="*/ 1538385 w 1638700"/>
                  <a:gd name="connsiteY10" fmla="*/ 374178 h 491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8700" h="491728">
                    <a:moveTo>
                      <a:pt x="1538385" y="374178"/>
                    </a:moveTo>
                    <a:lnTo>
                      <a:pt x="1520382" y="384560"/>
                    </a:lnTo>
                    <a:cubicBezTo>
                      <a:pt x="1383699" y="463522"/>
                      <a:pt x="1177673" y="508766"/>
                      <a:pt x="1060135" y="485716"/>
                    </a:cubicBezTo>
                    <a:cubicBezTo>
                      <a:pt x="942596" y="462665"/>
                      <a:pt x="721711" y="419803"/>
                      <a:pt x="566739" y="389989"/>
                    </a:cubicBezTo>
                    <a:cubicBezTo>
                      <a:pt x="429294" y="363510"/>
                      <a:pt x="264130" y="331791"/>
                      <a:pt x="126684" y="305312"/>
                    </a:cubicBezTo>
                    <a:cubicBezTo>
                      <a:pt x="-28287" y="275499"/>
                      <a:pt x="-43146" y="187392"/>
                      <a:pt x="93537" y="108430"/>
                    </a:cubicBezTo>
                    <a:lnTo>
                      <a:pt x="110206" y="98810"/>
                    </a:lnTo>
                    <a:cubicBezTo>
                      <a:pt x="246890" y="19943"/>
                      <a:pt x="483300" y="-19871"/>
                      <a:pt x="638272" y="9847"/>
                    </a:cubicBezTo>
                    <a:lnTo>
                      <a:pt x="995079" y="78426"/>
                    </a:lnTo>
                    <a:cubicBezTo>
                      <a:pt x="1150051" y="108240"/>
                      <a:pt x="1389890" y="154531"/>
                      <a:pt x="1530765" y="181773"/>
                    </a:cubicBezTo>
                    <a:cubicBezTo>
                      <a:pt x="1671639" y="209109"/>
                      <a:pt x="1675068" y="295216"/>
                      <a:pt x="1538385" y="374178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9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52" name="Graphic 6">
                <a:extLst>
                  <a:ext uri="{FF2B5EF4-FFF2-40B4-BE49-F238E27FC236}">
                    <a16:creationId xmlns:a16="http://schemas.microsoft.com/office/drawing/2014/main" id="{CE73B241-FFAF-4203-B175-74256EF18392}"/>
                  </a:ext>
                </a:extLst>
              </p:cNvPr>
              <p:cNvGrpSpPr/>
              <p:nvPr/>
            </p:nvGrpSpPr>
            <p:grpSpPr>
              <a:xfrm>
                <a:off x="6737095" y="4200021"/>
                <a:ext cx="1478115" cy="830823"/>
                <a:chOff x="6737095" y="4200021"/>
                <a:chExt cx="1478115" cy="830823"/>
              </a:xfrm>
            </p:grpSpPr>
            <p:grpSp>
              <p:nvGrpSpPr>
                <p:cNvPr id="153" name="Graphic 6">
                  <a:extLst>
                    <a:ext uri="{FF2B5EF4-FFF2-40B4-BE49-F238E27FC236}">
                      <a16:creationId xmlns:a16="http://schemas.microsoft.com/office/drawing/2014/main" id="{A5AF46BF-EEA9-4F23-932E-44BF7AE96472}"/>
                    </a:ext>
                  </a:extLst>
                </p:cNvPr>
                <p:cNvGrpSpPr/>
                <p:nvPr/>
              </p:nvGrpSpPr>
              <p:grpSpPr>
                <a:xfrm>
                  <a:off x="6737095" y="4200021"/>
                  <a:ext cx="993724" cy="781987"/>
                  <a:chOff x="6737095" y="4200021"/>
                  <a:chExt cx="993724" cy="781987"/>
                </a:xfrm>
              </p:grpSpPr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E55CA52A-8AB1-4646-9000-7A338A4E5C2D}"/>
                      </a:ext>
                    </a:extLst>
                  </p:cNvPr>
                  <p:cNvSpPr/>
                  <p:nvPr/>
                </p:nvSpPr>
                <p:spPr>
                  <a:xfrm>
                    <a:off x="6737386" y="4200021"/>
                    <a:ext cx="803650" cy="744024"/>
                  </a:xfrm>
                  <a:custGeom>
                    <a:avLst/>
                    <a:gdLst>
                      <a:gd name="connsiteX0" fmla="*/ 672777 w 803650"/>
                      <a:gd name="connsiteY0" fmla="*/ 744024 h 744024"/>
                      <a:gd name="connsiteX1" fmla="*/ 269679 w 803650"/>
                      <a:gd name="connsiteY1" fmla="*/ 663729 h 744024"/>
                      <a:gd name="connsiteX2" fmla="*/ 6503 w 803650"/>
                      <a:gd name="connsiteY2" fmla="*/ 269679 h 744024"/>
                      <a:gd name="connsiteX3" fmla="*/ 400553 w 803650"/>
                      <a:gd name="connsiteY3" fmla="*/ 6504 h 744024"/>
                      <a:gd name="connsiteX4" fmla="*/ 803651 w 803650"/>
                      <a:gd name="connsiteY4" fmla="*/ 86799 h 744024"/>
                      <a:gd name="connsiteX5" fmla="*/ 672777 w 803650"/>
                      <a:gd name="connsiteY5" fmla="*/ 744024 h 744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3650" h="744024">
                        <a:moveTo>
                          <a:pt x="672777" y="744024"/>
                        </a:moveTo>
                        <a:lnTo>
                          <a:pt x="269679" y="663729"/>
                        </a:lnTo>
                        <a:cubicBezTo>
                          <a:pt x="88228" y="627533"/>
                          <a:pt x="-29596" y="451131"/>
                          <a:pt x="6503" y="269679"/>
                        </a:cubicBezTo>
                        <a:cubicBezTo>
                          <a:pt x="42699" y="88228"/>
                          <a:pt x="219102" y="-29596"/>
                          <a:pt x="400553" y="6504"/>
                        </a:cubicBezTo>
                        <a:lnTo>
                          <a:pt x="803651" y="86799"/>
                        </a:lnTo>
                        <a:lnTo>
                          <a:pt x="672777" y="744024"/>
                        </a:ln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97EAE668-3BE3-4AE6-8EB9-F4920719DD63}"/>
                      </a:ext>
                    </a:extLst>
                  </p:cNvPr>
                  <p:cNvSpPr/>
                  <p:nvPr/>
                </p:nvSpPr>
                <p:spPr>
                  <a:xfrm>
                    <a:off x="6737386" y="4200021"/>
                    <a:ext cx="803650" cy="744024"/>
                  </a:xfrm>
                  <a:custGeom>
                    <a:avLst/>
                    <a:gdLst>
                      <a:gd name="connsiteX0" fmla="*/ 672777 w 803650"/>
                      <a:gd name="connsiteY0" fmla="*/ 744024 h 744024"/>
                      <a:gd name="connsiteX1" fmla="*/ 269679 w 803650"/>
                      <a:gd name="connsiteY1" fmla="*/ 663729 h 744024"/>
                      <a:gd name="connsiteX2" fmla="*/ 6503 w 803650"/>
                      <a:gd name="connsiteY2" fmla="*/ 269679 h 744024"/>
                      <a:gd name="connsiteX3" fmla="*/ 400553 w 803650"/>
                      <a:gd name="connsiteY3" fmla="*/ 6504 h 744024"/>
                      <a:gd name="connsiteX4" fmla="*/ 803651 w 803650"/>
                      <a:gd name="connsiteY4" fmla="*/ 86799 h 744024"/>
                      <a:gd name="connsiteX5" fmla="*/ 672777 w 803650"/>
                      <a:gd name="connsiteY5" fmla="*/ 744024 h 744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3650" h="744024">
                        <a:moveTo>
                          <a:pt x="672777" y="744024"/>
                        </a:moveTo>
                        <a:lnTo>
                          <a:pt x="269679" y="663729"/>
                        </a:lnTo>
                        <a:cubicBezTo>
                          <a:pt x="88228" y="627533"/>
                          <a:pt x="-29596" y="451131"/>
                          <a:pt x="6503" y="269679"/>
                        </a:cubicBezTo>
                        <a:cubicBezTo>
                          <a:pt x="42699" y="88228"/>
                          <a:pt x="219102" y="-29596"/>
                          <a:pt x="400553" y="6504"/>
                        </a:cubicBezTo>
                        <a:lnTo>
                          <a:pt x="803651" y="86799"/>
                        </a:lnTo>
                        <a:lnTo>
                          <a:pt x="672777" y="74402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021AB13D-C3EF-42CB-A078-53C0A87A4A33}"/>
                      </a:ext>
                    </a:extLst>
                  </p:cNvPr>
                  <p:cNvSpPr/>
                  <p:nvPr/>
                </p:nvSpPr>
                <p:spPr>
                  <a:xfrm>
                    <a:off x="6737451" y="4300251"/>
                    <a:ext cx="733101" cy="643794"/>
                  </a:xfrm>
                  <a:custGeom>
                    <a:avLst/>
                    <a:gdLst>
                      <a:gd name="connsiteX0" fmla="*/ 6534 w 733101"/>
                      <a:gd name="connsiteY0" fmla="*/ 169450 h 643794"/>
                      <a:gd name="connsiteX1" fmla="*/ 96260 w 733101"/>
                      <a:gd name="connsiteY1" fmla="*/ 0 h 643794"/>
                      <a:gd name="connsiteX2" fmla="*/ 265709 w 733101"/>
                      <a:gd name="connsiteY2" fmla="*/ 249269 h 643794"/>
                      <a:gd name="connsiteX3" fmla="*/ 733101 w 733101"/>
                      <a:gd name="connsiteY3" fmla="*/ 341376 h 643794"/>
                      <a:gd name="connsiteX4" fmla="*/ 672808 w 733101"/>
                      <a:gd name="connsiteY4" fmla="*/ 643795 h 643794"/>
                      <a:gd name="connsiteX5" fmla="*/ 269710 w 733101"/>
                      <a:gd name="connsiteY5" fmla="*/ 563499 h 643794"/>
                      <a:gd name="connsiteX6" fmla="*/ 6534 w 733101"/>
                      <a:gd name="connsiteY6" fmla="*/ 169450 h 643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33101" h="643794">
                        <a:moveTo>
                          <a:pt x="6534" y="169450"/>
                        </a:moveTo>
                        <a:cubicBezTo>
                          <a:pt x="19774" y="102870"/>
                          <a:pt x="51968" y="44958"/>
                          <a:pt x="96260" y="0"/>
                        </a:cubicBezTo>
                        <a:cubicBezTo>
                          <a:pt x="40824" y="63246"/>
                          <a:pt x="94259" y="218408"/>
                          <a:pt x="265709" y="249269"/>
                        </a:cubicBezTo>
                        <a:cubicBezTo>
                          <a:pt x="365341" y="267176"/>
                          <a:pt x="576701" y="309658"/>
                          <a:pt x="733101" y="341376"/>
                        </a:cubicBezTo>
                        <a:lnTo>
                          <a:pt x="672808" y="643795"/>
                        </a:lnTo>
                        <a:lnTo>
                          <a:pt x="269710" y="563499"/>
                        </a:lnTo>
                        <a:cubicBezTo>
                          <a:pt x="88163" y="527399"/>
                          <a:pt x="-29661" y="350901"/>
                          <a:pt x="6534" y="16945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A0F23C05-BF21-4BC1-BF65-5015889A27F0}"/>
                      </a:ext>
                    </a:extLst>
                  </p:cNvPr>
                  <p:cNvSpPr/>
                  <p:nvPr/>
                </p:nvSpPr>
                <p:spPr>
                  <a:xfrm>
                    <a:off x="6737095" y="4469796"/>
                    <a:ext cx="679068" cy="442055"/>
                  </a:xfrm>
                  <a:custGeom>
                    <a:avLst/>
                    <a:gdLst>
                      <a:gd name="connsiteX0" fmla="*/ 652685 w 679068"/>
                      <a:gd name="connsiteY0" fmla="*/ 442055 h 442055"/>
                      <a:gd name="connsiteX1" fmla="*/ 272351 w 679068"/>
                      <a:gd name="connsiteY1" fmla="*/ 366332 h 442055"/>
                      <a:gd name="connsiteX2" fmla="*/ 6890 w 679068"/>
                      <a:gd name="connsiteY2" fmla="*/ 0 h 442055"/>
                      <a:gd name="connsiteX3" fmla="*/ 298736 w 679068"/>
                      <a:gd name="connsiteY3" fmla="*/ 234029 h 442055"/>
                      <a:gd name="connsiteX4" fmla="*/ 679069 w 679068"/>
                      <a:gd name="connsiteY4" fmla="*/ 309753 h 442055"/>
                      <a:gd name="connsiteX5" fmla="*/ 652685 w 679068"/>
                      <a:gd name="connsiteY5" fmla="*/ 442055 h 442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9068" h="442055">
                        <a:moveTo>
                          <a:pt x="652685" y="442055"/>
                        </a:moveTo>
                        <a:cubicBezTo>
                          <a:pt x="346170" y="381000"/>
                          <a:pt x="272351" y="366332"/>
                          <a:pt x="272351" y="366332"/>
                        </a:cubicBezTo>
                        <a:cubicBezTo>
                          <a:pt x="169672" y="345853"/>
                          <a:pt x="-40640" y="238411"/>
                          <a:pt x="6890" y="0"/>
                        </a:cubicBezTo>
                        <a:cubicBezTo>
                          <a:pt x="-23114" y="150781"/>
                          <a:pt x="201581" y="214598"/>
                          <a:pt x="298736" y="234029"/>
                        </a:cubicBezTo>
                        <a:cubicBezTo>
                          <a:pt x="395891" y="253365"/>
                          <a:pt x="679069" y="309753"/>
                          <a:pt x="679069" y="309753"/>
                        </a:cubicBezTo>
                        <a:lnTo>
                          <a:pt x="652685" y="442055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9D8B7E69-4E24-4544-B9A5-168F12B8E133}"/>
                      </a:ext>
                    </a:extLst>
                  </p:cNvPr>
                  <p:cNvSpPr/>
                  <p:nvPr/>
                </p:nvSpPr>
                <p:spPr>
                  <a:xfrm>
                    <a:off x="6791514" y="4244148"/>
                    <a:ext cx="715708" cy="220884"/>
                  </a:xfrm>
                  <a:custGeom>
                    <a:avLst/>
                    <a:gdLst>
                      <a:gd name="connsiteX0" fmla="*/ 715709 w 715708"/>
                      <a:gd name="connsiteY0" fmla="*/ 78296 h 220884"/>
                      <a:gd name="connsiteX1" fmla="*/ 350806 w 715708"/>
                      <a:gd name="connsiteY1" fmla="*/ 5620 h 220884"/>
                      <a:gd name="connsiteX2" fmla="*/ 0 w 715708"/>
                      <a:gd name="connsiteY2" fmla="*/ 220885 h 220884"/>
                      <a:gd name="connsiteX3" fmla="*/ 326803 w 715708"/>
                      <a:gd name="connsiteY3" fmla="*/ 126016 h 220884"/>
                      <a:gd name="connsiteX4" fmla="*/ 691706 w 715708"/>
                      <a:gd name="connsiteY4" fmla="*/ 198692 h 220884"/>
                      <a:gd name="connsiteX5" fmla="*/ 715709 w 715708"/>
                      <a:gd name="connsiteY5" fmla="*/ 78296 h 2208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15708" h="220884">
                        <a:moveTo>
                          <a:pt x="715709" y="78296"/>
                        </a:moveTo>
                        <a:cubicBezTo>
                          <a:pt x="436817" y="22765"/>
                          <a:pt x="350806" y="5620"/>
                          <a:pt x="350806" y="5620"/>
                        </a:cubicBezTo>
                        <a:cubicBezTo>
                          <a:pt x="257366" y="-12954"/>
                          <a:pt x="43244" y="4001"/>
                          <a:pt x="0" y="220885"/>
                        </a:cubicBezTo>
                        <a:cubicBezTo>
                          <a:pt x="27337" y="83725"/>
                          <a:pt x="238411" y="108395"/>
                          <a:pt x="326803" y="126016"/>
                        </a:cubicBezTo>
                        <a:cubicBezTo>
                          <a:pt x="415195" y="143637"/>
                          <a:pt x="691706" y="198692"/>
                          <a:pt x="691706" y="198692"/>
                        </a:cubicBezTo>
                        <a:lnTo>
                          <a:pt x="715709" y="78296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9E2D5788-66C9-4601-9D32-3E2E9BB459AB}"/>
                      </a:ext>
                    </a:extLst>
                  </p:cNvPr>
                  <p:cNvSpPr/>
                  <p:nvPr/>
                </p:nvSpPr>
                <p:spPr>
                  <a:xfrm rot="-4723899">
                    <a:off x="7140542" y="4422138"/>
                    <a:ext cx="670163" cy="386896"/>
                  </a:xfrm>
                  <a:custGeom>
                    <a:avLst/>
                    <a:gdLst>
                      <a:gd name="connsiteX0" fmla="*/ 670163 w 670163"/>
                      <a:gd name="connsiteY0" fmla="*/ 193448 h 386896"/>
                      <a:gd name="connsiteX1" fmla="*/ 335082 w 670163"/>
                      <a:gd name="connsiteY1" fmla="*/ 386897 h 386896"/>
                      <a:gd name="connsiteX2" fmla="*/ 0 w 670163"/>
                      <a:gd name="connsiteY2" fmla="*/ 193448 h 386896"/>
                      <a:gd name="connsiteX3" fmla="*/ 335082 w 670163"/>
                      <a:gd name="connsiteY3" fmla="*/ 0 h 386896"/>
                      <a:gd name="connsiteX4" fmla="*/ 670163 w 670163"/>
                      <a:gd name="connsiteY4" fmla="*/ 193448 h 386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0163" h="386896">
                        <a:moveTo>
                          <a:pt x="670163" y="193448"/>
                        </a:moveTo>
                        <a:cubicBezTo>
                          <a:pt x="670163" y="300287"/>
                          <a:pt x="520142" y="386897"/>
                          <a:pt x="335082" y="386897"/>
                        </a:cubicBezTo>
                        <a:cubicBezTo>
                          <a:pt x="150021" y="386897"/>
                          <a:pt x="0" y="300287"/>
                          <a:pt x="0" y="193448"/>
                        </a:cubicBezTo>
                        <a:cubicBezTo>
                          <a:pt x="0" y="86610"/>
                          <a:pt x="150021" y="0"/>
                          <a:pt x="335082" y="0"/>
                        </a:cubicBezTo>
                        <a:cubicBezTo>
                          <a:pt x="520142" y="0"/>
                          <a:pt x="670163" y="86610"/>
                          <a:pt x="670163" y="193448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29750ED6-CB46-410A-8664-D0A83C818CCC}"/>
                      </a:ext>
                    </a:extLst>
                  </p:cNvPr>
                  <p:cNvSpPr/>
                  <p:nvPr/>
                </p:nvSpPr>
                <p:spPr>
                  <a:xfrm rot="-4723899">
                    <a:off x="7140542" y="4422138"/>
                    <a:ext cx="670163" cy="386896"/>
                  </a:xfrm>
                  <a:custGeom>
                    <a:avLst/>
                    <a:gdLst>
                      <a:gd name="connsiteX0" fmla="*/ 670163 w 670163"/>
                      <a:gd name="connsiteY0" fmla="*/ 193448 h 386896"/>
                      <a:gd name="connsiteX1" fmla="*/ 335082 w 670163"/>
                      <a:gd name="connsiteY1" fmla="*/ 386897 h 386896"/>
                      <a:gd name="connsiteX2" fmla="*/ 0 w 670163"/>
                      <a:gd name="connsiteY2" fmla="*/ 193448 h 386896"/>
                      <a:gd name="connsiteX3" fmla="*/ 335082 w 670163"/>
                      <a:gd name="connsiteY3" fmla="*/ 0 h 386896"/>
                      <a:gd name="connsiteX4" fmla="*/ 670163 w 670163"/>
                      <a:gd name="connsiteY4" fmla="*/ 193448 h 386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0163" h="386896">
                        <a:moveTo>
                          <a:pt x="670163" y="193448"/>
                        </a:moveTo>
                        <a:cubicBezTo>
                          <a:pt x="670163" y="300287"/>
                          <a:pt x="520142" y="386897"/>
                          <a:pt x="335082" y="386897"/>
                        </a:cubicBezTo>
                        <a:cubicBezTo>
                          <a:pt x="150021" y="386897"/>
                          <a:pt x="0" y="300287"/>
                          <a:pt x="0" y="193448"/>
                        </a:cubicBezTo>
                        <a:cubicBezTo>
                          <a:pt x="0" y="86610"/>
                          <a:pt x="150021" y="0"/>
                          <a:pt x="335082" y="0"/>
                        </a:cubicBezTo>
                        <a:cubicBezTo>
                          <a:pt x="520142" y="0"/>
                          <a:pt x="670163" y="86610"/>
                          <a:pt x="670163" y="19344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ED0C5969-7B1C-487E-92AA-070E0D148E83}"/>
                      </a:ext>
                    </a:extLst>
                  </p:cNvPr>
                  <p:cNvSpPr/>
                  <p:nvPr/>
                </p:nvSpPr>
                <p:spPr>
                  <a:xfrm rot="-4723899">
                    <a:off x="7181972" y="4456141"/>
                    <a:ext cx="587297" cy="318889"/>
                  </a:xfrm>
                  <a:custGeom>
                    <a:avLst/>
                    <a:gdLst>
                      <a:gd name="connsiteX0" fmla="*/ 587298 w 587297"/>
                      <a:gd name="connsiteY0" fmla="*/ 159445 h 318889"/>
                      <a:gd name="connsiteX1" fmla="*/ 293649 w 587297"/>
                      <a:gd name="connsiteY1" fmla="*/ 318890 h 318889"/>
                      <a:gd name="connsiteX2" fmla="*/ 0 w 587297"/>
                      <a:gd name="connsiteY2" fmla="*/ 159445 h 318889"/>
                      <a:gd name="connsiteX3" fmla="*/ 293649 w 587297"/>
                      <a:gd name="connsiteY3" fmla="*/ 0 h 318889"/>
                      <a:gd name="connsiteX4" fmla="*/ 587298 w 587297"/>
                      <a:gd name="connsiteY4" fmla="*/ 159445 h 318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297" h="318889">
                        <a:moveTo>
                          <a:pt x="587298" y="159445"/>
                        </a:moveTo>
                        <a:cubicBezTo>
                          <a:pt x="587298" y="247504"/>
                          <a:pt x="455827" y="318890"/>
                          <a:pt x="293649" y="318890"/>
                        </a:cubicBezTo>
                        <a:cubicBezTo>
                          <a:pt x="131471" y="318890"/>
                          <a:pt x="0" y="247504"/>
                          <a:pt x="0" y="159445"/>
                        </a:cubicBezTo>
                        <a:cubicBezTo>
                          <a:pt x="0" y="71386"/>
                          <a:pt x="131471" y="0"/>
                          <a:pt x="293649" y="0"/>
                        </a:cubicBezTo>
                        <a:cubicBezTo>
                          <a:pt x="455827" y="0"/>
                          <a:pt x="587298" y="71386"/>
                          <a:pt x="587298" y="159445"/>
                        </a:cubicBez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20FB401B-3DD0-4C2B-B114-ECC8A2006A1F}"/>
                      </a:ext>
                    </a:extLst>
                  </p:cNvPr>
                  <p:cNvSpPr/>
                  <p:nvPr/>
                </p:nvSpPr>
                <p:spPr>
                  <a:xfrm rot="-4723899">
                    <a:off x="7181972" y="4456141"/>
                    <a:ext cx="587297" cy="318889"/>
                  </a:xfrm>
                  <a:custGeom>
                    <a:avLst/>
                    <a:gdLst>
                      <a:gd name="connsiteX0" fmla="*/ 587298 w 587297"/>
                      <a:gd name="connsiteY0" fmla="*/ 159445 h 318889"/>
                      <a:gd name="connsiteX1" fmla="*/ 293649 w 587297"/>
                      <a:gd name="connsiteY1" fmla="*/ 318890 h 318889"/>
                      <a:gd name="connsiteX2" fmla="*/ 0 w 587297"/>
                      <a:gd name="connsiteY2" fmla="*/ 159445 h 318889"/>
                      <a:gd name="connsiteX3" fmla="*/ 293649 w 587297"/>
                      <a:gd name="connsiteY3" fmla="*/ 0 h 318889"/>
                      <a:gd name="connsiteX4" fmla="*/ 587298 w 587297"/>
                      <a:gd name="connsiteY4" fmla="*/ 159445 h 318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297" h="318889">
                        <a:moveTo>
                          <a:pt x="587298" y="159445"/>
                        </a:moveTo>
                        <a:cubicBezTo>
                          <a:pt x="587298" y="247504"/>
                          <a:pt x="455827" y="318890"/>
                          <a:pt x="293649" y="318890"/>
                        </a:cubicBezTo>
                        <a:cubicBezTo>
                          <a:pt x="131471" y="318890"/>
                          <a:pt x="0" y="247504"/>
                          <a:pt x="0" y="159445"/>
                        </a:cubicBezTo>
                        <a:cubicBezTo>
                          <a:pt x="0" y="71386"/>
                          <a:pt x="131471" y="0"/>
                          <a:pt x="293649" y="0"/>
                        </a:cubicBezTo>
                        <a:cubicBezTo>
                          <a:pt x="455827" y="0"/>
                          <a:pt x="587298" y="71386"/>
                          <a:pt x="587298" y="159445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EB091034-F3DA-419E-9627-A45DDABAFB02}"/>
                      </a:ext>
                    </a:extLst>
                  </p:cNvPr>
                  <p:cNvSpPr/>
                  <p:nvPr/>
                </p:nvSpPr>
                <p:spPr>
                  <a:xfrm>
                    <a:off x="7309294" y="4698396"/>
                    <a:ext cx="309657" cy="206788"/>
                  </a:xfrm>
                  <a:custGeom>
                    <a:avLst/>
                    <a:gdLst>
                      <a:gd name="connsiteX0" fmla="*/ 236411 w 309657"/>
                      <a:gd name="connsiteY0" fmla="*/ 142780 h 206788"/>
                      <a:gd name="connsiteX1" fmla="*/ 15240 w 309657"/>
                      <a:gd name="connsiteY1" fmla="*/ 98679 h 206788"/>
                      <a:gd name="connsiteX2" fmla="*/ 0 w 309657"/>
                      <a:gd name="connsiteY2" fmla="*/ 1143 h 206788"/>
                      <a:gd name="connsiteX3" fmla="*/ 136779 w 309657"/>
                      <a:gd name="connsiteY3" fmla="*/ 28385 h 206788"/>
                      <a:gd name="connsiteX4" fmla="*/ 309658 w 309657"/>
                      <a:gd name="connsiteY4" fmla="*/ 0 h 206788"/>
                      <a:gd name="connsiteX5" fmla="*/ 236411 w 309657"/>
                      <a:gd name="connsiteY5" fmla="*/ 142780 h 206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9657" h="206788">
                        <a:moveTo>
                          <a:pt x="236411" y="142780"/>
                        </a:moveTo>
                        <a:cubicBezTo>
                          <a:pt x="152971" y="243078"/>
                          <a:pt x="53912" y="223361"/>
                          <a:pt x="15240" y="98679"/>
                        </a:cubicBezTo>
                        <a:cubicBezTo>
                          <a:pt x="6001" y="68866"/>
                          <a:pt x="1048" y="35624"/>
                          <a:pt x="0" y="1143"/>
                        </a:cubicBezTo>
                        <a:cubicBezTo>
                          <a:pt x="63532" y="13811"/>
                          <a:pt x="113252" y="23717"/>
                          <a:pt x="136779" y="28385"/>
                        </a:cubicBezTo>
                        <a:cubicBezTo>
                          <a:pt x="225933" y="46196"/>
                          <a:pt x="272320" y="51530"/>
                          <a:pt x="309658" y="0"/>
                        </a:cubicBezTo>
                        <a:cubicBezTo>
                          <a:pt x="293084" y="54388"/>
                          <a:pt x="268224" y="104489"/>
                          <a:pt x="236411" y="142780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54" name="Graphic 6">
                  <a:extLst>
                    <a:ext uri="{FF2B5EF4-FFF2-40B4-BE49-F238E27FC236}">
                      <a16:creationId xmlns:a16="http://schemas.microsoft.com/office/drawing/2014/main" id="{C2255455-155D-4619-996F-1A14B5372343}"/>
                    </a:ext>
                  </a:extLst>
                </p:cNvPr>
                <p:cNvGrpSpPr/>
                <p:nvPr/>
              </p:nvGrpSpPr>
              <p:grpSpPr>
                <a:xfrm>
                  <a:off x="7274907" y="4284660"/>
                  <a:ext cx="940304" cy="746185"/>
                  <a:chOff x="7274907" y="4284660"/>
                  <a:chExt cx="940304" cy="746185"/>
                </a:xfrm>
              </p:grpSpPr>
              <p:sp>
                <p:nvSpPr>
                  <p:cNvPr id="155" name="Freeform: Shape 154">
                    <a:extLst>
                      <a:ext uri="{FF2B5EF4-FFF2-40B4-BE49-F238E27FC236}">
                        <a16:creationId xmlns:a16="http://schemas.microsoft.com/office/drawing/2014/main" id="{9A60FAE5-0990-42D7-BACB-77130F5BBB31}"/>
                      </a:ext>
                    </a:extLst>
                  </p:cNvPr>
                  <p:cNvSpPr/>
                  <p:nvPr/>
                </p:nvSpPr>
                <p:spPr>
                  <a:xfrm>
                    <a:off x="7275015" y="4284660"/>
                    <a:ext cx="938894" cy="746185"/>
                  </a:xfrm>
                  <a:custGeom>
                    <a:avLst/>
                    <a:gdLst>
                      <a:gd name="connsiteX0" fmla="*/ 669215 w 938894"/>
                      <a:gd name="connsiteY0" fmla="*/ 82457 h 746185"/>
                      <a:gd name="connsiteX1" fmla="*/ 932391 w 938894"/>
                      <a:gd name="connsiteY1" fmla="*/ 476506 h 746185"/>
                      <a:gd name="connsiteX2" fmla="*/ 538341 w 938894"/>
                      <a:gd name="connsiteY2" fmla="*/ 739682 h 746185"/>
                      <a:gd name="connsiteX3" fmla="*/ 135243 w 938894"/>
                      <a:gd name="connsiteY3" fmla="*/ 659386 h 746185"/>
                      <a:gd name="connsiteX4" fmla="*/ 135243 w 938894"/>
                      <a:gd name="connsiteY4" fmla="*/ 659386 h 746185"/>
                      <a:gd name="connsiteX5" fmla="*/ 20277 w 938894"/>
                      <a:gd name="connsiteY5" fmla="*/ 536418 h 746185"/>
                      <a:gd name="connsiteX6" fmla="*/ 112860 w 938894"/>
                      <a:gd name="connsiteY6" fmla="*/ 71693 h 746185"/>
                      <a:gd name="connsiteX7" fmla="*/ 266212 w 938894"/>
                      <a:gd name="connsiteY7" fmla="*/ 2161 h 746185"/>
                      <a:gd name="connsiteX8" fmla="*/ 266212 w 938894"/>
                      <a:gd name="connsiteY8" fmla="*/ 2161 h 746185"/>
                      <a:gd name="connsiteX9" fmla="*/ 669215 w 938894"/>
                      <a:gd name="connsiteY9" fmla="*/ 82457 h 74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8894" h="746185">
                        <a:moveTo>
                          <a:pt x="669215" y="82457"/>
                        </a:moveTo>
                        <a:cubicBezTo>
                          <a:pt x="850666" y="118652"/>
                          <a:pt x="968490" y="295055"/>
                          <a:pt x="932391" y="476506"/>
                        </a:cubicBezTo>
                        <a:cubicBezTo>
                          <a:pt x="896196" y="657957"/>
                          <a:pt x="719793" y="775781"/>
                          <a:pt x="538341" y="739682"/>
                        </a:cubicBezTo>
                        <a:lnTo>
                          <a:pt x="135243" y="659386"/>
                        </a:lnTo>
                        <a:lnTo>
                          <a:pt x="135243" y="659386"/>
                        </a:lnTo>
                        <a:cubicBezTo>
                          <a:pt x="86666" y="649671"/>
                          <a:pt x="44565" y="607951"/>
                          <a:pt x="20277" y="536418"/>
                        </a:cubicBezTo>
                        <a:cubicBezTo>
                          <a:pt x="-28206" y="393353"/>
                          <a:pt x="13228" y="185231"/>
                          <a:pt x="112860" y="71693"/>
                        </a:cubicBezTo>
                        <a:cubicBezTo>
                          <a:pt x="162675" y="14924"/>
                          <a:pt x="217635" y="-7459"/>
                          <a:pt x="266212" y="2161"/>
                        </a:cubicBezTo>
                        <a:lnTo>
                          <a:pt x="266212" y="2161"/>
                        </a:lnTo>
                        <a:lnTo>
                          <a:pt x="669215" y="82457"/>
                        </a:ln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33FBD6AB-EB9A-490A-B10C-2377C3B3F8C8}"/>
                      </a:ext>
                    </a:extLst>
                  </p:cNvPr>
                  <p:cNvSpPr/>
                  <p:nvPr/>
                </p:nvSpPr>
                <p:spPr>
                  <a:xfrm>
                    <a:off x="7275015" y="4284660"/>
                    <a:ext cx="938894" cy="746185"/>
                  </a:xfrm>
                  <a:custGeom>
                    <a:avLst/>
                    <a:gdLst>
                      <a:gd name="connsiteX0" fmla="*/ 669215 w 938894"/>
                      <a:gd name="connsiteY0" fmla="*/ 82457 h 746185"/>
                      <a:gd name="connsiteX1" fmla="*/ 932391 w 938894"/>
                      <a:gd name="connsiteY1" fmla="*/ 476506 h 746185"/>
                      <a:gd name="connsiteX2" fmla="*/ 538341 w 938894"/>
                      <a:gd name="connsiteY2" fmla="*/ 739682 h 746185"/>
                      <a:gd name="connsiteX3" fmla="*/ 135243 w 938894"/>
                      <a:gd name="connsiteY3" fmla="*/ 659386 h 746185"/>
                      <a:gd name="connsiteX4" fmla="*/ 135243 w 938894"/>
                      <a:gd name="connsiteY4" fmla="*/ 659386 h 746185"/>
                      <a:gd name="connsiteX5" fmla="*/ 20277 w 938894"/>
                      <a:gd name="connsiteY5" fmla="*/ 536418 h 746185"/>
                      <a:gd name="connsiteX6" fmla="*/ 112860 w 938894"/>
                      <a:gd name="connsiteY6" fmla="*/ 71693 h 746185"/>
                      <a:gd name="connsiteX7" fmla="*/ 266212 w 938894"/>
                      <a:gd name="connsiteY7" fmla="*/ 2161 h 746185"/>
                      <a:gd name="connsiteX8" fmla="*/ 266212 w 938894"/>
                      <a:gd name="connsiteY8" fmla="*/ 2161 h 746185"/>
                      <a:gd name="connsiteX9" fmla="*/ 669215 w 938894"/>
                      <a:gd name="connsiteY9" fmla="*/ 82457 h 74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8894" h="746185">
                        <a:moveTo>
                          <a:pt x="669215" y="82457"/>
                        </a:moveTo>
                        <a:cubicBezTo>
                          <a:pt x="850666" y="118652"/>
                          <a:pt x="968490" y="295055"/>
                          <a:pt x="932391" y="476506"/>
                        </a:cubicBezTo>
                        <a:cubicBezTo>
                          <a:pt x="896196" y="657957"/>
                          <a:pt x="719793" y="775781"/>
                          <a:pt x="538341" y="739682"/>
                        </a:cubicBezTo>
                        <a:lnTo>
                          <a:pt x="135243" y="659386"/>
                        </a:lnTo>
                        <a:lnTo>
                          <a:pt x="135243" y="659386"/>
                        </a:lnTo>
                        <a:cubicBezTo>
                          <a:pt x="86666" y="649671"/>
                          <a:pt x="44565" y="607951"/>
                          <a:pt x="20277" y="536418"/>
                        </a:cubicBezTo>
                        <a:cubicBezTo>
                          <a:pt x="-28206" y="393353"/>
                          <a:pt x="13228" y="185231"/>
                          <a:pt x="112860" y="71693"/>
                        </a:cubicBezTo>
                        <a:cubicBezTo>
                          <a:pt x="162675" y="14924"/>
                          <a:pt x="217635" y="-7459"/>
                          <a:pt x="266212" y="2161"/>
                        </a:cubicBezTo>
                        <a:lnTo>
                          <a:pt x="266212" y="2161"/>
                        </a:lnTo>
                        <a:lnTo>
                          <a:pt x="669215" y="8245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  <a:alpha val="8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3B2881E0-CBD3-4974-90C2-14C646556DB0}"/>
                      </a:ext>
                    </a:extLst>
                  </p:cNvPr>
                  <p:cNvSpPr/>
                  <p:nvPr/>
                </p:nvSpPr>
                <p:spPr>
                  <a:xfrm>
                    <a:off x="7274907" y="4548091"/>
                    <a:ext cx="940304" cy="455993"/>
                  </a:xfrm>
                  <a:custGeom>
                    <a:avLst/>
                    <a:gdLst>
                      <a:gd name="connsiteX0" fmla="*/ 889732 w 940304"/>
                      <a:gd name="connsiteY0" fmla="*/ 322612 h 455993"/>
                      <a:gd name="connsiteX1" fmla="*/ 887541 w 940304"/>
                      <a:gd name="connsiteY1" fmla="*/ 326041 h 455993"/>
                      <a:gd name="connsiteX2" fmla="*/ 546832 w 940304"/>
                      <a:gd name="connsiteY2" fmla="*/ 449771 h 455993"/>
                      <a:gd name="connsiteX3" fmla="*/ 65248 w 940304"/>
                      <a:gd name="connsiteY3" fmla="*/ 353854 h 455993"/>
                      <a:gd name="connsiteX4" fmla="*/ 20290 w 940304"/>
                      <a:gd name="connsiteY4" fmla="*/ 272987 h 455993"/>
                      <a:gd name="connsiteX5" fmla="*/ 11050 w 940304"/>
                      <a:gd name="connsiteY5" fmla="*/ 29528 h 455993"/>
                      <a:gd name="connsiteX6" fmla="*/ 668656 w 940304"/>
                      <a:gd name="connsiteY6" fmla="*/ 160496 h 455993"/>
                      <a:gd name="connsiteX7" fmla="*/ 904686 w 940304"/>
                      <a:gd name="connsiteY7" fmla="*/ 0 h 455993"/>
                      <a:gd name="connsiteX8" fmla="*/ 932499 w 940304"/>
                      <a:gd name="connsiteY8" fmla="*/ 213074 h 455993"/>
                      <a:gd name="connsiteX9" fmla="*/ 890113 w 940304"/>
                      <a:gd name="connsiteY9" fmla="*/ 322040 h 455993"/>
                      <a:gd name="connsiteX10" fmla="*/ 889732 w 940304"/>
                      <a:gd name="connsiteY10" fmla="*/ 322612 h 455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40304" h="455993">
                        <a:moveTo>
                          <a:pt x="889732" y="322612"/>
                        </a:moveTo>
                        <a:cubicBezTo>
                          <a:pt x="889065" y="323755"/>
                          <a:pt x="888303" y="324898"/>
                          <a:pt x="887541" y="326041"/>
                        </a:cubicBezTo>
                        <a:cubicBezTo>
                          <a:pt x="800673" y="457200"/>
                          <a:pt x="630175" y="466439"/>
                          <a:pt x="546832" y="449771"/>
                        </a:cubicBezTo>
                        <a:cubicBezTo>
                          <a:pt x="546832" y="449771"/>
                          <a:pt x="314898" y="403574"/>
                          <a:pt x="65248" y="353854"/>
                        </a:cubicBezTo>
                        <a:cubicBezTo>
                          <a:pt x="47150" y="333661"/>
                          <a:pt x="31720" y="306610"/>
                          <a:pt x="20290" y="272987"/>
                        </a:cubicBezTo>
                        <a:cubicBezTo>
                          <a:pt x="-3999" y="201454"/>
                          <a:pt x="-5714" y="113633"/>
                          <a:pt x="11050" y="29528"/>
                        </a:cubicBezTo>
                        <a:cubicBezTo>
                          <a:pt x="11050" y="29528"/>
                          <a:pt x="501207" y="123920"/>
                          <a:pt x="668656" y="160496"/>
                        </a:cubicBezTo>
                        <a:cubicBezTo>
                          <a:pt x="839154" y="197739"/>
                          <a:pt x="932213" y="79629"/>
                          <a:pt x="904686" y="0"/>
                        </a:cubicBezTo>
                        <a:cubicBezTo>
                          <a:pt x="937738" y="72104"/>
                          <a:pt x="949644" y="143256"/>
                          <a:pt x="932499" y="213074"/>
                        </a:cubicBezTo>
                        <a:cubicBezTo>
                          <a:pt x="924593" y="252698"/>
                          <a:pt x="910020" y="289370"/>
                          <a:pt x="890113" y="322040"/>
                        </a:cubicBezTo>
                        <a:cubicBezTo>
                          <a:pt x="889922" y="322231"/>
                          <a:pt x="889827" y="322421"/>
                          <a:pt x="889732" y="322612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9F64B94B-54EF-444B-8B42-D81A6180B066}"/>
                      </a:ext>
                    </a:extLst>
                  </p:cNvPr>
                  <p:cNvSpPr/>
                  <p:nvPr/>
                </p:nvSpPr>
                <p:spPr>
                  <a:xfrm>
                    <a:off x="7279290" y="4752117"/>
                    <a:ext cx="926496" cy="251968"/>
                  </a:xfrm>
                  <a:custGeom>
                    <a:avLst/>
                    <a:gdLst>
                      <a:gd name="connsiteX0" fmla="*/ 568833 w 926496"/>
                      <a:gd name="connsiteY0" fmla="*/ 113347 h 251968"/>
                      <a:gd name="connsiteX1" fmla="*/ 926497 w 926496"/>
                      <a:gd name="connsiteY1" fmla="*/ 16192 h 251968"/>
                      <a:gd name="connsiteX2" fmla="*/ 885730 w 926496"/>
                      <a:gd name="connsiteY2" fmla="*/ 118015 h 251968"/>
                      <a:gd name="connsiteX3" fmla="*/ 885349 w 926496"/>
                      <a:gd name="connsiteY3" fmla="*/ 118586 h 251968"/>
                      <a:gd name="connsiteX4" fmla="*/ 883158 w 926496"/>
                      <a:gd name="connsiteY4" fmla="*/ 122015 h 251968"/>
                      <a:gd name="connsiteX5" fmla="*/ 542449 w 926496"/>
                      <a:gd name="connsiteY5" fmla="*/ 245745 h 251968"/>
                      <a:gd name="connsiteX6" fmla="*/ 60865 w 926496"/>
                      <a:gd name="connsiteY6" fmla="*/ 149828 h 251968"/>
                      <a:gd name="connsiteX7" fmla="*/ 15907 w 926496"/>
                      <a:gd name="connsiteY7" fmla="*/ 68961 h 251968"/>
                      <a:gd name="connsiteX8" fmla="*/ 0 w 926496"/>
                      <a:gd name="connsiteY8" fmla="*/ 0 h 251968"/>
                      <a:gd name="connsiteX9" fmla="*/ 568833 w 926496"/>
                      <a:gd name="connsiteY9" fmla="*/ 113347 h 251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26496" h="251968">
                        <a:moveTo>
                          <a:pt x="568833" y="113347"/>
                        </a:moveTo>
                        <a:cubicBezTo>
                          <a:pt x="664464" y="132397"/>
                          <a:pt x="890588" y="158972"/>
                          <a:pt x="926497" y="16192"/>
                        </a:cubicBezTo>
                        <a:cubicBezTo>
                          <a:pt x="918305" y="53054"/>
                          <a:pt x="904399" y="87344"/>
                          <a:pt x="885730" y="118015"/>
                        </a:cubicBezTo>
                        <a:cubicBezTo>
                          <a:pt x="885634" y="118205"/>
                          <a:pt x="885539" y="118396"/>
                          <a:pt x="885349" y="118586"/>
                        </a:cubicBezTo>
                        <a:cubicBezTo>
                          <a:pt x="884682" y="119729"/>
                          <a:pt x="883920" y="120872"/>
                          <a:pt x="883158" y="122015"/>
                        </a:cubicBezTo>
                        <a:cubicBezTo>
                          <a:pt x="796290" y="253174"/>
                          <a:pt x="625792" y="262414"/>
                          <a:pt x="542449" y="245745"/>
                        </a:cubicBezTo>
                        <a:cubicBezTo>
                          <a:pt x="542449" y="245745"/>
                          <a:pt x="310515" y="199549"/>
                          <a:pt x="60865" y="149828"/>
                        </a:cubicBezTo>
                        <a:cubicBezTo>
                          <a:pt x="42767" y="129635"/>
                          <a:pt x="27337" y="102584"/>
                          <a:pt x="15907" y="68961"/>
                        </a:cubicBezTo>
                        <a:cubicBezTo>
                          <a:pt x="8572" y="47339"/>
                          <a:pt x="3334" y="24098"/>
                          <a:pt x="0" y="0"/>
                        </a:cubicBezTo>
                        <a:cubicBezTo>
                          <a:pt x="168592" y="33623"/>
                          <a:pt x="497300" y="99155"/>
                          <a:pt x="568833" y="113347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114E45FA-F7B9-4BC2-BAC3-611BDA95208B}"/>
                      </a:ext>
                    </a:extLst>
                  </p:cNvPr>
                  <p:cNvSpPr/>
                  <p:nvPr/>
                </p:nvSpPr>
                <p:spPr>
                  <a:xfrm>
                    <a:off x="7345679" y="4309300"/>
                    <a:ext cx="825894" cy="429386"/>
                  </a:xfrm>
                  <a:custGeom>
                    <a:avLst/>
                    <a:gdLst>
                      <a:gd name="connsiteX0" fmla="*/ 819626 w 825894"/>
                      <a:gd name="connsiteY0" fmla="*/ 429387 h 429386"/>
                      <a:gd name="connsiteX1" fmla="*/ 554069 w 825894"/>
                      <a:gd name="connsiteY1" fmla="*/ 216503 h 429386"/>
                      <a:gd name="connsiteX2" fmla="*/ 0 w 825894"/>
                      <a:gd name="connsiteY2" fmla="*/ 106108 h 429386"/>
                      <a:gd name="connsiteX3" fmla="*/ 42100 w 825894"/>
                      <a:gd name="connsiteY3" fmla="*/ 47053 h 429386"/>
                      <a:gd name="connsiteX4" fmla="*/ 95821 w 825894"/>
                      <a:gd name="connsiteY4" fmla="*/ 0 h 429386"/>
                      <a:gd name="connsiteX5" fmla="*/ 578072 w 825894"/>
                      <a:gd name="connsiteY5" fmla="*/ 96107 h 429386"/>
                      <a:gd name="connsiteX6" fmla="*/ 819626 w 825894"/>
                      <a:gd name="connsiteY6" fmla="*/ 429387 h 429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5894" h="429386">
                        <a:moveTo>
                          <a:pt x="819626" y="429387"/>
                        </a:moveTo>
                        <a:cubicBezTo>
                          <a:pt x="846963" y="292227"/>
                          <a:pt x="642461" y="234124"/>
                          <a:pt x="554069" y="216503"/>
                        </a:cubicBezTo>
                        <a:cubicBezTo>
                          <a:pt x="482060" y="202121"/>
                          <a:pt x="128302" y="131731"/>
                          <a:pt x="0" y="106108"/>
                        </a:cubicBezTo>
                        <a:cubicBezTo>
                          <a:pt x="12573" y="84582"/>
                          <a:pt x="26575" y="64675"/>
                          <a:pt x="42100" y="47053"/>
                        </a:cubicBezTo>
                        <a:cubicBezTo>
                          <a:pt x="59531" y="27146"/>
                          <a:pt x="77629" y="11621"/>
                          <a:pt x="95821" y="0"/>
                        </a:cubicBezTo>
                        <a:cubicBezTo>
                          <a:pt x="339947" y="48673"/>
                          <a:pt x="578072" y="96107"/>
                          <a:pt x="578072" y="96107"/>
                        </a:cubicBezTo>
                        <a:cubicBezTo>
                          <a:pt x="671513" y="114681"/>
                          <a:pt x="862870" y="212503"/>
                          <a:pt x="819626" y="42938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B54796-B2D3-3A21-11D7-DF3748467B06}"/>
                </a:ext>
              </a:extLst>
            </p:cNvPr>
            <p:cNvGrpSpPr/>
            <p:nvPr/>
          </p:nvGrpSpPr>
          <p:grpSpPr>
            <a:xfrm>
              <a:off x="6125354" y="2555454"/>
              <a:ext cx="1026480" cy="1547395"/>
              <a:chOff x="6030705" y="1395411"/>
              <a:chExt cx="1770697" cy="2669286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195712A-D76F-1127-7629-A9B0806A3476}"/>
                  </a:ext>
                </a:extLst>
              </p:cNvPr>
              <p:cNvSpPr/>
              <p:nvPr/>
            </p:nvSpPr>
            <p:spPr>
              <a:xfrm>
                <a:off x="6030705" y="3042379"/>
                <a:ext cx="1770697" cy="1022318"/>
              </a:xfrm>
              <a:custGeom>
                <a:avLst/>
                <a:gdLst>
                  <a:gd name="connsiteX0" fmla="*/ 1511379 w 1770697"/>
                  <a:gd name="connsiteY0" fmla="*/ 872585 h 1022318"/>
                  <a:gd name="connsiteX1" fmla="*/ 259318 w 1770697"/>
                  <a:gd name="connsiteY1" fmla="*/ 872585 h 1022318"/>
                  <a:gd name="connsiteX2" fmla="*/ 259318 w 1770697"/>
                  <a:gd name="connsiteY2" fmla="*/ 149733 h 1022318"/>
                  <a:gd name="connsiteX3" fmla="*/ 1511379 w 1770697"/>
                  <a:gd name="connsiteY3" fmla="*/ 149733 h 1022318"/>
                  <a:gd name="connsiteX4" fmla="*/ 1511379 w 1770697"/>
                  <a:gd name="connsiteY4" fmla="*/ 872585 h 1022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0697" h="1022318">
                    <a:moveTo>
                      <a:pt x="1511379" y="872585"/>
                    </a:moveTo>
                    <a:cubicBezTo>
                      <a:pt x="1165622" y="1072229"/>
                      <a:pt x="605076" y="1072229"/>
                      <a:pt x="259318" y="872585"/>
                    </a:cubicBezTo>
                    <a:cubicBezTo>
                      <a:pt x="-86439" y="672941"/>
                      <a:pt x="-86439" y="349282"/>
                      <a:pt x="259318" y="149733"/>
                    </a:cubicBezTo>
                    <a:cubicBezTo>
                      <a:pt x="605076" y="-49911"/>
                      <a:pt x="1165622" y="-49911"/>
                      <a:pt x="1511379" y="149733"/>
                    </a:cubicBezTo>
                    <a:cubicBezTo>
                      <a:pt x="1857137" y="349377"/>
                      <a:pt x="1857137" y="673037"/>
                      <a:pt x="1511379" y="87258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1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2" name="Graphic 6">
                <a:extLst>
                  <a:ext uri="{FF2B5EF4-FFF2-40B4-BE49-F238E27FC236}">
                    <a16:creationId xmlns:a16="http://schemas.microsoft.com/office/drawing/2014/main" id="{1C7BCBA3-5CA6-AEAA-4256-4C62B7545E1E}"/>
                  </a:ext>
                </a:extLst>
              </p:cNvPr>
              <p:cNvGrpSpPr/>
              <p:nvPr/>
            </p:nvGrpSpPr>
            <p:grpSpPr>
              <a:xfrm>
                <a:off x="6107981" y="1395411"/>
                <a:ext cx="1616031" cy="2548914"/>
                <a:chOff x="6107981" y="1395411"/>
                <a:chExt cx="1616031" cy="2548914"/>
              </a:xfrm>
            </p:grpSpPr>
            <p:grpSp>
              <p:nvGrpSpPr>
                <p:cNvPr id="13" name="Graphic 6">
                  <a:extLst>
                    <a:ext uri="{FF2B5EF4-FFF2-40B4-BE49-F238E27FC236}">
                      <a16:creationId xmlns:a16="http://schemas.microsoft.com/office/drawing/2014/main" id="{BBFEE4A9-DED9-D020-AF16-6AF18D0B772D}"/>
                    </a:ext>
                  </a:extLst>
                </p:cNvPr>
                <p:cNvGrpSpPr/>
                <p:nvPr/>
              </p:nvGrpSpPr>
              <p:grpSpPr>
                <a:xfrm>
                  <a:off x="6154578" y="1769911"/>
                  <a:ext cx="1523333" cy="2174414"/>
                  <a:chOff x="6154578" y="1769911"/>
                  <a:chExt cx="1523333" cy="2174414"/>
                </a:xfrm>
              </p:grpSpPr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FBCBA105-50AF-EC36-8389-E3D162F09941}"/>
                      </a:ext>
                    </a:extLst>
                  </p:cNvPr>
                  <p:cNvSpPr/>
                  <p:nvPr/>
                </p:nvSpPr>
                <p:spPr>
                  <a:xfrm>
                    <a:off x="6154578" y="1769911"/>
                    <a:ext cx="1523333" cy="2174414"/>
                  </a:xfrm>
                  <a:custGeom>
                    <a:avLst/>
                    <a:gdLst>
                      <a:gd name="connsiteX0" fmla="*/ 0 w 1523333"/>
                      <a:gd name="connsiteY0" fmla="*/ 439793 h 2174414"/>
                      <a:gd name="connsiteX1" fmla="*/ 223076 w 1523333"/>
                      <a:gd name="connsiteY1" fmla="*/ 128802 h 2174414"/>
                      <a:gd name="connsiteX2" fmla="*/ 1300258 w 1523333"/>
                      <a:gd name="connsiteY2" fmla="*/ 128802 h 2174414"/>
                      <a:gd name="connsiteX3" fmla="*/ 1523333 w 1523333"/>
                      <a:gd name="connsiteY3" fmla="*/ 439793 h 2174414"/>
                      <a:gd name="connsiteX4" fmla="*/ 1523333 w 1523333"/>
                      <a:gd name="connsiteY4" fmla="*/ 439793 h 2174414"/>
                      <a:gd name="connsiteX5" fmla="*/ 1523333 w 1523333"/>
                      <a:gd name="connsiteY5" fmla="*/ 1734622 h 2174414"/>
                      <a:gd name="connsiteX6" fmla="*/ 1523333 w 1523333"/>
                      <a:gd name="connsiteY6" fmla="*/ 1734622 h 2174414"/>
                      <a:gd name="connsiteX7" fmla="*/ 1300258 w 1523333"/>
                      <a:gd name="connsiteY7" fmla="*/ 2045613 h 2174414"/>
                      <a:gd name="connsiteX8" fmla="*/ 223076 w 1523333"/>
                      <a:gd name="connsiteY8" fmla="*/ 2045613 h 2174414"/>
                      <a:gd name="connsiteX9" fmla="*/ 0 w 1523333"/>
                      <a:gd name="connsiteY9" fmla="*/ 1734622 h 2174414"/>
                      <a:gd name="connsiteX10" fmla="*/ 0 w 1523333"/>
                      <a:gd name="connsiteY10" fmla="*/ 1734622 h 2174414"/>
                      <a:gd name="connsiteX11" fmla="*/ 0 w 1523333"/>
                      <a:gd name="connsiteY11" fmla="*/ 439793 h 2174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523333" h="2174414">
                        <a:moveTo>
                          <a:pt x="0" y="439793"/>
                        </a:moveTo>
                        <a:cubicBezTo>
                          <a:pt x="0" y="327208"/>
                          <a:pt x="74390" y="214717"/>
                          <a:pt x="223076" y="128802"/>
                        </a:cubicBezTo>
                        <a:cubicBezTo>
                          <a:pt x="520541" y="-42934"/>
                          <a:pt x="1002792" y="-42934"/>
                          <a:pt x="1300258" y="128802"/>
                        </a:cubicBezTo>
                        <a:cubicBezTo>
                          <a:pt x="1448943" y="214622"/>
                          <a:pt x="1523333" y="327208"/>
                          <a:pt x="1523333" y="439793"/>
                        </a:cubicBezTo>
                        <a:lnTo>
                          <a:pt x="1523333" y="439793"/>
                        </a:lnTo>
                        <a:lnTo>
                          <a:pt x="1523333" y="1734622"/>
                        </a:lnTo>
                        <a:lnTo>
                          <a:pt x="1523333" y="1734622"/>
                        </a:lnTo>
                        <a:cubicBezTo>
                          <a:pt x="1523333" y="1847207"/>
                          <a:pt x="1448943" y="1959697"/>
                          <a:pt x="1300258" y="2045613"/>
                        </a:cubicBezTo>
                        <a:cubicBezTo>
                          <a:pt x="1002792" y="2217349"/>
                          <a:pt x="520541" y="2217349"/>
                          <a:pt x="223076" y="2045613"/>
                        </a:cubicBezTo>
                        <a:cubicBezTo>
                          <a:pt x="74390" y="1959697"/>
                          <a:pt x="0" y="1847207"/>
                          <a:pt x="0" y="1734622"/>
                        </a:cubicBezTo>
                        <a:lnTo>
                          <a:pt x="0" y="1734622"/>
                        </a:lnTo>
                        <a:lnTo>
                          <a:pt x="0" y="439793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6846D66E-43FB-B550-2F06-3037E2E8677A}"/>
                      </a:ext>
                    </a:extLst>
                  </p:cNvPr>
                  <p:cNvSpPr/>
                  <p:nvPr/>
                </p:nvSpPr>
                <p:spPr>
                  <a:xfrm>
                    <a:off x="7165561" y="1965197"/>
                    <a:ext cx="512349" cy="1954339"/>
                  </a:xfrm>
                  <a:custGeom>
                    <a:avLst/>
                    <a:gdLst>
                      <a:gd name="connsiteX0" fmla="*/ 383667 w 512349"/>
                      <a:gd name="connsiteY0" fmla="*/ 1593818 h 1954339"/>
                      <a:gd name="connsiteX1" fmla="*/ 383667 w 512349"/>
                      <a:gd name="connsiteY1" fmla="*/ 0 h 1954339"/>
                      <a:gd name="connsiteX2" fmla="*/ 512350 w 512349"/>
                      <a:gd name="connsiteY2" fmla="*/ 244412 h 1954339"/>
                      <a:gd name="connsiteX3" fmla="*/ 512350 w 512349"/>
                      <a:gd name="connsiteY3" fmla="*/ 1539240 h 1954339"/>
                      <a:gd name="connsiteX4" fmla="*/ 289274 w 512349"/>
                      <a:gd name="connsiteY4" fmla="*/ 1850231 h 1954339"/>
                      <a:gd name="connsiteX5" fmla="*/ 0 w 512349"/>
                      <a:gd name="connsiteY5" fmla="*/ 1954340 h 1954339"/>
                      <a:gd name="connsiteX6" fmla="*/ 383667 w 512349"/>
                      <a:gd name="connsiteY6" fmla="*/ 1593818 h 1954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2349" h="1954339">
                        <a:moveTo>
                          <a:pt x="383667" y="1593818"/>
                        </a:moveTo>
                        <a:cubicBezTo>
                          <a:pt x="383667" y="1523143"/>
                          <a:pt x="383667" y="429101"/>
                          <a:pt x="383667" y="0"/>
                        </a:cubicBezTo>
                        <a:cubicBezTo>
                          <a:pt x="469297" y="73723"/>
                          <a:pt x="512350" y="159067"/>
                          <a:pt x="512350" y="244412"/>
                        </a:cubicBezTo>
                        <a:lnTo>
                          <a:pt x="512350" y="1539240"/>
                        </a:lnTo>
                        <a:cubicBezTo>
                          <a:pt x="512350" y="1651826"/>
                          <a:pt x="437959" y="1764316"/>
                          <a:pt x="289274" y="1850231"/>
                        </a:cubicBezTo>
                        <a:cubicBezTo>
                          <a:pt x="204978" y="1898904"/>
                          <a:pt x="105537" y="1933289"/>
                          <a:pt x="0" y="1954340"/>
                        </a:cubicBezTo>
                        <a:cubicBezTo>
                          <a:pt x="286131" y="1876901"/>
                          <a:pt x="383667" y="1681353"/>
                          <a:pt x="383667" y="1593818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1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469E0FBD-7F3A-E7AA-6063-3F0A06D759B2}"/>
                      </a:ext>
                    </a:extLst>
                  </p:cNvPr>
                  <p:cNvSpPr/>
                  <p:nvPr/>
                </p:nvSpPr>
                <p:spPr>
                  <a:xfrm>
                    <a:off x="6216514" y="3180539"/>
                    <a:ext cx="1399365" cy="703230"/>
                  </a:xfrm>
                  <a:custGeom>
                    <a:avLst/>
                    <a:gdLst>
                      <a:gd name="connsiteX0" fmla="*/ 1194411 w 1399365"/>
                      <a:gd name="connsiteY0" fmla="*/ 600218 h 703230"/>
                      <a:gd name="connsiteX1" fmla="*/ 204954 w 1399365"/>
                      <a:gd name="connsiteY1" fmla="*/ 600218 h 703230"/>
                      <a:gd name="connsiteX2" fmla="*/ 204954 w 1399365"/>
                      <a:gd name="connsiteY2" fmla="*/ 103013 h 703230"/>
                      <a:gd name="connsiteX3" fmla="*/ 1194411 w 1399365"/>
                      <a:gd name="connsiteY3" fmla="*/ 103013 h 703230"/>
                      <a:gd name="connsiteX4" fmla="*/ 1194411 w 1399365"/>
                      <a:gd name="connsiteY4" fmla="*/ 600218 h 703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9365" h="703230">
                        <a:moveTo>
                          <a:pt x="1194411" y="600218"/>
                        </a:moveTo>
                        <a:cubicBezTo>
                          <a:pt x="921139" y="737568"/>
                          <a:pt x="478131" y="737568"/>
                          <a:pt x="204954" y="600218"/>
                        </a:cubicBezTo>
                        <a:cubicBezTo>
                          <a:pt x="-68318" y="462963"/>
                          <a:pt x="-68318" y="240268"/>
                          <a:pt x="204954" y="103013"/>
                        </a:cubicBezTo>
                        <a:cubicBezTo>
                          <a:pt x="478226" y="-34338"/>
                          <a:pt x="921234" y="-34338"/>
                          <a:pt x="1194411" y="103013"/>
                        </a:cubicBezTo>
                        <a:cubicBezTo>
                          <a:pt x="1467683" y="240268"/>
                          <a:pt x="1467683" y="462867"/>
                          <a:pt x="1194411" y="600218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  <a:alpha val="1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" name="Graphic 6">
                  <a:extLst>
                    <a:ext uri="{FF2B5EF4-FFF2-40B4-BE49-F238E27FC236}">
                      <a16:creationId xmlns:a16="http://schemas.microsoft.com/office/drawing/2014/main" id="{2A2104D5-F67F-67EE-27CA-EBA6B0A0A3B5}"/>
                    </a:ext>
                  </a:extLst>
                </p:cNvPr>
                <p:cNvGrpSpPr/>
                <p:nvPr/>
              </p:nvGrpSpPr>
              <p:grpSpPr>
                <a:xfrm>
                  <a:off x="6107981" y="1395411"/>
                  <a:ext cx="1616031" cy="1290923"/>
                  <a:chOff x="6107981" y="1395411"/>
                  <a:chExt cx="1616031" cy="1290923"/>
                </a:xfrm>
              </p:grpSpPr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E9BDECF9-7C8B-441D-DC3C-4D5738598E44}"/>
                      </a:ext>
                    </a:extLst>
                  </p:cNvPr>
                  <p:cNvSpPr/>
                  <p:nvPr/>
                </p:nvSpPr>
                <p:spPr>
                  <a:xfrm>
                    <a:off x="6108382" y="1395507"/>
                    <a:ext cx="1615630" cy="1290827"/>
                  </a:xfrm>
                  <a:custGeom>
                    <a:avLst/>
                    <a:gdLst>
                      <a:gd name="connsiteX0" fmla="*/ 0 w 1615630"/>
                      <a:gd name="connsiteY0" fmla="*/ 466344 h 1290827"/>
                      <a:gd name="connsiteX1" fmla="*/ 236601 w 1615630"/>
                      <a:gd name="connsiteY1" fmla="*/ 136589 h 1290827"/>
                      <a:gd name="connsiteX2" fmla="*/ 1379029 w 1615630"/>
                      <a:gd name="connsiteY2" fmla="*/ 136589 h 1290827"/>
                      <a:gd name="connsiteX3" fmla="*/ 1615631 w 1615630"/>
                      <a:gd name="connsiteY3" fmla="*/ 466439 h 1290827"/>
                      <a:gd name="connsiteX4" fmla="*/ 1615631 w 1615630"/>
                      <a:gd name="connsiteY4" fmla="*/ 466439 h 1290827"/>
                      <a:gd name="connsiteX5" fmla="*/ 1615631 w 1615630"/>
                      <a:gd name="connsiteY5" fmla="*/ 824484 h 1290827"/>
                      <a:gd name="connsiteX6" fmla="*/ 1615631 w 1615630"/>
                      <a:gd name="connsiteY6" fmla="*/ 824484 h 1290827"/>
                      <a:gd name="connsiteX7" fmla="*/ 1379029 w 1615630"/>
                      <a:gd name="connsiteY7" fmla="*/ 1154240 h 1290827"/>
                      <a:gd name="connsiteX8" fmla="*/ 236601 w 1615630"/>
                      <a:gd name="connsiteY8" fmla="*/ 1154240 h 1290827"/>
                      <a:gd name="connsiteX9" fmla="*/ 0 w 1615630"/>
                      <a:gd name="connsiteY9" fmla="*/ 824389 h 1290827"/>
                      <a:gd name="connsiteX10" fmla="*/ 0 w 1615630"/>
                      <a:gd name="connsiteY10" fmla="*/ 824389 h 1290827"/>
                      <a:gd name="connsiteX11" fmla="*/ 0 w 1615630"/>
                      <a:gd name="connsiteY11" fmla="*/ 466344 h 1290827"/>
                      <a:gd name="connsiteX12" fmla="*/ 0 w 1615630"/>
                      <a:gd name="connsiteY12" fmla="*/ 466344 h 1290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15630" h="1290827">
                        <a:moveTo>
                          <a:pt x="0" y="466344"/>
                        </a:moveTo>
                        <a:cubicBezTo>
                          <a:pt x="0" y="346996"/>
                          <a:pt x="78867" y="227648"/>
                          <a:pt x="236601" y="136589"/>
                        </a:cubicBezTo>
                        <a:cubicBezTo>
                          <a:pt x="552069" y="-45530"/>
                          <a:pt x="1063561" y="-45530"/>
                          <a:pt x="1379029" y="136589"/>
                        </a:cubicBezTo>
                        <a:cubicBezTo>
                          <a:pt x="1536764" y="227648"/>
                          <a:pt x="1615631" y="346996"/>
                          <a:pt x="1615631" y="466439"/>
                        </a:cubicBezTo>
                        <a:lnTo>
                          <a:pt x="1615631" y="466439"/>
                        </a:lnTo>
                        <a:lnTo>
                          <a:pt x="1615631" y="824484"/>
                        </a:lnTo>
                        <a:lnTo>
                          <a:pt x="1615631" y="824484"/>
                        </a:lnTo>
                        <a:cubicBezTo>
                          <a:pt x="1615631" y="943832"/>
                          <a:pt x="1536764" y="1063181"/>
                          <a:pt x="1379029" y="1154240"/>
                        </a:cubicBezTo>
                        <a:cubicBezTo>
                          <a:pt x="1063561" y="1336358"/>
                          <a:pt x="552069" y="1336358"/>
                          <a:pt x="236601" y="1154240"/>
                        </a:cubicBezTo>
                        <a:cubicBezTo>
                          <a:pt x="78867" y="1063181"/>
                          <a:pt x="0" y="943832"/>
                          <a:pt x="0" y="824389"/>
                        </a:cubicBezTo>
                        <a:lnTo>
                          <a:pt x="0" y="824389"/>
                        </a:lnTo>
                        <a:lnTo>
                          <a:pt x="0" y="466344"/>
                        </a:lnTo>
                        <a:lnTo>
                          <a:pt x="0" y="466344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C434F662-4BCD-235A-B69F-B27ACB567667}"/>
                      </a:ext>
                    </a:extLst>
                  </p:cNvPr>
                  <p:cNvSpPr/>
                  <p:nvPr/>
                </p:nvSpPr>
                <p:spPr>
                  <a:xfrm>
                    <a:off x="6108382" y="1828703"/>
                    <a:ext cx="19430" cy="492442"/>
                  </a:xfrm>
                  <a:custGeom>
                    <a:avLst/>
                    <a:gdLst>
                      <a:gd name="connsiteX0" fmla="*/ 0 w 19430"/>
                      <a:gd name="connsiteY0" fmla="*/ 391192 h 492442"/>
                      <a:gd name="connsiteX1" fmla="*/ 19431 w 19430"/>
                      <a:gd name="connsiteY1" fmla="*/ 492443 h 492442"/>
                      <a:gd name="connsiteX2" fmla="*/ 19431 w 19430"/>
                      <a:gd name="connsiteY2" fmla="*/ 0 h 492442"/>
                      <a:gd name="connsiteX3" fmla="*/ 2286 w 19430"/>
                      <a:gd name="connsiteY3" fmla="*/ 0 h 492442"/>
                      <a:gd name="connsiteX4" fmla="*/ 0 w 19430"/>
                      <a:gd name="connsiteY4" fmla="*/ 33147 h 492442"/>
                      <a:gd name="connsiteX5" fmla="*/ 0 w 19430"/>
                      <a:gd name="connsiteY5" fmla="*/ 391192 h 492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430" h="492442">
                        <a:moveTo>
                          <a:pt x="0" y="391192"/>
                        </a:moveTo>
                        <a:cubicBezTo>
                          <a:pt x="0" y="425196"/>
                          <a:pt x="6572" y="459105"/>
                          <a:pt x="19431" y="492443"/>
                        </a:cubicBezTo>
                        <a:lnTo>
                          <a:pt x="19431" y="0"/>
                        </a:lnTo>
                        <a:lnTo>
                          <a:pt x="2286" y="0"/>
                        </a:lnTo>
                        <a:cubicBezTo>
                          <a:pt x="952" y="11049"/>
                          <a:pt x="0" y="22098"/>
                          <a:pt x="0" y="33147"/>
                        </a:cubicBezTo>
                        <a:lnTo>
                          <a:pt x="0" y="39119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CBAB089A-510A-4C1D-ACC9-72D3B1EFDD5E}"/>
                      </a:ext>
                    </a:extLst>
                  </p:cNvPr>
                  <p:cNvSpPr/>
                  <p:nvPr/>
                </p:nvSpPr>
                <p:spPr>
                  <a:xfrm>
                    <a:off x="6108382" y="1395411"/>
                    <a:ext cx="1615630" cy="932783"/>
                  </a:xfrm>
                  <a:custGeom>
                    <a:avLst/>
                    <a:gdLst>
                      <a:gd name="connsiteX0" fmla="*/ 1379029 w 1615630"/>
                      <a:gd name="connsiteY0" fmla="*/ 796195 h 932783"/>
                      <a:gd name="connsiteX1" fmla="*/ 236601 w 1615630"/>
                      <a:gd name="connsiteY1" fmla="*/ 796195 h 932783"/>
                      <a:gd name="connsiteX2" fmla="*/ 236601 w 1615630"/>
                      <a:gd name="connsiteY2" fmla="*/ 136589 h 932783"/>
                      <a:gd name="connsiteX3" fmla="*/ 1379029 w 1615630"/>
                      <a:gd name="connsiteY3" fmla="*/ 136589 h 932783"/>
                      <a:gd name="connsiteX4" fmla="*/ 1379029 w 1615630"/>
                      <a:gd name="connsiteY4" fmla="*/ 796195 h 932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630" h="932783">
                        <a:moveTo>
                          <a:pt x="1379029" y="796195"/>
                        </a:moveTo>
                        <a:cubicBezTo>
                          <a:pt x="1063561" y="978313"/>
                          <a:pt x="552069" y="978313"/>
                          <a:pt x="236601" y="796195"/>
                        </a:cubicBezTo>
                        <a:cubicBezTo>
                          <a:pt x="-78867" y="614077"/>
                          <a:pt x="-78867" y="318707"/>
                          <a:pt x="236601" y="136589"/>
                        </a:cubicBezTo>
                        <a:cubicBezTo>
                          <a:pt x="552069" y="-45530"/>
                          <a:pt x="1063561" y="-45530"/>
                          <a:pt x="1379029" y="136589"/>
                        </a:cubicBezTo>
                        <a:cubicBezTo>
                          <a:pt x="1694498" y="318707"/>
                          <a:pt x="1694498" y="614077"/>
                          <a:pt x="1379029" y="796195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E8650A38-BF7F-B6F8-FEB2-57A5F06C328B}"/>
                      </a:ext>
                    </a:extLst>
                  </p:cNvPr>
                  <p:cNvSpPr/>
                  <p:nvPr/>
                </p:nvSpPr>
                <p:spPr>
                  <a:xfrm>
                    <a:off x="6107981" y="1622202"/>
                    <a:ext cx="1554308" cy="866965"/>
                  </a:xfrm>
                  <a:custGeom>
                    <a:avLst/>
                    <a:gdLst>
                      <a:gd name="connsiteX0" fmla="*/ 1554309 w 1554308"/>
                      <a:gd name="connsiteY0" fmla="*/ 418624 h 866965"/>
                      <a:gd name="connsiteX1" fmla="*/ 783927 w 1554308"/>
                      <a:gd name="connsiteY1" fmla="*/ 669322 h 866965"/>
                      <a:gd name="connsiteX2" fmla="*/ 46596 w 1554308"/>
                      <a:gd name="connsiteY2" fmla="*/ 292418 h 866965"/>
                      <a:gd name="connsiteX3" fmla="*/ 115081 w 1554308"/>
                      <a:gd name="connsiteY3" fmla="*/ 0 h 866965"/>
                      <a:gd name="connsiteX4" fmla="*/ 400 w 1554308"/>
                      <a:gd name="connsiteY4" fmla="*/ 239649 h 866965"/>
                      <a:gd name="connsiteX5" fmla="*/ 400 w 1554308"/>
                      <a:gd name="connsiteY5" fmla="*/ 597694 h 866965"/>
                      <a:gd name="connsiteX6" fmla="*/ 148704 w 1554308"/>
                      <a:gd name="connsiteY6" fmla="*/ 866966 h 866965"/>
                      <a:gd name="connsiteX7" fmla="*/ 52597 w 1554308"/>
                      <a:gd name="connsiteY7" fmla="*/ 652748 h 866965"/>
                      <a:gd name="connsiteX8" fmla="*/ 52597 w 1554308"/>
                      <a:gd name="connsiteY8" fmla="*/ 405289 h 866965"/>
                      <a:gd name="connsiteX9" fmla="*/ 783927 w 1554308"/>
                      <a:gd name="connsiteY9" fmla="*/ 705707 h 866965"/>
                      <a:gd name="connsiteX10" fmla="*/ 1554309 w 1554308"/>
                      <a:gd name="connsiteY10" fmla="*/ 418624 h 866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54308" h="866965">
                        <a:moveTo>
                          <a:pt x="1554309" y="418624"/>
                        </a:moveTo>
                        <a:cubicBezTo>
                          <a:pt x="1554309" y="418624"/>
                          <a:pt x="1291514" y="683133"/>
                          <a:pt x="783927" y="669322"/>
                        </a:cubicBezTo>
                        <a:cubicBezTo>
                          <a:pt x="276339" y="655511"/>
                          <a:pt x="73362" y="378333"/>
                          <a:pt x="46596" y="292418"/>
                        </a:cubicBezTo>
                        <a:cubicBezTo>
                          <a:pt x="19831" y="206502"/>
                          <a:pt x="36881" y="94679"/>
                          <a:pt x="115081" y="0"/>
                        </a:cubicBezTo>
                        <a:cubicBezTo>
                          <a:pt x="47073" y="63913"/>
                          <a:pt x="1162" y="147733"/>
                          <a:pt x="400" y="239649"/>
                        </a:cubicBezTo>
                        <a:cubicBezTo>
                          <a:pt x="400" y="373856"/>
                          <a:pt x="400" y="597694"/>
                          <a:pt x="400" y="597694"/>
                        </a:cubicBezTo>
                        <a:cubicBezTo>
                          <a:pt x="400" y="627888"/>
                          <a:pt x="-15221" y="732092"/>
                          <a:pt x="148704" y="866966"/>
                        </a:cubicBezTo>
                        <a:cubicBezTo>
                          <a:pt x="148704" y="866966"/>
                          <a:pt x="52597" y="757714"/>
                          <a:pt x="52597" y="652748"/>
                        </a:cubicBezTo>
                        <a:cubicBezTo>
                          <a:pt x="52597" y="547783"/>
                          <a:pt x="52597" y="405289"/>
                          <a:pt x="52597" y="405289"/>
                        </a:cubicBezTo>
                        <a:cubicBezTo>
                          <a:pt x="52597" y="405289"/>
                          <a:pt x="232239" y="705707"/>
                          <a:pt x="783927" y="705707"/>
                        </a:cubicBezTo>
                        <a:cubicBezTo>
                          <a:pt x="1335710" y="705803"/>
                          <a:pt x="1526496" y="463772"/>
                          <a:pt x="1554309" y="41862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6778AB-78CC-46D0-9D83-774E5FD82F80}"/>
              </a:ext>
            </a:extLst>
          </p:cNvPr>
          <p:cNvGrpSpPr/>
          <p:nvPr/>
        </p:nvGrpSpPr>
        <p:grpSpPr>
          <a:xfrm>
            <a:off x="260641" y="0"/>
            <a:ext cx="11552151" cy="6808426"/>
            <a:chOff x="260641" y="0"/>
            <a:chExt cx="11552151" cy="6808426"/>
          </a:xfrm>
        </p:grpSpPr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8D885F7B-165E-4B52-AAE1-AFD7F64EFEBE}"/>
                </a:ext>
              </a:extLst>
            </p:cNvPr>
            <p:cNvGrpSpPr/>
            <p:nvPr/>
          </p:nvGrpSpPr>
          <p:grpSpPr>
            <a:xfrm>
              <a:off x="10810240" y="0"/>
              <a:ext cx="1002552" cy="1440863"/>
              <a:chOff x="10340638" y="-2"/>
              <a:chExt cx="1002552" cy="1440863"/>
            </a:xfrm>
          </p:grpSpPr>
          <p:sp>
            <p:nvSpPr>
              <p:cNvPr id="286" name="Rectangle: Top Corners Rounded 285">
                <a:extLst>
                  <a:ext uri="{FF2B5EF4-FFF2-40B4-BE49-F238E27FC236}">
                    <a16:creationId xmlns:a16="http://schemas.microsoft.com/office/drawing/2014/main" id="{535FFF04-6F85-414B-90CE-5C0E6379F35C}"/>
                  </a:ext>
                </a:extLst>
              </p:cNvPr>
              <p:cNvSpPr/>
              <p:nvPr/>
            </p:nvSpPr>
            <p:spPr>
              <a:xfrm flipV="1">
                <a:off x="10810746" y="-2"/>
                <a:ext cx="532444" cy="144086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" name="Circle: Hollow 286">
                <a:extLst>
                  <a:ext uri="{FF2B5EF4-FFF2-40B4-BE49-F238E27FC236}">
                    <a16:creationId xmlns:a16="http://schemas.microsoft.com/office/drawing/2014/main" id="{31CF0899-F1ED-4D47-8BE5-882AEF29C167}"/>
                  </a:ext>
                </a:extLst>
              </p:cNvPr>
              <p:cNvSpPr/>
              <p:nvPr/>
            </p:nvSpPr>
            <p:spPr>
              <a:xfrm rot="16200000">
                <a:off x="10340638" y="396667"/>
                <a:ext cx="828620" cy="828620"/>
              </a:xfrm>
              <a:prstGeom prst="donut">
                <a:avLst>
                  <a:gd name="adj" fmla="val 972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88" name="Google Shape;520;p30">
              <a:extLst>
                <a:ext uri="{FF2B5EF4-FFF2-40B4-BE49-F238E27FC236}">
                  <a16:creationId xmlns:a16="http://schemas.microsoft.com/office/drawing/2014/main" id="{7C310510-E9A4-4AC3-A6AF-F4A9BFC3CCE1}"/>
                </a:ext>
              </a:extLst>
            </p:cNvPr>
            <p:cNvGrpSpPr/>
            <p:nvPr/>
          </p:nvGrpSpPr>
          <p:grpSpPr>
            <a:xfrm>
              <a:off x="260641" y="1059918"/>
              <a:ext cx="5203773" cy="5748508"/>
              <a:chOff x="322600" y="2152914"/>
              <a:chExt cx="2555116" cy="282258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89" name="Google Shape;521;p30">
                <a:extLst>
                  <a:ext uri="{FF2B5EF4-FFF2-40B4-BE49-F238E27FC236}">
                    <a16:creationId xmlns:a16="http://schemas.microsoft.com/office/drawing/2014/main" id="{D4A13C09-320F-44F8-9E60-CE2AE09CF7D8}"/>
                  </a:ext>
                </a:extLst>
              </p:cNvPr>
              <p:cNvSpPr/>
              <p:nvPr/>
            </p:nvSpPr>
            <p:spPr>
              <a:xfrm rot="10800000">
                <a:off x="2683769" y="478155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522;p30">
                <a:extLst>
                  <a:ext uri="{FF2B5EF4-FFF2-40B4-BE49-F238E27FC236}">
                    <a16:creationId xmlns:a16="http://schemas.microsoft.com/office/drawing/2014/main" id="{F7E3AB84-9A24-4ECB-BDCB-B02A3520840D}"/>
                  </a:ext>
                </a:extLst>
              </p:cNvPr>
              <p:cNvSpPr/>
              <p:nvPr/>
            </p:nvSpPr>
            <p:spPr>
              <a:xfrm rot="10800000">
                <a:off x="322600" y="2152914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557F1489-AD17-4B90-8517-D93C7D91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Treatment Efficacies or Statistical Analysis</a:t>
            </a:r>
            <a:endParaRPr lang="en-IN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FF58B48-C81F-4215-B914-84DD9B8833EB}"/>
              </a:ext>
            </a:extLst>
          </p:cNvPr>
          <p:cNvGrpSpPr/>
          <p:nvPr/>
        </p:nvGrpSpPr>
        <p:grpSpPr>
          <a:xfrm>
            <a:off x="7020664" y="2647022"/>
            <a:ext cx="709979" cy="2475055"/>
            <a:chOff x="6957001" y="2647022"/>
            <a:chExt cx="709979" cy="2475055"/>
          </a:xfrm>
        </p:grpSpPr>
        <p:grpSp>
          <p:nvGrpSpPr>
            <p:cNvPr id="212" name="Google Shape;689;p22">
              <a:extLst>
                <a:ext uri="{FF2B5EF4-FFF2-40B4-BE49-F238E27FC236}">
                  <a16:creationId xmlns:a16="http://schemas.microsoft.com/office/drawing/2014/main" id="{B2C7F4C6-86F9-47B4-A41C-C68D14946E9A}"/>
                </a:ext>
              </a:extLst>
            </p:cNvPr>
            <p:cNvGrpSpPr/>
            <p:nvPr/>
          </p:nvGrpSpPr>
          <p:grpSpPr>
            <a:xfrm>
              <a:off x="6957001" y="2647022"/>
              <a:ext cx="181909" cy="177231"/>
              <a:chOff x="5190977" y="1685374"/>
              <a:chExt cx="129684" cy="126349"/>
            </a:xfrm>
          </p:grpSpPr>
          <p:sp>
            <p:nvSpPr>
              <p:cNvPr id="218" name="Google Shape;690;p22">
                <a:extLst>
                  <a:ext uri="{FF2B5EF4-FFF2-40B4-BE49-F238E27FC236}">
                    <a16:creationId xmlns:a16="http://schemas.microsoft.com/office/drawing/2014/main" id="{F580CB4C-73F0-4CC6-B411-715592760412}"/>
                  </a:ext>
                </a:extLst>
              </p:cNvPr>
              <p:cNvSpPr/>
              <p:nvPr/>
            </p:nvSpPr>
            <p:spPr>
              <a:xfrm>
                <a:off x="5190977" y="1685374"/>
                <a:ext cx="129684" cy="126349"/>
              </a:xfrm>
              <a:custGeom>
                <a:avLst/>
                <a:gdLst/>
                <a:ahLst/>
                <a:cxnLst/>
                <a:rect l="l" t="t" r="r" b="b"/>
                <a:pathLst>
                  <a:path w="973" h="948" extrusionOk="0">
                    <a:moveTo>
                      <a:pt x="487" y="1"/>
                    </a:moveTo>
                    <a:cubicBezTo>
                      <a:pt x="217" y="1"/>
                      <a:pt x="0" y="217"/>
                      <a:pt x="0" y="487"/>
                    </a:cubicBezTo>
                    <a:cubicBezTo>
                      <a:pt x="0" y="731"/>
                      <a:pt x="217" y="947"/>
                      <a:pt x="487" y="947"/>
                    </a:cubicBezTo>
                    <a:cubicBezTo>
                      <a:pt x="757" y="947"/>
                      <a:pt x="973" y="731"/>
                      <a:pt x="973" y="487"/>
                    </a:cubicBezTo>
                    <a:cubicBezTo>
                      <a:pt x="973" y="217"/>
                      <a:pt x="757" y="1"/>
                      <a:pt x="4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219" name="Google Shape;691;p22">
                <a:extLst>
                  <a:ext uri="{FF2B5EF4-FFF2-40B4-BE49-F238E27FC236}">
                    <a16:creationId xmlns:a16="http://schemas.microsoft.com/office/drawing/2014/main" id="{998E9271-D59B-49AA-A349-F367AEEBD7A4}"/>
                  </a:ext>
                </a:extLst>
              </p:cNvPr>
              <p:cNvSpPr/>
              <p:nvPr/>
            </p:nvSpPr>
            <p:spPr>
              <a:xfrm>
                <a:off x="5223498" y="1714163"/>
                <a:ext cx="68374" cy="68772"/>
              </a:xfrm>
              <a:custGeom>
                <a:avLst/>
                <a:gdLst/>
                <a:ahLst/>
                <a:cxnLst/>
                <a:rect l="l" t="t" r="r" b="b"/>
                <a:pathLst>
                  <a:path w="513" h="516" extrusionOk="0">
                    <a:moveTo>
                      <a:pt x="243" y="1"/>
                    </a:moveTo>
                    <a:cubicBezTo>
                      <a:pt x="109" y="1"/>
                      <a:pt x="1" y="109"/>
                      <a:pt x="1" y="271"/>
                    </a:cubicBezTo>
                    <a:cubicBezTo>
                      <a:pt x="1" y="407"/>
                      <a:pt x="109" y="515"/>
                      <a:pt x="243" y="515"/>
                    </a:cubicBezTo>
                    <a:cubicBezTo>
                      <a:pt x="379" y="515"/>
                      <a:pt x="513" y="407"/>
                      <a:pt x="513" y="271"/>
                    </a:cubicBezTo>
                    <a:cubicBezTo>
                      <a:pt x="513" y="109"/>
                      <a:pt x="379" y="1"/>
                      <a:pt x="2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</p:grpSp>
        <p:grpSp>
          <p:nvGrpSpPr>
            <p:cNvPr id="221" name="Google Shape;698;p22">
              <a:extLst>
                <a:ext uri="{FF2B5EF4-FFF2-40B4-BE49-F238E27FC236}">
                  <a16:creationId xmlns:a16="http://schemas.microsoft.com/office/drawing/2014/main" id="{A986D98F-21B1-498C-A467-DFABBFFE4922}"/>
                </a:ext>
              </a:extLst>
            </p:cNvPr>
            <p:cNvGrpSpPr/>
            <p:nvPr/>
          </p:nvGrpSpPr>
          <p:grpSpPr>
            <a:xfrm>
              <a:off x="6957001" y="4945405"/>
              <a:ext cx="181909" cy="176672"/>
              <a:chOff x="5190977" y="3517974"/>
              <a:chExt cx="129684" cy="125950"/>
            </a:xfrm>
          </p:grpSpPr>
          <p:sp>
            <p:nvSpPr>
              <p:cNvPr id="227" name="Google Shape;699;p22">
                <a:extLst>
                  <a:ext uri="{FF2B5EF4-FFF2-40B4-BE49-F238E27FC236}">
                    <a16:creationId xmlns:a16="http://schemas.microsoft.com/office/drawing/2014/main" id="{1A2A7337-26F5-43B7-91A4-0FFF27D17471}"/>
                  </a:ext>
                </a:extLst>
              </p:cNvPr>
              <p:cNvSpPr/>
              <p:nvPr/>
            </p:nvSpPr>
            <p:spPr>
              <a:xfrm>
                <a:off x="5190977" y="3517974"/>
                <a:ext cx="129684" cy="125950"/>
              </a:xfrm>
              <a:custGeom>
                <a:avLst/>
                <a:gdLst/>
                <a:ahLst/>
                <a:cxnLst/>
                <a:rect l="l" t="t" r="r" b="b"/>
                <a:pathLst>
                  <a:path w="973" h="945" extrusionOk="0">
                    <a:moveTo>
                      <a:pt x="487" y="0"/>
                    </a:moveTo>
                    <a:cubicBezTo>
                      <a:pt x="217" y="0"/>
                      <a:pt x="0" y="216"/>
                      <a:pt x="0" y="458"/>
                    </a:cubicBezTo>
                    <a:cubicBezTo>
                      <a:pt x="0" y="729"/>
                      <a:pt x="217" y="945"/>
                      <a:pt x="487" y="945"/>
                    </a:cubicBezTo>
                    <a:cubicBezTo>
                      <a:pt x="757" y="945"/>
                      <a:pt x="973" y="729"/>
                      <a:pt x="973" y="458"/>
                    </a:cubicBezTo>
                    <a:cubicBezTo>
                      <a:pt x="973" y="216"/>
                      <a:pt x="757" y="0"/>
                      <a:pt x="4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228" name="Google Shape;700;p22">
                <a:extLst>
                  <a:ext uri="{FF2B5EF4-FFF2-40B4-BE49-F238E27FC236}">
                    <a16:creationId xmlns:a16="http://schemas.microsoft.com/office/drawing/2014/main" id="{4ACA4DC6-AE00-4B22-ACA4-DC3A82329056}"/>
                  </a:ext>
                </a:extLst>
              </p:cNvPr>
              <p:cNvSpPr/>
              <p:nvPr/>
            </p:nvSpPr>
            <p:spPr>
              <a:xfrm>
                <a:off x="5223498" y="3546763"/>
                <a:ext cx="68374" cy="68373"/>
              </a:xfrm>
              <a:custGeom>
                <a:avLst/>
                <a:gdLst/>
                <a:ahLst/>
                <a:cxnLst/>
                <a:rect l="l" t="t" r="r" b="b"/>
                <a:pathLst>
                  <a:path w="513" h="513" extrusionOk="0">
                    <a:moveTo>
                      <a:pt x="243" y="0"/>
                    </a:moveTo>
                    <a:cubicBezTo>
                      <a:pt x="109" y="0"/>
                      <a:pt x="1" y="108"/>
                      <a:pt x="1" y="242"/>
                    </a:cubicBezTo>
                    <a:cubicBezTo>
                      <a:pt x="1" y="404"/>
                      <a:pt x="109" y="513"/>
                      <a:pt x="243" y="513"/>
                    </a:cubicBezTo>
                    <a:cubicBezTo>
                      <a:pt x="379" y="513"/>
                      <a:pt x="513" y="404"/>
                      <a:pt x="513" y="242"/>
                    </a:cubicBezTo>
                    <a:cubicBezTo>
                      <a:pt x="513" y="108"/>
                      <a:pt x="379" y="0"/>
                      <a:pt x="2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</p:grpSp>
        <p:grpSp>
          <p:nvGrpSpPr>
            <p:cNvPr id="230" name="Google Shape;707;p22">
              <a:extLst>
                <a:ext uri="{FF2B5EF4-FFF2-40B4-BE49-F238E27FC236}">
                  <a16:creationId xmlns:a16="http://schemas.microsoft.com/office/drawing/2014/main" id="{B5082978-5382-4C28-8B76-2CC02B2038FD}"/>
                </a:ext>
              </a:extLst>
            </p:cNvPr>
            <p:cNvGrpSpPr/>
            <p:nvPr/>
          </p:nvGrpSpPr>
          <p:grpSpPr>
            <a:xfrm>
              <a:off x="7489744" y="3799399"/>
              <a:ext cx="177236" cy="181905"/>
              <a:chOff x="5651734" y="2614202"/>
              <a:chExt cx="126352" cy="129681"/>
            </a:xfrm>
          </p:grpSpPr>
          <p:sp>
            <p:nvSpPr>
              <p:cNvPr id="237" name="Google Shape;708;p22">
                <a:extLst>
                  <a:ext uri="{FF2B5EF4-FFF2-40B4-BE49-F238E27FC236}">
                    <a16:creationId xmlns:a16="http://schemas.microsoft.com/office/drawing/2014/main" id="{06073454-6E8E-458C-A581-7646B22B254E}"/>
                  </a:ext>
                </a:extLst>
              </p:cNvPr>
              <p:cNvSpPr/>
              <p:nvPr/>
            </p:nvSpPr>
            <p:spPr>
              <a:xfrm>
                <a:off x="5651734" y="2614202"/>
                <a:ext cx="126352" cy="129681"/>
              </a:xfrm>
              <a:custGeom>
                <a:avLst/>
                <a:gdLst/>
                <a:ahLst/>
                <a:cxnLst/>
                <a:rect l="l" t="t" r="r" b="b"/>
                <a:pathLst>
                  <a:path w="948" h="973" extrusionOk="0">
                    <a:moveTo>
                      <a:pt x="487" y="1"/>
                    </a:moveTo>
                    <a:cubicBezTo>
                      <a:pt x="217" y="1"/>
                      <a:pt x="1" y="217"/>
                      <a:pt x="1" y="487"/>
                    </a:cubicBezTo>
                    <a:cubicBezTo>
                      <a:pt x="1" y="757"/>
                      <a:pt x="217" y="973"/>
                      <a:pt x="487" y="973"/>
                    </a:cubicBezTo>
                    <a:cubicBezTo>
                      <a:pt x="731" y="973"/>
                      <a:pt x="947" y="757"/>
                      <a:pt x="947" y="487"/>
                    </a:cubicBezTo>
                    <a:cubicBezTo>
                      <a:pt x="947" y="217"/>
                      <a:pt x="731" y="1"/>
                      <a:pt x="4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238" name="Google Shape;709;p22">
                <a:extLst>
                  <a:ext uri="{FF2B5EF4-FFF2-40B4-BE49-F238E27FC236}">
                    <a16:creationId xmlns:a16="http://schemas.microsoft.com/office/drawing/2014/main" id="{4489C5B4-2551-4CEC-B553-DE9EA8191BE8}"/>
                  </a:ext>
                </a:extLst>
              </p:cNvPr>
              <p:cNvSpPr/>
              <p:nvPr/>
            </p:nvSpPr>
            <p:spPr>
              <a:xfrm>
                <a:off x="5680523" y="2646723"/>
                <a:ext cx="68774" cy="64907"/>
              </a:xfrm>
              <a:custGeom>
                <a:avLst/>
                <a:gdLst/>
                <a:ahLst/>
                <a:cxnLst/>
                <a:rect l="l" t="t" r="r" b="b"/>
                <a:pathLst>
                  <a:path w="516" h="487" extrusionOk="0">
                    <a:moveTo>
                      <a:pt x="271" y="1"/>
                    </a:moveTo>
                    <a:cubicBezTo>
                      <a:pt x="109" y="1"/>
                      <a:pt x="1" y="109"/>
                      <a:pt x="1" y="243"/>
                    </a:cubicBezTo>
                    <a:cubicBezTo>
                      <a:pt x="1" y="379"/>
                      <a:pt x="109" y="487"/>
                      <a:pt x="271" y="487"/>
                    </a:cubicBezTo>
                    <a:cubicBezTo>
                      <a:pt x="407" y="487"/>
                      <a:pt x="515" y="379"/>
                      <a:pt x="515" y="243"/>
                    </a:cubicBezTo>
                    <a:cubicBezTo>
                      <a:pt x="515" y="109"/>
                      <a:pt x="407" y="1"/>
                      <a:pt x="27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71A067B-7460-4CD3-84A4-7ED26CFE2E37}"/>
              </a:ext>
            </a:extLst>
          </p:cNvPr>
          <p:cNvGrpSpPr/>
          <p:nvPr/>
        </p:nvGrpSpPr>
        <p:grpSpPr>
          <a:xfrm>
            <a:off x="265702" y="1831183"/>
            <a:ext cx="4921965" cy="4094038"/>
            <a:chOff x="329364" y="1831183"/>
            <a:chExt cx="4921965" cy="4094038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40938B2-6B87-4C6A-82BA-F5D47565F592}"/>
                </a:ext>
              </a:extLst>
            </p:cNvPr>
            <p:cNvGrpSpPr/>
            <p:nvPr/>
          </p:nvGrpSpPr>
          <p:grpSpPr>
            <a:xfrm>
              <a:off x="4522331" y="2647022"/>
              <a:ext cx="728998" cy="2475055"/>
              <a:chOff x="4522331" y="2647022"/>
              <a:chExt cx="728998" cy="2475055"/>
            </a:xfrm>
          </p:grpSpPr>
          <p:grpSp>
            <p:nvGrpSpPr>
              <p:cNvPr id="240" name="Google Shape;717;p22">
                <a:extLst>
                  <a:ext uri="{FF2B5EF4-FFF2-40B4-BE49-F238E27FC236}">
                    <a16:creationId xmlns:a16="http://schemas.microsoft.com/office/drawing/2014/main" id="{AC6EDE49-126C-436E-A885-6F3154319668}"/>
                  </a:ext>
                </a:extLst>
              </p:cNvPr>
              <p:cNvGrpSpPr/>
              <p:nvPr/>
            </p:nvGrpSpPr>
            <p:grpSpPr>
              <a:xfrm>
                <a:off x="5072038" y="2647022"/>
                <a:ext cx="176674" cy="177231"/>
                <a:chOff x="3862683" y="1685374"/>
                <a:chExt cx="125952" cy="126349"/>
              </a:xfrm>
            </p:grpSpPr>
            <p:sp>
              <p:nvSpPr>
                <p:cNvPr id="246" name="Google Shape;718;p22">
                  <a:extLst>
                    <a:ext uri="{FF2B5EF4-FFF2-40B4-BE49-F238E27FC236}">
                      <a16:creationId xmlns:a16="http://schemas.microsoft.com/office/drawing/2014/main" id="{BFAC2F39-EBE8-435C-9AA9-AE126034C60D}"/>
                    </a:ext>
                  </a:extLst>
                </p:cNvPr>
                <p:cNvSpPr/>
                <p:nvPr/>
              </p:nvSpPr>
              <p:spPr>
                <a:xfrm>
                  <a:off x="3862683" y="1685374"/>
                  <a:ext cx="125952" cy="126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5" h="948" extrusionOk="0">
                      <a:moveTo>
                        <a:pt x="459" y="1"/>
                      </a:moveTo>
                      <a:cubicBezTo>
                        <a:pt x="217" y="1"/>
                        <a:pt x="1" y="217"/>
                        <a:pt x="1" y="487"/>
                      </a:cubicBezTo>
                      <a:cubicBezTo>
                        <a:pt x="1" y="731"/>
                        <a:pt x="217" y="947"/>
                        <a:pt x="459" y="947"/>
                      </a:cubicBezTo>
                      <a:cubicBezTo>
                        <a:pt x="729" y="947"/>
                        <a:pt x="945" y="731"/>
                        <a:pt x="945" y="487"/>
                      </a:cubicBezTo>
                      <a:cubicBezTo>
                        <a:pt x="945" y="217"/>
                        <a:pt x="729" y="1"/>
                        <a:pt x="45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47" name="Google Shape;719;p22">
                  <a:extLst>
                    <a:ext uri="{FF2B5EF4-FFF2-40B4-BE49-F238E27FC236}">
                      <a16:creationId xmlns:a16="http://schemas.microsoft.com/office/drawing/2014/main" id="{41E8BF50-8A92-439D-803B-6EC908F190A7}"/>
                    </a:ext>
                  </a:extLst>
                </p:cNvPr>
                <p:cNvSpPr/>
                <p:nvPr/>
              </p:nvSpPr>
              <p:spPr>
                <a:xfrm>
                  <a:off x="3891472" y="1714163"/>
                  <a:ext cx="68374" cy="68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516" extrusionOk="0">
                      <a:moveTo>
                        <a:pt x="243" y="1"/>
                      </a:moveTo>
                      <a:cubicBezTo>
                        <a:pt x="109" y="1"/>
                        <a:pt x="1" y="109"/>
                        <a:pt x="1" y="271"/>
                      </a:cubicBezTo>
                      <a:cubicBezTo>
                        <a:pt x="1" y="407"/>
                        <a:pt x="109" y="515"/>
                        <a:pt x="243" y="515"/>
                      </a:cubicBezTo>
                      <a:cubicBezTo>
                        <a:pt x="405" y="515"/>
                        <a:pt x="513" y="407"/>
                        <a:pt x="513" y="271"/>
                      </a:cubicBezTo>
                      <a:cubicBezTo>
                        <a:pt x="513" y="109"/>
                        <a:pt x="405" y="1"/>
                        <a:pt x="24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</p:grpSp>
          <p:grpSp>
            <p:nvGrpSpPr>
              <p:cNvPr id="249" name="Google Shape;726;p22">
                <a:extLst>
                  <a:ext uri="{FF2B5EF4-FFF2-40B4-BE49-F238E27FC236}">
                    <a16:creationId xmlns:a16="http://schemas.microsoft.com/office/drawing/2014/main" id="{AD5566CB-73AA-463F-B47C-7B446E82CD8F}"/>
                  </a:ext>
                </a:extLst>
              </p:cNvPr>
              <p:cNvGrpSpPr/>
              <p:nvPr/>
            </p:nvGrpSpPr>
            <p:grpSpPr>
              <a:xfrm>
                <a:off x="5069420" y="4945405"/>
                <a:ext cx="181909" cy="176672"/>
                <a:chOff x="3833894" y="3517974"/>
                <a:chExt cx="129684" cy="125950"/>
              </a:xfrm>
            </p:grpSpPr>
            <p:sp>
              <p:nvSpPr>
                <p:cNvPr id="255" name="Google Shape;727;p22">
                  <a:extLst>
                    <a:ext uri="{FF2B5EF4-FFF2-40B4-BE49-F238E27FC236}">
                      <a16:creationId xmlns:a16="http://schemas.microsoft.com/office/drawing/2014/main" id="{676C57CD-FEA1-44B8-A127-16B059B8D746}"/>
                    </a:ext>
                  </a:extLst>
                </p:cNvPr>
                <p:cNvSpPr/>
                <p:nvPr/>
              </p:nvSpPr>
              <p:spPr>
                <a:xfrm>
                  <a:off x="3833894" y="3517974"/>
                  <a:ext cx="129684" cy="12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3" h="945" extrusionOk="0">
                      <a:moveTo>
                        <a:pt x="487" y="0"/>
                      </a:moveTo>
                      <a:cubicBezTo>
                        <a:pt x="217" y="0"/>
                        <a:pt x="0" y="216"/>
                        <a:pt x="0" y="458"/>
                      </a:cubicBezTo>
                      <a:cubicBezTo>
                        <a:pt x="0" y="729"/>
                        <a:pt x="217" y="945"/>
                        <a:pt x="487" y="945"/>
                      </a:cubicBezTo>
                      <a:cubicBezTo>
                        <a:pt x="757" y="945"/>
                        <a:pt x="973" y="729"/>
                        <a:pt x="973" y="458"/>
                      </a:cubicBezTo>
                      <a:cubicBezTo>
                        <a:pt x="973" y="216"/>
                        <a:pt x="757" y="0"/>
                        <a:pt x="48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56" name="Google Shape;728;p22">
                  <a:extLst>
                    <a:ext uri="{FF2B5EF4-FFF2-40B4-BE49-F238E27FC236}">
                      <a16:creationId xmlns:a16="http://schemas.microsoft.com/office/drawing/2014/main" id="{ABDA4B74-7D17-44E8-A78F-8D24983C7FE8}"/>
                    </a:ext>
                  </a:extLst>
                </p:cNvPr>
                <p:cNvSpPr/>
                <p:nvPr/>
              </p:nvSpPr>
              <p:spPr>
                <a:xfrm>
                  <a:off x="3866149" y="3546763"/>
                  <a:ext cx="64909" cy="68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" h="513" extrusionOk="0">
                      <a:moveTo>
                        <a:pt x="245" y="0"/>
                      </a:moveTo>
                      <a:cubicBezTo>
                        <a:pt x="109" y="0"/>
                        <a:pt x="0" y="108"/>
                        <a:pt x="0" y="242"/>
                      </a:cubicBezTo>
                      <a:cubicBezTo>
                        <a:pt x="0" y="404"/>
                        <a:pt x="109" y="513"/>
                        <a:pt x="245" y="513"/>
                      </a:cubicBezTo>
                      <a:cubicBezTo>
                        <a:pt x="379" y="513"/>
                        <a:pt x="487" y="404"/>
                        <a:pt x="487" y="242"/>
                      </a:cubicBezTo>
                      <a:cubicBezTo>
                        <a:pt x="487" y="108"/>
                        <a:pt x="37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</p:grpSp>
          <p:grpSp>
            <p:nvGrpSpPr>
              <p:cNvPr id="258" name="Google Shape;735;p22">
                <a:extLst>
                  <a:ext uri="{FF2B5EF4-FFF2-40B4-BE49-F238E27FC236}">
                    <a16:creationId xmlns:a16="http://schemas.microsoft.com/office/drawing/2014/main" id="{D9B6FE11-67E9-45AE-BF11-9F46AABE5467}"/>
                  </a:ext>
                </a:extLst>
              </p:cNvPr>
              <p:cNvGrpSpPr/>
              <p:nvPr/>
            </p:nvGrpSpPr>
            <p:grpSpPr>
              <a:xfrm>
                <a:off x="4522331" y="3799399"/>
                <a:ext cx="181909" cy="181905"/>
                <a:chOff x="3390997" y="2614202"/>
                <a:chExt cx="129684" cy="129681"/>
              </a:xfrm>
            </p:grpSpPr>
            <p:sp>
              <p:nvSpPr>
                <p:cNvPr id="264" name="Google Shape;736;p22">
                  <a:extLst>
                    <a:ext uri="{FF2B5EF4-FFF2-40B4-BE49-F238E27FC236}">
                      <a16:creationId xmlns:a16="http://schemas.microsoft.com/office/drawing/2014/main" id="{938F9655-B020-4E5C-ABF5-781BD49E70CA}"/>
                    </a:ext>
                  </a:extLst>
                </p:cNvPr>
                <p:cNvSpPr/>
                <p:nvPr/>
              </p:nvSpPr>
              <p:spPr>
                <a:xfrm>
                  <a:off x="3390997" y="2614202"/>
                  <a:ext cx="129684" cy="129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3" h="973" extrusionOk="0">
                      <a:moveTo>
                        <a:pt x="486" y="1"/>
                      </a:moveTo>
                      <a:cubicBezTo>
                        <a:pt x="216" y="1"/>
                        <a:pt x="0" y="217"/>
                        <a:pt x="0" y="487"/>
                      </a:cubicBezTo>
                      <a:cubicBezTo>
                        <a:pt x="0" y="757"/>
                        <a:pt x="216" y="973"/>
                        <a:pt x="486" y="973"/>
                      </a:cubicBezTo>
                      <a:cubicBezTo>
                        <a:pt x="756" y="973"/>
                        <a:pt x="972" y="757"/>
                        <a:pt x="972" y="487"/>
                      </a:cubicBezTo>
                      <a:cubicBezTo>
                        <a:pt x="972" y="217"/>
                        <a:pt x="756" y="1"/>
                        <a:pt x="48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65" name="Google Shape;737;p22">
                  <a:extLst>
                    <a:ext uri="{FF2B5EF4-FFF2-40B4-BE49-F238E27FC236}">
                      <a16:creationId xmlns:a16="http://schemas.microsoft.com/office/drawing/2014/main" id="{AF286757-D973-4250-BD59-2712861215EB}"/>
                    </a:ext>
                  </a:extLst>
                </p:cNvPr>
                <p:cNvSpPr/>
                <p:nvPr/>
              </p:nvSpPr>
              <p:spPr>
                <a:xfrm>
                  <a:off x="3423518" y="2646723"/>
                  <a:ext cx="68374" cy="64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487" extrusionOk="0">
                      <a:moveTo>
                        <a:pt x="242" y="1"/>
                      </a:moveTo>
                      <a:cubicBezTo>
                        <a:pt x="108" y="1"/>
                        <a:pt x="0" y="109"/>
                        <a:pt x="0" y="243"/>
                      </a:cubicBezTo>
                      <a:cubicBezTo>
                        <a:pt x="0" y="379"/>
                        <a:pt x="108" y="487"/>
                        <a:pt x="242" y="487"/>
                      </a:cubicBezTo>
                      <a:cubicBezTo>
                        <a:pt x="378" y="487"/>
                        <a:pt x="512" y="379"/>
                        <a:pt x="512" y="243"/>
                      </a:cubicBezTo>
                      <a:cubicBezTo>
                        <a:pt x="512" y="109"/>
                        <a:pt x="378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71B914B-C9D3-4D0E-A61F-28D2031C1905}"/>
                </a:ext>
              </a:extLst>
            </p:cNvPr>
            <p:cNvGrpSpPr/>
            <p:nvPr/>
          </p:nvGrpSpPr>
          <p:grpSpPr>
            <a:xfrm>
              <a:off x="820454" y="1831183"/>
              <a:ext cx="4202535" cy="899060"/>
              <a:chOff x="820454" y="1831183"/>
              <a:chExt cx="4202535" cy="899060"/>
            </a:xfrm>
          </p:grpSpPr>
          <p:sp>
            <p:nvSpPr>
              <p:cNvPr id="241" name="Google Shape;720;p22">
                <a:extLst>
                  <a:ext uri="{FF2B5EF4-FFF2-40B4-BE49-F238E27FC236}">
                    <a16:creationId xmlns:a16="http://schemas.microsoft.com/office/drawing/2014/main" id="{8ED9647F-52CA-4096-A730-77A2D9C92E22}"/>
                  </a:ext>
                </a:extLst>
              </p:cNvPr>
              <p:cNvSpPr/>
              <p:nvPr/>
            </p:nvSpPr>
            <p:spPr>
              <a:xfrm flipH="1">
                <a:off x="820454" y="1831284"/>
                <a:ext cx="3986791" cy="898858"/>
              </a:xfrm>
              <a:prstGeom prst="roundRect">
                <a:avLst>
                  <a:gd name="adj" fmla="val 50000"/>
                </a:avLst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38CBC9D-1C9D-4961-A463-39F97F675C2E}"/>
                  </a:ext>
                </a:extLst>
              </p:cNvPr>
              <p:cNvGrpSpPr/>
              <p:nvPr/>
            </p:nvGrpSpPr>
            <p:grpSpPr>
              <a:xfrm>
                <a:off x="4401358" y="1831183"/>
                <a:ext cx="621631" cy="899060"/>
                <a:chOff x="4401358" y="1833264"/>
                <a:chExt cx="621631" cy="899060"/>
              </a:xfrm>
            </p:grpSpPr>
            <p:sp>
              <p:nvSpPr>
                <p:cNvPr id="242" name="Google Shape;721;p22">
                  <a:extLst>
                    <a:ext uri="{FF2B5EF4-FFF2-40B4-BE49-F238E27FC236}">
                      <a16:creationId xmlns:a16="http://schemas.microsoft.com/office/drawing/2014/main" id="{045D8DFA-EE8C-4E82-BB2E-A6395A9DF041}"/>
                    </a:ext>
                  </a:extLst>
                </p:cNvPr>
                <p:cNvSpPr/>
                <p:nvPr/>
              </p:nvSpPr>
              <p:spPr>
                <a:xfrm flipH="1">
                  <a:off x="4401358" y="1833264"/>
                  <a:ext cx="449819" cy="899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6" h="4809" extrusionOk="0">
                      <a:moveTo>
                        <a:pt x="2405" y="0"/>
                      </a:moveTo>
                      <a:cubicBezTo>
                        <a:pt x="1081" y="0"/>
                        <a:pt x="0" y="1081"/>
                        <a:pt x="0" y="2405"/>
                      </a:cubicBezTo>
                      <a:cubicBezTo>
                        <a:pt x="0" y="3728"/>
                        <a:pt x="1081" y="4808"/>
                        <a:pt x="2405" y="4808"/>
                      </a:cubicBezTo>
                      <a:lnTo>
                        <a:pt x="240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44" name="Google Shape;723;p22">
                  <a:extLst>
                    <a:ext uri="{FF2B5EF4-FFF2-40B4-BE49-F238E27FC236}">
                      <a16:creationId xmlns:a16="http://schemas.microsoft.com/office/drawing/2014/main" id="{C7062510-A0AF-49B6-96BE-61D3CBE2B96A}"/>
                    </a:ext>
                  </a:extLst>
                </p:cNvPr>
                <p:cNvSpPr/>
                <p:nvPr/>
              </p:nvSpPr>
              <p:spPr>
                <a:xfrm flipH="1">
                  <a:off x="4669267" y="2313174"/>
                  <a:ext cx="353722" cy="267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431" extrusionOk="0">
                      <a:moveTo>
                        <a:pt x="1243" y="0"/>
                      </a:moveTo>
                      <a:lnTo>
                        <a:pt x="1" y="1431"/>
                      </a:lnTo>
                      <a:lnTo>
                        <a:pt x="1892" y="1269"/>
                      </a:lnTo>
                      <a:lnTo>
                        <a:pt x="124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</p:grpSp>
          <p:sp>
            <p:nvSpPr>
              <p:cNvPr id="245" name="Google Shape;724;p22">
                <a:extLst>
                  <a:ext uri="{FF2B5EF4-FFF2-40B4-BE49-F238E27FC236}">
                    <a16:creationId xmlns:a16="http://schemas.microsoft.com/office/drawing/2014/main" id="{DA429120-1A84-4F37-B184-E7CF0A1DC91A}"/>
                  </a:ext>
                </a:extLst>
              </p:cNvPr>
              <p:cNvSpPr txBox="1"/>
              <p:nvPr/>
            </p:nvSpPr>
            <p:spPr>
              <a:xfrm flipH="1">
                <a:off x="1217632" y="1862222"/>
                <a:ext cx="2509734" cy="8369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098A71E-BA62-4478-8A9B-AFB4AD96B04E}"/>
                  </a:ext>
                </a:extLst>
              </p:cNvPr>
              <p:cNvGrpSpPr/>
              <p:nvPr/>
            </p:nvGrpSpPr>
            <p:grpSpPr>
              <a:xfrm>
                <a:off x="3979756" y="1899422"/>
                <a:ext cx="762972" cy="762583"/>
                <a:chOff x="3967056" y="1899072"/>
                <a:chExt cx="762972" cy="762583"/>
              </a:xfrm>
            </p:grpSpPr>
            <p:sp>
              <p:nvSpPr>
                <p:cNvPr id="243" name="Google Shape;722;p22">
                  <a:extLst>
                    <a:ext uri="{FF2B5EF4-FFF2-40B4-BE49-F238E27FC236}">
                      <a16:creationId xmlns:a16="http://schemas.microsoft.com/office/drawing/2014/main" id="{61DC92FC-6D47-45FC-B1D6-1AC38F712D4A}"/>
                    </a:ext>
                  </a:extLst>
                </p:cNvPr>
                <p:cNvSpPr/>
                <p:nvPr/>
              </p:nvSpPr>
              <p:spPr>
                <a:xfrm flipH="1">
                  <a:off x="3967056" y="1899072"/>
                  <a:ext cx="762972" cy="762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1" h="4079" extrusionOk="0">
                      <a:moveTo>
                        <a:pt x="2053" y="1"/>
                      </a:moveTo>
                      <a:cubicBezTo>
                        <a:pt x="919" y="1"/>
                        <a:pt x="1" y="919"/>
                        <a:pt x="1" y="2053"/>
                      </a:cubicBezTo>
                      <a:cubicBezTo>
                        <a:pt x="1" y="3160"/>
                        <a:pt x="919" y="4078"/>
                        <a:pt x="2053" y="4078"/>
                      </a:cubicBezTo>
                      <a:cubicBezTo>
                        <a:pt x="3162" y="4078"/>
                        <a:pt x="4080" y="3160"/>
                        <a:pt x="4080" y="2053"/>
                      </a:cubicBezTo>
                      <a:cubicBezTo>
                        <a:pt x="4080" y="919"/>
                        <a:pt x="3162" y="1"/>
                        <a:pt x="2053" y="1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98CE67C0-52A8-4DAE-9AAA-F38E83972EE4}"/>
                    </a:ext>
                  </a:extLst>
                </p:cNvPr>
                <p:cNvSpPr/>
                <p:nvPr/>
              </p:nvSpPr>
              <p:spPr>
                <a:xfrm>
                  <a:off x="4126064" y="2065743"/>
                  <a:ext cx="444956" cy="429240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E9ECFA4-731F-4446-A336-AAE3391C3E00}"/>
                </a:ext>
              </a:extLst>
            </p:cNvPr>
            <p:cNvGrpSpPr/>
            <p:nvPr/>
          </p:nvGrpSpPr>
          <p:grpSpPr>
            <a:xfrm>
              <a:off x="820454" y="5026161"/>
              <a:ext cx="4227587" cy="899060"/>
              <a:chOff x="820454" y="5026161"/>
              <a:chExt cx="4227587" cy="899060"/>
            </a:xfrm>
          </p:grpSpPr>
          <p:sp>
            <p:nvSpPr>
              <p:cNvPr id="250" name="Google Shape;729;p22">
                <a:extLst>
                  <a:ext uri="{FF2B5EF4-FFF2-40B4-BE49-F238E27FC236}">
                    <a16:creationId xmlns:a16="http://schemas.microsoft.com/office/drawing/2014/main" id="{F11A399F-DB28-451E-A623-E1C4FE7B4607}"/>
                  </a:ext>
                </a:extLst>
              </p:cNvPr>
              <p:cNvSpPr/>
              <p:nvPr/>
            </p:nvSpPr>
            <p:spPr>
              <a:xfrm flipH="1">
                <a:off x="820454" y="5026262"/>
                <a:ext cx="3986790" cy="898858"/>
              </a:xfrm>
              <a:prstGeom prst="roundRect">
                <a:avLst>
                  <a:gd name="adj" fmla="val 50000"/>
                </a:avLst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2D090322-503E-4B4F-A3AE-DA06FE2954B3}"/>
                  </a:ext>
                </a:extLst>
              </p:cNvPr>
              <p:cNvGrpSpPr/>
              <p:nvPr/>
            </p:nvGrpSpPr>
            <p:grpSpPr>
              <a:xfrm>
                <a:off x="4401358" y="5026161"/>
                <a:ext cx="646683" cy="899060"/>
                <a:chOff x="4401358" y="5029981"/>
                <a:chExt cx="646683" cy="899060"/>
              </a:xfrm>
            </p:grpSpPr>
            <p:sp>
              <p:nvSpPr>
                <p:cNvPr id="251" name="Google Shape;730;p22">
                  <a:extLst>
                    <a:ext uri="{FF2B5EF4-FFF2-40B4-BE49-F238E27FC236}">
                      <a16:creationId xmlns:a16="http://schemas.microsoft.com/office/drawing/2014/main" id="{70D51585-51A8-484C-A88A-16FF87DA0975}"/>
                    </a:ext>
                  </a:extLst>
                </p:cNvPr>
                <p:cNvSpPr/>
                <p:nvPr/>
              </p:nvSpPr>
              <p:spPr>
                <a:xfrm flipH="1">
                  <a:off x="4401358" y="5029981"/>
                  <a:ext cx="449819" cy="899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6" h="4809" extrusionOk="0">
                      <a:moveTo>
                        <a:pt x="2405" y="0"/>
                      </a:moveTo>
                      <a:cubicBezTo>
                        <a:pt x="1081" y="0"/>
                        <a:pt x="0" y="1081"/>
                        <a:pt x="0" y="2403"/>
                      </a:cubicBezTo>
                      <a:cubicBezTo>
                        <a:pt x="0" y="3728"/>
                        <a:pt x="1081" y="4808"/>
                        <a:pt x="2405" y="4808"/>
                      </a:cubicBezTo>
                      <a:lnTo>
                        <a:pt x="240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53" name="Google Shape;732;p22">
                  <a:extLst>
                    <a:ext uri="{FF2B5EF4-FFF2-40B4-BE49-F238E27FC236}">
                      <a16:creationId xmlns:a16="http://schemas.microsoft.com/office/drawing/2014/main" id="{2B921A0A-02C2-4A10-AA82-06E08105F934}"/>
                    </a:ext>
                  </a:extLst>
                </p:cNvPr>
                <p:cNvSpPr/>
                <p:nvPr/>
              </p:nvSpPr>
              <p:spPr>
                <a:xfrm rot="20700019" flipH="1">
                  <a:off x="4694322" y="5104812"/>
                  <a:ext cx="353719" cy="257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377" extrusionOk="0">
                      <a:moveTo>
                        <a:pt x="1892" y="1"/>
                      </a:moveTo>
                      <a:lnTo>
                        <a:pt x="1" y="189"/>
                      </a:lnTo>
                      <a:lnTo>
                        <a:pt x="1514" y="1377"/>
                      </a:lnTo>
                      <a:lnTo>
                        <a:pt x="1892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</p:grpSp>
          <p:sp>
            <p:nvSpPr>
              <p:cNvPr id="254" name="Google Shape;733;p22">
                <a:extLst>
                  <a:ext uri="{FF2B5EF4-FFF2-40B4-BE49-F238E27FC236}">
                    <a16:creationId xmlns:a16="http://schemas.microsoft.com/office/drawing/2014/main" id="{4CBD66A1-84CD-4D7D-9408-036B212AC34F}"/>
                  </a:ext>
                </a:extLst>
              </p:cNvPr>
              <p:cNvSpPr txBox="1"/>
              <p:nvPr/>
            </p:nvSpPr>
            <p:spPr>
              <a:xfrm flipH="1">
                <a:off x="1249956" y="5058688"/>
                <a:ext cx="2509734" cy="8340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50BCE5D9-1BC6-4E11-9476-8BD8CACFD0EA}"/>
                  </a:ext>
                </a:extLst>
              </p:cNvPr>
              <p:cNvGrpSpPr/>
              <p:nvPr/>
            </p:nvGrpSpPr>
            <p:grpSpPr>
              <a:xfrm>
                <a:off x="3967056" y="5094307"/>
                <a:ext cx="762972" cy="762769"/>
                <a:chOff x="3967056" y="5095415"/>
                <a:chExt cx="762972" cy="762769"/>
              </a:xfrm>
            </p:grpSpPr>
            <p:sp>
              <p:nvSpPr>
                <p:cNvPr id="252" name="Google Shape;731;p22">
                  <a:extLst>
                    <a:ext uri="{FF2B5EF4-FFF2-40B4-BE49-F238E27FC236}">
                      <a16:creationId xmlns:a16="http://schemas.microsoft.com/office/drawing/2014/main" id="{A6CCB57F-2112-4582-93C8-A8AF85E9B53F}"/>
                    </a:ext>
                  </a:extLst>
                </p:cNvPr>
                <p:cNvSpPr/>
                <p:nvPr/>
              </p:nvSpPr>
              <p:spPr>
                <a:xfrm flipH="1">
                  <a:off x="3967056" y="5095415"/>
                  <a:ext cx="762972" cy="762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1" h="4080" extrusionOk="0">
                      <a:moveTo>
                        <a:pt x="2053" y="0"/>
                      </a:moveTo>
                      <a:cubicBezTo>
                        <a:pt x="919" y="0"/>
                        <a:pt x="1" y="919"/>
                        <a:pt x="1" y="2053"/>
                      </a:cubicBezTo>
                      <a:cubicBezTo>
                        <a:pt x="1" y="3162"/>
                        <a:pt x="919" y="4080"/>
                        <a:pt x="2053" y="4080"/>
                      </a:cubicBezTo>
                      <a:cubicBezTo>
                        <a:pt x="3162" y="4080"/>
                        <a:pt x="4080" y="3162"/>
                        <a:pt x="4080" y="2053"/>
                      </a:cubicBezTo>
                      <a:cubicBezTo>
                        <a:pt x="4080" y="919"/>
                        <a:pt x="3162" y="0"/>
                        <a:pt x="2053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9BB520A8-A3CB-48FC-8278-8F71646F9781}"/>
                    </a:ext>
                  </a:extLst>
                </p:cNvPr>
                <p:cNvSpPr/>
                <p:nvPr/>
              </p:nvSpPr>
              <p:spPr>
                <a:xfrm>
                  <a:off x="4134868" y="5271895"/>
                  <a:ext cx="427348" cy="409808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975A2B9-67C6-4093-B880-F3696D54614B}"/>
                </a:ext>
              </a:extLst>
            </p:cNvPr>
            <p:cNvGrpSpPr/>
            <p:nvPr/>
          </p:nvGrpSpPr>
          <p:grpSpPr>
            <a:xfrm>
              <a:off x="329364" y="3429797"/>
              <a:ext cx="4078721" cy="895070"/>
              <a:chOff x="329364" y="3429797"/>
              <a:chExt cx="4078721" cy="895070"/>
            </a:xfrm>
          </p:grpSpPr>
          <p:sp>
            <p:nvSpPr>
              <p:cNvPr id="259" name="Google Shape;738;p22">
                <a:extLst>
                  <a:ext uri="{FF2B5EF4-FFF2-40B4-BE49-F238E27FC236}">
                    <a16:creationId xmlns:a16="http://schemas.microsoft.com/office/drawing/2014/main" id="{22AF717B-79C6-4AC6-AE7D-D64E4D8FE74A}"/>
                  </a:ext>
                </a:extLst>
              </p:cNvPr>
              <p:cNvSpPr/>
              <p:nvPr/>
            </p:nvSpPr>
            <p:spPr>
              <a:xfrm flipH="1">
                <a:off x="329364" y="3429797"/>
                <a:ext cx="3828143" cy="895070"/>
              </a:xfrm>
              <a:prstGeom prst="roundRect">
                <a:avLst>
                  <a:gd name="adj" fmla="val 50000"/>
                </a:avLst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1A4007F-5A29-420E-8E70-146440BFFC34}"/>
                  </a:ext>
                </a:extLst>
              </p:cNvPr>
              <p:cNvGrpSpPr/>
              <p:nvPr/>
            </p:nvGrpSpPr>
            <p:grpSpPr>
              <a:xfrm>
                <a:off x="3266224" y="3431691"/>
                <a:ext cx="1141861" cy="891283"/>
                <a:chOff x="3266224" y="3431691"/>
                <a:chExt cx="1141861" cy="891283"/>
              </a:xfrm>
            </p:grpSpPr>
            <p:sp>
              <p:nvSpPr>
                <p:cNvPr id="260" name="Google Shape;739;p22">
                  <a:extLst>
                    <a:ext uri="{FF2B5EF4-FFF2-40B4-BE49-F238E27FC236}">
                      <a16:creationId xmlns:a16="http://schemas.microsoft.com/office/drawing/2014/main" id="{AF7942C9-AB30-4EDC-ABA0-AED8AE56E76F}"/>
                    </a:ext>
                  </a:extLst>
                </p:cNvPr>
                <p:cNvSpPr/>
                <p:nvPr/>
              </p:nvSpPr>
              <p:spPr>
                <a:xfrm flipH="1">
                  <a:off x="3266224" y="3431691"/>
                  <a:ext cx="891284" cy="891283"/>
                </a:xfrm>
                <a:prstGeom prst="pie">
                  <a:avLst>
                    <a:gd name="adj1" fmla="val 5434631"/>
                    <a:gd name="adj2" fmla="val 1620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61" name="Google Shape;740;p22">
                  <a:extLst>
                    <a:ext uri="{FF2B5EF4-FFF2-40B4-BE49-F238E27FC236}">
                      <a16:creationId xmlns:a16="http://schemas.microsoft.com/office/drawing/2014/main" id="{05E55869-EFFA-4136-ACB3-D1C56D709DAB}"/>
                    </a:ext>
                  </a:extLst>
                </p:cNvPr>
                <p:cNvSpPr/>
                <p:nvPr/>
              </p:nvSpPr>
              <p:spPr>
                <a:xfrm rot="5400000" flipH="1">
                  <a:off x="4072275" y="3688597"/>
                  <a:ext cx="294149" cy="37747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</p:grpSp>
          <p:sp>
            <p:nvSpPr>
              <p:cNvPr id="263" name="Google Shape;742;p22">
                <a:extLst>
                  <a:ext uri="{FF2B5EF4-FFF2-40B4-BE49-F238E27FC236}">
                    <a16:creationId xmlns:a16="http://schemas.microsoft.com/office/drawing/2014/main" id="{B16A860C-0FD9-4073-A362-B3F9005A89CB}"/>
                  </a:ext>
                </a:extLst>
              </p:cNvPr>
              <p:cNvSpPr txBox="1"/>
              <p:nvPr/>
            </p:nvSpPr>
            <p:spPr>
              <a:xfrm flipH="1">
                <a:off x="776829" y="3483095"/>
                <a:ext cx="2509734" cy="7884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059A0E7C-D1FD-4CB3-A99E-CA41AA832F0B}"/>
                  </a:ext>
                </a:extLst>
              </p:cNvPr>
              <p:cNvGrpSpPr/>
              <p:nvPr/>
            </p:nvGrpSpPr>
            <p:grpSpPr>
              <a:xfrm>
                <a:off x="3374373" y="3539840"/>
                <a:ext cx="674985" cy="674985"/>
                <a:chOff x="3374373" y="3539840"/>
                <a:chExt cx="674985" cy="674985"/>
              </a:xfrm>
            </p:grpSpPr>
            <p:sp>
              <p:nvSpPr>
                <p:cNvPr id="262" name="Google Shape;741;p22">
                  <a:extLst>
                    <a:ext uri="{FF2B5EF4-FFF2-40B4-BE49-F238E27FC236}">
                      <a16:creationId xmlns:a16="http://schemas.microsoft.com/office/drawing/2014/main" id="{B5FBDEC9-49C9-4E85-A071-D79CA983DB43}"/>
                    </a:ext>
                  </a:extLst>
                </p:cNvPr>
                <p:cNvSpPr/>
                <p:nvPr/>
              </p:nvSpPr>
              <p:spPr>
                <a:xfrm flipH="1">
                  <a:off x="3374373" y="3539840"/>
                  <a:ext cx="674985" cy="674985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E9C2A529-A648-40E4-9267-9DA3F7AB1199}"/>
                    </a:ext>
                  </a:extLst>
                </p:cNvPr>
                <p:cNvSpPr/>
                <p:nvPr/>
              </p:nvSpPr>
              <p:spPr>
                <a:xfrm>
                  <a:off x="3465762" y="3669824"/>
                  <a:ext cx="492206" cy="415016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latin typeface="Tw Cen MT (Headings)"/>
                  </a:endParaRPr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D915235-EC9F-4F80-85EE-45A3A7FF31DE}"/>
              </a:ext>
            </a:extLst>
          </p:cNvPr>
          <p:cNvGrpSpPr/>
          <p:nvPr/>
        </p:nvGrpSpPr>
        <p:grpSpPr>
          <a:xfrm>
            <a:off x="7207622" y="1831183"/>
            <a:ext cx="4718676" cy="4094038"/>
            <a:chOff x="7207622" y="1831183"/>
            <a:chExt cx="4718676" cy="409403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369F84-F29A-445B-98DC-3DF2D2CF4CC9}"/>
                </a:ext>
              </a:extLst>
            </p:cNvPr>
            <p:cNvGrpSpPr/>
            <p:nvPr/>
          </p:nvGrpSpPr>
          <p:grpSpPr>
            <a:xfrm>
              <a:off x="7207622" y="5026161"/>
              <a:ext cx="4227587" cy="899060"/>
              <a:chOff x="7207622" y="5026161"/>
              <a:chExt cx="4227587" cy="89906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BACF38CE-D7CF-407F-AC75-3D9B83DA0416}"/>
                  </a:ext>
                </a:extLst>
              </p:cNvPr>
              <p:cNvGrpSpPr/>
              <p:nvPr/>
            </p:nvGrpSpPr>
            <p:grpSpPr>
              <a:xfrm>
                <a:off x="7448418" y="5026262"/>
                <a:ext cx="3986791" cy="898858"/>
                <a:chOff x="7448418" y="5026262"/>
                <a:chExt cx="3986791" cy="898858"/>
              </a:xfrm>
            </p:grpSpPr>
            <p:sp>
              <p:nvSpPr>
                <p:cNvPr id="222" name="Google Shape;701;p22">
                  <a:extLst>
                    <a:ext uri="{FF2B5EF4-FFF2-40B4-BE49-F238E27FC236}">
                      <a16:creationId xmlns:a16="http://schemas.microsoft.com/office/drawing/2014/main" id="{991B0BC6-0F17-49C8-A5B4-C557A2ED08D2}"/>
                    </a:ext>
                  </a:extLst>
                </p:cNvPr>
                <p:cNvSpPr/>
                <p:nvPr/>
              </p:nvSpPr>
              <p:spPr>
                <a:xfrm>
                  <a:off x="7448418" y="5026262"/>
                  <a:ext cx="3986791" cy="898858"/>
                </a:xfrm>
                <a:prstGeom prst="roundRect">
                  <a:avLst>
                    <a:gd name="adj" fmla="val 50000"/>
                  </a:avLst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26" name="Google Shape;705;p22">
                  <a:extLst>
                    <a:ext uri="{FF2B5EF4-FFF2-40B4-BE49-F238E27FC236}">
                      <a16:creationId xmlns:a16="http://schemas.microsoft.com/office/drawing/2014/main" id="{6BC7F11D-BA8F-4A60-9B9C-E228C8461B68}"/>
                    </a:ext>
                  </a:extLst>
                </p:cNvPr>
                <p:cNvSpPr txBox="1"/>
                <p:nvPr/>
              </p:nvSpPr>
              <p:spPr>
                <a:xfrm>
                  <a:off x="8433209" y="5098184"/>
                  <a:ext cx="2509734" cy="7550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/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Lorem ipsum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dolor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sit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amet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,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consectetur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adipiscing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elit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,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sed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do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eiusmod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tempor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incididunt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ut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labore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et dolore magna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aliqua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. Ut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enim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ad.</a:t>
                  </a: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06A588-5077-4034-BEA1-48E0D1CEF857}"/>
                  </a:ext>
                </a:extLst>
              </p:cNvPr>
              <p:cNvGrpSpPr/>
              <p:nvPr/>
            </p:nvGrpSpPr>
            <p:grpSpPr>
              <a:xfrm>
                <a:off x="7207622" y="5026161"/>
                <a:ext cx="1046695" cy="899060"/>
                <a:chOff x="7207622" y="5026161"/>
                <a:chExt cx="1046695" cy="89906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4F79D396-F2DA-409D-A585-F4589DAA8F06}"/>
                    </a:ext>
                  </a:extLst>
                </p:cNvPr>
                <p:cNvGrpSpPr/>
                <p:nvPr/>
              </p:nvGrpSpPr>
              <p:grpSpPr>
                <a:xfrm>
                  <a:off x="7207622" y="5026161"/>
                  <a:ext cx="646684" cy="899060"/>
                  <a:chOff x="7143959" y="5029981"/>
                  <a:chExt cx="646684" cy="899060"/>
                </a:xfrm>
              </p:grpSpPr>
              <p:sp>
                <p:nvSpPr>
                  <p:cNvPr id="223" name="Google Shape;702;p22">
                    <a:extLst>
                      <a:ext uri="{FF2B5EF4-FFF2-40B4-BE49-F238E27FC236}">
                        <a16:creationId xmlns:a16="http://schemas.microsoft.com/office/drawing/2014/main" id="{A48A5934-1200-4BD3-99E2-8189F3312B88}"/>
                      </a:ext>
                    </a:extLst>
                  </p:cNvPr>
                  <p:cNvSpPr/>
                  <p:nvPr/>
                </p:nvSpPr>
                <p:spPr>
                  <a:xfrm>
                    <a:off x="7340824" y="5029981"/>
                    <a:ext cx="449819" cy="8990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4809" extrusionOk="0">
                        <a:moveTo>
                          <a:pt x="2405" y="0"/>
                        </a:moveTo>
                        <a:cubicBezTo>
                          <a:pt x="1081" y="0"/>
                          <a:pt x="0" y="1081"/>
                          <a:pt x="0" y="2403"/>
                        </a:cubicBezTo>
                        <a:cubicBezTo>
                          <a:pt x="0" y="3728"/>
                          <a:pt x="1081" y="4808"/>
                          <a:pt x="2405" y="4808"/>
                        </a:cubicBezTo>
                        <a:lnTo>
                          <a:pt x="2405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225" name="Google Shape;704;p22">
                    <a:extLst>
                      <a:ext uri="{FF2B5EF4-FFF2-40B4-BE49-F238E27FC236}">
                        <a16:creationId xmlns:a16="http://schemas.microsoft.com/office/drawing/2014/main" id="{D52D0120-D8F3-4E75-9615-5C3ED61BEB29}"/>
                      </a:ext>
                    </a:extLst>
                  </p:cNvPr>
                  <p:cNvSpPr/>
                  <p:nvPr/>
                </p:nvSpPr>
                <p:spPr>
                  <a:xfrm rot="899981">
                    <a:off x="7143959" y="5104812"/>
                    <a:ext cx="353719" cy="2574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377" extrusionOk="0">
                        <a:moveTo>
                          <a:pt x="1892" y="1"/>
                        </a:moveTo>
                        <a:lnTo>
                          <a:pt x="1" y="189"/>
                        </a:lnTo>
                        <a:lnTo>
                          <a:pt x="1514" y="1377"/>
                        </a:lnTo>
                        <a:lnTo>
                          <a:pt x="1892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FFE134F-24A6-4F2F-B813-EE96723479A9}"/>
                    </a:ext>
                  </a:extLst>
                </p:cNvPr>
                <p:cNvGrpSpPr/>
                <p:nvPr/>
              </p:nvGrpSpPr>
              <p:grpSpPr>
                <a:xfrm>
                  <a:off x="7491345" y="5094307"/>
                  <a:ext cx="762972" cy="762769"/>
                  <a:chOff x="7427682" y="5095415"/>
                  <a:chExt cx="762972" cy="762769"/>
                </a:xfrm>
              </p:grpSpPr>
              <p:sp>
                <p:nvSpPr>
                  <p:cNvPr id="224" name="Google Shape;703;p22">
                    <a:extLst>
                      <a:ext uri="{FF2B5EF4-FFF2-40B4-BE49-F238E27FC236}">
                        <a16:creationId xmlns:a16="http://schemas.microsoft.com/office/drawing/2014/main" id="{526A8DE5-29AC-4A5F-B4FF-C37130BAA855}"/>
                      </a:ext>
                    </a:extLst>
                  </p:cNvPr>
                  <p:cNvSpPr/>
                  <p:nvPr/>
                </p:nvSpPr>
                <p:spPr>
                  <a:xfrm>
                    <a:off x="7427682" y="5095415"/>
                    <a:ext cx="762972" cy="7627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1" h="4080" extrusionOk="0">
                        <a:moveTo>
                          <a:pt x="2053" y="0"/>
                        </a:moveTo>
                        <a:cubicBezTo>
                          <a:pt x="919" y="0"/>
                          <a:pt x="1" y="919"/>
                          <a:pt x="1" y="2053"/>
                        </a:cubicBezTo>
                        <a:cubicBezTo>
                          <a:pt x="1" y="3162"/>
                          <a:pt x="919" y="4080"/>
                          <a:pt x="2053" y="4080"/>
                        </a:cubicBezTo>
                        <a:cubicBezTo>
                          <a:pt x="3162" y="4080"/>
                          <a:pt x="4080" y="3162"/>
                          <a:pt x="4080" y="2053"/>
                        </a:cubicBezTo>
                        <a:cubicBezTo>
                          <a:pt x="4080" y="919"/>
                          <a:pt x="3162" y="0"/>
                          <a:pt x="2053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281" name="Graphic 55">
                    <a:extLst>
                      <a:ext uri="{FF2B5EF4-FFF2-40B4-BE49-F238E27FC236}">
                        <a16:creationId xmlns:a16="http://schemas.microsoft.com/office/drawing/2014/main" id="{0BDCF88B-0AA8-4966-9354-D9596B34315F}"/>
                      </a:ext>
                    </a:extLst>
                  </p:cNvPr>
                  <p:cNvSpPr/>
                  <p:nvPr/>
                </p:nvSpPr>
                <p:spPr>
                  <a:xfrm>
                    <a:off x="7592221" y="5226342"/>
                    <a:ext cx="433894" cy="500914"/>
                  </a:xfrm>
                  <a:custGeom>
                    <a:avLst/>
                    <a:gdLst>
                      <a:gd name="connsiteX0" fmla="*/ 4200251 w 4790152"/>
                      <a:gd name="connsiteY0" fmla="*/ 4349750 h 5530068"/>
                      <a:gd name="connsiteX1" fmla="*/ 4200251 w 4790152"/>
                      <a:gd name="connsiteY1" fmla="*/ 4350018 h 5530068"/>
                      <a:gd name="connsiteX2" fmla="*/ 4790153 w 4790152"/>
                      <a:gd name="connsiteY2" fmla="*/ 4939921 h 5530068"/>
                      <a:gd name="connsiteX3" fmla="*/ 4200251 w 4790152"/>
                      <a:gd name="connsiteY3" fmla="*/ 5529840 h 5530068"/>
                      <a:gd name="connsiteX4" fmla="*/ 3303624 w 4790152"/>
                      <a:gd name="connsiteY4" fmla="*/ 5529840 h 5530068"/>
                      <a:gd name="connsiteX5" fmla="*/ 3097616 w 4790152"/>
                      <a:gd name="connsiteY5" fmla="*/ 5491778 h 5530068"/>
                      <a:gd name="connsiteX6" fmla="*/ 2916519 w 4790152"/>
                      <a:gd name="connsiteY6" fmla="*/ 5530068 h 5530068"/>
                      <a:gd name="connsiteX7" fmla="*/ 454611 w 4790152"/>
                      <a:gd name="connsiteY7" fmla="*/ 5530068 h 5530068"/>
                      <a:gd name="connsiteX8" fmla="*/ 0 w 4790152"/>
                      <a:gd name="connsiteY8" fmla="*/ 5075212 h 5530068"/>
                      <a:gd name="connsiteX9" fmla="*/ 0 w 4790152"/>
                      <a:gd name="connsiteY9" fmla="*/ 1799945 h 5530068"/>
                      <a:gd name="connsiteX10" fmla="*/ 359508 w 4790152"/>
                      <a:gd name="connsiteY10" fmla="*/ 1355250 h 5530068"/>
                      <a:gd name="connsiteX11" fmla="*/ 462915 w 4790152"/>
                      <a:gd name="connsiteY11" fmla="*/ 1333012 h 5530068"/>
                      <a:gd name="connsiteX12" fmla="*/ 674279 w 4790152"/>
                      <a:gd name="connsiteY12" fmla="*/ 1071820 h 5530068"/>
                      <a:gd name="connsiteX13" fmla="*/ 674279 w 4790152"/>
                      <a:gd name="connsiteY13" fmla="*/ 823486 h 5530068"/>
                      <a:gd name="connsiteX14" fmla="*/ 461303 w 4790152"/>
                      <a:gd name="connsiteY14" fmla="*/ 823486 h 5530068"/>
                      <a:gd name="connsiteX15" fmla="*/ 367543 w 4790152"/>
                      <a:gd name="connsiteY15" fmla="*/ 729726 h 5530068"/>
                      <a:gd name="connsiteX16" fmla="*/ 367543 w 4790152"/>
                      <a:gd name="connsiteY16" fmla="*/ 93760 h 5530068"/>
                      <a:gd name="connsiteX17" fmla="*/ 461303 w 4790152"/>
                      <a:gd name="connsiteY17" fmla="*/ 0 h 5530068"/>
                      <a:gd name="connsiteX18" fmla="*/ 2909838 w 4790152"/>
                      <a:gd name="connsiteY18" fmla="*/ 0 h 5530068"/>
                      <a:gd name="connsiteX19" fmla="*/ 3003598 w 4790152"/>
                      <a:gd name="connsiteY19" fmla="*/ 93760 h 5530068"/>
                      <a:gd name="connsiteX20" fmla="*/ 3003598 w 4790152"/>
                      <a:gd name="connsiteY20" fmla="*/ 729726 h 5530068"/>
                      <a:gd name="connsiteX21" fmla="*/ 2909838 w 4790152"/>
                      <a:gd name="connsiteY21" fmla="*/ 823486 h 5530068"/>
                      <a:gd name="connsiteX22" fmla="*/ 2696863 w 4790152"/>
                      <a:gd name="connsiteY22" fmla="*/ 823486 h 5530068"/>
                      <a:gd name="connsiteX23" fmla="*/ 2696863 w 4790152"/>
                      <a:gd name="connsiteY23" fmla="*/ 1071820 h 5530068"/>
                      <a:gd name="connsiteX24" fmla="*/ 2908227 w 4790152"/>
                      <a:gd name="connsiteY24" fmla="*/ 1332744 h 5530068"/>
                      <a:gd name="connsiteX25" fmla="*/ 3011634 w 4790152"/>
                      <a:gd name="connsiteY25" fmla="*/ 1354981 h 5530068"/>
                      <a:gd name="connsiteX26" fmla="*/ 3371410 w 4790152"/>
                      <a:gd name="connsiteY26" fmla="*/ 1799676 h 5530068"/>
                      <a:gd name="connsiteX27" fmla="*/ 3371410 w 4790152"/>
                      <a:gd name="connsiteY27" fmla="*/ 4349767 h 5530068"/>
                      <a:gd name="connsiteX28" fmla="*/ 2901460 w 4790152"/>
                      <a:gd name="connsiteY28" fmla="*/ 4939652 h 5530068"/>
                      <a:gd name="connsiteX29" fmla="*/ 2901191 w 4790152"/>
                      <a:gd name="connsiteY29" fmla="*/ 4939652 h 5530068"/>
                      <a:gd name="connsiteX30" fmla="*/ 3303562 w 4790152"/>
                      <a:gd name="connsiteY30" fmla="*/ 5342045 h 5530068"/>
                      <a:gd name="connsiteX31" fmla="*/ 3658515 w 4790152"/>
                      <a:gd name="connsiteY31" fmla="*/ 5342045 h 5530068"/>
                      <a:gd name="connsiteX32" fmla="*/ 3658515 w 4790152"/>
                      <a:gd name="connsiteY32" fmla="*/ 4537293 h 5530068"/>
                      <a:gd name="connsiteX33" fmla="*/ 3303830 w 4790152"/>
                      <a:gd name="connsiteY33" fmla="*/ 4537293 h 5530068"/>
                      <a:gd name="connsiteX34" fmla="*/ 2901460 w 4790152"/>
                      <a:gd name="connsiteY34" fmla="*/ 4939663 h 5530068"/>
                      <a:gd name="connsiteX35" fmla="*/ 187463 w 4790152"/>
                      <a:gd name="connsiteY35" fmla="*/ 5074926 h 5530068"/>
                      <a:gd name="connsiteX36" fmla="*/ 454548 w 4790152"/>
                      <a:gd name="connsiteY36" fmla="*/ 5342274 h 5530068"/>
                      <a:gd name="connsiteX37" fmla="*/ 2873594 w 4790152"/>
                      <a:gd name="connsiteY37" fmla="*/ 5342274 h 5530068"/>
                      <a:gd name="connsiteX38" fmla="*/ 2873594 w 4790152"/>
                      <a:gd name="connsiteY38" fmla="*/ 4537562 h 5530068"/>
                      <a:gd name="connsiteX39" fmla="*/ 187429 w 4790152"/>
                      <a:gd name="connsiteY39" fmla="*/ 4537562 h 5530068"/>
                      <a:gd name="connsiteX40" fmla="*/ 187463 w 4790152"/>
                      <a:gd name="connsiteY40" fmla="*/ 2546621 h 5530068"/>
                      <a:gd name="connsiteX41" fmla="*/ 187463 w 4790152"/>
                      <a:gd name="connsiteY41" fmla="*/ 4350047 h 5530068"/>
                      <a:gd name="connsiteX42" fmla="*/ 3183781 w 4790152"/>
                      <a:gd name="connsiteY42" fmla="*/ 4350047 h 5530068"/>
                      <a:gd name="connsiteX43" fmla="*/ 3183781 w 4790152"/>
                      <a:gd name="connsiteY43" fmla="*/ 2546621 h 5530068"/>
                      <a:gd name="connsiteX44" fmla="*/ 2274353 w 4790152"/>
                      <a:gd name="connsiteY44" fmla="*/ 3122865 h 5530068"/>
                      <a:gd name="connsiteX45" fmla="*/ 2368113 w 4790152"/>
                      <a:gd name="connsiteY45" fmla="*/ 3216625 h 5530068"/>
                      <a:gd name="connsiteX46" fmla="*/ 2368113 w 4790152"/>
                      <a:gd name="connsiteY46" fmla="*/ 3680077 h 5530068"/>
                      <a:gd name="connsiteX47" fmla="*/ 2274353 w 4790152"/>
                      <a:gd name="connsiteY47" fmla="*/ 3773838 h 5530068"/>
                      <a:gd name="connsiteX48" fmla="*/ 2011017 w 4790152"/>
                      <a:gd name="connsiteY48" fmla="*/ 3773838 h 5530068"/>
                      <a:gd name="connsiteX49" fmla="*/ 2011017 w 4790152"/>
                      <a:gd name="connsiteY49" fmla="*/ 4036905 h 5530068"/>
                      <a:gd name="connsiteX50" fmla="*/ 1917257 w 4790152"/>
                      <a:gd name="connsiteY50" fmla="*/ 4130665 h 5530068"/>
                      <a:gd name="connsiteX51" fmla="*/ 1453805 w 4790152"/>
                      <a:gd name="connsiteY51" fmla="*/ 4130665 h 5530068"/>
                      <a:gd name="connsiteX52" fmla="*/ 1360044 w 4790152"/>
                      <a:gd name="connsiteY52" fmla="*/ 4036905 h 5530068"/>
                      <a:gd name="connsiteX53" fmla="*/ 1360044 w 4790152"/>
                      <a:gd name="connsiteY53" fmla="*/ 3773838 h 5530068"/>
                      <a:gd name="connsiteX54" fmla="*/ 1096709 w 4790152"/>
                      <a:gd name="connsiteY54" fmla="*/ 3773838 h 5530068"/>
                      <a:gd name="connsiteX55" fmla="*/ 1002948 w 4790152"/>
                      <a:gd name="connsiteY55" fmla="*/ 3680077 h 5530068"/>
                      <a:gd name="connsiteX56" fmla="*/ 1002948 w 4790152"/>
                      <a:gd name="connsiteY56" fmla="*/ 3216625 h 5530068"/>
                      <a:gd name="connsiteX57" fmla="*/ 1096709 w 4790152"/>
                      <a:gd name="connsiteY57" fmla="*/ 3122865 h 5530068"/>
                      <a:gd name="connsiteX58" fmla="*/ 1360044 w 4790152"/>
                      <a:gd name="connsiteY58" fmla="*/ 3122865 h 5530068"/>
                      <a:gd name="connsiteX59" fmla="*/ 1360044 w 4790152"/>
                      <a:gd name="connsiteY59" fmla="*/ 2859529 h 5530068"/>
                      <a:gd name="connsiteX60" fmla="*/ 1453805 w 4790152"/>
                      <a:gd name="connsiteY60" fmla="*/ 2765769 h 5530068"/>
                      <a:gd name="connsiteX61" fmla="*/ 1917257 w 4790152"/>
                      <a:gd name="connsiteY61" fmla="*/ 2765769 h 5530068"/>
                      <a:gd name="connsiteX62" fmla="*/ 2011017 w 4790152"/>
                      <a:gd name="connsiteY62" fmla="*/ 2859529 h 5530068"/>
                      <a:gd name="connsiteX63" fmla="*/ 2011017 w 4790152"/>
                      <a:gd name="connsiteY63" fmla="*/ 3122865 h 5530068"/>
                      <a:gd name="connsiteX64" fmla="*/ 2180593 w 4790152"/>
                      <a:gd name="connsiteY64" fmla="*/ 3586317 h 5530068"/>
                      <a:gd name="connsiteX65" fmla="*/ 2180593 w 4790152"/>
                      <a:gd name="connsiteY65" fmla="*/ 3310391 h 5530068"/>
                      <a:gd name="connsiteX66" fmla="*/ 1917257 w 4790152"/>
                      <a:gd name="connsiteY66" fmla="*/ 3310391 h 5530068"/>
                      <a:gd name="connsiteX67" fmla="*/ 1823497 w 4790152"/>
                      <a:gd name="connsiteY67" fmla="*/ 3216631 h 5530068"/>
                      <a:gd name="connsiteX68" fmla="*/ 1823497 w 4790152"/>
                      <a:gd name="connsiteY68" fmla="*/ 2953295 h 5530068"/>
                      <a:gd name="connsiteX69" fmla="*/ 1547571 w 4790152"/>
                      <a:gd name="connsiteY69" fmla="*/ 2953295 h 5530068"/>
                      <a:gd name="connsiteX70" fmla="*/ 1547571 w 4790152"/>
                      <a:gd name="connsiteY70" fmla="*/ 3216631 h 5530068"/>
                      <a:gd name="connsiteX71" fmla="*/ 1453810 w 4790152"/>
                      <a:gd name="connsiteY71" fmla="*/ 3310391 h 5530068"/>
                      <a:gd name="connsiteX72" fmla="*/ 1190475 w 4790152"/>
                      <a:gd name="connsiteY72" fmla="*/ 3310391 h 5530068"/>
                      <a:gd name="connsiteX73" fmla="*/ 1190475 w 4790152"/>
                      <a:gd name="connsiteY73" fmla="*/ 3586317 h 5530068"/>
                      <a:gd name="connsiteX74" fmla="*/ 1453810 w 4790152"/>
                      <a:gd name="connsiteY74" fmla="*/ 3586317 h 5530068"/>
                      <a:gd name="connsiteX75" fmla="*/ 1547571 w 4790152"/>
                      <a:gd name="connsiteY75" fmla="*/ 3680077 h 5530068"/>
                      <a:gd name="connsiteX76" fmla="*/ 1547571 w 4790152"/>
                      <a:gd name="connsiteY76" fmla="*/ 3943145 h 5530068"/>
                      <a:gd name="connsiteX77" fmla="*/ 1823497 w 4790152"/>
                      <a:gd name="connsiteY77" fmla="*/ 3943145 h 5530068"/>
                      <a:gd name="connsiteX78" fmla="*/ 1823497 w 4790152"/>
                      <a:gd name="connsiteY78" fmla="*/ 3680077 h 5530068"/>
                      <a:gd name="connsiteX79" fmla="*/ 1917257 w 4790152"/>
                      <a:gd name="connsiteY79" fmla="*/ 3586317 h 5530068"/>
                      <a:gd name="connsiteX80" fmla="*/ 398598 w 4790152"/>
                      <a:gd name="connsiteY80" fmla="*/ 1538575 h 5530068"/>
                      <a:gd name="connsiteX81" fmla="*/ 187498 w 4790152"/>
                      <a:gd name="connsiteY81" fmla="*/ 1799768 h 5530068"/>
                      <a:gd name="connsiteX82" fmla="*/ 187498 w 4790152"/>
                      <a:gd name="connsiteY82" fmla="*/ 2359124 h 5530068"/>
                      <a:gd name="connsiteX83" fmla="*/ 3183815 w 4790152"/>
                      <a:gd name="connsiteY83" fmla="*/ 2359124 h 5530068"/>
                      <a:gd name="connsiteX84" fmla="*/ 3183815 w 4790152"/>
                      <a:gd name="connsiteY84" fmla="*/ 1800036 h 5530068"/>
                      <a:gd name="connsiteX85" fmla="*/ 2972452 w 4790152"/>
                      <a:gd name="connsiteY85" fmla="*/ 1538844 h 5530068"/>
                      <a:gd name="connsiteX86" fmla="*/ 2869044 w 4790152"/>
                      <a:gd name="connsiteY86" fmla="*/ 1516607 h 5530068"/>
                      <a:gd name="connsiteX87" fmla="*/ 2509268 w 4790152"/>
                      <a:gd name="connsiteY87" fmla="*/ 1071911 h 5530068"/>
                      <a:gd name="connsiteX88" fmla="*/ 2509268 w 4790152"/>
                      <a:gd name="connsiteY88" fmla="*/ 823577 h 5530068"/>
                      <a:gd name="connsiteX89" fmla="*/ 861748 w 4790152"/>
                      <a:gd name="connsiteY89" fmla="*/ 823577 h 5530068"/>
                      <a:gd name="connsiteX90" fmla="*/ 861748 w 4790152"/>
                      <a:gd name="connsiteY90" fmla="*/ 1071643 h 5530068"/>
                      <a:gd name="connsiteX91" fmla="*/ 501971 w 4790152"/>
                      <a:gd name="connsiteY91" fmla="*/ 1516338 h 5530068"/>
                      <a:gd name="connsiteX92" fmla="*/ 555046 w 4790152"/>
                      <a:gd name="connsiteY92" fmla="*/ 187892 h 5530068"/>
                      <a:gd name="connsiteX93" fmla="*/ 555046 w 4790152"/>
                      <a:gd name="connsiteY93" fmla="*/ 636342 h 5530068"/>
                      <a:gd name="connsiteX94" fmla="*/ 2816072 w 4790152"/>
                      <a:gd name="connsiteY94" fmla="*/ 636342 h 5530068"/>
                      <a:gd name="connsiteX95" fmla="*/ 2816072 w 4790152"/>
                      <a:gd name="connsiteY95" fmla="*/ 187892 h 5530068"/>
                      <a:gd name="connsiteX96" fmla="*/ 4485481 w 4790152"/>
                      <a:gd name="connsiteY96" fmla="*/ 5224316 h 5530068"/>
                      <a:gd name="connsiteX97" fmla="*/ 4485212 w 4790152"/>
                      <a:gd name="connsiteY97" fmla="*/ 5224316 h 5530068"/>
                      <a:gd name="connsiteX98" fmla="*/ 4602547 w 4790152"/>
                      <a:gd name="connsiteY98" fmla="*/ 4940063 h 5530068"/>
                      <a:gd name="connsiteX99" fmla="*/ 4200177 w 4790152"/>
                      <a:gd name="connsiteY99" fmla="*/ 4537424 h 5530068"/>
                      <a:gd name="connsiteX100" fmla="*/ 3846024 w 4790152"/>
                      <a:gd name="connsiteY100" fmla="*/ 4537424 h 5530068"/>
                      <a:gd name="connsiteX101" fmla="*/ 3846024 w 4790152"/>
                      <a:gd name="connsiteY101" fmla="*/ 5342159 h 5530068"/>
                      <a:gd name="connsiteX102" fmla="*/ 4200445 w 4790152"/>
                      <a:gd name="connsiteY102" fmla="*/ 5342159 h 5530068"/>
                      <a:gd name="connsiteX103" fmla="*/ 4485481 w 4790152"/>
                      <a:gd name="connsiteY103" fmla="*/ 5224259 h 55300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4790152" h="5530068">
                        <a:moveTo>
                          <a:pt x="4200251" y="4349750"/>
                        </a:moveTo>
                        <a:lnTo>
                          <a:pt x="4200251" y="4350018"/>
                        </a:lnTo>
                        <a:cubicBezTo>
                          <a:pt x="4523863" y="4350018"/>
                          <a:pt x="4790153" y="4616303"/>
                          <a:pt x="4790153" y="4939921"/>
                        </a:cubicBezTo>
                        <a:cubicBezTo>
                          <a:pt x="4790153" y="5263521"/>
                          <a:pt x="4523868" y="5529840"/>
                          <a:pt x="4200251" y="5529840"/>
                        </a:cubicBezTo>
                        <a:lnTo>
                          <a:pt x="3303624" y="5529840"/>
                        </a:lnTo>
                        <a:cubicBezTo>
                          <a:pt x="3233170" y="5529554"/>
                          <a:pt x="3163516" y="5516982"/>
                          <a:pt x="3097616" y="5491778"/>
                        </a:cubicBezTo>
                        <a:cubicBezTo>
                          <a:pt x="3040557" y="5516982"/>
                          <a:pt x="2978938" y="5529840"/>
                          <a:pt x="2916519" y="5530068"/>
                        </a:cubicBezTo>
                        <a:lnTo>
                          <a:pt x="454611" y="5530068"/>
                        </a:lnTo>
                        <a:cubicBezTo>
                          <a:pt x="205471" y="5529554"/>
                          <a:pt x="269" y="5324614"/>
                          <a:pt x="0" y="5075212"/>
                        </a:cubicBezTo>
                        <a:lnTo>
                          <a:pt x="0" y="1799945"/>
                        </a:lnTo>
                        <a:cubicBezTo>
                          <a:pt x="806" y="1586707"/>
                          <a:pt x="151093" y="1400787"/>
                          <a:pt x="359508" y="1355250"/>
                        </a:cubicBezTo>
                        <a:lnTo>
                          <a:pt x="462915" y="1333012"/>
                        </a:lnTo>
                        <a:cubicBezTo>
                          <a:pt x="585610" y="1306495"/>
                          <a:pt x="673747" y="1197190"/>
                          <a:pt x="674279" y="1071820"/>
                        </a:cubicBezTo>
                        <a:lnTo>
                          <a:pt x="674279" y="823486"/>
                        </a:lnTo>
                        <a:lnTo>
                          <a:pt x="461303" y="823486"/>
                        </a:lnTo>
                        <a:cubicBezTo>
                          <a:pt x="409868" y="823486"/>
                          <a:pt x="367543" y="781161"/>
                          <a:pt x="367543" y="729726"/>
                        </a:cubicBezTo>
                        <a:lnTo>
                          <a:pt x="367543" y="93760"/>
                        </a:lnTo>
                        <a:cubicBezTo>
                          <a:pt x="367543" y="42325"/>
                          <a:pt x="409868" y="0"/>
                          <a:pt x="461303" y="0"/>
                        </a:cubicBezTo>
                        <a:lnTo>
                          <a:pt x="2909838" y="0"/>
                        </a:lnTo>
                        <a:cubicBezTo>
                          <a:pt x="2961273" y="0"/>
                          <a:pt x="3003598" y="42325"/>
                          <a:pt x="3003598" y="93760"/>
                        </a:cubicBezTo>
                        <a:lnTo>
                          <a:pt x="3003598" y="729726"/>
                        </a:lnTo>
                        <a:cubicBezTo>
                          <a:pt x="3003598" y="781161"/>
                          <a:pt x="2961273" y="823486"/>
                          <a:pt x="2909838" y="823486"/>
                        </a:cubicBezTo>
                        <a:lnTo>
                          <a:pt x="2696863" y="823486"/>
                        </a:lnTo>
                        <a:lnTo>
                          <a:pt x="2696863" y="1071820"/>
                        </a:lnTo>
                        <a:cubicBezTo>
                          <a:pt x="2697669" y="1197195"/>
                          <a:pt x="2785800" y="1306226"/>
                          <a:pt x="2908227" y="1332744"/>
                        </a:cubicBezTo>
                        <a:lnTo>
                          <a:pt x="3011634" y="1354981"/>
                        </a:lnTo>
                        <a:cubicBezTo>
                          <a:pt x="3220323" y="1400524"/>
                          <a:pt x="3370341" y="1586438"/>
                          <a:pt x="3371410" y="1799676"/>
                        </a:cubicBezTo>
                        <a:lnTo>
                          <a:pt x="3371410" y="4349767"/>
                        </a:lnTo>
                        <a:close/>
                        <a:moveTo>
                          <a:pt x="2901460" y="4939652"/>
                        </a:moveTo>
                        <a:lnTo>
                          <a:pt x="2901191" y="4939652"/>
                        </a:lnTo>
                        <a:cubicBezTo>
                          <a:pt x="2901460" y="5160422"/>
                          <a:pt x="3083088" y="5341759"/>
                          <a:pt x="3303562" y="5342045"/>
                        </a:cubicBezTo>
                        <a:lnTo>
                          <a:pt x="3658515" y="5342045"/>
                        </a:lnTo>
                        <a:lnTo>
                          <a:pt x="3658515" y="4537293"/>
                        </a:lnTo>
                        <a:lnTo>
                          <a:pt x="3303830" y="4537293"/>
                        </a:lnTo>
                        <a:cubicBezTo>
                          <a:pt x="3083357" y="4537830"/>
                          <a:pt x="2901997" y="4719190"/>
                          <a:pt x="2901460" y="4939663"/>
                        </a:cubicBezTo>
                        <a:close/>
                        <a:moveTo>
                          <a:pt x="187463" y="5074926"/>
                        </a:moveTo>
                        <a:cubicBezTo>
                          <a:pt x="187732" y="5221458"/>
                          <a:pt x="308016" y="5342045"/>
                          <a:pt x="454548" y="5342274"/>
                        </a:cubicBezTo>
                        <a:lnTo>
                          <a:pt x="2873594" y="5342274"/>
                        </a:lnTo>
                        <a:cubicBezTo>
                          <a:pt x="2661693" y="5117560"/>
                          <a:pt x="2661693" y="4762047"/>
                          <a:pt x="2873594" y="4537562"/>
                        </a:cubicBezTo>
                        <a:lnTo>
                          <a:pt x="187429" y="4537562"/>
                        </a:lnTo>
                        <a:close/>
                        <a:moveTo>
                          <a:pt x="187463" y="2546621"/>
                        </a:moveTo>
                        <a:lnTo>
                          <a:pt x="187463" y="4350047"/>
                        </a:lnTo>
                        <a:lnTo>
                          <a:pt x="3183781" y="4350047"/>
                        </a:lnTo>
                        <a:lnTo>
                          <a:pt x="3183781" y="2546621"/>
                        </a:lnTo>
                        <a:close/>
                        <a:moveTo>
                          <a:pt x="2274353" y="3122865"/>
                        </a:moveTo>
                        <a:cubicBezTo>
                          <a:pt x="2325788" y="3122865"/>
                          <a:pt x="2368113" y="3165190"/>
                          <a:pt x="2368113" y="3216625"/>
                        </a:cubicBezTo>
                        <a:lnTo>
                          <a:pt x="2368113" y="3680077"/>
                        </a:lnTo>
                        <a:cubicBezTo>
                          <a:pt x="2368113" y="3731512"/>
                          <a:pt x="2325788" y="3773838"/>
                          <a:pt x="2274353" y="3773838"/>
                        </a:cubicBezTo>
                        <a:lnTo>
                          <a:pt x="2011017" y="3773838"/>
                        </a:lnTo>
                        <a:lnTo>
                          <a:pt x="2011017" y="4036905"/>
                        </a:lnTo>
                        <a:cubicBezTo>
                          <a:pt x="2011017" y="4088340"/>
                          <a:pt x="1968692" y="4130665"/>
                          <a:pt x="1917257" y="4130665"/>
                        </a:cubicBezTo>
                        <a:lnTo>
                          <a:pt x="1453805" y="4130665"/>
                        </a:lnTo>
                        <a:cubicBezTo>
                          <a:pt x="1402370" y="4130665"/>
                          <a:pt x="1360044" y="4088340"/>
                          <a:pt x="1360044" y="4036905"/>
                        </a:cubicBezTo>
                        <a:lnTo>
                          <a:pt x="1360044" y="3773838"/>
                        </a:lnTo>
                        <a:lnTo>
                          <a:pt x="1096709" y="3773838"/>
                        </a:lnTo>
                        <a:cubicBezTo>
                          <a:pt x="1045274" y="3773838"/>
                          <a:pt x="1002948" y="3731512"/>
                          <a:pt x="1002948" y="3680077"/>
                        </a:cubicBezTo>
                        <a:lnTo>
                          <a:pt x="1002948" y="3216625"/>
                        </a:lnTo>
                        <a:cubicBezTo>
                          <a:pt x="1002948" y="3165190"/>
                          <a:pt x="1045274" y="3122865"/>
                          <a:pt x="1096709" y="3122865"/>
                        </a:cubicBezTo>
                        <a:lnTo>
                          <a:pt x="1360044" y="3122865"/>
                        </a:lnTo>
                        <a:lnTo>
                          <a:pt x="1360044" y="2859529"/>
                        </a:lnTo>
                        <a:cubicBezTo>
                          <a:pt x="1360044" y="2808094"/>
                          <a:pt x="1402370" y="2765769"/>
                          <a:pt x="1453805" y="2765769"/>
                        </a:cubicBezTo>
                        <a:lnTo>
                          <a:pt x="1917257" y="2765769"/>
                        </a:lnTo>
                        <a:cubicBezTo>
                          <a:pt x="1968692" y="2765769"/>
                          <a:pt x="2011017" y="2808094"/>
                          <a:pt x="2011017" y="2859529"/>
                        </a:cubicBezTo>
                        <a:lnTo>
                          <a:pt x="2011017" y="3122865"/>
                        </a:lnTo>
                        <a:close/>
                        <a:moveTo>
                          <a:pt x="2180593" y="3586317"/>
                        </a:moveTo>
                        <a:lnTo>
                          <a:pt x="2180593" y="3310391"/>
                        </a:lnTo>
                        <a:lnTo>
                          <a:pt x="1917257" y="3310391"/>
                        </a:lnTo>
                        <a:cubicBezTo>
                          <a:pt x="1865822" y="3310391"/>
                          <a:pt x="1823497" y="3268066"/>
                          <a:pt x="1823497" y="3216631"/>
                        </a:cubicBezTo>
                        <a:lnTo>
                          <a:pt x="1823497" y="2953295"/>
                        </a:lnTo>
                        <a:lnTo>
                          <a:pt x="1547571" y="2953295"/>
                        </a:lnTo>
                        <a:lnTo>
                          <a:pt x="1547571" y="3216631"/>
                        </a:lnTo>
                        <a:cubicBezTo>
                          <a:pt x="1547571" y="3268066"/>
                          <a:pt x="1505245" y="3310391"/>
                          <a:pt x="1453810" y="3310391"/>
                        </a:cubicBezTo>
                        <a:lnTo>
                          <a:pt x="1190475" y="3310391"/>
                        </a:lnTo>
                        <a:lnTo>
                          <a:pt x="1190475" y="3586317"/>
                        </a:lnTo>
                        <a:lnTo>
                          <a:pt x="1453810" y="3586317"/>
                        </a:lnTo>
                        <a:cubicBezTo>
                          <a:pt x="1505245" y="3586317"/>
                          <a:pt x="1547571" y="3628642"/>
                          <a:pt x="1547571" y="3680077"/>
                        </a:cubicBezTo>
                        <a:lnTo>
                          <a:pt x="1547571" y="3943145"/>
                        </a:lnTo>
                        <a:lnTo>
                          <a:pt x="1823497" y="3943145"/>
                        </a:lnTo>
                        <a:lnTo>
                          <a:pt x="1823497" y="3680077"/>
                        </a:lnTo>
                        <a:cubicBezTo>
                          <a:pt x="1823497" y="3628642"/>
                          <a:pt x="1865822" y="3586317"/>
                          <a:pt x="1917257" y="3586317"/>
                        </a:cubicBezTo>
                        <a:close/>
                        <a:moveTo>
                          <a:pt x="398598" y="1538575"/>
                        </a:moveTo>
                        <a:cubicBezTo>
                          <a:pt x="276172" y="1565361"/>
                          <a:pt x="188035" y="1674398"/>
                          <a:pt x="187498" y="1799768"/>
                        </a:cubicBezTo>
                        <a:lnTo>
                          <a:pt x="187498" y="2359124"/>
                        </a:lnTo>
                        <a:lnTo>
                          <a:pt x="3183815" y="2359124"/>
                        </a:lnTo>
                        <a:lnTo>
                          <a:pt x="3183815" y="1800036"/>
                        </a:lnTo>
                        <a:cubicBezTo>
                          <a:pt x="3183278" y="1674661"/>
                          <a:pt x="3094878" y="1565630"/>
                          <a:pt x="2972452" y="1538844"/>
                        </a:cubicBezTo>
                        <a:lnTo>
                          <a:pt x="2869044" y="1516607"/>
                        </a:lnTo>
                        <a:cubicBezTo>
                          <a:pt x="2660356" y="1471070"/>
                          <a:pt x="2510074" y="1285418"/>
                          <a:pt x="2509268" y="1071911"/>
                        </a:cubicBezTo>
                        <a:lnTo>
                          <a:pt x="2509268" y="823577"/>
                        </a:lnTo>
                        <a:lnTo>
                          <a:pt x="861748" y="823577"/>
                        </a:lnTo>
                        <a:lnTo>
                          <a:pt x="861748" y="1071643"/>
                        </a:lnTo>
                        <a:cubicBezTo>
                          <a:pt x="860679" y="1285149"/>
                          <a:pt x="710654" y="1470801"/>
                          <a:pt x="501971" y="1516338"/>
                        </a:cubicBezTo>
                        <a:close/>
                        <a:moveTo>
                          <a:pt x="555046" y="187892"/>
                        </a:moveTo>
                        <a:lnTo>
                          <a:pt x="555046" y="636342"/>
                        </a:lnTo>
                        <a:lnTo>
                          <a:pt x="2816072" y="636342"/>
                        </a:lnTo>
                        <a:lnTo>
                          <a:pt x="2816072" y="187892"/>
                        </a:lnTo>
                        <a:close/>
                        <a:moveTo>
                          <a:pt x="4485481" y="5224316"/>
                        </a:moveTo>
                        <a:lnTo>
                          <a:pt x="4485212" y="5224316"/>
                        </a:lnTo>
                        <a:cubicBezTo>
                          <a:pt x="4560222" y="5148992"/>
                          <a:pt x="4602547" y="5046682"/>
                          <a:pt x="4602547" y="4940063"/>
                        </a:cubicBezTo>
                        <a:cubicBezTo>
                          <a:pt x="4602547" y="4719321"/>
                          <a:pt x="4420919" y="4537693"/>
                          <a:pt x="4200177" y="4537424"/>
                        </a:cubicBezTo>
                        <a:lnTo>
                          <a:pt x="3846024" y="4537424"/>
                        </a:lnTo>
                        <a:lnTo>
                          <a:pt x="3846024" y="5342159"/>
                        </a:lnTo>
                        <a:lnTo>
                          <a:pt x="4200445" y="5342159"/>
                        </a:lnTo>
                        <a:cubicBezTo>
                          <a:pt x="4307333" y="5342445"/>
                          <a:pt x="4409934" y="5299812"/>
                          <a:pt x="4485481" y="5224259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57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E655238-92F4-409C-97EE-CAEFAE7EA475}"/>
                </a:ext>
              </a:extLst>
            </p:cNvPr>
            <p:cNvGrpSpPr/>
            <p:nvPr/>
          </p:nvGrpSpPr>
          <p:grpSpPr>
            <a:xfrm>
              <a:off x="7232673" y="1831183"/>
              <a:ext cx="4202536" cy="899060"/>
              <a:chOff x="7232673" y="1831183"/>
              <a:chExt cx="4202536" cy="89906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F020D44-90EB-4305-8C16-72EEF0020C2C}"/>
                  </a:ext>
                </a:extLst>
              </p:cNvPr>
              <p:cNvGrpSpPr/>
              <p:nvPr/>
            </p:nvGrpSpPr>
            <p:grpSpPr>
              <a:xfrm>
                <a:off x="7448418" y="1831284"/>
                <a:ext cx="3986791" cy="898858"/>
                <a:chOff x="7448418" y="1831284"/>
                <a:chExt cx="3986791" cy="898858"/>
              </a:xfrm>
            </p:grpSpPr>
            <p:sp>
              <p:nvSpPr>
                <p:cNvPr id="213" name="Google Shape;692;p22">
                  <a:extLst>
                    <a:ext uri="{FF2B5EF4-FFF2-40B4-BE49-F238E27FC236}">
                      <a16:creationId xmlns:a16="http://schemas.microsoft.com/office/drawing/2014/main" id="{623E5024-BD4B-4F7C-A95C-133BE4C14AFB}"/>
                    </a:ext>
                  </a:extLst>
                </p:cNvPr>
                <p:cNvSpPr/>
                <p:nvPr/>
              </p:nvSpPr>
              <p:spPr>
                <a:xfrm>
                  <a:off x="7448418" y="1831284"/>
                  <a:ext cx="3986791" cy="898858"/>
                </a:xfrm>
                <a:prstGeom prst="roundRect">
                  <a:avLst>
                    <a:gd name="adj" fmla="val 50000"/>
                  </a:avLst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17" name="Google Shape;696;p22">
                  <a:extLst>
                    <a:ext uri="{FF2B5EF4-FFF2-40B4-BE49-F238E27FC236}">
                      <a16:creationId xmlns:a16="http://schemas.microsoft.com/office/drawing/2014/main" id="{5407970E-382C-41BD-B0F3-1E8E17EA3A42}"/>
                    </a:ext>
                  </a:extLst>
                </p:cNvPr>
                <p:cNvSpPr txBox="1"/>
                <p:nvPr/>
              </p:nvSpPr>
              <p:spPr>
                <a:xfrm>
                  <a:off x="8465542" y="1866366"/>
                  <a:ext cx="2509734" cy="8286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/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Lorem ipsum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dolor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sit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amet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,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consectetur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adipiscing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elit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,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sed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do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eiusmod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tempor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incididunt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ut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labore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et dolore magna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aliqua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. Ut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enim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ad.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684C6D9-D437-4693-95EF-DC83DEE927A3}"/>
                  </a:ext>
                </a:extLst>
              </p:cNvPr>
              <p:cNvGrpSpPr/>
              <p:nvPr/>
            </p:nvGrpSpPr>
            <p:grpSpPr>
              <a:xfrm>
                <a:off x="7232673" y="1831183"/>
                <a:ext cx="1033074" cy="899060"/>
                <a:chOff x="7232673" y="1831183"/>
                <a:chExt cx="1033074" cy="89906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A6D2FDA-8EAF-4CCE-8452-245D7A71286F}"/>
                    </a:ext>
                  </a:extLst>
                </p:cNvPr>
                <p:cNvGrpSpPr/>
                <p:nvPr/>
              </p:nvGrpSpPr>
              <p:grpSpPr>
                <a:xfrm>
                  <a:off x="7232673" y="1831183"/>
                  <a:ext cx="621633" cy="899060"/>
                  <a:chOff x="7169010" y="1833264"/>
                  <a:chExt cx="621633" cy="899060"/>
                </a:xfrm>
              </p:grpSpPr>
              <p:sp>
                <p:nvSpPr>
                  <p:cNvPr id="214" name="Google Shape;693;p22">
                    <a:extLst>
                      <a:ext uri="{FF2B5EF4-FFF2-40B4-BE49-F238E27FC236}">
                        <a16:creationId xmlns:a16="http://schemas.microsoft.com/office/drawing/2014/main" id="{D6FE7E8F-66FB-462F-A830-37754311D917}"/>
                      </a:ext>
                    </a:extLst>
                  </p:cNvPr>
                  <p:cNvSpPr/>
                  <p:nvPr/>
                </p:nvSpPr>
                <p:spPr>
                  <a:xfrm>
                    <a:off x="7340824" y="1833264"/>
                    <a:ext cx="449819" cy="8990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4809" extrusionOk="0">
                        <a:moveTo>
                          <a:pt x="2405" y="0"/>
                        </a:moveTo>
                        <a:cubicBezTo>
                          <a:pt x="1081" y="0"/>
                          <a:pt x="0" y="1081"/>
                          <a:pt x="0" y="2405"/>
                        </a:cubicBezTo>
                        <a:cubicBezTo>
                          <a:pt x="0" y="3728"/>
                          <a:pt x="1081" y="4808"/>
                          <a:pt x="2405" y="4808"/>
                        </a:cubicBezTo>
                        <a:lnTo>
                          <a:pt x="2405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216" name="Google Shape;695;p22">
                    <a:extLst>
                      <a:ext uri="{FF2B5EF4-FFF2-40B4-BE49-F238E27FC236}">
                        <a16:creationId xmlns:a16="http://schemas.microsoft.com/office/drawing/2014/main" id="{ED920F3E-D2AF-4B22-BD8A-10775D27AC26}"/>
                      </a:ext>
                    </a:extLst>
                  </p:cNvPr>
                  <p:cNvSpPr/>
                  <p:nvPr/>
                </p:nvSpPr>
                <p:spPr>
                  <a:xfrm>
                    <a:off x="7169010" y="2313174"/>
                    <a:ext cx="353722" cy="2675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2" h="1431" extrusionOk="0">
                        <a:moveTo>
                          <a:pt x="1243" y="0"/>
                        </a:moveTo>
                        <a:lnTo>
                          <a:pt x="1" y="1431"/>
                        </a:lnTo>
                        <a:lnTo>
                          <a:pt x="1892" y="1269"/>
                        </a:lnTo>
                        <a:lnTo>
                          <a:pt x="1243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</p:grp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D175AA62-AA34-4683-88E3-1F98856824EA}"/>
                    </a:ext>
                  </a:extLst>
                </p:cNvPr>
                <p:cNvGrpSpPr/>
                <p:nvPr/>
              </p:nvGrpSpPr>
              <p:grpSpPr>
                <a:xfrm>
                  <a:off x="7502775" y="1899422"/>
                  <a:ext cx="762972" cy="762583"/>
                  <a:chOff x="7502775" y="1899422"/>
                  <a:chExt cx="762972" cy="762583"/>
                </a:xfrm>
              </p:grpSpPr>
              <p:sp>
                <p:nvSpPr>
                  <p:cNvPr id="215" name="Google Shape;694;p22">
                    <a:extLst>
                      <a:ext uri="{FF2B5EF4-FFF2-40B4-BE49-F238E27FC236}">
                        <a16:creationId xmlns:a16="http://schemas.microsoft.com/office/drawing/2014/main" id="{58904CD4-2C32-4A1F-A861-3F97A0BC94DB}"/>
                      </a:ext>
                    </a:extLst>
                  </p:cNvPr>
                  <p:cNvSpPr/>
                  <p:nvPr/>
                </p:nvSpPr>
                <p:spPr>
                  <a:xfrm>
                    <a:off x="7502775" y="1899422"/>
                    <a:ext cx="762972" cy="7625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1" h="4079" extrusionOk="0">
                        <a:moveTo>
                          <a:pt x="2053" y="1"/>
                        </a:moveTo>
                        <a:cubicBezTo>
                          <a:pt x="919" y="1"/>
                          <a:pt x="1" y="919"/>
                          <a:pt x="1" y="2053"/>
                        </a:cubicBezTo>
                        <a:cubicBezTo>
                          <a:pt x="1" y="3160"/>
                          <a:pt x="919" y="4078"/>
                          <a:pt x="2053" y="4078"/>
                        </a:cubicBezTo>
                        <a:cubicBezTo>
                          <a:pt x="3162" y="4078"/>
                          <a:pt x="4080" y="3160"/>
                          <a:pt x="4080" y="2053"/>
                        </a:cubicBezTo>
                        <a:cubicBezTo>
                          <a:pt x="4080" y="919"/>
                          <a:pt x="3162" y="1"/>
                          <a:pt x="2053" y="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291" name="Freeform: Shape 290">
                    <a:extLst>
                      <a:ext uri="{FF2B5EF4-FFF2-40B4-BE49-F238E27FC236}">
                        <a16:creationId xmlns:a16="http://schemas.microsoft.com/office/drawing/2014/main" id="{92FC7551-FAC2-4B78-BC66-C17BFB0FA1D3}"/>
                      </a:ext>
                    </a:extLst>
                  </p:cNvPr>
                  <p:cNvSpPr/>
                  <p:nvPr/>
                </p:nvSpPr>
                <p:spPr>
                  <a:xfrm>
                    <a:off x="7641524" y="2056011"/>
                    <a:ext cx="485474" cy="449404"/>
                  </a:xfrm>
                  <a:custGeom>
                    <a:avLst/>
                    <a:gdLst>
                      <a:gd name="connsiteX0" fmla="*/ 19050 w 740382"/>
                      <a:gd name="connsiteY0" fmla="*/ 638854 h 685372"/>
                      <a:gd name="connsiteX1" fmla="*/ 19050 w 740382"/>
                      <a:gd name="connsiteY1" fmla="*/ 666322 h 685372"/>
                      <a:gd name="connsiteX2" fmla="*/ 721332 w 740382"/>
                      <a:gd name="connsiteY2" fmla="*/ 666322 h 685372"/>
                      <a:gd name="connsiteX3" fmla="*/ 721332 w 740382"/>
                      <a:gd name="connsiteY3" fmla="*/ 638854 h 685372"/>
                      <a:gd name="connsiteX4" fmla="*/ 303670 w 740382"/>
                      <a:gd name="connsiteY4" fmla="*/ 521629 h 685372"/>
                      <a:gd name="connsiteX5" fmla="*/ 303670 w 740382"/>
                      <a:gd name="connsiteY5" fmla="*/ 563589 h 685372"/>
                      <a:gd name="connsiteX6" fmla="*/ 436713 w 740382"/>
                      <a:gd name="connsiteY6" fmla="*/ 563589 h 685372"/>
                      <a:gd name="connsiteX7" fmla="*/ 436713 w 740382"/>
                      <a:gd name="connsiteY7" fmla="*/ 521629 h 685372"/>
                      <a:gd name="connsiteX8" fmla="*/ 294145 w 740382"/>
                      <a:gd name="connsiteY8" fmla="*/ 502579 h 685372"/>
                      <a:gd name="connsiteX9" fmla="*/ 446238 w 740382"/>
                      <a:gd name="connsiteY9" fmla="*/ 502579 h 685372"/>
                      <a:gd name="connsiteX10" fmla="*/ 455763 w 740382"/>
                      <a:gd name="connsiteY10" fmla="*/ 512104 h 685372"/>
                      <a:gd name="connsiteX11" fmla="*/ 455763 w 740382"/>
                      <a:gd name="connsiteY11" fmla="*/ 573114 h 685372"/>
                      <a:gd name="connsiteX12" fmla="*/ 446238 w 740382"/>
                      <a:gd name="connsiteY12" fmla="*/ 582639 h 685372"/>
                      <a:gd name="connsiteX13" fmla="*/ 294145 w 740382"/>
                      <a:gd name="connsiteY13" fmla="*/ 582639 h 685372"/>
                      <a:gd name="connsiteX14" fmla="*/ 284620 w 740382"/>
                      <a:gd name="connsiteY14" fmla="*/ 573114 h 685372"/>
                      <a:gd name="connsiteX15" fmla="*/ 284620 w 740382"/>
                      <a:gd name="connsiteY15" fmla="*/ 512104 h 685372"/>
                      <a:gd name="connsiteX16" fmla="*/ 294145 w 740382"/>
                      <a:gd name="connsiteY16" fmla="*/ 502579 h 685372"/>
                      <a:gd name="connsiteX17" fmla="*/ 303670 w 740382"/>
                      <a:gd name="connsiteY17" fmla="*/ 407329 h 685372"/>
                      <a:gd name="connsiteX18" fmla="*/ 303670 w 740382"/>
                      <a:gd name="connsiteY18" fmla="*/ 449289 h 685372"/>
                      <a:gd name="connsiteX19" fmla="*/ 436713 w 740382"/>
                      <a:gd name="connsiteY19" fmla="*/ 449289 h 685372"/>
                      <a:gd name="connsiteX20" fmla="*/ 436713 w 740382"/>
                      <a:gd name="connsiteY20" fmla="*/ 407329 h 685372"/>
                      <a:gd name="connsiteX21" fmla="*/ 500709 w 740382"/>
                      <a:gd name="connsiteY21" fmla="*/ 407328 h 685372"/>
                      <a:gd name="connsiteX22" fmla="*/ 500709 w 740382"/>
                      <a:gd name="connsiteY22" fmla="*/ 458456 h 685372"/>
                      <a:gd name="connsiteX23" fmla="*/ 549366 w 740382"/>
                      <a:gd name="connsiteY23" fmla="*/ 420779 h 685372"/>
                      <a:gd name="connsiteX24" fmla="*/ 562728 w 740382"/>
                      <a:gd name="connsiteY24" fmla="*/ 422476 h 685372"/>
                      <a:gd name="connsiteX25" fmla="*/ 561031 w 740382"/>
                      <a:gd name="connsiteY25" fmla="*/ 435838 h 685372"/>
                      <a:gd name="connsiteX26" fmla="*/ 500709 w 740382"/>
                      <a:gd name="connsiteY26" fmla="*/ 482548 h 685372"/>
                      <a:gd name="connsiteX27" fmla="*/ 500709 w 740382"/>
                      <a:gd name="connsiteY27" fmla="*/ 619804 h 685372"/>
                      <a:gd name="connsiteX28" fmla="*/ 551662 w 740382"/>
                      <a:gd name="connsiteY28" fmla="*/ 619804 h 685372"/>
                      <a:gd name="connsiteX29" fmla="*/ 614200 w 740382"/>
                      <a:gd name="connsiteY29" fmla="*/ 565900 h 685372"/>
                      <a:gd name="connsiteX30" fmla="*/ 627631 w 740382"/>
                      <a:gd name="connsiteY30" fmla="*/ 566895 h 685372"/>
                      <a:gd name="connsiteX31" fmla="*/ 626636 w 740382"/>
                      <a:gd name="connsiteY31" fmla="*/ 580327 h 685372"/>
                      <a:gd name="connsiteX32" fmla="*/ 580836 w 740382"/>
                      <a:gd name="connsiteY32" fmla="*/ 619804 h 685372"/>
                      <a:gd name="connsiteX33" fmla="*/ 676107 w 740382"/>
                      <a:gd name="connsiteY33" fmla="*/ 619804 h 685372"/>
                      <a:gd name="connsiteX34" fmla="*/ 676107 w 740382"/>
                      <a:gd name="connsiteY34" fmla="*/ 464262 h 685372"/>
                      <a:gd name="connsiteX35" fmla="*/ 560896 w 740382"/>
                      <a:gd name="connsiteY35" fmla="*/ 550241 h 685372"/>
                      <a:gd name="connsiteX36" fmla="*/ 555208 w 740382"/>
                      <a:gd name="connsiteY36" fmla="*/ 552134 h 685372"/>
                      <a:gd name="connsiteX37" fmla="*/ 547566 w 740382"/>
                      <a:gd name="connsiteY37" fmla="*/ 548306 h 685372"/>
                      <a:gd name="connsiteX38" fmla="*/ 549501 w 740382"/>
                      <a:gd name="connsiteY38" fmla="*/ 534976 h 685372"/>
                      <a:gd name="connsiteX39" fmla="*/ 676107 w 740382"/>
                      <a:gd name="connsiteY39" fmla="*/ 440494 h 685372"/>
                      <a:gd name="connsiteX40" fmla="*/ 676107 w 740382"/>
                      <a:gd name="connsiteY40" fmla="*/ 407328 h 685372"/>
                      <a:gd name="connsiteX41" fmla="*/ 294145 w 740382"/>
                      <a:gd name="connsiteY41" fmla="*/ 388279 h 685372"/>
                      <a:gd name="connsiteX42" fmla="*/ 446238 w 740382"/>
                      <a:gd name="connsiteY42" fmla="*/ 388279 h 685372"/>
                      <a:gd name="connsiteX43" fmla="*/ 455763 w 740382"/>
                      <a:gd name="connsiteY43" fmla="*/ 397804 h 685372"/>
                      <a:gd name="connsiteX44" fmla="*/ 455763 w 740382"/>
                      <a:gd name="connsiteY44" fmla="*/ 458814 h 685372"/>
                      <a:gd name="connsiteX45" fmla="*/ 446238 w 740382"/>
                      <a:gd name="connsiteY45" fmla="*/ 468339 h 685372"/>
                      <a:gd name="connsiteX46" fmla="*/ 294145 w 740382"/>
                      <a:gd name="connsiteY46" fmla="*/ 468339 h 685372"/>
                      <a:gd name="connsiteX47" fmla="*/ 284620 w 740382"/>
                      <a:gd name="connsiteY47" fmla="*/ 458814 h 685372"/>
                      <a:gd name="connsiteX48" fmla="*/ 284620 w 740382"/>
                      <a:gd name="connsiteY48" fmla="*/ 397804 h 685372"/>
                      <a:gd name="connsiteX49" fmla="*/ 294145 w 740382"/>
                      <a:gd name="connsiteY49" fmla="*/ 388279 h 685372"/>
                      <a:gd name="connsiteX50" fmla="*/ 303670 w 740382"/>
                      <a:gd name="connsiteY50" fmla="*/ 300000 h 685372"/>
                      <a:gd name="connsiteX51" fmla="*/ 303670 w 740382"/>
                      <a:gd name="connsiteY51" fmla="*/ 341965 h 685372"/>
                      <a:gd name="connsiteX52" fmla="*/ 436713 w 740382"/>
                      <a:gd name="connsiteY52" fmla="*/ 341965 h 685372"/>
                      <a:gd name="connsiteX53" fmla="*/ 436713 w 740382"/>
                      <a:gd name="connsiteY53" fmla="*/ 300000 h 685372"/>
                      <a:gd name="connsiteX54" fmla="*/ 294145 w 740382"/>
                      <a:gd name="connsiteY54" fmla="*/ 280950 h 685372"/>
                      <a:gd name="connsiteX55" fmla="*/ 446238 w 740382"/>
                      <a:gd name="connsiteY55" fmla="*/ 280950 h 685372"/>
                      <a:gd name="connsiteX56" fmla="*/ 455763 w 740382"/>
                      <a:gd name="connsiteY56" fmla="*/ 290475 h 685372"/>
                      <a:gd name="connsiteX57" fmla="*/ 455763 w 740382"/>
                      <a:gd name="connsiteY57" fmla="*/ 351490 h 685372"/>
                      <a:gd name="connsiteX58" fmla="*/ 446238 w 740382"/>
                      <a:gd name="connsiteY58" fmla="*/ 361015 h 685372"/>
                      <a:gd name="connsiteX59" fmla="*/ 294145 w 740382"/>
                      <a:gd name="connsiteY59" fmla="*/ 361015 h 685372"/>
                      <a:gd name="connsiteX60" fmla="*/ 284620 w 740382"/>
                      <a:gd name="connsiteY60" fmla="*/ 351490 h 685372"/>
                      <a:gd name="connsiteX61" fmla="*/ 284620 w 740382"/>
                      <a:gd name="connsiteY61" fmla="*/ 290475 h 685372"/>
                      <a:gd name="connsiteX62" fmla="*/ 294145 w 740382"/>
                      <a:gd name="connsiteY62" fmla="*/ 280950 h 685372"/>
                      <a:gd name="connsiteX63" fmla="*/ 500709 w 740382"/>
                      <a:gd name="connsiteY63" fmla="*/ 262579 h 685372"/>
                      <a:gd name="connsiteX64" fmla="*/ 500709 w 740382"/>
                      <a:gd name="connsiteY64" fmla="*/ 388278 h 685372"/>
                      <a:gd name="connsiteX65" fmla="*/ 706998 w 740382"/>
                      <a:gd name="connsiteY65" fmla="*/ 388278 h 685372"/>
                      <a:gd name="connsiteX66" fmla="*/ 706998 w 740382"/>
                      <a:gd name="connsiteY66" fmla="*/ 324352 h 685372"/>
                      <a:gd name="connsiteX67" fmla="*/ 657057 w 740382"/>
                      <a:gd name="connsiteY67" fmla="*/ 262579 h 685372"/>
                      <a:gd name="connsiteX68" fmla="*/ 239674 w 740382"/>
                      <a:gd name="connsiteY68" fmla="*/ 143563 h 685372"/>
                      <a:gd name="connsiteX69" fmla="*/ 69423 w 740382"/>
                      <a:gd name="connsiteY69" fmla="*/ 273220 h 685372"/>
                      <a:gd name="connsiteX70" fmla="*/ 69423 w 740382"/>
                      <a:gd name="connsiteY70" fmla="*/ 619804 h 685372"/>
                      <a:gd name="connsiteX71" fmla="*/ 239674 w 740382"/>
                      <a:gd name="connsiteY71" fmla="*/ 619804 h 685372"/>
                      <a:gd name="connsiteX72" fmla="*/ 361434 w 740382"/>
                      <a:gd name="connsiteY72" fmla="*/ 85553 h 685372"/>
                      <a:gd name="connsiteX73" fmla="*/ 361434 w 740382"/>
                      <a:gd name="connsiteY73" fmla="*/ 118072 h 685372"/>
                      <a:gd name="connsiteX74" fmla="*/ 351909 w 740382"/>
                      <a:gd name="connsiteY74" fmla="*/ 127597 h 685372"/>
                      <a:gd name="connsiteX75" fmla="*/ 319390 w 740382"/>
                      <a:gd name="connsiteY75" fmla="*/ 127597 h 685372"/>
                      <a:gd name="connsiteX76" fmla="*/ 319390 w 740382"/>
                      <a:gd name="connsiteY76" fmla="*/ 145107 h 685372"/>
                      <a:gd name="connsiteX77" fmla="*/ 351909 w 740382"/>
                      <a:gd name="connsiteY77" fmla="*/ 145107 h 685372"/>
                      <a:gd name="connsiteX78" fmla="*/ 361434 w 740382"/>
                      <a:gd name="connsiteY78" fmla="*/ 154632 h 685372"/>
                      <a:gd name="connsiteX79" fmla="*/ 361434 w 740382"/>
                      <a:gd name="connsiteY79" fmla="*/ 187151 h 685372"/>
                      <a:gd name="connsiteX80" fmla="*/ 378949 w 740382"/>
                      <a:gd name="connsiteY80" fmla="*/ 187151 h 685372"/>
                      <a:gd name="connsiteX81" fmla="*/ 378949 w 740382"/>
                      <a:gd name="connsiteY81" fmla="*/ 154632 h 685372"/>
                      <a:gd name="connsiteX82" fmla="*/ 388474 w 740382"/>
                      <a:gd name="connsiteY82" fmla="*/ 145107 h 685372"/>
                      <a:gd name="connsiteX83" fmla="*/ 420993 w 740382"/>
                      <a:gd name="connsiteY83" fmla="*/ 145107 h 685372"/>
                      <a:gd name="connsiteX84" fmla="*/ 420993 w 740382"/>
                      <a:gd name="connsiteY84" fmla="*/ 127597 h 685372"/>
                      <a:gd name="connsiteX85" fmla="*/ 388474 w 740382"/>
                      <a:gd name="connsiteY85" fmla="*/ 127597 h 685372"/>
                      <a:gd name="connsiteX86" fmla="*/ 378949 w 740382"/>
                      <a:gd name="connsiteY86" fmla="*/ 118072 h 685372"/>
                      <a:gd name="connsiteX87" fmla="*/ 378949 w 740382"/>
                      <a:gd name="connsiteY87" fmla="*/ 85553 h 685372"/>
                      <a:gd name="connsiteX88" fmla="*/ 351909 w 740382"/>
                      <a:gd name="connsiteY88" fmla="*/ 66503 h 685372"/>
                      <a:gd name="connsiteX89" fmla="*/ 388474 w 740382"/>
                      <a:gd name="connsiteY89" fmla="*/ 66503 h 685372"/>
                      <a:gd name="connsiteX90" fmla="*/ 397999 w 740382"/>
                      <a:gd name="connsiteY90" fmla="*/ 76028 h 685372"/>
                      <a:gd name="connsiteX91" fmla="*/ 397999 w 740382"/>
                      <a:gd name="connsiteY91" fmla="*/ 108547 h 685372"/>
                      <a:gd name="connsiteX92" fmla="*/ 430518 w 740382"/>
                      <a:gd name="connsiteY92" fmla="*/ 108547 h 685372"/>
                      <a:gd name="connsiteX93" fmla="*/ 440043 w 740382"/>
                      <a:gd name="connsiteY93" fmla="*/ 118072 h 685372"/>
                      <a:gd name="connsiteX94" fmla="*/ 440043 w 740382"/>
                      <a:gd name="connsiteY94" fmla="*/ 154632 h 685372"/>
                      <a:gd name="connsiteX95" fmla="*/ 430518 w 740382"/>
                      <a:gd name="connsiteY95" fmla="*/ 164157 h 685372"/>
                      <a:gd name="connsiteX96" fmla="*/ 397999 w 740382"/>
                      <a:gd name="connsiteY96" fmla="*/ 164157 h 685372"/>
                      <a:gd name="connsiteX97" fmla="*/ 397999 w 740382"/>
                      <a:gd name="connsiteY97" fmla="*/ 196676 h 685372"/>
                      <a:gd name="connsiteX98" fmla="*/ 388474 w 740382"/>
                      <a:gd name="connsiteY98" fmla="*/ 206201 h 685372"/>
                      <a:gd name="connsiteX99" fmla="*/ 351909 w 740382"/>
                      <a:gd name="connsiteY99" fmla="*/ 206201 h 685372"/>
                      <a:gd name="connsiteX100" fmla="*/ 342384 w 740382"/>
                      <a:gd name="connsiteY100" fmla="*/ 196676 h 685372"/>
                      <a:gd name="connsiteX101" fmla="*/ 342384 w 740382"/>
                      <a:gd name="connsiteY101" fmla="*/ 164157 h 685372"/>
                      <a:gd name="connsiteX102" fmla="*/ 309865 w 740382"/>
                      <a:gd name="connsiteY102" fmla="*/ 164157 h 685372"/>
                      <a:gd name="connsiteX103" fmla="*/ 300340 w 740382"/>
                      <a:gd name="connsiteY103" fmla="*/ 154632 h 685372"/>
                      <a:gd name="connsiteX104" fmla="*/ 300340 w 740382"/>
                      <a:gd name="connsiteY104" fmla="*/ 118072 h 685372"/>
                      <a:gd name="connsiteX105" fmla="*/ 309865 w 740382"/>
                      <a:gd name="connsiteY105" fmla="*/ 108547 h 685372"/>
                      <a:gd name="connsiteX106" fmla="*/ 342384 w 740382"/>
                      <a:gd name="connsiteY106" fmla="*/ 108547 h 685372"/>
                      <a:gd name="connsiteX107" fmla="*/ 342384 w 740382"/>
                      <a:gd name="connsiteY107" fmla="*/ 76028 h 685372"/>
                      <a:gd name="connsiteX108" fmla="*/ 351909 w 740382"/>
                      <a:gd name="connsiteY108" fmla="*/ 66503 h 685372"/>
                      <a:gd name="connsiteX109" fmla="*/ 258724 w 740382"/>
                      <a:gd name="connsiteY109" fmla="*/ 19050 h 685372"/>
                      <a:gd name="connsiteX110" fmla="*/ 258724 w 740382"/>
                      <a:gd name="connsiteY110" fmla="*/ 619804 h 685372"/>
                      <a:gd name="connsiteX111" fmla="*/ 481659 w 740382"/>
                      <a:gd name="connsiteY111" fmla="*/ 619804 h 685372"/>
                      <a:gd name="connsiteX112" fmla="*/ 481659 w 740382"/>
                      <a:gd name="connsiteY112" fmla="*/ 19050 h 685372"/>
                      <a:gd name="connsiteX113" fmla="*/ 249199 w 740382"/>
                      <a:gd name="connsiteY113" fmla="*/ 0 h 685372"/>
                      <a:gd name="connsiteX114" fmla="*/ 491184 w 740382"/>
                      <a:gd name="connsiteY114" fmla="*/ 0 h 685372"/>
                      <a:gd name="connsiteX115" fmla="*/ 500709 w 740382"/>
                      <a:gd name="connsiteY115" fmla="*/ 9525 h 685372"/>
                      <a:gd name="connsiteX116" fmla="*/ 500709 w 740382"/>
                      <a:gd name="connsiteY116" fmla="*/ 243529 h 685372"/>
                      <a:gd name="connsiteX117" fmla="*/ 661606 w 740382"/>
                      <a:gd name="connsiteY117" fmla="*/ 243529 h 685372"/>
                      <a:gd name="connsiteX118" fmla="*/ 669015 w 740382"/>
                      <a:gd name="connsiteY118" fmla="*/ 247064 h 685372"/>
                      <a:gd name="connsiteX119" fmla="*/ 723932 w 740382"/>
                      <a:gd name="connsiteY119" fmla="*/ 314994 h 685372"/>
                      <a:gd name="connsiteX120" fmla="*/ 726048 w 740382"/>
                      <a:gd name="connsiteY120" fmla="*/ 320985 h 685372"/>
                      <a:gd name="connsiteX121" fmla="*/ 726048 w 740382"/>
                      <a:gd name="connsiteY121" fmla="*/ 397803 h 685372"/>
                      <a:gd name="connsiteX122" fmla="*/ 716523 w 740382"/>
                      <a:gd name="connsiteY122" fmla="*/ 407328 h 685372"/>
                      <a:gd name="connsiteX123" fmla="*/ 695157 w 740382"/>
                      <a:gd name="connsiteY123" fmla="*/ 407328 h 685372"/>
                      <a:gd name="connsiteX124" fmla="*/ 695157 w 740382"/>
                      <a:gd name="connsiteY124" fmla="*/ 619804 h 685372"/>
                      <a:gd name="connsiteX125" fmla="*/ 730857 w 740382"/>
                      <a:gd name="connsiteY125" fmla="*/ 619804 h 685372"/>
                      <a:gd name="connsiteX126" fmla="*/ 740382 w 740382"/>
                      <a:gd name="connsiteY126" fmla="*/ 629329 h 685372"/>
                      <a:gd name="connsiteX127" fmla="*/ 740382 w 740382"/>
                      <a:gd name="connsiteY127" fmla="*/ 675847 h 685372"/>
                      <a:gd name="connsiteX128" fmla="*/ 730857 w 740382"/>
                      <a:gd name="connsiteY128" fmla="*/ 685372 h 685372"/>
                      <a:gd name="connsiteX129" fmla="*/ 9525 w 740382"/>
                      <a:gd name="connsiteY129" fmla="*/ 685372 h 685372"/>
                      <a:gd name="connsiteX130" fmla="*/ 0 w 740382"/>
                      <a:gd name="connsiteY130" fmla="*/ 675847 h 685372"/>
                      <a:gd name="connsiteX131" fmla="*/ 0 w 740382"/>
                      <a:gd name="connsiteY131" fmla="*/ 629329 h 685372"/>
                      <a:gd name="connsiteX132" fmla="*/ 9525 w 740382"/>
                      <a:gd name="connsiteY132" fmla="*/ 619804 h 685372"/>
                      <a:gd name="connsiteX133" fmla="*/ 50373 w 740382"/>
                      <a:gd name="connsiteY133" fmla="*/ 619804 h 685372"/>
                      <a:gd name="connsiteX134" fmla="*/ 50373 w 740382"/>
                      <a:gd name="connsiteY134" fmla="*/ 268500 h 685372"/>
                      <a:gd name="connsiteX135" fmla="*/ 54127 w 740382"/>
                      <a:gd name="connsiteY135" fmla="*/ 260923 h 685372"/>
                      <a:gd name="connsiteX136" fmla="*/ 239674 w 740382"/>
                      <a:gd name="connsiteY136" fmla="*/ 119619 h 685372"/>
                      <a:gd name="connsiteX137" fmla="*/ 239674 w 740382"/>
                      <a:gd name="connsiteY137" fmla="*/ 9525 h 685372"/>
                      <a:gd name="connsiteX138" fmla="*/ 249199 w 740382"/>
                      <a:gd name="connsiteY138" fmla="*/ 0 h 685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</a:cxnLst>
                    <a:rect l="l" t="t" r="r" b="b"/>
                    <a:pathLst>
                      <a:path w="740382" h="685372">
                        <a:moveTo>
                          <a:pt x="19050" y="638854"/>
                        </a:moveTo>
                        <a:lnTo>
                          <a:pt x="19050" y="666322"/>
                        </a:lnTo>
                        <a:lnTo>
                          <a:pt x="721332" y="666322"/>
                        </a:lnTo>
                        <a:lnTo>
                          <a:pt x="721332" y="638854"/>
                        </a:lnTo>
                        <a:close/>
                        <a:moveTo>
                          <a:pt x="303670" y="521629"/>
                        </a:moveTo>
                        <a:lnTo>
                          <a:pt x="303670" y="563589"/>
                        </a:lnTo>
                        <a:lnTo>
                          <a:pt x="436713" y="563589"/>
                        </a:lnTo>
                        <a:lnTo>
                          <a:pt x="436713" y="521629"/>
                        </a:lnTo>
                        <a:close/>
                        <a:moveTo>
                          <a:pt x="294145" y="502579"/>
                        </a:moveTo>
                        <a:lnTo>
                          <a:pt x="446238" y="502579"/>
                        </a:lnTo>
                        <a:cubicBezTo>
                          <a:pt x="451498" y="502579"/>
                          <a:pt x="455763" y="506844"/>
                          <a:pt x="455763" y="512104"/>
                        </a:cubicBezTo>
                        <a:lnTo>
                          <a:pt x="455763" y="573114"/>
                        </a:lnTo>
                        <a:cubicBezTo>
                          <a:pt x="455763" y="578374"/>
                          <a:pt x="451498" y="582639"/>
                          <a:pt x="446238" y="582639"/>
                        </a:cubicBezTo>
                        <a:lnTo>
                          <a:pt x="294145" y="582639"/>
                        </a:lnTo>
                        <a:cubicBezTo>
                          <a:pt x="288885" y="582639"/>
                          <a:pt x="284620" y="578374"/>
                          <a:pt x="284620" y="573114"/>
                        </a:cubicBezTo>
                        <a:lnTo>
                          <a:pt x="284620" y="512104"/>
                        </a:lnTo>
                        <a:cubicBezTo>
                          <a:pt x="284620" y="506844"/>
                          <a:pt x="288885" y="502579"/>
                          <a:pt x="294145" y="502579"/>
                        </a:cubicBezTo>
                        <a:close/>
                        <a:moveTo>
                          <a:pt x="303670" y="407329"/>
                        </a:moveTo>
                        <a:lnTo>
                          <a:pt x="303670" y="449289"/>
                        </a:lnTo>
                        <a:lnTo>
                          <a:pt x="436713" y="449289"/>
                        </a:lnTo>
                        <a:lnTo>
                          <a:pt x="436713" y="407329"/>
                        </a:lnTo>
                        <a:close/>
                        <a:moveTo>
                          <a:pt x="500709" y="407328"/>
                        </a:moveTo>
                        <a:lnTo>
                          <a:pt x="500709" y="458456"/>
                        </a:lnTo>
                        <a:lnTo>
                          <a:pt x="549366" y="420779"/>
                        </a:lnTo>
                        <a:cubicBezTo>
                          <a:pt x="553515" y="417556"/>
                          <a:pt x="559505" y="418314"/>
                          <a:pt x="562728" y="422476"/>
                        </a:cubicBezTo>
                        <a:cubicBezTo>
                          <a:pt x="565951" y="426634"/>
                          <a:pt x="565189" y="432620"/>
                          <a:pt x="561031" y="435838"/>
                        </a:cubicBezTo>
                        <a:lnTo>
                          <a:pt x="500709" y="482548"/>
                        </a:lnTo>
                        <a:lnTo>
                          <a:pt x="500709" y="619804"/>
                        </a:lnTo>
                        <a:lnTo>
                          <a:pt x="551662" y="619804"/>
                        </a:lnTo>
                        <a:lnTo>
                          <a:pt x="614200" y="565900"/>
                        </a:lnTo>
                        <a:cubicBezTo>
                          <a:pt x="618185" y="562454"/>
                          <a:pt x="624199" y="562910"/>
                          <a:pt x="627631" y="566895"/>
                        </a:cubicBezTo>
                        <a:cubicBezTo>
                          <a:pt x="631068" y="570881"/>
                          <a:pt x="630622" y="576895"/>
                          <a:pt x="626636" y="580327"/>
                        </a:cubicBezTo>
                        <a:lnTo>
                          <a:pt x="580836" y="619804"/>
                        </a:lnTo>
                        <a:lnTo>
                          <a:pt x="676107" y="619804"/>
                        </a:lnTo>
                        <a:lnTo>
                          <a:pt x="676107" y="464262"/>
                        </a:lnTo>
                        <a:lnTo>
                          <a:pt x="560896" y="550241"/>
                        </a:lnTo>
                        <a:cubicBezTo>
                          <a:pt x="559184" y="551520"/>
                          <a:pt x="557189" y="552134"/>
                          <a:pt x="555208" y="552134"/>
                        </a:cubicBezTo>
                        <a:cubicBezTo>
                          <a:pt x="552301" y="552134"/>
                          <a:pt x="549436" y="550813"/>
                          <a:pt x="547566" y="548306"/>
                        </a:cubicBezTo>
                        <a:cubicBezTo>
                          <a:pt x="544418" y="544088"/>
                          <a:pt x="545287" y="538120"/>
                          <a:pt x="549501" y="534976"/>
                        </a:cubicBezTo>
                        <a:lnTo>
                          <a:pt x="676107" y="440494"/>
                        </a:lnTo>
                        <a:lnTo>
                          <a:pt x="676107" y="407328"/>
                        </a:lnTo>
                        <a:close/>
                        <a:moveTo>
                          <a:pt x="294145" y="388279"/>
                        </a:moveTo>
                        <a:lnTo>
                          <a:pt x="446238" y="388279"/>
                        </a:lnTo>
                        <a:cubicBezTo>
                          <a:pt x="451498" y="388279"/>
                          <a:pt x="455763" y="392544"/>
                          <a:pt x="455763" y="397804"/>
                        </a:cubicBezTo>
                        <a:lnTo>
                          <a:pt x="455763" y="458814"/>
                        </a:lnTo>
                        <a:cubicBezTo>
                          <a:pt x="455763" y="464074"/>
                          <a:pt x="451498" y="468339"/>
                          <a:pt x="446238" y="468339"/>
                        </a:cubicBezTo>
                        <a:lnTo>
                          <a:pt x="294145" y="468339"/>
                        </a:lnTo>
                        <a:cubicBezTo>
                          <a:pt x="288885" y="468339"/>
                          <a:pt x="284620" y="464074"/>
                          <a:pt x="284620" y="458814"/>
                        </a:cubicBezTo>
                        <a:lnTo>
                          <a:pt x="284620" y="397804"/>
                        </a:lnTo>
                        <a:cubicBezTo>
                          <a:pt x="284620" y="392544"/>
                          <a:pt x="288885" y="388279"/>
                          <a:pt x="294145" y="388279"/>
                        </a:cubicBezTo>
                        <a:close/>
                        <a:moveTo>
                          <a:pt x="303670" y="300000"/>
                        </a:moveTo>
                        <a:lnTo>
                          <a:pt x="303670" y="341965"/>
                        </a:lnTo>
                        <a:lnTo>
                          <a:pt x="436713" y="341965"/>
                        </a:lnTo>
                        <a:lnTo>
                          <a:pt x="436713" y="300000"/>
                        </a:lnTo>
                        <a:close/>
                        <a:moveTo>
                          <a:pt x="294145" y="280950"/>
                        </a:moveTo>
                        <a:lnTo>
                          <a:pt x="446238" y="280950"/>
                        </a:lnTo>
                        <a:cubicBezTo>
                          <a:pt x="451498" y="280950"/>
                          <a:pt x="455763" y="285215"/>
                          <a:pt x="455763" y="290475"/>
                        </a:cubicBezTo>
                        <a:lnTo>
                          <a:pt x="455763" y="351490"/>
                        </a:lnTo>
                        <a:cubicBezTo>
                          <a:pt x="455763" y="356750"/>
                          <a:pt x="451498" y="361015"/>
                          <a:pt x="446238" y="361015"/>
                        </a:cubicBezTo>
                        <a:lnTo>
                          <a:pt x="294145" y="361015"/>
                        </a:lnTo>
                        <a:cubicBezTo>
                          <a:pt x="288885" y="361015"/>
                          <a:pt x="284620" y="356750"/>
                          <a:pt x="284620" y="351490"/>
                        </a:cubicBezTo>
                        <a:lnTo>
                          <a:pt x="284620" y="290475"/>
                        </a:lnTo>
                        <a:cubicBezTo>
                          <a:pt x="284620" y="285215"/>
                          <a:pt x="288885" y="280950"/>
                          <a:pt x="294145" y="280950"/>
                        </a:cubicBezTo>
                        <a:close/>
                        <a:moveTo>
                          <a:pt x="500709" y="262579"/>
                        </a:moveTo>
                        <a:lnTo>
                          <a:pt x="500709" y="388278"/>
                        </a:lnTo>
                        <a:lnTo>
                          <a:pt x="706998" y="388278"/>
                        </a:lnTo>
                        <a:lnTo>
                          <a:pt x="706998" y="324352"/>
                        </a:lnTo>
                        <a:lnTo>
                          <a:pt x="657057" y="262579"/>
                        </a:lnTo>
                        <a:close/>
                        <a:moveTo>
                          <a:pt x="239674" y="143563"/>
                        </a:moveTo>
                        <a:lnTo>
                          <a:pt x="69423" y="273220"/>
                        </a:lnTo>
                        <a:lnTo>
                          <a:pt x="69423" y="619804"/>
                        </a:lnTo>
                        <a:lnTo>
                          <a:pt x="239674" y="619804"/>
                        </a:lnTo>
                        <a:close/>
                        <a:moveTo>
                          <a:pt x="361434" y="85553"/>
                        </a:moveTo>
                        <a:lnTo>
                          <a:pt x="361434" y="118072"/>
                        </a:lnTo>
                        <a:cubicBezTo>
                          <a:pt x="361434" y="123332"/>
                          <a:pt x="357169" y="127597"/>
                          <a:pt x="351909" y="127597"/>
                        </a:cubicBezTo>
                        <a:lnTo>
                          <a:pt x="319390" y="127597"/>
                        </a:lnTo>
                        <a:lnTo>
                          <a:pt x="319390" y="145107"/>
                        </a:lnTo>
                        <a:lnTo>
                          <a:pt x="351909" y="145107"/>
                        </a:lnTo>
                        <a:cubicBezTo>
                          <a:pt x="357169" y="145107"/>
                          <a:pt x="361434" y="149372"/>
                          <a:pt x="361434" y="154632"/>
                        </a:cubicBezTo>
                        <a:lnTo>
                          <a:pt x="361434" y="187151"/>
                        </a:lnTo>
                        <a:lnTo>
                          <a:pt x="378949" y="187151"/>
                        </a:lnTo>
                        <a:lnTo>
                          <a:pt x="378949" y="154632"/>
                        </a:lnTo>
                        <a:cubicBezTo>
                          <a:pt x="378949" y="149372"/>
                          <a:pt x="383214" y="145107"/>
                          <a:pt x="388474" y="145107"/>
                        </a:cubicBezTo>
                        <a:lnTo>
                          <a:pt x="420993" y="145107"/>
                        </a:lnTo>
                        <a:lnTo>
                          <a:pt x="420993" y="127597"/>
                        </a:lnTo>
                        <a:lnTo>
                          <a:pt x="388474" y="127597"/>
                        </a:lnTo>
                        <a:cubicBezTo>
                          <a:pt x="383214" y="127597"/>
                          <a:pt x="378949" y="123332"/>
                          <a:pt x="378949" y="118072"/>
                        </a:cubicBezTo>
                        <a:lnTo>
                          <a:pt x="378949" y="85553"/>
                        </a:lnTo>
                        <a:close/>
                        <a:moveTo>
                          <a:pt x="351909" y="66503"/>
                        </a:moveTo>
                        <a:lnTo>
                          <a:pt x="388474" y="66503"/>
                        </a:lnTo>
                        <a:cubicBezTo>
                          <a:pt x="393734" y="66503"/>
                          <a:pt x="397999" y="70768"/>
                          <a:pt x="397999" y="76028"/>
                        </a:cubicBezTo>
                        <a:lnTo>
                          <a:pt x="397999" y="108547"/>
                        </a:lnTo>
                        <a:lnTo>
                          <a:pt x="430518" y="108547"/>
                        </a:lnTo>
                        <a:cubicBezTo>
                          <a:pt x="435778" y="108547"/>
                          <a:pt x="440043" y="112812"/>
                          <a:pt x="440043" y="118072"/>
                        </a:cubicBezTo>
                        <a:lnTo>
                          <a:pt x="440043" y="154632"/>
                        </a:lnTo>
                        <a:cubicBezTo>
                          <a:pt x="440043" y="159892"/>
                          <a:pt x="435778" y="164157"/>
                          <a:pt x="430518" y="164157"/>
                        </a:cubicBezTo>
                        <a:lnTo>
                          <a:pt x="397999" y="164157"/>
                        </a:lnTo>
                        <a:lnTo>
                          <a:pt x="397999" y="196676"/>
                        </a:lnTo>
                        <a:cubicBezTo>
                          <a:pt x="397999" y="201936"/>
                          <a:pt x="393734" y="206201"/>
                          <a:pt x="388474" y="206201"/>
                        </a:cubicBezTo>
                        <a:lnTo>
                          <a:pt x="351909" y="206201"/>
                        </a:lnTo>
                        <a:cubicBezTo>
                          <a:pt x="346649" y="206201"/>
                          <a:pt x="342384" y="201936"/>
                          <a:pt x="342384" y="196676"/>
                        </a:cubicBezTo>
                        <a:lnTo>
                          <a:pt x="342384" y="164157"/>
                        </a:lnTo>
                        <a:lnTo>
                          <a:pt x="309865" y="164157"/>
                        </a:lnTo>
                        <a:cubicBezTo>
                          <a:pt x="304605" y="164157"/>
                          <a:pt x="300340" y="159892"/>
                          <a:pt x="300340" y="154632"/>
                        </a:cubicBezTo>
                        <a:lnTo>
                          <a:pt x="300340" y="118072"/>
                        </a:lnTo>
                        <a:cubicBezTo>
                          <a:pt x="300340" y="112812"/>
                          <a:pt x="304605" y="108547"/>
                          <a:pt x="309865" y="108547"/>
                        </a:cubicBezTo>
                        <a:lnTo>
                          <a:pt x="342384" y="108547"/>
                        </a:lnTo>
                        <a:lnTo>
                          <a:pt x="342384" y="76028"/>
                        </a:lnTo>
                        <a:cubicBezTo>
                          <a:pt x="342384" y="70768"/>
                          <a:pt x="346649" y="66503"/>
                          <a:pt x="351909" y="66503"/>
                        </a:cubicBezTo>
                        <a:close/>
                        <a:moveTo>
                          <a:pt x="258724" y="19050"/>
                        </a:moveTo>
                        <a:lnTo>
                          <a:pt x="258724" y="619804"/>
                        </a:lnTo>
                        <a:lnTo>
                          <a:pt x="481659" y="619804"/>
                        </a:lnTo>
                        <a:lnTo>
                          <a:pt x="481659" y="19050"/>
                        </a:lnTo>
                        <a:close/>
                        <a:moveTo>
                          <a:pt x="249199" y="0"/>
                        </a:moveTo>
                        <a:lnTo>
                          <a:pt x="491184" y="0"/>
                        </a:lnTo>
                        <a:cubicBezTo>
                          <a:pt x="496444" y="0"/>
                          <a:pt x="500709" y="4265"/>
                          <a:pt x="500709" y="9525"/>
                        </a:cubicBezTo>
                        <a:lnTo>
                          <a:pt x="500709" y="243529"/>
                        </a:lnTo>
                        <a:lnTo>
                          <a:pt x="661606" y="243529"/>
                        </a:lnTo>
                        <a:cubicBezTo>
                          <a:pt x="664480" y="243529"/>
                          <a:pt x="667206" y="244827"/>
                          <a:pt x="669015" y="247064"/>
                        </a:cubicBezTo>
                        <a:lnTo>
                          <a:pt x="723932" y="314994"/>
                        </a:lnTo>
                        <a:cubicBezTo>
                          <a:pt x="725300" y="316692"/>
                          <a:pt x="726048" y="318804"/>
                          <a:pt x="726048" y="320985"/>
                        </a:cubicBezTo>
                        <a:lnTo>
                          <a:pt x="726048" y="397803"/>
                        </a:lnTo>
                        <a:cubicBezTo>
                          <a:pt x="726048" y="403064"/>
                          <a:pt x="721784" y="407328"/>
                          <a:pt x="716523" y="407328"/>
                        </a:cubicBezTo>
                        <a:lnTo>
                          <a:pt x="695157" y="407328"/>
                        </a:lnTo>
                        <a:lnTo>
                          <a:pt x="695157" y="619804"/>
                        </a:lnTo>
                        <a:lnTo>
                          <a:pt x="730857" y="619804"/>
                        </a:lnTo>
                        <a:cubicBezTo>
                          <a:pt x="736118" y="619804"/>
                          <a:pt x="740382" y="624069"/>
                          <a:pt x="740382" y="629329"/>
                        </a:cubicBezTo>
                        <a:lnTo>
                          <a:pt x="740382" y="675847"/>
                        </a:lnTo>
                        <a:cubicBezTo>
                          <a:pt x="740382" y="681107"/>
                          <a:pt x="736118" y="685372"/>
                          <a:pt x="730857" y="685372"/>
                        </a:cubicBezTo>
                        <a:lnTo>
                          <a:pt x="9525" y="685372"/>
                        </a:lnTo>
                        <a:cubicBezTo>
                          <a:pt x="4265" y="685372"/>
                          <a:pt x="0" y="681107"/>
                          <a:pt x="0" y="675847"/>
                        </a:cubicBezTo>
                        <a:lnTo>
                          <a:pt x="0" y="629329"/>
                        </a:lnTo>
                        <a:cubicBezTo>
                          <a:pt x="0" y="624069"/>
                          <a:pt x="4265" y="619804"/>
                          <a:pt x="9525" y="619804"/>
                        </a:cubicBezTo>
                        <a:lnTo>
                          <a:pt x="50373" y="619804"/>
                        </a:lnTo>
                        <a:lnTo>
                          <a:pt x="50373" y="268500"/>
                        </a:lnTo>
                        <a:cubicBezTo>
                          <a:pt x="50373" y="265528"/>
                          <a:pt x="51764" y="262723"/>
                          <a:pt x="54127" y="260923"/>
                        </a:cubicBezTo>
                        <a:lnTo>
                          <a:pt x="239674" y="119619"/>
                        </a:lnTo>
                        <a:lnTo>
                          <a:pt x="239674" y="9525"/>
                        </a:lnTo>
                        <a:cubicBezTo>
                          <a:pt x="239674" y="4265"/>
                          <a:pt x="243938" y="0"/>
                          <a:pt x="249199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99FF514-E835-463D-9590-A9BA51F11ADF}"/>
                </a:ext>
              </a:extLst>
            </p:cNvPr>
            <p:cNvGrpSpPr/>
            <p:nvPr/>
          </p:nvGrpSpPr>
          <p:grpSpPr>
            <a:xfrm>
              <a:off x="7847579" y="3429797"/>
              <a:ext cx="4078719" cy="895070"/>
              <a:chOff x="7847579" y="3429797"/>
              <a:chExt cx="4078719" cy="89507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119FE79-582F-4367-AF59-52C735DA3DEC}"/>
                  </a:ext>
                </a:extLst>
              </p:cNvPr>
              <p:cNvGrpSpPr/>
              <p:nvPr/>
            </p:nvGrpSpPr>
            <p:grpSpPr>
              <a:xfrm>
                <a:off x="8098154" y="3429797"/>
                <a:ext cx="3828144" cy="895070"/>
                <a:chOff x="8098154" y="3429797"/>
                <a:chExt cx="3828144" cy="895070"/>
              </a:xfrm>
            </p:grpSpPr>
            <p:sp>
              <p:nvSpPr>
                <p:cNvPr id="233" name="Google Shape;711;p22">
                  <a:extLst>
                    <a:ext uri="{FF2B5EF4-FFF2-40B4-BE49-F238E27FC236}">
                      <a16:creationId xmlns:a16="http://schemas.microsoft.com/office/drawing/2014/main" id="{2EC81D86-628B-47E9-9C9C-74037C155C00}"/>
                    </a:ext>
                  </a:extLst>
                </p:cNvPr>
                <p:cNvSpPr/>
                <p:nvPr/>
              </p:nvSpPr>
              <p:spPr>
                <a:xfrm>
                  <a:off x="8098154" y="3429797"/>
                  <a:ext cx="3828144" cy="895070"/>
                </a:xfrm>
                <a:prstGeom prst="roundRect">
                  <a:avLst>
                    <a:gd name="adj" fmla="val 50000"/>
                  </a:avLst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32" name="Google Shape;715;p22">
                  <a:extLst>
                    <a:ext uri="{FF2B5EF4-FFF2-40B4-BE49-F238E27FC236}">
                      <a16:creationId xmlns:a16="http://schemas.microsoft.com/office/drawing/2014/main" id="{7E9DD272-BAD3-42BF-ADCC-4A04E2C8889B}"/>
                    </a:ext>
                  </a:extLst>
                </p:cNvPr>
                <p:cNvSpPr txBox="1"/>
                <p:nvPr/>
              </p:nvSpPr>
              <p:spPr>
                <a:xfrm>
                  <a:off x="8969099" y="3490862"/>
                  <a:ext cx="2509734" cy="77294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/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Lorem ipsum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dolor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sit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amet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,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consectetur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adipiscing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elit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,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sed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do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eiusmod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tempor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incididunt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ut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labore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et dolore magna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aliqua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. Ut </a:t>
                  </a:r>
                  <a:r>
                    <a:rPr lang="en-IN" sz="1200" dirty="0" err="1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enim</a:t>
                  </a:r>
                  <a:r>
                    <a:rPr lang="en-IN" sz="1200" dirty="0">
                      <a:solidFill>
                        <a:schemeClr val="dk1"/>
                      </a:solidFill>
                      <a:latin typeface="Tw Cen MT (Headings)"/>
                      <a:ea typeface="Roboto"/>
                      <a:cs typeface="Roboto"/>
                      <a:sym typeface="Roboto"/>
                    </a:rPr>
                    <a:t> ad.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69E36B9-E687-4B58-A08E-167F2CD4195A}"/>
                  </a:ext>
                </a:extLst>
              </p:cNvPr>
              <p:cNvGrpSpPr/>
              <p:nvPr/>
            </p:nvGrpSpPr>
            <p:grpSpPr>
              <a:xfrm>
                <a:off x="7847579" y="3431691"/>
                <a:ext cx="1141859" cy="891283"/>
                <a:chOff x="7847579" y="3431691"/>
                <a:chExt cx="1141859" cy="891283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69482A87-937E-4E7C-A361-D9B083488C6D}"/>
                    </a:ext>
                  </a:extLst>
                </p:cNvPr>
                <p:cNvGrpSpPr/>
                <p:nvPr/>
              </p:nvGrpSpPr>
              <p:grpSpPr>
                <a:xfrm>
                  <a:off x="7847579" y="3431691"/>
                  <a:ext cx="1141859" cy="891283"/>
                  <a:chOff x="7783916" y="3431691"/>
                  <a:chExt cx="1141859" cy="891283"/>
                </a:xfrm>
              </p:grpSpPr>
              <p:sp>
                <p:nvSpPr>
                  <p:cNvPr id="234" name="Google Shape;712;p22">
                    <a:extLst>
                      <a:ext uri="{FF2B5EF4-FFF2-40B4-BE49-F238E27FC236}">
                        <a16:creationId xmlns:a16="http://schemas.microsoft.com/office/drawing/2014/main" id="{4F4672C2-E2A0-4FA6-913D-6BB91373ACA9}"/>
                      </a:ext>
                    </a:extLst>
                  </p:cNvPr>
                  <p:cNvSpPr/>
                  <p:nvPr/>
                </p:nvSpPr>
                <p:spPr>
                  <a:xfrm>
                    <a:off x="8034491" y="3431691"/>
                    <a:ext cx="891284" cy="891283"/>
                  </a:xfrm>
                  <a:prstGeom prst="pie">
                    <a:avLst>
                      <a:gd name="adj1" fmla="val 5434631"/>
                      <a:gd name="adj2" fmla="val 1620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235" name="Google Shape;713;p22">
                    <a:extLst>
                      <a:ext uri="{FF2B5EF4-FFF2-40B4-BE49-F238E27FC236}">
                        <a16:creationId xmlns:a16="http://schemas.microsoft.com/office/drawing/2014/main" id="{F8E20516-A533-41D7-B58B-90536AE57D0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825576" y="3688597"/>
                    <a:ext cx="294149" cy="37747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54A93D3C-152B-48CD-B722-3B2265738695}"/>
                    </a:ext>
                  </a:extLst>
                </p:cNvPr>
                <p:cNvGrpSpPr/>
                <p:nvPr/>
              </p:nvGrpSpPr>
              <p:grpSpPr>
                <a:xfrm>
                  <a:off x="8206304" y="3539840"/>
                  <a:ext cx="674986" cy="674985"/>
                  <a:chOff x="8206304" y="3539840"/>
                  <a:chExt cx="674986" cy="674985"/>
                </a:xfrm>
              </p:grpSpPr>
              <p:sp>
                <p:nvSpPr>
                  <p:cNvPr id="236" name="Google Shape;714;p22">
                    <a:extLst>
                      <a:ext uri="{FF2B5EF4-FFF2-40B4-BE49-F238E27FC236}">
                        <a16:creationId xmlns:a16="http://schemas.microsoft.com/office/drawing/2014/main" id="{29055EB5-09CC-4712-BAF6-6D6F5B9F5CCC}"/>
                      </a:ext>
                    </a:extLst>
                  </p:cNvPr>
                  <p:cNvSpPr/>
                  <p:nvPr/>
                </p:nvSpPr>
                <p:spPr>
                  <a:xfrm>
                    <a:off x="8206304" y="3539840"/>
                    <a:ext cx="674986" cy="674985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297" name="Graphic 8">
                    <a:extLst>
                      <a:ext uri="{FF2B5EF4-FFF2-40B4-BE49-F238E27FC236}">
                        <a16:creationId xmlns:a16="http://schemas.microsoft.com/office/drawing/2014/main" id="{D930B686-5FFE-4460-83C9-CB1D05989693}"/>
                      </a:ext>
                    </a:extLst>
                  </p:cNvPr>
                  <p:cNvSpPr/>
                  <p:nvPr/>
                </p:nvSpPr>
                <p:spPr>
                  <a:xfrm>
                    <a:off x="8330231" y="3646179"/>
                    <a:ext cx="427132" cy="462306"/>
                  </a:xfrm>
                  <a:custGeom>
                    <a:avLst/>
                    <a:gdLst>
                      <a:gd name="connsiteX0" fmla="*/ 588765 w 809625"/>
                      <a:gd name="connsiteY0" fmla="*/ 660205 h 876300"/>
                      <a:gd name="connsiteX1" fmla="*/ 581472 w 809625"/>
                      <a:gd name="connsiteY1" fmla="*/ 663367 h 876300"/>
                      <a:gd name="connsiteX2" fmla="*/ 574142 w 809625"/>
                      <a:gd name="connsiteY2" fmla="*/ 660428 h 876300"/>
                      <a:gd name="connsiteX3" fmla="*/ 571091 w 809625"/>
                      <a:gd name="connsiteY3" fmla="*/ 653136 h 876300"/>
                      <a:gd name="connsiteX4" fmla="*/ 574105 w 809625"/>
                      <a:gd name="connsiteY4" fmla="*/ 645806 h 876300"/>
                      <a:gd name="connsiteX5" fmla="*/ 696111 w 809625"/>
                      <a:gd name="connsiteY5" fmla="*/ 521238 h 876300"/>
                      <a:gd name="connsiteX6" fmla="*/ 703627 w 809625"/>
                      <a:gd name="connsiteY6" fmla="*/ 480831 h 876300"/>
                      <a:gd name="connsiteX7" fmla="*/ 703031 w 809625"/>
                      <a:gd name="connsiteY7" fmla="*/ 479529 h 876300"/>
                      <a:gd name="connsiteX8" fmla="*/ 695404 w 809625"/>
                      <a:gd name="connsiteY8" fmla="*/ 468739 h 876300"/>
                      <a:gd name="connsiteX9" fmla="*/ 695255 w 809625"/>
                      <a:gd name="connsiteY9" fmla="*/ 468627 h 876300"/>
                      <a:gd name="connsiteX10" fmla="*/ 668764 w 809625"/>
                      <a:gd name="connsiteY10" fmla="*/ 458171 h 876300"/>
                      <a:gd name="connsiteX11" fmla="*/ 642422 w 809625"/>
                      <a:gd name="connsiteY11" fmla="*/ 469408 h 876300"/>
                      <a:gd name="connsiteX12" fmla="*/ 512567 w 809625"/>
                      <a:gd name="connsiteY12" fmla="*/ 601567 h 876300"/>
                      <a:gd name="connsiteX13" fmla="*/ 498168 w 809625"/>
                      <a:gd name="connsiteY13" fmla="*/ 636914 h 876300"/>
                      <a:gd name="connsiteX14" fmla="*/ 498168 w 809625"/>
                      <a:gd name="connsiteY14" fmla="*/ 765387 h 876300"/>
                      <a:gd name="connsiteX15" fmla="*/ 690831 w 809625"/>
                      <a:gd name="connsiteY15" fmla="*/ 765387 h 876300"/>
                      <a:gd name="connsiteX16" fmla="*/ 690831 w 809625"/>
                      <a:gd name="connsiteY16" fmla="*/ 740272 h 876300"/>
                      <a:gd name="connsiteX17" fmla="*/ 711592 w 809625"/>
                      <a:gd name="connsiteY17" fmla="*/ 690118 h 876300"/>
                      <a:gd name="connsiteX18" fmla="*/ 769598 w 809625"/>
                      <a:gd name="connsiteY18" fmla="*/ 632112 h 876300"/>
                      <a:gd name="connsiteX19" fmla="*/ 780686 w 809625"/>
                      <a:gd name="connsiteY19" fmla="*/ 615853 h 876300"/>
                      <a:gd name="connsiteX20" fmla="*/ 784332 w 809625"/>
                      <a:gd name="connsiteY20" fmla="*/ 596468 h 876300"/>
                      <a:gd name="connsiteX21" fmla="*/ 784332 w 809625"/>
                      <a:gd name="connsiteY21" fmla="*/ 170595 h 876300"/>
                      <a:gd name="connsiteX22" fmla="*/ 753636 w 809625"/>
                      <a:gd name="connsiteY22" fmla="*/ 139862 h 876300"/>
                      <a:gd name="connsiteX23" fmla="*/ 722939 w 809625"/>
                      <a:gd name="connsiteY23" fmla="*/ 170595 h 876300"/>
                      <a:gd name="connsiteX24" fmla="*/ 722939 w 809625"/>
                      <a:gd name="connsiteY24" fmla="*/ 474014 h 876300"/>
                      <a:gd name="connsiteX25" fmla="*/ 710885 w 809625"/>
                      <a:gd name="connsiteY25" fmla="*/ 535592 h 876300"/>
                      <a:gd name="connsiteX26" fmla="*/ 588774 w 809625"/>
                      <a:gd name="connsiteY26" fmla="*/ 660236 h 876300"/>
                      <a:gd name="connsiteX27" fmla="*/ 346134 w 809625"/>
                      <a:gd name="connsiteY27" fmla="*/ 104145 h 876300"/>
                      <a:gd name="connsiteX28" fmla="*/ 466054 w 809625"/>
                      <a:gd name="connsiteY28" fmla="*/ 104145 h 876300"/>
                      <a:gd name="connsiteX29" fmla="*/ 473346 w 809625"/>
                      <a:gd name="connsiteY29" fmla="*/ 107196 h 876300"/>
                      <a:gd name="connsiteX30" fmla="*/ 476360 w 809625"/>
                      <a:gd name="connsiteY30" fmla="*/ 114488 h 876300"/>
                      <a:gd name="connsiteX31" fmla="*/ 476360 w 809625"/>
                      <a:gd name="connsiteY31" fmla="*/ 190391 h 876300"/>
                      <a:gd name="connsiteX32" fmla="*/ 552263 w 809625"/>
                      <a:gd name="connsiteY32" fmla="*/ 190391 h 876300"/>
                      <a:gd name="connsiteX33" fmla="*/ 562569 w 809625"/>
                      <a:gd name="connsiteY33" fmla="*/ 200697 h 876300"/>
                      <a:gd name="connsiteX34" fmla="*/ 562569 w 809625"/>
                      <a:gd name="connsiteY34" fmla="*/ 320655 h 876300"/>
                      <a:gd name="connsiteX35" fmla="*/ 559555 w 809625"/>
                      <a:gd name="connsiteY35" fmla="*/ 327910 h 876300"/>
                      <a:gd name="connsiteX36" fmla="*/ 552263 w 809625"/>
                      <a:gd name="connsiteY36" fmla="*/ 330924 h 876300"/>
                      <a:gd name="connsiteX37" fmla="*/ 476360 w 809625"/>
                      <a:gd name="connsiteY37" fmla="*/ 330924 h 876300"/>
                      <a:gd name="connsiteX38" fmla="*/ 476360 w 809625"/>
                      <a:gd name="connsiteY38" fmla="*/ 406901 h 876300"/>
                      <a:gd name="connsiteX39" fmla="*/ 476360 w 809625"/>
                      <a:gd name="connsiteY39" fmla="*/ 406864 h 876300"/>
                      <a:gd name="connsiteX40" fmla="*/ 466054 w 809625"/>
                      <a:gd name="connsiteY40" fmla="*/ 417170 h 876300"/>
                      <a:gd name="connsiteX41" fmla="*/ 346096 w 809625"/>
                      <a:gd name="connsiteY41" fmla="*/ 417170 h 876300"/>
                      <a:gd name="connsiteX42" fmla="*/ 335790 w 809625"/>
                      <a:gd name="connsiteY42" fmla="*/ 406864 h 876300"/>
                      <a:gd name="connsiteX43" fmla="*/ 335790 w 809625"/>
                      <a:gd name="connsiteY43" fmla="*/ 330924 h 876300"/>
                      <a:gd name="connsiteX44" fmla="*/ 259887 w 809625"/>
                      <a:gd name="connsiteY44" fmla="*/ 330924 h 876300"/>
                      <a:gd name="connsiteX45" fmla="*/ 252595 w 809625"/>
                      <a:gd name="connsiteY45" fmla="*/ 327910 h 876300"/>
                      <a:gd name="connsiteX46" fmla="*/ 249581 w 809625"/>
                      <a:gd name="connsiteY46" fmla="*/ 320655 h 876300"/>
                      <a:gd name="connsiteX47" fmla="*/ 249581 w 809625"/>
                      <a:gd name="connsiteY47" fmla="*/ 200697 h 876300"/>
                      <a:gd name="connsiteX48" fmla="*/ 259887 w 809625"/>
                      <a:gd name="connsiteY48" fmla="*/ 190391 h 876300"/>
                      <a:gd name="connsiteX49" fmla="*/ 335790 w 809625"/>
                      <a:gd name="connsiteY49" fmla="*/ 190391 h 876300"/>
                      <a:gd name="connsiteX50" fmla="*/ 335790 w 809625"/>
                      <a:gd name="connsiteY50" fmla="*/ 114488 h 876300"/>
                      <a:gd name="connsiteX51" fmla="*/ 346096 w 809625"/>
                      <a:gd name="connsiteY51" fmla="*/ 104145 h 876300"/>
                      <a:gd name="connsiteX52" fmla="*/ 455786 w 809625"/>
                      <a:gd name="connsiteY52" fmla="*/ 124721 h 876300"/>
                      <a:gd name="connsiteX53" fmla="*/ 356402 w 809625"/>
                      <a:gd name="connsiteY53" fmla="*/ 124721 h 876300"/>
                      <a:gd name="connsiteX54" fmla="*/ 356402 w 809625"/>
                      <a:gd name="connsiteY54" fmla="*/ 200698 h 876300"/>
                      <a:gd name="connsiteX55" fmla="*/ 353388 w 809625"/>
                      <a:gd name="connsiteY55" fmla="*/ 207953 h 876300"/>
                      <a:gd name="connsiteX56" fmla="*/ 346096 w 809625"/>
                      <a:gd name="connsiteY56" fmla="*/ 210967 h 876300"/>
                      <a:gd name="connsiteX57" fmla="*/ 270193 w 809625"/>
                      <a:gd name="connsiteY57" fmla="*/ 210967 h 876300"/>
                      <a:gd name="connsiteX58" fmla="*/ 270193 w 809625"/>
                      <a:gd name="connsiteY58" fmla="*/ 310351 h 876300"/>
                      <a:gd name="connsiteX59" fmla="*/ 346096 w 809625"/>
                      <a:gd name="connsiteY59" fmla="*/ 310351 h 876300"/>
                      <a:gd name="connsiteX60" fmla="*/ 353388 w 809625"/>
                      <a:gd name="connsiteY60" fmla="*/ 313365 h 876300"/>
                      <a:gd name="connsiteX61" fmla="*/ 356402 w 809625"/>
                      <a:gd name="connsiteY61" fmla="*/ 320657 h 876300"/>
                      <a:gd name="connsiteX62" fmla="*/ 356402 w 809625"/>
                      <a:gd name="connsiteY62" fmla="*/ 396560 h 876300"/>
                      <a:gd name="connsiteX63" fmla="*/ 455748 w 809625"/>
                      <a:gd name="connsiteY63" fmla="*/ 396560 h 876300"/>
                      <a:gd name="connsiteX64" fmla="*/ 455748 w 809625"/>
                      <a:gd name="connsiteY64" fmla="*/ 320657 h 876300"/>
                      <a:gd name="connsiteX65" fmla="*/ 466054 w 809625"/>
                      <a:gd name="connsiteY65" fmla="*/ 310351 h 876300"/>
                      <a:gd name="connsiteX66" fmla="*/ 542031 w 809625"/>
                      <a:gd name="connsiteY66" fmla="*/ 310351 h 876300"/>
                      <a:gd name="connsiteX67" fmla="*/ 542031 w 809625"/>
                      <a:gd name="connsiteY67" fmla="*/ 210967 h 876300"/>
                      <a:gd name="connsiteX68" fmla="*/ 466054 w 809625"/>
                      <a:gd name="connsiteY68" fmla="*/ 210967 h 876300"/>
                      <a:gd name="connsiteX69" fmla="*/ 458761 w 809625"/>
                      <a:gd name="connsiteY69" fmla="*/ 207953 h 876300"/>
                      <a:gd name="connsiteX70" fmla="*/ 455748 w 809625"/>
                      <a:gd name="connsiteY70" fmla="*/ 200698 h 876300"/>
                      <a:gd name="connsiteX71" fmla="*/ 406077 w 809625"/>
                      <a:gd name="connsiteY71" fmla="*/ 7144 h 876300"/>
                      <a:gd name="connsiteX72" fmla="*/ 607216 w 809625"/>
                      <a:gd name="connsiteY72" fmla="*/ 106337 h 876300"/>
                      <a:gd name="connsiteX73" fmla="*/ 650934 w 809625"/>
                      <a:gd name="connsiteY73" fmla="*/ 326308 h 876300"/>
                      <a:gd name="connsiteX74" fmla="*/ 503078 w 809625"/>
                      <a:gd name="connsiteY74" fmla="*/ 494891 h 876300"/>
                      <a:gd name="connsiteX75" fmla="*/ 279316 w 809625"/>
                      <a:gd name="connsiteY75" fmla="*/ 480231 h 876300"/>
                      <a:gd name="connsiteX76" fmla="*/ 154710 w 809625"/>
                      <a:gd name="connsiteY76" fmla="*/ 293750 h 876300"/>
                      <a:gd name="connsiteX77" fmla="*/ 226817 w 809625"/>
                      <a:gd name="connsiteY77" fmla="*/ 81410 h 876300"/>
                      <a:gd name="connsiteX78" fmla="*/ 406078 w 809625"/>
                      <a:gd name="connsiteY78" fmla="*/ 7144 h 876300"/>
                      <a:gd name="connsiteX79" fmla="*/ 570793 w 809625"/>
                      <a:gd name="connsiteY79" fmla="*/ 95957 h 876300"/>
                      <a:gd name="connsiteX80" fmla="*/ 375683 w 809625"/>
                      <a:gd name="connsiteY80" fmla="*/ 29655 h 876300"/>
                      <a:gd name="connsiteX81" fmla="*/ 204309 w 809625"/>
                      <a:gd name="connsiteY81" fmla="*/ 144107 h 876300"/>
                      <a:gd name="connsiteX82" fmla="*/ 190802 w 809625"/>
                      <a:gd name="connsiteY82" fmla="*/ 349752 h 876300"/>
                      <a:gd name="connsiteX83" fmla="*/ 345698 w 809625"/>
                      <a:gd name="connsiteY83" fmla="*/ 485635 h 876300"/>
                      <a:gd name="connsiteX84" fmla="*/ 547809 w 809625"/>
                      <a:gd name="connsiteY84" fmla="*/ 445489 h 876300"/>
                      <a:gd name="connsiteX85" fmla="*/ 639003 w 809625"/>
                      <a:gd name="connsiteY85" fmla="*/ 260685 h 876300"/>
                      <a:gd name="connsiteX86" fmla="*/ 570802 w 809625"/>
                      <a:gd name="connsiteY86" fmla="*/ 95969 h 876300"/>
                      <a:gd name="connsiteX87" fmla="*/ 95438 w 809625"/>
                      <a:gd name="connsiteY87" fmla="*/ 765384 h 876300"/>
                      <a:gd name="connsiteX88" fmla="*/ 100722 w 809625"/>
                      <a:gd name="connsiteY88" fmla="*/ 765384 h 876300"/>
                      <a:gd name="connsiteX89" fmla="*/ 100722 w 809625"/>
                      <a:gd name="connsiteY89" fmla="*/ 740269 h 876300"/>
                      <a:gd name="connsiteX90" fmla="*/ 97075 w 809625"/>
                      <a:gd name="connsiteY90" fmla="*/ 720847 h 876300"/>
                      <a:gd name="connsiteX91" fmla="*/ 85950 w 809625"/>
                      <a:gd name="connsiteY91" fmla="*/ 704625 h 876300"/>
                      <a:gd name="connsiteX92" fmla="*/ 27982 w 809625"/>
                      <a:gd name="connsiteY92" fmla="*/ 646656 h 876300"/>
                      <a:gd name="connsiteX93" fmla="*/ 7146 w 809625"/>
                      <a:gd name="connsiteY93" fmla="*/ 596427 h 876300"/>
                      <a:gd name="connsiteX94" fmla="*/ 7146 w 809625"/>
                      <a:gd name="connsiteY94" fmla="*/ 170593 h 876300"/>
                      <a:gd name="connsiteX95" fmla="*/ 58454 w 809625"/>
                      <a:gd name="connsiteY95" fmla="*/ 119992 h 876300"/>
                      <a:gd name="connsiteX96" fmla="*/ 109763 w 809625"/>
                      <a:gd name="connsiteY96" fmla="*/ 170593 h 876300"/>
                      <a:gd name="connsiteX97" fmla="*/ 109763 w 809625"/>
                      <a:gd name="connsiteY97" fmla="*/ 447971 h 876300"/>
                      <a:gd name="connsiteX98" fmla="*/ 184362 w 809625"/>
                      <a:gd name="connsiteY98" fmla="*/ 454966 h 876300"/>
                      <a:gd name="connsiteX99" fmla="*/ 314255 w 809625"/>
                      <a:gd name="connsiteY99" fmla="*/ 587163 h 876300"/>
                      <a:gd name="connsiteX100" fmla="*/ 334607 w 809625"/>
                      <a:gd name="connsiteY100" fmla="*/ 636909 h 876300"/>
                      <a:gd name="connsiteX101" fmla="*/ 334607 w 809625"/>
                      <a:gd name="connsiteY101" fmla="*/ 765382 h 876300"/>
                      <a:gd name="connsiteX102" fmla="*/ 336170 w 809625"/>
                      <a:gd name="connsiteY102" fmla="*/ 765382 h 876300"/>
                      <a:gd name="connsiteX103" fmla="*/ 360837 w 809625"/>
                      <a:gd name="connsiteY103" fmla="*/ 790050 h 876300"/>
                      <a:gd name="connsiteX104" fmla="*/ 360837 w 809625"/>
                      <a:gd name="connsiteY104" fmla="*/ 853935 h 876300"/>
                      <a:gd name="connsiteX105" fmla="*/ 336170 w 809625"/>
                      <a:gd name="connsiteY105" fmla="*/ 878602 h 876300"/>
                      <a:gd name="connsiteX106" fmla="*/ 95444 w 809625"/>
                      <a:gd name="connsiteY106" fmla="*/ 878602 h 876300"/>
                      <a:gd name="connsiteX107" fmla="*/ 70776 w 809625"/>
                      <a:gd name="connsiteY107" fmla="*/ 853935 h 876300"/>
                      <a:gd name="connsiteX108" fmla="*/ 70776 w 809625"/>
                      <a:gd name="connsiteY108" fmla="*/ 790050 h 876300"/>
                      <a:gd name="connsiteX109" fmla="*/ 95444 w 809625"/>
                      <a:gd name="connsiteY109" fmla="*/ 765382 h 876300"/>
                      <a:gd name="connsiteX110" fmla="*/ 336202 w 809625"/>
                      <a:gd name="connsiteY110" fmla="*/ 785960 h 876300"/>
                      <a:gd name="connsiteX111" fmla="*/ 95438 w 809625"/>
                      <a:gd name="connsiteY111" fmla="*/ 785960 h 876300"/>
                      <a:gd name="connsiteX112" fmla="*/ 92573 w 809625"/>
                      <a:gd name="connsiteY112" fmla="*/ 787187 h 876300"/>
                      <a:gd name="connsiteX113" fmla="*/ 91383 w 809625"/>
                      <a:gd name="connsiteY113" fmla="*/ 790052 h 876300"/>
                      <a:gd name="connsiteX114" fmla="*/ 91383 w 809625"/>
                      <a:gd name="connsiteY114" fmla="*/ 853937 h 876300"/>
                      <a:gd name="connsiteX115" fmla="*/ 92573 w 809625"/>
                      <a:gd name="connsiteY115" fmla="*/ 856839 h 876300"/>
                      <a:gd name="connsiteX116" fmla="*/ 95438 w 809625"/>
                      <a:gd name="connsiteY116" fmla="*/ 857992 h 876300"/>
                      <a:gd name="connsiteX117" fmla="*/ 336163 w 809625"/>
                      <a:gd name="connsiteY117" fmla="*/ 857992 h 876300"/>
                      <a:gd name="connsiteX118" fmla="*/ 338991 w 809625"/>
                      <a:gd name="connsiteY118" fmla="*/ 856801 h 876300"/>
                      <a:gd name="connsiteX119" fmla="*/ 340182 w 809625"/>
                      <a:gd name="connsiteY119" fmla="*/ 853974 h 876300"/>
                      <a:gd name="connsiteX120" fmla="*/ 340182 w 809625"/>
                      <a:gd name="connsiteY120" fmla="*/ 790052 h 876300"/>
                      <a:gd name="connsiteX121" fmla="*/ 338991 w 809625"/>
                      <a:gd name="connsiteY121" fmla="*/ 787187 h 876300"/>
                      <a:gd name="connsiteX122" fmla="*/ 336126 w 809625"/>
                      <a:gd name="connsiteY122" fmla="*/ 785960 h 876300"/>
                      <a:gd name="connsiteX123" fmla="*/ 238046 w 809625"/>
                      <a:gd name="connsiteY123" fmla="*/ 645799 h 876300"/>
                      <a:gd name="connsiteX124" fmla="*/ 241060 w 809625"/>
                      <a:gd name="connsiteY124" fmla="*/ 653129 h 876300"/>
                      <a:gd name="connsiteX125" fmla="*/ 238009 w 809625"/>
                      <a:gd name="connsiteY125" fmla="*/ 660422 h 876300"/>
                      <a:gd name="connsiteX126" fmla="*/ 230679 w 809625"/>
                      <a:gd name="connsiteY126" fmla="*/ 663361 h 876300"/>
                      <a:gd name="connsiteX127" fmla="*/ 223387 w 809625"/>
                      <a:gd name="connsiteY127" fmla="*/ 660198 h 876300"/>
                      <a:gd name="connsiteX128" fmla="*/ 101276 w 809625"/>
                      <a:gd name="connsiteY128" fmla="*/ 535554 h 876300"/>
                      <a:gd name="connsiteX129" fmla="*/ 101314 w 809625"/>
                      <a:gd name="connsiteY129" fmla="*/ 535591 h 876300"/>
                      <a:gd name="connsiteX130" fmla="*/ 89259 w 809625"/>
                      <a:gd name="connsiteY130" fmla="*/ 474014 h 876300"/>
                      <a:gd name="connsiteX131" fmla="*/ 89259 w 809625"/>
                      <a:gd name="connsiteY131" fmla="*/ 170595 h 876300"/>
                      <a:gd name="connsiteX132" fmla="*/ 58525 w 809625"/>
                      <a:gd name="connsiteY132" fmla="*/ 139862 h 876300"/>
                      <a:gd name="connsiteX133" fmla="*/ 27829 w 809625"/>
                      <a:gd name="connsiteY133" fmla="*/ 170595 h 876300"/>
                      <a:gd name="connsiteX134" fmla="*/ 27829 w 809625"/>
                      <a:gd name="connsiteY134" fmla="*/ 596429 h 876300"/>
                      <a:gd name="connsiteX135" fmla="*/ 42563 w 809625"/>
                      <a:gd name="connsiteY135" fmla="*/ 632074 h 876300"/>
                      <a:gd name="connsiteX136" fmla="*/ 100569 w 809625"/>
                      <a:gd name="connsiteY136" fmla="*/ 690079 h 876300"/>
                      <a:gd name="connsiteX137" fmla="*/ 121330 w 809625"/>
                      <a:gd name="connsiteY137" fmla="*/ 740197 h 876300"/>
                      <a:gd name="connsiteX138" fmla="*/ 121330 w 809625"/>
                      <a:gd name="connsiteY138" fmla="*/ 765349 h 876300"/>
                      <a:gd name="connsiteX139" fmla="*/ 313993 w 809625"/>
                      <a:gd name="connsiteY139" fmla="*/ 765349 h 876300"/>
                      <a:gd name="connsiteX140" fmla="*/ 313993 w 809625"/>
                      <a:gd name="connsiteY140" fmla="*/ 636913 h 876300"/>
                      <a:gd name="connsiteX141" fmla="*/ 299594 w 809625"/>
                      <a:gd name="connsiteY141" fmla="*/ 601567 h 876300"/>
                      <a:gd name="connsiteX142" fmla="*/ 169739 w 809625"/>
                      <a:gd name="connsiteY142" fmla="*/ 469408 h 876300"/>
                      <a:gd name="connsiteX143" fmla="*/ 143397 w 809625"/>
                      <a:gd name="connsiteY143" fmla="*/ 458171 h 876300"/>
                      <a:gd name="connsiteX144" fmla="*/ 116943 w 809625"/>
                      <a:gd name="connsiteY144" fmla="*/ 468627 h 876300"/>
                      <a:gd name="connsiteX145" fmla="*/ 116794 w 809625"/>
                      <a:gd name="connsiteY145" fmla="*/ 468738 h 876300"/>
                      <a:gd name="connsiteX146" fmla="*/ 109204 w 809625"/>
                      <a:gd name="connsiteY146" fmla="*/ 479528 h 876300"/>
                      <a:gd name="connsiteX147" fmla="*/ 108572 w 809625"/>
                      <a:gd name="connsiteY147" fmla="*/ 480831 h 876300"/>
                      <a:gd name="connsiteX148" fmla="*/ 105632 w 809625"/>
                      <a:gd name="connsiteY148" fmla="*/ 494858 h 876300"/>
                      <a:gd name="connsiteX149" fmla="*/ 116051 w 809625"/>
                      <a:gd name="connsiteY149" fmla="*/ 521275 h 876300"/>
                      <a:gd name="connsiteX150" fmla="*/ 716716 w 809625"/>
                      <a:gd name="connsiteY150" fmla="*/ 785960 h 876300"/>
                      <a:gd name="connsiteX151" fmla="*/ 475990 w 809625"/>
                      <a:gd name="connsiteY151" fmla="*/ 785960 h 876300"/>
                      <a:gd name="connsiteX152" fmla="*/ 473126 w 809625"/>
                      <a:gd name="connsiteY152" fmla="*/ 787187 h 876300"/>
                      <a:gd name="connsiteX153" fmla="*/ 471935 w 809625"/>
                      <a:gd name="connsiteY153" fmla="*/ 790052 h 876300"/>
                      <a:gd name="connsiteX154" fmla="*/ 471935 w 809625"/>
                      <a:gd name="connsiteY154" fmla="*/ 853937 h 876300"/>
                      <a:gd name="connsiteX155" fmla="*/ 473126 w 809625"/>
                      <a:gd name="connsiteY155" fmla="*/ 856839 h 876300"/>
                      <a:gd name="connsiteX156" fmla="*/ 475990 w 809625"/>
                      <a:gd name="connsiteY156" fmla="*/ 857992 h 876300"/>
                      <a:gd name="connsiteX157" fmla="*/ 716716 w 809625"/>
                      <a:gd name="connsiteY157" fmla="*/ 857992 h 876300"/>
                      <a:gd name="connsiteX158" fmla="*/ 719581 w 809625"/>
                      <a:gd name="connsiteY158" fmla="*/ 856801 h 876300"/>
                      <a:gd name="connsiteX159" fmla="*/ 720734 w 809625"/>
                      <a:gd name="connsiteY159" fmla="*/ 853974 h 876300"/>
                      <a:gd name="connsiteX160" fmla="*/ 720734 w 809625"/>
                      <a:gd name="connsiteY160" fmla="*/ 790052 h 876300"/>
                      <a:gd name="connsiteX161" fmla="*/ 716716 w 809625"/>
                      <a:gd name="connsiteY161" fmla="*/ 785960 h 876300"/>
                      <a:gd name="connsiteX162" fmla="*/ 475990 w 809625"/>
                      <a:gd name="connsiteY162" fmla="*/ 765384 h 876300"/>
                      <a:gd name="connsiteX163" fmla="*/ 477590 w 809625"/>
                      <a:gd name="connsiteY163" fmla="*/ 765384 h 876300"/>
                      <a:gd name="connsiteX164" fmla="*/ 477590 w 809625"/>
                      <a:gd name="connsiteY164" fmla="*/ 636910 h 876300"/>
                      <a:gd name="connsiteX165" fmla="*/ 497942 w 809625"/>
                      <a:gd name="connsiteY165" fmla="*/ 587164 h 876300"/>
                      <a:gd name="connsiteX166" fmla="*/ 627797 w 809625"/>
                      <a:gd name="connsiteY166" fmla="*/ 455005 h 876300"/>
                      <a:gd name="connsiteX167" fmla="*/ 702397 w 809625"/>
                      <a:gd name="connsiteY167" fmla="*/ 447973 h 876300"/>
                      <a:gd name="connsiteX168" fmla="*/ 702397 w 809625"/>
                      <a:gd name="connsiteY168" fmla="*/ 170595 h 876300"/>
                      <a:gd name="connsiteX169" fmla="*/ 753705 w 809625"/>
                      <a:gd name="connsiteY169" fmla="*/ 119287 h 876300"/>
                      <a:gd name="connsiteX170" fmla="*/ 805013 w 809625"/>
                      <a:gd name="connsiteY170" fmla="*/ 170595 h 876300"/>
                      <a:gd name="connsiteX171" fmla="*/ 805013 w 809625"/>
                      <a:gd name="connsiteY171" fmla="*/ 596429 h 876300"/>
                      <a:gd name="connsiteX172" fmla="*/ 784177 w 809625"/>
                      <a:gd name="connsiteY172" fmla="*/ 646659 h 876300"/>
                      <a:gd name="connsiteX173" fmla="*/ 726209 w 809625"/>
                      <a:gd name="connsiteY173" fmla="*/ 704627 h 876300"/>
                      <a:gd name="connsiteX174" fmla="*/ 715084 w 809625"/>
                      <a:gd name="connsiteY174" fmla="*/ 720849 h 876300"/>
                      <a:gd name="connsiteX175" fmla="*/ 711438 w 809625"/>
                      <a:gd name="connsiteY175" fmla="*/ 740271 h 876300"/>
                      <a:gd name="connsiteX176" fmla="*/ 711438 w 809625"/>
                      <a:gd name="connsiteY176" fmla="*/ 765423 h 876300"/>
                      <a:gd name="connsiteX177" fmla="*/ 716758 w 809625"/>
                      <a:gd name="connsiteY177" fmla="*/ 765423 h 876300"/>
                      <a:gd name="connsiteX178" fmla="*/ 716721 w 809625"/>
                      <a:gd name="connsiteY178" fmla="*/ 765386 h 876300"/>
                      <a:gd name="connsiteX179" fmla="*/ 741389 w 809625"/>
                      <a:gd name="connsiteY179" fmla="*/ 790054 h 876300"/>
                      <a:gd name="connsiteX180" fmla="*/ 741389 w 809625"/>
                      <a:gd name="connsiteY180" fmla="*/ 853938 h 876300"/>
                      <a:gd name="connsiteX181" fmla="*/ 716721 w 809625"/>
                      <a:gd name="connsiteY181" fmla="*/ 878606 h 876300"/>
                      <a:gd name="connsiteX182" fmla="*/ 475996 w 809625"/>
                      <a:gd name="connsiteY182" fmla="*/ 878606 h 876300"/>
                      <a:gd name="connsiteX183" fmla="*/ 451365 w 809625"/>
                      <a:gd name="connsiteY183" fmla="*/ 853938 h 876300"/>
                      <a:gd name="connsiteX184" fmla="*/ 451365 w 809625"/>
                      <a:gd name="connsiteY184" fmla="*/ 790054 h 876300"/>
                      <a:gd name="connsiteX185" fmla="*/ 475996 w 809625"/>
                      <a:gd name="connsiteY185" fmla="*/ 765386 h 876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</a:cxnLst>
                    <a:rect l="l" t="t" r="r" b="b"/>
                    <a:pathLst>
                      <a:path w="809625" h="876300">
                        <a:moveTo>
                          <a:pt x="588765" y="660205"/>
                        </a:moveTo>
                        <a:cubicBezTo>
                          <a:pt x="586830" y="662214"/>
                          <a:pt x="584225" y="663330"/>
                          <a:pt x="581472" y="663367"/>
                        </a:cubicBezTo>
                        <a:cubicBezTo>
                          <a:pt x="578756" y="663405"/>
                          <a:pt x="576114" y="662363"/>
                          <a:pt x="574142" y="660428"/>
                        </a:cubicBezTo>
                        <a:cubicBezTo>
                          <a:pt x="572170" y="658493"/>
                          <a:pt x="571091" y="655889"/>
                          <a:pt x="571091" y="653136"/>
                        </a:cubicBezTo>
                        <a:cubicBezTo>
                          <a:pt x="571054" y="650382"/>
                          <a:pt x="572170" y="647740"/>
                          <a:pt x="574105" y="645806"/>
                        </a:cubicBezTo>
                        <a:lnTo>
                          <a:pt x="696111" y="521238"/>
                        </a:lnTo>
                        <a:cubicBezTo>
                          <a:pt x="706454" y="510485"/>
                          <a:pt x="709393" y="494597"/>
                          <a:pt x="703627" y="480831"/>
                        </a:cubicBezTo>
                        <a:cubicBezTo>
                          <a:pt x="703366" y="480422"/>
                          <a:pt x="703180" y="479975"/>
                          <a:pt x="703031" y="479529"/>
                        </a:cubicBezTo>
                        <a:cubicBezTo>
                          <a:pt x="701134" y="475510"/>
                          <a:pt x="698566" y="471827"/>
                          <a:pt x="695404" y="468739"/>
                        </a:cubicBezTo>
                        <a:lnTo>
                          <a:pt x="695255" y="468627"/>
                        </a:lnTo>
                        <a:cubicBezTo>
                          <a:pt x="688186" y="461744"/>
                          <a:pt x="678623" y="457986"/>
                          <a:pt x="668764" y="458171"/>
                        </a:cubicBezTo>
                        <a:cubicBezTo>
                          <a:pt x="658867" y="458320"/>
                          <a:pt x="649379" y="462339"/>
                          <a:pt x="642422" y="469408"/>
                        </a:cubicBezTo>
                        <a:lnTo>
                          <a:pt x="512567" y="601567"/>
                        </a:lnTo>
                        <a:cubicBezTo>
                          <a:pt x="503080" y="610869"/>
                          <a:pt x="497870" y="623668"/>
                          <a:pt x="498168" y="636914"/>
                        </a:cubicBezTo>
                        <a:lnTo>
                          <a:pt x="498168" y="765387"/>
                        </a:lnTo>
                        <a:lnTo>
                          <a:pt x="690831" y="765387"/>
                        </a:lnTo>
                        <a:lnTo>
                          <a:pt x="690831" y="740272"/>
                        </a:lnTo>
                        <a:cubicBezTo>
                          <a:pt x="690645" y="721408"/>
                          <a:pt x="698160" y="703326"/>
                          <a:pt x="711592" y="690118"/>
                        </a:cubicBezTo>
                        <a:lnTo>
                          <a:pt x="769598" y="632112"/>
                        </a:lnTo>
                        <a:cubicBezTo>
                          <a:pt x="774360" y="627499"/>
                          <a:pt x="778118" y="621955"/>
                          <a:pt x="780686" y="615853"/>
                        </a:cubicBezTo>
                        <a:cubicBezTo>
                          <a:pt x="783178" y="609714"/>
                          <a:pt x="784444" y="603129"/>
                          <a:pt x="784332" y="596468"/>
                        </a:cubicBezTo>
                        <a:lnTo>
                          <a:pt x="784332" y="170595"/>
                        </a:lnTo>
                        <a:cubicBezTo>
                          <a:pt x="784332" y="153630"/>
                          <a:pt x="770603" y="139862"/>
                          <a:pt x="753636" y="139862"/>
                        </a:cubicBezTo>
                        <a:cubicBezTo>
                          <a:pt x="736669" y="139862"/>
                          <a:pt x="722939" y="153629"/>
                          <a:pt x="722939" y="170595"/>
                        </a:cubicBezTo>
                        <a:lnTo>
                          <a:pt x="722939" y="474014"/>
                        </a:lnTo>
                        <a:cubicBezTo>
                          <a:pt x="731311" y="495110"/>
                          <a:pt x="726623" y="519184"/>
                          <a:pt x="710885" y="535592"/>
                        </a:cubicBezTo>
                        <a:cubicBezTo>
                          <a:pt x="670255" y="577152"/>
                          <a:pt x="629550" y="618713"/>
                          <a:pt x="588774" y="660236"/>
                        </a:cubicBezTo>
                        <a:close/>
                        <a:moveTo>
                          <a:pt x="346134" y="104145"/>
                        </a:moveTo>
                        <a:lnTo>
                          <a:pt x="466054" y="104145"/>
                        </a:lnTo>
                        <a:cubicBezTo>
                          <a:pt x="468807" y="104145"/>
                          <a:pt x="471412" y="105261"/>
                          <a:pt x="473346" y="107196"/>
                        </a:cubicBezTo>
                        <a:cubicBezTo>
                          <a:pt x="475281" y="109131"/>
                          <a:pt x="476360" y="111735"/>
                          <a:pt x="476360" y="114488"/>
                        </a:cubicBezTo>
                        <a:lnTo>
                          <a:pt x="476360" y="190391"/>
                        </a:lnTo>
                        <a:lnTo>
                          <a:pt x="552263" y="190391"/>
                        </a:lnTo>
                        <a:cubicBezTo>
                          <a:pt x="557993" y="190391"/>
                          <a:pt x="562569" y="195005"/>
                          <a:pt x="562569" y="200697"/>
                        </a:cubicBezTo>
                        <a:lnTo>
                          <a:pt x="562569" y="320655"/>
                        </a:lnTo>
                        <a:cubicBezTo>
                          <a:pt x="562569" y="323371"/>
                          <a:pt x="561490" y="326013"/>
                          <a:pt x="559555" y="327910"/>
                        </a:cubicBezTo>
                        <a:cubicBezTo>
                          <a:pt x="557621" y="329845"/>
                          <a:pt x="555016" y="330924"/>
                          <a:pt x="552263" y="330924"/>
                        </a:cubicBezTo>
                        <a:lnTo>
                          <a:pt x="476360" y="330924"/>
                        </a:lnTo>
                        <a:lnTo>
                          <a:pt x="476360" y="406901"/>
                        </a:lnTo>
                        <a:lnTo>
                          <a:pt x="476360" y="406864"/>
                        </a:lnTo>
                        <a:cubicBezTo>
                          <a:pt x="476360" y="412557"/>
                          <a:pt x="471746" y="417170"/>
                          <a:pt x="466054" y="417170"/>
                        </a:cubicBezTo>
                        <a:lnTo>
                          <a:pt x="346096" y="417170"/>
                        </a:lnTo>
                        <a:cubicBezTo>
                          <a:pt x="340403" y="417170"/>
                          <a:pt x="335790" y="412557"/>
                          <a:pt x="335790" y="406864"/>
                        </a:cubicBezTo>
                        <a:lnTo>
                          <a:pt x="335790" y="330924"/>
                        </a:lnTo>
                        <a:lnTo>
                          <a:pt x="259887" y="330924"/>
                        </a:lnTo>
                        <a:cubicBezTo>
                          <a:pt x="257134" y="330924"/>
                          <a:pt x="254529" y="329845"/>
                          <a:pt x="252595" y="327910"/>
                        </a:cubicBezTo>
                        <a:cubicBezTo>
                          <a:pt x="250660" y="326013"/>
                          <a:pt x="249581" y="323371"/>
                          <a:pt x="249581" y="320655"/>
                        </a:cubicBezTo>
                        <a:lnTo>
                          <a:pt x="249581" y="200697"/>
                        </a:lnTo>
                        <a:cubicBezTo>
                          <a:pt x="249581" y="195004"/>
                          <a:pt x="254157" y="190391"/>
                          <a:pt x="259887" y="190391"/>
                        </a:cubicBezTo>
                        <a:lnTo>
                          <a:pt x="335790" y="190391"/>
                        </a:lnTo>
                        <a:lnTo>
                          <a:pt x="335790" y="114488"/>
                        </a:lnTo>
                        <a:cubicBezTo>
                          <a:pt x="335790" y="108796"/>
                          <a:pt x="340403" y="104182"/>
                          <a:pt x="346096" y="104145"/>
                        </a:cubicBezTo>
                        <a:close/>
                        <a:moveTo>
                          <a:pt x="455786" y="124721"/>
                        </a:moveTo>
                        <a:lnTo>
                          <a:pt x="356402" y="124721"/>
                        </a:lnTo>
                        <a:lnTo>
                          <a:pt x="356402" y="200698"/>
                        </a:lnTo>
                        <a:cubicBezTo>
                          <a:pt x="356402" y="203414"/>
                          <a:pt x="355323" y="206018"/>
                          <a:pt x="353388" y="207953"/>
                        </a:cubicBezTo>
                        <a:cubicBezTo>
                          <a:pt x="351454" y="209888"/>
                          <a:pt x="348812" y="210967"/>
                          <a:pt x="346096" y="210967"/>
                        </a:cubicBezTo>
                        <a:lnTo>
                          <a:pt x="270193" y="210967"/>
                        </a:lnTo>
                        <a:lnTo>
                          <a:pt x="270193" y="310351"/>
                        </a:lnTo>
                        <a:lnTo>
                          <a:pt x="346096" y="310351"/>
                        </a:lnTo>
                        <a:cubicBezTo>
                          <a:pt x="348812" y="310351"/>
                          <a:pt x="351454" y="311430"/>
                          <a:pt x="353388" y="313365"/>
                        </a:cubicBezTo>
                        <a:cubicBezTo>
                          <a:pt x="355323" y="315299"/>
                          <a:pt x="356402" y="317941"/>
                          <a:pt x="356402" y="320657"/>
                        </a:cubicBezTo>
                        <a:lnTo>
                          <a:pt x="356402" y="396560"/>
                        </a:lnTo>
                        <a:lnTo>
                          <a:pt x="455748" y="396560"/>
                        </a:lnTo>
                        <a:lnTo>
                          <a:pt x="455748" y="320657"/>
                        </a:lnTo>
                        <a:cubicBezTo>
                          <a:pt x="455748" y="314964"/>
                          <a:pt x="460362" y="310351"/>
                          <a:pt x="466054" y="310351"/>
                        </a:cubicBezTo>
                        <a:lnTo>
                          <a:pt x="542031" y="310351"/>
                        </a:lnTo>
                        <a:lnTo>
                          <a:pt x="542031" y="210967"/>
                        </a:lnTo>
                        <a:lnTo>
                          <a:pt x="466054" y="210967"/>
                        </a:lnTo>
                        <a:cubicBezTo>
                          <a:pt x="463338" y="210967"/>
                          <a:pt x="460696" y="209888"/>
                          <a:pt x="458761" y="207953"/>
                        </a:cubicBezTo>
                        <a:cubicBezTo>
                          <a:pt x="456827" y="206019"/>
                          <a:pt x="455748" y="203414"/>
                          <a:pt x="455748" y="200698"/>
                        </a:cubicBezTo>
                        <a:close/>
                        <a:moveTo>
                          <a:pt x="406077" y="7144"/>
                        </a:moveTo>
                        <a:cubicBezTo>
                          <a:pt x="484881" y="7144"/>
                          <a:pt x="559220" y="43831"/>
                          <a:pt x="607216" y="106337"/>
                        </a:cubicBezTo>
                        <a:cubicBezTo>
                          <a:pt x="655177" y="168882"/>
                          <a:pt x="671362" y="250184"/>
                          <a:pt x="650934" y="326308"/>
                        </a:cubicBezTo>
                        <a:cubicBezTo>
                          <a:pt x="630545" y="402434"/>
                          <a:pt x="575888" y="464754"/>
                          <a:pt x="503078" y="494891"/>
                        </a:cubicBezTo>
                        <a:cubicBezTo>
                          <a:pt x="430264" y="525066"/>
                          <a:pt x="347553" y="519634"/>
                          <a:pt x="279316" y="480231"/>
                        </a:cubicBezTo>
                        <a:cubicBezTo>
                          <a:pt x="211041" y="440829"/>
                          <a:pt x="165016" y="371922"/>
                          <a:pt x="154710" y="293750"/>
                        </a:cubicBezTo>
                        <a:cubicBezTo>
                          <a:pt x="144441" y="215616"/>
                          <a:pt x="171082" y="137150"/>
                          <a:pt x="226817" y="81410"/>
                        </a:cubicBezTo>
                        <a:cubicBezTo>
                          <a:pt x="274294" y="33747"/>
                          <a:pt x="338812" y="7033"/>
                          <a:pt x="406078" y="7144"/>
                        </a:cubicBezTo>
                        <a:close/>
                        <a:moveTo>
                          <a:pt x="570793" y="95957"/>
                        </a:moveTo>
                        <a:cubicBezTo>
                          <a:pt x="519596" y="44723"/>
                          <a:pt x="447492" y="20241"/>
                          <a:pt x="375683" y="29655"/>
                        </a:cubicBezTo>
                        <a:cubicBezTo>
                          <a:pt x="303873" y="39105"/>
                          <a:pt x="240542" y="81410"/>
                          <a:pt x="204309" y="144107"/>
                        </a:cubicBezTo>
                        <a:cubicBezTo>
                          <a:pt x="168106" y="206838"/>
                          <a:pt x="163084" y="282810"/>
                          <a:pt x="190802" y="349752"/>
                        </a:cubicBezTo>
                        <a:cubicBezTo>
                          <a:pt x="218484" y="416650"/>
                          <a:pt x="275746" y="466881"/>
                          <a:pt x="345698" y="485635"/>
                        </a:cubicBezTo>
                        <a:cubicBezTo>
                          <a:pt x="415650" y="504390"/>
                          <a:pt x="490364" y="489542"/>
                          <a:pt x="547809" y="445489"/>
                        </a:cubicBezTo>
                        <a:cubicBezTo>
                          <a:pt x="605294" y="401399"/>
                          <a:pt x="638966" y="333085"/>
                          <a:pt x="639003" y="260685"/>
                        </a:cubicBezTo>
                        <a:cubicBezTo>
                          <a:pt x="639078" y="198884"/>
                          <a:pt x="614558" y="139613"/>
                          <a:pt x="570802" y="95969"/>
                        </a:cubicBezTo>
                        <a:close/>
                        <a:moveTo>
                          <a:pt x="95438" y="765384"/>
                        </a:moveTo>
                        <a:lnTo>
                          <a:pt x="100722" y="765384"/>
                        </a:lnTo>
                        <a:lnTo>
                          <a:pt x="100722" y="740269"/>
                        </a:lnTo>
                        <a:cubicBezTo>
                          <a:pt x="100796" y="733609"/>
                          <a:pt x="99568" y="727024"/>
                          <a:pt x="97075" y="720847"/>
                        </a:cubicBezTo>
                        <a:cubicBezTo>
                          <a:pt x="94471" y="714745"/>
                          <a:pt x="90713" y="709238"/>
                          <a:pt x="85950" y="704625"/>
                        </a:cubicBezTo>
                        <a:lnTo>
                          <a:pt x="27982" y="646656"/>
                        </a:lnTo>
                        <a:cubicBezTo>
                          <a:pt x="14513" y="633411"/>
                          <a:pt x="6997" y="615291"/>
                          <a:pt x="7146" y="596427"/>
                        </a:cubicBezTo>
                        <a:lnTo>
                          <a:pt x="7146" y="170593"/>
                        </a:lnTo>
                        <a:cubicBezTo>
                          <a:pt x="7555" y="142539"/>
                          <a:pt x="30400" y="119992"/>
                          <a:pt x="58454" y="119992"/>
                        </a:cubicBezTo>
                        <a:cubicBezTo>
                          <a:pt x="86508" y="119992"/>
                          <a:pt x="109354" y="142539"/>
                          <a:pt x="109763" y="170593"/>
                        </a:cubicBezTo>
                        <a:lnTo>
                          <a:pt x="109763" y="447971"/>
                        </a:lnTo>
                        <a:cubicBezTo>
                          <a:pt x="133017" y="431897"/>
                          <a:pt x="164494" y="434837"/>
                          <a:pt x="184362" y="454966"/>
                        </a:cubicBezTo>
                        <a:lnTo>
                          <a:pt x="314255" y="587163"/>
                        </a:lnTo>
                        <a:cubicBezTo>
                          <a:pt x="327463" y="600334"/>
                          <a:pt x="334793" y="618268"/>
                          <a:pt x="334607" y="636909"/>
                        </a:cubicBezTo>
                        <a:lnTo>
                          <a:pt x="334607" y="765382"/>
                        </a:lnTo>
                        <a:lnTo>
                          <a:pt x="336170" y="765382"/>
                        </a:lnTo>
                        <a:cubicBezTo>
                          <a:pt x="349787" y="765457"/>
                          <a:pt x="360800" y="776471"/>
                          <a:pt x="360837" y="790050"/>
                        </a:cubicBezTo>
                        <a:lnTo>
                          <a:pt x="360837" y="853935"/>
                        </a:lnTo>
                        <a:cubicBezTo>
                          <a:pt x="360800" y="867552"/>
                          <a:pt x="349786" y="878565"/>
                          <a:pt x="336170" y="878602"/>
                        </a:cubicBezTo>
                        <a:lnTo>
                          <a:pt x="95444" y="878602"/>
                        </a:lnTo>
                        <a:cubicBezTo>
                          <a:pt x="81826" y="878565"/>
                          <a:pt x="70813" y="867551"/>
                          <a:pt x="70776" y="853935"/>
                        </a:cubicBezTo>
                        <a:lnTo>
                          <a:pt x="70776" y="790050"/>
                        </a:lnTo>
                        <a:cubicBezTo>
                          <a:pt x="70814" y="776470"/>
                          <a:pt x="81827" y="765457"/>
                          <a:pt x="95444" y="765382"/>
                        </a:cubicBezTo>
                        <a:close/>
                        <a:moveTo>
                          <a:pt x="336202" y="785960"/>
                        </a:moveTo>
                        <a:lnTo>
                          <a:pt x="95438" y="785960"/>
                        </a:lnTo>
                        <a:cubicBezTo>
                          <a:pt x="94359" y="785997"/>
                          <a:pt x="93317" y="786406"/>
                          <a:pt x="92573" y="787187"/>
                        </a:cubicBezTo>
                        <a:cubicBezTo>
                          <a:pt x="91792" y="787932"/>
                          <a:pt x="91383" y="788973"/>
                          <a:pt x="91383" y="790052"/>
                        </a:cubicBezTo>
                        <a:lnTo>
                          <a:pt x="91383" y="853937"/>
                        </a:lnTo>
                        <a:cubicBezTo>
                          <a:pt x="91383" y="855016"/>
                          <a:pt x="91792" y="856057"/>
                          <a:pt x="92573" y="856839"/>
                        </a:cubicBezTo>
                        <a:cubicBezTo>
                          <a:pt x="93317" y="857583"/>
                          <a:pt x="94359" y="857992"/>
                          <a:pt x="95438" y="857992"/>
                        </a:cubicBezTo>
                        <a:lnTo>
                          <a:pt x="336163" y="857992"/>
                        </a:lnTo>
                        <a:cubicBezTo>
                          <a:pt x="337242" y="857992"/>
                          <a:pt x="338247" y="857583"/>
                          <a:pt x="338991" y="856801"/>
                        </a:cubicBezTo>
                        <a:cubicBezTo>
                          <a:pt x="339773" y="856057"/>
                          <a:pt x="340182" y="855053"/>
                          <a:pt x="340182" y="853974"/>
                        </a:cubicBezTo>
                        <a:lnTo>
                          <a:pt x="340182" y="790052"/>
                        </a:lnTo>
                        <a:cubicBezTo>
                          <a:pt x="340182" y="788973"/>
                          <a:pt x="339773" y="787932"/>
                          <a:pt x="338991" y="787187"/>
                        </a:cubicBezTo>
                        <a:cubicBezTo>
                          <a:pt x="338247" y="786406"/>
                          <a:pt x="337205" y="785960"/>
                          <a:pt x="336126" y="785960"/>
                        </a:cubicBezTo>
                        <a:close/>
                        <a:moveTo>
                          <a:pt x="238046" y="645799"/>
                        </a:moveTo>
                        <a:cubicBezTo>
                          <a:pt x="239981" y="647734"/>
                          <a:pt x="241097" y="650376"/>
                          <a:pt x="241060" y="653129"/>
                        </a:cubicBezTo>
                        <a:cubicBezTo>
                          <a:pt x="241060" y="655882"/>
                          <a:pt x="239981" y="658487"/>
                          <a:pt x="238009" y="660422"/>
                        </a:cubicBezTo>
                        <a:cubicBezTo>
                          <a:pt x="236037" y="662356"/>
                          <a:pt x="233396" y="663398"/>
                          <a:pt x="230679" y="663361"/>
                        </a:cubicBezTo>
                        <a:cubicBezTo>
                          <a:pt x="227926" y="663324"/>
                          <a:pt x="225322" y="662207"/>
                          <a:pt x="223387" y="660198"/>
                        </a:cubicBezTo>
                        <a:cubicBezTo>
                          <a:pt x="182683" y="618675"/>
                          <a:pt x="141978" y="577115"/>
                          <a:pt x="101276" y="535554"/>
                        </a:cubicBezTo>
                        <a:lnTo>
                          <a:pt x="101314" y="535591"/>
                        </a:lnTo>
                        <a:cubicBezTo>
                          <a:pt x="85575" y="519183"/>
                          <a:pt x="80850" y="495110"/>
                          <a:pt x="89259" y="474014"/>
                        </a:cubicBezTo>
                        <a:lnTo>
                          <a:pt x="89259" y="170595"/>
                        </a:lnTo>
                        <a:cubicBezTo>
                          <a:pt x="89259" y="153629"/>
                          <a:pt x="75492" y="139862"/>
                          <a:pt x="58525" y="139862"/>
                        </a:cubicBezTo>
                        <a:cubicBezTo>
                          <a:pt x="41558" y="139862"/>
                          <a:pt x="27829" y="153628"/>
                          <a:pt x="27829" y="170595"/>
                        </a:cubicBezTo>
                        <a:lnTo>
                          <a:pt x="27829" y="596429"/>
                        </a:lnTo>
                        <a:cubicBezTo>
                          <a:pt x="27531" y="609823"/>
                          <a:pt x="32889" y="622772"/>
                          <a:pt x="42563" y="632074"/>
                        </a:cubicBezTo>
                        <a:lnTo>
                          <a:pt x="100569" y="690079"/>
                        </a:lnTo>
                        <a:cubicBezTo>
                          <a:pt x="114001" y="703288"/>
                          <a:pt x="121516" y="721371"/>
                          <a:pt x="121330" y="740197"/>
                        </a:cubicBezTo>
                        <a:lnTo>
                          <a:pt x="121330" y="765349"/>
                        </a:lnTo>
                        <a:lnTo>
                          <a:pt x="313993" y="765349"/>
                        </a:lnTo>
                        <a:lnTo>
                          <a:pt x="313993" y="636913"/>
                        </a:lnTo>
                        <a:cubicBezTo>
                          <a:pt x="314290" y="623668"/>
                          <a:pt x="309081" y="610868"/>
                          <a:pt x="299594" y="601567"/>
                        </a:cubicBezTo>
                        <a:lnTo>
                          <a:pt x="169739" y="469408"/>
                        </a:lnTo>
                        <a:cubicBezTo>
                          <a:pt x="162782" y="462338"/>
                          <a:pt x="153293" y="458320"/>
                          <a:pt x="143397" y="458171"/>
                        </a:cubicBezTo>
                        <a:cubicBezTo>
                          <a:pt x="133537" y="457985"/>
                          <a:pt x="124012" y="461743"/>
                          <a:pt x="116943" y="468627"/>
                        </a:cubicBezTo>
                        <a:lnTo>
                          <a:pt x="116794" y="468738"/>
                        </a:lnTo>
                        <a:cubicBezTo>
                          <a:pt x="113632" y="471864"/>
                          <a:pt x="111064" y="475510"/>
                          <a:pt x="109204" y="479528"/>
                        </a:cubicBezTo>
                        <a:cubicBezTo>
                          <a:pt x="109018" y="479975"/>
                          <a:pt x="108795" y="480421"/>
                          <a:pt x="108572" y="480831"/>
                        </a:cubicBezTo>
                        <a:cubicBezTo>
                          <a:pt x="106711" y="485295"/>
                          <a:pt x="105707" y="490058"/>
                          <a:pt x="105632" y="494858"/>
                        </a:cubicBezTo>
                        <a:cubicBezTo>
                          <a:pt x="105483" y="504718"/>
                          <a:pt x="109204" y="514205"/>
                          <a:pt x="116051" y="521275"/>
                        </a:cubicBezTo>
                        <a:close/>
                        <a:moveTo>
                          <a:pt x="716716" y="785960"/>
                        </a:moveTo>
                        <a:lnTo>
                          <a:pt x="475990" y="785960"/>
                        </a:lnTo>
                        <a:cubicBezTo>
                          <a:pt x="474911" y="785997"/>
                          <a:pt x="473870" y="786406"/>
                          <a:pt x="473126" y="787187"/>
                        </a:cubicBezTo>
                        <a:cubicBezTo>
                          <a:pt x="472344" y="787932"/>
                          <a:pt x="471935" y="788973"/>
                          <a:pt x="471935" y="790052"/>
                        </a:cubicBezTo>
                        <a:lnTo>
                          <a:pt x="471935" y="853937"/>
                        </a:lnTo>
                        <a:cubicBezTo>
                          <a:pt x="471935" y="855016"/>
                          <a:pt x="472344" y="856057"/>
                          <a:pt x="473126" y="856839"/>
                        </a:cubicBezTo>
                        <a:cubicBezTo>
                          <a:pt x="473870" y="857583"/>
                          <a:pt x="474911" y="857992"/>
                          <a:pt x="475990" y="857992"/>
                        </a:cubicBezTo>
                        <a:lnTo>
                          <a:pt x="716716" y="857992"/>
                        </a:lnTo>
                        <a:cubicBezTo>
                          <a:pt x="717795" y="857992"/>
                          <a:pt x="718799" y="857583"/>
                          <a:pt x="719581" y="856801"/>
                        </a:cubicBezTo>
                        <a:cubicBezTo>
                          <a:pt x="720325" y="856057"/>
                          <a:pt x="720734" y="855053"/>
                          <a:pt x="720734" y="853974"/>
                        </a:cubicBezTo>
                        <a:lnTo>
                          <a:pt x="720734" y="790052"/>
                        </a:lnTo>
                        <a:cubicBezTo>
                          <a:pt x="720734" y="787820"/>
                          <a:pt x="718948" y="785997"/>
                          <a:pt x="716716" y="785960"/>
                        </a:cubicBezTo>
                        <a:close/>
                        <a:moveTo>
                          <a:pt x="475990" y="765384"/>
                        </a:moveTo>
                        <a:lnTo>
                          <a:pt x="477590" y="765384"/>
                        </a:lnTo>
                        <a:lnTo>
                          <a:pt x="477590" y="636910"/>
                        </a:lnTo>
                        <a:cubicBezTo>
                          <a:pt x="477404" y="618270"/>
                          <a:pt x="484771" y="600336"/>
                          <a:pt x="497942" y="587164"/>
                        </a:cubicBezTo>
                        <a:lnTo>
                          <a:pt x="627797" y="455005"/>
                        </a:lnTo>
                        <a:cubicBezTo>
                          <a:pt x="647665" y="434876"/>
                          <a:pt x="679105" y="431899"/>
                          <a:pt x="702397" y="447973"/>
                        </a:cubicBezTo>
                        <a:lnTo>
                          <a:pt x="702397" y="170595"/>
                        </a:lnTo>
                        <a:cubicBezTo>
                          <a:pt x="702397" y="142243"/>
                          <a:pt x="725354" y="119287"/>
                          <a:pt x="753705" y="119287"/>
                        </a:cubicBezTo>
                        <a:cubicBezTo>
                          <a:pt x="782020" y="119287"/>
                          <a:pt x="805013" y="142244"/>
                          <a:pt x="805013" y="170595"/>
                        </a:cubicBezTo>
                        <a:lnTo>
                          <a:pt x="805013" y="596429"/>
                        </a:lnTo>
                        <a:cubicBezTo>
                          <a:pt x="805199" y="615294"/>
                          <a:pt x="797683" y="633450"/>
                          <a:pt x="784177" y="646659"/>
                        </a:cubicBezTo>
                        <a:lnTo>
                          <a:pt x="726209" y="704627"/>
                        </a:lnTo>
                        <a:cubicBezTo>
                          <a:pt x="721447" y="709240"/>
                          <a:pt x="717689" y="714747"/>
                          <a:pt x="715084" y="720849"/>
                        </a:cubicBezTo>
                        <a:cubicBezTo>
                          <a:pt x="712591" y="727025"/>
                          <a:pt x="711363" y="733610"/>
                          <a:pt x="711438" y="740271"/>
                        </a:cubicBezTo>
                        <a:lnTo>
                          <a:pt x="711438" y="765423"/>
                        </a:lnTo>
                        <a:lnTo>
                          <a:pt x="716758" y="765423"/>
                        </a:lnTo>
                        <a:lnTo>
                          <a:pt x="716721" y="765386"/>
                        </a:lnTo>
                        <a:cubicBezTo>
                          <a:pt x="730339" y="765460"/>
                          <a:pt x="741352" y="776474"/>
                          <a:pt x="741389" y="790054"/>
                        </a:cubicBezTo>
                        <a:lnTo>
                          <a:pt x="741389" y="853938"/>
                        </a:lnTo>
                        <a:cubicBezTo>
                          <a:pt x="741352" y="867556"/>
                          <a:pt x="730338" y="878568"/>
                          <a:pt x="716721" y="878606"/>
                        </a:cubicBezTo>
                        <a:lnTo>
                          <a:pt x="475996" y="878606"/>
                        </a:lnTo>
                        <a:cubicBezTo>
                          <a:pt x="462378" y="878568"/>
                          <a:pt x="451365" y="867555"/>
                          <a:pt x="451365" y="853938"/>
                        </a:cubicBezTo>
                        <a:lnTo>
                          <a:pt x="451365" y="790054"/>
                        </a:lnTo>
                        <a:cubicBezTo>
                          <a:pt x="451365" y="776473"/>
                          <a:pt x="462378" y="765423"/>
                          <a:pt x="475996" y="765386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Tw Cen MT (Headings)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020488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BC4C46B-9B4B-4A79-AF84-5E7FDDA769CC}"/>
              </a:ext>
            </a:extLst>
          </p:cNvPr>
          <p:cNvGrpSpPr/>
          <p:nvPr/>
        </p:nvGrpSpPr>
        <p:grpSpPr>
          <a:xfrm>
            <a:off x="64771" y="260279"/>
            <a:ext cx="11881665" cy="6597721"/>
            <a:chOff x="64771" y="260279"/>
            <a:chExt cx="11881665" cy="659772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C3C1D0F-0C91-49F1-A5DF-B8EACFA7ED68}"/>
                </a:ext>
              </a:extLst>
            </p:cNvPr>
            <p:cNvGrpSpPr/>
            <p:nvPr/>
          </p:nvGrpSpPr>
          <p:grpSpPr>
            <a:xfrm rot="16200000">
              <a:off x="11151465" y="-135961"/>
              <a:ext cx="398731" cy="1191211"/>
              <a:chOff x="12164395" y="379811"/>
              <a:chExt cx="398731" cy="119121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61" name="Google Shape;18;p2">
                <a:extLst>
                  <a:ext uri="{FF2B5EF4-FFF2-40B4-BE49-F238E27FC236}">
                    <a16:creationId xmlns:a16="http://schemas.microsoft.com/office/drawing/2014/main" id="{B42349A7-E57A-4D62-8686-9B9EBF2E616E}"/>
                  </a:ext>
                </a:extLst>
              </p:cNvPr>
              <p:cNvSpPr/>
              <p:nvPr/>
            </p:nvSpPr>
            <p:spPr>
              <a:xfrm rot="16200000">
                <a:off x="12431075" y="1462273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12;p2">
                <a:extLst>
                  <a:ext uri="{FF2B5EF4-FFF2-40B4-BE49-F238E27FC236}">
                    <a16:creationId xmlns:a16="http://schemas.microsoft.com/office/drawing/2014/main" id="{414CF140-E865-4FA7-8602-2BE652A212DB}"/>
                  </a:ext>
                </a:extLst>
              </p:cNvPr>
              <p:cNvSpPr/>
              <p:nvPr/>
            </p:nvSpPr>
            <p:spPr>
              <a:xfrm rot="16200000">
                <a:off x="12164396" y="1457874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608"/>
                    </a:moveTo>
                    <a:cubicBezTo>
                      <a:pt x="83609" y="64398"/>
                      <a:pt x="65136" y="82871"/>
                      <a:pt x="42353" y="82871"/>
                    </a:cubicBezTo>
                    <a:cubicBezTo>
                      <a:pt x="19556" y="82871"/>
                      <a:pt x="1090" y="64398"/>
                      <a:pt x="1090" y="41608"/>
                    </a:cubicBezTo>
                    <a:cubicBezTo>
                      <a:pt x="1090" y="18824"/>
                      <a:pt x="19556" y="352"/>
                      <a:pt x="42353" y="352"/>
                    </a:cubicBezTo>
                    <a:cubicBezTo>
                      <a:pt x="65136" y="352"/>
                      <a:pt x="83609" y="18824"/>
                      <a:pt x="83609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13;p2">
                <a:extLst>
                  <a:ext uri="{FF2B5EF4-FFF2-40B4-BE49-F238E27FC236}">
                    <a16:creationId xmlns:a16="http://schemas.microsoft.com/office/drawing/2014/main" id="{2695FC19-204E-40FF-9CF5-1B5B988E2463}"/>
                  </a:ext>
                </a:extLst>
              </p:cNvPr>
              <p:cNvSpPr/>
              <p:nvPr/>
            </p:nvSpPr>
            <p:spPr>
              <a:xfrm rot="16200000">
                <a:off x="12454380" y="11772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724"/>
                    </a:moveTo>
                    <a:cubicBezTo>
                      <a:pt x="83609" y="64514"/>
                      <a:pt x="65136" y="82980"/>
                      <a:pt x="42353" y="82980"/>
                    </a:cubicBezTo>
                    <a:cubicBezTo>
                      <a:pt x="19556" y="82980"/>
                      <a:pt x="1090" y="64514"/>
                      <a:pt x="1090" y="41724"/>
                    </a:cubicBezTo>
                    <a:cubicBezTo>
                      <a:pt x="1090" y="18934"/>
                      <a:pt x="19556" y="462"/>
                      <a:pt x="42353" y="462"/>
                    </a:cubicBezTo>
                    <a:cubicBezTo>
                      <a:pt x="65136" y="462"/>
                      <a:pt x="83609" y="18934"/>
                      <a:pt x="83609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14;p2">
                <a:extLst>
                  <a:ext uri="{FF2B5EF4-FFF2-40B4-BE49-F238E27FC236}">
                    <a16:creationId xmlns:a16="http://schemas.microsoft.com/office/drawing/2014/main" id="{362AC865-E3F0-441F-B107-DB016082A3C9}"/>
                  </a:ext>
                </a:extLst>
              </p:cNvPr>
              <p:cNvSpPr/>
              <p:nvPr/>
            </p:nvSpPr>
            <p:spPr>
              <a:xfrm rot="16200000">
                <a:off x="12164396" y="1186006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608"/>
                    </a:moveTo>
                    <a:cubicBezTo>
                      <a:pt x="83711" y="64398"/>
                      <a:pt x="65233" y="82871"/>
                      <a:pt x="42449" y="82871"/>
                    </a:cubicBezTo>
                    <a:cubicBezTo>
                      <a:pt x="19665" y="82871"/>
                      <a:pt x="1193" y="64398"/>
                      <a:pt x="1193" y="41608"/>
                    </a:cubicBezTo>
                    <a:cubicBezTo>
                      <a:pt x="1193" y="18824"/>
                      <a:pt x="19665" y="352"/>
                      <a:pt x="42449" y="352"/>
                    </a:cubicBezTo>
                    <a:cubicBezTo>
                      <a:pt x="65233" y="352"/>
                      <a:pt x="83711" y="18824"/>
                      <a:pt x="83711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5;p2">
                <a:extLst>
                  <a:ext uri="{FF2B5EF4-FFF2-40B4-BE49-F238E27FC236}">
                    <a16:creationId xmlns:a16="http://schemas.microsoft.com/office/drawing/2014/main" id="{CAB0EED1-E076-4435-BF0F-163157A62C0B}"/>
                  </a:ext>
                </a:extLst>
              </p:cNvPr>
              <p:cNvSpPr/>
              <p:nvPr/>
            </p:nvSpPr>
            <p:spPr>
              <a:xfrm rot="16200000">
                <a:off x="12454380" y="905420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724"/>
                    </a:moveTo>
                    <a:cubicBezTo>
                      <a:pt x="83711" y="64514"/>
                      <a:pt x="65233" y="82980"/>
                      <a:pt x="42449" y="82980"/>
                    </a:cubicBezTo>
                    <a:cubicBezTo>
                      <a:pt x="19665" y="82980"/>
                      <a:pt x="1193" y="64514"/>
                      <a:pt x="1193" y="41724"/>
                    </a:cubicBezTo>
                    <a:cubicBezTo>
                      <a:pt x="1193" y="18934"/>
                      <a:pt x="19665" y="462"/>
                      <a:pt x="42449" y="462"/>
                    </a:cubicBezTo>
                    <a:cubicBezTo>
                      <a:pt x="65233" y="462"/>
                      <a:pt x="83711" y="18934"/>
                      <a:pt x="83711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16;p2">
                <a:extLst>
                  <a:ext uri="{FF2B5EF4-FFF2-40B4-BE49-F238E27FC236}">
                    <a16:creationId xmlns:a16="http://schemas.microsoft.com/office/drawing/2014/main" id="{7CE546F0-03C8-4804-BA7A-AE70E96B13F0}"/>
                  </a:ext>
                </a:extLst>
              </p:cNvPr>
              <p:cNvSpPr/>
              <p:nvPr/>
            </p:nvSpPr>
            <p:spPr>
              <a:xfrm rot="16200000">
                <a:off x="12164396" y="932273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608"/>
                    </a:moveTo>
                    <a:cubicBezTo>
                      <a:pt x="83807" y="64398"/>
                      <a:pt x="65342" y="82871"/>
                      <a:pt x="42551" y="82871"/>
                    </a:cubicBezTo>
                    <a:cubicBezTo>
                      <a:pt x="19761" y="82871"/>
                      <a:pt x="1289" y="64398"/>
                      <a:pt x="1289" y="41608"/>
                    </a:cubicBezTo>
                    <a:cubicBezTo>
                      <a:pt x="1289" y="18824"/>
                      <a:pt x="19761" y="352"/>
                      <a:pt x="42551" y="352"/>
                    </a:cubicBezTo>
                    <a:cubicBezTo>
                      <a:pt x="65342" y="352"/>
                      <a:pt x="83807" y="18824"/>
                      <a:pt x="8380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17;p2">
                <a:extLst>
                  <a:ext uri="{FF2B5EF4-FFF2-40B4-BE49-F238E27FC236}">
                    <a16:creationId xmlns:a16="http://schemas.microsoft.com/office/drawing/2014/main" id="{92C6E056-0528-4E93-9142-5DEAECEC2D5A}"/>
                  </a:ext>
                </a:extLst>
              </p:cNvPr>
              <p:cNvSpPr/>
              <p:nvPr/>
            </p:nvSpPr>
            <p:spPr>
              <a:xfrm rot="16200000">
                <a:off x="12454380" y="6516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724"/>
                    </a:moveTo>
                    <a:cubicBezTo>
                      <a:pt x="83807" y="64514"/>
                      <a:pt x="65342" y="82980"/>
                      <a:pt x="42551" y="82980"/>
                    </a:cubicBezTo>
                    <a:cubicBezTo>
                      <a:pt x="19761" y="82980"/>
                      <a:pt x="1289" y="64514"/>
                      <a:pt x="1289" y="41724"/>
                    </a:cubicBezTo>
                    <a:cubicBezTo>
                      <a:pt x="1289" y="18934"/>
                      <a:pt x="19761" y="462"/>
                      <a:pt x="42551" y="462"/>
                    </a:cubicBezTo>
                    <a:cubicBezTo>
                      <a:pt x="65342" y="462"/>
                      <a:pt x="83807" y="18934"/>
                      <a:pt x="8380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18;p2">
                <a:extLst>
                  <a:ext uri="{FF2B5EF4-FFF2-40B4-BE49-F238E27FC236}">
                    <a16:creationId xmlns:a16="http://schemas.microsoft.com/office/drawing/2014/main" id="{83B7A999-EB5C-4C19-A156-DFC6F563CE15}"/>
                  </a:ext>
                </a:extLst>
              </p:cNvPr>
              <p:cNvSpPr/>
              <p:nvPr/>
            </p:nvSpPr>
            <p:spPr>
              <a:xfrm rot="16200000">
                <a:off x="12164391" y="660401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19;p2">
                <a:extLst>
                  <a:ext uri="{FF2B5EF4-FFF2-40B4-BE49-F238E27FC236}">
                    <a16:creationId xmlns:a16="http://schemas.microsoft.com/office/drawing/2014/main" id="{0C849554-9490-4ECD-8FC9-3A1817D11E63}"/>
                  </a:ext>
                </a:extLst>
              </p:cNvPr>
              <p:cNvSpPr/>
              <p:nvPr/>
            </p:nvSpPr>
            <p:spPr>
              <a:xfrm rot="16200000">
                <a:off x="12454376" y="379815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724"/>
                    </a:moveTo>
                    <a:cubicBezTo>
                      <a:pt x="83917" y="64514"/>
                      <a:pt x="65438" y="82980"/>
                      <a:pt x="42654" y="82980"/>
                    </a:cubicBezTo>
                    <a:cubicBezTo>
                      <a:pt x="19870" y="82980"/>
                      <a:pt x="1392" y="64514"/>
                      <a:pt x="1392" y="41724"/>
                    </a:cubicBezTo>
                    <a:cubicBezTo>
                      <a:pt x="1392" y="18934"/>
                      <a:pt x="19870" y="462"/>
                      <a:pt x="42654" y="462"/>
                    </a:cubicBezTo>
                    <a:cubicBezTo>
                      <a:pt x="65438" y="462"/>
                      <a:pt x="83917" y="18934"/>
                      <a:pt x="8391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3C315BD-C570-40C3-8213-748F60F09E89}"/>
                </a:ext>
              </a:extLst>
            </p:cNvPr>
            <p:cNvGrpSpPr/>
            <p:nvPr/>
          </p:nvGrpSpPr>
          <p:grpSpPr>
            <a:xfrm>
              <a:off x="64771" y="5417137"/>
              <a:ext cx="438356" cy="1440863"/>
              <a:chOff x="64771" y="5417137"/>
              <a:chExt cx="438356" cy="1440863"/>
            </a:xfrm>
          </p:grpSpPr>
          <p:sp>
            <p:nvSpPr>
              <p:cNvPr id="59" name="Rectangle: Top Corners Rounded 21">
                <a:extLst>
                  <a:ext uri="{FF2B5EF4-FFF2-40B4-BE49-F238E27FC236}">
                    <a16:creationId xmlns:a16="http://schemas.microsoft.com/office/drawing/2014/main" id="{6CF0E6D5-FAD0-43A6-B578-CB203A6EFE4C}"/>
                  </a:ext>
                </a:extLst>
              </p:cNvPr>
              <p:cNvSpPr/>
              <p:nvPr/>
            </p:nvSpPr>
            <p:spPr>
              <a:xfrm>
                <a:off x="64771" y="5417137"/>
                <a:ext cx="207782" cy="1440863"/>
              </a:xfrm>
              <a:custGeom>
                <a:avLst/>
                <a:gdLst>
                  <a:gd name="connsiteX0" fmla="*/ 103891 w 207781"/>
                  <a:gd name="connsiteY0" fmla="*/ 0 h 1440863"/>
                  <a:gd name="connsiteX1" fmla="*/ 103891 w 207781"/>
                  <a:gd name="connsiteY1" fmla="*/ 0 h 1440863"/>
                  <a:gd name="connsiteX2" fmla="*/ 207782 w 207781"/>
                  <a:gd name="connsiteY2" fmla="*/ 103891 h 1440863"/>
                  <a:gd name="connsiteX3" fmla="*/ 207781 w 207781"/>
                  <a:gd name="connsiteY3" fmla="*/ 1440863 h 1440863"/>
                  <a:gd name="connsiteX4" fmla="*/ 207781 w 207781"/>
                  <a:gd name="connsiteY4" fmla="*/ 1440863 h 1440863"/>
                  <a:gd name="connsiteX5" fmla="*/ 0 w 207781"/>
                  <a:gd name="connsiteY5" fmla="*/ 1440863 h 1440863"/>
                  <a:gd name="connsiteX6" fmla="*/ 0 w 207781"/>
                  <a:gd name="connsiteY6" fmla="*/ 1440863 h 1440863"/>
                  <a:gd name="connsiteX7" fmla="*/ 0 w 207781"/>
                  <a:gd name="connsiteY7" fmla="*/ 103891 h 1440863"/>
                  <a:gd name="connsiteX8" fmla="*/ 103891 w 207781"/>
                  <a:gd name="connsiteY8" fmla="*/ 0 h 1440863"/>
                  <a:gd name="connsiteX0" fmla="*/ 103891 w 207782"/>
                  <a:gd name="connsiteY0" fmla="*/ 0 h 1448483"/>
                  <a:gd name="connsiteX1" fmla="*/ 103891 w 207782"/>
                  <a:gd name="connsiteY1" fmla="*/ 0 h 1448483"/>
                  <a:gd name="connsiteX2" fmla="*/ 207782 w 207782"/>
                  <a:gd name="connsiteY2" fmla="*/ 103891 h 1448483"/>
                  <a:gd name="connsiteX3" fmla="*/ 207781 w 207782"/>
                  <a:gd name="connsiteY3" fmla="*/ 1440863 h 1448483"/>
                  <a:gd name="connsiteX4" fmla="*/ 207781 w 207782"/>
                  <a:gd name="connsiteY4" fmla="*/ 1440863 h 1448483"/>
                  <a:gd name="connsiteX5" fmla="*/ 91440 w 207782"/>
                  <a:gd name="connsiteY5" fmla="*/ 1448483 h 1448483"/>
                  <a:gd name="connsiteX6" fmla="*/ 0 w 207782"/>
                  <a:gd name="connsiteY6" fmla="*/ 1440863 h 1448483"/>
                  <a:gd name="connsiteX7" fmla="*/ 0 w 207782"/>
                  <a:gd name="connsiteY7" fmla="*/ 1440863 h 1448483"/>
                  <a:gd name="connsiteX8" fmla="*/ 0 w 207782"/>
                  <a:gd name="connsiteY8" fmla="*/ 103891 h 1448483"/>
                  <a:gd name="connsiteX9" fmla="*/ 103891 w 207782"/>
                  <a:gd name="connsiteY9" fmla="*/ 0 h 1448483"/>
                  <a:gd name="connsiteX0" fmla="*/ 91440 w 207782"/>
                  <a:gd name="connsiteY0" fmla="*/ 1448483 h 1539923"/>
                  <a:gd name="connsiteX1" fmla="*/ 0 w 207782"/>
                  <a:gd name="connsiteY1" fmla="*/ 1440863 h 1539923"/>
                  <a:gd name="connsiteX2" fmla="*/ 0 w 207782"/>
                  <a:gd name="connsiteY2" fmla="*/ 1440863 h 1539923"/>
                  <a:gd name="connsiteX3" fmla="*/ 0 w 207782"/>
                  <a:gd name="connsiteY3" fmla="*/ 103891 h 1539923"/>
                  <a:gd name="connsiteX4" fmla="*/ 103891 w 207782"/>
                  <a:gd name="connsiteY4" fmla="*/ 0 h 1539923"/>
                  <a:gd name="connsiteX5" fmla="*/ 103891 w 207782"/>
                  <a:gd name="connsiteY5" fmla="*/ 0 h 1539923"/>
                  <a:gd name="connsiteX6" fmla="*/ 207782 w 207782"/>
                  <a:gd name="connsiteY6" fmla="*/ 103891 h 1539923"/>
                  <a:gd name="connsiteX7" fmla="*/ 207781 w 207782"/>
                  <a:gd name="connsiteY7" fmla="*/ 1440863 h 1539923"/>
                  <a:gd name="connsiteX8" fmla="*/ 207781 w 207782"/>
                  <a:gd name="connsiteY8" fmla="*/ 1440863 h 1539923"/>
                  <a:gd name="connsiteX9" fmla="*/ 182880 w 207782"/>
                  <a:gd name="connsiteY9" fmla="*/ 1539923 h 1539923"/>
                  <a:gd name="connsiteX0" fmla="*/ 0 w 207782"/>
                  <a:gd name="connsiteY0" fmla="*/ 1440863 h 1539923"/>
                  <a:gd name="connsiteX1" fmla="*/ 0 w 207782"/>
                  <a:gd name="connsiteY1" fmla="*/ 1440863 h 1539923"/>
                  <a:gd name="connsiteX2" fmla="*/ 0 w 207782"/>
                  <a:gd name="connsiteY2" fmla="*/ 103891 h 1539923"/>
                  <a:gd name="connsiteX3" fmla="*/ 103891 w 207782"/>
                  <a:gd name="connsiteY3" fmla="*/ 0 h 1539923"/>
                  <a:gd name="connsiteX4" fmla="*/ 103891 w 207782"/>
                  <a:gd name="connsiteY4" fmla="*/ 0 h 1539923"/>
                  <a:gd name="connsiteX5" fmla="*/ 207782 w 207782"/>
                  <a:gd name="connsiteY5" fmla="*/ 103891 h 1539923"/>
                  <a:gd name="connsiteX6" fmla="*/ 207781 w 207782"/>
                  <a:gd name="connsiteY6" fmla="*/ 1440863 h 1539923"/>
                  <a:gd name="connsiteX7" fmla="*/ 207781 w 207782"/>
                  <a:gd name="connsiteY7" fmla="*/ 1440863 h 1539923"/>
                  <a:gd name="connsiteX8" fmla="*/ 182880 w 207782"/>
                  <a:gd name="connsiteY8" fmla="*/ 1539923 h 1539923"/>
                  <a:gd name="connsiteX0" fmla="*/ 0 w 207782"/>
                  <a:gd name="connsiteY0" fmla="*/ 1440863 h 1440863"/>
                  <a:gd name="connsiteX1" fmla="*/ 0 w 207782"/>
                  <a:gd name="connsiteY1" fmla="*/ 1440863 h 1440863"/>
                  <a:gd name="connsiteX2" fmla="*/ 0 w 207782"/>
                  <a:gd name="connsiteY2" fmla="*/ 103891 h 1440863"/>
                  <a:gd name="connsiteX3" fmla="*/ 103891 w 207782"/>
                  <a:gd name="connsiteY3" fmla="*/ 0 h 1440863"/>
                  <a:gd name="connsiteX4" fmla="*/ 103891 w 207782"/>
                  <a:gd name="connsiteY4" fmla="*/ 0 h 1440863"/>
                  <a:gd name="connsiteX5" fmla="*/ 207782 w 207782"/>
                  <a:gd name="connsiteY5" fmla="*/ 103891 h 1440863"/>
                  <a:gd name="connsiteX6" fmla="*/ 207781 w 207782"/>
                  <a:gd name="connsiteY6" fmla="*/ 1440863 h 1440863"/>
                  <a:gd name="connsiteX7" fmla="*/ 207781 w 207782"/>
                  <a:gd name="connsiteY7" fmla="*/ 1440863 h 144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782" h="1440863">
                    <a:moveTo>
                      <a:pt x="0" y="1440863"/>
                    </a:moveTo>
                    <a:lnTo>
                      <a:pt x="0" y="1440863"/>
                    </a:lnTo>
                    <a:lnTo>
                      <a:pt x="0" y="103891"/>
                    </a:lnTo>
                    <a:cubicBezTo>
                      <a:pt x="0" y="46514"/>
                      <a:pt x="46514" y="0"/>
                      <a:pt x="103891" y="0"/>
                    </a:cubicBezTo>
                    <a:lnTo>
                      <a:pt x="103891" y="0"/>
                    </a:lnTo>
                    <a:cubicBezTo>
                      <a:pt x="161268" y="0"/>
                      <a:pt x="207782" y="46514"/>
                      <a:pt x="207782" y="103891"/>
                    </a:cubicBezTo>
                    <a:cubicBezTo>
                      <a:pt x="207782" y="549548"/>
                      <a:pt x="207781" y="995206"/>
                      <a:pt x="207781" y="1440863"/>
                    </a:cubicBezTo>
                    <a:lnTo>
                      <a:pt x="207781" y="1440863"/>
                    </a:lnTo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Google Shape;517;p30">
                <a:extLst>
                  <a:ext uri="{FF2B5EF4-FFF2-40B4-BE49-F238E27FC236}">
                    <a16:creationId xmlns:a16="http://schemas.microsoft.com/office/drawing/2014/main" id="{3A884DF1-92D7-4117-9EE9-82ABDCBE9C71}"/>
                  </a:ext>
                </a:extLst>
              </p:cNvPr>
              <p:cNvSpPr/>
              <p:nvPr/>
            </p:nvSpPr>
            <p:spPr>
              <a:xfrm rot="10800000">
                <a:off x="237828" y="560224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" name="Google Shape;518;p30">
              <a:extLst>
                <a:ext uri="{FF2B5EF4-FFF2-40B4-BE49-F238E27FC236}">
                  <a16:creationId xmlns:a16="http://schemas.microsoft.com/office/drawing/2014/main" id="{F2BDA036-AD2B-484C-8877-5F33C3F9E31B}"/>
                </a:ext>
              </a:extLst>
            </p:cNvPr>
            <p:cNvSpPr/>
            <p:nvPr/>
          </p:nvSpPr>
          <p:spPr>
            <a:xfrm rot="10800000">
              <a:off x="8666422" y="310708"/>
              <a:ext cx="815478" cy="8154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6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FB1ED9E3-8B32-48DF-ADBE-20B7CDD18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Medical Advancements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2CDBC34-2D5A-4184-A85E-FC444E97FB00}"/>
              </a:ext>
            </a:extLst>
          </p:cNvPr>
          <p:cNvGrpSpPr/>
          <p:nvPr/>
        </p:nvGrpSpPr>
        <p:grpSpPr>
          <a:xfrm>
            <a:off x="1151336" y="1381700"/>
            <a:ext cx="9889328" cy="4789154"/>
            <a:chOff x="1151336" y="1381700"/>
            <a:chExt cx="9889328" cy="478915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5B1DC83-66F3-4180-8CB2-328A7EDE03F2}"/>
                </a:ext>
              </a:extLst>
            </p:cNvPr>
            <p:cNvGrpSpPr/>
            <p:nvPr/>
          </p:nvGrpSpPr>
          <p:grpSpPr>
            <a:xfrm>
              <a:off x="8222947" y="1381700"/>
              <a:ext cx="2817717" cy="2299773"/>
              <a:chOff x="8222557" y="1381700"/>
              <a:chExt cx="2817717" cy="2299773"/>
            </a:xfrm>
          </p:grpSpPr>
          <p:sp>
            <p:nvSpPr>
              <p:cNvPr id="96" name="Google Shape;369;p19">
                <a:extLst>
                  <a:ext uri="{FF2B5EF4-FFF2-40B4-BE49-F238E27FC236}">
                    <a16:creationId xmlns:a16="http://schemas.microsoft.com/office/drawing/2014/main" id="{C2F0D53D-B83D-4177-9D4D-B7C6C32A0668}"/>
                  </a:ext>
                </a:extLst>
              </p:cNvPr>
              <p:cNvSpPr/>
              <p:nvPr/>
            </p:nvSpPr>
            <p:spPr>
              <a:xfrm>
                <a:off x="8222557" y="1725610"/>
                <a:ext cx="2817717" cy="1690819"/>
              </a:xfrm>
              <a:prstGeom prst="roundRect">
                <a:avLst>
                  <a:gd name="adj" fmla="val 13347"/>
                </a:avLst>
              </a:prstGeom>
              <a:noFill/>
              <a:ln w="28575" cap="flat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98" name="Google Shape;376;p19">
                <a:extLst>
                  <a:ext uri="{FF2B5EF4-FFF2-40B4-BE49-F238E27FC236}">
                    <a16:creationId xmlns:a16="http://schemas.microsoft.com/office/drawing/2014/main" id="{E666D9DA-4CE6-4B91-B5D6-161E451D420D}"/>
                  </a:ext>
                </a:extLst>
              </p:cNvPr>
              <p:cNvSpPr txBox="1"/>
              <p:nvPr/>
            </p:nvSpPr>
            <p:spPr>
              <a:xfrm>
                <a:off x="8494336" y="2128078"/>
                <a:ext cx="2274159" cy="1047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sp>
            <p:nvSpPr>
              <p:cNvPr id="100" name="Google Shape;378;p19">
                <a:extLst>
                  <a:ext uri="{FF2B5EF4-FFF2-40B4-BE49-F238E27FC236}">
                    <a16:creationId xmlns:a16="http://schemas.microsoft.com/office/drawing/2014/main" id="{44397364-E995-47F6-841F-5C2D8F5924F7}"/>
                  </a:ext>
                </a:extLst>
              </p:cNvPr>
              <p:cNvSpPr txBox="1"/>
              <p:nvPr/>
            </p:nvSpPr>
            <p:spPr>
              <a:xfrm>
                <a:off x="9352683" y="3175364"/>
                <a:ext cx="557465" cy="5061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03</a:t>
                </a:r>
                <a:endParaRPr b="1">
                  <a:latin typeface="Tw Cen MT (Headings)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B8CD652-31DB-47B3-B42C-DA8DF0DD7273}"/>
                  </a:ext>
                </a:extLst>
              </p:cNvPr>
              <p:cNvGrpSpPr/>
              <p:nvPr/>
            </p:nvGrpSpPr>
            <p:grpSpPr>
              <a:xfrm>
                <a:off x="9303318" y="1381700"/>
                <a:ext cx="656194" cy="656172"/>
                <a:chOff x="9303319" y="1381700"/>
                <a:chExt cx="656194" cy="656172"/>
              </a:xfrm>
            </p:grpSpPr>
            <p:sp>
              <p:nvSpPr>
                <p:cNvPr id="99" name="Google Shape;377;p19">
                  <a:extLst>
                    <a:ext uri="{FF2B5EF4-FFF2-40B4-BE49-F238E27FC236}">
                      <a16:creationId xmlns:a16="http://schemas.microsoft.com/office/drawing/2014/main" id="{F6EBA86B-5F38-4713-A0CD-52E5B7DFD927}"/>
                    </a:ext>
                  </a:extLst>
                </p:cNvPr>
                <p:cNvSpPr/>
                <p:nvPr/>
              </p:nvSpPr>
              <p:spPr>
                <a:xfrm>
                  <a:off x="9303319" y="1381700"/>
                  <a:ext cx="656194" cy="65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7" h="4647" extrusionOk="0">
                      <a:moveTo>
                        <a:pt x="2323" y="0"/>
                      </a:moveTo>
                      <a:cubicBezTo>
                        <a:pt x="1053" y="0"/>
                        <a:pt x="0" y="1053"/>
                        <a:pt x="0" y="2323"/>
                      </a:cubicBezTo>
                      <a:cubicBezTo>
                        <a:pt x="0" y="3620"/>
                        <a:pt x="1053" y="4646"/>
                        <a:pt x="2323" y="4646"/>
                      </a:cubicBezTo>
                      <a:cubicBezTo>
                        <a:pt x="3592" y="4646"/>
                        <a:pt x="4646" y="3620"/>
                        <a:pt x="4646" y="2323"/>
                      </a:cubicBezTo>
                      <a:cubicBezTo>
                        <a:pt x="4646" y="1053"/>
                        <a:pt x="3592" y="0"/>
                        <a:pt x="23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F7F6B49D-FC16-4BC8-BCF5-26A8507D7C4A}"/>
                    </a:ext>
                  </a:extLst>
                </p:cNvPr>
                <p:cNvSpPr/>
                <p:nvPr/>
              </p:nvSpPr>
              <p:spPr>
                <a:xfrm>
                  <a:off x="9429968" y="1515454"/>
                  <a:ext cx="402896" cy="388664"/>
                </a:xfrm>
                <a:custGeom>
                  <a:avLst/>
                  <a:gdLst>
                    <a:gd name="connsiteX0" fmla="*/ 3783537 w 4781385"/>
                    <a:gd name="connsiteY0" fmla="*/ 3630348 h 4612491"/>
                    <a:gd name="connsiteX1" fmla="*/ 3600571 w 4781385"/>
                    <a:gd name="connsiteY1" fmla="*/ 4005166 h 4612491"/>
                    <a:gd name="connsiteX2" fmla="*/ 3758163 w 4781385"/>
                    <a:gd name="connsiteY2" fmla="*/ 4463367 h 4612491"/>
                    <a:gd name="connsiteX3" fmla="*/ 4216363 w 4781385"/>
                    <a:gd name="connsiteY3" fmla="*/ 4305775 h 4612491"/>
                    <a:gd name="connsiteX4" fmla="*/ 4399338 w 4781385"/>
                    <a:gd name="connsiteY4" fmla="*/ 3930967 h 4612491"/>
                    <a:gd name="connsiteX5" fmla="*/ 173199 w 4781385"/>
                    <a:gd name="connsiteY5" fmla="*/ 3616805 h 4612491"/>
                    <a:gd name="connsiteX6" fmla="*/ 131548 w 4781385"/>
                    <a:gd name="connsiteY6" fmla="*/ 3634063 h 4612491"/>
                    <a:gd name="connsiteX7" fmla="*/ 131558 w 4781385"/>
                    <a:gd name="connsiteY7" fmla="*/ 3717369 h 4612491"/>
                    <a:gd name="connsiteX8" fmla="*/ 623914 w 4781385"/>
                    <a:gd name="connsiteY8" fmla="*/ 4209716 h 4612491"/>
                    <a:gd name="connsiteX9" fmla="*/ 707215 w 4781385"/>
                    <a:gd name="connsiteY9" fmla="*/ 4209721 h 4612491"/>
                    <a:gd name="connsiteX10" fmla="*/ 707220 w 4781385"/>
                    <a:gd name="connsiteY10" fmla="*/ 4126420 h 4612491"/>
                    <a:gd name="connsiteX11" fmla="*/ 214854 w 4781385"/>
                    <a:gd name="connsiteY11" fmla="*/ 3634053 h 4612491"/>
                    <a:gd name="connsiteX12" fmla="*/ 173199 w 4781385"/>
                    <a:gd name="connsiteY12" fmla="*/ 3616805 h 4612491"/>
                    <a:gd name="connsiteX13" fmla="*/ 869393 w 4781385"/>
                    <a:gd name="connsiteY13" fmla="*/ 3388575 h 4612491"/>
                    <a:gd name="connsiteX14" fmla="*/ 500204 w 4781385"/>
                    <a:gd name="connsiteY14" fmla="*/ 3757783 h 4612491"/>
                    <a:gd name="connsiteX15" fmla="*/ 583500 w 4781385"/>
                    <a:gd name="connsiteY15" fmla="*/ 3841079 h 4612491"/>
                    <a:gd name="connsiteX16" fmla="*/ 952698 w 4781385"/>
                    <a:gd name="connsiteY16" fmla="*/ 3471881 h 4612491"/>
                    <a:gd name="connsiteX17" fmla="*/ 2949853 w 4781385"/>
                    <a:gd name="connsiteY17" fmla="*/ 3044332 h 4612491"/>
                    <a:gd name="connsiteX18" fmla="*/ 2766867 w 4781385"/>
                    <a:gd name="connsiteY18" fmla="*/ 3419140 h 4612491"/>
                    <a:gd name="connsiteX19" fmla="*/ 2924091 w 4781385"/>
                    <a:gd name="connsiteY19" fmla="*/ 3876299 h 4612491"/>
                    <a:gd name="connsiteX20" fmla="*/ 3382668 w 4781385"/>
                    <a:gd name="connsiteY20" fmla="*/ 3719769 h 4612491"/>
                    <a:gd name="connsiteX21" fmla="*/ 3565644 w 4781385"/>
                    <a:gd name="connsiteY21" fmla="*/ 3344941 h 4612491"/>
                    <a:gd name="connsiteX22" fmla="*/ 4266008 w 4781385"/>
                    <a:gd name="connsiteY22" fmla="*/ 3038414 h 4612491"/>
                    <a:gd name="connsiteX23" fmla="*/ 4315522 w 4781385"/>
                    <a:gd name="connsiteY23" fmla="*/ 3077651 h 4612491"/>
                    <a:gd name="connsiteX24" fmla="*/ 4278914 w 4781385"/>
                    <a:gd name="connsiteY24" fmla="*/ 3149707 h 4612491"/>
                    <a:gd name="connsiteX25" fmla="*/ 4149536 w 4781385"/>
                    <a:gd name="connsiteY25" fmla="*/ 3264083 h 4612491"/>
                    <a:gd name="connsiteX26" fmla="*/ 4073269 w 4781385"/>
                    <a:gd name="connsiteY26" fmla="*/ 3420341 h 4612491"/>
                    <a:gd name="connsiteX27" fmla="*/ 4072941 w 4781385"/>
                    <a:gd name="connsiteY27" fmla="*/ 3421014 h 4612491"/>
                    <a:gd name="connsiteX28" fmla="*/ 3996345 w 4781385"/>
                    <a:gd name="connsiteY28" fmla="*/ 3446807 h 4612491"/>
                    <a:gd name="connsiteX29" fmla="*/ 3970552 w 4781385"/>
                    <a:gd name="connsiteY29" fmla="*/ 3370211 h 4612491"/>
                    <a:gd name="connsiteX30" fmla="*/ 4046828 w 4781385"/>
                    <a:gd name="connsiteY30" fmla="*/ 3213944 h 4612491"/>
                    <a:gd name="connsiteX31" fmla="*/ 4241748 w 4781385"/>
                    <a:gd name="connsiteY31" fmla="*/ 3041627 h 4612491"/>
                    <a:gd name="connsiteX32" fmla="*/ 4241767 w 4781385"/>
                    <a:gd name="connsiteY32" fmla="*/ 3041627 h 4612491"/>
                    <a:gd name="connsiteX33" fmla="*/ 4243466 w 4781385"/>
                    <a:gd name="connsiteY33" fmla="*/ 3041043 h 4612491"/>
                    <a:gd name="connsiteX34" fmla="*/ 4266008 w 4781385"/>
                    <a:gd name="connsiteY34" fmla="*/ 3038414 h 4612491"/>
                    <a:gd name="connsiteX35" fmla="*/ 4343648 w 4781385"/>
                    <a:gd name="connsiteY35" fmla="*/ 2961666 h 4612491"/>
                    <a:gd name="connsiteX36" fmla="*/ 4016652 w 4781385"/>
                    <a:gd name="connsiteY36" fmla="*/ 3152812 h 4612491"/>
                    <a:gd name="connsiteX37" fmla="*/ 3833677 w 4781385"/>
                    <a:gd name="connsiteY37" fmla="*/ 3527640 h 4612491"/>
                    <a:gd name="connsiteX38" fmla="*/ 4449478 w 4781385"/>
                    <a:gd name="connsiteY38" fmla="*/ 3828259 h 4612491"/>
                    <a:gd name="connsiteX39" fmla="*/ 4632453 w 4781385"/>
                    <a:gd name="connsiteY39" fmla="*/ 3453441 h 4612491"/>
                    <a:gd name="connsiteX40" fmla="*/ 4475230 w 4781385"/>
                    <a:gd name="connsiteY40" fmla="*/ 2996282 h 4612491"/>
                    <a:gd name="connsiteX41" fmla="*/ 4343648 w 4781385"/>
                    <a:gd name="connsiteY41" fmla="*/ 2961666 h 4612491"/>
                    <a:gd name="connsiteX42" fmla="*/ 4349414 w 4781385"/>
                    <a:gd name="connsiteY42" fmla="*/ 2846918 h 4612491"/>
                    <a:gd name="connsiteX43" fmla="*/ 4524973 w 4781385"/>
                    <a:gd name="connsiteY43" fmla="*/ 2892513 h 4612491"/>
                    <a:gd name="connsiteX44" fmla="*/ 4735142 w 4781385"/>
                    <a:gd name="connsiteY44" fmla="*/ 3503580 h 4612491"/>
                    <a:gd name="connsiteX45" fmla="*/ 4319052 w 4781385"/>
                    <a:gd name="connsiteY45" fmla="*/ 4355915 h 4612491"/>
                    <a:gd name="connsiteX46" fmla="*/ 3708004 w 4781385"/>
                    <a:gd name="connsiteY46" fmla="*/ 4566075 h 4612491"/>
                    <a:gd name="connsiteX47" fmla="*/ 3497845 w 4781385"/>
                    <a:gd name="connsiteY47" fmla="*/ 3955027 h 4612491"/>
                    <a:gd name="connsiteX48" fmla="*/ 3913925 w 4781385"/>
                    <a:gd name="connsiteY48" fmla="*/ 3102682 h 4612491"/>
                    <a:gd name="connsiteX49" fmla="*/ 4349414 w 4781385"/>
                    <a:gd name="connsiteY49" fmla="*/ 2846918 h 4612491"/>
                    <a:gd name="connsiteX50" fmla="*/ 654070 w 4781385"/>
                    <a:gd name="connsiteY50" fmla="*/ 2843412 h 4612491"/>
                    <a:gd name="connsiteX51" fmla="*/ 605779 w 4781385"/>
                    <a:gd name="connsiteY51" fmla="*/ 2862880 h 4612491"/>
                    <a:gd name="connsiteX52" fmla="*/ 603883 w 4781385"/>
                    <a:gd name="connsiteY52" fmla="*/ 2961398 h 4612491"/>
                    <a:gd name="connsiteX53" fmla="*/ 1379885 w 4781385"/>
                    <a:gd name="connsiteY53" fmla="*/ 3737438 h 4612491"/>
                    <a:gd name="connsiteX54" fmla="*/ 1379895 w 4781385"/>
                    <a:gd name="connsiteY54" fmla="*/ 3737448 h 4612491"/>
                    <a:gd name="connsiteX55" fmla="*/ 1478431 w 4781385"/>
                    <a:gd name="connsiteY55" fmla="*/ 3737438 h 4612491"/>
                    <a:gd name="connsiteX56" fmla="*/ 1478431 w 4781385"/>
                    <a:gd name="connsiteY56" fmla="*/ 3638911 h 4612491"/>
                    <a:gd name="connsiteX57" fmla="*/ 702372 w 4781385"/>
                    <a:gd name="connsiteY57" fmla="*/ 2862853 h 4612491"/>
                    <a:gd name="connsiteX58" fmla="*/ 654070 w 4781385"/>
                    <a:gd name="connsiteY58" fmla="*/ 2843412 h 4612491"/>
                    <a:gd name="connsiteX59" fmla="*/ 3431648 w 4781385"/>
                    <a:gd name="connsiteY59" fmla="*/ 2452433 h 4612491"/>
                    <a:gd name="connsiteX60" fmla="*/ 3481405 w 4781385"/>
                    <a:gd name="connsiteY60" fmla="*/ 2491361 h 4612491"/>
                    <a:gd name="connsiteX61" fmla="*/ 3445247 w 4781385"/>
                    <a:gd name="connsiteY61" fmla="*/ 2563644 h 4612491"/>
                    <a:gd name="connsiteX62" fmla="*/ 3315869 w 4781385"/>
                    <a:gd name="connsiteY62" fmla="*/ 2678020 h 4612491"/>
                    <a:gd name="connsiteX63" fmla="*/ 3239583 w 4781385"/>
                    <a:gd name="connsiteY63" fmla="*/ 2834277 h 4612491"/>
                    <a:gd name="connsiteX64" fmla="*/ 3239035 w 4781385"/>
                    <a:gd name="connsiteY64" fmla="*/ 2835401 h 4612491"/>
                    <a:gd name="connsiteX65" fmla="*/ 3162324 w 4781385"/>
                    <a:gd name="connsiteY65" fmla="*/ 2860849 h 4612491"/>
                    <a:gd name="connsiteX66" fmla="*/ 3136875 w 4781385"/>
                    <a:gd name="connsiteY66" fmla="*/ 2784138 h 4612491"/>
                    <a:gd name="connsiteX67" fmla="*/ 3213161 w 4781385"/>
                    <a:gd name="connsiteY67" fmla="*/ 2627928 h 4612491"/>
                    <a:gd name="connsiteX68" fmla="*/ 3408042 w 4781385"/>
                    <a:gd name="connsiteY68" fmla="*/ 2455621 h 4612491"/>
                    <a:gd name="connsiteX69" fmla="*/ 3408100 w 4781385"/>
                    <a:gd name="connsiteY69" fmla="*/ 2455554 h 4612491"/>
                    <a:gd name="connsiteX70" fmla="*/ 3409123 w 4781385"/>
                    <a:gd name="connsiteY70" fmla="*/ 2455203 h 4612491"/>
                    <a:gd name="connsiteX71" fmla="*/ 3431648 w 4781385"/>
                    <a:gd name="connsiteY71" fmla="*/ 2452433 h 4612491"/>
                    <a:gd name="connsiteX72" fmla="*/ 3509513 w 4781385"/>
                    <a:gd name="connsiteY72" fmla="*/ 2374908 h 4612491"/>
                    <a:gd name="connsiteX73" fmla="*/ 3182967 w 4781385"/>
                    <a:gd name="connsiteY73" fmla="*/ 2566805 h 4612491"/>
                    <a:gd name="connsiteX74" fmla="*/ 2999983 w 4781385"/>
                    <a:gd name="connsiteY74" fmla="*/ 2941624 h 4612491"/>
                    <a:gd name="connsiteX75" fmla="*/ 3615783 w 4781385"/>
                    <a:gd name="connsiteY75" fmla="*/ 3242233 h 4612491"/>
                    <a:gd name="connsiteX76" fmla="*/ 3798759 w 4781385"/>
                    <a:gd name="connsiteY76" fmla="*/ 2867424 h 4612491"/>
                    <a:gd name="connsiteX77" fmla="*/ 3641172 w 4781385"/>
                    <a:gd name="connsiteY77" fmla="*/ 2409219 h 4612491"/>
                    <a:gd name="connsiteX78" fmla="*/ 3509513 w 4781385"/>
                    <a:gd name="connsiteY78" fmla="*/ 2374908 h 4612491"/>
                    <a:gd name="connsiteX79" fmla="*/ 3517822 w 4781385"/>
                    <a:gd name="connsiteY79" fmla="*/ 2259527 h 4612491"/>
                    <a:gd name="connsiteX80" fmla="*/ 3693253 w 4781385"/>
                    <a:gd name="connsiteY80" fmla="*/ 2305849 h 4612491"/>
                    <a:gd name="connsiteX81" fmla="*/ 3901438 w 4781385"/>
                    <a:gd name="connsiteY81" fmla="*/ 2917583 h 4612491"/>
                    <a:gd name="connsiteX82" fmla="*/ 3485358 w 4781385"/>
                    <a:gd name="connsiteY82" fmla="*/ 3769908 h 4612491"/>
                    <a:gd name="connsiteX83" fmla="*/ 2875008 w 4781385"/>
                    <a:gd name="connsiteY83" fmla="*/ 3979824 h 4612491"/>
                    <a:gd name="connsiteX84" fmla="*/ 2664141 w 4781385"/>
                    <a:gd name="connsiteY84" fmla="*/ 3369010 h 4612491"/>
                    <a:gd name="connsiteX85" fmla="*/ 3080221 w 4781385"/>
                    <a:gd name="connsiteY85" fmla="*/ 2516694 h 4612491"/>
                    <a:gd name="connsiteX86" fmla="*/ 3081520 w 4781385"/>
                    <a:gd name="connsiteY86" fmla="*/ 2514035 h 4612491"/>
                    <a:gd name="connsiteX87" fmla="*/ 3517822 w 4781385"/>
                    <a:gd name="connsiteY87" fmla="*/ 2259527 h 4612491"/>
                    <a:gd name="connsiteX88" fmla="*/ 1796589 w 4781385"/>
                    <a:gd name="connsiteY88" fmla="*/ 2233430 h 4612491"/>
                    <a:gd name="connsiteX89" fmla="*/ 1796594 w 4781385"/>
                    <a:gd name="connsiteY89" fmla="*/ 2233431 h 4612491"/>
                    <a:gd name="connsiteX90" fmla="*/ 1796584 w 4781385"/>
                    <a:gd name="connsiteY90" fmla="*/ 2233431 h 4612491"/>
                    <a:gd name="connsiteX91" fmla="*/ 2439873 w 4781385"/>
                    <a:gd name="connsiteY91" fmla="*/ 1475850 h 4612491"/>
                    <a:gd name="connsiteX92" fmla="*/ 2479447 w 4781385"/>
                    <a:gd name="connsiteY92" fmla="*/ 1491772 h 4612491"/>
                    <a:gd name="connsiteX93" fmla="*/ 2481098 w 4781385"/>
                    <a:gd name="connsiteY93" fmla="*/ 1572577 h 4612491"/>
                    <a:gd name="connsiteX94" fmla="*/ 1836989 w 4781385"/>
                    <a:gd name="connsiteY94" fmla="*/ 2216686 h 4612491"/>
                    <a:gd name="connsiteX95" fmla="*/ 1818458 w 4781385"/>
                    <a:gd name="connsiteY95" fmla="*/ 2229092 h 4612491"/>
                    <a:gd name="connsiteX96" fmla="*/ 1796589 w 4781385"/>
                    <a:gd name="connsiteY96" fmla="*/ 2233430 h 4612491"/>
                    <a:gd name="connsiteX97" fmla="*/ 1774734 w 4781385"/>
                    <a:gd name="connsiteY97" fmla="*/ 2229080 h 4612491"/>
                    <a:gd name="connsiteX98" fmla="*/ 1756201 w 4781385"/>
                    <a:gd name="connsiteY98" fmla="*/ 2216698 h 4612491"/>
                    <a:gd name="connsiteX99" fmla="*/ 1756189 w 4781385"/>
                    <a:gd name="connsiteY99" fmla="*/ 2135876 h 4612491"/>
                    <a:gd name="connsiteX100" fmla="*/ 2400298 w 4781385"/>
                    <a:gd name="connsiteY100" fmla="*/ 1491767 h 4612491"/>
                    <a:gd name="connsiteX101" fmla="*/ 2439873 w 4781385"/>
                    <a:gd name="connsiteY101" fmla="*/ 1475850 h 4612491"/>
                    <a:gd name="connsiteX102" fmla="*/ 2552698 w 4781385"/>
                    <a:gd name="connsiteY102" fmla="*/ 1351789 h 4612491"/>
                    <a:gd name="connsiteX103" fmla="*/ 2552783 w 4781385"/>
                    <a:gd name="connsiteY103" fmla="*/ 1351789 h 4612491"/>
                    <a:gd name="connsiteX104" fmla="*/ 2613828 w 4781385"/>
                    <a:gd name="connsiteY104" fmla="*/ 1412833 h 4612491"/>
                    <a:gd name="connsiteX105" fmla="*/ 2552783 w 4781385"/>
                    <a:gd name="connsiteY105" fmla="*/ 1475413 h 4612491"/>
                    <a:gd name="connsiteX106" fmla="*/ 2552698 w 4781385"/>
                    <a:gd name="connsiteY106" fmla="*/ 1475413 h 4612491"/>
                    <a:gd name="connsiteX107" fmla="*/ 2552698 w 4781385"/>
                    <a:gd name="connsiteY107" fmla="*/ 1475413 h 4612491"/>
                    <a:gd name="connsiteX108" fmla="*/ 2551163 w 4781385"/>
                    <a:gd name="connsiteY108" fmla="*/ 1475413 h 4612491"/>
                    <a:gd name="connsiteX109" fmla="*/ 2490118 w 4781385"/>
                    <a:gd name="connsiteY109" fmla="*/ 1412833 h 4612491"/>
                    <a:gd name="connsiteX110" fmla="*/ 2552698 w 4781385"/>
                    <a:gd name="connsiteY110" fmla="*/ 1351789 h 4612491"/>
                    <a:gd name="connsiteX111" fmla="*/ 2569939 w 4781385"/>
                    <a:gd name="connsiteY111" fmla="*/ 1233012 h 4612491"/>
                    <a:gd name="connsiteX112" fmla="*/ 2506216 w 4781385"/>
                    <a:gd name="connsiteY112" fmla="*/ 1259347 h 4612491"/>
                    <a:gd name="connsiteX113" fmla="*/ 883375 w 4781385"/>
                    <a:gd name="connsiteY113" fmla="*/ 2882226 h 4612491"/>
                    <a:gd name="connsiteX114" fmla="*/ 1459076 w 4781385"/>
                    <a:gd name="connsiteY114" fmla="*/ 3457908 h 4612491"/>
                    <a:gd name="connsiteX115" fmla="*/ 1658453 w 4781385"/>
                    <a:gd name="connsiteY115" fmla="*/ 3258530 h 4612491"/>
                    <a:gd name="connsiteX116" fmla="*/ 1452713 w 4781385"/>
                    <a:gd name="connsiteY116" fmla="*/ 3052791 h 4612491"/>
                    <a:gd name="connsiteX117" fmla="*/ 1452709 w 4781385"/>
                    <a:gd name="connsiteY117" fmla="*/ 2973073 h 4612491"/>
                    <a:gd name="connsiteX118" fmla="*/ 1533523 w 4781385"/>
                    <a:gd name="connsiteY118" fmla="*/ 2971971 h 4612491"/>
                    <a:gd name="connsiteX119" fmla="*/ 1739263 w 4781385"/>
                    <a:gd name="connsiteY119" fmla="*/ 3177711 h 4612491"/>
                    <a:gd name="connsiteX120" fmla="*/ 1858059 w 4781385"/>
                    <a:gd name="connsiteY120" fmla="*/ 3058829 h 4612491"/>
                    <a:gd name="connsiteX121" fmla="*/ 1775373 w 4781385"/>
                    <a:gd name="connsiteY121" fmla="*/ 2976152 h 4612491"/>
                    <a:gd name="connsiteX122" fmla="*/ 1775373 w 4781385"/>
                    <a:gd name="connsiteY122" fmla="*/ 2895991 h 4612491"/>
                    <a:gd name="connsiteX123" fmla="*/ 1856192 w 4781385"/>
                    <a:gd name="connsiteY123" fmla="*/ 2895333 h 4612491"/>
                    <a:gd name="connsiteX124" fmla="*/ 1938879 w 4781385"/>
                    <a:gd name="connsiteY124" fmla="*/ 2978019 h 4612491"/>
                    <a:gd name="connsiteX125" fmla="*/ 2057741 w 4781385"/>
                    <a:gd name="connsiteY125" fmla="*/ 2859147 h 4612491"/>
                    <a:gd name="connsiteX126" fmla="*/ 1852001 w 4781385"/>
                    <a:gd name="connsiteY126" fmla="*/ 2653407 h 4612491"/>
                    <a:gd name="connsiteX127" fmla="*/ 1852001 w 4781385"/>
                    <a:gd name="connsiteY127" fmla="*/ 2574002 h 4612491"/>
                    <a:gd name="connsiteX128" fmla="*/ 1932811 w 4781385"/>
                    <a:gd name="connsiteY128" fmla="*/ 2572597 h 4612491"/>
                    <a:gd name="connsiteX129" fmla="*/ 2138552 w 4781385"/>
                    <a:gd name="connsiteY129" fmla="*/ 2778337 h 4612491"/>
                    <a:gd name="connsiteX130" fmla="*/ 2257424 w 4781385"/>
                    <a:gd name="connsiteY130" fmla="*/ 2659475 h 4612491"/>
                    <a:gd name="connsiteX131" fmla="*/ 2174737 w 4781385"/>
                    <a:gd name="connsiteY131" fmla="*/ 2576788 h 4612491"/>
                    <a:gd name="connsiteX132" fmla="*/ 2174742 w 4781385"/>
                    <a:gd name="connsiteY132" fmla="*/ 2497070 h 4612491"/>
                    <a:gd name="connsiteX133" fmla="*/ 2255557 w 4781385"/>
                    <a:gd name="connsiteY133" fmla="*/ 2495978 h 4612491"/>
                    <a:gd name="connsiteX134" fmla="*/ 2338234 w 4781385"/>
                    <a:gd name="connsiteY134" fmla="*/ 2578655 h 4612491"/>
                    <a:gd name="connsiteX135" fmla="*/ 2457106 w 4781385"/>
                    <a:gd name="connsiteY135" fmla="*/ 2459793 h 4612491"/>
                    <a:gd name="connsiteX136" fmla="*/ 2251366 w 4781385"/>
                    <a:gd name="connsiteY136" fmla="*/ 2254053 h 4612491"/>
                    <a:gd name="connsiteX137" fmla="*/ 2251370 w 4781385"/>
                    <a:gd name="connsiteY137" fmla="*/ 2174335 h 4612491"/>
                    <a:gd name="connsiteX138" fmla="*/ 2332185 w 4781385"/>
                    <a:gd name="connsiteY138" fmla="*/ 2173242 h 4612491"/>
                    <a:gd name="connsiteX139" fmla="*/ 2537925 w 4781385"/>
                    <a:gd name="connsiteY139" fmla="*/ 2378982 h 4612491"/>
                    <a:gd name="connsiteX140" fmla="*/ 2656797 w 4781385"/>
                    <a:gd name="connsiteY140" fmla="*/ 2260120 h 4612491"/>
                    <a:gd name="connsiteX141" fmla="*/ 2574111 w 4781385"/>
                    <a:gd name="connsiteY141" fmla="*/ 2177443 h 4612491"/>
                    <a:gd name="connsiteX142" fmla="*/ 2574101 w 4781385"/>
                    <a:gd name="connsiteY142" fmla="*/ 2097282 h 4612491"/>
                    <a:gd name="connsiteX143" fmla="*/ 2654921 w 4781385"/>
                    <a:gd name="connsiteY143" fmla="*/ 2096614 h 4612491"/>
                    <a:gd name="connsiteX144" fmla="*/ 2737617 w 4781385"/>
                    <a:gd name="connsiteY144" fmla="*/ 2179300 h 4612491"/>
                    <a:gd name="connsiteX145" fmla="*/ 2856479 w 4781385"/>
                    <a:gd name="connsiteY145" fmla="*/ 2060428 h 4612491"/>
                    <a:gd name="connsiteX146" fmla="*/ 2650739 w 4781385"/>
                    <a:gd name="connsiteY146" fmla="*/ 1854688 h 4612491"/>
                    <a:gd name="connsiteX147" fmla="*/ 2649335 w 4781385"/>
                    <a:gd name="connsiteY147" fmla="*/ 1853284 h 4612491"/>
                    <a:gd name="connsiteX148" fmla="*/ 2650739 w 4781385"/>
                    <a:gd name="connsiteY148" fmla="*/ 1772474 h 4612491"/>
                    <a:gd name="connsiteX149" fmla="*/ 2731550 w 4781385"/>
                    <a:gd name="connsiteY149" fmla="*/ 1773878 h 4612491"/>
                    <a:gd name="connsiteX150" fmla="*/ 2937290 w 4781385"/>
                    <a:gd name="connsiteY150" fmla="*/ 1979618 h 4612491"/>
                    <a:gd name="connsiteX151" fmla="*/ 3081889 w 4781385"/>
                    <a:gd name="connsiteY151" fmla="*/ 1835019 h 4612491"/>
                    <a:gd name="connsiteX152" fmla="*/ 3081889 w 4781385"/>
                    <a:gd name="connsiteY152" fmla="*/ 1707584 h 4612491"/>
                    <a:gd name="connsiteX153" fmla="*/ 2633661 w 4781385"/>
                    <a:gd name="connsiteY153" fmla="*/ 1259347 h 4612491"/>
                    <a:gd name="connsiteX154" fmla="*/ 2569939 w 4781385"/>
                    <a:gd name="connsiteY154" fmla="*/ 1233012 h 4612491"/>
                    <a:gd name="connsiteX155" fmla="*/ 3021551 w 4781385"/>
                    <a:gd name="connsiteY155" fmla="*/ 1013010 h 4612491"/>
                    <a:gd name="connsiteX156" fmla="*/ 2982638 w 4781385"/>
                    <a:gd name="connsiteY156" fmla="*/ 1029137 h 4612491"/>
                    <a:gd name="connsiteX157" fmla="*/ 2773850 w 4781385"/>
                    <a:gd name="connsiteY157" fmla="*/ 1237906 h 4612491"/>
                    <a:gd name="connsiteX158" fmla="*/ 3103329 w 4781385"/>
                    <a:gd name="connsiteY158" fmla="*/ 1567396 h 4612491"/>
                    <a:gd name="connsiteX159" fmla="*/ 3312108 w 4781385"/>
                    <a:gd name="connsiteY159" fmla="*/ 1358618 h 4612491"/>
                    <a:gd name="connsiteX160" fmla="*/ 3312108 w 4781385"/>
                    <a:gd name="connsiteY160" fmla="*/ 1280760 h 4612491"/>
                    <a:gd name="connsiteX161" fmla="*/ 3060486 w 4781385"/>
                    <a:gd name="connsiteY161" fmla="*/ 1029137 h 4612491"/>
                    <a:gd name="connsiteX162" fmla="*/ 3060470 w 4781385"/>
                    <a:gd name="connsiteY162" fmla="*/ 1029123 h 4612491"/>
                    <a:gd name="connsiteX163" fmla="*/ 3021551 w 4781385"/>
                    <a:gd name="connsiteY163" fmla="*/ 1013010 h 4612491"/>
                    <a:gd name="connsiteX164" fmla="*/ 3529192 w 4781385"/>
                    <a:gd name="connsiteY164" fmla="*/ 695155 h 4612491"/>
                    <a:gd name="connsiteX165" fmla="*/ 3446506 w 4781385"/>
                    <a:gd name="connsiteY165" fmla="*/ 729406 h 4612491"/>
                    <a:gd name="connsiteX166" fmla="*/ 3184463 w 4781385"/>
                    <a:gd name="connsiteY166" fmla="*/ 991439 h 4612491"/>
                    <a:gd name="connsiteX167" fmla="*/ 3349846 w 4781385"/>
                    <a:gd name="connsiteY167" fmla="*/ 1156812 h 4612491"/>
                    <a:gd name="connsiteX168" fmla="*/ 3611879 w 4781385"/>
                    <a:gd name="connsiteY168" fmla="*/ 894779 h 4612491"/>
                    <a:gd name="connsiteX169" fmla="*/ 3611879 w 4781385"/>
                    <a:gd name="connsiteY169" fmla="*/ 729406 h 4612491"/>
                    <a:gd name="connsiteX170" fmla="*/ 3529192 w 4781385"/>
                    <a:gd name="connsiteY170" fmla="*/ 695155 h 4612491"/>
                    <a:gd name="connsiteX171" fmla="*/ 4356571 w 4781385"/>
                    <a:gd name="connsiteY171" fmla="*/ 280548 h 4612491"/>
                    <a:gd name="connsiteX172" fmla="*/ 4189589 w 4781385"/>
                    <a:gd name="connsiteY172" fmla="*/ 552250 h 4612491"/>
                    <a:gd name="connsiteX173" fmla="*/ 4148393 w 4781385"/>
                    <a:gd name="connsiteY173" fmla="*/ 699163 h 4612491"/>
                    <a:gd name="connsiteX174" fmla="*/ 4356572 w 4781385"/>
                    <a:gd name="connsiteY174" fmla="*/ 907342 h 4612491"/>
                    <a:gd name="connsiteX175" fmla="*/ 4564750 w 4781385"/>
                    <a:gd name="connsiteY175" fmla="*/ 699163 h 4612491"/>
                    <a:gd name="connsiteX176" fmla="*/ 4523630 w 4781385"/>
                    <a:gd name="connsiteY176" fmla="*/ 552383 h 4612491"/>
                    <a:gd name="connsiteX177" fmla="*/ 4523650 w 4781385"/>
                    <a:gd name="connsiteY177" fmla="*/ 552383 h 4612491"/>
                    <a:gd name="connsiteX178" fmla="*/ 4356571 w 4781385"/>
                    <a:gd name="connsiteY178" fmla="*/ 280548 h 4612491"/>
                    <a:gd name="connsiteX179" fmla="*/ 4356676 w 4781385"/>
                    <a:gd name="connsiteY179" fmla="*/ 120519 h 4612491"/>
                    <a:gd name="connsiteX180" fmla="*/ 4403968 w 4781385"/>
                    <a:gd name="connsiteY180" fmla="*/ 145609 h 4612491"/>
                    <a:gd name="connsiteX181" fmla="*/ 4626986 w 4781385"/>
                    <a:gd name="connsiteY181" fmla="*/ 503434 h 4612491"/>
                    <a:gd name="connsiteX182" fmla="*/ 4679116 w 4781385"/>
                    <a:gd name="connsiteY182" fmla="*/ 699163 h 4612491"/>
                    <a:gd name="connsiteX183" fmla="*/ 4356638 w 4781385"/>
                    <a:gd name="connsiteY183" fmla="*/ 1021641 h 4612491"/>
                    <a:gd name="connsiteX184" fmla="*/ 4034160 w 4781385"/>
                    <a:gd name="connsiteY184" fmla="*/ 699163 h 4612491"/>
                    <a:gd name="connsiteX185" fmla="*/ 4086223 w 4781385"/>
                    <a:gd name="connsiteY185" fmla="*/ 503586 h 4612491"/>
                    <a:gd name="connsiteX186" fmla="*/ 4309318 w 4781385"/>
                    <a:gd name="connsiteY186" fmla="*/ 145579 h 4612491"/>
                    <a:gd name="connsiteX187" fmla="*/ 4356676 w 4781385"/>
                    <a:gd name="connsiteY187" fmla="*/ 120519 h 4612491"/>
                    <a:gd name="connsiteX188" fmla="*/ 4284134 w 4781385"/>
                    <a:gd name="connsiteY188" fmla="*/ 0 h 4612491"/>
                    <a:gd name="connsiteX189" fmla="*/ 4324214 w 4781385"/>
                    <a:gd name="connsiteY189" fmla="*/ 16411 h 4612491"/>
                    <a:gd name="connsiteX190" fmla="*/ 4324872 w 4781385"/>
                    <a:gd name="connsiteY190" fmla="*/ 97230 h 4612491"/>
                    <a:gd name="connsiteX191" fmla="*/ 3727703 w 4781385"/>
                    <a:gd name="connsiteY191" fmla="*/ 694392 h 4612491"/>
                    <a:gd name="connsiteX192" fmla="*/ 3692555 w 4781385"/>
                    <a:gd name="connsiteY192" fmla="*/ 975721 h 4612491"/>
                    <a:gd name="connsiteX193" fmla="*/ 3424379 w 4781385"/>
                    <a:gd name="connsiteY193" fmla="*/ 1243889 h 4612491"/>
                    <a:gd name="connsiteX194" fmla="*/ 3392832 w 4781385"/>
                    <a:gd name="connsiteY194" fmla="*/ 1439571 h 4612491"/>
                    <a:gd name="connsiteX195" fmla="*/ 3182330 w 4781385"/>
                    <a:gd name="connsiteY195" fmla="*/ 1650072 h 4612491"/>
                    <a:gd name="connsiteX196" fmla="*/ 3162660 w 4781385"/>
                    <a:gd name="connsiteY196" fmla="*/ 1915925 h 4612491"/>
                    <a:gd name="connsiteX197" fmla="*/ 2977694 w 4781385"/>
                    <a:gd name="connsiteY197" fmla="*/ 2100890 h 4612491"/>
                    <a:gd name="connsiteX198" fmla="*/ 2778155 w 4781385"/>
                    <a:gd name="connsiteY198" fmla="*/ 2300420 h 4612491"/>
                    <a:gd name="connsiteX199" fmla="*/ 2778070 w 4781385"/>
                    <a:gd name="connsiteY199" fmla="*/ 2300525 h 4612491"/>
                    <a:gd name="connsiteX200" fmla="*/ 2777965 w 4781385"/>
                    <a:gd name="connsiteY200" fmla="*/ 2300611 h 4612491"/>
                    <a:gd name="connsiteX201" fmla="*/ 1539867 w 4781385"/>
                    <a:gd name="connsiteY201" fmla="*/ 3538718 h 4612491"/>
                    <a:gd name="connsiteX202" fmla="*/ 1559241 w 4781385"/>
                    <a:gd name="connsiteY202" fmla="*/ 3558092 h 4612491"/>
                    <a:gd name="connsiteX203" fmla="*/ 1559241 w 4781385"/>
                    <a:gd name="connsiteY203" fmla="*/ 3817484 h 4612491"/>
                    <a:gd name="connsiteX204" fmla="*/ 1299075 w 4781385"/>
                    <a:gd name="connsiteY204" fmla="*/ 3818258 h 4612491"/>
                    <a:gd name="connsiteX205" fmla="*/ 1033518 w 4781385"/>
                    <a:gd name="connsiteY205" fmla="*/ 3552701 h 4612491"/>
                    <a:gd name="connsiteX206" fmla="*/ 664329 w 4781385"/>
                    <a:gd name="connsiteY206" fmla="*/ 3921899 h 4612491"/>
                    <a:gd name="connsiteX207" fmla="*/ 788030 w 4781385"/>
                    <a:gd name="connsiteY207" fmla="*/ 4045610 h 4612491"/>
                    <a:gd name="connsiteX208" fmla="*/ 788030 w 4781385"/>
                    <a:gd name="connsiteY208" fmla="*/ 4290545 h 4612491"/>
                    <a:gd name="connsiteX209" fmla="*/ 543095 w 4781385"/>
                    <a:gd name="connsiteY209" fmla="*/ 4290545 h 4612491"/>
                    <a:gd name="connsiteX210" fmla="*/ 50729 w 4781385"/>
                    <a:gd name="connsiteY210" fmla="*/ 3798179 h 4612491"/>
                    <a:gd name="connsiteX211" fmla="*/ 50729 w 4781385"/>
                    <a:gd name="connsiteY211" fmla="*/ 3553244 h 4612491"/>
                    <a:gd name="connsiteX212" fmla="*/ 295664 w 4781385"/>
                    <a:gd name="connsiteY212" fmla="*/ 3553244 h 4612491"/>
                    <a:gd name="connsiteX213" fmla="*/ 419384 w 4781385"/>
                    <a:gd name="connsiteY213" fmla="*/ 3676954 h 4612491"/>
                    <a:gd name="connsiteX214" fmla="*/ 788573 w 4781385"/>
                    <a:gd name="connsiteY214" fmla="*/ 3307756 h 4612491"/>
                    <a:gd name="connsiteX215" fmla="*/ 523016 w 4781385"/>
                    <a:gd name="connsiteY215" fmla="*/ 3042199 h 4612491"/>
                    <a:gd name="connsiteX216" fmla="*/ 523007 w 4781385"/>
                    <a:gd name="connsiteY216" fmla="*/ 2782014 h 4612491"/>
                    <a:gd name="connsiteX217" fmla="*/ 783192 w 4781385"/>
                    <a:gd name="connsiteY217" fmla="*/ 2782004 h 4612491"/>
                    <a:gd name="connsiteX218" fmla="*/ 802565 w 4781385"/>
                    <a:gd name="connsiteY218" fmla="*/ 2801378 h 4612491"/>
                    <a:gd name="connsiteX219" fmla="*/ 2425492 w 4781385"/>
                    <a:gd name="connsiteY219" fmla="*/ 1178489 h 4612491"/>
                    <a:gd name="connsiteX220" fmla="*/ 2691354 w 4781385"/>
                    <a:gd name="connsiteY220" fmla="*/ 1158821 h 4612491"/>
                    <a:gd name="connsiteX221" fmla="*/ 2901857 w 4781385"/>
                    <a:gd name="connsiteY221" fmla="*/ 948319 h 4612491"/>
                    <a:gd name="connsiteX222" fmla="*/ 3097529 w 4781385"/>
                    <a:gd name="connsiteY222" fmla="*/ 916762 h 4612491"/>
                    <a:gd name="connsiteX223" fmla="*/ 3365695 w 4781385"/>
                    <a:gd name="connsiteY223" fmla="*/ 648634 h 4612491"/>
                    <a:gd name="connsiteX224" fmla="*/ 3647026 w 4781385"/>
                    <a:gd name="connsiteY224" fmla="*/ 613486 h 4612491"/>
                    <a:gd name="connsiteX225" fmla="*/ 4244053 w 4781385"/>
                    <a:gd name="connsiteY225" fmla="*/ 16411 h 4612491"/>
                    <a:gd name="connsiteX226" fmla="*/ 4284134 w 4781385"/>
                    <a:gd name="connsiteY226" fmla="*/ 0 h 461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</a:cxnLst>
                  <a:rect l="l" t="t" r="r" b="b"/>
                  <a:pathLst>
                    <a:path w="4781385" h="4612491">
                      <a:moveTo>
                        <a:pt x="3783537" y="3630348"/>
                      </a:moveTo>
                      <a:lnTo>
                        <a:pt x="3600571" y="4005166"/>
                      </a:lnTo>
                      <a:cubicBezTo>
                        <a:pt x="3517561" y="4175213"/>
                        <a:pt x="3588117" y="4380356"/>
                        <a:pt x="3758163" y="4463367"/>
                      </a:cubicBezTo>
                      <a:cubicBezTo>
                        <a:pt x="3928209" y="4546377"/>
                        <a:pt x="4133352" y="4475821"/>
                        <a:pt x="4216363" y="4305775"/>
                      </a:cubicBezTo>
                      <a:lnTo>
                        <a:pt x="4399338" y="3930967"/>
                      </a:lnTo>
                      <a:close/>
                      <a:moveTo>
                        <a:pt x="173199" y="3616805"/>
                      </a:moveTo>
                      <a:cubicBezTo>
                        <a:pt x="158124" y="3616807"/>
                        <a:pt x="143049" y="3622560"/>
                        <a:pt x="131548" y="3634063"/>
                      </a:cubicBezTo>
                      <a:cubicBezTo>
                        <a:pt x="108547" y="3657070"/>
                        <a:pt x="108551" y="3694367"/>
                        <a:pt x="131558" y="3717369"/>
                      </a:cubicBezTo>
                      <a:lnTo>
                        <a:pt x="623914" y="4209716"/>
                      </a:lnTo>
                      <a:cubicBezTo>
                        <a:pt x="646916" y="4232720"/>
                        <a:pt x="684211" y="4232723"/>
                        <a:pt x="707215" y="4209721"/>
                      </a:cubicBezTo>
                      <a:cubicBezTo>
                        <a:pt x="730220" y="4186719"/>
                        <a:pt x="730222" y="4149424"/>
                        <a:pt x="707220" y="4126420"/>
                      </a:cubicBezTo>
                      <a:lnTo>
                        <a:pt x="214854" y="3634053"/>
                      </a:lnTo>
                      <a:cubicBezTo>
                        <a:pt x="203351" y="3622553"/>
                        <a:pt x="188275" y="3616803"/>
                        <a:pt x="173199" y="3616805"/>
                      </a:cubicBezTo>
                      <a:close/>
                      <a:moveTo>
                        <a:pt x="869393" y="3388575"/>
                      </a:moveTo>
                      <a:lnTo>
                        <a:pt x="500204" y="3757783"/>
                      </a:lnTo>
                      <a:lnTo>
                        <a:pt x="583500" y="3841079"/>
                      </a:lnTo>
                      <a:lnTo>
                        <a:pt x="952698" y="3471881"/>
                      </a:lnTo>
                      <a:close/>
                      <a:moveTo>
                        <a:pt x="2949853" y="3044332"/>
                      </a:moveTo>
                      <a:lnTo>
                        <a:pt x="2766867" y="3419140"/>
                      </a:lnTo>
                      <a:cubicBezTo>
                        <a:pt x="2684512" y="3588826"/>
                        <a:pt x="2754787" y="3793163"/>
                        <a:pt x="2924091" y="3876299"/>
                      </a:cubicBezTo>
                      <a:cubicBezTo>
                        <a:pt x="3093948" y="3959707"/>
                        <a:pt x="3299260" y="3889626"/>
                        <a:pt x="3382668" y="3719769"/>
                      </a:cubicBezTo>
                      <a:lnTo>
                        <a:pt x="3565644" y="3344941"/>
                      </a:lnTo>
                      <a:close/>
                      <a:moveTo>
                        <a:pt x="4266008" y="3038414"/>
                      </a:moveTo>
                      <a:cubicBezTo>
                        <a:pt x="4288199" y="3040300"/>
                        <a:pt x="4308181" y="3055146"/>
                        <a:pt x="4315522" y="3077651"/>
                      </a:cubicBezTo>
                      <a:cubicBezTo>
                        <a:pt x="4325311" y="3107658"/>
                        <a:pt x="4308921" y="3139919"/>
                        <a:pt x="4278914" y="3149707"/>
                      </a:cubicBezTo>
                      <a:cubicBezTo>
                        <a:pt x="4222248" y="3169031"/>
                        <a:pt x="4175663" y="3210215"/>
                        <a:pt x="4149536" y="3264083"/>
                      </a:cubicBezTo>
                      <a:lnTo>
                        <a:pt x="4073269" y="3420341"/>
                      </a:lnTo>
                      <a:cubicBezTo>
                        <a:pt x="4073161" y="3420566"/>
                        <a:pt x="4073052" y="3420790"/>
                        <a:pt x="4072941" y="3421014"/>
                      </a:cubicBezTo>
                      <a:cubicBezTo>
                        <a:pt x="4058912" y="3449287"/>
                        <a:pt x="4024619" y="3460836"/>
                        <a:pt x="3996345" y="3446807"/>
                      </a:cubicBezTo>
                      <a:cubicBezTo>
                        <a:pt x="3968071" y="3432778"/>
                        <a:pt x="3956523" y="3398485"/>
                        <a:pt x="3970552" y="3370211"/>
                      </a:cubicBezTo>
                      <a:lnTo>
                        <a:pt x="4046828" y="3213944"/>
                      </a:lnTo>
                      <a:cubicBezTo>
                        <a:pt x="4086173" y="3132772"/>
                        <a:pt x="4156364" y="3070721"/>
                        <a:pt x="4241748" y="3041627"/>
                      </a:cubicBezTo>
                      <a:lnTo>
                        <a:pt x="4241767" y="3041627"/>
                      </a:lnTo>
                      <a:cubicBezTo>
                        <a:pt x="4242330" y="3041424"/>
                        <a:pt x="4242897" y="3041229"/>
                        <a:pt x="4243466" y="3041043"/>
                      </a:cubicBezTo>
                      <a:cubicBezTo>
                        <a:pt x="4250968" y="3038596"/>
                        <a:pt x="4258611" y="3037785"/>
                        <a:pt x="4266008" y="3038414"/>
                      </a:cubicBezTo>
                      <a:close/>
                      <a:moveTo>
                        <a:pt x="4343648" y="2961666"/>
                      </a:moveTo>
                      <a:cubicBezTo>
                        <a:pt x="4210336" y="2954151"/>
                        <a:pt x="4079208" y="3025419"/>
                        <a:pt x="4016652" y="3152812"/>
                      </a:cubicBezTo>
                      <a:lnTo>
                        <a:pt x="3833677" y="3527640"/>
                      </a:lnTo>
                      <a:lnTo>
                        <a:pt x="4449478" y="3828259"/>
                      </a:lnTo>
                      <a:lnTo>
                        <a:pt x="4632453" y="3453441"/>
                      </a:lnTo>
                      <a:cubicBezTo>
                        <a:pt x="4714808" y="3283755"/>
                        <a:pt x="4644534" y="3079418"/>
                        <a:pt x="4475230" y="2996282"/>
                      </a:cubicBezTo>
                      <a:cubicBezTo>
                        <a:pt x="4432766" y="2975430"/>
                        <a:pt x="4388086" y="2964171"/>
                        <a:pt x="4343648" y="2961666"/>
                      </a:cubicBezTo>
                      <a:close/>
                      <a:moveTo>
                        <a:pt x="4349414" y="2846918"/>
                      </a:moveTo>
                      <a:cubicBezTo>
                        <a:pt x="4408667" y="2850089"/>
                        <a:pt x="4468275" y="2864913"/>
                        <a:pt x="4524973" y="2892513"/>
                      </a:cubicBezTo>
                      <a:cubicBezTo>
                        <a:pt x="4751520" y="3003421"/>
                        <a:pt x="4845540" y="3276783"/>
                        <a:pt x="4735142" y="3503580"/>
                      </a:cubicBezTo>
                      <a:lnTo>
                        <a:pt x="4319052" y="4355915"/>
                      </a:lnTo>
                      <a:cubicBezTo>
                        <a:pt x="4208350" y="4582686"/>
                        <a:pt x="3934774" y="4676777"/>
                        <a:pt x="3708004" y="4566075"/>
                      </a:cubicBezTo>
                      <a:cubicBezTo>
                        <a:pt x="3481234" y="4455373"/>
                        <a:pt x="3387142" y="4181797"/>
                        <a:pt x="3497845" y="3955027"/>
                      </a:cubicBezTo>
                      <a:lnTo>
                        <a:pt x="3913925" y="3102682"/>
                      </a:lnTo>
                      <a:cubicBezTo>
                        <a:pt x="3997098" y="2932770"/>
                        <a:pt x="4171656" y="2837405"/>
                        <a:pt x="4349414" y="2846918"/>
                      </a:cubicBezTo>
                      <a:close/>
                      <a:moveTo>
                        <a:pt x="654070" y="2843412"/>
                      </a:moveTo>
                      <a:cubicBezTo>
                        <a:pt x="636665" y="2843417"/>
                        <a:pt x="619262" y="2849907"/>
                        <a:pt x="605779" y="2862880"/>
                      </a:cubicBezTo>
                      <a:cubicBezTo>
                        <a:pt x="578050" y="2889562"/>
                        <a:pt x="577202" y="2933670"/>
                        <a:pt x="603883" y="2961398"/>
                      </a:cubicBezTo>
                      <a:lnTo>
                        <a:pt x="1379885" y="3737438"/>
                      </a:lnTo>
                      <a:cubicBezTo>
                        <a:pt x="1379888" y="3737441"/>
                        <a:pt x="1379892" y="3737444"/>
                        <a:pt x="1379895" y="3737448"/>
                      </a:cubicBezTo>
                      <a:cubicBezTo>
                        <a:pt x="1407108" y="3764655"/>
                        <a:pt x="1451224" y="3764650"/>
                        <a:pt x="1478431" y="3737438"/>
                      </a:cubicBezTo>
                      <a:cubicBezTo>
                        <a:pt x="1505624" y="3710225"/>
                        <a:pt x="1505624" y="3666124"/>
                        <a:pt x="1478431" y="3638911"/>
                      </a:cubicBezTo>
                      <a:lnTo>
                        <a:pt x="702372" y="2862853"/>
                      </a:lnTo>
                      <a:cubicBezTo>
                        <a:pt x="688882" y="2849887"/>
                        <a:pt x="671475" y="2843407"/>
                        <a:pt x="654070" y="2843412"/>
                      </a:cubicBezTo>
                      <a:close/>
                      <a:moveTo>
                        <a:pt x="3431648" y="2452433"/>
                      </a:moveTo>
                      <a:cubicBezTo>
                        <a:pt x="3453850" y="2454181"/>
                        <a:pt x="3473924" y="2468902"/>
                        <a:pt x="3481405" y="2491361"/>
                      </a:cubicBezTo>
                      <a:cubicBezTo>
                        <a:pt x="3491381" y="2521306"/>
                        <a:pt x="3475192" y="2553668"/>
                        <a:pt x="3445247" y="2563644"/>
                      </a:cubicBezTo>
                      <a:cubicBezTo>
                        <a:pt x="3388578" y="2582962"/>
                        <a:pt x="3341991" y="2624147"/>
                        <a:pt x="3315869" y="2678020"/>
                      </a:cubicBezTo>
                      <a:lnTo>
                        <a:pt x="3239583" y="2834277"/>
                      </a:lnTo>
                      <a:cubicBezTo>
                        <a:pt x="3239405" y="2834654"/>
                        <a:pt x="3239222" y="2835028"/>
                        <a:pt x="3239035" y="2835401"/>
                      </a:cubicBezTo>
                      <a:cubicBezTo>
                        <a:pt x="3224879" y="2863611"/>
                        <a:pt x="3190535" y="2875005"/>
                        <a:pt x="3162324" y="2860849"/>
                      </a:cubicBezTo>
                      <a:cubicBezTo>
                        <a:pt x="3134113" y="2846693"/>
                        <a:pt x="3122719" y="2812349"/>
                        <a:pt x="3136875" y="2784138"/>
                      </a:cubicBezTo>
                      <a:lnTo>
                        <a:pt x="3213161" y="2627928"/>
                      </a:lnTo>
                      <a:cubicBezTo>
                        <a:pt x="3252511" y="2546777"/>
                        <a:pt x="3322683" y="2484734"/>
                        <a:pt x="3408042" y="2455621"/>
                      </a:cubicBezTo>
                      <a:lnTo>
                        <a:pt x="3408100" y="2455554"/>
                      </a:lnTo>
                      <a:cubicBezTo>
                        <a:pt x="3408440" y="2455434"/>
                        <a:pt x="3408781" y="2455317"/>
                        <a:pt x="3409123" y="2455203"/>
                      </a:cubicBezTo>
                      <a:cubicBezTo>
                        <a:pt x="3416609" y="2452709"/>
                        <a:pt x="3424247" y="2451850"/>
                        <a:pt x="3431648" y="2452433"/>
                      </a:cubicBezTo>
                      <a:close/>
                      <a:moveTo>
                        <a:pt x="3509513" y="2374908"/>
                      </a:moveTo>
                      <a:cubicBezTo>
                        <a:pt x="3376187" y="2367700"/>
                        <a:pt x="3245228" y="2439271"/>
                        <a:pt x="3182967" y="2566805"/>
                      </a:cubicBezTo>
                      <a:lnTo>
                        <a:pt x="2999983" y="2941624"/>
                      </a:lnTo>
                      <a:lnTo>
                        <a:pt x="3615783" y="3242233"/>
                      </a:lnTo>
                      <a:lnTo>
                        <a:pt x="3798759" y="2867424"/>
                      </a:lnTo>
                      <a:cubicBezTo>
                        <a:pt x="3881772" y="2697378"/>
                        <a:pt x="3811218" y="2492232"/>
                        <a:pt x="3641172" y="2409219"/>
                      </a:cubicBezTo>
                      <a:cubicBezTo>
                        <a:pt x="3598661" y="2388466"/>
                        <a:pt x="3553956" y="2377310"/>
                        <a:pt x="3509513" y="2374908"/>
                      </a:cubicBezTo>
                      <a:close/>
                      <a:moveTo>
                        <a:pt x="3517822" y="2259527"/>
                      </a:moveTo>
                      <a:cubicBezTo>
                        <a:pt x="3577079" y="2262921"/>
                        <a:pt x="3636650" y="2277990"/>
                        <a:pt x="3693253" y="2305849"/>
                      </a:cubicBezTo>
                      <a:cubicBezTo>
                        <a:pt x="3919667" y="2417286"/>
                        <a:pt x="4012875" y="2691168"/>
                        <a:pt x="3901438" y="2917583"/>
                      </a:cubicBezTo>
                      <a:lnTo>
                        <a:pt x="3485358" y="3769908"/>
                      </a:lnTo>
                      <a:cubicBezTo>
                        <a:pt x="3374572" y="3996181"/>
                        <a:pt x="3101538" y="4090086"/>
                        <a:pt x="2875008" y="3979824"/>
                      </a:cubicBezTo>
                      <a:cubicBezTo>
                        <a:pt x="2648107" y="3869382"/>
                        <a:pt x="2553699" y="3595911"/>
                        <a:pt x="2664141" y="3369010"/>
                      </a:cubicBezTo>
                      <a:lnTo>
                        <a:pt x="3080221" y="2516694"/>
                      </a:lnTo>
                      <a:cubicBezTo>
                        <a:pt x="3080651" y="2515806"/>
                        <a:pt x="3081084" y="2514920"/>
                        <a:pt x="3081520" y="2514035"/>
                      </a:cubicBezTo>
                      <a:cubicBezTo>
                        <a:pt x="3165097" y="2344225"/>
                        <a:pt x="3340050" y="2249342"/>
                        <a:pt x="3517822" y="2259527"/>
                      </a:cubicBezTo>
                      <a:close/>
                      <a:moveTo>
                        <a:pt x="1796589" y="2233430"/>
                      </a:moveTo>
                      <a:lnTo>
                        <a:pt x="1796594" y="2233431"/>
                      </a:lnTo>
                      <a:lnTo>
                        <a:pt x="1796584" y="2233431"/>
                      </a:lnTo>
                      <a:close/>
                      <a:moveTo>
                        <a:pt x="2439873" y="1475850"/>
                      </a:moveTo>
                      <a:cubicBezTo>
                        <a:pt x="2454132" y="1475851"/>
                        <a:pt x="2468391" y="1481158"/>
                        <a:pt x="2479447" y="1491772"/>
                      </a:cubicBezTo>
                      <a:cubicBezTo>
                        <a:pt x="2502217" y="1513630"/>
                        <a:pt x="2502956" y="1549807"/>
                        <a:pt x="2481098" y="1572577"/>
                      </a:cubicBezTo>
                      <a:lnTo>
                        <a:pt x="1836989" y="2216686"/>
                      </a:lnTo>
                      <a:cubicBezTo>
                        <a:pt x="1831638" y="2222055"/>
                        <a:pt x="1825327" y="2226246"/>
                        <a:pt x="1818458" y="2229092"/>
                      </a:cubicBezTo>
                      <a:lnTo>
                        <a:pt x="1796589" y="2233430"/>
                      </a:lnTo>
                      <a:lnTo>
                        <a:pt x="1774734" y="2229080"/>
                      </a:lnTo>
                      <a:cubicBezTo>
                        <a:pt x="1767869" y="2226236"/>
                        <a:pt x="1761558" y="2222054"/>
                        <a:pt x="1756201" y="2216698"/>
                      </a:cubicBezTo>
                      <a:cubicBezTo>
                        <a:pt x="1733879" y="2194383"/>
                        <a:pt x="1733873" y="2158198"/>
                        <a:pt x="1756189" y="2135876"/>
                      </a:cubicBezTo>
                      <a:lnTo>
                        <a:pt x="2400298" y="1491767"/>
                      </a:lnTo>
                      <a:cubicBezTo>
                        <a:pt x="2411356" y="1481155"/>
                        <a:pt x="2425615" y="1475849"/>
                        <a:pt x="2439873" y="1475850"/>
                      </a:cubicBezTo>
                      <a:close/>
                      <a:moveTo>
                        <a:pt x="2552698" y="1351789"/>
                      </a:moveTo>
                      <a:lnTo>
                        <a:pt x="2552783" y="1351789"/>
                      </a:lnTo>
                      <a:cubicBezTo>
                        <a:pt x="2586324" y="1352205"/>
                        <a:pt x="2613412" y="1379293"/>
                        <a:pt x="2613828" y="1412833"/>
                      </a:cubicBezTo>
                      <a:cubicBezTo>
                        <a:pt x="2614252" y="1446971"/>
                        <a:pt x="2586921" y="1474989"/>
                        <a:pt x="2552783" y="1475413"/>
                      </a:cubicBezTo>
                      <a:lnTo>
                        <a:pt x="2552698" y="1475413"/>
                      </a:lnTo>
                      <a:lnTo>
                        <a:pt x="2552698" y="1475413"/>
                      </a:lnTo>
                      <a:cubicBezTo>
                        <a:pt x="2552186" y="1475420"/>
                        <a:pt x="2551674" y="1475420"/>
                        <a:pt x="2551163" y="1475413"/>
                      </a:cubicBezTo>
                      <a:cubicBezTo>
                        <a:pt x="2517025" y="1474989"/>
                        <a:pt x="2489694" y="1446971"/>
                        <a:pt x="2490118" y="1412833"/>
                      </a:cubicBezTo>
                      <a:cubicBezTo>
                        <a:pt x="2490541" y="1378696"/>
                        <a:pt x="2518559" y="1351364"/>
                        <a:pt x="2552698" y="1351789"/>
                      </a:cubicBezTo>
                      <a:close/>
                      <a:moveTo>
                        <a:pt x="2569939" y="1233012"/>
                      </a:moveTo>
                      <a:cubicBezTo>
                        <a:pt x="2546884" y="1233012"/>
                        <a:pt x="2523829" y="1241791"/>
                        <a:pt x="2506216" y="1259347"/>
                      </a:cubicBezTo>
                      <a:lnTo>
                        <a:pt x="883375" y="2882226"/>
                      </a:lnTo>
                      <a:lnTo>
                        <a:pt x="1459076" y="3457908"/>
                      </a:lnTo>
                      <a:lnTo>
                        <a:pt x="1658453" y="3258530"/>
                      </a:lnTo>
                      <a:lnTo>
                        <a:pt x="1452713" y="3052791"/>
                      </a:lnTo>
                      <a:cubicBezTo>
                        <a:pt x="1431120" y="3030605"/>
                        <a:pt x="1431118" y="2995260"/>
                        <a:pt x="1452709" y="2973073"/>
                      </a:cubicBezTo>
                      <a:cubicBezTo>
                        <a:pt x="1474721" y="2950452"/>
                        <a:pt x="1510903" y="2949959"/>
                        <a:pt x="1533523" y="2971971"/>
                      </a:cubicBezTo>
                      <a:lnTo>
                        <a:pt x="1739263" y="3177711"/>
                      </a:lnTo>
                      <a:lnTo>
                        <a:pt x="1858059" y="3058829"/>
                      </a:lnTo>
                      <a:lnTo>
                        <a:pt x="1775373" y="2976152"/>
                      </a:lnTo>
                      <a:cubicBezTo>
                        <a:pt x="1753491" y="2953912"/>
                        <a:pt x="1753491" y="2918232"/>
                        <a:pt x="1775373" y="2895991"/>
                      </a:cubicBezTo>
                      <a:cubicBezTo>
                        <a:pt x="1797509" y="2873491"/>
                        <a:pt x="1833693" y="2873197"/>
                        <a:pt x="1856192" y="2895333"/>
                      </a:cubicBezTo>
                      <a:lnTo>
                        <a:pt x="1938879" y="2978019"/>
                      </a:lnTo>
                      <a:lnTo>
                        <a:pt x="2057741" y="2859147"/>
                      </a:lnTo>
                      <a:lnTo>
                        <a:pt x="1852001" y="2653407"/>
                      </a:lnTo>
                      <a:cubicBezTo>
                        <a:pt x="1830611" y="2631260"/>
                        <a:pt x="1830611" y="2596148"/>
                        <a:pt x="1852001" y="2574002"/>
                      </a:cubicBezTo>
                      <a:cubicBezTo>
                        <a:pt x="1873929" y="2551299"/>
                        <a:pt x="1910108" y="2550670"/>
                        <a:pt x="1932811" y="2572597"/>
                      </a:cubicBezTo>
                      <a:lnTo>
                        <a:pt x="2138552" y="2778337"/>
                      </a:lnTo>
                      <a:lnTo>
                        <a:pt x="2257424" y="2659475"/>
                      </a:lnTo>
                      <a:lnTo>
                        <a:pt x="2174737" y="2576788"/>
                      </a:lnTo>
                      <a:cubicBezTo>
                        <a:pt x="2153146" y="2554601"/>
                        <a:pt x="2153148" y="2519255"/>
                        <a:pt x="2174742" y="2497070"/>
                      </a:cubicBezTo>
                      <a:cubicBezTo>
                        <a:pt x="2196757" y="2474452"/>
                        <a:pt x="2232939" y="2473963"/>
                        <a:pt x="2255557" y="2495978"/>
                      </a:cubicBezTo>
                      <a:lnTo>
                        <a:pt x="2338234" y="2578655"/>
                      </a:lnTo>
                      <a:lnTo>
                        <a:pt x="2457106" y="2459793"/>
                      </a:lnTo>
                      <a:lnTo>
                        <a:pt x="2251366" y="2254053"/>
                      </a:lnTo>
                      <a:cubicBezTo>
                        <a:pt x="2229775" y="2231865"/>
                        <a:pt x="2229777" y="2196520"/>
                        <a:pt x="2251370" y="2174335"/>
                      </a:cubicBezTo>
                      <a:cubicBezTo>
                        <a:pt x="2273385" y="2151716"/>
                        <a:pt x="2309567" y="2151228"/>
                        <a:pt x="2332185" y="2173242"/>
                      </a:cubicBezTo>
                      <a:lnTo>
                        <a:pt x="2537925" y="2378982"/>
                      </a:lnTo>
                      <a:lnTo>
                        <a:pt x="2656797" y="2260120"/>
                      </a:lnTo>
                      <a:lnTo>
                        <a:pt x="2574111" y="2177443"/>
                      </a:lnTo>
                      <a:cubicBezTo>
                        <a:pt x="2552227" y="2155205"/>
                        <a:pt x="2552222" y="2119525"/>
                        <a:pt x="2574101" y="2097282"/>
                      </a:cubicBezTo>
                      <a:cubicBezTo>
                        <a:pt x="2596235" y="2074779"/>
                        <a:pt x="2632419" y="2074480"/>
                        <a:pt x="2654921" y="2096614"/>
                      </a:cubicBezTo>
                      <a:lnTo>
                        <a:pt x="2737617" y="2179300"/>
                      </a:lnTo>
                      <a:lnTo>
                        <a:pt x="2856479" y="2060428"/>
                      </a:lnTo>
                      <a:lnTo>
                        <a:pt x="2650739" y="1854688"/>
                      </a:lnTo>
                      <a:cubicBezTo>
                        <a:pt x="2650263" y="1854228"/>
                        <a:pt x="2649795" y="1853760"/>
                        <a:pt x="2649335" y="1853284"/>
                      </a:cubicBezTo>
                      <a:cubicBezTo>
                        <a:pt x="2627408" y="1830581"/>
                        <a:pt x="2628036" y="1794401"/>
                        <a:pt x="2650739" y="1772474"/>
                      </a:cubicBezTo>
                      <a:cubicBezTo>
                        <a:pt x="2673442" y="1750547"/>
                        <a:pt x="2709622" y="1751175"/>
                        <a:pt x="2731550" y="1773878"/>
                      </a:cubicBezTo>
                      <a:lnTo>
                        <a:pt x="2937290" y="1979618"/>
                      </a:lnTo>
                      <a:lnTo>
                        <a:pt x="3081889" y="1835019"/>
                      </a:lnTo>
                      <a:cubicBezTo>
                        <a:pt x="3117018" y="1799804"/>
                        <a:pt x="3117018" y="1742800"/>
                        <a:pt x="3081889" y="1707584"/>
                      </a:cubicBezTo>
                      <a:lnTo>
                        <a:pt x="2633661" y="1259347"/>
                      </a:lnTo>
                      <a:cubicBezTo>
                        <a:pt x="2616049" y="1241791"/>
                        <a:pt x="2592994" y="1233012"/>
                        <a:pt x="2569939" y="1233012"/>
                      </a:cubicBezTo>
                      <a:close/>
                      <a:moveTo>
                        <a:pt x="3021551" y="1013010"/>
                      </a:moveTo>
                      <a:cubicBezTo>
                        <a:pt x="3007466" y="1013013"/>
                        <a:pt x="2993382" y="1018389"/>
                        <a:pt x="2982638" y="1029137"/>
                      </a:cubicBezTo>
                      <a:lnTo>
                        <a:pt x="2773850" y="1237906"/>
                      </a:lnTo>
                      <a:lnTo>
                        <a:pt x="3103329" y="1567396"/>
                      </a:lnTo>
                      <a:lnTo>
                        <a:pt x="3312108" y="1358618"/>
                      </a:lnTo>
                      <a:cubicBezTo>
                        <a:pt x="3333607" y="1337117"/>
                        <a:pt x="3333607" y="1302260"/>
                        <a:pt x="3312108" y="1280760"/>
                      </a:cubicBezTo>
                      <a:lnTo>
                        <a:pt x="3060486" y="1029137"/>
                      </a:lnTo>
                      <a:cubicBezTo>
                        <a:pt x="3060481" y="1029133"/>
                        <a:pt x="3060475" y="1029128"/>
                        <a:pt x="3060470" y="1029123"/>
                      </a:cubicBezTo>
                      <a:cubicBezTo>
                        <a:pt x="3049722" y="1018378"/>
                        <a:pt x="3035636" y="1013008"/>
                        <a:pt x="3021551" y="1013010"/>
                      </a:cubicBezTo>
                      <a:close/>
                      <a:moveTo>
                        <a:pt x="3529192" y="695155"/>
                      </a:moveTo>
                      <a:cubicBezTo>
                        <a:pt x="3499266" y="695155"/>
                        <a:pt x="3469339" y="706572"/>
                        <a:pt x="3446506" y="729406"/>
                      </a:cubicBezTo>
                      <a:lnTo>
                        <a:pt x="3184463" y="991439"/>
                      </a:lnTo>
                      <a:lnTo>
                        <a:pt x="3349846" y="1156812"/>
                      </a:lnTo>
                      <a:lnTo>
                        <a:pt x="3611879" y="894779"/>
                      </a:lnTo>
                      <a:cubicBezTo>
                        <a:pt x="3657545" y="849112"/>
                        <a:pt x="3657545" y="775072"/>
                        <a:pt x="3611879" y="729406"/>
                      </a:cubicBezTo>
                      <a:cubicBezTo>
                        <a:pt x="3589046" y="706572"/>
                        <a:pt x="3559119" y="695155"/>
                        <a:pt x="3529192" y="695155"/>
                      </a:cubicBezTo>
                      <a:close/>
                      <a:moveTo>
                        <a:pt x="4356571" y="280548"/>
                      </a:moveTo>
                      <a:cubicBezTo>
                        <a:pt x="4302060" y="362911"/>
                        <a:pt x="4216573" y="494918"/>
                        <a:pt x="4189589" y="552250"/>
                      </a:cubicBezTo>
                      <a:cubicBezTo>
                        <a:pt x="4168748" y="596540"/>
                        <a:pt x="4148393" y="644395"/>
                        <a:pt x="4148393" y="699163"/>
                      </a:cubicBezTo>
                      <a:cubicBezTo>
                        <a:pt x="4148393" y="814137"/>
                        <a:pt x="4241598" y="907342"/>
                        <a:pt x="4356572" y="907342"/>
                      </a:cubicBezTo>
                      <a:cubicBezTo>
                        <a:pt x="4471545" y="907342"/>
                        <a:pt x="4564750" y="814137"/>
                        <a:pt x="4564750" y="699163"/>
                      </a:cubicBezTo>
                      <a:cubicBezTo>
                        <a:pt x="4564750" y="648137"/>
                        <a:pt x="4551491" y="611181"/>
                        <a:pt x="4523630" y="552383"/>
                      </a:cubicBezTo>
                      <a:lnTo>
                        <a:pt x="4523650" y="552383"/>
                      </a:lnTo>
                      <a:cubicBezTo>
                        <a:pt x="4496265" y="494594"/>
                        <a:pt x="4410969" y="362806"/>
                        <a:pt x="4356571" y="280548"/>
                      </a:cubicBezTo>
                      <a:close/>
                      <a:moveTo>
                        <a:pt x="4356676" y="120519"/>
                      </a:moveTo>
                      <a:cubicBezTo>
                        <a:pt x="4375625" y="120525"/>
                        <a:pt x="4393338" y="129922"/>
                        <a:pt x="4403968" y="145609"/>
                      </a:cubicBezTo>
                      <a:cubicBezTo>
                        <a:pt x="4411216" y="156314"/>
                        <a:pt x="4582162" y="408831"/>
                        <a:pt x="4626986" y="503434"/>
                      </a:cubicBezTo>
                      <a:cubicBezTo>
                        <a:pt x="4654457" y="561403"/>
                        <a:pt x="4679117" y="620001"/>
                        <a:pt x="4679116" y="699163"/>
                      </a:cubicBezTo>
                      <a:cubicBezTo>
                        <a:pt x="4679116" y="877264"/>
                        <a:pt x="4534738" y="1021641"/>
                        <a:pt x="4356638" y="1021641"/>
                      </a:cubicBezTo>
                      <a:cubicBezTo>
                        <a:pt x="4178538" y="1021641"/>
                        <a:pt x="4034160" y="877263"/>
                        <a:pt x="4034160" y="699163"/>
                      </a:cubicBezTo>
                      <a:cubicBezTo>
                        <a:pt x="4034160" y="620830"/>
                        <a:pt x="4061039" y="557135"/>
                        <a:pt x="4086223" y="503586"/>
                      </a:cubicBezTo>
                      <a:cubicBezTo>
                        <a:pt x="4130448" y="409545"/>
                        <a:pt x="4302031" y="156286"/>
                        <a:pt x="4309318" y="145579"/>
                      </a:cubicBezTo>
                      <a:cubicBezTo>
                        <a:pt x="4319968" y="129885"/>
                        <a:pt x="4337710" y="120497"/>
                        <a:pt x="4356676" y="120519"/>
                      </a:cubicBezTo>
                      <a:close/>
                      <a:moveTo>
                        <a:pt x="4284134" y="0"/>
                      </a:moveTo>
                      <a:cubicBezTo>
                        <a:pt x="4298614" y="0"/>
                        <a:pt x="4313094" y="5470"/>
                        <a:pt x="4324214" y="16411"/>
                      </a:cubicBezTo>
                      <a:cubicBezTo>
                        <a:pt x="4346714" y="38547"/>
                        <a:pt x="4347008" y="74731"/>
                        <a:pt x="4324872" y="97230"/>
                      </a:cubicBezTo>
                      <a:lnTo>
                        <a:pt x="3727703" y="694392"/>
                      </a:lnTo>
                      <a:cubicBezTo>
                        <a:pt x="3781533" y="785206"/>
                        <a:pt x="3767074" y="900942"/>
                        <a:pt x="3692555" y="975721"/>
                      </a:cubicBezTo>
                      <a:lnTo>
                        <a:pt x="3424379" y="1243889"/>
                      </a:lnTo>
                      <a:cubicBezTo>
                        <a:pt x="3457201" y="1309087"/>
                        <a:pt x="3444481" y="1387988"/>
                        <a:pt x="3392832" y="1439571"/>
                      </a:cubicBezTo>
                      <a:lnTo>
                        <a:pt x="3182330" y="1650072"/>
                      </a:lnTo>
                      <a:cubicBezTo>
                        <a:pt x="3242352" y="1731380"/>
                        <a:pt x="3233995" y="1844336"/>
                        <a:pt x="3162660" y="1915925"/>
                      </a:cubicBezTo>
                      <a:lnTo>
                        <a:pt x="2977694" y="2100890"/>
                      </a:lnTo>
                      <a:lnTo>
                        <a:pt x="2778155" y="2300420"/>
                      </a:lnTo>
                      <a:lnTo>
                        <a:pt x="2778070" y="2300525"/>
                      </a:lnTo>
                      <a:lnTo>
                        <a:pt x="2777965" y="2300611"/>
                      </a:lnTo>
                      <a:lnTo>
                        <a:pt x="1539867" y="3538718"/>
                      </a:lnTo>
                      <a:lnTo>
                        <a:pt x="1559241" y="3558092"/>
                      </a:lnTo>
                      <a:cubicBezTo>
                        <a:pt x="1630569" y="3629846"/>
                        <a:pt x="1630569" y="3745730"/>
                        <a:pt x="1559241" y="3817484"/>
                      </a:cubicBezTo>
                      <a:cubicBezTo>
                        <a:pt x="1487612" y="3889540"/>
                        <a:pt x="1371132" y="3889887"/>
                        <a:pt x="1299075" y="3818258"/>
                      </a:cubicBezTo>
                      <a:lnTo>
                        <a:pt x="1033518" y="3552701"/>
                      </a:lnTo>
                      <a:lnTo>
                        <a:pt x="664329" y="3921899"/>
                      </a:lnTo>
                      <a:lnTo>
                        <a:pt x="788030" y="4045610"/>
                      </a:lnTo>
                      <a:cubicBezTo>
                        <a:pt x="855667" y="4113247"/>
                        <a:pt x="855667" y="4222908"/>
                        <a:pt x="788030" y="4290545"/>
                      </a:cubicBezTo>
                      <a:cubicBezTo>
                        <a:pt x="720393" y="4358182"/>
                        <a:pt x="610732" y="4358182"/>
                        <a:pt x="543095" y="4290545"/>
                      </a:cubicBezTo>
                      <a:lnTo>
                        <a:pt x="50729" y="3798179"/>
                      </a:lnTo>
                      <a:cubicBezTo>
                        <a:pt x="-16909" y="3730542"/>
                        <a:pt x="-16909" y="3620881"/>
                        <a:pt x="50729" y="3553244"/>
                      </a:cubicBezTo>
                      <a:cubicBezTo>
                        <a:pt x="118366" y="3485606"/>
                        <a:pt x="228027" y="3485606"/>
                        <a:pt x="295664" y="3553244"/>
                      </a:cubicBezTo>
                      <a:lnTo>
                        <a:pt x="419384" y="3676954"/>
                      </a:lnTo>
                      <a:lnTo>
                        <a:pt x="788573" y="3307756"/>
                      </a:lnTo>
                      <a:lnTo>
                        <a:pt x="523016" y="3042199"/>
                      </a:lnTo>
                      <a:cubicBezTo>
                        <a:pt x="451165" y="2970353"/>
                        <a:pt x="451161" y="2853865"/>
                        <a:pt x="523007" y="2782014"/>
                      </a:cubicBezTo>
                      <a:cubicBezTo>
                        <a:pt x="594852" y="2710163"/>
                        <a:pt x="711341" y="2710159"/>
                        <a:pt x="783192" y="2782004"/>
                      </a:cubicBezTo>
                      <a:lnTo>
                        <a:pt x="802565" y="2801378"/>
                      </a:lnTo>
                      <a:lnTo>
                        <a:pt x="2425492" y="1178489"/>
                      </a:lnTo>
                      <a:cubicBezTo>
                        <a:pt x="2497072" y="1107126"/>
                        <a:pt x="2610052" y="1098769"/>
                        <a:pt x="2691354" y="1158821"/>
                      </a:cubicBezTo>
                      <a:lnTo>
                        <a:pt x="2901857" y="948319"/>
                      </a:lnTo>
                      <a:cubicBezTo>
                        <a:pt x="2953435" y="896673"/>
                        <a:pt x="3032329" y="883951"/>
                        <a:pt x="3097529" y="916762"/>
                      </a:cubicBezTo>
                      <a:lnTo>
                        <a:pt x="3365695" y="648634"/>
                      </a:lnTo>
                      <a:cubicBezTo>
                        <a:pt x="3440472" y="574107"/>
                        <a:pt x="3556212" y="559649"/>
                        <a:pt x="3647026" y="613486"/>
                      </a:cubicBezTo>
                      <a:lnTo>
                        <a:pt x="4244053" y="16411"/>
                      </a:lnTo>
                      <a:cubicBezTo>
                        <a:pt x="4255174" y="5470"/>
                        <a:pt x="4269654" y="0"/>
                        <a:pt x="4284134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4F3DE37-E3FA-460F-99A3-AEE4D19A27FF}"/>
                </a:ext>
              </a:extLst>
            </p:cNvPr>
            <p:cNvGrpSpPr/>
            <p:nvPr/>
          </p:nvGrpSpPr>
          <p:grpSpPr>
            <a:xfrm>
              <a:off x="1151336" y="1381700"/>
              <a:ext cx="2817715" cy="2299773"/>
              <a:chOff x="1150946" y="1381700"/>
              <a:chExt cx="2817715" cy="2299773"/>
            </a:xfrm>
          </p:grpSpPr>
          <p:sp>
            <p:nvSpPr>
              <p:cNvPr id="47" name="Google Shape;361;p19">
                <a:extLst>
                  <a:ext uri="{FF2B5EF4-FFF2-40B4-BE49-F238E27FC236}">
                    <a16:creationId xmlns:a16="http://schemas.microsoft.com/office/drawing/2014/main" id="{AFC364FA-E709-497B-ABB6-05CBCFA37838}"/>
                  </a:ext>
                </a:extLst>
              </p:cNvPr>
              <p:cNvSpPr/>
              <p:nvPr/>
            </p:nvSpPr>
            <p:spPr>
              <a:xfrm>
                <a:off x="1150946" y="1725610"/>
                <a:ext cx="2817715" cy="1690819"/>
              </a:xfrm>
              <a:prstGeom prst="roundRect">
                <a:avLst>
                  <a:gd name="adj" fmla="val 13347"/>
                </a:avLst>
              </a:prstGeom>
              <a:solidFill>
                <a:schemeClr val="bg2"/>
              </a:solidFill>
              <a:ln w="28575" cap="flat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86" name="Google Shape;364;p19">
                <a:extLst>
                  <a:ext uri="{FF2B5EF4-FFF2-40B4-BE49-F238E27FC236}">
                    <a16:creationId xmlns:a16="http://schemas.microsoft.com/office/drawing/2014/main" id="{DCF0052A-3A3A-4513-9A06-519F04896352}"/>
                  </a:ext>
                </a:extLst>
              </p:cNvPr>
              <p:cNvSpPr txBox="1"/>
              <p:nvPr/>
            </p:nvSpPr>
            <p:spPr>
              <a:xfrm>
                <a:off x="1399869" y="2067572"/>
                <a:ext cx="2319868" cy="11682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sp>
            <p:nvSpPr>
              <p:cNvPr id="88" name="Google Shape;366;p19">
                <a:extLst>
                  <a:ext uri="{FF2B5EF4-FFF2-40B4-BE49-F238E27FC236}">
                    <a16:creationId xmlns:a16="http://schemas.microsoft.com/office/drawing/2014/main" id="{5E5FD100-C768-4B08-80A6-005D88688307}"/>
                  </a:ext>
                </a:extLst>
              </p:cNvPr>
              <p:cNvSpPr txBox="1"/>
              <p:nvPr/>
            </p:nvSpPr>
            <p:spPr>
              <a:xfrm>
                <a:off x="2281071" y="3175364"/>
                <a:ext cx="557465" cy="5061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01</a:t>
                </a:r>
                <a:endParaRPr b="1" dirty="0">
                  <a:latin typeface="Tw Cen MT (Headings)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A2883FE-4C05-4B36-A0CB-5C7011E2921D}"/>
                  </a:ext>
                </a:extLst>
              </p:cNvPr>
              <p:cNvGrpSpPr/>
              <p:nvPr/>
            </p:nvGrpSpPr>
            <p:grpSpPr>
              <a:xfrm>
                <a:off x="2231706" y="1381700"/>
                <a:ext cx="656194" cy="656172"/>
                <a:chOff x="2231710" y="1381700"/>
                <a:chExt cx="656194" cy="656172"/>
              </a:xfrm>
            </p:grpSpPr>
            <p:sp>
              <p:nvSpPr>
                <p:cNvPr id="87" name="Google Shape;365;p19">
                  <a:extLst>
                    <a:ext uri="{FF2B5EF4-FFF2-40B4-BE49-F238E27FC236}">
                      <a16:creationId xmlns:a16="http://schemas.microsoft.com/office/drawing/2014/main" id="{7A1125AF-14A0-4893-B067-BAF48DC7D273}"/>
                    </a:ext>
                  </a:extLst>
                </p:cNvPr>
                <p:cNvSpPr/>
                <p:nvPr/>
              </p:nvSpPr>
              <p:spPr>
                <a:xfrm>
                  <a:off x="2231710" y="1381700"/>
                  <a:ext cx="656194" cy="65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7" h="4647" extrusionOk="0">
                      <a:moveTo>
                        <a:pt x="2323" y="0"/>
                      </a:moveTo>
                      <a:cubicBezTo>
                        <a:pt x="1053" y="0"/>
                        <a:pt x="0" y="1053"/>
                        <a:pt x="0" y="2323"/>
                      </a:cubicBezTo>
                      <a:cubicBezTo>
                        <a:pt x="0" y="3620"/>
                        <a:pt x="1053" y="4646"/>
                        <a:pt x="2323" y="4646"/>
                      </a:cubicBezTo>
                      <a:cubicBezTo>
                        <a:pt x="3592" y="4646"/>
                        <a:pt x="4646" y="3620"/>
                        <a:pt x="4646" y="2323"/>
                      </a:cubicBezTo>
                      <a:cubicBezTo>
                        <a:pt x="4646" y="1053"/>
                        <a:pt x="3592" y="0"/>
                        <a:pt x="23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346CA60B-CC29-4625-860E-473A652AA2AE}"/>
                    </a:ext>
                  </a:extLst>
                </p:cNvPr>
                <p:cNvSpPr/>
                <p:nvPr/>
              </p:nvSpPr>
              <p:spPr>
                <a:xfrm>
                  <a:off x="2322405" y="1482128"/>
                  <a:ext cx="474804" cy="455316"/>
                </a:xfrm>
                <a:custGeom>
                  <a:avLst/>
                  <a:gdLst>
                    <a:gd name="connsiteX0" fmla="*/ 45464 w 760826"/>
                    <a:gd name="connsiteY0" fmla="*/ 322694 h 729597"/>
                    <a:gd name="connsiteX1" fmla="*/ 26641 w 760826"/>
                    <a:gd name="connsiteY1" fmla="*/ 330559 h 729597"/>
                    <a:gd name="connsiteX2" fmla="*/ 17116 w 760826"/>
                    <a:gd name="connsiteY2" fmla="*/ 353403 h 729597"/>
                    <a:gd name="connsiteX3" fmla="*/ 27609 w 760826"/>
                    <a:gd name="connsiteY3" fmla="*/ 376248 h 729597"/>
                    <a:gd name="connsiteX4" fmla="*/ 344801 w 760826"/>
                    <a:gd name="connsiteY4" fmla="*/ 651540 h 729597"/>
                    <a:gd name="connsiteX5" fmla="*/ 389561 w 760826"/>
                    <a:gd name="connsiteY5" fmla="*/ 664860 h 729597"/>
                    <a:gd name="connsiteX6" fmla="*/ 518148 w 760826"/>
                    <a:gd name="connsiteY6" fmla="*/ 642944 h 729597"/>
                    <a:gd name="connsiteX7" fmla="*/ 558146 w 760826"/>
                    <a:gd name="connsiteY7" fmla="*/ 644842 h 729597"/>
                    <a:gd name="connsiteX8" fmla="*/ 575298 w 760826"/>
                    <a:gd name="connsiteY8" fmla="*/ 649605 h 729597"/>
                    <a:gd name="connsiteX9" fmla="*/ 660050 w 760826"/>
                    <a:gd name="connsiteY9" fmla="*/ 454384 h 729597"/>
                    <a:gd name="connsiteX10" fmla="*/ 573358 w 760826"/>
                    <a:gd name="connsiteY10" fmla="*/ 411521 h 729597"/>
                    <a:gd name="connsiteX11" fmla="*/ 522868 w 760826"/>
                    <a:gd name="connsiteY11" fmla="*/ 405791 h 729597"/>
                    <a:gd name="connsiteX12" fmla="*/ 314289 w 760826"/>
                    <a:gd name="connsiteY12" fmla="*/ 456281 h 729597"/>
                    <a:gd name="connsiteX13" fmla="*/ 294271 w 760826"/>
                    <a:gd name="connsiteY13" fmla="*/ 474364 h 729597"/>
                    <a:gd name="connsiteX14" fmla="*/ 292374 w 760826"/>
                    <a:gd name="connsiteY14" fmla="*/ 482921 h 729597"/>
                    <a:gd name="connsiteX15" fmla="*/ 292374 w 760826"/>
                    <a:gd name="connsiteY15" fmla="*/ 486717 h 729597"/>
                    <a:gd name="connsiteX16" fmla="*/ 303796 w 760826"/>
                    <a:gd name="connsiteY16" fmla="*/ 504799 h 729597"/>
                    <a:gd name="connsiteX17" fmla="*/ 324744 w 760826"/>
                    <a:gd name="connsiteY17" fmla="*/ 509561 h 729597"/>
                    <a:gd name="connsiteX18" fmla="*/ 501928 w 760826"/>
                    <a:gd name="connsiteY18" fmla="*/ 477192 h 729597"/>
                    <a:gd name="connsiteX19" fmla="*/ 512420 w 760826"/>
                    <a:gd name="connsiteY19" fmla="*/ 484819 h 729597"/>
                    <a:gd name="connsiteX20" fmla="*/ 504793 w 760826"/>
                    <a:gd name="connsiteY20" fmla="*/ 495312 h 729597"/>
                    <a:gd name="connsiteX21" fmla="*/ 327609 w 760826"/>
                    <a:gd name="connsiteY21" fmla="*/ 527681 h 729597"/>
                    <a:gd name="connsiteX22" fmla="*/ 319051 w 760826"/>
                    <a:gd name="connsiteY22" fmla="*/ 528649 h 729597"/>
                    <a:gd name="connsiteX23" fmla="*/ 292374 w 760826"/>
                    <a:gd name="connsiteY23" fmla="*/ 520091 h 729597"/>
                    <a:gd name="connsiteX24" fmla="*/ 274291 w 760826"/>
                    <a:gd name="connsiteY24" fmla="*/ 489619 h 729597"/>
                    <a:gd name="connsiteX25" fmla="*/ 274291 w 760826"/>
                    <a:gd name="connsiteY25" fmla="*/ 482959 h 729597"/>
                    <a:gd name="connsiteX26" fmla="*/ 275259 w 760826"/>
                    <a:gd name="connsiteY26" fmla="*/ 475331 h 729597"/>
                    <a:gd name="connsiteX27" fmla="*/ 65709 w 760826"/>
                    <a:gd name="connsiteY27" fmla="*/ 327694 h 729597"/>
                    <a:gd name="connsiteX28" fmla="*/ 45464 w 760826"/>
                    <a:gd name="connsiteY28" fmla="*/ 322694 h 729597"/>
                    <a:gd name="connsiteX29" fmla="*/ 45016 w 760826"/>
                    <a:gd name="connsiteY29" fmla="*/ 305529 h 729597"/>
                    <a:gd name="connsiteX30" fmla="*/ 76200 w 760826"/>
                    <a:gd name="connsiteY30" fmla="*/ 314333 h 729597"/>
                    <a:gd name="connsiteX31" fmla="*/ 281959 w 760826"/>
                    <a:gd name="connsiteY31" fmla="*/ 459141 h 729597"/>
                    <a:gd name="connsiteX32" fmla="*/ 309566 w 760826"/>
                    <a:gd name="connsiteY32" fmla="*/ 440091 h 729597"/>
                    <a:gd name="connsiteX33" fmla="*/ 518145 w 760826"/>
                    <a:gd name="connsiteY33" fmla="*/ 389601 h 729597"/>
                    <a:gd name="connsiteX34" fmla="*/ 580057 w 760826"/>
                    <a:gd name="connsiteY34" fmla="*/ 396261 h 729597"/>
                    <a:gd name="connsiteX35" fmla="*/ 665782 w 760826"/>
                    <a:gd name="connsiteY35" fmla="*/ 438156 h 729597"/>
                    <a:gd name="connsiteX36" fmla="*/ 673409 w 760826"/>
                    <a:gd name="connsiteY36" fmla="*/ 421004 h 729597"/>
                    <a:gd name="connsiteX37" fmla="*/ 684832 w 760826"/>
                    <a:gd name="connsiteY37" fmla="*/ 416241 h 729597"/>
                    <a:gd name="connsiteX38" fmla="*/ 755302 w 760826"/>
                    <a:gd name="connsiteY38" fmla="*/ 446751 h 729597"/>
                    <a:gd name="connsiteX39" fmla="*/ 755307 w 760826"/>
                    <a:gd name="connsiteY39" fmla="*/ 446752 h 729597"/>
                    <a:gd name="connsiteX40" fmla="*/ 760106 w 760826"/>
                    <a:gd name="connsiteY40" fmla="*/ 459142 h 729597"/>
                    <a:gd name="connsiteX41" fmla="*/ 748684 w 760826"/>
                    <a:gd name="connsiteY41" fmla="*/ 463905 h 729597"/>
                    <a:gd name="connsiteX42" fmla="*/ 685804 w 760826"/>
                    <a:gd name="connsiteY42" fmla="*/ 437227 h 729597"/>
                    <a:gd name="connsiteX43" fmla="*/ 678176 w 760826"/>
                    <a:gd name="connsiteY43" fmla="*/ 455309 h 729597"/>
                    <a:gd name="connsiteX44" fmla="*/ 580059 w 760826"/>
                    <a:gd name="connsiteY44" fmla="*/ 685805 h 729597"/>
                    <a:gd name="connsiteX45" fmla="*/ 643869 w 760826"/>
                    <a:gd name="connsiteY45" fmla="*/ 712445 h 729597"/>
                    <a:gd name="connsiteX46" fmla="*/ 648632 w 760826"/>
                    <a:gd name="connsiteY46" fmla="*/ 723868 h 729597"/>
                    <a:gd name="connsiteX47" fmla="*/ 640074 w 760826"/>
                    <a:gd name="connsiteY47" fmla="*/ 729597 h 729597"/>
                    <a:gd name="connsiteX48" fmla="*/ 636279 w 760826"/>
                    <a:gd name="connsiteY48" fmla="*/ 728630 h 729597"/>
                    <a:gd name="connsiteX49" fmla="*/ 564841 w 760826"/>
                    <a:gd name="connsiteY49" fmla="*/ 698158 h 729597"/>
                    <a:gd name="connsiteX50" fmla="*/ 560079 w 760826"/>
                    <a:gd name="connsiteY50" fmla="*/ 693395 h 729597"/>
                    <a:gd name="connsiteX51" fmla="*/ 560079 w 760826"/>
                    <a:gd name="connsiteY51" fmla="*/ 686735 h 729597"/>
                    <a:gd name="connsiteX52" fmla="*/ 568637 w 760826"/>
                    <a:gd name="connsiteY52" fmla="*/ 666717 h 729597"/>
                    <a:gd name="connsiteX53" fmla="*/ 554349 w 760826"/>
                    <a:gd name="connsiteY53" fmla="*/ 662922 h 729597"/>
                    <a:gd name="connsiteX54" fmla="*/ 521979 w 760826"/>
                    <a:gd name="connsiteY54" fmla="*/ 661025 h 729597"/>
                    <a:gd name="connsiteX55" fmla="*/ 392420 w 760826"/>
                    <a:gd name="connsiteY55" fmla="*/ 682940 h 729597"/>
                    <a:gd name="connsiteX56" fmla="*/ 380030 w 760826"/>
                    <a:gd name="connsiteY56" fmla="*/ 683907 h 729597"/>
                    <a:gd name="connsiteX57" fmla="*/ 332405 w 760826"/>
                    <a:gd name="connsiteY57" fmla="*/ 665825 h 729597"/>
                    <a:gd name="connsiteX58" fmla="*/ 16185 w 760826"/>
                    <a:gd name="connsiteY58" fmla="*/ 390533 h 729597"/>
                    <a:gd name="connsiteX59" fmla="*/ 0 w 760826"/>
                    <a:gd name="connsiteY59" fmla="*/ 354331 h 729597"/>
                    <a:gd name="connsiteX60" fmla="*/ 15255 w 760826"/>
                    <a:gd name="connsiteY60" fmla="*/ 318128 h 729597"/>
                    <a:gd name="connsiteX61" fmla="*/ 45016 w 760826"/>
                    <a:gd name="connsiteY61" fmla="*/ 305529 h 729597"/>
                    <a:gd name="connsiteX62" fmla="*/ 170489 w 760826"/>
                    <a:gd name="connsiteY62" fmla="*/ 196230 h 729597"/>
                    <a:gd name="connsiteX63" fmla="*/ 170489 w 760826"/>
                    <a:gd name="connsiteY63" fmla="*/ 293375 h 729597"/>
                    <a:gd name="connsiteX64" fmla="*/ 521943 w 760826"/>
                    <a:gd name="connsiteY64" fmla="*/ 293375 h 729597"/>
                    <a:gd name="connsiteX65" fmla="*/ 521950 w 760826"/>
                    <a:gd name="connsiteY65" fmla="*/ 196230 h 729597"/>
                    <a:gd name="connsiteX66" fmla="*/ 441956 w 760826"/>
                    <a:gd name="connsiteY66" fmla="*/ 238125 h 729597"/>
                    <a:gd name="connsiteX67" fmla="*/ 250484 w 760826"/>
                    <a:gd name="connsiteY67" fmla="*/ 238125 h 729597"/>
                    <a:gd name="connsiteX68" fmla="*/ 170489 w 760826"/>
                    <a:gd name="connsiteY68" fmla="*/ 196230 h 729597"/>
                    <a:gd name="connsiteX69" fmla="*/ 339107 w 760826"/>
                    <a:gd name="connsiteY69" fmla="*/ 95288 h 729597"/>
                    <a:gd name="connsiteX70" fmla="*/ 339107 w 760826"/>
                    <a:gd name="connsiteY70" fmla="*/ 123863 h 729597"/>
                    <a:gd name="connsiteX71" fmla="*/ 330549 w 760826"/>
                    <a:gd name="connsiteY71" fmla="*/ 132421 h 729597"/>
                    <a:gd name="connsiteX72" fmla="*/ 301974 w 760826"/>
                    <a:gd name="connsiteY72" fmla="*/ 132421 h 729597"/>
                    <a:gd name="connsiteX73" fmla="*/ 301974 w 760826"/>
                    <a:gd name="connsiteY73" fmla="*/ 148606 h 729597"/>
                    <a:gd name="connsiteX74" fmla="*/ 330549 w 760826"/>
                    <a:gd name="connsiteY74" fmla="*/ 148606 h 729597"/>
                    <a:gd name="connsiteX75" fmla="*/ 339107 w 760826"/>
                    <a:gd name="connsiteY75" fmla="*/ 157163 h 729597"/>
                    <a:gd name="connsiteX76" fmla="*/ 339107 w 760826"/>
                    <a:gd name="connsiteY76" fmla="*/ 185738 h 729597"/>
                    <a:gd name="connsiteX77" fmla="*/ 355292 w 760826"/>
                    <a:gd name="connsiteY77" fmla="*/ 185738 h 729597"/>
                    <a:gd name="connsiteX78" fmla="*/ 355292 w 760826"/>
                    <a:gd name="connsiteY78" fmla="*/ 157163 h 729597"/>
                    <a:gd name="connsiteX79" fmla="*/ 363849 w 760826"/>
                    <a:gd name="connsiteY79" fmla="*/ 148606 h 729597"/>
                    <a:gd name="connsiteX80" fmla="*/ 392424 w 760826"/>
                    <a:gd name="connsiteY80" fmla="*/ 148606 h 729597"/>
                    <a:gd name="connsiteX81" fmla="*/ 392424 w 760826"/>
                    <a:gd name="connsiteY81" fmla="*/ 132421 h 729597"/>
                    <a:gd name="connsiteX82" fmla="*/ 363849 w 760826"/>
                    <a:gd name="connsiteY82" fmla="*/ 132421 h 729597"/>
                    <a:gd name="connsiteX83" fmla="*/ 355292 w 760826"/>
                    <a:gd name="connsiteY83" fmla="*/ 123863 h 729597"/>
                    <a:gd name="connsiteX84" fmla="*/ 355292 w 760826"/>
                    <a:gd name="connsiteY84" fmla="*/ 95288 h 729597"/>
                    <a:gd name="connsiteX85" fmla="*/ 329544 w 760826"/>
                    <a:gd name="connsiteY85" fmla="*/ 77168 h 729597"/>
                    <a:gd name="connsiteX86" fmla="*/ 363849 w 760826"/>
                    <a:gd name="connsiteY86" fmla="*/ 77168 h 729597"/>
                    <a:gd name="connsiteX87" fmla="*/ 372407 w 760826"/>
                    <a:gd name="connsiteY87" fmla="*/ 85725 h 729597"/>
                    <a:gd name="connsiteX88" fmla="*/ 372407 w 760826"/>
                    <a:gd name="connsiteY88" fmla="*/ 114300 h 729597"/>
                    <a:gd name="connsiteX89" fmla="*/ 400982 w 760826"/>
                    <a:gd name="connsiteY89" fmla="*/ 114300 h 729597"/>
                    <a:gd name="connsiteX90" fmla="*/ 409540 w 760826"/>
                    <a:gd name="connsiteY90" fmla="*/ 122858 h 729597"/>
                    <a:gd name="connsiteX91" fmla="*/ 409540 w 760826"/>
                    <a:gd name="connsiteY91" fmla="*/ 157163 h 729597"/>
                    <a:gd name="connsiteX92" fmla="*/ 400982 w 760826"/>
                    <a:gd name="connsiteY92" fmla="*/ 165721 h 729597"/>
                    <a:gd name="connsiteX93" fmla="*/ 372407 w 760826"/>
                    <a:gd name="connsiteY93" fmla="*/ 165721 h 729597"/>
                    <a:gd name="connsiteX94" fmla="*/ 372407 w 760826"/>
                    <a:gd name="connsiteY94" fmla="*/ 194296 h 729597"/>
                    <a:gd name="connsiteX95" fmla="*/ 363849 w 760826"/>
                    <a:gd name="connsiteY95" fmla="*/ 202854 h 729597"/>
                    <a:gd name="connsiteX96" fmla="*/ 329544 w 760826"/>
                    <a:gd name="connsiteY96" fmla="*/ 202854 h 729597"/>
                    <a:gd name="connsiteX97" fmla="*/ 320986 w 760826"/>
                    <a:gd name="connsiteY97" fmla="*/ 194296 h 729597"/>
                    <a:gd name="connsiteX98" fmla="*/ 320986 w 760826"/>
                    <a:gd name="connsiteY98" fmla="*/ 165721 h 729597"/>
                    <a:gd name="connsiteX99" fmla="*/ 292411 w 760826"/>
                    <a:gd name="connsiteY99" fmla="*/ 165721 h 729597"/>
                    <a:gd name="connsiteX100" fmla="*/ 283854 w 760826"/>
                    <a:gd name="connsiteY100" fmla="*/ 157163 h 729597"/>
                    <a:gd name="connsiteX101" fmla="*/ 283854 w 760826"/>
                    <a:gd name="connsiteY101" fmla="*/ 122858 h 729597"/>
                    <a:gd name="connsiteX102" fmla="*/ 292411 w 760826"/>
                    <a:gd name="connsiteY102" fmla="*/ 114300 h 729597"/>
                    <a:gd name="connsiteX103" fmla="*/ 320986 w 760826"/>
                    <a:gd name="connsiteY103" fmla="*/ 114300 h 729597"/>
                    <a:gd name="connsiteX104" fmla="*/ 320986 w 760826"/>
                    <a:gd name="connsiteY104" fmla="*/ 85725 h 729597"/>
                    <a:gd name="connsiteX105" fmla="*/ 329544 w 760826"/>
                    <a:gd name="connsiteY105" fmla="*/ 77168 h 729597"/>
                    <a:gd name="connsiteX106" fmla="*/ 469555 w 760826"/>
                    <a:gd name="connsiteY106" fmla="*/ 58117 h 729597"/>
                    <a:gd name="connsiteX107" fmla="*/ 469555 w 760826"/>
                    <a:gd name="connsiteY107" fmla="*/ 73373 h 729597"/>
                    <a:gd name="connsiteX108" fmla="*/ 488605 w 760826"/>
                    <a:gd name="connsiteY108" fmla="*/ 73373 h 729597"/>
                    <a:gd name="connsiteX109" fmla="*/ 488605 w 760826"/>
                    <a:gd name="connsiteY109" fmla="*/ 58117 h 729597"/>
                    <a:gd name="connsiteX110" fmla="*/ 203827 w 760826"/>
                    <a:gd name="connsiteY110" fmla="*/ 58117 h 729597"/>
                    <a:gd name="connsiteX111" fmla="*/ 203827 w 760826"/>
                    <a:gd name="connsiteY111" fmla="*/ 73373 h 729597"/>
                    <a:gd name="connsiteX112" fmla="*/ 222877 w 760826"/>
                    <a:gd name="connsiteY112" fmla="*/ 73373 h 729597"/>
                    <a:gd name="connsiteX113" fmla="*/ 222877 w 760826"/>
                    <a:gd name="connsiteY113" fmla="*/ 58117 h 729597"/>
                    <a:gd name="connsiteX114" fmla="*/ 170486 w 760826"/>
                    <a:gd name="connsiteY114" fmla="*/ 58117 h 729597"/>
                    <a:gd name="connsiteX115" fmla="*/ 170486 w 760826"/>
                    <a:gd name="connsiteY115" fmla="*/ 140048 h 729597"/>
                    <a:gd name="connsiteX116" fmla="*/ 250481 w 760826"/>
                    <a:gd name="connsiteY116" fmla="*/ 220042 h 729597"/>
                    <a:gd name="connsiteX117" fmla="*/ 440981 w 760826"/>
                    <a:gd name="connsiteY117" fmla="*/ 220042 h 729597"/>
                    <a:gd name="connsiteX118" fmla="*/ 520976 w 760826"/>
                    <a:gd name="connsiteY118" fmla="*/ 140048 h 729597"/>
                    <a:gd name="connsiteX119" fmla="*/ 520976 w 760826"/>
                    <a:gd name="connsiteY119" fmla="*/ 58117 h 729597"/>
                    <a:gd name="connsiteX120" fmla="*/ 505721 w 760826"/>
                    <a:gd name="connsiteY120" fmla="*/ 58117 h 729597"/>
                    <a:gd name="connsiteX121" fmla="*/ 505721 w 760826"/>
                    <a:gd name="connsiteY121" fmla="*/ 81930 h 729597"/>
                    <a:gd name="connsiteX122" fmla="*/ 497163 w 760826"/>
                    <a:gd name="connsiteY122" fmla="*/ 90488 h 729597"/>
                    <a:gd name="connsiteX123" fmla="*/ 460031 w 760826"/>
                    <a:gd name="connsiteY123" fmla="*/ 90488 h 729597"/>
                    <a:gd name="connsiteX124" fmla="*/ 451473 w 760826"/>
                    <a:gd name="connsiteY124" fmla="*/ 81930 h 729597"/>
                    <a:gd name="connsiteX125" fmla="*/ 451473 w 760826"/>
                    <a:gd name="connsiteY125" fmla="*/ 58117 h 729597"/>
                    <a:gd name="connsiteX126" fmla="*/ 239989 w 760826"/>
                    <a:gd name="connsiteY126" fmla="*/ 58117 h 729597"/>
                    <a:gd name="connsiteX127" fmla="*/ 239989 w 760826"/>
                    <a:gd name="connsiteY127" fmla="*/ 81930 h 729597"/>
                    <a:gd name="connsiteX128" fmla="*/ 231431 w 760826"/>
                    <a:gd name="connsiteY128" fmla="*/ 90488 h 729597"/>
                    <a:gd name="connsiteX129" fmla="*/ 194299 w 760826"/>
                    <a:gd name="connsiteY129" fmla="*/ 90488 h 729597"/>
                    <a:gd name="connsiteX130" fmla="*/ 185742 w 760826"/>
                    <a:gd name="connsiteY130" fmla="*/ 81930 h 729597"/>
                    <a:gd name="connsiteX131" fmla="*/ 185742 w 760826"/>
                    <a:gd name="connsiteY131" fmla="*/ 58117 h 729597"/>
                    <a:gd name="connsiteX132" fmla="*/ 297180 w 760826"/>
                    <a:gd name="connsiteY132" fmla="*/ 18082 h 729597"/>
                    <a:gd name="connsiteX133" fmla="*/ 285757 w 760826"/>
                    <a:gd name="connsiteY133" fmla="*/ 28575 h 729597"/>
                    <a:gd name="connsiteX134" fmla="*/ 285761 w 760826"/>
                    <a:gd name="connsiteY134" fmla="*/ 39997 h 729597"/>
                    <a:gd name="connsiteX135" fmla="*/ 406719 w 760826"/>
                    <a:gd name="connsiteY135" fmla="*/ 39997 h 729597"/>
                    <a:gd name="connsiteX136" fmla="*/ 406719 w 760826"/>
                    <a:gd name="connsiteY136" fmla="*/ 28575 h 729597"/>
                    <a:gd name="connsiteX137" fmla="*/ 395297 w 760826"/>
                    <a:gd name="connsiteY137" fmla="*/ 18082 h 729597"/>
                    <a:gd name="connsiteX138" fmla="*/ 297178 w 760826"/>
                    <a:gd name="connsiteY138" fmla="*/ 0 h 729597"/>
                    <a:gd name="connsiteX139" fmla="*/ 395295 w 760826"/>
                    <a:gd name="connsiteY139" fmla="*/ 0 h 729597"/>
                    <a:gd name="connsiteX140" fmla="*/ 395292 w 760826"/>
                    <a:gd name="connsiteY140" fmla="*/ 1 h 729597"/>
                    <a:gd name="connsiteX141" fmla="*/ 424797 w 760826"/>
                    <a:gd name="connsiteY141" fmla="*/ 28576 h 729597"/>
                    <a:gd name="connsiteX142" fmla="*/ 424797 w 760826"/>
                    <a:gd name="connsiteY142" fmla="*/ 39998 h 729597"/>
                    <a:gd name="connsiteX143" fmla="*/ 531506 w 760826"/>
                    <a:gd name="connsiteY143" fmla="*/ 40035 h 729597"/>
                    <a:gd name="connsiteX144" fmla="*/ 540064 w 760826"/>
                    <a:gd name="connsiteY144" fmla="*/ 48593 h 729597"/>
                    <a:gd name="connsiteX145" fmla="*/ 540064 w 760826"/>
                    <a:gd name="connsiteY145" fmla="*/ 301939 h 729597"/>
                    <a:gd name="connsiteX146" fmla="*/ 531506 w 760826"/>
                    <a:gd name="connsiteY146" fmla="*/ 310496 h 729597"/>
                    <a:gd name="connsiteX147" fmla="*/ 161926 w 760826"/>
                    <a:gd name="connsiteY147" fmla="*/ 310496 h 729597"/>
                    <a:gd name="connsiteX148" fmla="*/ 153369 w 760826"/>
                    <a:gd name="connsiteY148" fmla="*/ 301939 h 729597"/>
                    <a:gd name="connsiteX149" fmla="*/ 153369 w 760826"/>
                    <a:gd name="connsiteY149" fmla="*/ 48555 h 729597"/>
                    <a:gd name="connsiteX150" fmla="*/ 161926 w 760826"/>
                    <a:gd name="connsiteY150" fmla="*/ 39997 h 729597"/>
                    <a:gd name="connsiteX151" fmla="*/ 267635 w 760826"/>
                    <a:gd name="connsiteY151" fmla="*/ 39997 h 729597"/>
                    <a:gd name="connsiteX152" fmla="*/ 267635 w 760826"/>
                    <a:gd name="connsiteY152" fmla="*/ 28575 h 729597"/>
                    <a:gd name="connsiteX153" fmla="*/ 297178 w 760826"/>
                    <a:gd name="connsiteY153" fmla="*/ 0 h 72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</a:cxnLst>
                  <a:rect l="l" t="t" r="r" b="b"/>
                  <a:pathLst>
                    <a:path w="760826" h="729597">
                      <a:moveTo>
                        <a:pt x="45464" y="322694"/>
                      </a:moveTo>
                      <a:cubicBezTo>
                        <a:pt x="38557" y="323173"/>
                        <a:pt x="31888" y="325797"/>
                        <a:pt x="26641" y="330559"/>
                      </a:cubicBezTo>
                      <a:cubicBezTo>
                        <a:pt x="20911" y="336251"/>
                        <a:pt x="17116" y="344846"/>
                        <a:pt x="17116" y="353403"/>
                      </a:cubicBezTo>
                      <a:cubicBezTo>
                        <a:pt x="17116" y="362928"/>
                        <a:pt x="20949" y="370518"/>
                        <a:pt x="27609" y="376248"/>
                      </a:cubicBezTo>
                      <a:lnTo>
                        <a:pt x="344801" y="651540"/>
                      </a:lnTo>
                      <a:cubicBezTo>
                        <a:pt x="357191" y="662962"/>
                        <a:pt x="373376" y="667725"/>
                        <a:pt x="389561" y="664860"/>
                      </a:cubicBezTo>
                      <a:lnTo>
                        <a:pt x="518148" y="642944"/>
                      </a:lnTo>
                      <a:cubicBezTo>
                        <a:pt x="531468" y="641047"/>
                        <a:pt x="544826" y="641047"/>
                        <a:pt x="558146" y="644842"/>
                      </a:cubicBezTo>
                      <a:lnTo>
                        <a:pt x="575298" y="649605"/>
                      </a:lnTo>
                      <a:lnTo>
                        <a:pt x="660050" y="454384"/>
                      </a:lnTo>
                      <a:lnTo>
                        <a:pt x="573358" y="411521"/>
                      </a:lnTo>
                      <a:cubicBezTo>
                        <a:pt x="558102" y="403894"/>
                        <a:pt x="540020" y="401996"/>
                        <a:pt x="522868" y="405791"/>
                      </a:cubicBezTo>
                      <a:lnTo>
                        <a:pt x="314289" y="456281"/>
                      </a:lnTo>
                      <a:cubicBezTo>
                        <a:pt x="304764" y="458179"/>
                        <a:pt x="297136" y="465806"/>
                        <a:pt x="294271" y="474364"/>
                      </a:cubicBezTo>
                      <a:cubicBezTo>
                        <a:pt x="293341" y="477192"/>
                        <a:pt x="292374" y="480056"/>
                        <a:pt x="292374" y="482921"/>
                      </a:cubicBezTo>
                      <a:lnTo>
                        <a:pt x="292374" y="486717"/>
                      </a:lnTo>
                      <a:cubicBezTo>
                        <a:pt x="293303" y="493376"/>
                        <a:pt x="298066" y="500036"/>
                        <a:pt x="303796" y="504799"/>
                      </a:cubicBezTo>
                      <a:cubicBezTo>
                        <a:pt x="309488" y="509561"/>
                        <a:pt x="317116" y="510529"/>
                        <a:pt x="324744" y="509561"/>
                      </a:cubicBezTo>
                      <a:lnTo>
                        <a:pt x="501928" y="477192"/>
                      </a:lnTo>
                      <a:cubicBezTo>
                        <a:pt x="506691" y="476261"/>
                        <a:pt x="511453" y="480056"/>
                        <a:pt x="512420" y="484819"/>
                      </a:cubicBezTo>
                      <a:cubicBezTo>
                        <a:pt x="513351" y="489582"/>
                        <a:pt x="509555" y="494344"/>
                        <a:pt x="504793" y="495312"/>
                      </a:cubicBezTo>
                      <a:lnTo>
                        <a:pt x="327609" y="527681"/>
                      </a:lnTo>
                      <a:cubicBezTo>
                        <a:pt x="324781" y="528649"/>
                        <a:pt x="321916" y="528649"/>
                        <a:pt x="319051" y="528649"/>
                      </a:cubicBezTo>
                      <a:cubicBezTo>
                        <a:pt x="309526" y="528649"/>
                        <a:pt x="300001" y="525821"/>
                        <a:pt x="292374" y="520091"/>
                      </a:cubicBezTo>
                      <a:cubicBezTo>
                        <a:pt x="282849" y="512464"/>
                        <a:pt x="276189" y="502009"/>
                        <a:pt x="274291" y="489619"/>
                      </a:cubicBezTo>
                      <a:lnTo>
                        <a:pt x="274291" y="482959"/>
                      </a:lnTo>
                      <a:cubicBezTo>
                        <a:pt x="274291" y="481061"/>
                        <a:pt x="274291" y="478196"/>
                        <a:pt x="275259" y="475331"/>
                      </a:cubicBezTo>
                      <a:lnTo>
                        <a:pt x="65709" y="327694"/>
                      </a:lnTo>
                      <a:cubicBezTo>
                        <a:pt x="59514" y="323880"/>
                        <a:pt x="52370" y="322215"/>
                        <a:pt x="45464" y="322694"/>
                      </a:cubicBezTo>
                      <a:close/>
                      <a:moveTo>
                        <a:pt x="45016" y="305529"/>
                      </a:moveTo>
                      <a:cubicBezTo>
                        <a:pt x="55969" y="304817"/>
                        <a:pt x="67159" y="307673"/>
                        <a:pt x="76200" y="314333"/>
                      </a:cubicBezTo>
                      <a:lnTo>
                        <a:pt x="281959" y="459141"/>
                      </a:lnTo>
                      <a:cubicBezTo>
                        <a:pt x="288619" y="449616"/>
                        <a:pt x="298144" y="442956"/>
                        <a:pt x="309566" y="440091"/>
                      </a:cubicBezTo>
                      <a:lnTo>
                        <a:pt x="518145" y="389601"/>
                      </a:lnTo>
                      <a:cubicBezTo>
                        <a:pt x="539092" y="384839"/>
                        <a:pt x="561007" y="386736"/>
                        <a:pt x="580057" y="396261"/>
                      </a:cubicBezTo>
                      <a:lnTo>
                        <a:pt x="665782" y="438156"/>
                      </a:lnTo>
                      <a:lnTo>
                        <a:pt x="673409" y="421004"/>
                      </a:lnTo>
                      <a:cubicBezTo>
                        <a:pt x="675307" y="416241"/>
                        <a:pt x="680069" y="414343"/>
                        <a:pt x="684832" y="416241"/>
                      </a:cubicBezTo>
                      <a:lnTo>
                        <a:pt x="755302" y="446751"/>
                      </a:lnTo>
                      <a:lnTo>
                        <a:pt x="755307" y="446752"/>
                      </a:lnTo>
                      <a:cubicBezTo>
                        <a:pt x="760069" y="448649"/>
                        <a:pt x="762004" y="454342"/>
                        <a:pt x="760106" y="459142"/>
                      </a:cubicBezTo>
                      <a:cubicBezTo>
                        <a:pt x="758209" y="463905"/>
                        <a:pt x="753447" y="465802"/>
                        <a:pt x="748684" y="463905"/>
                      </a:cubicBezTo>
                      <a:lnTo>
                        <a:pt x="685804" y="437227"/>
                      </a:lnTo>
                      <a:lnTo>
                        <a:pt x="678176" y="455309"/>
                      </a:lnTo>
                      <a:lnTo>
                        <a:pt x="580059" y="685805"/>
                      </a:lnTo>
                      <a:lnTo>
                        <a:pt x="643869" y="712445"/>
                      </a:lnTo>
                      <a:cubicBezTo>
                        <a:pt x="648632" y="714343"/>
                        <a:pt x="650529" y="719105"/>
                        <a:pt x="648632" y="723868"/>
                      </a:cubicBezTo>
                      <a:cubicBezTo>
                        <a:pt x="646734" y="727700"/>
                        <a:pt x="643869" y="729597"/>
                        <a:pt x="640074" y="729597"/>
                      </a:cubicBezTo>
                      <a:cubicBezTo>
                        <a:pt x="638177" y="729597"/>
                        <a:pt x="637246" y="729597"/>
                        <a:pt x="636279" y="728630"/>
                      </a:cubicBezTo>
                      <a:lnTo>
                        <a:pt x="564841" y="698158"/>
                      </a:lnTo>
                      <a:cubicBezTo>
                        <a:pt x="562944" y="697190"/>
                        <a:pt x="561046" y="695293"/>
                        <a:pt x="560079" y="693395"/>
                      </a:cubicBezTo>
                      <a:cubicBezTo>
                        <a:pt x="559112" y="691498"/>
                        <a:pt x="559112" y="688633"/>
                        <a:pt x="560079" y="686735"/>
                      </a:cubicBezTo>
                      <a:lnTo>
                        <a:pt x="568637" y="666717"/>
                      </a:lnTo>
                      <a:lnTo>
                        <a:pt x="554349" y="662922"/>
                      </a:lnTo>
                      <a:cubicBezTo>
                        <a:pt x="543894" y="660057"/>
                        <a:pt x="532472" y="659127"/>
                        <a:pt x="521979" y="661025"/>
                      </a:cubicBezTo>
                      <a:lnTo>
                        <a:pt x="392420" y="682940"/>
                      </a:lnTo>
                      <a:cubicBezTo>
                        <a:pt x="388588" y="683907"/>
                        <a:pt x="383825" y="683907"/>
                        <a:pt x="380030" y="683907"/>
                      </a:cubicBezTo>
                      <a:cubicBezTo>
                        <a:pt x="362877" y="683907"/>
                        <a:pt x="345725" y="678215"/>
                        <a:pt x="332405" y="665825"/>
                      </a:cubicBezTo>
                      <a:lnTo>
                        <a:pt x="16185" y="390533"/>
                      </a:lnTo>
                      <a:cubicBezTo>
                        <a:pt x="5730" y="381008"/>
                        <a:pt x="0" y="367650"/>
                        <a:pt x="0" y="354331"/>
                      </a:cubicBezTo>
                      <a:cubicBezTo>
                        <a:pt x="0" y="340973"/>
                        <a:pt x="5730" y="327653"/>
                        <a:pt x="15255" y="318128"/>
                      </a:cubicBezTo>
                      <a:cubicBezTo>
                        <a:pt x="23348" y="310519"/>
                        <a:pt x="34063" y="306240"/>
                        <a:pt x="45016" y="305529"/>
                      </a:cubicBezTo>
                      <a:close/>
                      <a:moveTo>
                        <a:pt x="170489" y="196230"/>
                      </a:moveTo>
                      <a:lnTo>
                        <a:pt x="170489" y="293375"/>
                      </a:lnTo>
                      <a:lnTo>
                        <a:pt x="521943" y="293375"/>
                      </a:lnTo>
                      <a:lnTo>
                        <a:pt x="521950" y="196230"/>
                      </a:lnTo>
                      <a:cubicBezTo>
                        <a:pt x="503868" y="221940"/>
                        <a:pt x="475293" y="238125"/>
                        <a:pt x="441956" y="238125"/>
                      </a:cubicBezTo>
                      <a:lnTo>
                        <a:pt x="250484" y="238125"/>
                      </a:lnTo>
                      <a:cubicBezTo>
                        <a:pt x="217147" y="238125"/>
                        <a:pt x="188572" y="221010"/>
                        <a:pt x="170489" y="196230"/>
                      </a:cubicBezTo>
                      <a:close/>
                      <a:moveTo>
                        <a:pt x="339107" y="95288"/>
                      </a:moveTo>
                      <a:lnTo>
                        <a:pt x="339107" y="123863"/>
                      </a:lnTo>
                      <a:cubicBezTo>
                        <a:pt x="339107" y="128626"/>
                        <a:pt x="335312" y="132421"/>
                        <a:pt x="330549" y="132421"/>
                      </a:cubicBezTo>
                      <a:lnTo>
                        <a:pt x="301974" y="132421"/>
                      </a:lnTo>
                      <a:lnTo>
                        <a:pt x="301974" y="148606"/>
                      </a:lnTo>
                      <a:lnTo>
                        <a:pt x="330549" y="148606"/>
                      </a:lnTo>
                      <a:cubicBezTo>
                        <a:pt x="335312" y="148606"/>
                        <a:pt x="339107" y="152401"/>
                        <a:pt x="339107" y="157163"/>
                      </a:cubicBezTo>
                      <a:lnTo>
                        <a:pt x="339107" y="185738"/>
                      </a:lnTo>
                      <a:lnTo>
                        <a:pt x="355292" y="185738"/>
                      </a:lnTo>
                      <a:lnTo>
                        <a:pt x="355292" y="157163"/>
                      </a:lnTo>
                      <a:cubicBezTo>
                        <a:pt x="355292" y="152401"/>
                        <a:pt x="359087" y="148606"/>
                        <a:pt x="363849" y="148606"/>
                      </a:cubicBezTo>
                      <a:lnTo>
                        <a:pt x="392424" y="148606"/>
                      </a:lnTo>
                      <a:lnTo>
                        <a:pt x="392424" y="132421"/>
                      </a:lnTo>
                      <a:lnTo>
                        <a:pt x="363849" y="132421"/>
                      </a:lnTo>
                      <a:cubicBezTo>
                        <a:pt x="359087" y="132421"/>
                        <a:pt x="355292" y="128626"/>
                        <a:pt x="355292" y="123863"/>
                      </a:cubicBezTo>
                      <a:lnTo>
                        <a:pt x="355292" y="95288"/>
                      </a:lnTo>
                      <a:close/>
                      <a:moveTo>
                        <a:pt x="329544" y="77168"/>
                      </a:moveTo>
                      <a:lnTo>
                        <a:pt x="363849" y="77168"/>
                      </a:lnTo>
                      <a:cubicBezTo>
                        <a:pt x="368612" y="77168"/>
                        <a:pt x="372407" y="80963"/>
                        <a:pt x="372407" y="85725"/>
                      </a:cubicBezTo>
                      <a:lnTo>
                        <a:pt x="372407" y="114300"/>
                      </a:lnTo>
                      <a:lnTo>
                        <a:pt x="400982" y="114300"/>
                      </a:lnTo>
                      <a:cubicBezTo>
                        <a:pt x="405744" y="114300"/>
                        <a:pt x="409577" y="118133"/>
                        <a:pt x="409540" y="122858"/>
                      </a:cubicBezTo>
                      <a:lnTo>
                        <a:pt x="409540" y="157163"/>
                      </a:lnTo>
                      <a:cubicBezTo>
                        <a:pt x="409540" y="161926"/>
                        <a:pt x="405744" y="165721"/>
                        <a:pt x="400982" y="165721"/>
                      </a:cubicBezTo>
                      <a:lnTo>
                        <a:pt x="372407" y="165721"/>
                      </a:lnTo>
                      <a:lnTo>
                        <a:pt x="372407" y="194296"/>
                      </a:lnTo>
                      <a:cubicBezTo>
                        <a:pt x="372407" y="199058"/>
                        <a:pt x="368612" y="202854"/>
                        <a:pt x="363849" y="202854"/>
                      </a:cubicBezTo>
                      <a:lnTo>
                        <a:pt x="329544" y="202854"/>
                      </a:lnTo>
                      <a:cubicBezTo>
                        <a:pt x="324782" y="202854"/>
                        <a:pt x="320986" y="199058"/>
                        <a:pt x="320986" y="194296"/>
                      </a:cubicBezTo>
                      <a:lnTo>
                        <a:pt x="320986" y="165721"/>
                      </a:lnTo>
                      <a:lnTo>
                        <a:pt x="292411" y="165721"/>
                      </a:lnTo>
                      <a:cubicBezTo>
                        <a:pt x="287649" y="165721"/>
                        <a:pt x="283854" y="161926"/>
                        <a:pt x="283854" y="157163"/>
                      </a:cubicBezTo>
                      <a:lnTo>
                        <a:pt x="283854" y="122858"/>
                      </a:lnTo>
                      <a:cubicBezTo>
                        <a:pt x="283854" y="118096"/>
                        <a:pt x="287649" y="114300"/>
                        <a:pt x="292411" y="114300"/>
                      </a:cubicBezTo>
                      <a:lnTo>
                        <a:pt x="320986" y="114300"/>
                      </a:lnTo>
                      <a:lnTo>
                        <a:pt x="320986" y="85725"/>
                      </a:lnTo>
                      <a:cubicBezTo>
                        <a:pt x="320986" y="80963"/>
                        <a:pt x="324782" y="77168"/>
                        <a:pt x="329544" y="77168"/>
                      </a:cubicBezTo>
                      <a:close/>
                      <a:moveTo>
                        <a:pt x="469555" y="58117"/>
                      </a:moveTo>
                      <a:lnTo>
                        <a:pt x="469555" y="73373"/>
                      </a:lnTo>
                      <a:lnTo>
                        <a:pt x="488605" y="73373"/>
                      </a:lnTo>
                      <a:lnTo>
                        <a:pt x="488605" y="58117"/>
                      </a:lnTo>
                      <a:close/>
                      <a:moveTo>
                        <a:pt x="203827" y="58117"/>
                      </a:moveTo>
                      <a:lnTo>
                        <a:pt x="203827" y="73373"/>
                      </a:lnTo>
                      <a:lnTo>
                        <a:pt x="222877" y="73373"/>
                      </a:lnTo>
                      <a:lnTo>
                        <a:pt x="222877" y="58117"/>
                      </a:lnTo>
                      <a:close/>
                      <a:moveTo>
                        <a:pt x="170486" y="58117"/>
                      </a:moveTo>
                      <a:lnTo>
                        <a:pt x="170486" y="140048"/>
                      </a:lnTo>
                      <a:cubicBezTo>
                        <a:pt x="170486" y="183840"/>
                        <a:pt x="206651" y="220042"/>
                        <a:pt x="250481" y="220042"/>
                      </a:cubicBezTo>
                      <a:lnTo>
                        <a:pt x="440981" y="220042"/>
                      </a:lnTo>
                      <a:cubicBezTo>
                        <a:pt x="484773" y="220042"/>
                        <a:pt x="520976" y="183878"/>
                        <a:pt x="520976" y="140048"/>
                      </a:cubicBezTo>
                      <a:lnTo>
                        <a:pt x="520976" y="58117"/>
                      </a:lnTo>
                      <a:lnTo>
                        <a:pt x="505721" y="58117"/>
                      </a:lnTo>
                      <a:lnTo>
                        <a:pt x="505721" y="81930"/>
                      </a:lnTo>
                      <a:cubicBezTo>
                        <a:pt x="505721" y="86692"/>
                        <a:pt x="501925" y="90488"/>
                        <a:pt x="497163" y="90488"/>
                      </a:cubicBezTo>
                      <a:lnTo>
                        <a:pt x="460031" y="90488"/>
                      </a:lnTo>
                      <a:cubicBezTo>
                        <a:pt x="455268" y="90488"/>
                        <a:pt x="451473" y="86692"/>
                        <a:pt x="451473" y="81930"/>
                      </a:cubicBezTo>
                      <a:lnTo>
                        <a:pt x="451473" y="58117"/>
                      </a:lnTo>
                      <a:lnTo>
                        <a:pt x="239989" y="58117"/>
                      </a:lnTo>
                      <a:lnTo>
                        <a:pt x="239989" y="81930"/>
                      </a:lnTo>
                      <a:cubicBezTo>
                        <a:pt x="239989" y="86692"/>
                        <a:pt x="236194" y="90488"/>
                        <a:pt x="231431" y="90488"/>
                      </a:cubicBezTo>
                      <a:lnTo>
                        <a:pt x="194299" y="90488"/>
                      </a:lnTo>
                      <a:cubicBezTo>
                        <a:pt x="189537" y="90488"/>
                        <a:pt x="185742" y="86692"/>
                        <a:pt x="185742" y="81930"/>
                      </a:cubicBezTo>
                      <a:lnTo>
                        <a:pt x="185742" y="58117"/>
                      </a:lnTo>
                      <a:close/>
                      <a:moveTo>
                        <a:pt x="297180" y="18082"/>
                      </a:moveTo>
                      <a:cubicBezTo>
                        <a:pt x="290520" y="18082"/>
                        <a:pt x="285757" y="22845"/>
                        <a:pt x="285757" y="28575"/>
                      </a:cubicBezTo>
                      <a:lnTo>
                        <a:pt x="285761" y="39997"/>
                      </a:lnTo>
                      <a:lnTo>
                        <a:pt x="406719" y="39997"/>
                      </a:lnTo>
                      <a:lnTo>
                        <a:pt x="406719" y="28575"/>
                      </a:lnTo>
                      <a:cubicBezTo>
                        <a:pt x="406719" y="22845"/>
                        <a:pt x="401957" y="18082"/>
                        <a:pt x="395297" y="18082"/>
                      </a:cubicBezTo>
                      <a:close/>
                      <a:moveTo>
                        <a:pt x="297178" y="0"/>
                      </a:moveTo>
                      <a:lnTo>
                        <a:pt x="395295" y="0"/>
                      </a:lnTo>
                      <a:lnTo>
                        <a:pt x="395292" y="1"/>
                      </a:lnTo>
                      <a:cubicBezTo>
                        <a:pt x="411478" y="1"/>
                        <a:pt x="424797" y="13358"/>
                        <a:pt x="424797" y="28576"/>
                      </a:cubicBezTo>
                      <a:lnTo>
                        <a:pt x="424797" y="39998"/>
                      </a:lnTo>
                      <a:lnTo>
                        <a:pt x="531506" y="40035"/>
                      </a:lnTo>
                      <a:cubicBezTo>
                        <a:pt x="536268" y="40035"/>
                        <a:pt x="540064" y="43830"/>
                        <a:pt x="540064" y="48593"/>
                      </a:cubicBezTo>
                      <a:lnTo>
                        <a:pt x="540064" y="301939"/>
                      </a:lnTo>
                      <a:cubicBezTo>
                        <a:pt x="540064" y="306701"/>
                        <a:pt x="536268" y="310496"/>
                        <a:pt x="531506" y="310496"/>
                      </a:cubicBezTo>
                      <a:lnTo>
                        <a:pt x="161926" y="310496"/>
                      </a:lnTo>
                      <a:cubicBezTo>
                        <a:pt x="157164" y="310496"/>
                        <a:pt x="153369" y="306701"/>
                        <a:pt x="153369" y="301939"/>
                      </a:cubicBezTo>
                      <a:lnTo>
                        <a:pt x="153369" y="48555"/>
                      </a:lnTo>
                      <a:cubicBezTo>
                        <a:pt x="153369" y="43792"/>
                        <a:pt x="157164" y="39997"/>
                        <a:pt x="161926" y="39997"/>
                      </a:cubicBezTo>
                      <a:lnTo>
                        <a:pt x="267635" y="39997"/>
                      </a:lnTo>
                      <a:lnTo>
                        <a:pt x="267635" y="28575"/>
                      </a:lnTo>
                      <a:cubicBezTo>
                        <a:pt x="267635" y="12390"/>
                        <a:pt x="280993" y="0"/>
                        <a:pt x="297178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  <a:latin typeface="Tw Cen MT (Headings)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475D179-E6E9-4F81-BF41-70DE7BCC2D29}"/>
                </a:ext>
              </a:extLst>
            </p:cNvPr>
            <p:cNvGrpSpPr/>
            <p:nvPr/>
          </p:nvGrpSpPr>
          <p:grpSpPr>
            <a:xfrm>
              <a:off x="1151337" y="3871081"/>
              <a:ext cx="2817716" cy="2299773"/>
              <a:chOff x="1150947" y="3871081"/>
              <a:chExt cx="2817716" cy="2299773"/>
            </a:xfrm>
          </p:grpSpPr>
          <p:sp>
            <p:nvSpPr>
              <p:cNvPr id="102" name="Google Shape;380;p19">
                <a:extLst>
                  <a:ext uri="{FF2B5EF4-FFF2-40B4-BE49-F238E27FC236}">
                    <a16:creationId xmlns:a16="http://schemas.microsoft.com/office/drawing/2014/main" id="{71DCB9E1-CF7F-4AD9-A6E5-820345D14BF6}"/>
                  </a:ext>
                </a:extLst>
              </p:cNvPr>
              <p:cNvSpPr/>
              <p:nvPr/>
            </p:nvSpPr>
            <p:spPr>
              <a:xfrm>
                <a:off x="1150947" y="4214991"/>
                <a:ext cx="2817716" cy="1690819"/>
              </a:xfrm>
              <a:prstGeom prst="roundRect">
                <a:avLst>
                  <a:gd name="adj" fmla="val 13347"/>
                </a:avLst>
              </a:prstGeom>
              <a:noFill/>
              <a:ln w="28575" cap="flat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103" name="Google Shape;381;p19">
                <a:extLst>
                  <a:ext uri="{FF2B5EF4-FFF2-40B4-BE49-F238E27FC236}">
                    <a16:creationId xmlns:a16="http://schemas.microsoft.com/office/drawing/2014/main" id="{38B37511-C211-4D51-812D-CB2216749F04}"/>
                  </a:ext>
                </a:extLst>
              </p:cNvPr>
              <p:cNvSpPr txBox="1"/>
              <p:nvPr/>
            </p:nvSpPr>
            <p:spPr>
              <a:xfrm>
                <a:off x="1422727" y="4617458"/>
                <a:ext cx="2274157" cy="10472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sp>
            <p:nvSpPr>
              <p:cNvPr id="105" name="Google Shape;383;p19">
                <a:extLst>
                  <a:ext uri="{FF2B5EF4-FFF2-40B4-BE49-F238E27FC236}">
                    <a16:creationId xmlns:a16="http://schemas.microsoft.com/office/drawing/2014/main" id="{FB5F7AD0-F141-4026-B13A-626DA77AF2AF}"/>
                  </a:ext>
                </a:extLst>
              </p:cNvPr>
              <p:cNvSpPr txBox="1"/>
              <p:nvPr/>
            </p:nvSpPr>
            <p:spPr>
              <a:xfrm>
                <a:off x="2281073" y="5664745"/>
                <a:ext cx="557465" cy="5061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06</a:t>
                </a:r>
                <a:endParaRPr b="1">
                  <a:latin typeface="Tw Cen MT (Headings)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F0FA320-0E41-45E2-B755-C56AEC2D6DE4}"/>
                  </a:ext>
                </a:extLst>
              </p:cNvPr>
              <p:cNvGrpSpPr/>
              <p:nvPr/>
            </p:nvGrpSpPr>
            <p:grpSpPr>
              <a:xfrm>
                <a:off x="2231708" y="3871081"/>
                <a:ext cx="656194" cy="656172"/>
                <a:chOff x="2231710" y="3871081"/>
                <a:chExt cx="656194" cy="656172"/>
              </a:xfrm>
            </p:grpSpPr>
            <p:sp>
              <p:nvSpPr>
                <p:cNvPr id="104" name="Google Shape;382;p19">
                  <a:extLst>
                    <a:ext uri="{FF2B5EF4-FFF2-40B4-BE49-F238E27FC236}">
                      <a16:creationId xmlns:a16="http://schemas.microsoft.com/office/drawing/2014/main" id="{446A6AE2-6FC9-4884-B4F3-F13F56056F32}"/>
                    </a:ext>
                  </a:extLst>
                </p:cNvPr>
                <p:cNvSpPr/>
                <p:nvPr/>
              </p:nvSpPr>
              <p:spPr>
                <a:xfrm>
                  <a:off x="2231710" y="3871081"/>
                  <a:ext cx="656194" cy="65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7" h="4647" extrusionOk="0">
                      <a:moveTo>
                        <a:pt x="2323" y="0"/>
                      </a:moveTo>
                      <a:cubicBezTo>
                        <a:pt x="1053" y="0"/>
                        <a:pt x="0" y="1053"/>
                        <a:pt x="0" y="2323"/>
                      </a:cubicBezTo>
                      <a:cubicBezTo>
                        <a:pt x="0" y="3620"/>
                        <a:pt x="1053" y="4646"/>
                        <a:pt x="2323" y="4646"/>
                      </a:cubicBezTo>
                      <a:cubicBezTo>
                        <a:pt x="3592" y="4646"/>
                        <a:pt x="4646" y="3620"/>
                        <a:pt x="4646" y="2323"/>
                      </a:cubicBezTo>
                      <a:cubicBezTo>
                        <a:pt x="4646" y="1053"/>
                        <a:pt x="3592" y="0"/>
                        <a:pt x="232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08D2FC5C-7361-4BE4-B78B-74AF056EB029}"/>
                    </a:ext>
                  </a:extLst>
                </p:cNvPr>
                <p:cNvSpPr/>
                <p:nvPr/>
              </p:nvSpPr>
              <p:spPr>
                <a:xfrm>
                  <a:off x="2309882" y="3988436"/>
                  <a:ext cx="499850" cy="421462"/>
                </a:xfrm>
                <a:custGeom>
                  <a:avLst/>
                  <a:gdLst>
                    <a:gd name="connsiteX0" fmla="*/ 401169 w 1092345"/>
                    <a:gd name="connsiteY0" fmla="*/ 295776 h 921039"/>
                    <a:gd name="connsiteX1" fmla="*/ 365386 w 1092345"/>
                    <a:gd name="connsiteY1" fmla="*/ 416310 h 921039"/>
                    <a:gd name="connsiteX2" fmla="*/ 346552 w 1092345"/>
                    <a:gd name="connsiteY2" fmla="*/ 429494 h 921039"/>
                    <a:gd name="connsiteX3" fmla="*/ 109240 w 1092345"/>
                    <a:gd name="connsiteY3" fmla="*/ 429494 h 921039"/>
                    <a:gd name="connsiteX4" fmla="*/ 161973 w 1092345"/>
                    <a:gd name="connsiteY4" fmla="*/ 502945 h 921039"/>
                    <a:gd name="connsiteX5" fmla="*/ 538644 w 1092345"/>
                    <a:gd name="connsiteY5" fmla="*/ 881493 h 921039"/>
                    <a:gd name="connsiteX6" fmla="*/ 551828 w 1092345"/>
                    <a:gd name="connsiteY6" fmla="*/ 881493 h 921039"/>
                    <a:gd name="connsiteX7" fmla="*/ 928498 w 1092345"/>
                    <a:gd name="connsiteY7" fmla="*/ 502945 h 921039"/>
                    <a:gd name="connsiteX8" fmla="*/ 928503 w 1092345"/>
                    <a:gd name="connsiteY8" fmla="*/ 502939 h 921039"/>
                    <a:gd name="connsiteX9" fmla="*/ 979354 w 1092345"/>
                    <a:gd name="connsiteY9" fmla="*/ 427605 h 921039"/>
                    <a:gd name="connsiteX10" fmla="*/ 683672 w 1092345"/>
                    <a:gd name="connsiteY10" fmla="*/ 427605 h 921039"/>
                    <a:gd name="connsiteX11" fmla="*/ 668605 w 1092345"/>
                    <a:gd name="connsiteY11" fmla="*/ 420072 h 921039"/>
                    <a:gd name="connsiteX12" fmla="*/ 647889 w 1092345"/>
                    <a:gd name="connsiteY12" fmla="*/ 389938 h 921039"/>
                    <a:gd name="connsiteX13" fmla="*/ 610222 w 1092345"/>
                    <a:gd name="connsiteY13" fmla="*/ 463389 h 921039"/>
                    <a:gd name="connsiteX14" fmla="*/ 593271 w 1092345"/>
                    <a:gd name="connsiteY14" fmla="*/ 472806 h 921039"/>
                    <a:gd name="connsiteX15" fmla="*/ 576321 w 1092345"/>
                    <a:gd name="connsiteY15" fmla="*/ 461506 h 921039"/>
                    <a:gd name="connsiteX16" fmla="*/ 548071 w 1092345"/>
                    <a:gd name="connsiteY16" fmla="*/ 386172 h 921039"/>
                    <a:gd name="connsiteX17" fmla="*/ 510404 w 1092345"/>
                    <a:gd name="connsiteY17" fmla="*/ 533083 h 921039"/>
                    <a:gd name="connsiteX18" fmla="*/ 493454 w 1092345"/>
                    <a:gd name="connsiteY18" fmla="*/ 548150 h 921039"/>
                    <a:gd name="connsiteX19" fmla="*/ 474620 w 1092345"/>
                    <a:gd name="connsiteY19" fmla="*/ 534967 h 921039"/>
                    <a:gd name="connsiteX20" fmla="*/ 749575 w 1092345"/>
                    <a:gd name="connsiteY20" fmla="*/ 75418 h 921039"/>
                    <a:gd name="connsiteX21" fmla="*/ 920965 w 1092345"/>
                    <a:gd name="connsiteY21" fmla="*/ 154519 h 921039"/>
                    <a:gd name="connsiteX22" fmla="*/ 919081 w 1092345"/>
                    <a:gd name="connsiteY22" fmla="*/ 180886 h 921039"/>
                    <a:gd name="connsiteX23" fmla="*/ 905898 w 1092345"/>
                    <a:gd name="connsiteY23" fmla="*/ 184652 h 921039"/>
                    <a:gd name="connsiteX24" fmla="*/ 890831 w 1092345"/>
                    <a:gd name="connsiteY24" fmla="*/ 179002 h 921039"/>
                    <a:gd name="connsiteX25" fmla="*/ 747696 w 1092345"/>
                    <a:gd name="connsiteY25" fmla="*/ 113085 h 921039"/>
                    <a:gd name="connsiteX26" fmla="*/ 747691 w 1092345"/>
                    <a:gd name="connsiteY26" fmla="*/ 113085 h 921039"/>
                    <a:gd name="connsiteX27" fmla="*/ 730741 w 1092345"/>
                    <a:gd name="connsiteY27" fmla="*/ 94252 h 921039"/>
                    <a:gd name="connsiteX28" fmla="*/ 749575 w 1092345"/>
                    <a:gd name="connsiteY28" fmla="*/ 75418 h 921039"/>
                    <a:gd name="connsiteX29" fmla="*/ 337135 w 1092345"/>
                    <a:gd name="connsiteY29" fmla="*/ 37746 h 921039"/>
                    <a:gd name="connsiteX30" fmla="*/ 145023 w 1092345"/>
                    <a:gd name="connsiteY30" fmla="*/ 130031 h 921039"/>
                    <a:gd name="connsiteX31" fmla="*/ 145038 w 1092345"/>
                    <a:gd name="connsiteY31" fmla="*/ 130026 h 921039"/>
                    <a:gd name="connsiteX32" fmla="*/ 96071 w 1092345"/>
                    <a:gd name="connsiteY32" fmla="*/ 395573 h 921039"/>
                    <a:gd name="connsiteX33" fmla="*/ 335262 w 1092345"/>
                    <a:gd name="connsiteY33" fmla="*/ 395573 h 921039"/>
                    <a:gd name="connsiteX34" fmla="*/ 386113 w 1092345"/>
                    <a:gd name="connsiteY34" fmla="*/ 227960 h 921039"/>
                    <a:gd name="connsiteX35" fmla="*/ 404946 w 1092345"/>
                    <a:gd name="connsiteY35" fmla="*/ 214776 h 921039"/>
                    <a:gd name="connsiteX36" fmla="*/ 423780 w 1092345"/>
                    <a:gd name="connsiteY36" fmla="*/ 227960 h 921039"/>
                    <a:gd name="connsiteX37" fmla="*/ 495347 w 1092345"/>
                    <a:gd name="connsiteY37" fmla="*/ 463374 h 921039"/>
                    <a:gd name="connsiteX38" fmla="*/ 531131 w 1092345"/>
                    <a:gd name="connsiteY38" fmla="*/ 324016 h 921039"/>
                    <a:gd name="connsiteX39" fmla="*/ 548081 w 1092345"/>
                    <a:gd name="connsiteY39" fmla="*/ 308949 h 921039"/>
                    <a:gd name="connsiteX40" fmla="*/ 566914 w 1092345"/>
                    <a:gd name="connsiteY40" fmla="*/ 320249 h 921039"/>
                    <a:gd name="connsiteX41" fmla="*/ 600815 w 1092345"/>
                    <a:gd name="connsiteY41" fmla="*/ 410650 h 921039"/>
                    <a:gd name="connsiteX42" fmla="*/ 632832 w 1092345"/>
                    <a:gd name="connsiteY42" fmla="*/ 346616 h 921039"/>
                    <a:gd name="connsiteX43" fmla="*/ 647899 w 1092345"/>
                    <a:gd name="connsiteY43" fmla="*/ 337199 h 921039"/>
                    <a:gd name="connsiteX44" fmla="*/ 664849 w 1092345"/>
                    <a:gd name="connsiteY44" fmla="*/ 344733 h 921039"/>
                    <a:gd name="connsiteX45" fmla="*/ 696866 w 1092345"/>
                    <a:gd name="connsiteY45" fmla="*/ 393700 h 921039"/>
                    <a:gd name="connsiteX46" fmla="*/ 998207 w 1092345"/>
                    <a:gd name="connsiteY46" fmla="*/ 393700 h 921039"/>
                    <a:gd name="connsiteX47" fmla="*/ 949240 w 1092345"/>
                    <a:gd name="connsiteY47" fmla="*/ 130031 h 921039"/>
                    <a:gd name="connsiteX48" fmla="*/ 757123 w 1092345"/>
                    <a:gd name="connsiteY48" fmla="*/ 37746 h 921039"/>
                    <a:gd name="connsiteX49" fmla="*/ 561254 w 1092345"/>
                    <a:gd name="connsiteY49" fmla="*/ 116847 h 921039"/>
                    <a:gd name="connsiteX50" fmla="*/ 534887 w 1092345"/>
                    <a:gd name="connsiteY50" fmla="*/ 116847 h 921039"/>
                    <a:gd name="connsiteX51" fmla="*/ 346552 w 1092345"/>
                    <a:gd name="connsiteY51" fmla="*/ 37746 h 921039"/>
                    <a:gd name="connsiteX52" fmla="*/ 335237 w 1092345"/>
                    <a:gd name="connsiteY52" fmla="*/ 94 h 921039"/>
                    <a:gd name="connsiteX53" fmla="*/ 546172 w 1092345"/>
                    <a:gd name="connsiteY53" fmla="*/ 77312 h 921039"/>
                    <a:gd name="connsiteX54" fmla="*/ 757108 w 1092345"/>
                    <a:gd name="connsiteY54" fmla="*/ 94 h 921039"/>
                    <a:gd name="connsiteX55" fmla="*/ 975577 w 1092345"/>
                    <a:gd name="connsiteY55" fmla="*/ 103674 h 921039"/>
                    <a:gd name="connsiteX56" fmla="*/ 1035844 w 1092345"/>
                    <a:gd name="connsiteY56" fmla="*/ 391822 h 921039"/>
                    <a:gd name="connsiteX57" fmla="*/ 1073511 w 1092345"/>
                    <a:gd name="connsiteY57" fmla="*/ 391822 h 921039"/>
                    <a:gd name="connsiteX58" fmla="*/ 1092345 w 1092345"/>
                    <a:gd name="connsiteY58" fmla="*/ 410655 h 921039"/>
                    <a:gd name="connsiteX59" fmla="*/ 1073511 w 1092345"/>
                    <a:gd name="connsiteY59" fmla="*/ 429489 h 921039"/>
                    <a:gd name="connsiteX60" fmla="*/ 1026422 w 1092345"/>
                    <a:gd name="connsiteY60" fmla="*/ 429489 h 921039"/>
                    <a:gd name="connsiteX61" fmla="*/ 958622 w 1092345"/>
                    <a:gd name="connsiteY61" fmla="*/ 529306 h 921039"/>
                    <a:gd name="connsiteX62" fmla="*/ 581956 w 1092345"/>
                    <a:gd name="connsiteY62" fmla="*/ 907860 h 921039"/>
                    <a:gd name="connsiteX63" fmla="*/ 548056 w 1092345"/>
                    <a:gd name="connsiteY63" fmla="*/ 921039 h 921039"/>
                    <a:gd name="connsiteX64" fmla="*/ 514155 w 1092345"/>
                    <a:gd name="connsiteY64" fmla="*/ 907860 h 921039"/>
                    <a:gd name="connsiteX65" fmla="*/ 137485 w 1092345"/>
                    <a:gd name="connsiteY65" fmla="*/ 529306 h 921039"/>
                    <a:gd name="connsiteX66" fmla="*/ 69684 w 1092345"/>
                    <a:gd name="connsiteY66" fmla="*/ 429489 h 921039"/>
                    <a:gd name="connsiteX67" fmla="*/ 18834 w 1092345"/>
                    <a:gd name="connsiteY67" fmla="*/ 429489 h 921039"/>
                    <a:gd name="connsiteX68" fmla="*/ 0 w 1092345"/>
                    <a:gd name="connsiteY68" fmla="*/ 410655 h 921039"/>
                    <a:gd name="connsiteX69" fmla="*/ 18834 w 1092345"/>
                    <a:gd name="connsiteY69" fmla="*/ 391822 h 921039"/>
                    <a:gd name="connsiteX70" fmla="*/ 56501 w 1092345"/>
                    <a:gd name="connsiteY70" fmla="*/ 391822 h 921039"/>
                    <a:gd name="connsiteX71" fmla="*/ 116768 w 1092345"/>
                    <a:gd name="connsiteY71" fmla="*/ 103674 h 921039"/>
                    <a:gd name="connsiteX72" fmla="*/ 335237 w 1092345"/>
                    <a:gd name="connsiteY72" fmla="*/ 94 h 921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1092345" h="921039">
                      <a:moveTo>
                        <a:pt x="401169" y="295776"/>
                      </a:moveTo>
                      <a:lnTo>
                        <a:pt x="365386" y="416310"/>
                      </a:lnTo>
                      <a:cubicBezTo>
                        <a:pt x="361619" y="423844"/>
                        <a:pt x="354085" y="429494"/>
                        <a:pt x="346552" y="429494"/>
                      </a:cubicBezTo>
                      <a:lnTo>
                        <a:pt x="109240" y="429494"/>
                      </a:lnTo>
                      <a:cubicBezTo>
                        <a:pt x="122423" y="455861"/>
                        <a:pt x="139373" y="480344"/>
                        <a:pt x="161973" y="502945"/>
                      </a:cubicBezTo>
                      <a:lnTo>
                        <a:pt x="538644" y="881493"/>
                      </a:lnTo>
                      <a:cubicBezTo>
                        <a:pt x="542411" y="885260"/>
                        <a:pt x="548061" y="885260"/>
                        <a:pt x="551828" y="881493"/>
                      </a:cubicBezTo>
                      <a:lnTo>
                        <a:pt x="928498" y="502945"/>
                      </a:lnTo>
                      <a:lnTo>
                        <a:pt x="928503" y="502939"/>
                      </a:lnTo>
                      <a:cubicBezTo>
                        <a:pt x="951108" y="482223"/>
                        <a:pt x="968054" y="455856"/>
                        <a:pt x="979354" y="427605"/>
                      </a:cubicBezTo>
                      <a:lnTo>
                        <a:pt x="683672" y="427605"/>
                      </a:lnTo>
                      <a:cubicBezTo>
                        <a:pt x="678022" y="427605"/>
                        <a:pt x="672372" y="425722"/>
                        <a:pt x="668605" y="420072"/>
                      </a:cubicBezTo>
                      <a:lnTo>
                        <a:pt x="647889" y="389938"/>
                      </a:lnTo>
                      <a:lnTo>
                        <a:pt x="610222" y="463389"/>
                      </a:lnTo>
                      <a:cubicBezTo>
                        <a:pt x="608338" y="469039"/>
                        <a:pt x="600805" y="472806"/>
                        <a:pt x="593271" y="472806"/>
                      </a:cubicBezTo>
                      <a:cubicBezTo>
                        <a:pt x="585738" y="472806"/>
                        <a:pt x="578205" y="469039"/>
                        <a:pt x="576321" y="461506"/>
                      </a:cubicBezTo>
                      <a:lnTo>
                        <a:pt x="548071" y="386172"/>
                      </a:lnTo>
                      <a:lnTo>
                        <a:pt x="510404" y="533083"/>
                      </a:lnTo>
                      <a:cubicBezTo>
                        <a:pt x="508520" y="542500"/>
                        <a:pt x="500987" y="548150"/>
                        <a:pt x="493454" y="548150"/>
                      </a:cubicBezTo>
                      <a:cubicBezTo>
                        <a:pt x="484037" y="548150"/>
                        <a:pt x="476503" y="542500"/>
                        <a:pt x="474620" y="534967"/>
                      </a:cubicBezTo>
                      <a:close/>
                      <a:moveTo>
                        <a:pt x="749575" y="75418"/>
                      </a:moveTo>
                      <a:cubicBezTo>
                        <a:pt x="815497" y="75418"/>
                        <a:pt x="877648" y="103668"/>
                        <a:pt x="920965" y="154519"/>
                      </a:cubicBezTo>
                      <a:cubicBezTo>
                        <a:pt x="928498" y="162052"/>
                        <a:pt x="926615" y="173352"/>
                        <a:pt x="919081" y="180886"/>
                      </a:cubicBezTo>
                      <a:cubicBezTo>
                        <a:pt x="915315" y="182769"/>
                        <a:pt x="909665" y="184652"/>
                        <a:pt x="905898" y="184652"/>
                      </a:cubicBezTo>
                      <a:cubicBezTo>
                        <a:pt x="900248" y="184652"/>
                        <a:pt x="894598" y="182769"/>
                        <a:pt x="890831" y="179002"/>
                      </a:cubicBezTo>
                      <a:cubicBezTo>
                        <a:pt x="855052" y="137569"/>
                        <a:pt x="802313" y="113085"/>
                        <a:pt x="747696" y="113085"/>
                      </a:cubicBezTo>
                      <a:lnTo>
                        <a:pt x="747691" y="113085"/>
                      </a:lnTo>
                      <a:cubicBezTo>
                        <a:pt x="736391" y="113085"/>
                        <a:pt x="730741" y="105552"/>
                        <a:pt x="730741" y="94252"/>
                      </a:cubicBezTo>
                      <a:cubicBezTo>
                        <a:pt x="730741" y="82951"/>
                        <a:pt x="738274" y="75418"/>
                        <a:pt x="749575" y="75418"/>
                      </a:cubicBezTo>
                      <a:close/>
                      <a:moveTo>
                        <a:pt x="337135" y="37746"/>
                      </a:moveTo>
                      <a:cubicBezTo>
                        <a:pt x="261791" y="41513"/>
                        <a:pt x="193990" y="73530"/>
                        <a:pt x="145023" y="130031"/>
                      </a:cubicBezTo>
                      <a:lnTo>
                        <a:pt x="145038" y="130026"/>
                      </a:lnTo>
                      <a:cubicBezTo>
                        <a:pt x="81004" y="201583"/>
                        <a:pt x="65937" y="303289"/>
                        <a:pt x="96071" y="395573"/>
                      </a:cubicBezTo>
                      <a:lnTo>
                        <a:pt x="335262" y="395573"/>
                      </a:lnTo>
                      <a:lnTo>
                        <a:pt x="386113" y="227960"/>
                      </a:lnTo>
                      <a:cubicBezTo>
                        <a:pt x="389879" y="220426"/>
                        <a:pt x="397413" y="214776"/>
                        <a:pt x="404946" y="214776"/>
                      </a:cubicBezTo>
                      <a:cubicBezTo>
                        <a:pt x="414363" y="214776"/>
                        <a:pt x="421896" y="220426"/>
                        <a:pt x="423780" y="227960"/>
                      </a:cubicBezTo>
                      <a:lnTo>
                        <a:pt x="495347" y="463374"/>
                      </a:lnTo>
                      <a:lnTo>
                        <a:pt x="531131" y="324016"/>
                      </a:lnTo>
                      <a:cubicBezTo>
                        <a:pt x="533014" y="314599"/>
                        <a:pt x="540548" y="308949"/>
                        <a:pt x="548081" y="308949"/>
                      </a:cubicBezTo>
                      <a:cubicBezTo>
                        <a:pt x="555614" y="307066"/>
                        <a:pt x="563148" y="312716"/>
                        <a:pt x="566914" y="320249"/>
                      </a:cubicBezTo>
                      <a:lnTo>
                        <a:pt x="600815" y="410650"/>
                      </a:lnTo>
                      <a:lnTo>
                        <a:pt x="632832" y="346616"/>
                      </a:lnTo>
                      <a:cubicBezTo>
                        <a:pt x="634715" y="340966"/>
                        <a:pt x="640365" y="337199"/>
                        <a:pt x="647899" y="337199"/>
                      </a:cubicBezTo>
                      <a:cubicBezTo>
                        <a:pt x="655432" y="335316"/>
                        <a:pt x="661082" y="339083"/>
                        <a:pt x="664849" y="344733"/>
                      </a:cubicBezTo>
                      <a:lnTo>
                        <a:pt x="696866" y="393700"/>
                      </a:lnTo>
                      <a:lnTo>
                        <a:pt x="998207" y="393700"/>
                      </a:lnTo>
                      <a:cubicBezTo>
                        <a:pt x="1028341" y="303299"/>
                        <a:pt x="1013274" y="203481"/>
                        <a:pt x="949240" y="130031"/>
                      </a:cubicBezTo>
                      <a:cubicBezTo>
                        <a:pt x="900258" y="73530"/>
                        <a:pt x="830578" y="39630"/>
                        <a:pt x="757123" y="37746"/>
                      </a:cubicBezTo>
                      <a:cubicBezTo>
                        <a:pt x="683667" y="35863"/>
                        <a:pt x="613988" y="64113"/>
                        <a:pt x="561254" y="116847"/>
                      </a:cubicBezTo>
                      <a:cubicBezTo>
                        <a:pt x="553721" y="124380"/>
                        <a:pt x="542421" y="124380"/>
                        <a:pt x="534887" y="116847"/>
                      </a:cubicBezTo>
                      <a:cubicBezTo>
                        <a:pt x="484032" y="65997"/>
                        <a:pt x="418119" y="37746"/>
                        <a:pt x="346552" y="37746"/>
                      </a:cubicBezTo>
                      <a:close/>
                      <a:moveTo>
                        <a:pt x="335237" y="94"/>
                      </a:moveTo>
                      <a:cubicBezTo>
                        <a:pt x="412449" y="-1789"/>
                        <a:pt x="487788" y="26461"/>
                        <a:pt x="546172" y="77312"/>
                      </a:cubicBezTo>
                      <a:cubicBezTo>
                        <a:pt x="604561" y="24578"/>
                        <a:pt x="679891" y="-1789"/>
                        <a:pt x="757108" y="94"/>
                      </a:cubicBezTo>
                      <a:cubicBezTo>
                        <a:pt x="841854" y="1973"/>
                        <a:pt x="919076" y="39640"/>
                        <a:pt x="975577" y="103674"/>
                      </a:cubicBezTo>
                      <a:cubicBezTo>
                        <a:pt x="1045266" y="184643"/>
                        <a:pt x="1064090" y="293887"/>
                        <a:pt x="1035844" y="391822"/>
                      </a:cubicBezTo>
                      <a:lnTo>
                        <a:pt x="1073511" y="391822"/>
                      </a:lnTo>
                      <a:cubicBezTo>
                        <a:pt x="1084811" y="391822"/>
                        <a:pt x="1092345" y="399355"/>
                        <a:pt x="1092345" y="410655"/>
                      </a:cubicBezTo>
                      <a:cubicBezTo>
                        <a:pt x="1092345" y="421955"/>
                        <a:pt x="1084811" y="429489"/>
                        <a:pt x="1073511" y="429489"/>
                      </a:cubicBezTo>
                      <a:lnTo>
                        <a:pt x="1026422" y="429489"/>
                      </a:lnTo>
                      <a:cubicBezTo>
                        <a:pt x="1009477" y="465272"/>
                        <a:pt x="988755" y="499173"/>
                        <a:pt x="958622" y="529306"/>
                      </a:cubicBezTo>
                      <a:lnTo>
                        <a:pt x="581956" y="907860"/>
                      </a:lnTo>
                      <a:cubicBezTo>
                        <a:pt x="572539" y="915394"/>
                        <a:pt x="561239" y="921039"/>
                        <a:pt x="548056" y="921039"/>
                      </a:cubicBezTo>
                      <a:cubicBezTo>
                        <a:pt x="534872" y="921039"/>
                        <a:pt x="523572" y="917272"/>
                        <a:pt x="514155" y="907860"/>
                      </a:cubicBezTo>
                      <a:lnTo>
                        <a:pt x="137485" y="529306"/>
                      </a:lnTo>
                      <a:cubicBezTo>
                        <a:pt x="107351" y="499173"/>
                        <a:pt x="84751" y="465272"/>
                        <a:pt x="69684" y="429489"/>
                      </a:cubicBezTo>
                      <a:lnTo>
                        <a:pt x="18834" y="429489"/>
                      </a:lnTo>
                      <a:cubicBezTo>
                        <a:pt x="7533" y="429489"/>
                        <a:pt x="0" y="421955"/>
                        <a:pt x="0" y="410655"/>
                      </a:cubicBezTo>
                      <a:cubicBezTo>
                        <a:pt x="0" y="399355"/>
                        <a:pt x="7533" y="391822"/>
                        <a:pt x="18834" y="391822"/>
                      </a:cubicBezTo>
                      <a:lnTo>
                        <a:pt x="56501" y="391822"/>
                      </a:lnTo>
                      <a:cubicBezTo>
                        <a:pt x="28250" y="292009"/>
                        <a:pt x="47084" y="184658"/>
                        <a:pt x="116768" y="103674"/>
                      </a:cubicBezTo>
                      <a:cubicBezTo>
                        <a:pt x="173258" y="39645"/>
                        <a:pt x="250486" y="1978"/>
                        <a:pt x="335237" y="94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10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Tw Cen MT (Headings)"/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984C064-ABE9-4E52-917D-B59E75214927}"/>
                </a:ext>
              </a:extLst>
            </p:cNvPr>
            <p:cNvGrpSpPr/>
            <p:nvPr/>
          </p:nvGrpSpPr>
          <p:grpSpPr>
            <a:xfrm>
              <a:off x="4675576" y="3871081"/>
              <a:ext cx="2817716" cy="2299773"/>
              <a:chOff x="4675186" y="3871081"/>
              <a:chExt cx="2817716" cy="2299773"/>
            </a:xfrm>
          </p:grpSpPr>
          <p:sp>
            <p:nvSpPr>
              <p:cNvPr id="108" name="Google Shape;386;p19">
                <a:extLst>
                  <a:ext uri="{FF2B5EF4-FFF2-40B4-BE49-F238E27FC236}">
                    <a16:creationId xmlns:a16="http://schemas.microsoft.com/office/drawing/2014/main" id="{4E0D847F-97A0-4F68-ABF8-318FBA558258}"/>
                  </a:ext>
                </a:extLst>
              </p:cNvPr>
              <p:cNvSpPr/>
              <p:nvPr/>
            </p:nvSpPr>
            <p:spPr>
              <a:xfrm>
                <a:off x="4675186" y="4214991"/>
                <a:ext cx="2817716" cy="1690819"/>
              </a:xfrm>
              <a:prstGeom prst="roundRect">
                <a:avLst>
                  <a:gd name="adj" fmla="val 13347"/>
                </a:avLst>
              </a:prstGeom>
              <a:noFill/>
              <a:ln w="28575" cap="flat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109" name="Google Shape;387;p19">
                <a:extLst>
                  <a:ext uri="{FF2B5EF4-FFF2-40B4-BE49-F238E27FC236}">
                    <a16:creationId xmlns:a16="http://schemas.microsoft.com/office/drawing/2014/main" id="{238A7012-877E-4418-96FD-3AB47819FB62}"/>
                  </a:ext>
                </a:extLst>
              </p:cNvPr>
              <p:cNvSpPr txBox="1"/>
              <p:nvPr/>
            </p:nvSpPr>
            <p:spPr>
              <a:xfrm>
                <a:off x="4946964" y="4617458"/>
                <a:ext cx="2274160" cy="10472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sp>
            <p:nvSpPr>
              <p:cNvPr id="111" name="Google Shape;389;p19">
                <a:extLst>
                  <a:ext uri="{FF2B5EF4-FFF2-40B4-BE49-F238E27FC236}">
                    <a16:creationId xmlns:a16="http://schemas.microsoft.com/office/drawing/2014/main" id="{FFB0CFC0-9B27-484A-8793-0225C977DA02}"/>
                  </a:ext>
                </a:extLst>
              </p:cNvPr>
              <p:cNvSpPr txBox="1"/>
              <p:nvPr/>
            </p:nvSpPr>
            <p:spPr>
              <a:xfrm>
                <a:off x="5805312" y="5664745"/>
                <a:ext cx="557465" cy="5061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05</a:t>
                </a:r>
                <a:endParaRPr b="1">
                  <a:latin typeface="Tw Cen MT (Headings)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D06B6C8-0F74-4FD2-A0AC-2A9CF36F183E}"/>
                  </a:ext>
                </a:extLst>
              </p:cNvPr>
              <p:cNvGrpSpPr/>
              <p:nvPr/>
            </p:nvGrpSpPr>
            <p:grpSpPr>
              <a:xfrm>
                <a:off x="5755947" y="3871081"/>
                <a:ext cx="656194" cy="656172"/>
                <a:chOff x="5755949" y="3871081"/>
                <a:chExt cx="656194" cy="656172"/>
              </a:xfrm>
            </p:grpSpPr>
            <p:sp>
              <p:nvSpPr>
                <p:cNvPr id="110" name="Google Shape;388;p19">
                  <a:extLst>
                    <a:ext uri="{FF2B5EF4-FFF2-40B4-BE49-F238E27FC236}">
                      <a16:creationId xmlns:a16="http://schemas.microsoft.com/office/drawing/2014/main" id="{BA35ED95-BA87-4C22-A74D-08D9251CF69B}"/>
                    </a:ext>
                  </a:extLst>
                </p:cNvPr>
                <p:cNvSpPr/>
                <p:nvPr/>
              </p:nvSpPr>
              <p:spPr>
                <a:xfrm>
                  <a:off x="5755949" y="3871081"/>
                  <a:ext cx="656194" cy="65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7" h="4647" extrusionOk="0">
                      <a:moveTo>
                        <a:pt x="2323" y="0"/>
                      </a:moveTo>
                      <a:cubicBezTo>
                        <a:pt x="1053" y="0"/>
                        <a:pt x="0" y="1053"/>
                        <a:pt x="0" y="2323"/>
                      </a:cubicBezTo>
                      <a:cubicBezTo>
                        <a:pt x="0" y="3620"/>
                        <a:pt x="1053" y="4646"/>
                        <a:pt x="2323" y="4646"/>
                      </a:cubicBezTo>
                      <a:cubicBezTo>
                        <a:pt x="3592" y="4646"/>
                        <a:pt x="4646" y="3620"/>
                        <a:pt x="4646" y="2323"/>
                      </a:cubicBezTo>
                      <a:cubicBezTo>
                        <a:pt x="4646" y="1053"/>
                        <a:pt x="3592" y="0"/>
                        <a:pt x="232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133" name="Graphic 55">
                  <a:extLst>
                    <a:ext uri="{FF2B5EF4-FFF2-40B4-BE49-F238E27FC236}">
                      <a16:creationId xmlns:a16="http://schemas.microsoft.com/office/drawing/2014/main" id="{A5AF5676-524C-4692-A3A7-75BDD3A7F712}"/>
                    </a:ext>
                  </a:extLst>
                </p:cNvPr>
                <p:cNvSpPr/>
                <p:nvPr/>
              </p:nvSpPr>
              <p:spPr>
                <a:xfrm>
                  <a:off x="5892188" y="3977674"/>
                  <a:ext cx="383716" cy="442986"/>
                </a:xfrm>
                <a:custGeom>
                  <a:avLst/>
                  <a:gdLst>
                    <a:gd name="connsiteX0" fmla="*/ 4200251 w 4790152"/>
                    <a:gd name="connsiteY0" fmla="*/ 4349750 h 5530068"/>
                    <a:gd name="connsiteX1" fmla="*/ 4200251 w 4790152"/>
                    <a:gd name="connsiteY1" fmla="*/ 4350018 h 5530068"/>
                    <a:gd name="connsiteX2" fmla="*/ 4790153 w 4790152"/>
                    <a:gd name="connsiteY2" fmla="*/ 4939921 h 5530068"/>
                    <a:gd name="connsiteX3" fmla="*/ 4200251 w 4790152"/>
                    <a:gd name="connsiteY3" fmla="*/ 5529840 h 5530068"/>
                    <a:gd name="connsiteX4" fmla="*/ 3303624 w 4790152"/>
                    <a:gd name="connsiteY4" fmla="*/ 5529840 h 5530068"/>
                    <a:gd name="connsiteX5" fmla="*/ 3097616 w 4790152"/>
                    <a:gd name="connsiteY5" fmla="*/ 5491778 h 5530068"/>
                    <a:gd name="connsiteX6" fmla="*/ 2916519 w 4790152"/>
                    <a:gd name="connsiteY6" fmla="*/ 5530068 h 5530068"/>
                    <a:gd name="connsiteX7" fmla="*/ 454611 w 4790152"/>
                    <a:gd name="connsiteY7" fmla="*/ 5530068 h 5530068"/>
                    <a:gd name="connsiteX8" fmla="*/ 0 w 4790152"/>
                    <a:gd name="connsiteY8" fmla="*/ 5075212 h 5530068"/>
                    <a:gd name="connsiteX9" fmla="*/ 0 w 4790152"/>
                    <a:gd name="connsiteY9" fmla="*/ 1799945 h 5530068"/>
                    <a:gd name="connsiteX10" fmla="*/ 359508 w 4790152"/>
                    <a:gd name="connsiteY10" fmla="*/ 1355250 h 5530068"/>
                    <a:gd name="connsiteX11" fmla="*/ 462915 w 4790152"/>
                    <a:gd name="connsiteY11" fmla="*/ 1333012 h 5530068"/>
                    <a:gd name="connsiteX12" fmla="*/ 674279 w 4790152"/>
                    <a:gd name="connsiteY12" fmla="*/ 1071820 h 5530068"/>
                    <a:gd name="connsiteX13" fmla="*/ 674279 w 4790152"/>
                    <a:gd name="connsiteY13" fmla="*/ 823486 h 5530068"/>
                    <a:gd name="connsiteX14" fmla="*/ 461303 w 4790152"/>
                    <a:gd name="connsiteY14" fmla="*/ 823486 h 5530068"/>
                    <a:gd name="connsiteX15" fmla="*/ 367543 w 4790152"/>
                    <a:gd name="connsiteY15" fmla="*/ 729726 h 5530068"/>
                    <a:gd name="connsiteX16" fmla="*/ 367543 w 4790152"/>
                    <a:gd name="connsiteY16" fmla="*/ 93760 h 5530068"/>
                    <a:gd name="connsiteX17" fmla="*/ 461303 w 4790152"/>
                    <a:gd name="connsiteY17" fmla="*/ 0 h 5530068"/>
                    <a:gd name="connsiteX18" fmla="*/ 2909838 w 4790152"/>
                    <a:gd name="connsiteY18" fmla="*/ 0 h 5530068"/>
                    <a:gd name="connsiteX19" fmla="*/ 3003598 w 4790152"/>
                    <a:gd name="connsiteY19" fmla="*/ 93760 h 5530068"/>
                    <a:gd name="connsiteX20" fmla="*/ 3003598 w 4790152"/>
                    <a:gd name="connsiteY20" fmla="*/ 729726 h 5530068"/>
                    <a:gd name="connsiteX21" fmla="*/ 2909838 w 4790152"/>
                    <a:gd name="connsiteY21" fmla="*/ 823486 h 5530068"/>
                    <a:gd name="connsiteX22" fmla="*/ 2696863 w 4790152"/>
                    <a:gd name="connsiteY22" fmla="*/ 823486 h 5530068"/>
                    <a:gd name="connsiteX23" fmla="*/ 2696863 w 4790152"/>
                    <a:gd name="connsiteY23" fmla="*/ 1071820 h 5530068"/>
                    <a:gd name="connsiteX24" fmla="*/ 2908227 w 4790152"/>
                    <a:gd name="connsiteY24" fmla="*/ 1332744 h 5530068"/>
                    <a:gd name="connsiteX25" fmla="*/ 3011634 w 4790152"/>
                    <a:gd name="connsiteY25" fmla="*/ 1354981 h 5530068"/>
                    <a:gd name="connsiteX26" fmla="*/ 3371410 w 4790152"/>
                    <a:gd name="connsiteY26" fmla="*/ 1799676 h 5530068"/>
                    <a:gd name="connsiteX27" fmla="*/ 3371410 w 4790152"/>
                    <a:gd name="connsiteY27" fmla="*/ 4349767 h 5530068"/>
                    <a:gd name="connsiteX28" fmla="*/ 2901460 w 4790152"/>
                    <a:gd name="connsiteY28" fmla="*/ 4939652 h 5530068"/>
                    <a:gd name="connsiteX29" fmla="*/ 2901191 w 4790152"/>
                    <a:gd name="connsiteY29" fmla="*/ 4939652 h 5530068"/>
                    <a:gd name="connsiteX30" fmla="*/ 3303562 w 4790152"/>
                    <a:gd name="connsiteY30" fmla="*/ 5342045 h 5530068"/>
                    <a:gd name="connsiteX31" fmla="*/ 3658515 w 4790152"/>
                    <a:gd name="connsiteY31" fmla="*/ 5342045 h 5530068"/>
                    <a:gd name="connsiteX32" fmla="*/ 3658515 w 4790152"/>
                    <a:gd name="connsiteY32" fmla="*/ 4537293 h 5530068"/>
                    <a:gd name="connsiteX33" fmla="*/ 3303830 w 4790152"/>
                    <a:gd name="connsiteY33" fmla="*/ 4537293 h 5530068"/>
                    <a:gd name="connsiteX34" fmla="*/ 2901460 w 4790152"/>
                    <a:gd name="connsiteY34" fmla="*/ 4939663 h 5530068"/>
                    <a:gd name="connsiteX35" fmla="*/ 187463 w 4790152"/>
                    <a:gd name="connsiteY35" fmla="*/ 5074926 h 5530068"/>
                    <a:gd name="connsiteX36" fmla="*/ 454548 w 4790152"/>
                    <a:gd name="connsiteY36" fmla="*/ 5342274 h 5530068"/>
                    <a:gd name="connsiteX37" fmla="*/ 2873594 w 4790152"/>
                    <a:gd name="connsiteY37" fmla="*/ 5342274 h 5530068"/>
                    <a:gd name="connsiteX38" fmla="*/ 2873594 w 4790152"/>
                    <a:gd name="connsiteY38" fmla="*/ 4537562 h 5530068"/>
                    <a:gd name="connsiteX39" fmla="*/ 187429 w 4790152"/>
                    <a:gd name="connsiteY39" fmla="*/ 4537562 h 5530068"/>
                    <a:gd name="connsiteX40" fmla="*/ 187463 w 4790152"/>
                    <a:gd name="connsiteY40" fmla="*/ 2546621 h 5530068"/>
                    <a:gd name="connsiteX41" fmla="*/ 187463 w 4790152"/>
                    <a:gd name="connsiteY41" fmla="*/ 4350047 h 5530068"/>
                    <a:gd name="connsiteX42" fmla="*/ 3183781 w 4790152"/>
                    <a:gd name="connsiteY42" fmla="*/ 4350047 h 5530068"/>
                    <a:gd name="connsiteX43" fmla="*/ 3183781 w 4790152"/>
                    <a:gd name="connsiteY43" fmla="*/ 2546621 h 5530068"/>
                    <a:gd name="connsiteX44" fmla="*/ 2274353 w 4790152"/>
                    <a:gd name="connsiteY44" fmla="*/ 3122865 h 5530068"/>
                    <a:gd name="connsiteX45" fmla="*/ 2368113 w 4790152"/>
                    <a:gd name="connsiteY45" fmla="*/ 3216625 h 5530068"/>
                    <a:gd name="connsiteX46" fmla="*/ 2368113 w 4790152"/>
                    <a:gd name="connsiteY46" fmla="*/ 3680077 h 5530068"/>
                    <a:gd name="connsiteX47" fmla="*/ 2274353 w 4790152"/>
                    <a:gd name="connsiteY47" fmla="*/ 3773838 h 5530068"/>
                    <a:gd name="connsiteX48" fmla="*/ 2011017 w 4790152"/>
                    <a:gd name="connsiteY48" fmla="*/ 3773838 h 5530068"/>
                    <a:gd name="connsiteX49" fmla="*/ 2011017 w 4790152"/>
                    <a:gd name="connsiteY49" fmla="*/ 4036905 h 5530068"/>
                    <a:gd name="connsiteX50" fmla="*/ 1917257 w 4790152"/>
                    <a:gd name="connsiteY50" fmla="*/ 4130665 h 5530068"/>
                    <a:gd name="connsiteX51" fmla="*/ 1453805 w 4790152"/>
                    <a:gd name="connsiteY51" fmla="*/ 4130665 h 5530068"/>
                    <a:gd name="connsiteX52" fmla="*/ 1360044 w 4790152"/>
                    <a:gd name="connsiteY52" fmla="*/ 4036905 h 5530068"/>
                    <a:gd name="connsiteX53" fmla="*/ 1360044 w 4790152"/>
                    <a:gd name="connsiteY53" fmla="*/ 3773838 h 5530068"/>
                    <a:gd name="connsiteX54" fmla="*/ 1096709 w 4790152"/>
                    <a:gd name="connsiteY54" fmla="*/ 3773838 h 5530068"/>
                    <a:gd name="connsiteX55" fmla="*/ 1002948 w 4790152"/>
                    <a:gd name="connsiteY55" fmla="*/ 3680077 h 5530068"/>
                    <a:gd name="connsiteX56" fmla="*/ 1002948 w 4790152"/>
                    <a:gd name="connsiteY56" fmla="*/ 3216625 h 5530068"/>
                    <a:gd name="connsiteX57" fmla="*/ 1096709 w 4790152"/>
                    <a:gd name="connsiteY57" fmla="*/ 3122865 h 5530068"/>
                    <a:gd name="connsiteX58" fmla="*/ 1360044 w 4790152"/>
                    <a:gd name="connsiteY58" fmla="*/ 3122865 h 5530068"/>
                    <a:gd name="connsiteX59" fmla="*/ 1360044 w 4790152"/>
                    <a:gd name="connsiteY59" fmla="*/ 2859529 h 5530068"/>
                    <a:gd name="connsiteX60" fmla="*/ 1453805 w 4790152"/>
                    <a:gd name="connsiteY60" fmla="*/ 2765769 h 5530068"/>
                    <a:gd name="connsiteX61" fmla="*/ 1917257 w 4790152"/>
                    <a:gd name="connsiteY61" fmla="*/ 2765769 h 5530068"/>
                    <a:gd name="connsiteX62" fmla="*/ 2011017 w 4790152"/>
                    <a:gd name="connsiteY62" fmla="*/ 2859529 h 5530068"/>
                    <a:gd name="connsiteX63" fmla="*/ 2011017 w 4790152"/>
                    <a:gd name="connsiteY63" fmla="*/ 3122865 h 5530068"/>
                    <a:gd name="connsiteX64" fmla="*/ 2180593 w 4790152"/>
                    <a:gd name="connsiteY64" fmla="*/ 3586317 h 5530068"/>
                    <a:gd name="connsiteX65" fmla="*/ 2180593 w 4790152"/>
                    <a:gd name="connsiteY65" fmla="*/ 3310391 h 5530068"/>
                    <a:gd name="connsiteX66" fmla="*/ 1917257 w 4790152"/>
                    <a:gd name="connsiteY66" fmla="*/ 3310391 h 5530068"/>
                    <a:gd name="connsiteX67" fmla="*/ 1823497 w 4790152"/>
                    <a:gd name="connsiteY67" fmla="*/ 3216631 h 5530068"/>
                    <a:gd name="connsiteX68" fmla="*/ 1823497 w 4790152"/>
                    <a:gd name="connsiteY68" fmla="*/ 2953295 h 5530068"/>
                    <a:gd name="connsiteX69" fmla="*/ 1547571 w 4790152"/>
                    <a:gd name="connsiteY69" fmla="*/ 2953295 h 5530068"/>
                    <a:gd name="connsiteX70" fmla="*/ 1547571 w 4790152"/>
                    <a:gd name="connsiteY70" fmla="*/ 3216631 h 5530068"/>
                    <a:gd name="connsiteX71" fmla="*/ 1453810 w 4790152"/>
                    <a:gd name="connsiteY71" fmla="*/ 3310391 h 5530068"/>
                    <a:gd name="connsiteX72" fmla="*/ 1190475 w 4790152"/>
                    <a:gd name="connsiteY72" fmla="*/ 3310391 h 5530068"/>
                    <a:gd name="connsiteX73" fmla="*/ 1190475 w 4790152"/>
                    <a:gd name="connsiteY73" fmla="*/ 3586317 h 5530068"/>
                    <a:gd name="connsiteX74" fmla="*/ 1453810 w 4790152"/>
                    <a:gd name="connsiteY74" fmla="*/ 3586317 h 5530068"/>
                    <a:gd name="connsiteX75" fmla="*/ 1547571 w 4790152"/>
                    <a:gd name="connsiteY75" fmla="*/ 3680077 h 5530068"/>
                    <a:gd name="connsiteX76" fmla="*/ 1547571 w 4790152"/>
                    <a:gd name="connsiteY76" fmla="*/ 3943145 h 5530068"/>
                    <a:gd name="connsiteX77" fmla="*/ 1823497 w 4790152"/>
                    <a:gd name="connsiteY77" fmla="*/ 3943145 h 5530068"/>
                    <a:gd name="connsiteX78" fmla="*/ 1823497 w 4790152"/>
                    <a:gd name="connsiteY78" fmla="*/ 3680077 h 5530068"/>
                    <a:gd name="connsiteX79" fmla="*/ 1917257 w 4790152"/>
                    <a:gd name="connsiteY79" fmla="*/ 3586317 h 5530068"/>
                    <a:gd name="connsiteX80" fmla="*/ 398598 w 4790152"/>
                    <a:gd name="connsiteY80" fmla="*/ 1538575 h 5530068"/>
                    <a:gd name="connsiteX81" fmla="*/ 187498 w 4790152"/>
                    <a:gd name="connsiteY81" fmla="*/ 1799768 h 5530068"/>
                    <a:gd name="connsiteX82" fmla="*/ 187498 w 4790152"/>
                    <a:gd name="connsiteY82" fmla="*/ 2359124 h 5530068"/>
                    <a:gd name="connsiteX83" fmla="*/ 3183815 w 4790152"/>
                    <a:gd name="connsiteY83" fmla="*/ 2359124 h 5530068"/>
                    <a:gd name="connsiteX84" fmla="*/ 3183815 w 4790152"/>
                    <a:gd name="connsiteY84" fmla="*/ 1800036 h 5530068"/>
                    <a:gd name="connsiteX85" fmla="*/ 2972452 w 4790152"/>
                    <a:gd name="connsiteY85" fmla="*/ 1538844 h 5530068"/>
                    <a:gd name="connsiteX86" fmla="*/ 2869044 w 4790152"/>
                    <a:gd name="connsiteY86" fmla="*/ 1516607 h 5530068"/>
                    <a:gd name="connsiteX87" fmla="*/ 2509268 w 4790152"/>
                    <a:gd name="connsiteY87" fmla="*/ 1071911 h 5530068"/>
                    <a:gd name="connsiteX88" fmla="*/ 2509268 w 4790152"/>
                    <a:gd name="connsiteY88" fmla="*/ 823577 h 5530068"/>
                    <a:gd name="connsiteX89" fmla="*/ 861748 w 4790152"/>
                    <a:gd name="connsiteY89" fmla="*/ 823577 h 5530068"/>
                    <a:gd name="connsiteX90" fmla="*/ 861748 w 4790152"/>
                    <a:gd name="connsiteY90" fmla="*/ 1071643 h 5530068"/>
                    <a:gd name="connsiteX91" fmla="*/ 501971 w 4790152"/>
                    <a:gd name="connsiteY91" fmla="*/ 1516338 h 5530068"/>
                    <a:gd name="connsiteX92" fmla="*/ 555046 w 4790152"/>
                    <a:gd name="connsiteY92" fmla="*/ 187892 h 5530068"/>
                    <a:gd name="connsiteX93" fmla="*/ 555046 w 4790152"/>
                    <a:gd name="connsiteY93" fmla="*/ 636342 h 5530068"/>
                    <a:gd name="connsiteX94" fmla="*/ 2816072 w 4790152"/>
                    <a:gd name="connsiteY94" fmla="*/ 636342 h 5530068"/>
                    <a:gd name="connsiteX95" fmla="*/ 2816072 w 4790152"/>
                    <a:gd name="connsiteY95" fmla="*/ 187892 h 5530068"/>
                    <a:gd name="connsiteX96" fmla="*/ 4485481 w 4790152"/>
                    <a:gd name="connsiteY96" fmla="*/ 5224316 h 5530068"/>
                    <a:gd name="connsiteX97" fmla="*/ 4485212 w 4790152"/>
                    <a:gd name="connsiteY97" fmla="*/ 5224316 h 5530068"/>
                    <a:gd name="connsiteX98" fmla="*/ 4602547 w 4790152"/>
                    <a:gd name="connsiteY98" fmla="*/ 4940063 h 5530068"/>
                    <a:gd name="connsiteX99" fmla="*/ 4200177 w 4790152"/>
                    <a:gd name="connsiteY99" fmla="*/ 4537424 h 5530068"/>
                    <a:gd name="connsiteX100" fmla="*/ 3846024 w 4790152"/>
                    <a:gd name="connsiteY100" fmla="*/ 4537424 h 5530068"/>
                    <a:gd name="connsiteX101" fmla="*/ 3846024 w 4790152"/>
                    <a:gd name="connsiteY101" fmla="*/ 5342159 h 5530068"/>
                    <a:gd name="connsiteX102" fmla="*/ 4200445 w 4790152"/>
                    <a:gd name="connsiteY102" fmla="*/ 5342159 h 5530068"/>
                    <a:gd name="connsiteX103" fmla="*/ 4485481 w 4790152"/>
                    <a:gd name="connsiteY103" fmla="*/ 5224259 h 553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4790152" h="5530068">
                      <a:moveTo>
                        <a:pt x="4200251" y="4349750"/>
                      </a:moveTo>
                      <a:lnTo>
                        <a:pt x="4200251" y="4350018"/>
                      </a:lnTo>
                      <a:cubicBezTo>
                        <a:pt x="4523863" y="4350018"/>
                        <a:pt x="4790153" y="4616303"/>
                        <a:pt x="4790153" y="4939921"/>
                      </a:cubicBezTo>
                      <a:cubicBezTo>
                        <a:pt x="4790153" y="5263521"/>
                        <a:pt x="4523868" y="5529840"/>
                        <a:pt x="4200251" y="5529840"/>
                      </a:cubicBezTo>
                      <a:lnTo>
                        <a:pt x="3303624" y="5529840"/>
                      </a:lnTo>
                      <a:cubicBezTo>
                        <a:pt x="3233170" y="5529554"/>
                        <a:pt x="3163516" y="5516982"/>
                        <a:pt x="3097616" y="5491778"/>
                      </a:cubicBezTo>
                      <a:cubicBezTo>
                        <a:pt x="3040557" y="5516982"/>
                        <a:pt x="2978938" y="5529840"/>
                        <a:pt x="2916519" y="5530068"/>
                      </a:cubicBezTo>
                      <a:lnTo>
                        <a:pt x="454611" y="5530068"/>
                      </a:lnTo>
                      <a:cubicBezTo>
                        <a:pt x="205471" y="5529554"/>
                        <a:pt x="269" y="5324614"/>
                        <a:pt x="0" y="5075212"/>
                      </a:cubicBezTo>
                      <a:lnTo>
                        <a:pt x="0" y="1799945"/>
                      </a:lnTo>
                      <a:cubicBezTo>
                        <a:pt x="806" y="1586707"/>
                        <a:pt x="151093" y="1400787"/>
                        <a:pt x="359508" y="1355250"/>
                      </a:cubicBezTo>
                      <a:lnTo>
                        <a:pt x="462915" y="1333012"/>
                      </a:lnTo>
                      <a:cubicBezTo>
                        <a:pt x="585610" y="1306495"/>
                        <a:pt x="673747" y="1197190"/>
                        <a:pt x="674279" y="1071820"/>
                      </a:cubicBezTo>
                      <a:lnTo>
                        <a:pt x="674279" y="823486"/>
                      </a:lnTo>
                      <a:lnTo>
                        <a:pt x="461303" y="823486"/>
                      </a:lnTo>
                      <a:cubicBezTo>
                        <a:pt x="409868" y="823486"/>
                        <a:pt x="367543" y="781161"/>
                        <a:pt x="367543" y="729726"/>
                      </a:cubicBezTo>
                      <a:lnTo>
                        <a:pt x="367543" y="93760"/>
                      </a:lnTo>
                      <a:cubicBezTo>
                        <a:pt x="367543" y="42325"/>
                        <a:pt x="409868" y="0"/>
                        <a:pt x="461303" y="0"/>
                      </a:cubicBezTo>
                      <a:lnTo>
                        <a:pt x="2909838" y="0"/>
                      </a:lnTo>
                      <a:cubicBezTo>
                        <a:pt x="2961273" y="0"/>
                        <a:pt x="3003598" y="42325"/>
                        <a:pt x="3003598" y="93760"/>
                      </a:cubicBezTo>
                      <a:lnTo>
                        <a:pt x="3003598" y="729726"/>
                      </a:lnTo>
                      <a:cubicBezTo>
                        <a:pt x="3003598" y="781161"/>
                        <a:pt x="2961273" y="823486"/>
                        <a:pt x="2909838" y="823486"/>
                      </a:cubicBezTo>
                      <a:lnTo>
                        <a:pt x="2696863" y="823486"/>
                      </a:lnTo>
                      <a:lnTo>
                        <a:pt x="2696863" y="1071820"/>
                      </a:lnTo>
                      <a:cubicBezTo>
                        <a:pt x="2697669" y="1197195"/>
                        <a:pt x="2785800" y="1306226"/>
                        <a:pt x="2908227" y="1332744"/>
                      </a:cubicBezTo>
                      <a:lnTo>
                        <a:pt x="3011634" y="1354981"/>
                      </a:lnTo>
                      <a:cubicBezTo>
                        <a:pt x="3220323" y="1400524"/>
                        <a:pt x="3370341" y="1586438"/>
                        <a:pt x="3371410" y="1799676"/>
                      </a:cubicBezTo>
                      <a:lnTo>
                        <a:pt x="3371410" y="4349767"/>
                      </a:lnTo>
                      <a:close/>
                      <a:moveTo>
                        <a:pt x="2901460" y="4939652"/>
                      </a:moveTo>
                      <a:lnTo>
                        <a:pt x="2901191" y="4939652"/>
                      </a:lnTo>
                      <a:cubicBezTo>
                        <a:pt x="2901460" y="5160422"/>
                        <a:pt x="3083088" y="5341759"/>
                        <a:pt x="3303562" y="5342045"/>
                      </a:cubicBezTo>
                      <a:lnTo>
                        <a:pt x="3658515" y="5342045"/>
                      </a:lnTo>
                      <a:lnTo>
                        <a:pt x="3658515" y="4537293"/>
                      </a:lnTo>
                      <a:lnTo>
                        <a:pt x="3303830" y="4537293"/>
                      </a:lnTo>
                      <a:cubicBezTo>
                        <a:pt x="3083357" y="4537830"/>
                        <a:pt x="2901997" y="4719190"/>
                        <a:pt x="2901460" y="4939663"/>
                      </a:cubicBezTo>
                      <a:close/>
                      <a:moveTo>
                        <a:pt x="187463" y="5074926"/>
                      </a:moveTo>
                      <a:cubicBezTo>
                        <a:pt x="187732" y="5221458"/>
                        <a:pt x="308016" y="5342045"/>
                        <a:pt x="454548" y="5342274"/>
                      </a:cubicBezTo>
                      <a:lnTo>
                        <a:pt x="2873594" y="5342274"/>
                      </a:lnTo>
                      <a:cubicBezTo>
                        <a:pt x="2661693" y="5117560"/>
                        <a:pt x="2661693" y="4762047"/>
                        <a:pt x="2873594" y="4537562"/>
                      </a:cubicBezTo>
                      <a:lnTo>
                        <a:pt x="187429" y="4537562"/>
                      </a:lnTo>
                      <a:close/>
                      <a:moveTo>
                        <a:pt x="187463" y="2546621"/>
                      </a:moveTo>
                      <a:lnTo>
                        <a:pt x="187463" y="4350047"/>
                      </a:lnTo>
                      <a:lnTo>
                        <a:pt x="3183781" y="4350047"/>
                      </a:lnTo>
                      <a:lnTo>
                        <a:pt x="3183781" y="2546621"/>
                      </a:lnTo>
                      <a:close/>
                      <a:moveTo>
                        <a:pt x="2274353" y="3122865"/>
                      </a:moveTo>
                      <a:cubicBezTo>
                        <a:pt x="2325788" y="3122865"/>
                        <a:pt x="2368113" y="3165190"/>
                        <a:pt x="2368113" y="3216625"/>
                      </a:cubicBezTo>
                      <a:lnTo>
                        <a:pt x="2368113" y="3680077"/>
                      </a:lnTo>
                      <a:cubicBezTo>
                        <a:pt x="2368113" y="3731512"/>
                        <a:pt x="2325788" y="3773838"/>
                        <a:pt x="2274353" y="3773838"/>
                      </a:cubicBezTo>
                      <a:lnTo>
                        <a:pt x="2011017" y="3773838"/>
                      </a:lnTo>
                      <a:lnTo>
                        <a:pt x="2011017" y="4036905"/>
                      </a:lnTo>
                      <a:cubicBezTo>
                        <a:pt x="2011017" y="4088340"/>
                        <a:pt x="1968692" y="4130665"/>
                        <a:pt x="1917257" y="4130665"/>
                      </a:cubicBezTo>
                      <a:lnTo>
                        <a:pt x="1453805" y="4130665"/>
                      </a:lnTo>
                      <a:cubicBezTo>
                        <a:pt x="1402370" y="4130665"/>
                        <a:pt x="1360044" y="4088340"/>
                        <a:pt x="1360044" y="4036905"/>
                      </a:cubicBezTo>
                      <a:lnTo>
                        <a:pt x="1360044" y="3773838"/>
                      </a:lnTo>
                      <a:lnTo>
                        <a:pt x="1096709" y="3773838"/>
                      </a:lnTo>
                      <a:cubicBezTo>
                        <a:pt x="1045274" y="3773838"/>
                        <a:pt x="1002948" y="3731512"/>
                        <a:pt x="1002948" y="3680077"/>
                      </a:cubicBezTo>
                      <a:lnTo>
                        <a:pt x="1002948" y="3216625"/>
                      </a:lnTo>
                      <a:cubicBezTo>
                        <a:pt x="1002948" y="3165190"/>
                        <a:pt x="1045274" y="3122865"/>
                        <a:pt x="1096709" y="3122865"/>
                      </a:cubicBezTo>
                      <a:lnTo>
                        <a:pt x="1360044" y="3122865"/>
                      </a:lnTo>
                      <a:lnTo>
                        <a:pt x="1360044" y="2859529"/>
                      </a:lnTo>
                      <a:cubicBezTo>
                        <a:pt x="1360044" y="2808094"/>
                        <a:pt x="1402370" y="2765769"/>
                        <a:pt x="1453805" y="2765769"/>
                      </a:cubicBezTo>
                      <a:lnTo>
                        <a:pt x="1917257" y="2765769"/>
                      </a:lnTo>
                      <a:cubicBezTo>
                        <a:pt x="1968692" y="2765769"/>
                        <a:pt x="2011017" y="2808094"/>
                        <a:pt x="2011017" y="2859529"/>
                      </a:cubicBezTo>
                      <a:lnTo>
                        <a:pt x="2011017" y="3122865"/>
                      </a:lnTo>
                      <a:close/>
                      <a:moveTo>
                        <a:pt x="2180593" y="3586317"/>
                      </a:moveTo>
                      <a:lnTo>
                        <a:pt x="2180593" y="3310391"/>
                      </a:lnTo>
                      <a:lnTo>
                        <a:pt x="1917257" y="3310391"/>
                      </a:lnTo>
                      <a:cubicBezTo>
                        <a:pt x="1865822" y="3310391"/>
                        <a:pt x="1823497" y="3268066"/>
                        <a:pt x="1823497" y="3216631"/>
                      </a:cubicBezTo>
                      <a:lnTo>
                        <a:pt x="1823497" y="2953295"/>
                      </a:lnTo>
                      <a:lnTo>
                        <a:pt x="1547571" y="2953295"/>
                      </a:lnTo>
                      <a:lnTo>
                        <a:pt x="1547571" y="3216631"/>
                      </a:lnTo>
                      <a:cubicBezTo>
                        <a:pt x="1547571" y="3268066"/>
                        <a:pt x="1505245" y="3310391"/>
                        <a:pt x="1453810" y="3310391"/>
                      </a:cubicBezTo>
                      <a:lnTo>
                        <a:pt x="1190475" y="3310391"/>
                      </a:lnTo>
                      <a:lnTo>
                        <a:pt x="1190475" y="3586317"/>
                      </a:lnTo>
                      <a:lnTo>
                        <a:pt x="1453810" y="3586317"/>
                      </a:lnTo>
                      <a:cubicBezTo>
                        <a:pt x="1505245" y="3586317"/>
                        <a:pt x="1547571" y="3628642"/>
                        <a:pt x="1547571" y="3680077"/>
                      </a:cubicBezTo>
                      <a:lnTo>
                        <a:pt x="1547571" y="3943145"/>
                      </a:lnTo>
                      <a:lnTo>
                        <a:pt x="1823497" y="3943145"/>
                      </a:lnTo>
                      <a:lnTo>
                        <a:pt x="1823497" y="3680077"/>
                      </a:lnTo>
                      <a:cubicBezTo>
                        <a:pt x="1823497" y="3628642"/>
                        <a:pt x="1865822" y="3586317"/>
                        <a:pt x="1917257" y="3586317"/>
                      </a:cubicBezTo>
                      <a:close/>
                      <a:moveTo>
                        <a:pt x="398598" y="1538575"/>
                      </a:moveTo>
                      <a:cubicBezTo>
                        <a:pt x="276172" y="1565361"/>
                        <a:pt x="188035" y="1674398"/>
                        <a:pt x="187498" y="1799768"/>
                      </a:cubicBezTo>
                      <a:lnTo>
                        <a:pt x="187498" y="2359124"/>
                      </a:lnTo>
                      <a:lnTo>
                        <a:pt x="3183815" y="2359124"/>
                      </a:lnTo>
                      <a:lnTo>
                        <a:pt x="3183815" y="1800036"/>
                      </a:lnTo>
                      <a:cubicBezTo>
                        <a:pt x="3183278" y="1674661"/>
                        <a:pt x="3094878" y="1565630"/>
                        <a:pt x="2972452" y="1538844"/>
                      </a:cubicBezTo>
                      <a:lnTo>
                        <a:pt x="2869044" y="1516607"/>
                      </a:lnTo>
                      <a:cubicBezTo>
                        <a:pt x="2660356" y="1471070"/>
                        <a:pt x="2510074" y="1285418"/>
                        <a:pt x="2509268" y="1071911"/>
                      </a:cubicBezTo>
                      <a:lnTo>
                        <a:pt x="2509268" y="823577"/>
                      </a:lnTo>
                      <a:lnTo>
                        <a:pt x="861748" y="823577"/>
                      </a:lnTo>
                      <a:lnTo>
                        <a:pt x="861748" y="1071643"/>
                      </a:lnTo>
                      <a:cubicBezTo>
                        <a:pt x="860679" y="1285149"/>
                        <a:pt x="710654" y="1470801"/>
                        <a:pt x="501971" y="1516338"/>
                      </a:cubicBezTo>
                      <a:close/>
                      <a:moveTo>
                        <a:pt x="555046" y="187892"/>
                      </a:moveTo>
                      <a:lnTo>
                        <a:pt x="555046" y="636342"/>
                      </a:lnTo>
                      <a:lnTo>
                        <a:pt x="2816072" y="636342"/>
                      </a:lnTo>
                      <a:lnTo>
                        <a:pt x="2816072" y="187892"/>
                      </a:lnTo>
                      <a:close/>
                      <a:moveTo>
                        <a:pt x="4485481" y="5224316"/>
                      </a:moveTo>
                      <a:lnTo>
                        <a:pt x="4485212" y="5224316"/>
                      </a:lnTo>
                      <a:cubicBezTo>
                        <a:pt x="4560222" y="5148992"/>
                        <a:pt x="4602547" y="5046682"/>
                        <a:pt x="4602547" y="4940063"/>
                      </a:cubicBezTo>
                      <a:cubicBezTo>
                        <a:pt x="4602547" y="4719321"/>
                        <a:pt x="4420919" y="4537693"/>
                        <a:pt x="4200177" y="4537424"/>
                      </a:cubicBezTo>
                      <a:lnTo>
                        <a:pt x="3846024" y="4537424"/>
                      </a:lnTo>
                      <a:lnTo>
                        <a:pt x="3846024" y="5342159"/>
                      </a:lnTo>
                      <a:lnTo>
                        <a:pt x="4200445" y="5342159"/>
                      </a:lnTo>
                      <a:cubicBezTo>
                        <a:pt x="4307333" y="5342445"/>
                        <a:pt x="4409934" y="5299812"/>
                        <a:pt x="4485481" y="5224259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57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Tw Cen MT (Headings)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32CA8C1-2970-4262-AE15-B4494D0402ED}"/>
                </a:ext>
              </a:extLst>
            </p:cNvPr>
            <p:cNvGrpSpPr/>
            <p:nvPr/>
          </p:nvGrpSpPr>
          <p:grpSpPr>
            <a:xfrm>
              <a:off x="4675579" y="1381700"/>
              <a:ext cx="2817718" cy="2299773"/>
              <a:chOff x="4675579" y="1381700"/>
              <a:chExt cx="2817718" cy="2299773"/>
            </a:xfrm>
          </p:grpSpPr>
          <p:sp>
            <p:nvSpPr>
              <p:cNvPr id="91" name="Google Shape;363;p19">
                <a:extLst>
                  <a:ext uri="{FF2B5EF4-FFF2-40B4-BE49-F238E27FC236}">
                    <a16:creationId xmlns:a16="http://schemas.microsoft.com/office/drawing/2014/main" id="{65381D92-0DCE-4AC0-B56C-A41AFC646E90}"/>
                  </a:ext>
                </a:extLst>
              </p:cNvPr>
              <p:cNvSpPr/>
              <p:nvPr/>
            </p:nvSpPr>
            <p:spPr>
              <a:xfrm>
                <a:off x="4675579" y="1725610"/>
                <a:ext cx="2817718" cy="1690819"/>
              </a:xfrm>
              <a:prstGeom prst="roundRect">
                <a:avLst>
                  <a:gd name="adj" fmla="val 13347"/>
                </a:avLst>
              </a:prstGeom>
              <a:noFill/>
              <a:ln w="28575" cap="flat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92" name="Google Shape;370;p19">
                <a:extLst>
                  <a:ext uri="{FF2B5EF4-FFF2-40B4-BE49-F238E27FC236}">
                    <a16:creationId xmlns:a16="http://schemas.microsoft.com/office/drawing/2014/main" id="{958D49BF-CAF1-421C-8514-2A13988091C9}"/>
                  </a:ext>
                </a:extLst>
              </p:cNvPr>
              <p:cNvSpPr txBox="1"/>
              <p:nvPr/>
            </p:nvSpPr>
            <p:spPr>
              <a:xfrm>
                <a:off x="4947360" y="2128077"/>
                <a:ext cx="2274157" cy="10472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sp>
            <p:nvSpPr>
              <p:cNvPr id="94" name="Google Shape;372;p19">
                <a:extLst>
                  <a:ext uri="{FF2B5EF4-FFF2-40B4-BE49-F238E27FC236}">
                    <a16:creationId xmlns:a16="http://schemas.microsoft.com/office/drawing/2014/main" id="{BE180A55-A8B4-44BE-89C2-7C735A7EF786}"/>
                  </a:ext>
                </a:extLst>
              </p:cNvPr>
              <p:cNvSpPr txBox="1"/>
              <p:nvPr/>
            </p:nvSpPr>
            <p:spPr>
              <a:xfrm>
                <a:off x="5805706" y="3175364"/>
                <a:ext cx="557465" cy="5061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02</a:t>
                </a:r>
                <a:endParaRPr b="1" dirty="0">
                  <a:latin typeface="Tw Cen MT (Headings)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7D13C7C4-6000-49C0-B1DB-8521278B3423}"/>
                  </a:ext>
                </a:extLst>
              </p:cNvPr>
              <p:cNvGrpSpPr/>
              <p:nvPr/>
            </p:nvGrpSpPr>
            <p:grpSpPr>
              <a:xfrm>
                <a:off x="5756342" y="1381700"/>
                <a:ext cx="656194" cy="656172"/>
                <a:chOff x="5756342" y="1381700"/>
                <a:chExt cx="656194" cy="656172"/>
              </a:xfrm>
            </p:grpSpPr>
            <p:sp>
              <p:nvSpPr>
                <p:cNvPr id="93" name="Google Shape;371;p19">
                  <a:extLst>
                    <a:ext uri="{FF2B5EF4-FFF2-40B4-BE49-F238E27FC236}">
                      <a16:creationId xmlns:a16="http://schemas.microsoft.com/office/drawing/2014/main" id="{84036FE1-6C40-4E58-AA13-9ED37A021B7B}"/>
                    </a:ext>
                  </a:extLst>
                </p:cNvPr>
                <p:cNvSpPr/>
                <p:nvPr/>
              </p:nvSpPr>
              <p:spPr>
                <a:xfrm>
                  <a:off x="5756342" y="1381700"/>
                  <a:ext cx="656194" cy="65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7" h="4647" extrusionOk="0">
                      <a:moveTo>
                        <a:pt x="2323" y="0"/>
                      </a:moveTo>
                      <a:cubicBezTo>
                        <a:pt x="1053" y="0"/>
                        <a:pt x="0" y="1053"/>
                        <a:pt x="0" y="2323"/>
                      </a:cubicBezTo>
                      <a:cubicBezTo>
                        <a:pt x="0" y="3620"/>
                        <a:pt x="1053" y="4646"/>
                        <a:pt x="2323" y="4646"/>
                      </a:cubicBezTo>
                      <a:cubicBezTo>
                        <a:pt x="3592" y="4646"/>
                        <a:pt x="4646" y="3620"/>
                        <a:pt x="4646" y="2323"/>
                      </a:cubicBezTo>
                      <a:cubicBezTo>
                        <a:pt x="4646" y="1053"/>
                        <a:pt x="3592" y="0"/>
                        <a:pt x="232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260D5285-D1AC-46F8-BF7D-7608516904F8}"/>
                    </a:ext>
                  </a:extLst>
                </p:cNvPr>
                <p:cNvSpPr/>
                <p:nvPr/>
              </p:nvSpPr>
              <p:spPr>
                <a:xfrm>
                  <a:off x="5872903" y="1513967"/>
                  <a:ext cx="423072" cy="391638"/>
                </a:xfrm>
                <a:custGeom>
                  <a:avLst/>
                  <a:gdLst>
                    <a:gd name="connsiteX0" fmla="*/ 19050 w 740382"/>
                    <a:gd name="connsiteY0" fmla="*/ 638854 h 685372"/>
                    <a:gd name="connsiteX1" fmla="*/ 19050 w 740382"/>
                    <a:gd name="connsiteY1" fmla="*/ 666322 h 685372"/>
                    <a:gd name="connsiteX2" fmla="*/ 721332 w 740382"/>
                    <a:gd name="connsiteY2" fmla="*/ 666322 h 685372"/>
                    <a:gd name="connsiteX3" fmla="*/ 721332 w 740382"/>
                    <a:gd name="connsiteY3" fmla="*/ 638854 h 685372"/>
                    <a:gd name="connsiteX4" fmla="*/ 303670 w 740382"/>
                    <a:gd name="connsiteY4" fmla="*/ 521629 h 685372"/>
                    <a:gd name="connsiteX5" fmla="*/ 303670 w 740382"/>
                    <a:gd name="connsiteY5" fmla="*/ 563589 h 685372"/>
                    <a:gd name="connsiteX6" fmla="*/ 436713 w 740382"/>
                    <a:gd name="connsiteY6" fmla="*/ 563589 h 685372"/>
                    <a:gd name="connsiteX7" fmla="*/ 436713 w 740382"/>
                    <a:gd name="connsiteY7" fmla="*/ 521629 h 685372"/>
                    <a:gd name="connsiteX8" fmla="*/ 294145 w 740382"/>
                    <a:gd name="connsiteY8" fmla="*/ 502579 h 685372"/>
                    <a:gd name="connsiteX9" fmla="*/ 446238 w 740382"/>
                    <a:gd name="connsiteY9" fmla="*/ 502579 h 685372"/>
                    <a:gd name="connsiteX10" fmla="*/ 455763 w 740382"/>
                    <a:gd name="connsiteY10" fmla="*/ 512104 h 685372"/>
                    <a:gd name="connsiteX11" fmla="*/ 455763 w 740382"/>
                    <a:gd name="connsiteY11" fmla="*/ 573114 h 685372"/>
                    <a:gd name="connsiteX12" fmla="*/ 446238 w 740382"/>
                    <a:gd name="connsiteY12" fmla="*/ 582639 h 685372"/>
                    <a:gd name="connsiteX13" fmla="*/ 294145 w 740382"/>
                    <a:gd name="connsiteY13" fmla="*/ 582639 h 685372"/>
                    <a:gd name="connsiteX14" fmla="*/ 284620 w 740382"/>
                    <a:gd name="connsiteY14" fmla="*/ 573114 h 685372"/>
                    <a:gd name="connsiteX15" fmla="*/ 284620 w 740382"/>
                    <a:gd name="connsiteY15" fmla="*/ 512104 h 685372"/>
                    <a:gd name="connsiteX16" fmla="*/ 294145 w 740382"/>
                    <a:gd name="connsiteY16" fmla="*/ 502579 h 685372"/>
                    <a:gd name="connsiteX17" fmla="*/ 303670 w 740382"/>
                    <a:gd name="connsiteY17" fmla="*/ 407329 h 685372"/>
                    <a:gd name="connsiteX18" fmla="*/ 303670 w 740382"/>
                    <a:gd name="connsiteY18" fmla="*/ 449289 h 685372"/>
                    <a:gd name="connsiteX19" fmla="*/ 436713 w 740382"/>
                    <a:gd name="connsiteY19" fmla="*/ 449289 h 685372"/>
                    <a:gd name="connsiteX20" fmla="*/ 436713 w 740382"/>
                    <a:gd name="connsiteY20" fmla="*/ 407329 h 685372"/>
                    <a:gd name="connsiteX21" fmla="*/ 500709 w 740382"/>
                    <a:gd name="connsiteY21" fmla="*/ 407328 h 685372"/>
                    <a:gd name="connsiteX22" fmla="*/ 500709 w 740382"/>
                    <a:gd name="connsiteY22" fmla="*/ 458456 h 685372"/>
                    <a:gd name="connsiteX23" fmla="*/ 549366 w 740382"/>
                    <a:gd name="connsiteY23" fmla="*/ 420779 h 685372"/>
                    <a:gd name="connsiteX24" fmla="*/ 562728 w 740382"/>
                    <a:gd name="connsiteY24" fmla="*/ 422476 h 685372"/>
                    <a:gd name="connsiteX25" fmla="*/ 561031 w 740382"/>
                    <a:gd name="connsiteY25" fmla="*/ 435838 h 685372"/>
                    <a:gd name="connsiteX26" fmla="*/ 500709 w 740382"/>
                    <a:gd name="connsiteY26" fmla="*/ 482548 h 685372"/>
                    <a:gd name="connsiteX27" fmla="*/ 500709 w 740382"/>
                    <a:gd name="connsiteY27" fmla="*/ 619804 h 685372"/>
                    <a:gd name="connsiteX28" fmla="*/ 551662 w 740382"/>
                    <a:gd name="connsiteY28" fmla="*/ 619804 h 685372"/>
                    <a:gd name="connsiteX29" fmla="*/ 614200 w 740382"/>
                    <a:gd name="connsiteY29" fmla="*/ 565900 h 685372"/>
                    <a:gd name="connsiteX30" fmla="*/ 627631 w 740382"/>
                    <a:gd name="connsiteY30" fmla="*/ 566895 h 685372"/>
                    <a:gd name="connsiteX31" fmla="*/ 626636 w 740382"/>
                    <a:gd name="connsiteY31" fmla="*/ 580327 h 685372"/>
                    <a:gd name="connsiteX32" fmla="*/ 580836 w 740382"/>
                    <a:gd name="connsiteY32" fmla="*/ 619804 h 685372"/>
                    <a:gd name="connsiteX33" fmla="*/ 676107 w 740382"/>
                    <a:gd name="connsiteY33" fmla="*/ 619804 h 685372"/>
                    <a:gd name="connsiteX34" fmla="*/ 676107 w 740382"/>
                    <a:gd name="connsiteY34" fmla="*/ 464262 h 685372"/>
                    <a:gd name="connsiteX35" fmla="*/ 560896 w 740382"/>
                    <a:gd name="connsiteY35" fmla="*/ 550241 h 685372"/>
                    <a:gd name="connsiteX36" fmla="*/ 555208 w 740382"/>
                    <a:gd name="connsiteY36" fmla="*/ 552134 h 685372"/>
                    <a:gd name="connsiteX37" fmla="*/ 547566 w 740382"/>
                    <a:gd name="connsiteY37" fmla="*/ 548306 h 685372"/>
                    <a:gd name="connsiteX38" fmla="*/ 549501 w 740382"/>
                    <a:gd name="connsiteY38" fmla="*/ 534976 h 685372"/>
                    <a:gd name="connsiteX39" fmla="*/ 676107 w 740382"/>
                    <a:gd name="connsiteY39" fmla="*/ 440494 h 685372"/>
                    <a:gd name="connsiteX40" fmla="*/ 676107 w 740382"/>
                    <a:gd name="connsiteY40" fmla="*/ 407328 h 685372"/>
                    <a:gd name="connsiteX41" fmla="*/ 294145 w 740382"/>
                    <a:gd name="connsiteY41" fmla="*/ 388279 h 685372"/>
                    <a:gd name="connsiteX42" fmla="*/ 446238 w 740382"/>
                    <a:gd name="connsiteY42" fmla="*/ 388279 h 685372"/>
                    <a:gd name="connsiteX43" fmla="*/ 455763 w 740382"/>
                    <a:gd name="connsiteY43" fmla="*/ 397804 h 685372"/>
                    <a:gd name="connsiteX44" fmla="*/ 455763 w 740382"/>
                    <a:gd name="connsiteY44" fmla="*/ 458814 h 685372"/>
                    <a:gd name="connsiteX45" fmla="*/ 446238 w 740382"/>
                    <a:gd name="connsiteY45" fmla="*/ 468339 h 685372"/>
                    <a:gd name="connsiteX46" fmla="*/ 294145 w 740382"/>
                    <a:gd name="connsiteY46" fmla="*/ 468339 h 685372"/>
                    <a:gd name="connsiteX47" fmla="*/ 284620 w 740382"/>
                    <a:gd name="connsiteY47" fmla="*/ 458814 h 685372"/>
                    <a:gd name="connsiteX48" fmla="*/ 284620 w 740382"/>
                    <a:gd name="connsiteY48" fmla="*/ 397804 h 685372"/>
                    <a:gd name="connsiteX49" fmla="*/ 294145 w 740382"/>
                    <a:gd name="connsiteY49" fmla="*/ 388279 h 685372"/>
                    <a:gd name="connsiteX50" fmla="*/ 303670 w 740382"/>
                    <a:gd name="connsiteY50" fmla="*/ 300000 h 685372"/>
                    <a:gd name="connsiteX51" fmla="*/ 303670 w 740382"/>
                    <a:gd name="connsiteY51" fmla="*/ 341965 h 685372"/>
                    <a:gd name="connsiteX52" fmla="*/ 436713 w 740382"/>
                    <a:gd name="connsiteY52" fmla="*/ 341965 h 685372"/>
                    <a:gd name="connsiteX53" fmla="*/ 436713 w 740382"/>
                    <a:gd name="connsiteY53" fmla="*/ 300000 h 685372"/>
                    <a:gd name="connsiteX54" fmla="*/ 294145 w 740382"/>
                    <a:gd name="connsiteY54" fmla="*/ 280950 h 685372"/>
                    <a:gd name="connsiteX55" fmla="*/ 446238 w 740382"/>
                    <a:gd name="connsiteY55" fmla="*/ 280950 h 685372"/>
                    <a:gd name="connsiteX56" fmla="*/ 455763 w 740382"/>
                    <a:gd name="connsiteY56" fmla="*/ 290475 h 685372"/>
                    <a:gd name="connsiteX57" fmla="*/ 455763 w 740382"/>
                    <a:gd name="connsiteY57" fmla="*/ 351490 h 685372"/>
                    <a:gd name="connsiteX58" fmla="*/ 446238 w 740382"/>
                    <a:gd name="connsiteY58" fmla="*/ 361015 h 685372"/>
                    <a:gd name="connsiteX59" fmla="*/ 294145 w 740382"/>
                    <a:gd name="connsiteY59" fmla="*/ 361015 h 685372"/>
                    <a:gd name="connsiteX60" fmla="*/ 284620 w 740382"/>
                    <a:gd name="connsiteY60" fmla="*/ 351490 h 685372"/>
                    <a:gd name="connsiteX61" fmla="*/ 284620 w 740382"/>
                    <a:gd name="connsiteY61" fmla="*/ 290475 h 685372"/>
                    <a:gd name="connsiteX62" fmla="*/ 294145 w 740382"/>
                    <a:gd name="connsiteY62" fmla="*/ 280950 h 685372"/>
                    <a:gd name="connsiteX63" fmla="*/ 500709 w 740382"/>
                    <a:gd name="connsiteY63" fmla="*/ 262579 h 685372"/>
                    <a:gd name="connsiteX64" fmla="*/ 500709 w 740382"/>
                    <a:gd name="connsiteY64" fmla="*/ 388278 h 685372"/>
                    <a:gd name="connsiteX65" fmla="*/ 706998 w 740382"/>
                    <a:gd name="connsiteY65" fmla="*/ 388278 h 685372"/>
                    <a:gd name="connsiteX66" fmla="*/ 706998 w 740382"/>
                    <a:gd name="connsiteY66" fmla="*/ 324352 h 685372"/>
                    <a:gd name="connsiteX67" fmla="*/ 657057 w 740382"/>
                    <a:gd name="connsiteY67" fmla="*/ 262579 h 685372"/>
                    <a:gd name="connsiteX68" fmla="*/ 239674 w 740382"/>
                    <a:gd name="connsiteY68" fmla="*/ 143563 h 685372"/>
                    <a:gd name="connsiteX69" fmla="*/ 69423 w 740382"/>
                    <a:gd name="connsiteY69" fmla="*/ 273220 h 685372"/>
                    <a:gd name="connsiteX70" fmla="*/ 69423 w 740382"/>
                    <a:gd name="connsiteY70" fmla="*/ 619804 h 685372"/>
                    <a:gd name="connsiteX71" fmla="*/ 239674 w 740382"/>
                    <a:gd name="connsiteY71" fmla="*/ 619804 h 685372"/>
                    <a:gd name="connsiteX72" fmla="*/ 361434 w 740382"/>
                    <a:gd name="connsiteY72" fmla="*/ 85553 h 685372"/>
                    <a:gd name="connsiteX73" fmla="*/ 361434 w 740382"/>
                    <a:gd name="connsiteY73" fmla="*/ 118072 h 685372"/>
                    <a:gd name="connsiteX74" fmla="*/ 351909 w 740382"/>
                    <a:gd name="connsiteY74" fmla="*/ 127597 h 685372"/>
                    <a:gd name="connsiteX75" fmla="*/ 319390 w 740382"/>
                    <a:gd name="connsiteY75" fmla="*/ 127597 h 685372"/>
                    <a:gd name="connsiteX76" fmla="*/ 319390 w 740382"/>
                    <a:gd name="connsiteY76" fmla="*/ 145107 h 685372"/>
                    <a:gd name="connsiteX77" fmla="*/ 351909 w 740382"/>
                    <a:gd name="connsiteY77" fmla="*/ 145107 h 685372"/>
                    <a:gd name="connsiteX78" fmla="*/ 361434 w 740382"/>
                    <a:gd name="connsiteY78" fmla="*/ 154632 h 685372"/>
                    <a:gd name="connsiteX79" fmla="*/ 361434 w 740382"/>
                    <a:gd name="connsiteY79" fmla="*/ 187151 h 685372"/>
                    <a:gd name="connsiteX80" fmla="*/ 378949 w 740382"/>
                    <a:gd name="connsiteY80" fmla="*/ 187151 h 685372"/>
                    <a:gd name="connsiteX81" fmla="*/ 378949 w 740382"/>
                    <a:gd name="connsiteY81" fmla="*/ 154632 h 685372"/>
                    <a:gd name="connsiteX82" fmla="*/ 388474 w 740382"/>
                    <a:gd name="connsiteY82" fmla="*/ 145107 h 685372"/>
                    <a:gd name="connsiteX83" fmla="*/ 420993 w 740382"/>
                    <a:gd name="connsiteY83" fmla="*/ 145107 h 685372"/>
                    <a:gd name="connsiteX84" fmla="*/ 420993 w 740382"/>
                    <a:gd name="connsiteY84" fmla="*/ 127597 h 685372"/>
                    <a:gd name="connsiteX85" fmla="*/ 388474 w 740382"/>
                    <a:gd name="connsiteY85" fmla="*/ 127597 h 685372"/>
                    <a:gd name="connsiteX86" fmla="*/ 378949 w 740382"/>
                    <a:gd name="connsiteY86" fmla="*/ 118072 h 685372"/>
                    <a:gd name="connsiteX87" fmla="*/ 378949 w 740382"/>
                    <a:gd name="connsiteY87" fmla="*/ 85553 h 685372"/>
                    <a:gd name="connsiteX88" fmla="*/ 351909 w 740382"/>
                    <a:gd name="connsiteY88" fmla="*/ 66503 h 685372"/>
                    <a:gd name="connsiteX89" fmla="*/ 388474 w 740382"/>
                    <a:gd name="connsiteY89" fmla="*/ 66503 h 685372"/>
                    <a:gd name="connsiteX90" fmla="*/ 397999 w 740382"/>
                    <a:gd name="connsiteY90" fmla="*/ 76028 h 685372"/>
                    <a:gd name="connsiteX91" fmla="*/ 397999 w 740382"/>
                    <a:gd name="connsiteY91" fmla="*/ 108547 h 685372"/>
                    <a:gd name="connsiteX92" fmla="*/ 430518 w 740382"/>
                    <a:gd name="connsiteY92" fmla="*/ 108547 h 685372"/>
                    <a:gd name="connsiteX93" fmla="*/ 440043 w 740382"/>
                    <a:gd name="connsiteY93" fmla="*/ 118072 h 685372"/>
                    <a:gd name="connsiteX94" fmla="*/ 440043 w 740382"/>
                    <a:gd name="connsiteY94" fmla="*/ 154632 h 685372"/>
                    <a:gd name="connsiteX95" fmla="*/ 430518 w 740382"/>
                    <a:gd name="connsiteY95" fmla="*/ 164157 h 685372"/>
                    <a:gd name="connsiteX96" fmla="*/ 397999 w 740382"/>
                    <a:gd name="connsiteY96" fmla="*/ 164157 h 685372"/>
                    <a:gd name="connsiteX97" fmla="*/ 397999 w 740382"/>
                    <a:gd name="connsiteY97" fmla="*/ 196676 h 685372"/>
                    <a:gd name="connsiteX98" fmla="*/ 388474 w 740382"/>
                    <a:gd name="connsiteY98" fmla="*/ 206201 h 685372"/>
                    <a:gd name="connsiteX99" fmla="*/ 351909 w 740382"/>
                    <a:gd name="connsiteY99" fmla="*/ 206201 h 685372"/>
                    <a:gd name="connsiteX100" fmla="*/ 342384 w 740382"/>
                    <a:gd name="connsiteY100" fmla="*/ 196676 h 685372"/>
                    <a:gd name="connsiteX101" fmla="*/ 342384 w 740382"/>
                    <a:gd name="connsiteY101" fmla="*/ 164157 h 685372"/>
                    <a:gd name="connsiteX102" fmla="*/ 309865 w 740382"/>
                    <a:gd name="connsiteY102" fmla="*/ 164157 h 685372"/>
                    <a:gd name="connsiteX103" fmla="*/ 300340 w 740382"/>
                    <a:gd name="connsiteY103" fmla="*/ 154632 h 685372"/>
                    <a:gd name="connsiteX104" fmla="*/ 300340 w 740382"/>
                    <a:gd name="connsiteY104" fmla="*/ 118072 h 685372"/>
                    <a:gd name="connsiteX105" fmla="*/ 309865 w 740382"/>
                    <a:gd name="connsiteY105" fmla="*/ 108547 h 685372"/>
                    <a:gd name="connsiteX106" fmla="*/ 342384 w 740382"/>
                    <a:gd name="connsiteY106" fmla="*/ 108547 h 685372"/>
                    <a:gd name="connsiteX107" fmla="*/ 342384 w 740382"/>
                    <a:gd name="connsiteY107" fmla="*/ 76028 h 685372"/>
                    <a:gd name="connsiteX108" fmla="*/ 351909 w 740382"/>
                    <a:gd name="connsiteY108" fmla="*/ 66503 h 685372"/>
                    <a:gd name="connsiteX109" fmla="*/ 258724 w 740382"/>
                    <a:gd name="connsiteY109" fmla="*/ 19050 h 685372"/>
                    <a:gd name="connsiteX110" fmla="*/ 258724 w 740382"/>
                    <a:gd name="connsiteY110" fmla="*/ 619804 h 685372"/>
                    <a:gd name="connsiteX111" fmla="*/ 481659 w 740382"/>
                    <a:gd name="connsiteY111" fmla="*/ 619804 h 685372"/>
                    <a:gd name="connsiteX112" fmla="*/ 481659 w 740382"/>
                    <a:gd name="connsiteY112" fmla="*/ 19050 h 685372"/>
                    <a:gd name="connsiteX113" fmla="*/ 249199 w 740382"/>
                    <a:gd name="connsiteY113" fmla="*/ 0 h 685372"/>
                    <a:gd name="connsiteX114" fmla="*/ 491184 w 740382"/>
                    <a:gd name="connsiteY114" fmla="*/ 0 h 685372"/>
                    <a:gd name="connsiteX115" fmla="*/ 500709 w 740382"/>
                    <a:gd name="connsiteY115" fmla="*/ 9525 h 685372"/>
                    <a:gd name="connsiteX116" fmla="*/ 500709 w 740382"/>
                    <a:gd name="connsiteY116" fmla="*/ 243529 h 685372"/>
                    <a:gd name="connsiteX117" fmla="*/ 661606 w 740382"/>
                    <a:gd name="connsiteY117" fmla="*/ 243529 h 685372"/>
                    <a:gd name="connsiteX118" fmla="*/ 669015 w 740382"/>
                    <a:gd name="connsiteY118" fmla="*/ 247064 h 685372"/>
                    <a:gd name="connsiteX119" fmla="*/ 723932 w 740382"/>
                    <a:gd name="connsiteY119" fmla="*/ 314994 h 685372"/>
                    <a:gd name="connsiteX120" fmla="*/ 726048 w 740382"/>
                    <a:gd name="connsiteY120" fmla="*/ 320985 h 685372"/>
                    <a:gd name="connsiteX121" fmla="*/ 726048 w 740382"/>
                    <a:gd name="connsiteY121" fmla="*/ 397803 h 685372"/>
                    <a:gd name="connsiteX122" fmla="*/ 716523 w 740382"/>
                    <a:gd name="connsiteY122" fmla="*/ 407328 h 685372"/>
                    <a:gd name="connsiteX123" fmla="*/ 695157 w 740382"/>
                    <a:gd name="connsiteY123" fmla="*/ 407328 h 685372"/>
                    <a:gd name="connsiteX124" fmla="*/ 695157 w 740382"/>
                    <a:gd name="connsiteY124" fmla="*/ 619804 h 685372"/>
                    <a:gd name="connsiteX125" fmla="*/ 730857 w 740382"/>
                    <a:gd name="connsiteY125" fmla="*/ 619804 h 685372"/>
                    <a:gd name="connsiteX126" fmla="*/ 740382 w 740382"/>
                    <a:gd name="connsiteY126" fmla="*/ 629329 h 685372"/>
                    <a:gd name="connsiteX127" fmla="*/ 740382 w 740382"/>
                    <a:gd name="connsiteY127" fmla="*/ 675847 h 685372"/>
                    <a:gd name="connsiteX128" fmla="*/ 730857 w 740382"/>
                    <a:gd name="connsiteY128" fmla="*/ 685372 h 685372"/>
                    <a:gd name="connsiteX129" fmla="*/ 9525 w 740382"/>
                    <a:gd name="connsiteY129" fmla="*/ 685372 h 685372"/>
                    <a:gd name="connsiteX130" fmla="*/ 0 w 740382"/>
                    <a:gd name="connsiteY130" fmla="*/ 675847 h 685372"/>
                    <a:gd name="connsiteX131" fmla="*/ 0 w 740382"/>
                    <a:gd name="connsiteY131" fmla="*/ 629329 h 685372"/>
                    <a:gd name="connsiteX132" fmla="*/ 9525 w 740382"/>
                    <a:gd name="connsiteY132" fmla="*/ 619804 h 685372"/>
                    <a:gd name="connsiteX133" fmla="*/ 50373 w 740382"/>
                    <a:gd name="connsiteY133" fmla="*/ 619804 h 685372"/>
                    <a:gd name="connsiteX134" fmla="*/ 50373 w 740382"/>
                    <a:gd name="connsiteY134" fmla="*/ 268500 h 685372"/>
                    <a:gd name="connsiteX135" fmla="*/ 54127 w 740382"/>
                    <a:gd name="connsiteY135" fmla="*/ 260923 h 685372"/>
                    <a:gd name="connsiteX136" fmla="*/ 239674 w 740382"/>
                    <a:gd name="connsiteY136" fmla="*/ 119619 h 685372"/>
                    <a:gd name="connsiteX137" fmla="*/ 239674 w 740382"/>
                    <a:gd name="connsiteY137" fmla="*/ 9525 h 685372"/>
                    <a:gd name="connsiteX138" fmla="*/ 249199 w 740382"/>
                    <a:gd name="connsiteY138" fmla="*/ 0 h 685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740382" h="685372">
                      <a:moveTo>
                        <a:pt x="19050" y="638854"/>
                      </a:moveTo>
                      <a:lnTo>
                        <a:pt x="19050" y="666322"/>
                      </a:lnTo>
                      <a:lnTo>
                        <a:pt x="721332" y="666322"/>
                      </a:lnTo>
                      <a:lnTo>
                        <a:pt x="721332" y="638854"/>
                      </a:lnTo>
                      <a:close/>
                      <a:moveTo>
                        <a:pt x="303670" y="521629"/>
                      </a:moveTo>
                      <a:lnTo>
                        <a:pt x="303670" y="563589"/>
                      </a:lnTo>
                      <a:lnTo>
                        <a:pt x="436713" y="563589"/>
                      </a:lnTo>
                      <a:lnTo>
                        <a:pt x="436713" y="521629"/>
                      </a:lnTo>
                      <a:close/>
                      <a:moveTo>
                        <a:pt x="294145" y="502579"/>
                      </a:moveTo>
                      <a:lnTo>
                        <a:pt x="446238" y="502579"/>
                      </a:lnTo>
                      <a:cubicBezTo>
                        <a:pt x="451498" y="502579"/>
                        <a:pt x="455763" y="506844"/>
                        <a:pt x="455763" y="512104"/>
                      </a:cubicBezTo>
                      <a:lnTo>
                        <a:pt x="455763" y="573114"/>
                      </a:lnTo>
                      <a:cubicBezTo>
                        <a:pt x="455763" y="578374"/>
                        <a:pt x="451498" y="582639"/>
                        <a:pt x="446238" y="582639"/>
                      </a:cubicBezTo>
                      <a:lnTo>
                        <a:pt x="294145" y="582639"/>
                      </a:lnTo>
                      <a:cubicBezTo>
                        <a:pt x="288885" y="582639"/>
                        <a:pt x="284620" y="578374"/>
                        <a:pt x="284620" y="573114"/>
                      </a:cubicBezTo>
                      <a:lnTo>
                        <a:pt x="284620" y="512104"/>
                      </a:lnTo>
                      <a:cubicBezTo>
                        <a:pt x="284620" y="506844"/>
                        <a:pt x="288885" y="502579"/>
                        <a:pt x="294145" y="502579"/>
                      </a:cubicBezTo>
                      <a:close/>
                      <a:moveTo>
                        <a:pt x="303670" y="407329"/>
                      </a:moveTo>
                      <a:lnTo>
                        <a:pt x="303670" y="449289"/>
                      </a:lnTo>
                      <a:lnTo>
                        <a:pt x="436713" y="449289"/>
                      </a:lnTo>
                      <a:lnTo>
                        <a:pt x="436713" y="407329"/>
                      </a:lnTo>
                      <a:close/>
                      <a:moveTo>
                        <a:pt x="500709" y="407328"/>
                      </a:moveTo>
                      <a:lnTo>
                        <a:pt x="500709" y="458456"/>
                      </a:lnTo>
                      <a:lnTo>
                        <a:pt x="549366" y="420779"/>
                      </a:lnTo>
                      <a:cubicBezTo>
                        <a:pt x="553515" y="417556"/>
                        <a:pt x="559505" y="418314"/>
                        <a:pt x="562728" y="422476"/>
                      </a:cubicBezTo>
                      <a:cubicBezTo>
                        <a:pt x="565951" y="426634"/>
                        <a:pt x="565189" y="432620"/>
                        <a:pt x="561031" y="435838"/>
                      </a:cubicBezTo>
                      <a:lnTo>
                        <a:pt x="500709" y="482548"/>
                      </a:lnTo>
                      <a:lnTo>
                        <a:pt x="500709" y="619804"/>
                      </a:lnTo>
                      <a:lnTo>
                        <a:pt x="551662" y="619804"/>
                      </a:lnTo>
                      <a:lnTo>
                        <a:pt x="614200" y="565900"/>
                      </a:lnTo>
                      <a:cubicBezTo>
                        <a:pt x="618185" y="562454"/>
                        <a:pt x="624199" y="562910"/>
                        <a:pt x="627631" y="566895"/>
                      </a:cubicBezTo>
                      <a:cubicBezTo>
                        <a:pt x="631068" y="570881"/>
                        <a:pt x="630622" y="576895"/>
                        <a:pt x="626636" y="580327"/>
                      </a:cubicBezTo>
                      <a:lnTo>
                        <a:pt x="580836" y="619804"/>
                      </a:lnTo>
                      <a:lnTo>
                        <a:pt x="676107" y="619804"/>
                      </a:lnTo>
                      <a:lnTo>
                        <a:pt x="676107" y="464262"/>
                      </a:lnTo>
                      <a:lnTo>
                        <a:pt x="560896" y="550241"/>
                      </a:lnTo>
                      <a:cubicBezTo>
                        <a:pt x="559184" y="551520"/>
                        <a:pt x="557189" y="552134"/>
                        <a:pt x="555208" y="552134"/>
                      </a:cubicBezTo>
                      <a:cubicBezTo>
                        <a:pt x="552301" y="552134"/>
                        <a:pt x="549436" y="550813"/>
                        <a:pt x="547566" y="548306"/>
                      </a:cubicBezTo>
                      <a:cubicBezTo>
                        <a:pt x="544418" y="544088"/>
                        <a:pt x="545287" y="538120"/>
                        <a:pt x="549501" y="534976"/>
                      </a:cubicBezTo>
                      <a:lnTo>
                        <a:pt x="676107" y="440494"/>
                      </a:lnTo>
                      <a:lnTo>
                        <a:pt x="676107" y="407328"/>
                      </a:lnTo>
                      <a:close/>
                      <a:moveTo>
                        <a:pt x="294145" y="388279"/>
                      </a:moveTo>
                      <a:lnTo>
                        <a:pt x="446238" y="388279"/>
                      </a:lnTo>
                      <a:cubicBezTo>
                        <a:pt x="451498" y="388279"/>
                        <a:pt x="455763" y="392544"/>
                        <a:pt x="455763" y="397804"/>
                      </a:cubicBezTo>
                      <a:lnTo>
                        <a:pt x="455763" y="458814"/>
                      </a:lnTo>
                      <a:cubicBezTo>
                        <a:pt x="455763" y="464074"/>
                        <a:pt x="451498" y="468339"/>
                        <a:pt x="446238" y="468339"/>
                      </a:cubicBezTo>
                      <a:lnTo>
                        <a:pt x="294145" y="468339"/>
                      </a:lnTo>
                      <a:cubicBezTo>
                        <a:pt x="288885" y="468339"/>
                        <a:pt x="284620" y="464074"/>
                        <a:pt x="284620" y="458814"/>
                      </a:cubicBezTo>
                      <a:lnTo>
                        <a:pt x="284620" y="397804"/>
                      </a:lnTo>
                      <a:cubicBezTo>
                        <a:pt x="284620" y="392544"/>
                        <a:pt x="288885" y="388279"/>
                        <a:pt x="294145" y="388279"/>
                      </a:cubicBezTo>
                      <a:close/>
                      <a:moveTo>
                        <a:pt x="303670" y="300000"/>
                      </a:moveTo>
                      <a:lnTo>
                        <a:pt x="303670" y="341965"/>
                      </a:lnTo>
                      <a:lnTo>
                        <a:pt x="436713" y="341965"/>
                      </a:lnTo>
                      <a:lnTo>
                        <a:pt x="436713" y="300000"/>
                      </a:lnTo>
                      <a:close/>
                      <a:moveTo>
                        <a:pt x="294145" y="280950"/>
                      </a:moveTo>
                      <a:lnTo>
                        <a:pt x="446238" y="280950"/>
                      </a:lnTo>
                      <a:cubicBezTo>
                        <a:pt x="451498" y="280950"/>
                        <a:pt x="455763" y="285215"/>
                        <a:pt x="455763" y="290475"/>
                      </a:cubicBezTo>
                      <a:lnTo>
                        <a:pt x="455763" y="351490"/>
                      </a:lnTo>
                      <a:cubicBezTo>
                        <a:pt x="455763" y="356750"/>
                        <a:pt x="451498" y="361015"/>
                        <a:pt x="446238" y="361015"/>
                      </a:cubicBezTo>
                      <a:lnTo>
                        <a:pt x="294145" y="361015"/>
                      </a:lnTo>
                      <a:cubicBezTo>
                        <a:pt x="288885" y="361015"/>
                        <a:pt x="284620" y="356750"/>
                        <a:pt x="284620" y="351490"/>
                      </a:cubicBezTo>
                      <a:lnTo>
                        <a:pt x="284620" y="290475"/>
                      </a:lnTo>
                      <a:cubicBezTo>
                        <a:pt x="284620" y="285215"/>
                        <a:pt x="288885" y="280950"/>
                        <a:pt x="294145" y="280950"/>
                      </a:cubicBezTo>
                      <a:close/>
                      <a:moveTo>
                        <a:pt x="500709" y="262579"/>
                      </a:moveTo>
                      <a:lnTo>
                        <a:pt x="500709" y="388278"/>
                      </a:lnTo>
                      <a:lnTo>
                        <a:pt x="706998" y="388278"/>
                      </a:lnTo>
                      <a:lnTo>
                        <a:pt x="706998" y="324352"/>
                      </a:lnTo>
                      <a:lnTo>
                        <a:pt x="657057" y="262579"/>
                      </a:lnTo>
                      <a:close/>
                      <a:moveTo>
                        <a:pt x="239674" y="143563"/>
                      </a:moveTo>
                      <a:lnTo>
                        <a:pt x="69423" y="273220"/>
                      </a:lnTo>
                      <a:lnTo>
                        <a:pt x="69423" y="619804"/>
                      </a:lnTo>
                      <a:lnTo>
                        <a:pt x="239674" y="619804"/>
                      </a:lnTo>
                      <a:close/>
                      <a:moveTo>
                        <a:pt x="361434" y="85553"/>
                      </a:moveTo>
                      <a:lnTo>
                        <a:pt x="361434" y="118072"/>
                      </a:lnTo>
                      <a:cubicBezTo>
                        <a:pt x="361434" y="123332"/>
                        <a:pt x="357169" y="127597"/>
                        <a:pt x="351909" y="127597"/>
                      </a:cubicBezTo>
                      <a:lnTo>
                        <a:pt x="319390" y="127597"/>
                      </a:lnTo>
                      <a:lnTo>
                        <a:pt x="319390" y="145107"/>
                      </a:lnTo>
                      <a:lnTo>
                        <a:pt x="351909" y="145107"/>
                      </a:lnTo>
                      <a:cubicBezTo>
                        <a:pt x="357169" y="145107"/>
                        <a:pt x="361434" y="149372"/>
                        <a:pt x="361434" y="154632"/>
                      </a:cubicBezTo>
                      <a:lnTo>
                        <a:pt x="361434" y="187151"/>
                      </a:lnTo>
                      <a:lnTo>
                        <a:pt x="378949" y="187151"/>
                      </a:lnTo>
                      <a:lnTo>
                        <a:pt x="378949" y="154632"/>
                      </a:lnTo>
                      <a:cubicBezTo>
                        <a:pt x="378949" y="149372"/>
                        <a:pt x="383214" y="145107"/>
                        <a:pt x="388474" y="145107"/>
                      </a:cubicBezTo>
                      <a:lnTo>
                        <a:pt x="420993" y="145107"/>
                      </a:lnTo>
                      <a:lnTo>
                        <a:pt x="420993" y="127597"/>
                      </a:lnTo>
                      <a:lnTo>
                        <a:pt x="388474" y="127597"/>
                      </a:lnTo>
                      <a:cubicBezTo>
                        <a:pt x="383214" y="127597"/>
                        <a:pt x="378949" y="123332"/>
                        <a:pt x="378949" y="118072"/>
                      </a:cubicBezTo>
                      <a:lnTo>
                        <a:pt x="378949" y="85553"/>
                      </a:lnTo>
                      <a:close/>
                      <a:moveTo>
                        <a:pt x="351909" y="66503"/>
                      </a:moveTo>
                      <a:lnTo>
                        <a:pt x="388474" y="66503"/>
                      </a:lnTo>
                      <a:cubicBezTo>
                        <a:pt x="393734" y="66503"/>
                        <a:pt x="397999" y="70768"/>
                        <a:pt x="397999" y="76028"/>
                      </a:cubicBezTo>
                      <a:lnTo>
                        <a:pt x="397999" y="108547"/>
                      </a:lnTo>
                      <a:lnTo>
                        <a:pt x="430518" y="108547"/>
                      </a:lnTo>
                      <a:cubicBezTo>
                        <a:pt x="435778" y="108547"/>
                        <a:pt x="440043" y="112812"/>
                        <a:pt x="440043" y="118072"/>
                      </a:cubicBezTo>
                      <a:lnTo>
                        <a:pt x="440043" y="154632"/>
                      </a:lnTo>
                      <a:cubicBezTo>
                        <a:pt x="440043" y="159892"/>
                        <a:pt x="435778" y="164157"/>
                        <a:pt x="430518" y="164157"/>
                      </a:cubicBezTo>
                      <a:lnTo>
                        <a:pt x="397999" y="164157"/>
                      </a:lnTo>
                      <a:lnTo>
                        <a:pt x="397999" y="196676"/>
                      </a:lnTo>
                      <a:cubicBezTo>
                        <a:pt x="397999" y="201936"/>
                        <a:pt x="393734" y="206201"/>
                        <a:pt x="388474" y="206201"/>
                      </a:cubicBezTo>
                      <a:lnTo>
                        <a:pt x="351909" y="206201"/>
                      </a:lnTo>
                      <a:cubicBezTo>
                        <a:pt x="346649" y="206201"/>
                        <a:pt x="342384" y="201936"/>
                        <a:pt x="342384" y="196676"/>
                      </a:cubicBezTo>
                      <a:lnTo>
                        <a:pt x="342384" y="164157"/>
                      </a:lnTo>
                      <a:lnTo>
                        <a:pt x="309865" y="164157"/>
                      </a:lnTo>
                      <a:cubicBezTo>
                        <a:pt x="304605" y="164157"/>
                        <a:pt x="300340" y="159892"/>
                        <a:pt x="300340" y="154632"/>
                      </a:cubicBezTo>
                      <a:lnTo>
                        <a:pt x="300340" y="118072"/>
                      </a:lnTo>
                      <a:cubicBezTo>
                        <a:pt x="300340" y="112812"/>
                        <a:pt x="304605" y="108547"/>
                        <a:pt x="309865" y="108547"/>
                      </a:cubicBezTo>
                      <a:lnTo>
                        <a:pt x="342384" y="108547"/>
                      </a:lnTo>
                      <a:lnTo>
                        <a:pt x="342384" y="76028"/>
                      </a:lnTo>
                      <a:cubicBezTo>
                        <a:pt x="342384" y="70768"/>
                        <a:pt x="346649" y="66503"/>
                        <a:pt x="351909" y="66503"/>
                      </a:cubicBezTo>
                      <a:close/>
                      <a:moveTo>
                        <a:pt x="258724" y="19050"/>
                      </a:moveTo>
                      <a:lnTo>
                        <a:pt x="258724" y="619804"/>
                      </a:lnTo>
                      <a:lnTo>
                        <a:pt x="481659" y="619804"/>
                      </a:lnTo>
                      <a:lnTo>
                        <a:pt x="481659" y="19050"/>
                      </a:lnTo>
                      <a:close/>
                      <a:moveTo>
                        <a:pt x="249199" y="0"/>
                      </a:moveTo>
                      <a:lnTo>
                        <a:pt x="491184" y="0"/>
                      </a:lnTo>
                      <a:cubicBezTo>
                        <a:pt x="496444" y="0"/>
                        <a:pt x="500709" y="4265"/>
                        <a:pt x="500709" y="9525"/>
                      </a:cubicBezTo>
                      <a:lnTo>
                        <a:pt x="500709" y="243529"/>
                      </a:lnTo>
                      <a:lnTo>
                        <a:pt x="661606" y="243529"/>
                      </a:lnTo>
                      <a:cubicBezTo>
                        <a:pt x="664480" y="243529"/>
                        <a:pt x="667206" y="244827"/>
                        <a:pt x="669015" y="247064"/>
                      </a:cubicBezTo>
                      <a:lnTo>
                        <a:pt x="723932" y="314994"/>
                      </a:lnTo>
                      <a:cubicBezTo>
                        <a:pt x="725300" y="316692"/>
                        <a:pt x="726048" y="318804"/>
                        <a:pt x="726048" y="320985"/>
                      </a:cubicBezTo>
                      <a:lnTo>
                        <a:pt x="726048" y="397803"/>
                      </a:lnTo>
                      <a:cubicBezTo>
                        <a:pt x="726048" y="403064"/>
                        <a:pt x="721784" y="407328"/>
                        <a:pt x="716523" y="407328"/>
                      </a:cubicBezTo>
                      <a:lnTo>
                        <a:pt x="695157" y="407328"/>
                      </a:lnTo>
                      <a:lnTo>
                        <a:pt x="695157" y="619804"/>
                      </a:lnTo>
                      <a:lnTo>
                        <a:pt x="730857" y="619804"/>
                      </a:lnTo>
                      <a:cubicBezTo>
                        <a:pt x="736118" y="619804"/>
                        <a:pt x="740382" y="624069"/>
                        <a:pt x="740382" y="629329"/>
                      </a:cubicBezTo>
                      <a:lnTo>
                        <a:pt x="740382" y="675847"/>
                      </a:lnTo>
                      <a:cubicBezTo>
                        <a:pt x="740382" y="681107"/>
                        <a:pt x="736118" y="685372"/>
                        <a:pt x="730857" y="685372"/>
                      </a:cubicBezTo>
                      <a:lnTo>
                        <a:pt x="9525" y="685372"/>
                      </a:lnTo>
                      <a:cubicBezTo>
                        <a:pt x="4265" y="685372"/>
                        <a:pt x="0" y="681107"/>
                        <a:pt x="0" y="675847"/>
                      </a:cubicBezTo>
                      <a:lnTo>
                        <a:pt x="0" y="629329"/>
                      </a:lnTo>
                      <a:cubicBezTo>
                        <a:pt x="0" y="624069"/>
                        <a:pt x="4265" y="619804"/>
                        <a:pt x="9525" y="619804"/>
                      </a:cubicBezTo>
                      <a:lnTo>
                        <a:pt x="50373" y="619804"/>
                      </a:lnTo>
                      <a:lnTo>
                        <a:pt x="50373" y="268500"/>
                      </a:lnTo>
                      <a:cubicBezTo>
                        <a:pt x="50373" y="265528"/>
                        <a:pt x="51764" y="262723"/>
                        <a:pt x="54127" y="260923"/>
                      </a:cubicBezTo>
                      <a:lnTo>
                        <a:pt x="239674" y="119619"/>
                      </a:lnTo>
                      <a:lnTo>
                        <a:pt x="239674" y="9525"/>
                      </a:lnTo>
                      <a:cubicBezTo>
                        <a:pt x="239674" y="4265"/>
                        <a:pt x="243938" y="0"/>
                        <a:pt x="2491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48B2BF3-27AD-4551-AD62-65718CE03A03}"/>
                </a:ext>
              </a:extLst>
            </p:cNvPr>
            <p:cNvGrpSpPr/>
            <p:nvPr/>
          </p:nvGrpSpPr>
          <p:grpSpPr>
            <a:xfrm>
              <a:off x="8222943" y="3871081"/>
              <a:ext cx="2817714" cy="2299773"/>
              <a:chOff x="8222943" y="3871081"/>
              <a:chExt cx="2817714" cy="2299773"/>
            </a:xfrm>
          </p:grpSpPr>
          <p:sp>
            <p:nvSpPr>
              <p:cNvPr id="114" name="Google Shape;375;p19">
                <a:extLst>
                  <a:ext uri="{FF2B5EF4-FFF2-40B4-BE49-F238E27FC236}">
                    <a16:creationId xmlns:a16="http://schemas.microsoft.com/office/drawing/2014/main" id="{95368CAE-6008-4C6B-BAF8-91C4AEA0C75F}"/>
                  </a:ext>
                </a:extLst>
              </p:cNvPr>
              <p:cNvSpPr/>
              <p:nvPr/>
            </p:nvSpPr>
            <p:spPr>
              <a:xfrm>
                <a:off x="8222943" y="4214991"/>
                <a:ext cx="2817714" cy="1690819"/>
              </a:xfrm>
              <a:prstGeom prst="roundRect">
                <a:avLst>
                  <a:gd name="adj" fmla="val 13347"/>
                </a:avLst>
              </a:prstGeom>
              <a:noFill/>
              <a:ln w="28575" cap="flat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sp>
            <p:nvSpPr>
              <p:cNvPr id="115" name="Google Shape;392;p19">
                <a:extLst>
                  <a:ext uri="{FF2B5EF4-FFF2-40B4-BE49-F238E27FC236}">
                    <a16:creationId xmlns:a16="http://schemas.microsoft.com/office/drawing/2014/main" id="{53747831-3620-446A-9CD4-990C5B7B2672}"/>
                  </a:ext>
                </a:extLst>
              </p:cNvPr>
              <p:cNvSpPr txBox="1"/>
              <p:nvPr/>
            </p:nvSpPr>
            <p:spPr>
              <a:xfrm>
                <a:off x="8494721" y="4617458"/>
                <a:ext cx="2274159" cy="10472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sp>
            <p:nvSpPr>
              <p:cNvPr id="117" name="Google Shape;394;p19">
                <a:extLst>
                  <a:ext uri="{FF2B5EF4-FFF2-40B4-BE49-F238E27FC236}">
                    <a16:creationId xmlns:a16="http://schemas.microsoft.com/office/drawing/2014/main" id="{E5F4758C-7211-4FB1-A43C-CAB2FF126AA4}"/>
                  </a:ext>
                </a:extLst>
              </p:cNvPr>
              <p:cNvSpPr txBox="1"/>
              <p:nvPr/>
            </p:nvSpPr>
            <p:spPr>
              <a:xfrm>
                <a:off x="9353068" y="5664745"/>
                <a:ext cx="557465" cy="5061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chemeClr val="dk1"/>
                    </a:solidFill>
                    <a:latin typeface="Tw Cen MT (Headings)"/>
                    <a:ea typeface="Roboto"/>
                    <a:cs typeface="Roboto"/>
                    <a:sym typeface="Roboto"/>
                  </a:rPr>
                  <a:t>04</a:t>
                </a:r>
                <a:endParaRPr b="1">
                  <a:latin typeface="Tw Cen MT (Headings)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3B222A4-F075-4CD8-A106-EFA87FDDE9E4}"/>
                  </a:ext>
                </a:extLst>
              </p:cNvPr>
              <p:cNvGrpSpPr/>
              <p:nvPr/>
            </p:nvGrpSpPr>
            <p:grpSpPr>
              <a:xfrm>
                <a:off x="9303703" y="3871081"/>
                <a:ext cx="656194" cy="656172"/>
                <a:chOff x="9303703" y="3871081"/>
                <a:chExt cx="656194" cy="656172"/>
              </a:xfrm>
            </p:grpSpPr>
            <p:sp>
              <p:nvSpPr>
                <p:cNvPr id="116" name="Google Shape;393;p19">
                  <a:extLst>
                    <a:ext uri="{FF2B5EF4-FFF2-40B4-BE49-F238E27FC236}">
                      <a16:creationId xmlns:a16="http://schemas.microsoft.com/office/drawing/2014/main" id="{AB8F31B3-FE3A-4C23-B771-6F4A125DEFB3}"/>
                    </a:ext>
                  </a:extLst>
                </p:cNvPr>
                <p:cNvSpPr/>
                <p:nvPr/>
              </p:nvSpPr>
              <p:spPr>
                <a:xfrm>
                  <a:off x="9303703" y="3871081"/>
                  <a:ext cx="656194" cy="65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7" h="4647" extrusionOk="0">
                      <a:moveTo>
                        <a:pt x="2323" y="0"/>
                      </a:moveTo>
                      <a:cubicBezTo>
                        <a:pt x="1053" y="0"/>
                        <a:pt x="0" y="1053"/>
                        <a:pt x="0" y="2323"/>
                      </a:cubicBezTo>
                      <a:cubicBezTo>
                        <a:pt x="0" y="3620"/>
                        <a:pt x="1053" y="4646"/>
                        <a:pt x="2323" y="4646"/>
                      </a:cubicBezTo>
                      <a:cubicBezTo>
                        <a:pt x="3592" y="4646"/>
                        <a:pt x="4646" y="3620"/>
                        <a:pt x="4646" y="2323"/>
                      </a:cubicBezTo>
                      <a:cubicBezTo>
                        <a:pt x="4646" y="1053"/>
                        <a:pt x="3592" y="0"/>
                        <a:pt x="232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73" name="Graphic 8">
                  <a:extLst>
                    <a:ext uri="{FF2B5EF4-FFF2-40B4-BE49-F238E27FC236}">
                      <a16:creationId xmlns:a16="http://schemas.microsoft.com/office/drawing/2014/main" id="{C6025742-5511-4017-8FDC-3DF742B332DB}"/>
                    </a:ext>
                  </a:extLst>
                </p:cNvPr>
                <p:cNvSpPr/>
                <p:nvPr/>
              </p:nvSpPr>
              <p:spPr>
                <a:xfrm>
                  <a:off x="9431235" y="3982085"/>
                  <a:ext cx="401130" cy="434164"/>
                </a:xfrm>
                <a:custGeom>
                  <a:avLst/>
                  <a:gdLst>
                    <a:gd name="connsiteX0" fmla="*/ 588765 w 809625"/>
                    <a:gd name="connsiteY0" fmla="*/ 660205 h 876300"/>
                    <a:gd name="connsiteX1" fmla="*/ 581472 w 809625"/>
                    <a:gd name="connsiteY1" fmla="*/ 663367 h 876300"/>
                    <a:gd name="connsiteX2" fmla="*/ 574142 w 809625"/>
                    <a:gd name="connsiteY2" fmla="*/ 660428 h 876300"/>
                    <a:gd name="connsiteX3" fmla="*/ 571091 w 809625"/>
                    <a:gd name="connsiteY3" fmla="*/ 653136 h 876300"/>
                    <a:gd name="connsiteX4" fmla="*/ 574105 w 809625"/>
                    <a:gd name="connsiteY4" fmla="*/ 645806 h 876300"/>
                    <a:gd name="connsiteX5" fmla="*/ 696111 w 809625"/>
                    <a:gd name="connsiteY5" fmla="*/ 521238 h 876300"/>
                    <a:gd name="connsiteX6" fmla="*/ 703627 w 809625"/>
                    <a:gd name="connsiteY6" fmla="*/ 480831 h 876300"/>
                    <a:gd name="connsiteX7" fmla="*/ 703031 w 809625"/>
                    <a:gd name="connsiteY7" fmla="*/ 479529 h 876300"/>
                    <a:gd name="connsiteX8" fmla="*/ 695404 w 809625"/>
                    <a:gd name="connsiteY8" fmla="*/ 468739 h 876300"/>
                    <a:gd name="connsiteX9" fmla="*/ 695255 w 809625"/>
                    <a:gd name="connsiteY9" fmla="*/ 468627 h 876300"/>
                    <a:gd name="connsiteX10" fmla="*/ 668764 w 809625"/>
                    <a:gd name="connsiteY10" fmla="*/ 458171 h 876300"/>
                    <a:gd name="connsiteX11" fmla="*/ 642422 w 809625"/>
                    <a:gd name="connsiteY11" fmla="*/ 469408 h 876300"/>
                    <a:gd name="connsiteX12" fmla="*/ 512567 w 809625"/>
                    <a:gd name="connsiteY12" fmla="*/ 601567 h 876300"/>
                    <a:gd name="connsiteX13" fmla="*/ 498168 w 809625"/>
                    <a:gd name="connsiteY13" fmla="*/ 636914 h 876300"/>
                    <a:gd name="connsiteX14" fmla="*/ 498168 w 809625"/>
                    <a:gd name="connsiteY14" fmla="*/ 765387 h 876300"/>
                    <a:gd name="connsiteX15" fmla="*/ 690831 w 809625"/>
                    <a:gd name="connsiteY15" fmla="*/ 765387 h 876300"/>
                    <a:gd name="connsiteX16" fmla="*/ 690831 w 809625"/>
                    <a:gd name="connsiteY16" fmla="*/ 740272 h 876300"/>
                    <a:gd name="connsiteX17" fmla="*/ 711592 w 809625"/>
                    <a:gd name="connsiteY17" fmla="*/ 690118 h 876300"/>
                    <a:gd name="connsiteX18" fmla="*/ 769598 w 809625"/>
                    <a:gd name="connsiteY18" fmla="*/ 632112 h 876300"/>
                    <a:gd name="connsiteX19" fmla="*/ 780686 w 809625"/>
                    <a:gd name="connsiteY19" fmla="*/ 615853 h 876300"/>
                    <a:gd name="connsiteX20" fmla="*/ 784332 w 809625"/>
                    <a:gd name="connsiteY20" fmla="*/ 596468 h 876300"/>
                    <a:gd name="connsiteX21" fmla="*/ 784332 w 809625"/>
                    <a:gd name="connsiteY21" fmla="*/ 170595 h 876300"/>
                    <a:gd name="connsiteX22" fmla="*/ 753636 w 809625"/>
                    <a:gd name="connsiteY22" fmla="*/ 139862 h 876300"/>
                    <a:gd name="connsiteX23" fmla="*/ 722939 w 809625"/>
                    <a:gd name="connsiteY23" fmla="*/ 170595 h 876300"/>
                    <a:gd name="connsiteX24" fmla="*/ 722939 w 809625"/>
                    <a:gd name="connsiteY24" fmla="*/ 474014 h 876300"/>
                    <a:gd name="connsiteX25" fmla="*/ 710885 w 809625"/>
                    <a:gd name="connsiteY25" fmla="*/ 535592 h 876300"/>
                    <a:gd name="connsiteX26" fmla="*/ 588774 w 809625"/>
                    <a:gd name="connsiteY26" fmla="*/ 660236 h 876300"/>
                    <a:gd name="connsiteX27" fmla="*/ 346134 w 809625"/>
                    <a:gd name="connsiteY27" fmla="*/ 104145 h 876300"/>
                    <a:gd name="connsiteX28" fmla="*/ 466054 w 809625"/>
                    <a:gd name="connsiteY28" fmla="*/ 104145 h 876300"/>
                    <a:gd name="connsiteX29" fmla="*/ 473346 w 809625"/>
                    <a:gd name="connsiteY29" fmla="*/ 107196 h 876300"/>
                    <a:gd name="connsiteX30" fmla="*/ 476360 w 809625"/>
                    <a:gd name="connsiteY30" fmla="*/ 114488 h 876300"/>
                    <a:gd name="connsiteX31" fmla="*/ 476360 w 809625"/>
                    <a:gd name="connsiteY31" fmla="*/ 190391 h 876300"/>
                    <a:gd name="connsiteX32" fmla="*/ 552263 w 809625"/>
                    <a:gd name="connsiteY32" fmla="*/ 190391 h 876300"/>
                    <a:gd name="connsiteX33" fmla="*/ 562569 w 809625"/>
                    <a:gd name="connsiteY33" fmla="*/ 200697 h 876300"/>
                    <a:gd name="connsiteX34" fmla="*/ 562569 w 809625"/>
                    <a:gd name="connsiteY34" fmla="*/ 320655 h 876300"/>
                    <a:gd name="connsiteX35" fmla="*/ 559555 w 809625"/>
                    <a:gd name="connsiteY35" fmla="*/ 327910 h 876300"/>
                    <a:gd name="connsiteX36" fmla="*/ 552263 w 809625"/>
                    <a:gd name="connsiteY36" fmla="*/ 330924 h 876300"/>
                    <a:gd name="connsiteX37" fmla="*/ 476360 w 809625"/>
                    <a:gd name="connsiteY37" fmla="*/ 330924 h 876300"/>
                    <a:gd name="connsiteX38" fmla="*/ 476360 w 809625"/>
                    <a:gd name="connsiteY38" fmla="*/ 406901 h 876300"/>
                    <a:gd name="connsiteX39" fmla="*/ 476360 w 809625"/>
                    <a:gd name="connsiteY39" fmla="*/ 406864 h 876300"/>
                    <a:gd name="connsiteX40" fmla="*/ 466054 w 809625"/>
                    <a:gd name="connsiteY40" fmla="*/ 417170 h 876300"/>
                    <a:gd name="connsiteX41" fmla="*/ 346096 w 809625"/>
                    <a:gd name="connsiteY41" fmla="*/ 417170 h 876300"/>
                    <a:gd name="connsiteX42" fmla="*/ 335790 w 809625"/>
                    <a:gd name="connsiteY42" fmla="*/ 406864 h 876300"/>
                    <a:gd name="connsiteX43" fmla="*/ 335790 w 809625"/>
                    <a:gd name="connsiteY43" fmla="*/ 330924 h 876300"/>
                    <a:gd name="connsiteX44" fmla="*/ 259887 w 809625"/>
                    <a:gd name="connsiteY44" fmla="*/ 330924 h 876300"/>
                    <a:gd name="connsiteX45" fmla="*/ 252595 w 809625"/>
                    <a:gd name="connsiteY45" fmla="*/ 327910 h 876300"/>
                    <a:gd name="connsiteX46" fmla="*/ 249581 w 809625"/>
                    <a:gd name="connsiteY46" fmla="*/ 320655 h 876300"/>
                    <a:gd name="connsiteX47" fmla="*/ 249581 w 809625"/>
                    <a:gd name="connsiteY47" fmla="*/ 200697 h 876300"/>
                    <a:gd name="connsiteX48" fmla="*/ 259887 w 809625"/>
                    <a:gd name="connsiteY48" fmla="*/ 190391 h 876300"/>
                    <a:gd name="connsiteX49" fmla="*/ 335790 w 809625"/>
                    <a:gd name="connsiteY49" fmla="*/ 190391 h 876300"/>
                    <a:gd name="connsiteX50" fmla="*/ 335790 w 809625"/>
                    <a:gd name="connsiteY50" fmla="*/ 114488 h 876300"/>
                    <a:gd name="connsiteX51" fmla="*/ 346096 w 809625"/>
                    <a:gd name="connsiteY51" fmla="*/ 104145 h 876300"/>
                    <a:gd name="connsiteX52" fmla="*/ 455786 w 809625"/>
                    <a:gd name="connsiteY52" fmla="*/ 124721 h 876300"/>
                    <a:gd name="connsiteX53" fmla="*/ 356402 w 809625"/>
                    <a:gd name="connsiteY53" fmla="*/ 124721 h 876300"/>
                    <a:gd name="connsiteX54" fmla="*/ 356402 w 809625"/>
                    <a:gd name="connsiteY54" fmla="*/ 200698 h 876300"/>
                    <a:gd name="connsiteX55" fmla="*/ 353388 w 809625"/>
                    <a:gd name="connsiteY55" fmla="*/ 207953 h 876300"/>
                    <a:gd name="connsiteX56" fmla="*/ 346096 w 809625"/>
                    <a:gd name="connsiteY56" fmla="*/ 210967 h 876300"/>
                    <a:gd name="connsiteX57" fmla="*/ 270193 w 809625"/>
                    <a:gd name="connsiteY57" fmla="*/ 210967 h 876300"/>
                    <a:gd name="connsiteX58" fmla="*/ 270193 w 809625"/>
                    <a:gd name="connsiteY58" fmla="*/ 310351 h 876300"/>
                    <a:gd name="connsiteX59" fmla="*/ 346096 w 809625"/>
                    <a:gd name="connsiteY59" fmla="*/ 310351 h 876300"/>
                    <a:gd name="connsiteX60" fmla="*/ 353388 w 809625"/>
                    <a:gd name="connsiteY60" fmla="*/ 313365 h 876300"/>
                    <a:gd name="connsiteX61" fmla="*/ 356402 w 809625"/>
                    <a:gd name="connsiteY61" fmla="*/ 320657 h 876300"/>
                    <a:gd name="connsiteX62" fmla="*/ 356402 w 809625"/>
                    <a:gd name="connsiteY62" fmla="*/ 396560 h 876300"/>
                    <a:gd name="connsiteX63" fmla="*/ 455748 w 809625"/>
                    <a:gd name="connsiteY63" fmla="*/ 396560 h 876300"/>
                    <a:gd name="connsiteX64" fmla="*/ 455748 w 809625"/>
                    <a:gd name="connsiteY64" fmla="*/ 320657 h 876300"/>
                    <a:gd name="connsiteX65" fmla="*/ 466054 w 809625"/>
                    <a:gd name="connsiteY65" fmla="*/ 310351 h 876300"/>
                    <a:gd name="connsiteX66" fmla="*/ 542031 w 809625"/>
                    <a:gd name="connsiteY66" fmla="*/ 310351 h 876300"/>
                    <a:gd name="connsiteX67" fmla="*/ 542031 w 809625"/>
                    <a:gd name="connsiteY67" fmla="*/ 210967 h 876300"/>
                    <a:gd name="connsiteX68" fmla="*/ 466054 w 809625"/>
                    <a:gd name="connsiteY68" fmla="*/ 210967 h 876300"/>
                    <a:gd name="connsiteX69" fmla="*/ 458761 w 809625"/>
                    <a:gd name="connsiteY69" fmla="*/ 207953 h 876300"/>
                    <a:gd name="connsiteX70" fmla="*/ 455748 w 809625"/>
                    <a:gd name="connsiteY70" fmla="*/ 200698 h 876300"/>
                    <a:gd name="connsiteX71" fmla="*/ 406077 w 809625"/>
                    <a:gd name="connsiteY71" fmla="*/ 7144 h 876300"/>
                    <a:gd name="connsiteX72" fmla="*/ 607216 w 809625"/>
                    <a:gd name="connsiteY72" fmla="*/ 106337 h 876300"/>
                    <a:gd name="connsiteX73" fmla="*/ 650934 w 809625"/>
                    <a:gd name="connsiteY73" fmla="*/ 326308 h 876300"/>
                    <a:gd name="connsiteX74" fmla="*/ 503078 w 809625"/>
                    <a:gd name="connsiteY74" fmla="*/ 494891 h 876300"/>
                    <a:gd name="connsiteX75" fmla="*/ 279316 w 809625"/>
                    <a:gd name="connsiteY75" fmla="*/ 480231 h 876300"/>
                    <a:gd name="connsiteX76" fmla="*/ 154710 w 809625"/>
                    <a:gd name="connsiteY76" fmla="*/ 293750 h 876300"/>
                    <a:gd name="connsiteX77" fmla="*/ 226817 w 809625"/>
                    <a:gd name="connsiteY77" fmla="*/ 81410 h 876300"/>
                    <a:gd name="connsiteX78" fmla="*/ 406078 w 809625"/>
                    <a:gd name="connsiteY78" fmla="*/ 7144 h 876300"/>
                    <a:gd name="connsiteX79" fmla="*/ 570793 w 809625"/>
                    <a:gd name="connsiteY79" fmla="*/ 95957 h 876300"/>
                    <a:gd name="connsiteX80" fmla="*/ 375683 w 809625"/>
                    <a:gd name="connsiteY80" fmla="*/ 29655 h 876300"/>
                    <a:gd name="connsiteX81" fmla="*/ 204309 w 809625"/>
                    <a:gd name="connsiteY81" fmla="*/ 144107 h 876300"/>
                    <a:gd name="connsiteX82" fmla="*/ 190802 w 809625"/>
                    <a:gd name="connsiteY82" fmla="*/ 349752 h 876300"/>
                    <a:gd name="connsiteX83" fmla="*/ 345698 w 809625"/>
                    <a:gd name="connsiteY83" fmla="*/ 485635 h 876300"/>
                    <a:gd name="connsiteX84" fmla="*/ 547809 w 809625"/>
                    <a:gd name="connsiteY84" fmla="*/ 445489 h 876300"/>
                    <a:gd name="connsiteX85" fmla="*/ 639003 w 809625"/>
                    <a:gd name="connsiteY85" fmla="*/ 260685 h 876300"/>
                    <a:gd name="connsiteX86" fmla="*/ 570802 w 809625"/>
                    <a:gd name="connsiteY86" fmla="*/ 95969 h 876300"/>
                    <a:gd name="connsiteX87" fmla="*/ 95438 w 809625"/>
                    <a:gd name="connsiteY87" fmla="*/ 765384 h 876300"/>
                    <a:gd name="connsiteX88" fmla="*/ 100722 w 809625"/>
                    <a:gd name="connsiteY88" fmla="*/ 765384 h 876300"/>
                    <a:gd name="connsiteX89" fmla="*/ 100722 w 809625"/>
                    <a:gd name="connsiteY89" fmla="*/ 740269 h 876300"/>
                    <a:gd name="connsiteX90" fmla="*/ 97075 w 809625"/>
                    <a:gd name="connsiteY90" fmla="*/ 720847 h 876300"/>
                    <a:gd name="connsiteX91" fmla="*/ 85950 w 809625"/>
                    <a:gd name="connsiteY91" fmla="*/ 704625 h 876300"/>
                    <a:gd name="connsiteX92" fmla="*/ 27982 w 809625"/>
                    <a:gd name="connsiteY92" fmla="*/ 646656 h 876300"/>
                    <a:gd name="connsiteX93" fmla="*/ 7146 w 809625"/>
                    <a:gd name="connsiteY93" fmla="*/ 596427 h 876300"/>
                    <a:gd name="connsiteX94" fmla="*/ 7146 w 809625"/>
                    <a:gd name="connsiteY94" fmla="*/ 170593 h 876300"/>
                    <a:gd name="connsiteX95" fmla="*/ 58454 w 809625"/>
                    <a:gd name="connsiteY95" fmla="*/ 119992 h 876300"/>
                    <a:gd name="connsiteX96" fmla="*/ 109763 w 809625"/>
                    <a:gd name="connsiteY96" fmla="*/ 170593 h 876300"/>
                    <a:gd name="connsiteX97" fmla="*/ 109763 w 809625"/>
                    <a:gd name="connsiteY97" fmla="*/ 447971 h 876300"/>
                    <a:gd name="connsiteX98" fmla="*/ 184362 w 809625"/>
                    <a:gd name="connsiteY98" fmla="*/ 454966 h 876300"/>
                    <a:gd name="connsiteX99" fmla="*/ 314255 w 809625"/>
                    <a:gd name="connsiteY99" fmla="*/ 587163 h 876300"/>
                    <a:gd name="connsiteX100" fmla="*/ 334607 w 809625"/>
                    <a:gd name="connsiteY100" fmla="*/ 636909 h 876300"/>
                    <a:gd name="connsiteX101" fmla="*/ 334607 w 809625"/>
                    <a:gd name="connsiteY101" fmla="*/ 765382 h 876300"/>
                    <a:gd name="connsiteX102" fmla="*/ 336170 w 809625"/>
                    <a:gd name="connsiteY102" fmla="*/ 765382 h 876300"/>
                    <a:gd name="connsiteX103" fmla="*/ 360837 w 809625"/>
                    <a:gd name="connsiteY103" fmla="*/ 790050 h 876300"/>
                    <a:gd name="connsiteX104" fmla="*/ 360837 w 809625"/>
                    <a:gd name="connsiteY104" fmla="*/ 853935 h 876300"/>
                    <a:gd name="connsiteX105" fmla="*/ 336170 w 809625"/>
                    <a:gd name="connsiteY105" fmla="*/ 878602 h 876300"/>
                    <a:gd name="connsiteX106" fmla="*/ 95444 w 809625"/>
                    <a:gd name="connsiteY106" fmla="*/ 878602 h 876300"/>
                    <a:gd name="connsiteX107" fmla="*/ 70776 w 809625"/>
                    <a:gd name="connsiteY107" fmla="*/ 853935 h 876300"/>
                    <a:gd name="connsiteX108" fmla="*/ 70776 w 809625"/>
                    <a:gd name="connsiteY108" fmla="*/ 790050 h 876300"/>
                    <a:gd name="connsiteX109" fmla="*/ 95444 w 809625"/>
                    <a:gd name="connsiteY109" fmla="*/ 765382 h 876300"/>
                    <a:gd name="connsiteX110" fmla="*/ 336202 w 809625"/>
                    <a:gd name="connsiteY110" fmla="*/ 785960 h 876300"/>
                    <a:gd name="connsiteX111" fmla="*/ 95438 w 809625"/>
                    <a:gd name="connsiteY111" fmla="*/ 785960 h 876300"/>
                    <a:gd name="connsiteX112" fmla="*/ 92573 w 809625"/>
                    <a:gd name="connsiteY112" fmla="*/ 787187 h 876300"/>
                    <a:gd name="connsiteX113" fmla="*/ 91383 w 809625"/>
                    <a:gd name="connsiteY113" fmla="*/ 790052 h 876300"/>
                    <a:gd name="connsiteX114" fmla="*/ 91383 w 809625"/>
                    <a:gd name="connsiteY114" fmla="*/ 853937 h 876300"/>
                    <a:gd name="connsiteX115" fmla="*/ 92573 w 809625"/>
                    <a:gd name="connsiteY115" fmla="*/ 856839 h 876300"/>
                    <a:gd name="connsiteX116" fmla="*/ 95438 w 809625"/>
                    <a:gd name="connsiteY116" fmla="*/ 857992 h 876300"/>
                    <a:gd name="connsiteX117" fmla="*/ 336163 w 809625"/>
                    <a:gd name="connsiteY117" fmla="*/ 857992 h 876300"/>
                    <a:gd name="connsiteX118" fmla="*/ 338991 w 809625"/>
                    <a:gd name="connsiteY118" fmla="*/ 856801 h 876300"/>
                    <a:gd name="connsiteX119" fmla="*/ 340182 w 809625"/>
                    <a:gd name="connsiteY119" fmla="*/ 853974 h 876300"/>
                    <a:gd name="connsiteX120" fmla="*/ 340182 w 809625"/>
                    <a:gd name="connsiteY120" fmla="*/ 790052 h 876300"/>
                    <a:gd name="connsiteX121" fmla="*/ 338991 w 809625"/>
                    <a:gd name="connsiteY121" fmla="*/ 787187 h 876300"/>
                    <a:gd name="connsiteX122" fmla="*/ 336126 w 809625"/>
                    <a:gd name="connsiteY122" fmla="*/ 785960 h 876300"/>
                    <a:gd name="connsiteX123" fmla="*/ 238046 w 809625"/>
                    <a:gd name="connsiteY123" fmla="*/ 645799 h 876300"/>
                    <a:gd name="connsiteX124" fmla="*/ 241060 w 809625"/>
                    <a:gd name="connsiteY124" fmla="*/ 653129 h 876300"/>
                    <a:gd name="connsiteX125" fmla="*/ 238009 w 809625"/>
                    <a:gd name="connsiteY125" fmla="*/ 660422 h 876300"/>
                    <a:gd name="connsiteX126" fmla="*/ 230679 w 809625"/>
                    <a:gd name="connsiteY126" fmla="*/ 663361 h 876300"/>
                    <a:gd name="connsiteX127" fmla="*/ 223387 w 809625"/>
                    <a:gd name="connsiteY127" fmla="*/ 660198 h 876300"/>
                    <a:gd name="connsiteX128" fmla="*/ 101276 w 809625"/>
                    <a:gd name="connsiteY128" fmla="*/ 535554 h 876300"/>
                    <a:gd name="connsiteX129" fmla="*/ 101314 w 809625"/>
                    <a:gd name="connsiteY129" fmla="*/ 535591 h 876300"/>
                    <a:gd name="connsiteX130" fmla="*/ 89259 w 809625"/>
                    <a:gd name="connsiteY130" fmla="*/ 474014 h 876300"/>
                    <a:gd name="connsiteX131" fmla="*/ 89259 w 809625"/>
                    <a:gd name="connsiteY131" fmla="*/ 170595 h 876300"/>
                    <a:gd name="connsiteX132" fmla="*/ 58525 w 809625"/>
                    <a:gd name="connsiteY132" fmla="*/ 139862 h 876300"/>
                    <a:gd name="connsiteX133" fmla="*/ 27829 w 809625"/>
                    <a:gd name="connsiteY133" fmla="*/ 170595 h 876300"/>
                    <a:gd name="connsiteX134" fmla="*/ 27829 w 809625"/>
                    <a:gd name="connsiteY134" fmla="*/ 596429 h 876300"/>
                    <a:gd name="connsiteX135" fmla="*/ 42563 w 809625"/>
                    <a:gd name="connsiteY135" fmla="*/ 632074 h 876300"/>
                    <a:gd name="connsiteX136" fmla="*/ 100569 w 809625"/>
                    <a:gd name="connsiteY136" fmla="*/ 690079 h 876300"/>
                    <a:gd name="connsiteX137" fmla="*/ 121330 w 809625"/>
                    <a:gd name="connsiteY137" fmla="*/ 740197 h 876300"/>
                    <a:gd name="connsiteX138" fmla="*/ 121330 w 809625"/>
                    <a:gd name="connsiteY138" fmla="*/ 765349 h 876300"/>
                    <a:gd name="connsiteX139" fmla="*/ 313993 w 809625"/>
                    <a:gd name="connsiteY139" fmla="*/ 765349 h 876300"/>
                    <a:gd name="connsiteX140" fmla="*/ 313993 w 809625"/>
                    <a:gd name="connsiteY140" fmla="*/ 636913 h 876300"/>
                    <a:gd name="connsiteX141" fmla="*/ 299594 w 809625"/>
                    <a:gd name="connsiteY141" fmla="*/ 601567 h 876300"/>
                    <a:gd name="connsiteX142" fmla="*/ 169739 w 809625"/>
                    <a:gd name="connsiteY142" fmla="*/ 469408 h 876300"/>
                    <a:gd name="connsiteX143" fmla="*/ 143397 w 809625"/>
                    <a:gd name="connsiteY143" fmla="*/ 458171 h 876300"/>
                    <a:gd name="connsiteX144" fmla="*/ 116943 w 809625"/>
                    <a:gd name="connsiteY144" fmla="*/ 468627 h 876300"/>
                    <a:gd name="connsiteX145" fmla="*/ 116794 w 809625"/>
                    <a:gd name="connsiteY145" fmla="*/ 468738 h 876300"/>
                    <a:gd name="connsiteX146" fmla="*/ 109204 w 809625"/>
                    <a:gd name="connsiteY146" fmla="*/ 479528 h 876300"/>
                    <a:gd name="connsiteX147" fmla="*/ 108572 w 809625"/>
                    <a:gd name="connsiteY147" fmla="*/ 480831 h 876300"/>
                    <a:gd name="connsiteX148" fmla="*/ 105632 w 809625"/>
                    <a:gd name="connsiteY148" fmla="*/ 494858 h 876300"/>
                    <a:gd name="connsiteX149" fmla="*/ 116051 w 809625"/>
                    <a:gd name="connsiteY149" fmla="*/ 521275 h 876300"/>
                    <a:gd name="connsiteX150" fmla="*/ 716716 w 809625"/>
                    <a:gd name="connsiteY150" fmla="*/ 785960 h 876300"/>
                    <a:gd name="connsiteX151" fmla="*/ 475990 w 809625"/>
                    <a:gd name="connsiteY151" fmla="*/ 785960 h 876300"/>
                    <a:gd name="connsiteX152" fmla="*/ 473126 w 809625"/>
                    <a:gd name="connsiteY152" fmla="*/ 787187 h 876300"/>
                    <a:gd name="connsiteX153" fmla="*/ 471935 w 809625"/>
                    <a:gd name="connsiteY153" fmla="*/ 790052 h 876300"/>
                    <a:gd name="connsiteX154" fmla="*/ 471935 w 809625"/>
                    <a:gd name="connsiteY154" fmla="*/ 853937 h 876300"/>
                    <a:gd name="connsiteX155" fmla="*/ 473126 w 809625"/>
                    <a:gd name="connsiteY155" fmla="*/ 856839 h 876300"/>
                    <a:gd name="connsiteX156" fmla="*/ 475990 w 809625"/>
                    <a:gd name="connsiteY156" fmla="*/ 857992 h 876300"/>
                    <a:gd name="connsiteX157" fmla="*/ 716716 w 809625"/>
                    <a:gd name="connsiteY157" fmla="*/ 857992 h 876300"/>
                    <a:gd name="connsiteX158" fmla="*/ 719581 w 809625"/>
                    <a:gd name="connsiteY158" fmla="*/ 856801 h 876300"/>
                    <a:gd name="connsiteX159" fmla="*/ 720734 w 809625"/>
                    <a:gd name="connsiteY159" fmla="*/ 853974 h 876300"/>
                    <a:gd name="connsiteX160" fmla="*/ 720734 w 809625"/>
                    <a:gd name="connsiteY160" fmla="*/ 790052 h 876300"/>
                    <a:gd name="connsiteX161" fmla="*/ 716716 w 809625"/>
                    <a:gd name="connsiteY161" fmla="*/ 785960 h 876300"/>
                    <a:gd name="connsiteX162" fmla="*/ 475990 w 809625"/>
                    <a:gd name="connsiteY162" fmla="*/ 765384 h 876300"/>
                    <a:gd name="connsiteX163" fmla="*/ 477590 w 809625"/>
                    <a:gd name="connsiteY163" fmla="*/ 765384 h 876300"/>
                    <a:gd name="connsiteX164" fmla="*/ 477590 w 809625"/>
                    <a:gd name="connsiteY164" fmla="*/ 636910 h 876300"/>
                    <a:gd name="connsiteX165" fmla="*/ 497942 w 809625"/>
                    <a:gd name="connsiteY165" fmla="*/ 587164 h 876300"/>
                    <a:gd name="connsiteX166" fmla="*/ 627797 w 809625"/>
                    <a:gd name="connsiteY166" fmla="*/ 455005 h 876300"/>
                    <a:gd name="connsiteX167" fmla="*/ 702397 w 809625"/>
                    <a:gd name="connsiteY167" fmla="*/ 447973 h 876300"/>
                    <a:gd name="connsiteX168" fmla="*/ 702397 w 809625"/>
                    <a:gd name="connsiteY168" fmla="*/ 170595 h 876300"/>
                    <a:gd name="connsiteX169" fmla="*/ 753705 w 809625"/>
                    <a:gd name="connsiteY169" fmla="*/ 119287 h 876300"/>
                    <a:gd name="connsiteX170" fmla="*/ 805013 w 809625"/>
                    <a:gd name="connsiteY170" fmla="*/ 170595 h 876300"/>
                    <a:gd name="connsiteX171" fmla="*/ 805013 w 809625"/>
                    <a:gd name="connsiteY171" fmla="*/ 596429 h 876300"/>
                    <a:gd name="connsiteX172" fmla="*/ 784177 w 809625"/>
                    <a:gd name="connsiteY172" fmla="*/ 646659 h 876300"/>
                    <a:gd name="connsiteX173" fmla="*/ 726209 w 809625"/>
                    <a:gd name="connsiteY173" fmla="*/ 704627 h 876300"/>
                    <a:gd name="connsiteX174" fmla="*/ 715084 w 809625"/>
                    <a:gd name="connsiteY174" fmla="*/ 720849 h 876300"/>
                    <a:gd name="connsiteX175" fmla="*/ 711438 w 809625"/>
                    <a:gd name="connsiteY175" fmla="*/ 740271 h 876300"/>
                    <a:gd name="connsiteX176" fmla="*/ 711438 w 809625"/>
                    <a:gd name="connsiteY176" fmla="*/ 765423 h 876300"/>
                    <a:gd name="connsiteX177" fmla="*/ 716758 w 809625"/>
                    <a:gd name="connsiteY177" fmla="*/ 765423 h 876300"/>
                    <a:gd name="connsiteX178" fmla="*/ 716721 w 809625"/>
                    <a:gd name="connsiteY178" fmla="*/ 765386 h 876300"/>
                    <a:gd name="connsiteX179" fmla="*/ 741389 w 809625"/>
                    <a:gd name="connsiteY179" fmla="*/ 790054 h 876300"/>
                    <a:gd name="connsiteX180" fmla="*/ 741389 w 809625"/>
                    <a:gd name="connsiteY180" fmla="*/ 853938 h 876300"/>
                    <a:gd name="connsiteX181" fmla="*/ 716721 w 809625"/>
                    <a:gd name="connsiteY181" fmla="*/ 878606 h 876300"/>
                    <a:gd name="connsiteX182" fmla="*/ 475996 w 809625"/>
                    <a:gd name="connsiteY182" fmla="*/ 878606 h 876300"/>
                    <a:gd name="connsiteX183" fmla="*/ 451365 w 809625"/>
                    <a:gd name="connsiteY183" fmla="*/ 853938 h 876300"/>
                    <a:gd name="connsiteX184" fmla="*/ 451365 w 809625"/>
                    <a:gd name="connsiteY184" fmla="*/ 790054 h 876300"/>
                    <a:gd name="connsiteX185" fmla="*/ 475996 w 809625"/>
                    <a:gd name="connsiteY185" fmla="*/ 765386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</a:cxnLst>
                  <a:rect l="l" t="t" r="r" b="b"/>
                  <a:pathLst>
                    <a:path w="809625" h="876300">
                      <a:moveTo>
                        <a:pt x="588765" y="660205"/>
                      </a:moveTo>
                      <a:cubicBezTo>
                        <a:pt x="586830" y="662214"/>
                        <a:pt x="584225" y="663330"/>
                        <a:pt x="581472" y="663367"/>
                      </a:cubicBezTo>
                      <a:cubicBezTo>
                        <a:pt x="578756" y="663405"/>
                        <a:pt x="576114" y="662363"/>
                        <a:pt x="574142" y="660428"/>
                      </a:cubicBezTo>
                      <a:cubicBezTo>
                        <a:pt x="572170" y="658493"/>
                        <a:pt x="571091" y="655889"/>
                        <a:pt x="571091" y="653136"/>
                      </a:cubicBezTo>
                      <a:cubicBezTo>
                        <a:pt x="571054" y="650382"/>
                        <a:pt x="572170" y="647740"/>
                        <a:pt x="574105" y="645806"/>
                      </a:cubicBezTo>
                      <a:lnTo>
                        <a:pt x="696111" y="521238"/>
                      </a:lnTo>
                      <a:cubicBezTo>
                        <a:pt x="706454" y="510485"/>
                        <a:pt x="709393" y="494597"/>
                        <a:pt x="703627" y="480831"/>
                      </a:cubicBezTo>
                      <a:cubicBezTo>
                        <a:pt x="703366" y="480422"/>
                        <a:pt x="703180" y="479975"/>
                        <a:pt x="703031" y="479529"/>
                      </a:cubicBezTo>
                      <a:cubicBezTo>
                        <a:pt x="701134" y="475510"/>
                        <a:pt x="698566" y="471827"/>
                        <a:pt x="695404" y="468739"/>
                      </a:cubicBezTo>
                      <a:lnTo>
                        <a:pt x="695255" y="468627"/>
                      </a:lnTo>
                      <a:cubicBezTo>
                        <a:pt x="688186" y="461744"/>
                        <a:pt x="678623" y="457986"/>
                        <a:pt x="668764" y="458171"/>
                      </a:cubicBezTo>
                      <a:cubicBezTo>
                        <a:pt x="658867" y="458320"/>
                        <a:pt x="649379" y="462339"/>
                        <a:pt x="642422" y="469408"/>
                      </a:cubicBezTo>
                      <a:lnTo>
                        <a:pt x="512567" y="601567"/>
                      </a:lnTo>
                      <a:cubicBezTo>
                        <a:pt x="503080" y="610869"/>
                        <a:pt x="497870" y="623668"/>
                        <a:pt x="498168" y="636914"/>
                      </a:cubicBezTo>
                      <a:lnTo>
                        <a:pt x="498168" y="765387"/>
                      </a:lnTo>
                      <a:lnTo>
                        <a:pt x="690831" y="765387"/>
                      </a:lnTo>
                      <a:lnTo>
                        <a:pt x="690831" y="740272"/>
                      </a:lnTo>
                      <a:cubicBezTo>
                        <a:pt x="690645" y="721408"/>
                        <a:pt x="698160" y="703326"/>
                        <a:pt x="711592" y="690118"/>
                      </a:cubicBezTo>
                      <a:lnTo>
                        <a:pt x="769598" y="632112"/>
                      </a:lnTo>
                      <a:cubicBezTo>
                        <a:pt x="774360" y="627499"/>
                        <a:pt x="778118" y="621955"/>
                        <a:pt x="780686" y="615853"/>
                      </a:cubicBezTo>
                      <a:cubicBezTo>
                        <a:pt x="783178" y="609714"/>
                        <a:pt x="784444" y="603129"/>
                        <a:pt x="784332" y="596468"/>
                      </a:cubicBezTo>
                      <a:lnTo>
                        <a:pt x="784332" y="170595"/>
                      </a:lnTo>
                      <a:cubicBezTo>
                        <a:pt x="784332" y="153630"/>
                        <a:pt x="770603" y="139862"/>
                        <a:pt x="753636" y="139862"/>
                      </a:cubicBezTo>
                      <a:cubicBezTo>
                        <a:pt x="736669" y="139862"/>
                        <a:pt x="722939" y="153629"/>
                        <a:pt x="722939" y="170595"/>
                      </a:cubicBezTo>
                      <a:lnTo>
                        <a:pt x="722939" y="474014"/>
                      </a:lnTo>
                      <a:cubicBezTo>
                        <a:pt x="731311" y="495110"/>
                        <a:pt x="726623" y="519184"/>
                        <a:pt x="710885" y="535592"/>
                      </a:cubicBezTo>
                      <a:cubicBezTo>
                        <a:pt x="670255" y="577152"/>
                        <a:pt x="629550" y="618713"/>
                        <a:pt x="588774" y="660236"/>
                      </a:cubicBezTo>
                      <a:close/>
                      <a:moveTo>
                        <a:pt x="346134" y="104145"/>
                      </a:moveTo>
                      <a:lnTo>
                        <a:pt x="466054" y="104145"/>
                      </a:lnTo>
                      <a:cubicBezTo>
                        <a:pt x="468807" y="104145"/>
                        <a:pt x="471412" y="105261"/>
                        <a:pt x="473346" y="107196"/>
                      </a:cubicBezTo>
                      <a:cubicBezTo>
                        <a:pt x="475281" y="109131"/>
                        <a:pt x="476360" y="111735"/>
                        <a:pt x="476360" y="114488"/>
                      </a:cubicBezTo>
                      <a:lnTo>
                        <a:pt x="476360" y="190391"/>
                      </a:lnTo>
                      <a:lnTo>
                        <a:pt x="552263" y="190391"/>
                      </a:lnTo>
                      <a:cubicBezTo>
                        <a:pt x="557993" y="190391"/>
                        <a:pt x="562569" y="195005"/>
                        <a:pt x="562569" y="200697"/>
                      </a:cubicBezTo>
                      <a:lnTo>
                        <a:pt x="562569" y="320655"/>
                      </a:lnTo>
                      <a:cubicBezTo>
                        <a:pt x="562569" y="323371"/>
                        <a:pt x="561490" y="326013"/>
                        <a:pt x="559555" y="327910"/>
                      </a:cubicBezTo>
                      <a:cubicBezTo>
                        <a:pt x="557621" y="329845"/>
                        <a:pt x="555016" y="330924"/>
                        <a:pt x="552263" y="330924"/>
                      </a:cubicBezTo>
                      <a:lnTo>
                        <a:pt x="476360" y="330924"/>
                      </a:lnTo>
                      <a:lnTo>
                        <a:pt x="476360" y="406901"/>
                      </a:lnTo>
                      <a:lnTo>
                        <a:pt x="476360" y="406864"/>
                      </a:lnTo>
                      <a:cubicBezTo>
                        <a:pt x="476360" y="412557"/>
                        <a:pt x="471746" y="417170"/>
                        <a:pt x="466054" y="417170"/>
                      </a:cubicBezTo>
                      <a:lnTo>
                        <a:pt x="346096" y="417170"/>
                      </a:lnTo>
                      <a:cubicBezTo>
                        <a:pt x="340403" y="417170"/>
                        <a:pt x="335790" y="412557"/>
                        <a:pt x="335790" y="406864"/>
                      </a:cubicBezTo>
                      <a:lnTo>
                        <a:pt x="335790" y="330924"/>
                      </a:lnTo>
                      <a:lnTo>
                        <a:pt x="259887" y="330924"/>
                      </a:lnTo>
                      <a:cubicBezTo>
                        <a:pt x="257134" y="330924"/>
                        <a:pt x="254529" y="329845"/>
                        <a:pt x="252595" y="327910"/>
                      </a:cubicBezTo>
                      <a:cubicBezTo>
                        <a:pt x="250660" y="326013"/>
                        <a:pt x="249581" y="323371"/>
                        <a:pt x="249581" y="320655"/>
                      </a:cubicBezTo>
                      <a:lnTo>
                        <a:pt x="249581" y="200697"/>
                      </a:lnTo>
                      <a:cubicBezTo>
                        <a:pt x="249581" y="195004"/>
                        <a:pt x="254157" y="190391"/>
                        <a:pt x="259887" y="190391"/>
                      </a:cubicBezTo>
                      <a:lnTo>
                        <a:pt x="335790" y="190391"/>
                      </a:lnTo>
                      <a:lnTo>
                        <a:pt x="335790" y="114488"/>
                      </a:lnTo>
                      <a:cubicBezTo>
                        <a:pt x="335790" y="108796"/>
                        <a:pt x="340403" y="104182"/>
                        <a:pt x="346096" y="104145"/>
                      </a:cubicBezTo>
                      <a:close/>
                      <a:moveTo>
                        <a:pt x="455786" y="124721"/>
                      </a:moveTo>
                      <a:lnTo>
                        <a:pt x="356402" y="124721"/>
                      </a:lnTo>
                      <a:lnTo>
                        <a:pt x="356402" y="200698"/>
                      </a:lnTo>
                      <a:cubicBezTo>
                        <a:pt x="356402" y="203414"/>
                        <a:pt x="355323" y="206018"/>
                        <a:pt x="353388" y="207953"/>
                      </a:cubicBezTo>
                      <a:cubicBezTo>
                        <a:pt x="351454" y="209888"/>
                        <a:pt x="348812" y="210967"/>
                        <a:pt x="346096" y="210967"/>
                      </a:cubicBezTo>
                      <a:lnTo>
                        <a:pt x="270193" y="210967"/>
                      </a:lnTo>
                      <a:lnTo>
                        <a:pt x="270193" y="310351"/>
                      </a:lnTo>
                      <a:lnTo>
                        <a:pt x="346096" y="310351"/>
                      </a:lnTo>
                      <a:cubicBezTo>
                        <a:pt x="348812" y="310351"/>
                        <a:pt x="351454" y="311430"/>
                        <a:pt x="353388" y="313365"/>
                      </a:cubicBezTo>
                      <a:cubicBezTo>
                        <a:pt x="355323" y="315299"/>
                        <a:pt x="356402" y="317941"/>
                        <a:pt x="356402" y="320657"/>
                      </a:cubicBezTo>
                      <a:lnTo>
                        <a:pt x="356402" y="396560"/>
                      </a:lnTo>
                      <a:lnTo>
                        <a:pt x="455748" y="396560"/>
                      </a:lnTo>
                      <a:lnTo>
                        <a:pt x="455748" y="320657"/>
                      </a:lnTo>
                      <a:cubicBezTo>
                        <a:pt x="455748" y="314964"/>
                        <a:pt x="460362" y="310351"/>
                        <a:pt x="466054" y="310351"/>
                      </a:cubicBezTo>
                      <a:lnTo>
                        <a:pt x="542031" y="310351"/>
                      </a:lnTo>
                      <a:lnTo>
                        <a:pt x="542031" y="210967"/>
                      </a:lnTo>
                      <a:lnTo>
                        <a:pt x="466054" y="210967"/>
                      </a:lnTo>
                      <a:cubicBezTo>
                        <a:pt x="463338" y="210967"/>
                        <a:pt x="460696" y="209888"/>
                        <a:pt x="458761" y="207953"/>
                      </a:cubicBezTo>
                      <a:cubicBezTo>
                        <a:pt x="456827" y="206019"/>
                        <a:pt x="455748" y="203414"/>
                        <a:pt x="455748" y="200698"/>
                      </a:cubicBezTo>
                      <a:close/>
                      <a:moveTo>
                        <a:pt x="406077" y="7144"/>
                      </a:moveTo>
                      <a:cubicBezTo>
                        <a:pt x="484881" y="7144"/>
                        <a:pt x="559220" y="43831"/>
                        <a:pt x="607216" y="106337"/>
                      </a:cubicBezTo>
                      <a:cubicBezTo>
                        <a:pt x="655177" y="168882"/>
                        <a:pt x="671362" y="250184"/>
                        <a:pt x="650934" y="326308"/>
                      </a:cubicBezTo>
                      <a:cubicBezTo>
                        <a:pt x="630545" y="402434"/>
                        <a:pt x="575888" y="464754"/>
                        <a:pt x="503078" y="494891"/>
                      </a:cubicBezTo>
                      <a:cubicBezTo>
                        <a:pt x="430264" y="525066"/>
                        <a:pt x="347553" y="519634"/>
                        <a:pt x="279316" y="480231"/>
                      </a:cubicBezTo>
                      <a:cubicBezTo>
                        <a:pt x="211041" y="440829"/>
                        <a:pt x="165016" y="371922"/>
                        <a:pt x="154710" y="293750"/>
                      </a:cubicBezTo>
                      <a:cubicBezTo>
                        <a:pt x="144441" y="215616"/>
                        <a:pt x="171082" y="137150"/>
                        <a:pt x="226817" y="81410"/>
                      </a:cubicBezTo>
                      <a:cubicBezTo>
                        <a:pt x="274294" y="33747"/>
                        <a:pt x="338812" y="7033"/>
                        <a:pt x="406078" y="7144"/>
                      </a:cubicBezTo>
                      <a:close/>
                      <a:moveTo>
                        <a:pt x="570793" y="95957"/>
                      </a:moveTo>
                      <a:cubicBezTo>
                        <a:pt x="519596" y="44723"/>
                        <a:pt x="447492" y="20241"/>
                        <a:pt x="375683" y="29655"/>
                      </a:cubicBezTo>
                      <a:cubicBezTo>
                        <a:pt x="303873" y="39105"/>
                        <a:pt x="240542" y="81410"/>
                        <a:pt x="204309" y="144107"/>
                      </a:cubicBezTo>
                      <a:cubicBezTo>
                        <a:pt x="168106" y="206838"/>
                        <a:pt x="163084" y="282810"/>
                        <a:pt x="190802" y="349752"/>
                      </a:cubicBezTo>
                      <a:cubicBezTo>
                        <a:pt x="218484" y="416650"/>
                        <a:pt x="275746" y="466881"/>
                        <a:pt x="345698" y="485635"/>
                      </a:cubicBezTo>
                      <a:cubicBezTo>
                        <a:pt x="415650" y="504390"/>
                        <a:pt x="490364" y="489542"/>
                        <a:pt x="547809" y="445489"/>
                      </a:cubicBezTo>
                      <a:cubicBezTo>
                        <a:pt x="605294" y="401399"/>
                        <a:pt x="638966" y="333085"/>
                        <a:pt x="639003" y="260685"/>
                      </a:cubicBezTo>
                      <a:cubicBezTo>
                        <a:pt x="639078" y="198884"/>
                        <a:pt x="614558" y="139613"/>
                        <a:pt x="570802" y="95969"/>
                      </a:cubicBezTo>
                      <a:close/>
                      <a:moveTo>
                        <a:pt x="95438" y="765384"/>
                      </a:moveTo>
                      <a:lnTo>
                        <a:pt x="100722" y="765384"/>
                      </a:lnTo>
                      <a:lnTo>
                        <a:pt x="100722" y="740269"/>
                      </a:lnTo>
                      <a:cubicBezTo>
                        <a:pt x="100796" y="733609"/>
                        <a:pt x="99568" y="727024"/>
                        <a:pt x="97075" y="720847"/>
                      </a:cubicBezTo>
                      <a:cubicBezTo>
                        <a:pt x="94471" y="714745"/>
                        <a:pt x="90713" y="709238"/>
                        <a:pt x="85950" y="704625"/>
                      </a:cubicBezTo>
                      <a:lnTo>
                        <a:pt x="27982" y="646656"/>
                      </a:lnTo>
                      <a:cubicBezTo>
                        <a:pt x="14513" y="633411"/>
                        <a:pt x="6997" y="615291"/>
                        <a:pt x="7146" y="596427"/>
                      </a:cubicBezTo>
                      <a:lnTo>
                        <a:pt x="7146" y="170593"/>
                      </a:lnTo>
                      <a:cubicBezTo>
                        <a:pt x="7555" y="142539"/>
                        <a:pt x="30400" y="119992"/>
                        <a:pt x="58454" y="119992"/>
                      </a:cubicBezTo>
                      <a:cubicBezTo>
                        <a:pt x="86508" y="119992"/>
                        <a:pt x="109354" y="142539"/>
                        <a:pt x="109763" y="170593"/>
                      </a:cubicBezTo>
                      <a:lnTo>
                        <a:pt x="109763" y="447971"/>
                      </a:lnTo>
                      <a:cubicBezTo>
                        <a:pt x="133017" y="431897"/>
                        <a:pt x="164494" y="434837"/>
                        <a:pt x="184362" y="454966"/>
                      </a:cubicBezTo>
                      <a:lnTo>
                        <a:pt x="314255" y="587163"/>
                      </a:lnTo>
                      <a:cubicBezTo>
                        <a:pt x="327463" y="600334"/>
                        <a:pt x="334793" y="618268"/>
                        <a:pt x="334607" y="636909"/>
                      </a:cubicBezTo>
                      <a:lnTo>
                        <a:pt x="334607" y="765382"/>
                      </a:lnTo>
                      <a:lnTo>
                        <a:pt x="336170" y="765382"/>
                      </a:lnTo>
                      <a:cubicBezTo>
                        <a:pt x="349787" y="765457"/>
                        <a:pt x="360800" y="776471"/>
                        <a:pt x="360837" y="790050"/>
                      </a:cubicBezTo>
                      <a:lnTo>
                        <a:pt x="360837" y="853935"/>
                      </a:lnTo>
                      <a:cubicBezTo>
                        <a:pt x="360800" y="867552"/>
                        <a:pt x="349786" y="878565"/>
                        <a:pt x="336170" y="878602"/>
                      </a:cubicBezTo>
                      <a:lnTo>
                        <a:pt x="95444" y="878602"/>
                      </a:lnTo>
                      <a:cubicBezTo>
                        <a:pt x="81826" y="878565"/>
                        <a:pt x="70813" y="867551"/>
                        <a:pt x="70776" y="853935"/>
                      </a:cubicBezTo>
                      <a:lnTo>
                        <a:pt x="70776" y="790050"/>
                      </a:lnTo>
                      <a:cubicBezTo>
                        <a:pt x="70814" y="776470"/>
                        <a:pt x="81827" y="765457"/>
                        <a:pt x="95444" y="765382"/>
                      </a:cubicBezTo>
                      <a:close/>
                      <a:moveTo>
                        <a:pt x="336202" y="785960"/>
                      </a:moveTo>
                      <a:lnTo>
                        <a:pt x="95438" y="785960"/>
                      </a:lnTo>
                      <a:cubicBezTo>
                        <a:pt x="94359" y="785997"/>
                        <a:pt x="93317" y="786406"/>
                        <a:pt x="92573" y="787187"/>
                      </a:cubicBezTo>
                      <a:cubicBezTo>
                        <a:pt x="91792" y="787932"/>
                        <a:pt x="91383" y="788973"/>
                        <a:pt x="91383" y="790052"/>
                      </a:cubicBezTo>
                      <a:lnTo>
                        <a:pt x="91383" y="853937"/>
                      </a:lnTo>
                      <a:cubicBezTo>
                        <a:pt x="91383" y="855016"/>
                        <a:pt x="91792" y="856057"/>
                        <a:pt x="92573" y="856839"/>
                      </a:cubicBezTo>
                      <a:cubicBezTo>
                        <a:pt x="93317" y="857583"/>
                        <a:pt x="94359" y="857992"/>
                        <a:pt x="95438" y="857992"/>
                      </a:cubicBezTo>
                      <a:lnTo>
                        <a:pt x="336163" y="857992"/>
                      </a:lnTo>
                      <a:cubicBezTo>
                        <a:pt x="337242" y="857992"/>
                        <a:pt x="338247" y="857583"/>
                        <a:pt x="338991" y="856801"/>
                      </a:cubicBezTo>
                      <a:cubicBezTo>
                        <a:pt x="339773" y="856057"/>
                        <a:pt x="340182" y="855053"/>
                        <a:pt x="340182" y="853974"/>
                      </a:cubicBezTo>
                      <a:lnTo>
                        <a:pt x="340182" y="790052"/>
                      </a:lnTo>
                      <a:cubicBezTo>
                        <a:pt x="340182" y="788973"/>
                        <a:pt x="339773" y="787932"/>
                        <a:pt x="338991" y="787187"/>
                      </a:cubicBezTo>
                      <a:cubicBezTo>
                        <a:pt x="338247" y="786406"/>
                        <a:pt x="337205" y="785960"/>
                        <a:pt x="336126" y="785960"/>
                      </a:cubicBezTo>
                      <a:close/>
                      <a:moveTo>
                        <a:pt x="238046" y="645799"/>
                      </a:moveTo>
                      <a:cubicBezTo>
                        <a:pt x="239981" y="647734"/>
                        <a:pt x="241097" y="650376"/>
                        <a:pt x="241060" y="653129"/>
                      </a:cubicBezTo>
                      <a:cubicBezTo>
                        <a:pt x="241060" y="655882"/>
                        <a:pt x="239981" y="658487"/>
                        <a:pt x="238009" y="660422"/>
                      </a:cubicBezTo>
                      <a:cubicBezTo>
                        <a:pt x="236037" y="662356"/>
                        <a:pt x="233396" y="663398"/>
                        <a:pt x="230679" y="663361"/>
                      </a:cubicBezTo>
                      <a:cubicBezTo>
                        <a:pt x="227926" y="663324"/>
                        <a:pt x="225322" y="662207"/>
                        <a:pt x="223387" y="660198"/>
                      </a:cubicBezTo>
                      <a:cubicBezTo>
                        <a:pt x="182683" y="618675"/>
                        <a:pt x="141978" y="577115"/>
                        <a:pt x="101276" y="535554"/>
                      </a:cubicBezTo>
                      <a:lnTo>
                        <a:pt x="101314" y="535591"/>
                      </a:lnTo>
                      <a:cubicBezTo>
                        <a:pt x="85575" y="519183"/>
                        <a:pt x="80850" y="495110"/>
                        <a:pt x="89259" y="474014"/>
                      </a:cubicBezTo>
                      <a:lnTo>
                        <a:pt x="89259" y="170595"/>
                      </a:lnTo>
                      <a:cubicBezTo>
                        <a:pt x="89259" y="153629"/>
                        <a:pt x="75492" y="139862"/>
                        <a:pt x="58525" y="139862"/>
                      </a:cubicBezTo>
                      <a:cubicBezTo>
                        <a:pt x="41558" y="139862"/>
                        <a:pt x="27829" y="153628"/>
                        <a:pt x="27829" y="170595"/>
                      </a:cubicBezTo>
                      <a:lnTo>
                        <a:pt x="27829" y="596429"/>
                      </a:lnTo>
                      <a:cubicBezTo>
                        <a:pt x="27531" y="609823"/>
                        <a:pt x="32889" y="622772"/>
                        <a:pt x="42563" y="632074"/>
                      </a:cubicBezTo>
                      <a:lnTo>
                        <a:pt x="100569" y="690079"/>
                      </a:lnTo>
                      <a:cubicBezTo>
                        <a:pt x="114001" y="703288"/>
                        <a:pt x="121516" y="721371"/>
                        <a:pt x="121330" y="740197"/>
                      </a:cubicBezTo>
                      <a:lnTo>
                        <a:pt x="121330" y="765349"/>
                      </a:lnTo>
                      <a:lnTo>
                        <a:pt x="313993" y="765349"/>
                      </a:lnTo>
                      <a:lnTo>
                        <a:pt x="313993" y="636913"/>
                      </a:lnTo>
                      <a:cubicBezTo>
                        <a:pt x="314290" y="623668"/>
                        <a:pt x="309081" y="610868"/>
                        <a:pt x="299594" y="601567"/>
                      </a:cubicBezTo>
                      <a:lnTo>
                        <a:pt x="169739" y="469408"/>
                      </a:lnTo>
                      <a:cubicBezTo>
                        <a:pt x="162782" y="462338"/>
                        <a:pt x="153293" y="458320"/>
                        <a:pt x="143397" y="458171"/>
                      </a:cubicBezTo>
                      <a:cubicBezTo>
                        <a:pt x="133537" y="457985"/>
                        <a:pt x="124012" y="461743"/>
                        <a:pt x="116943" y="468627"/>
                      </a:cubicBezTo>
                      <a:lnTo>
                        <a:pt x="116794" y="468738"/>
                      </a:lnTo>
                      <a:cubicBezTo>
                        <a:pt x="113632" y="471864"/>
                        <a:pt x="111064" y="475510"/>
                        <a:pt x="109204" y="479528"/>
                      </a:cubicBezTo>
                      <a:cubicBezTo>
                        <a:pt x="109018" y="479975"/>
                        <a:pt x="108795" y="480421"/>
                        <a:pt x="108572" y="480831"/>
                      </a:cubicBezTo>
                      <a:cubicBezTo>
                        <a:pt x="106711" y="485295"/>
                        <a:pt x="105707" y="490058"/>
                        <a:pt x="105632" y="494858"/>
                      </a:cubicBezTo>
                      <a:cubicBezTo>
                        <a:pt x="105483" y="504718"/>
                        <a:pt x="109204" y="514205"/>
                        <a:pt x="116051" y="521275"/>
                      </a:cubicBezTo>
                      <a:close/>
                      <a:moveTo>
                        <a:pt x="716716" y="785960"/>
                      </a:moveTo>
                      <a:lnTo>
                        <a:pt x="475990" y="785960"/>
                      </a:lnTo>
                      <a:cubicBezTo>
                        <a:pt x="474911" y="785997"/>
                        <a:pt x="473870" y="786406"/>
                        <a:pt x="473126" y="787187"/>
                      </a:cubicBezTo>
                      <a:cubicBezTo>
                        <a:pt x="472344" y="787932"/>
                        <a:pt x="471935" y="788973"/>
                        <a:pt x="471935" y="790052"/>
                      </a:cubicBezTo>
                      <a:lnTo>
                        <a:pt x="471935" y="853937"/>
                      </a:lnTo>
                      <a:cubicBezTo>
                        <a:pt x="471935" y="855016"/>
                        <a:pt x="472344" y="856057"/>
                        <a:pt x="473126" y="856839"/>
                      </a:cubicBezTo>
                      <a:cubicBezTo>
                        <a:pt x="473870" y="857583"/>
                        <a:pt x="474911" y="857992"/>
                        <a:pt x="475990" y="857992"/>
                      </a:cubicBezTo>
                      <a:lnTo>
                        <a:pt x="716716" y="857992"/>
                      </a:lnTo>
                      <a:cubicBezTo>
                        <a:pt x="717795" y="857992"/>
                        <a:pt x="718799" y="857583"/>
                        <a:pt x="719581" y="856801"/>
                      </a:cubicBezTo>
                      <a:cubicBezTo>
                        <a:pt x="720325" y="856057"/>
                        <a:pt x="720734" y="855053"/>
                        <a:pt x="720734" y="853974"/>
                      </a:cubicBezTo>
                      <a:lnTo>
                        <a:pt x="720734" y="790052"/>
                      </a:lnTo>
                      <a:cubicBezTo>
                        <a:pt x="720734" y="787820"/>
                        <a:pt x="718948" y="785997"/>
                        <a:pt x="716716" y="785960"/>
                      </a:cubicBezTo>
                      <a:close/>
                      <a:moveTo>
                        <a:pt x="475990" y="765384"/>
                      </a:moveTo>
                      <a:lnTo>
                        <a:pt x="477590" y="765384"/>
                      </a:lnTo>
                      <a:lnTo>
                        <a:pt x="477590" y="636910"/>
                      </a:lnTo>
                      <a:cubicBezTo>
                        <a:pt x="477404" y="618270"/>
                        <a:pt x="484771" y="600336"/>
                        <a:pt x="497942" y="587164"/>
                      </a:cubicBezTo>
                      <a:lnTo>
                        <a:pt x="627797" y="455005"/>
                      </a:lnTo>
                      <a:cubicBezTo>
                        <a:pt x="647665" y="434876"/>
                        <a:pt x="679105" y="431899"/>
                        <a:pt x="702397" y="447973"/>
                      </a:cubicBezTo>
                      <a:lnTo>
                        <a:pt x="702397" y="170595"/>
                      </a:lnTo>
                      <a:cubicBezTo>
                        <a:pt x="702397" y="142243"/>
                        <a:pt x="725354" y="119287"/>
                        <a:pt x="753705" y="119287"/>
                      </a:cubicBezTo>
                      <a:cubicBezTo>
                        <a:pt x="782020" y="119287"/>
                        <a:pt x="805013" y="142244"/>
                        <a:pt x="805013" y="170595"/>
                      </a:cubicBezTo>
                      <a:lnTo>
                        <a:pt x="805013" y="596429"/>
                      </a:lnTo>
                      <a:cubicBezTo>
                        <a:pt x="805199" y="615294"/>
                        <a:pt x="797683" y="633450"/>
                        <a:pt x="784177" y="646659"/>
                      </a:cubicBezTo>
                      <a:lnTo>
                        <a:pt x="726209" y="704627"/>
                      </a:lnTo>
                      <a:cubicBezTo>
                        <a:pt x="721447" y="709240"/>
                        <a:pt x="717689" y="714747"/>
                        <a:pt x="715084" y="720849"/>
                      </a:cubicBezTo>
                      <a:cubicBezTo>
                        <a:pt x="712591" y="727025"/>
                        <a:pt x="711363" y="733610"/>
                        <a:pt x="711438" y="740271"/>
                      </a:cubicBezTo>
                      <a:lnTo>
                        <a:pt x="711438" y="765423"/>
                      </a:lnTo>
                      <a:lnTo>
                        <a:pt x="716758" y="765423"/>
                      </a:lnTo>
                      <a:lnTo>
                        <a:pt x="716721" y="765386"/>
                      </a:lnTo>
                      <a:cubicBezTo>
                        <a:pt x="730339" y="765460"/>
                        <a:pt x="741352" y="776474"/>
                        <a:pt x="741389" y="790054"/>
                      </a:cubicBezTo>
                      <a:lnTo>
                        <a:pt x="741389" y="853938"/>
                      </a:lnTo>
                      <a:cubicBezTo>
                        <a:pt x="741352" y="867556"/>
                        <a:pt x="730338" y="878568"/>
                        <a:pt x="716721" y="878606"/>
                      </a:cubicBezTo>
                      <a:lnTo>
                        <a:pt x="475996" y="878606"/>
                      </a:lnTo>
                      <a:cubicBezTo>
                        <a:pt x="462378" y="878568"/>
                        <a:pt x="451365" y="867555"/>
                        <a:pt x="451365" y="853938"/>
                      </a:cubicBezTo>
                      <a:lnTo>
                        <a:pt x="451365" y="790054"/>
                      </a:lnTo>
                      <a:cubicBezTo>
                        <a:pt x="451365" y="776473"/>
                        <a:pt x="462378" y="765423"/>
                        <a:pt x="475996" y="765386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69281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B1E0-99DA-44AB-9C3A-AEB9EC54F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76AF7-3B24-A636-A772-33A17DBA1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A2D906-2744-4FE5-ABC3-AAC59FEB7429}"/>
              </a:ext>
            </a:extLst>
          </p:cNvPr>
          <p:cNvGrpSpPr/>
          <p:nvPr/>
        </p:nvGrpSpPr>
        <p:grpSpPr>
          <a:xfrm>
            <a:off x="1749843" y="3355965"/>
            <a:ext cx="8634801" cy="579228"/>
            <a:chOff x="1996842" y="4087409"/>
            <a:chExt cx="7645412" cy="51285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3" name="Google Shape;1802;p40">
              <a:extLst>
                <a:ext uri="{FF2B5EF4-FFF2-40B4-BE49-F238E27FC236}">
                  <a16:creationId xmlns:a16="http://schemas.microsoft.com/office/drawing/2014/main" id="{BBEB2265-5591-41E6-902B-C9C24577CAC7}"/>
                </a:ext>
              </a:extLst>
            </p:cNvPr>
            <p:cNvSpPr/>
            <p:nvPr/>
          </p:nvSpPr>
          <p:spPr>
            <a:xfrm>
              <a:off x="1996842" y="4087409"/>
              <a:ext cx="751703" cy="512848"/>
            </a:xfrm>
            <a:custGeom>
              <a:avLst/>
              <a:gdLst/>
              <a:ahLst/>
              <a:cxnLst/>
              <a:rect l="l" t="t" r="r" b="b"/>
              <a:pathLst>
                <a:path w="3720" h="2538" extrusionOk="0">
                  <a:moveTo>
                    <a:pt x="1" y="0"/>
                  </a:moveTo>
                  <a:lnTo>
                    <a:pt x="1" y="1255"/>
                  </a:lnTo>
                  <a:lnTo>
                    <a:pt x="1" y="2537"/>
                  </a:lnTo>
                  <a:lnTo>
                    <a:pt x="616" y="2127"/>
                  </a:lnTo>
                  <a:cubicBezTo>
                    <a:pt x="983" y="1899"/>
                    <a:pt x="1431" y="1784"/>
                    <a:pt x="1877" y="1784"/>
                  </a:cubicBezTo>
                  <a:cubicBezTo>
                    <a:pt x="2335" y="1784"/>
                    <a:pt x="2791" y="1906"/>
                    <a:pt x="3155" y="2154"/>
                  </a:cubicBezTo>
                  <a:lnTo>
                    <a:pt x="3719" y="2537"/>
                  </a:lnTo>
                  <a:lnTo>
                    <a:pt x="3719" y="1255"/>
                  </a:lnTo>
                  <a:lnTo>
                    <a:pt x="3719" y="0"/>
                  </a:lnTo>
                  <a:lnTo>
                    <a:pt x="3155" y="384"/>
                  </a:lnTo>
                  <a:cubicBezTo>
                    <a:pt x="2791" y="631"/>
                    <a:pt x="2335" y="753"/>
                    <a:pt x="1877" y="753"/>
                  </a:cubicBezTo>
                  <a:cubicBezTo>
                    <a:pt x="1431" y="753"/>
                    <a:pt x="983" y="638"/>
                    <a:pt x="616" y="41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w Cen MT (Headings)"/>
              </a:endParaRPr>
            </a:p>
          </p:txBody>
        </p:sp>
        <p:sp>
          <p:nvSpPr>
            <p:cNvPr id="104" name="Google Shape;1803;p40">
              <a:extLst>
                <a:ext uri="{FF2B5EF4-FFF2-40B4-BE49-F238E27FC236}">
                  <a16:creationId xmlns:a16="http://schemas.microsoft.com/office/drawing/2014/main" id="{BA58509D-EF34-46D3-AAE7-47995CBBF365}"/>
                </a:ext>
              </a:extLst>
            </p:cNvPr>
            <p:cNvSpPr/>
            <p:nvPr/>
          </p:nvSpPr>
          <p:spPr>
            <a:xfrm>
              <a:off x="3688737" y="4087420"/>
              <a:ext cx="751705" cy="512848"/>
            </a:xfrm>
            <a:custGeom>
              <a:avLst/>
              <a:gdLst/>
              <a:ahLst/>
              <a:cxnLst/>
              <a:rect l="l" t="t" r="r" b="b"/>
              <a:pathLst>
                <a:path w="3717" h="2538" extrusionOk="0">
                  <a:moveTo>
                    <a:pt x="0" y="0"/>
                  </a:moveTo>
                  <a:lnTo>
                    <a:pt x="0" y="1255"/>
                  </a:lnTo>
                  <a:lnTo>
                    <a:pt x="0" y="2537"/>
                  </a:lnTo>
                  <a:lnTo>
                    <a:pt x="616" y="2127"/>
                  </a:lnTo>
                  <a:cubicBezTo>
                    <a:pt x="982" y="1899"/>
                    <a:pt x="1429" y="1784"/>
                    <a:pt x="1874" y="1784"/>
                  </a:cubicBezTo>
                  <a:cubicBezTo>
                    <a:pt x="2333" y="1784"/>
                    <a:pt x="2789" y="1906"/>
                    <a:pt x="3153" y="2154"/>
                  </a:cubicBezTo>
                  <a:lnTo>
                    <a:pt x="3717" y="2537"/>
                  </a:lnTo>
                  <a:lnTo>
                    <a:pt x="3717" y="1255"/>
                  </a:lnTo>
                  <a:lnTo>
                    <a:pt x="3717" y="0"/>
                  </a:lnTo>
                  <a:lnTo>
                    <a:pt x="3153" y="384"/>
                  </a:lnTo>
                  <a:cubicBezTo>
                    <a:pt x="2789" y="631"/>
                    <a:pt x="2333" y="753"/>
                    <a:pt x="1874" y="753"/>
                  </a:cubicBezTo>
                  <a:cubicBezTo>
                    <a:pt x="1429" y="753"/>
                    <a:pt x="982" y="638"/>
                    <a:pt x="616" y="41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w Cen MT (Headings)"/>
              </a:endParaRPr>
            </a:p>
          </p:txBody>
        </p:sp>
        <p:sp>
          <p:nvSpPr>
            <p:cNvPr id="105" name="Google Shape;1804;p40">
              <a:extLst>
                <a:ext uri="{FF2B5EF4-FFF2-40B4-BE49-F238E27FC236}">
                  <a16:creationId xmlns:a16="http://schemas.microsoft.com/office/drawing/2014/main" id="{B3429C12-29C7-49DC-87B6-918B5591D1C4}"/>
                </a:ext>
              </a:extLst>
            </p:cNvPr>
            <p:cNvSpPr/>
            <p:nvPr/>
          </p:nvSpPr>
          <p:spPr>
            <a:xfrm>
              <a:off x="5442140" y="4087409"/>
              <a:ext cx="751098" cy="512848"/>
            </a:xfrm>
            <a:custGeom>
              <a:avLst/>
              <a:gdLst/>
              <a:ahLst/>
              <a:cxnLst/>
              <a:rect l="l" t="t" r="r" b="b"/>
              <a:pathLst>
                <a:path w="3717" h="2538" extrusionOk="0">
                  <a:moveTo>
                    <a:pt x="0" y="0"/>
                  </a:moveTo>
                  <a:lnTo>
                    <a:pt x="0" y="1255"/>
                  </a:lnTo>
                  <a:lnTo>
                    <a:pt x="0" y="2537"/>
                  </a:lnTo>
                  <a:lnTo>
                    <a:pt x="616" y="2127"/>
                  </a:lnTo>
                  <a:cubicBezTo>
                    <a:pt x="969" y="1899"/>
                    <a:pt x="1417" y="1784"/>
                    <a:pt x="1865" y="1784"/>
                  </a:cubicBezTo>
                  <a:cubicBezTo>
                    <a:pt x="2326" y="1784"/>
                    <a:pt x="2789" y="1906"/>
                    <a:pt x="3153" y="2154"/>
                  </a:cubicBezTo>
                  <a:lnTo>
                    <a:pt x="3717" y="2537"/>
                  </a:lnTo>
                  <a:lnTo>
                    <a:pt x="3717" y="1255"/>
                  </a:lnTo>
                  <a:lnTo>
                    <a:pt x="3717" y="0"/>
                  </a:lnTo>
                  <a:lnTo>
                    <a:pt x="3153" y="384"/>
                  </a:lnTo>
                  <a:cubicBezTo>
                    <a:pt x="2789" y="631"/>
                    <a:pt x="2326" y="753"/>
                    <a:pt x="1865" y="753"/>
                  </a:cubicBezTo>
                  <a:cubicBezTo>
                    <a:pt x="1417" y="753"/>
                    <a:pt x="969" y="638"/>
                    <a:pt x="616" y="41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w Cen MT (Headings)"/>
              </a:endParaRPr>
            </a:p>
          </p:txBody>
        </p:sp>
        <p:sp>
          <p:nvSpPr>
            <p:cNvPr id="106" name="Google Shape;1805;p40">
              <a:extLst>
                <a:ext uri="{FF2B5EF4-FFF2-40B4-BE49-F238E27FC236}">
                  <a16:creationId xmlns:a16="http://schemas.microsoft.com/office/drawing/2014/main" id="{C85A42EF-9803-4FF9-A9ED-6460176AC273}"/>
                </a:ext>
              </a:extLst>
            </p:cNvPr>
            <p:cNvSpPr/>
            <p:nvPr/>
          </p:nvSpPr>
          <p:spPr>
            <a:xfrm>
              <a:off x="7193080" y="4087409"/>
              <a:ext cx="751098" cy="512848"/>
            </a:xfrm>
            <a:custGeom>
              <a:avLst/>
              <a:gdLst/>
              <a:ahLst/>
              <a:cxnLst/>
              <a:rect l="l" t="t" r="r" b="b"/>
              <a:pathLst>
                <a:path w="3717" h="2538" extrusionOk="0">
                  <a:moveTo>
                    <a:pt x="1" y="0"/>
                  </a:moveTo>
                  <a:lnTo>
                    <a:pt x="1" y="1255"/>
                  </a:lnTo>
                  <a:lnTo>
                    <a:pt x="1" y="2537"/>
                  </a:lnTo>
                  <a:lnTo>
                    <a:pt x="616" y="2127"/>
                  </a:lnTo>
                  <a:cubicBezTo>
                    <a:pt x="982" y="1899"/>
                    <a:pt x="1436" y="1784"/>
                    <a:pt x="1884" y="1784"/>
                  </a:cubicBezTo>
                  <a:cubicBezTo>
                    <a:pt x="2346" y="1784"/>
                    <a:pt x="2802" y="1906"/>
                    <a:pt x="3153" y="2154"/>
                  </a:cubicBezTo>
                  <a:lnTo>
                    <a:pt x="3717" y="2537"/>
                  </a:lnTo>
                  <a:lnTo>
                    <a:pt x="3717" y="1255"/>
                  </a:lnTo>
                  <a:lnTo>
                    <a:pt x="3717" y="0"/>
                  </a:lnTo>
                  <a:lnTo>
                    <a:pt x="3153" y="384"/>
                  </a:lnTo>
                  <a:cubicBezTo>
                    <a:pt x="2802" y="631"/>
                    <a:pt x="2346" y="753"/>
                    <a:pt x="1884" y="753"/>
                  </a:cubicBezTo>
                  <a:cubicBezTo>
                    <a:pt x="1436" y="753"/>
                    <a:pt x="982" y="638"/>
                    <a:pt x="616" y="41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w Cen MT (Headings)"/>
              </a:endParaRPr>
            </a:p>
          </p:txBody>
        </p:sp>
        <p:sp>
          <p:nvSpPr>
            <p:cNvPr id="107" name="Google Shape;1806;p40">
              <a:extLst>
                <a:ext uri="{FF2B5EF4-FFF2-40B4-BE49-F238E27FC236}">
                  <a16:creationId xmlns:a16="http://schemas.microsoft.com/office/drawing/2014/main" id="{5229D63B-398A-4543-9173-1B929B00CD2F}"/>
                </a:ext>
              </a:extLst>
            </p:cNvPr>
            <p:cNvSpPr/>
            <p:nvPr/>
          </p:nvSpPr>
          <p:spPr>
            <a:xfrm>
              <a:off x="8891156" y="4087409"/>
              <a:ext cx="751098" cy="512848"/>
            </a:xfrm>
            <a:custGeom>
              <a:avLst/>
              <a:gdLst/>
              <a:ahLst/>
              <a:cxnLst/>
              <a:rect l="l" t="t" r="r" b="b"/>
              <a:pathLst>
                <a:path w="3717" h="2538" extrusionOk="0">
                  <a:moveTo>
                    <a:pt x="0" y="0"/>
                  </a:moveTo>
                  <a:lnTo>
                    <a:pt x="0" y="1255"/>
                  </a:lnTo>
                  <a:lnTo>
                    <a:pt x="0" y="2537"/>
                  </a:lnTo>
                  <a:lnTo>
                    <a:pt x="640" y="2127"/>
                  </a:lnTo>
                  <a:cubicBezTo>
                    <a:pt x="994" y="1899"/>
                    <a:pt x="1441" y="1784"/>
                    <a:pt x="1887" y="1784"/>
                  </a:cubicBezTo>
                  <a:cubicBezTo>
                    <a:pt x="2346" y="1784"/>
                    <a:pt x="2802" y="1906"/>
                    <a:pt x="3152" y="2154"/>
                  </a:cubicBezTo>
                  <a:lnTo>
                    <a:pt x="3716" y="2537"/>
                  </a:lnTo>
                  <a:lnTo>
                    <a:pt x="3716" y="1255"/>
                  </a:lnTo>
                  <a:lnTo>
                    <a:pt x="3716" y="0"/>
                  </a:lnTo>
                  <a:lnTo>
                    <a:pt x="3152" y="384"/>
                  </a:lnTo>
                  <a:cubicBezTo>
                    <a:pt x="2802" y="631"/>
                    <a:pt x="2346" y="753"/>
                    <a:pt x="1887" y="753"/>
                  </a:cubicBezTo>
                  <a:cubicBezTo>
                    <a:pt x="1441" y="753"/>
                    <a:pt x="994" y="638"/>
                    <a:pt x="640" y="41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w Cen MT (Headings)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903DE5E-EB96-4B01-BD4A-D3F982C369F6}"/>
              </a:ext>
            </a:extLst>
          </p:cNvPr>
          <p:cNvGrpSpPr/>
          <p:nvPr/>
        </p:nvGrpSpPr>
        <p:grpSpPr>
          <a:xfrm>
            <a:off x="64771" y="260279"/>
            <a:ext cx="11881665" cy="6597721"/>
            <a:chOff x="64771" y="260279"/>
            <a:chExt cx="11881665" cy="659772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96513C2-48BC-4293-9660-384A616656E5}"/>
                </a:ext>
              </a:extLst>
            </p:cNvPr>
            <p:cNvGrpSpPr/>
            <p:nvPr/>
          </p:nvGrpSpPr>
          <p:grpSpPr>
            <a:xfrm rot="16200000">
              <a:off x="11151465" y="-135961"/>
              <a:ext cx="398731" cy="1191211"/>
              <a:chOff x="12164395" y="379811"/>
              <a:chExt cx="398731" cy="119121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0" name="Google Shape;18;p2">
                <a:extLst>
                  <a:ext uri="{FF2B5EF4-FFF2-40B4-BE49-F238E27FC236}">
                    <a16:creationId xmlns:a16="http://schemas.microsoft.com/office/drawing/2014/main" id="{34CD1C76-59FA-48AE-A130-9D347EF516AC}"/>
                  </a:ext>
                </a:extLst>
              </p:cNvPr>
              <p:cNvSpPr/>
              <p:nvPr/>
            </p:nvSpPr>
            <p:spPr>
              <a:xfrm rot="16200000">
                <a:off x="12431075" y="1462273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12;p2">
                <a:extLst>
                  <a:ext uri="{FF2B5EF4-FFF2-40B4-BE49-F238E27FC236}">
                    <a16:creationId xmlns:a16="http://schemas.microsoft.com/office/drawing/2014/main" id="{F7717CBD-1FE6-4168-9AD1-96EB2D260BA6}"/>
                  </a:ext>
                </a:extLst>
              </p:cNvPr>
              <p:cNvSpPr/>
              <p:nvPr/>
            </p:nvSpPr>
            <p:spPr>
              <a:xfrm rot="16200000">
                <a:off x="12164396" y="1457874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608"/>
                    </a:moveTo>
                    <a:cubicBezTo>
                      <a:pt x="83609" y="64398"/>
                      <a:pt x="65136" y="82871"/>
                      <a:pt x="42353" y="82871"/>
                    </a:cubicBezTo>
                    <a:cubicBezTo>
                      <a:pt x="19556" y="82871"/>
                      <a:pt x="1090" y="64398"/>
                      <a:pt x="1090" y="41608"/>
                    </a:cubicBezTo>
                    <a:cubicBezTo>
                      <a:pt x="1090" y="18824"/>
                      <a:pt x="19556" y="352"/>
                      <a:pt x="42353" y="352"/>
                    </a:cubicBezTo>
                    <a:cubicBezTo>
                      <a:pt x="65136" y="352"/>
                      <a:pt x="83609" y="18824"/>
                      <a:pt x="83609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13;p2">
                <a:extLst>
                  <a:ext uri="{FF2B5EF4-FFF2-40B4-BE49-F238E27FC236}">
                    <a16:creationId xmlns:a16="http://schemas.microsoft.com/office/drawing/2014/main" id="{1F65D74E-B963-468B-ABA4-14B9DADD9B37}"/>
                  </a:ext>
                </a:extLst>
              </p:cNvPr>
              <p:cNvSpPr/>
              <p:nvPr/>
            </p:nvSpPr>
            <p:spPr>
              <a:xfrm rot="16200000">
                <a:off x="12454380" y="11772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724"/>
                    </a:moveTo>
                    <a:cubicBezTo>
                      <a:pt x="83609" y="64514"/>
                      <a:pt x="65136" y="82980"/>
                      <a:pt x="42353" y="82980"/>
                    </a:cubicBezTo>
                    <a:cubicBezTo>
                      <a:pt x="19556" y="82980"/>
                      <a:pt x="1090" y="64514"/>
                      <a:pt x="1090" y="41724"/>
                    </a:cubicBezTo>
                    <a:cubicBezTo>
                      <a:pt x="1090" y="18934"/>
                      <a:pt x="19556" y="462"/>
                      <a:pt x="42353" y="462"/>
                    </a:cubicBezTo>
                    <a:cubicBezTo>
                      <a:pt x="65136" y="462"/>
                      <a:pt x="83609" y="18934"/>
                      <a:pt x="83609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14;p2">
                <a:extLst>
                  <a:ext uri="{FF2B5EF4-FFF2-40B4-BE49-F238E27FC236}">
                    <a16:creationId xmlns:a16="http://schemas.microsoft.com/office/drawing/2014/main" id="{E79A5221-1A16-4CF5-B364-FE7EF710E073}"/>
                  </a:ext>
                </a:extLst>
              </p:cNvPr>
              <p:cNvSpPr/>
              <p:nvPr/>
            </p:nvSpPr>
            <p:spPr>
              <a:xfrm rot="16200000">
                <a:off x="12164396" y="1186006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608"/>
                    </a:moveTo>
                    <a:cubicBezTo>
                      <a:pt x="83711" y="64398"/>
                      <a:pt x="65233" y="82871"/>
                      <a:pt x="42449" y="82871"/>
                    </a:cubicBezTo>
                    <a:cubicBezTo>
                      <a:pt x="19665" y="82871"/>
                      <a:pt x="1193" y="64398"/>
                      <a:pt x="1193" y="41608"/>
                    </a:cubicBezTo>
                    <a:cubicBezTo>
                      <a:pt x="1193" y="18824"/>
                      <a:pt x="19665" y="352"/>
                      <a:pt x="42449" y="352"/>
                    </a:cubicBezTo>
                    <a:cubicBezTo>
                      <a:pt x="65233" y="352"/>
                      <a:pt x="83711" y="18824"/>
                      <a:pt x="83711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15;p2">
                <a:extLst>
                  <a:ext uri="{FF2B5EF4-FFF2-40B4-BE49-F238E27FC236}">
                    <a16:creationId xmlns:a16="http://schemas.microsoft.com/office/drawing/2014/main" id="{461D9E75-40FD-4E5A-8E65-2B4565587897}"/>
                  </a:ext>
                </a:extLst>
              </p:cNvPr>
              <p:cNvSpPr/>
              <p:nvPr/>
            </p:nvSpPr>
            <p:spPr>
              <a:xfrm rot="16200000">
                <a:off x="12454380" y="905420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724"/>
                    </a:moveTo>
                    <a:cubicBezTo>
                      <a:pt x="83711" y="64514"/>
                      <a:pt x="65233" y="82980"/>
                      <a:pt x="42449" y="82980"/>
                    </a:cubicBezTo>
                    <a:cubicBezTo>
                      <a:pt x="19665" y="82980"/>
                      <a:pt x="1193" y="64514"/>
                      <a:pt x="1193" y="41724"/>
                    </a:cubicBezTo>
                    <a:cubicBezTo>
                      <a:pt x="1193" y="18934"/>
                      <a:pt x="19665" y="462"/>
                      <a:pt x="42449" y="462"/>
                    </a:cubicBezTo>
                    <a:cubicBezTo>
                      <a:pt x="65233" y="462"/>
                      <a:pt x="83711" y="18934"/>
                      <a:pt x="83711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16;p2">
                <a:extLst>
                  <a:ext uri="{FF2B5EF4-FFF2-40B4-BE49-F238E27FC236}">
                    <a16:creationId xmlns:a16="http://schemas.microsoft.com/office/drawing/2014/main" id="{893C7976-BB03-4200-A5D2-51D91EABB9A0}"/>
                  </a:ext>
                </a:extLst>
              </p:cNvPr>
              <p:cNvSpPr/>
              <p:nvPr/>
            </p:nvSpPr>
            <p:spPr>
              <a:xfrm rot="16200000">
                <a:off x="12164396" y="932273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608"/>
                    </a:moveTo>
                    <a:cubicBezTo>
                      <a:pt x="83807" y="64398"/>
                      <a:pt x="65342" y="82871"/>
                      <a:pt x="42551" y="82871"/>
                    </a:cubicBezTo>
                    <a:cubicBezTo>
                      <a:pt x="19761" y="82871"/>
                      <a:pt x="1289" y="64398"/>
                      <a:pt x="1289" y="41608"/>
                    </a:cubicBezTo>
                    <a:cubicBezTo>
                      <a:pt x="1289" y="18824"/>
                      <a:pt x="19761" y="352"/>
                      <a:pt x="42551" y="352"/>
                    </a:cubicBezTo>
                    <a:cubicBezTo>
                      <a:pt x="65342" y="352"/>
                      <a:pt x="83807" y="18824"/>
                      <a:pt x="8380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17;p2">
                <a:extLst>
                  <a:ext uri="{FF2B5EF4-FFF2-40B4-BE49-F238E27FC236}">
                    <a16:creationId xmlns:a16="http://schemas.microsoft.com/office/drawing/2014/main" id="{D1C71DDF-0D34-4145-8A7B-3A9F7EEB6FEE}"/>
                  </a:ext>
                </a:extLst>
              </p:cNvPr>
              <p:cNvSpPr/>
              <p:nvPr/>
            </p:nvSpPr>
            <p:spPr>
              <a:xfrm rot="16200000">
                <a:off x="12454380" y="651688"/>
                <a:ext cx="108745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724"/>
                    </a:moveTo>
                    <a:cubicBezTo>
                      <a:pt x="83807" y="64514"/>
                      <a:pt x="65342" y="82980"/>
                      <a:pt x="42551" y="82980"/>
                    </a:cubicBezTo>
                    <a:cubicBezTo>
                      <a:pt x="19761" y="82980"/>
                      <a:pt x="1289" y="64514"/>
                      <a:pt x="1289" y="41724"/>
                    </a:cubicBezTo>
                    <a:cubicBezTo>
                      <a:pt x="1289" y="18934"/>
                      <a:pt x="19761" y="462"/>
                      <a:pt x="42551" y="462"/>
                    </a:cubicBezTo>
                    <a:cubicBezTo>
                      <a:pt x="65342" y="462"/>
                      <a:pt x="83807" y="18934"/>
                      <a:pt x="8380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18;p2">
                <a:extLst>
                  <a:ext uri="{FF2B5EF4-FFF2-40B4-BE49-F238E27FC236}">
                    <a16:creationId xmlns:a16="http://schemas.microsoft.com/office/drawing/2014/main" id="{76B260D7-F95F-4E10-8140-2D972F2A843E}"/>
                  </a:ext>
                </a:extLst>
              </p:cNvPr>
              <p:cNvSpPr/>
              <p:nvPr/>
            </p:nvSpPr>
            <p:spPr>
              <a:xfrm rot="16200000">
                <a:off x="12164391" y="660401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19;p2">
                <a:extLst>
                  <a:ext uri="{FF2B5EF4-FFF2-40B4-BE49-F238E27FC236}">
                    <a16:creationId xmlns:a16="http://schemas.microsoft.com/office/drawing/2014/main" id="{82AF9045-34AF-4984-87ED-F12B2B380044}"/>
                  </a:ext>
                </a:extLst>
              </p:cNvPr>
              <p:cNvSpPr/>
              <p:nvPr/>
            </p:nvSpPr>
            <p:spPr>
              <a:xfrm rot="16200000">
                <a:off x="12454376" y="379815"/>
                <a:ext cx="108753" cy="108746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724"/>
                    </a:moveTo>
                    <a:cubicBezTo>
                      <a:pt x="83917" y="64514"/>
                      <a:pt x="65438" y="82980"/>
                      <a:pt x="42654" y="82980"/>
                    </a:cubicBezTo>
                    <a:cubicBezTo>
                      <a:pt x="19870" y="82980"/>
                      <a:pt x="1392" y="64514"/>
                      <a:pt x="1392" y="41724"/>
                    </a:cubicBezTo>
                    <a:cubicBezTo>
                      <a:pt x="1392" y="18934"/>
                      <a:pt x="19870" y="462"/>
                      <a:pt x="42654" y="462"/>
                    </a:cubicBezTo>
                    <a:cubicBezTo>
                      <a:pt x="65438" y="462"/>
                      <a:pt x="83917" y="18934"/>
                      <a:pt x="83917" y="417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accent1"/>
                </a:solidFill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E730A58-3E81-4942-851B-04D3A1F062EB}"/>
                </a:ext>
              </a:extLst>
            </p:cNvPr>
            <p:cNvGrpSpPr/>
            <p:nvPr/>
          </p:nvGrpSpPr>
          <p:grpSpPr>
            <a:xfrm>
              <a:off x="64771" y="5417137"/>
              <a:ext cx="438356" cy="1440863"/>
              <a:chOff x="64771" y="5417137"/>
              <a:chExt cx="438356" cy="1440863"/>
            </a:xfrm>
          </p:grpSpPr>
          <p:sp>
            <p:nvSpPr>
              <p:cNvPr id="78" name="Rectangle: Top Corners Rounded 21">
                <a:extLst>
                  <a:ext uri="{FF2B5EF4-FFF2-40B4-BE49-F238E27FC236}">
                    <a16:creationId xmlns:a16="http://schemas.microsoft.com/office/drawing/2014/main" id="{65DF86D9-6D61-4867-8C06-EF817FA596AB}"/>
                  </a:ext>
                </a:extLst>
              </p:cNvPr>
              <p:cNvSpPr/>
              <p:nvPr/>
            </p:nvSpPr>
            <p:spPr>
              <a:xfrm>
                <a:off x="64771" y="5417137"/>
                <a:ext cx="207782" cy="1440863"/>
              </a:xfrm>
              <a:custGeom>
                <a:avLst/>
                <a:gdLst>
                  <a:gd name="connsiteX0" fmla="*/ 103891 w 207781"/>
                  <a:gd name="connsiteY0" fmla="*/ 0 h 1440863"/>
                  <a:gd name="connsiteX1" fmla="*/ 103891 w 207781"/>
                  <a:gd name="connsiteY1" fmla="*/ 0 h 1440863"/>
                  <a:gd name="connsiteX2" fmla="*/ 207782 w 207781"/>
                  <a:gd name="connsiteY2" fmla="*/ 103891 h 1440863"/>
                  <a:gd name="connsiteX3" fmla="*/ 207781 w 207781"/>
                  <a:gd name="connsiteY3" fmla="*/ 1440863 h 1440863"/>
                  <a:gd name="connsiteX4" fmla="*/ 207781 w 207781"/>
                  <a:gd name="connsiteY4" fmla="*/ 1440863 h 1440863"/>
                  <a:gd name="connsiteX5" fmla="*/ 0 w 207781"/>
                  <a:gd name="connsiteY5" fmla="*/ 1440863 h 1440863"/>
                  <a:gd name="connsiteX6" fmla="*/ 0 w 207781"/>
                  <a:gd name="connsiteY6" fmla="*/ 1440863 h 1440863"/>
                  <a:gd name="connsiteX7" fmla="*/ 0 w 207781"/>
                  <a:gd name="connsiteY7" fmla="*/ 103891 h 1440863"/>
                  <a:gd name="connsiteX8" fmla="*/ 103891 w 207781"/>
                  <a:gd name="connsiteY8" fmla="*/ 0 h 1440863"/>
                  <a:gd name="connsiteX0" fmla="*/ 103891 w 207782"/>
                  <a:gd name="connsiteY0" fmla="*/ 0 h 1448483"/>
                  <a:gd name="connsiteX1" fmla="*/ 103891 w 207782"/>
                  <a:gd name="connsiteY1" fmla="*/ 0 h 1448483"/>
                  <a:gd name="connsiteX2" fmla="*/ 207782 w 207782"/>
                  <a:gd name="connsiteY2" fmla="*/ 103891 h 1448483"/>
                  <a:gd name="connsiteX3" fmla="*/ 207781 w 207782"/>
                  <a:gd name="connsiteY3" fmla="*/ 1440863 h 1448483"/>
                  <a:gd name="connsiteX4" fmla="*/ 207781 w 207782"/>
                  <a:gd name="connsiteY4" fmla="*/ 1440863 h 1448483"/>
                  <a:gd name="connsiteX5" fmla="*/ 91440 w 207782"/>
                  <a:gd name="connsiteY5" fmla="*/ 1448483 h 1448483"/>
                  <a:gd name="connsiteX6" fmla="*/ 0 w 207782"/>
                  <a:gd name="connsiteY6" fmla="*/ 1440863 h 1448483"/>
                  <a:gd name="connsiteX7" fmla="*/ 0 w 207782"/>
                  <a:gd name="connsiteY7" fmla="*/ 1440863 h 1448483"/>
                  <a:gd name="connsiteX8" fmla="*/ 0 w 207782"/>
                  <a:gd name="connsiteY8" fmla="*/ 103891 h 1448483"/>
                  <a:gd name="connsiteX9" fmla="*/ 103891 w 207782"/>
                  <a:gd name="connsiteY9" fmla="*/ 0 h 1448483"/>
                  <a:gd name="connsiteX0" fmla="*/ 91440 w 207782"/>
                  <a:gd name="connsiteY0" fmla="*/ 1448483 h 1539923"/>
                  <a:gd name="connsiteX1" fmla="*/ 0 w 207782"/>
                  <a:gd name="connsiteY1" fmla="*/ 1440863 h 1539923"/>
                  <a:gd name="connsiteX2" fmla="*/ 0 w 207782"/>
                  <a:gd name="connsiteY2" fmla="*/ 1440863 h 1539923"/>
                  <a:gd name="connsiteX3" fmla="*/ 0 w 207782"/>
                  <a:gd name="connsiteY3" fmla="*/ 103891 h 1539923"/>
                  <a:gd name="connsiteX4" fmla="*/ 103891 w 207782"/>
                  <a:gd name="connsiteY4" fmla="*/ 0 h 1539923"/>
                  <a:gd name="connsiteX5" fmla="*/ 103891 w 207782"/>
                  <a:gd name="connsiteY5" fmla="*/ 0 h 1539923"/>
                  <a:gd name="connsiteX6" fmla="*/ 207782 w 207782"/>
                  <a:gd name="connsiteY6" fmla="*/ 103891 h 1539923"/>
                  <a:gd name="connsiteX7" fmla="*/ 207781 w 207782"/>
                  <a:gd name="connsiteY7" fmla="*/ 1440863 h 1539923"/>
                  <a:gd name="connsiteX8" fmla="*/ 207781 w 207782"/>
                  <a:gd name="connsiteY8" fmla="*/ 1440863 h 1539923"/>
                  <a:gd name="connsiteX9" fmla="*/ 182880 w 207782"/>
                  <a:gd name="connsiteY9" fmla="*/ 1539923 h 1539923"/>
                  <a:gd name="connsiteX0" fmla="*/ 0 w 207782"/>
                  <a:gd name="connsiteY0" fmla="*/ 1440863 h 1539923"/>
                  <a:gd name="connsiteX1" fmla="*/ 0 w 207782"/>
                  <a:gd name="connsiteY1" fmla="*/ 1440863 h 1539923"/>
                  <a:gd name="connsiteX2" fmla="*/ 0 w 207782"/>
                  <a:gd name="connsiteY2" fmla="*/ 103891 h 1539923"/>
                  <a:gd name="connsiteX3" fmla="*/ 103891 w 207782"/>
                  <a:gd name="connsiteY3" fmla="*/ 0 h 1539923"/>
                  <a:gd name="connsiteX4" fmla="*/ 103891 w 207782"/>
                  <a:gd name="connsiteY4" fmla="*/ 0 h 1539923"/>
                  <a:gd name="connsiteX5" fmla="*/ 207782 w 207782"/>
                  <a:gd name="connsiteY5" fmla="*/ 103891 h 1539923"/>
                  <a:gd name="connsiteX6" fmla="*/ 207781 w 207782"/>
                  <a:gd name="connsiteY6" fmla="*/ 1440863 h 1539923"/>
                  <a:gd name="connsiteX7" fmla="*/ 207781 w 207782"/>
                  <a:gd name="connsiteY7" fmla="*/ 1440863 h 1539923"/>
                  <a:gd name="connsiteX8" fmla="*/ 182880 w 207782"/>
                  <a:gd name="connsiteY8" fmla="*/ 1539923 h 1539923"/>
                  <a:gd name="connsiteX0" fmla="*/ 0 w 207782"/>
                  <a:gd name="connsiteY0" fmla="*/ 1440863 h 1440863"/>
                  <a:gd name="connsiteX1" fmla="*/ 0 w 207782"/>
                  <a:gd name="connsiteY1" fmla="*/ 1440863 h 1440863"/>
                  <a:gd name="connsiteX2" fmla="*/ 0 w 207782"/>
                  <a:gd name="connsiteY2" fmla="*/ 103891 h 1440863"/>
                  <a:gd name="connsiteX3" fmla="*/ 103891 w 207782"/>
                  <a:gd name="connsiteY3" fmla="*/ 0 h 1440863"/>
                  <a:gd name="connsiteX4" fmla="*/ 103891 w 207782"/>
                  <a:gd name="connsiteY4" fmla="*/ 0 h 1440863"/>
                  <a:gd name="connsiteX5" fmla="*/ 207782 w 207782"/>
                  <a:gd name="connsiteY5" fmla="*/ 103891 h 1440863"/>
                  <a:gd name="connsiteX6" fmla="*/ 207781 w 207782"/>
                  <a:gd name="connsiteY6" fmla="*/ 1440863 h 1440863"/>
                  <a:gd name="connsiteX7" fmla="*/ 207781 w 207782"/>
                  <a:gd name="connsiteY7" fmla="*/ 1440863 h 144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782" h="1440863">
                    <a:moveTo>
                      <a:pt x="0" y="1440863"/>
                    </a:moveTo>
                    <a:lnTo>
                      <a:pt x="0" y="1440863"/>
                    </a:lnTo>
                    <a:lnTo>
                      <a:pt x="0" y="103891"/>
                    </a:lnTo>
                    <a:cubicBezTo>
                      <a:pt x="0" y="46514"/>
                      <a:pt x="46514" y="0"/>
                      <a:pt x="103891" y="0"/>
                    </a:cubicBezTo>
                    <a:lnTo>
                      <a:pt x="103891" y="0"/>
                    </a:lnTo>
                    <a:cubicBezTo>
                      <a:pt x="161268" y="0"/>
                      <a:pt x="207782" y="46514"/>
                      <a:pt x="207782" y="103891"/>
                    </a:cubicBezTo>
                    <a:cubicBezTo>
                      <a:pt x="207782" y="549548"/>
                      <a:pt x="207781" y="995206"/>
                      <a:pt x="207781" y="1440863"/>
                    </a:cubicBezTo>
                    <a:lnTo>
                      <a:pt x="207781" y="1440863"/>
                    </a:lnTo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Google Shape;517;p30">
                <a:extLst>
                  <a:ext uri="{FF2B5EF4-FFF2-40B4-BE49-F238E27FC236}">
                    <a16:creationId xmlns:a16="http://schemas.microsoft.com/office/drawing/2014/main" id="{40F9D066-9A4A-4E73-8C8F-15E9B4A0CA3C}"/>
                  </a:ext>
                </a:extLst>
              </p:cNvPr>
              <p:cNvSpPr/>
              <p:nvPr/>
            </p:nvSpPr>
            <p:spPr>
              <a:xfrm rot="10800000">
                <a:off x="237828" y="5602242"/>
                <a:ext cx="265299" cy="265299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7" name="Google Shape;518;p30">
              <a:extLst>
                <a:ext uri="{FF2B5EF4-FFF2-40B4-BE49-F238E27FC236}">
                  <a16:creationId xmlns:a16="http://schemas.microsoft.com/office/drawing/2014/main" id="{CEC22EEF-1B5B-43BD-B692-A32AD42131D1}"/>
                </a:ext>
              </a:extLst>
            </p:cNvPr>
            <p:cNvSpPr/>
            <p:nvPr/>
          </p:nvSpPr>
          <p:spPr>
            <a:xfrm rot="10800000">
              <a:off x="8666422" y="310708"/>
              <a:ext cx="815478" cy="8154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6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90C5FFA-9D37-4A6D-8666-635F6897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Challenges and Limitations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E15AD0-86C3-4513-96A2-E76385827286}"/>
              </a:ext>
            </a:extLst>
          </p:cNvPr>
          <p:cNvGrpSpPr/>
          <p:nvPr/>
        </p:nvGrpSpPr>
        <p:grpSpPr>
          <a:xfrm>
            <a:off x="419735" y="1613587"/>
            <a:ext cx="11352529" cy="4377281"/>
            <a:chOff x="419735" y="1613587"/>
            <a:chExt cx="11352529" cy="437728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4F01F32-E292-44C2-B662-F27B7F2A6F29}"/>
                </a:ext>
              </a:extLst>
            </p:cNvPr>
            <p:cNvGrpSpPr/>
            <p:nvPr/>
          </p:nvGrpSpPr>
          <p:grpSpPr>
            <a:xfrm>
              <a:off x="10214212" y="1613587"/>
              <a:ext cx="1558052" cy="4377281"/>
              <a:chOff x="10214212" y="1613587"/>
              <a:chExt cx="1558052" cy="4377281"/>
            </a:xfrm>
          </p:grpSpPr>
          <p:sp>
            <p:nvSpPr>
              <p:cNvPr id="142" name="Google Shape;1819;p40">
                <a:extLst>
                  <a:ext uri="{FF2B5EF4-FFF2-40B4-BE49-F238E27FC236}">
                    <a16:creationId xmlns:a16="http://schemas.microsoft.com/office/drawing/2014/main" id="{87590FF7-874B-457C-BE23-D15DD3340FBA}"/>
                  </a:ext>
                </a:extLst>
              </p:cNvPr>
              <p:cNvSpPr txBox="1"/>
              <p:nvPr/>
            </p:nvSpPr>
            <p:spPr>
              <a:xfrm>
                <a:off x="10214212" y="4403120"/>
                <a:ext cx="1558052" cy="1587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/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D6044B8-E469-4FD2-8339-A1DC6B6A4933}"/>
                  </a:ext>
                </a:extLst>
              </p:cNvPr>
              <p:cNvGrpSpPr/>
              <p:nvPr/>
            </p:nvGrpSpPr>
            <p:grpSpPr>
              <a:xfrm>
                <a:off x="10293230" y="1613587"/>
                <a:ext cx="1400016" cy="1087803"/>
                <a:chOff x="10293230" y="1613587"/>
                <a:chExt cx="1400016" cy="1087803"/>
              </a:xfrm>
            </p:grpSpPr>
            <p:sp>
              <p:nvSpPr>
                <p:cNvPr id="143" name="Google Shape;1820;p40">
                  <a:extLst>
                    <a:ext uri="{FF2B5EF4-FFF2-40B4-BE49-F238E27FC236}">
                      <a16:creationId xmlns:a16="http://schemas.microsoft.com/office/drawing/2014/main" id="{38F231E3-C49F-44EF-8826-51D9882C04F1}"/>
                    </a:ext>
                  </a:extLst>
                </p:cNvPr>
                <p:cNvSpPr txBox="1"/>
                <p:nvPr/>
              </p:nvSpPr>
              <p:spPr>
                <a:xfrm>
                  <a:off x="10293230" y="2186067"/>
                  <a:ext cx="1400016" cy="5153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 algn="ctr"/>
                  <a:r>
                    <a:rPr lang="en-IN" b="1" dirty="0">
                      <a:latin typeface="Tw Cen MT (Headings)"/>
                      <a:ea typeface="Fira Sans Extra Condensed"/>
                      <a:cs typeface="Fira Sans Extra Condensed"/>
                      <a:sym typeface="Fira Sans Extra Condensed"/>
                    </a:rPr>
                    <a:t>STEP</a:t>
                  </a:r>
                </a:p>
              </p:txBody>
            </p:sp>
            <p:grpSp>
              <p:nvGrpSpPr>
                <p:cNvPr id="144" name="Group 143">
                  <a:extLst>
                    <a:ext uri="{FF2B5EF4-FFF2-40B4-BE49-F238E27FC236}">
                      <a16:creationId xmlns:a16="http://schemas.microsoft.com/office/drawing/2014/main" id="{5B381BBD-55DA-4F0D-9C7E-1627B49C0777}"/>
                    </a:ext>
                  </a:extLst>
                </p:cNvPr>
                <p:cNvGrpSpPr/>
                <p:nvPr/>
              </p:nvGrpSpPr>
              <p:grpSpPr>
                <a:xfrm>
                  <a:off x="10731696" y="1613587"/>
                  <a:ext cx="523085" cy="346266"/>
                  <a:chOff x="1277330" y="2141261"/>
                  <a:chExt cx="463149" cy="306590"/>
                </a:xfrm>
              </p:grpSpPr>
              <p:sp>
                <p:nvSpPr>
                  <p:cNvPr id="145" name="Google Shape;1808;p40">
                    <a:extLst>
                      <a:ext uri="{FF2B5EF4-FFF2-40B4-BE49-F238E27FC236}">
                        <a16:creationId xmlns:a16="http://schemas.microsoft.com/office/drawing/2014/main" id="{65F71B3C-E0A1-4A9D-B912-A224E376728D}"/>
                      </a:ext>
                    </a:extLst>
                  </p:cNvPr>
                  <p:cNvSpPr/>
                  <p:nvPr/>
                </p:nvSpPr>
                <p:spPr>
                  <a:xfrm>
                    <a:off x="1355659" y="2141261"/>
                    <a:ext cx="306491" cy="3065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3" h="2924" extrusionOk="0">
                        <a:moveTo>
                          <a:pt x="1460" y="1"/>
                        </a:moveTo>
                        <a:cubicBezTo>
                          <a:pt x="640" y="1"/>
                          <a:pt x="0" y="667"/>
                          <a:pt x="0" y="1463"/>
                        </a:cubicBezTo>
                        <a:cubicBezTo>
                          <a:pt x="0" y="2283"/>
                          <a:pt x="640" y="2923"/>
                          <a:pt x="1460" y="2923"/>
                        </a:cubicBezTo>
                        <a:cubicBezTo>
                          <a:pt x="2256" y="2923"/>
                          <a:pt x="2923" y="2283"/>
                          <a:pt x="2923" y="1463"/>
                        </a:cubicBezTo>
                        <a:cubicBezTo>
                          <a:pt x="2923" y="667"/>
                          <a:pt x="2256" y="1"/>
                          <a:pt x="1460" y="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accent2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146" name="Google Shape;1831;p40">
                    <a:extLst>
                      <a:ext uri="{FF2B5EF4-FFF2-40B4-BE49-F238E27FC236}">
                        <a16:creationId xmlns:a16="http://schemas.microsoft.com/office/drawing/2014/main" id="{4DFA394F-CD18-47AC-8E66-9191A2850A72}"/>
                      </a:ext>
                    </a:extLst>
                  </p:cNvPr>
                  <p:cNvSpPr txBox="1"/>
                  <p:nvPr/>
                </p:nvSpPr>
                <p:spPr>
                  <a:xfrm>
                    <a:off x="1277330" y="2162572"/>
                    <a:ext cx="463149" cy="26396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b="1" dirty="0">
                        <a:solidFill>
                          <a:schemeClr val="accent2"/>
                        </a:solidFill>
                        <a:latin typeface="Tw Cen MT (Headings)"/>
                        <a:ea typeface="Roboto"/>
                        <a:cs typeface="Roboto"/>
                        <a:sym typeface="Roboto"/>
                      </a:rPr>
                      <a:t>6</a:t>
                    </a:r>
                    <a:endParaRPr b="1" dirty="0">
                      <a:solidFill>
                        <a:schemeClr val="accent2"/>
                      </a:solidFill>
                      <a:latin typeface="Tw Cen MT (Headings)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8471C35A-E22A-4816-BBD2-42DEB83BAE83}"/>
                  </a:ext>
                </a:extLst>
              </p:cNvPr>
              <p:cNvGrpSpPr/>
              <p:nvPr/>
            </p:nvGrpSpPr>
            <p:grpSpPr>
              <a:xfrm>
                <a:off x="10270884" y="2940151"/>
                <a:ext cx="1445779" cy="1381169"/>
                <a:chOff x="10270884" y="2940151"/>
                <a:chExt cx="1445779" cy="1381169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5D0694B3-3162-4913-BA3F-D8A0660C81A7}"/>
                    </a:ext>
                  </a:extLst>
                </p:cNvPr>
                <p:cNvGrpSpPr/>
                <p:nvPr/>
              </p:nvGrpSpPr>
              <p:grpSpPr>
                <a:xfrm>
                  <a:off x="10270884" y="2940151"/>
                  <a:ext cx="1445779" cy="1381169"/>
                  <a:chOff x="10270884" y="2940151"/>
                  <a:chExt cx="1445779" cy="1381169"/>
                </a:xfrm>
              </p:grpSpPr>
              <p:sp>
                <p:nvSpPr>
                  <p:cNvPr id="118" name="Google Shape;1817;p40">
                    <a:extLst>
                      <a:ext uri="{FF2B5EF4-FFF2-40B4-BE49-F238E27FC236}">
                        <a16:creationId xmlns:a16="http://schemas.microsoft.com/office/drawing/2014/main" id="{2677C154-E5FA-4223-8BD0-CCD7723983A1}"/>
                      </a:ext>
                    </a:extLst>
                  </p:cNvPr>
                  <p:cNvSpPr/>
                  <p:nvPr/>
                </p:nvSpPr>
                <p:spPr>
                  <a:xfrm>
                    <a:off x="10270884" y="2940151"/>
                    <a:ext cx="1445779" cy="1381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35" h="6052" extrusionOk="0">
                        <a:moveTo>
                          <a:pt x="3180" y="1"/>
                        </a:moveTo>
                        <a:cubicBezTo>
                          <a:pt x="2103" y="1"/>
                          <a:pt x="1104" y="565"/>
                          <a:pt x="565" y="1514"/>
                        </a:cubicBezTo>
                        <a:cubicBezTo>
                          <a:pt x="1" y="2437"/>
                          <a:pt x="1" y="3590"/>
                          <a:pt x="565" y="4540"/>
                        </a:cubicBezTo>
                        <a:cubicBezTo>
                          <a:pt x="1104" y="5463"/>
                          <a:pt x="2103" y="6051"/>
                          <a:pt x="3180" y="6051"/>
                        </a:cubicBezTo>
                        <a:cubicBezTo>
                          <a:pt x="4256" y="6051"/>
                          <a:pt x="5257" y="5463"/>
                          <a:pt x="5795" y="4540"/>
                        </a:cubicBezTo>
                        <a:cubicBezTo>
                          <a:pt x="6334" y="3590"/>
                          <a:pt x="6334" y="2437"/>
                          <a:pt x="5795" y="1514"/>
                        </a:cubicBezTo>
                        <a:cubicBezTo>
                          <a:pt x="5257" y="565"/>
                          <a:pt x="4256" y="1"/>
                          <a:pt x="318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141" name="Google Shape;1807;p40">
                    <a:extLst>
                      <a:ext uri="{FF2B5EF4-FFF2-40B4-BE49-F238E27FC236}">
                        <a16:creationId xmlns:a16="http://schemas.microsoft.com/office/drawing/2014/main" id="{2F99872B-D7F8-4799-BE2F-66BD6E581AE0}"/>
                      </a:ext>
                    </a:extLst>
                  </p:cNvPr>
                  <p:cNvSpPr/>
                  <p:nvPr/>
                </p:nvSpPr>
                <p:spPr>
                  <a:xfrm>
                    <a:off x="10270998" y="2940151"/>
                    <a:ext cx="1445550" cy="1381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34" h="6052" extrusionOk="0">
                        <a:moveTo>
                          <a:pt x="3179" y="1"/>
                        </a:moveTo>
                        <a:cubicBezTo>
                          <a:pt x="2078" y="1"/>
                          <a:pt x="1077" y="565"/>
                          <a:pt x="540" y="1514"/>
                        </a:cubicBezTo>
                        <a:cubicBezTo>
                          <a:pt x="0" y="2437"/>
                          <a:pt x="0" y="3590"/>
                          <a:pt x="540" y="4540"/>
                        </a:cubicBezTo>
                        <a:cubicBezTo>
                          <a:pt x="1077" y="5463"/>
                          <a:pt x="2078" y="6051"/>
                          <a:pt x="3179" y="6051"/>
                        </a:cubicBezTo>
                        <a:cubicBezTo>
                          <a:pt x="4256" y="6051"/>
                          <a:pt x="5257" y="5463"/>
                          <a:pt x="5794" y="4540"/>
                        </a:cubicBezTo>
                        <a:cubicBezTo>
                          <a:pt x="6334" y="3590"/>
                          <a:pt x="6334" y="2437"/>
                          <a:pt x="5794" y="1514"/>
                        </a:cubicBezTo>
                        <a:cubicBezTo>
                          <a:pt x="5257" y="565"/>
                          <a:pt x="4256" y="1"/>
                          <a:pt x="317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</p:grp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9D89AE16-34B1-42DB-97F8-41D1920536C6}"/>
                    </a:ext>
                  </a:extLst>
                </p:cNvPr>
                <p:cNvSpPr/>
                <p:nvPr/>
              </p:nvSpPr>
              <p:spPr>
                <a:xfrm>
                  <a:off x="10649698" y="3312225"/>
                  <a:ext cx="688150" cy="637020"/>
                </a:xfrm>
                <a:custGeom>
                  <a:avLst/>
                  <a:gdLst>
                    <a:gd name="connsiteX0" fmla="*/ 19050 w 740382"/>
                    <a:gd name="connsiteY0" fmla="*/ 638854 h 685372"/>
                    <a:gd name="connsiteX1" fmla="*/ 19050 w 740382"/>
                    <a:gd name="connsiteY1" fmla="*/ 666322 h 685372"/>
                    <a:gd name="connsiteX2" fmla="*/ 721332 w 740382"/>
                    <a:gd name="connsiteY2" fmla="*/ 666322 h 685372"/>
                    <a:gd name="connsiteX3" fmla="*/ 721332 w 740382"/>
                    <a:gd name="connsiteY3" fmla="*/ 638854 h 685372"/>
                    <a:gd name="connsiteX4" fmla="*/ 303670 w 740382"/>
                    <a:gd name="connsiteY4" fmla="*/ 521629 h 685372"/>
                    <a:gd name="connsiteX5" fmla="*/ 303670 w 740382"/>
                    <a:gd name="connsiteY5" fmla="*/ 563589 h 685372"/>
                    <a:gd name="connsiteX6" fmla="*/ 436713 w 740382"/>
                    <a:gd name="connsiteY6" fmla="*/ 563589 h 685372"/>
                    <a:gd name="connsiteX7" fmla="*/ 436713 w 740382"/>
                    <a:gd name="connsiteY7" fmla="*/ 521629 h 685372"/>
                    <a:gd name="connsiteX8" fmla="*/ 294145 w 740382"/>
                    <a:gd name="connsiteY8" fmla="*/ 502579 h 685372"/>
                    <a:gd name="connsiteX9" fmla="*/ 446238 w 740382"/>
                    <a:gd name="connsiteY9" fmla="*/ 502579 h 685372"/>
                    <a:gd name="connsiteX10" fmla="*/ 455763 w 740382"/>
                    <a:gd name="connsiteY10" fmla="*/ 512104 h 685372"/>
                    <a:gd name="connsiteX11" fmla="*/ 455763 w 740382"/>
                    <a:gd name="connsiteY11" fmla="*/ 573114 h 685372"/>
                    <a:gd name="connsiteX12" fmla="*/ 446238 w 740382"/>
                    <a:gd name="connsiteY12" fmla="*/ 582639 h 685372"/>
                    <a:gd name="connsiteX13" fmla="*/ 294145 w 740382"/>
                    <a:gd name="connsiteY13" fmla="*/ 582639 h 685372"/>
                    <a:gd name="connsiteX14" fmla="*/ 284620 w 740382"/>
                    <a:gd name="connsiteY14" fmla="*/ 573114 h 685372"/>
                    <a:gd name="connsiteX15" fmla="*/ 284620 w 740382"/>
                    <a:gd name="connsiteY15" fmla="*/ 512104 h 685372"/>
                    <a:gd name="connsiteX16" fmla="*/ 294145 w 740382"/>
                    <a:gd name="connsiteY16" fmla="*/ 502579 h 685372"/>
                    <a:gd name="connsiteX17" fmla="*/ 303670 w 740382"/>
                    <a:gd name="connsiteY17" fmla="*/ 407329 h 685372"/>
                    <a:gd name="connsiteX18" fmla="*/ 303670 w 740382"/>
                    <a:gd name="connsiteY18" fmla="*/ 449289 h 685372"/>
                    <a:gd name="connsiteX19" fmla="*/ 436713 w 740382"/>
                    <a:gd name="connsiteY19" fmla="*/ 449289 h 685372"/>
                    <a:gd name="connsiteX20" fmla="*/ 436713 w 740382"/>
                    <a:gd name="connsiteY20" fmla="*/ 407329 h 685372"/>
                    <a:gd name="connsiteX21" fmla="*/ 500709 w 740382"/>
                    <a:gd name="connsiteY21" fmla="*/ 407328 h 685372"/>
                    <a:gd name="connsiteX22" fmla="*/ 500709 w 740382"/>
                    <a:gd name="connsiteY22" fmla="*/ 458456 h 685372"/>
                    <a:gd name="connsiteX23" fmla="*/ 549366 w 740382"/>
                    <a:gd name="connsiteY23" fmla="*/ 420779 h 685372"/>
                    <a:gd name="connsiteX24" fmla="*/ 562728 w 740382"/>
                    <a:gd name="connsiteY24" fmla="*/ 422476 h 685372"/>
                    <a:gd name="connsiteX25" fmla="*/ 561031 w 740382"/>
                    <a:gd name="connsiteY25" fmla="*/ 435838 h 685372"/>
                    <a:gd name="connsiteX26" fmla="*/ 500709 w 740382"/>
                    <a:gd name="connsiteY26" fmla="*/ 482548 h 685372"/>
                    <a:gd name="connsiteX27" fmla="*/ 500709 w 740382"/>
                    <a:gd name="connsiteY27" fmla="*/ 619804 h 685372"/>
                    <a:gd name="connsiteX28" fmla="*/ 551662 w 740382"/>
                    <a:gd name="connsiteY28" fmla="*/ 619804 h 685372"/>
                    <a:gd name="connsiteX29" fmla="*/ 614200 w 740382"/>
                    <a:gd name="connsiteY29" fmla="*/ 565900 h 685372"/>
                    <a:gd name="connsiteX30" fmla="*/ 627631 w 740382"/>
                    <a:gd name="connsiteY30" fmla="*/ 566895 h 685372"/>
                    <a:gd name="connsiteX31" fmla="*/ 626636 w 740382"/>
                    <a:gd name="connsiteY31" fmla="*/ 580327 h 685372"/>
                    <a:gd name="connsiteX32" fmla="*/ 580836 w 740382"/>
                    <a:gd name="connsiteY32" fmla="*/ 619804 h 685372"/>
                    <a:gd name="connsiteX33" fmla="*/ 676107 w 740382"/>
                    <a:gd name="connsiteY33" fmla="*/ 619804 h 685372"/>
                    <a:gd name="connsiteX34" fmla="*/ 676107 w 740382"/>
                    <a:gd name="connsiteY34" fmla="*/ 464262 h 685372"/>
                    <a:gd name="connsiteX35" fmla="*/ 560896 w 740382"/>
                    <a:gd name="connsiteY35" fmla="*/ 550241 h 685372"/>
                    <a:gd name="connsiteX36" fmla="*/ 555208 w 740382"/>
                    <a:gd name="connsiteY36" fmla="*/ 552134 h 685372"/>
                    <a:gd name="connsiteX37" fmla="*/ 547566 w 740382"/>
                    <a:gd name="connsiteY37" fmla="*/ 548306 h 685372"/>
                    <a:gd name="connsiteX38" fmla="*/ 549501 w 740382"/>
                    <a:gd name="connsiteY38" fmla="*/ 534976 h 685372"/>
                    <a:gd name="connsiteX39" fmla="*/ 676107 w 740382"/>
                    <a:gd name="connsiteY39" fmla="*/ 440494 h 685372"/>
                    <a:gd name="connsiteX40" fmla="*/ 676107 w 740382"/>
                    <a:gd name="connsiteY40" fmla="*/ 407328 h 685372"/>
                    <a:gd name="connsiteX41" fmla="*/ 294145 w 740382"/>
                    <a:gd name="connsiteY41" fmla="*/ 388279 h 685372"/>
                    <a:gd name="connsiteX42" fmla="*/ 446238 w 740382"/>
                    <a:gd name="connsiteY42" fmla="*/ 388279 h 685372"/>
                    <a:gd name="connsiteX43" fmla="*/ 455763 w 740382"/>
                    <a:gd name="connsiteY43" fmla="*/ 397804 h 685372"/>
                    <a:gd name="connsiteX44" fmla="*/ 455763 w 740382"/>
                    <a:gd name="connsiteY44" fmla="*/ 458814 h 685372"/>
                    <a:gd name="connsiteX45" fmla="*/ 446238 w 740382"/>
                    <a:gd name="connsiteY45" fmla="*/ 468339 h 685372"/>
                    <a:gd name="connsiteX46" fmla="*/ 294145 w 740382"/>
                    <a:gd name="connsiteY46" fmla="*/ 468339 h 685372"/>
                    <a:gd name="connsiteX47" fmla="*/ 284620 w 740382"/>
                    <a:gd name="connsiteY47" fmla="*/ 458814 h 685372"/>
                    <a:gd name="connsiteX48" fmla="*/ 284620 w 740382"/>
                    <a:gd name="connsiteY48" fmla="*/ 397804 h 685372"/>
                    <a:gd name="connsiteX49" fmla="*/ 294145 w 740382"/>
                    <a:gd name="connsiteY49" fmla="*/ 388279 h 685372"/>
                    <a:gd name="connsiteX50" fmla="*/ 303670 w 740382"/>
                    <a:gd name="connsiteY50" fmla="*/ 300000 h 685372"/>
                    <a:gd name="connsiteX51" fmla="*/ 303670 w 740382"/>
                    <a:gd name="connsiteY51" fmla="*/ 341965 h 685372"/>
                    <a:gd name="connsiteX52" fmla="*/ 436713 w 740382"/>
                    <a:gd name="connsiteY52" fmla="*/ 341965 h 685372"/>
                    <a:gd name="connsiteX53" fmla="*/ 436713 w 740382"/>
                    <a:gd name="connsiteY53" fmla="*/ 300000 h 685372"/>
                    <a:gd name="connsiteX54" fmla="*/ 294145 w 740382"/>
                    <a:gd name="connsiteY54" fmla="*/ 280950 h 685372"/>
                    <a:gd name="connsiteX55" fmla="*/ 446238 w 740382"/>
                    <a:gd name="connsiteY55" fmla="*/ 280950 h 685372"/>
                    <a:gd name="connsiteX56" fmla="*/ 455763 w 740382"/>
                    <a:gd name="connsiteY56" fmla="*/ 290475 h 685372"/>
                    <a:gd name="connsiteX57" fmla="*/ 455763 w 740382"/>
                    <a:gd name="connsiteY57" fmla="*/ 351490 h 685372"/>
                    <a:gd name="connsiteX58" fmla="*/ 446238 w 740382"/>
                    <a:gd name="connsiteY58" fmla="*/ 361015 h 685372"/>
                    <a:gd name="connsiteX59" fmla="*/ 294145 w 740382"/>
                    <a:gd name="connsiteY59" fmla="*/ 361015 h 685372"/>
                    <a:gd name="connsiteX60" fmla="*/ 284620 w 740382"/>
                    <a:gd name="connsiteY60" fmla="*/ 351490 h 685372"/>
                    <a:gd name="connsiteX61" fmla="*/ 284620 w 740382"/>
                    <a:gd name="connsiteY61" fmla="*/ 290475 h 685372"/>
                    <a:gd name="connsiteX62" fmla="*/ 294145 w 740382"/>
                    <a:gd name="connsiteY62" fmla="*/ 280950 h 685372"/>
                    <a:gd name="connsiteX63" fmla="*/ 500709 w 740382"/>
                    <a:gd name="connsiteY63" fmla="*/ 262579 h 685372"/>
                    <a:gd name="connsiteX64" fmla="*/ 500709 w 740382"/>
                    <a:gd name="connsiteY64" fmla="*/ 388278 h 685372"/>
                    <a:gd name="connsiteX65" fmla="*/ 706998 w 740382"/>
                    <a:gd name="connsiteY65" fmla="*/ 388278 h 685372"/>
                    <a:gd name="connsiteX66" fmla="*/ 706998 w 740382"/>
                    <a:gd name="connsiteY66" fmla="*/ 324352 h 685372"/>
                    <a:gd name="connsiteX67" fmla="*/ 657057 w 740382"/>
                    <a:gd name="connsiteY67" fmla="*/ 262579 h 685372"/>
                    <a:gd name="connsiteX68" fmla="*/ 239674 w 740382"/>
                    <a:gd name="connsiteY68" fmla="*/ 143563 h 685372"/>
                    <a:gd name="connsiteX69" fmla="*/ 69423 w 740382"/>
                    <a:gd name="connsiteY69" fmla="*/ 273220 h 685372"/>
                    <a:gd name="connsiteX70" fmla="*/ 69423 w 740382"/>
                    <a:gd name="connsiteY70" fmla="*/ 619804 h 685372"/>
                    <a:gd name="connsiteX71" fmla="*/ 239674 w 740382"/>
                    <a:gd name="connsiteY71" fmla="*/ 619804 h 685372"/>
                    <a:gd name="connsiteX72" fmla="*/ 361434 w 740382"/>
                    <a:gd name="connsiteY72" fmla="*/ 85553 h 685372"/>
                    <a:gd name="connsiteX73" fmla="*/ 361434 w 740382"/>
                    <a:gd name="connsiteY73" fmla="*/ 118072 h 685372"/>
                    <a:gd name="connsiteX74" fmla="*/ 351909 w 740382"/>
                    <a:gd name="connsiteY74" fmla="*/ 127597 h 685372"/>
                    <a:gd name="connsiteX75" fmla="*/ 319390 w 740382"/>
                    <a:gd name="connsiteY75" fmla="*/ 127597 h 685372"/>
                    <a:gd name="connsiteX76" fmla="*/ 319390 w 740382"/>
                    <a:gd name="connsiteY76" fmla="*/ 145107 h 685372"/>
                    <a:gd name="connsiteX77" fmla="*/ 351909 w 740382"/>
                    <a:gd name="connsiteY77" fmla="*/ 145107 h 685372"/>
                    <a:gd name="connsiteX78" fmla="*/ 361434 w 740382"/>
                    <a:gd name="connsiteY78" fmla="*/ 154632 h 685372"/>
                    <a:gd name="connsiteX79" fmla="*/ 361434 w 740382"/>
                    <a:gd name="connsiteY79" fmla="*/ 187151 h 685372"/>
                    <a:gd name="connsiteX80" fmla="*/ 378949 w 740382"/>
                    <a:gd name="connsiteY80" fmla="*/ 187151 h 685372"/>
                    <a:gd name="connsiteX81" fmla="*/ 378949 w 740382"/>
                    <a:gd name="connsiteY81" fmla="*/ 154632 h 685372"/>
                    <a:gd name="connsiteX82" fmla="*/ 388474 w 740382"/>
                    <a:gd name="connsiteY82" fmla="*/ 145107 h 685372"/>
                    <a:gd name="connsiteX83" fmla="*/ 420993 w 740382"/>
                    <a:gd name="connsiteY83" fmla="*/ 145107 h 685372"/>
                    <a:gd name="connsiteX84" fmla="*/ 420993 w 740382"/>
                    <a:gd name="connsiteY84" fmla="*/ 127597 h 685372"/>
                    <a:gd name="connsiteX85" fmla="*/ 388474 w 740382"/>
                    <a:gd name="connsiteY85" fmla="*/ 127597 h 685372"/>
                    <a:gd name="connsiteX86" fmla="*/ 378949 w 740382"/>
                    <a:gd name="connsiteY86" fmla="*/ 118072 h 685372"/>
                    <a:gd name="connsiteX87" fmla="*/ 378949 w 740382"/>
                    <a:gd name="connsiteY87" fmla="*/ 85553 h 685372"/>
                    <a:gd name="connsiteX88" fmla="*/ 351909 w 740382"/>
                    <a:gd name="connsiteY88" fmla="*/ 66503 h 685372"/>
                    <a:gd name="connsiteX89" fmla="*/ 388474 w 740382"/>
                    <a:gd name="connsiteY89" fmla="*/ 66503 h 685372"/>
                    <a:gd name="connsiteX90" fmla="*/ 397999 w 740382"/>
                    <a:gd name="connsiteY90" fmla="*/ 76028 h 685372"/>
                    <a:gd name="connsiteX91" fmla="*/ 397999 w 740382"/>
                    <a:gd name="connsiteY91" fmla="*/ 108547 h 685372"/>
                    <a:gd name="connsiteX92" fmla="*/ 430518 w 740382"/>
                    <a:gd name="connsiteY92" fmla="*/ 108547 h 685372"/>
                    <a:gd name="connsiteX93" fmla="*/ 440043 w 740382"/>
                    <a:gd name="connsiteY93" fmla="*/ 118072 h 685372"/>
                    <a:gd name="connsiteX94" fmla="*/ 440043 w 740382"/>
                    <a:gd name="connsiteY94" fmla="*/ 154632 h 685372"/>
                    <a:gd name="connsiteX95" fmla="*/ 430518 w 740382"/>
                    <a:gd name="connsiteY95" fmla="*/ 164157 h 685372"/>
                    <a:gd name="connsiteX96" fmla="*/ 397999 w 740382"/>
                    <a:gd name="connsiteY96" fmla="*/ 164157 h 685372"/>
                    <a:gd name="connsiteX97" fmla="*/ 397999 w 740382"/>
                    <a:gd name="connsiteY97" fmla="*/ 196676 h 685372"/>
                    <a:gd name="connsiteX98" fmla="*/ 388474 w 740382"/>
                    <a:gd name="connsiteY98" fmla="*/ 206201 h 685372"/>
                    <a:gd name="connsiteX99" fmla="*/ 351909 w 740382"/>
                    <a:gd name="connsiteY99" fmla="*/ 206201 h 685372"/>
                    <a:gd name="connsiteX100" fmla="*/ 342384 w 740382"/>
                    <a:gd name="connsiteY100" fmla="*/ 196676 h 685372"/>
                    <a:gd name="connsiteX101" fmla="*/ 342384 w 740382"/>
                    <a:gd name="connsiteY101" fmla="*/ 164157 h 685372"/>
                    <a:gd name="connsiteX102" fmla="*/ 309865 w 740382"/>
                    <a:gd name="connsiteY102" fmla="*/ 164157 h 685372"/>
                    <a:gd name="connsiteX103" fmla="*/ 300340 w 740382"/>
                    <a:gd name="connsiteY103" fmla="*/ 154632 h 685372"/>
                    <a:gd name="connsiteX104" fmla="*/ 300340 w 740382"/>
                    <a:gd name="connsiteY104" fmla="*/ 118072 h 685372"/>
                    <a:gd name="connsiteX105" fmla="*/ 309865 w 740382"/>
                    <a:gd name="connsiteY105" fmla="*/ 108547 h 685372"/>
                    <a:gd name="connsiteX106" fmla="*/ 342384 w 740382"/>
                    <a:gd name="connsiteY106" fmla="*/ 108547 h 685372"/>
                    <a:gd name="connsiteX107" fmla="*/ 342384 w 740382"/>
                    <a:gd name="connsiteY107" fmla="*/ 76028 h 685372"/>
                    <a:gd name="connsiteX108" fmla="*/ 351909 w 740382"/>
                    <a:gd name="connsiteY108" fmla="*/ 66503 h 685372"/>
                    <a:gd name="connsiteX109" fmla="*/ 258724 w 740382"/>
                    <a:gd name="connsiteY109" fmla="*/ 19050 h 685372"/>
                    <a:gd name="connsiteX110" fmla="*/ 258724 w 740382"/>
                    <a:gd name="connsiteY110" fmla="*/ 619804 h 685372"/>
                    <a:gd name="connsiteX111" fmla="*/ 481659 w 740382"/>
                    <a:gd name="connsiteY111" fmla="*/ 619804 h 685372"/>
                    <a:gd name="connsiteX112" fmla="*/ 481659 w 740382"/>
                    <a:gd name="connsiteY112" fmla="*/ 19050 h 685372"/>
                    <a:gd name="connsiteX113" fmla="*/ 249199 w 740382"/>
                    <a:gd name="connsiteY113" fmla="*/ 0 h 685372"/>
                    <a:gd name="connsiteX114" fmla="*/ 491184 w 740382"/>
                    <a:gd name="connsiteY114" fmla="*/ 0 h 685372"/>
                    <a:gd name="connsiteX115" fmla="*/ 500709 w 740382"/>
                    <a:gd name="connsiteY115" fmla="*/ 9525 h 685372"/>
                    <a:gd name="connsiteX116" fmla="*/ 500709 w 740382"/>
                    <a:gd name="connsiteY116" fmla="*/ 243529 h 685372"/>
                    <a:gd name="connsiteX117" fmla="*/ 661606 w 740382"/>
                    <a:gd name="connsiteY117" fmla="*/ 243529 h 685372"/>
                    <a:gd name="connsiteX118" fmla="*/ 669015 w 740382"/>
                    <a:gd name="connsiteY118" fmla="*/ 247064 h 685372"/>
                    <a:gd name="connsiteX119" fmla="*/ 723932 w 740382"/>
                    <a:gd name="connsiteY119" fmla="*/ 314994 h 685372"/>
                    <a:gd name="connsiteX120" fmla="*/ 726048 w 740382"/>
                    <a:gd name="connsiteY120" fmla="*/ 320985 h 685372"/>
                    <a:gd name="connsiteX121" fmla="*/ 726048 w 740382"/>
                    <a:gd name="connsiteY121" fmla="*/ 397803 h 685372"/>
                    <a:gd name="connsiteX122" fmla="*/ 716523 w 740382"/>
                    <a:gd name="connsiteY122" fmla="*/ 407328 h 685372"/>
                    <a:gd name="connsiteX123" fmla="*/ 695157 w 740382"/>
                    <a:gd name="connsiteY123" fmla="*/ 407328 h 685372"/>
                    <a:gd name="connsiteX124" fmla="*/ 695157 w 740382"/>
                    <a:gd name="connsiteY124" fmla="*/ 619804 h 685372"/>
                    <a:gd name="connsiteX125" fmla="*/ 730857 w 740382"/>
                    <a:gd name="connsiteY125" fmla="*/ 619804 h 685372"/>
                    <a:gd name="connsiteX126" fmla="*/ 740382 w 740382"/>
                    <a:gd name="connsiteY126" fmla="*/ 629329 h 685372"/>
                    <a:gd name="connsiteX127" fmla="*/ 740382 w 740382"/>
                    <a:gd name="connsiteY127" fmla="*/ 675847 h 685372"/>
                    <a:gd name="connsiteX128" fmla="*/ 730857 w 740382"/>
                    <a:gd name="connsiteY128" fmla="*/ 685372 h 685372"/>
                    <a:gd name="connsiteX129" fmla="*/ 9525 w 740382"/>
                    <a:gd name="connsiteY129" fmla="*/ 685372 h 685372"/>
                    <a:gd name="connsiteX130" fmla="*/ 0 w 740382"/>
                    <a:gd name="connsiteY130" fmla="*/ 675847 h 685372"/>
                    <a:gd name="connsiteX131" fmla="*/ 0 w 740382"/>
                    <a:gd name="connsiteY131" fmla="*/ 629329 h 685372"/>
                    <a:gd name="connsiteX132" fmla="*/ 9525 w 740382"/>
                    <a:gd name="connsiteY132" fmla="*/ 619804 h 685372"/>
                    <a:gd name="connsiteX133" fmla="*/ 50373 w 740382"/>
                    <a:gd name="connsiteY133" fmla="*/ 619804 h 685372"/>
                    <a:gd name="connsiteX134" fmla="*/ 50373 w 740382"/>
                    <a:gd name="connsiteY134" fmla="*/ 268500 h 685372"/>
                    <a:gd name="connsiteX135" fmla="*/ 54127 w 740382"/>
                    <a:gd name="connsiteY135" fmla="*/ 260923 h 685372"/>
                    <a:gd name="connsiteX136" fmla="*/ 239674 w 740382"/>
                    <a:gd name="connsiteY136" fmla="*/ 119619 h 685372"/>
                    <a:gd name="connsiteX137" fmla="*/ 239674 w 740382"/>
                    <a:gd name="connsiteY137" fmla="*/ 9525 h 685372"/>
                    <a:gd name="connsiteX138" fmla="*/ 249199 w 740382"/>
                    <a:gd name="connsiteY138" fmla="*/ 0 h 685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740382" h="685372">
                      <a:moveTo>
                        <a:pt x="19050" y="638854"/>
                      </a:moveTo>
                      <a:lnTo>
                        <a:pt x="19050" y="666322"/>
                      </a:lnTo>
                      <a:lnTo>
                        <a:pt x="721332" y="666322"/>
                      </a:lnTo>
                      <a:lnTo>
                        <a:pt x="721332" y="638854"/>
                      </a:lnTo>
                      <a:close/>
                      <a:moveTo>
                        <a:pt x="303670" y="521629"/>
                      </a:moveTo>
                      <a:lnTo>
                        <a:pt x="303670" y="563589"/>
                      </a:lnTo>
                      <a:lnTo>
                        <a:pt x="436713" y="563589"/>
                      </a:lnTo>
                      <a:lnTo>
                        <a:pt x="436713" y="521629"/>
                      </a:lnTo>
                      <a:close/>
                      <a:moveTo>
                        <a:pt x="294145" y="502579"/>
                      </a:moveTo>
                      <a:lnTo>
                        <a:pt x="446238" y="502579"/>
                      </a:lnTo>
                      <a:cubicBezTo>
                        <a:pt x="451498" y="502579"/>
                        <a:pt x="455763" y="506844"/>
                        <a:pt x="455763" y="512104"/>
                      </a:cubicBezTo>
                      <a:lnTo>
                        <a:pt x="455763" y="573114"/>
                      </a:lnTo>
                      <a:cubicBezTo>
                        <a:pt x="455763" y="578374"/>
                        <a:pt x="451498" y="582639"/>
                        <a:pt x="446238" y="582639"/>
                      </a:cubicBezTo>
                      <a:lnTo>
                        <a:pt x="294145" y="582639"/>
                      </a:lnTo>
                      <a:cubicBezTo>
                        <a:pt x="288885" y="582639"/>
                        <a:pt x="284620" y="578374"/>
                        <a:pt x="284620" y="573114"/>
                      </a:cubicBezTo>
                      <a:lnTo>
                        <a:pt x="284620" y="512104"/>
                      </a:lnTo>
                      <a:cubicBezTo>
                        <a:pt x="284620" y="506844"/>
                        <a:pt x="288885" y="502579"/>
                        <a:pt x="294145" y="502579"/>
                      </a:cubicBezTo>
                      <a:close/>
                      <a:moveTo>
                        <a:pt x="303670" y="407329"/>
                      </a:moveTo>
                      <a:lnTo>
                        <a:pt x="303670" y="449289"/>
                      </a:lnTo>
                      <a:lnTo>
                        <a:pt x="436713" y="449289"/>
                      </a:lnTo>
                      <a:lnTo>
                        <a:pt x="436713" y="407329"/>
                      </a:lnTo>
                      <a:close/>
                      <a:moveTo>
                        <a:pt x="500709" y="407328"/>
                      </a:moveTo>
                      <a:lnTo>
                        <a:pt x="500709" y="458456"/>
                      </a:lnTo>
                      <a:lnTo>
                        <a:pt x="549366" y="420779"/>
                      </a:lnTo>
                      <a:cubicBezTo>
                        <a:pt x="553515" y="417556"/>
                        <a:pt x="559505" y="418314"/>
                        <a:pt x="562728" y="422476"/>
                      </a:cubicBezTo>
                      <a:cubicBezTo>
                        <a:pt x="565951" y="426634"/>
                        <a:pt x="565189" y="432620"/>
                        <a:pt x="561031" y="435838"/>
                      </a:cubicBezTo>
                      <a:lnTo>
                        <a:pt x="500709" y="482548"/>
                      </a:lnTo>
                      <a:lnTo>
                        <a:pt x="500709" y="619804"/>
                      </a:lnTo>
                      <a:lnTo>
                        <a:pt x="551662" y="619804"/>
                      </a:lnTo>
                      <a:lnTo>
                        <a:pt x="614200" y="565900"/>
                      </a:lnTo>
                      <a:cubicBezTo>
                        <a:pt x="618185" y="562454"/>
                        <a:pt x="624199" y="562910"/>
                        <a:pt x="627631" y="566895"/>
                      </a:cubicBezTo>
                      <a:cubicBezTo>
                        <a:pt x="631068" y="570881"/>
                        <a:pt x="630622" y="576895"/>
                        <a:pt x="626636" y="580327"/>
                      </a:cubicBezTo>
                      <a:lnTo>
                        <a:pt x="580836" y="619804"/>
                      </a:lnTo>
                      <a:lnTo>
                        <a:pt x="676107" y="619804"/>
                      </a:lnTo>
                      <a:lnTo>
                        <a:pt x="676107" y="464262"/>
                      </a:lnTo>
                      <a:lnTo>
                        <a:pt x="560896" y="550241"/>
                      </a:lnTo>
                      <a:cubicBezTo>
                        <a:pt x="559184" y="551520"/>
                        <a:pt x="557189" y="552134"/>
                        <a:pt x="555208" y="552134"/>
                      </a:cubicBezTo>
                      <a:cubicBezTo>
                        <a:pt x="552301" y="552134"/>
                        <a:pt x="549436" y="550813"/>
                        <a:pt x="547566" y="548306"/>
                      </a:cubicBezTo>
                      <a:cubicBezTo>
                        <a:pt x="544418" y="544088"/>
                        <a:pt x="545287" y="538120"/>
                        <a:pt x="549501" y="534976"/>
                      </a:cubicBezTo>
                      <a:lnTo>
                        <a:pt x="676107" y="440494"/>
                      </a:lnTo>
                      <a:lnTo>
                        <a:pt x="676107" y="407328"/>
                      </a:lnTo>
                      <a:close/>
                      <a:moveTo>
                        <a:pt x="294145" y="388279"/>
                      </a:moveTo>
                      <a:lnTo>
                        <a:pt x="446238" y="388279"/>
                      </a:lnTo>
                      <a:cubicBezTo>
                        <a:pt x="451498" y="388279"/>
                        <a:pt x="455763" y="392544"/>
                        <a:pt x="455763" y="397804"/>
                      </a:cubicBezTo>
                      <a:lnTo>
                        <a:pt x="455763" y="458814"/>
                      </a:lnTo>
                      <a:cubicBezTo>
                        <a:pt x="455763" y="464074"/>
                        <a:pt x="451498" y="468339"/>
                        <a:pt x="446238" y="468339"/>
                      </a:cubicBezTo>
                      <a:lnTo>
                        <a:pt x="294145" y="468339"/>
                      </a:lnTo>
                      <a:cubicBezTo>
                        <a:pt x="288885" y="468339"/>
                        <a:pt x="284620" y="464074"/>
                        <a:pt x="284620" y="458814"/>
                      </a:cubicBezTo>
                      <a:lnTo>
                        <a:pt x="284620" y="397804"/>
                      </a:lnTo>
                      <a:cubicBezTo>
                        <a:pt x="284620" y="392544"/>
                        <a:pt x="288885" y="388279"/>
                        <a:pt x="294145" y="388279"/>
                      </a:cubicBezTo>
                      <a:close/>
                      <a:moveTo>
                        <a:pt x="303670" y="300000"/>
                      </a:moveTo>
                      <a:lnTo>
                        <a:pt x="303670" y="341965"/>
                      </a:lnTo>
                      <a:lnTo>
                        <a:pt x="436713" y="341965"/>
                      </a:lnTo>
                      <a:lnTo>
                        <a:pt x="436713" y="300000"/>
                      </a:lnTo>
                      <a:close/>
                      <a:moveTo>
                        <a:pt x="294145" y="280950"/>
                      </a:moveTo>
                      <a:lnTo>
                        <a:pt x="446238" y="280950"/>
                      </a:lnTo>
                      <a:cubicBezTo>
                        <a:pt x="451498" y="280950"/>
                        <a:pt x="455763" y="285215"/>
                        <a:pt x="455763" y="290475"/>
                      </a:cubicBezTo>
                      <a:lnTo>
                        <a:pt x="455763" y="351490"/>
                      </a:lnTo>
                      <a:cubicBezTo>
                        <a:pt x="455763" y="356750"/>
                        <a:pt x="451498" y="361015"/>
                        <a:pt x="446238" y="361015"/>
                      </a:cubicBezTo>
                      <a:lnTo>
                        <a:pt x="294145" y="361015"/>
                      </a:lnTo>
                      <a:cubicBezTo>
                        <a:pt x="288885" y="361015"/>
                        <a:pt x="284620" y="356750"/>
                        <a:pt x="284620" y="351490"/>
                      </a:cubicBezTo>
                      <a:lnTo>
                        <a:pt x="284620" y="290475"/>
                      </a:lnTo>
                      <a:cubicBezTo>
                        <a:pt x="284620" y="285215"/>
                        <a:pt x="288885" y="280950"/>
                        <a:pt x="294145" y="280950"/>
                      </a:cubicBezTo>
                      <a:close/>
                      <a:moveTo>
                        <a:pt x="500709" y="262579"/>
                      </a:moveTo>
                      <a:lnTo>
                        <a:pt x="500709" y="388278"/>
                      </a:lnTo>
                      <a:lnTo>
                        <a:pt x="706998" y="388278"/>
                      </a:lnTo>
                      <a:lnTo>
                        <a:pt x="706998" y="324352"/>
                      </a:lnTo>
                      <a:lnTo>
                        <a:pt x="657057" y="262579"/>
                      </a:lnTo>
                      <a:close/>
                      <a:moveTo>
                        <a:pt x="239674" y="143563"/>
                      </a:moveTo>
                      <a:lnTo>
                        <a:pt x="69423" y="273220"/>
                      </a:lnTo>
                      <a:lnTo>
                        <a:pt x="69423" y="619804"/>
                      </a:lnTo>
                      <a:lnTo>
                        <a:pt x="239674" y="619804"/>
                      </a:lnTo>
                      <a:close/>
                      <a:moveTo>
                        <a:pt x="361434" y="85553"/>
                      </a:moveTo>
                      <a:lnTo>
                        <a:pt x="361434" y="118072"/>
                      </a:lnTo>
                      <a:cubicBezTo>
                        <a:pt x="361434" y="123332"/>
                        <a:pt x="357169" y="127597"/>
                        <a:pt x="351909" y="127597"/>
                      </a:cubicBezTo>
                      <a:lnTo>
                        <a:pt x="319390" y="127597"/>
                      </a:lnTo>
                      <a:lnTo>
                        <a:pt x="319390" y="145107"/>
                      </a:lnTo>
                      <a:lnTo>
                        <a:pt x="351909" y="145107"/>
                      </a:lnTo>
                      <a:cubicBezTo>
                        <a:pt x="357169" y="145107"/>
                        <a:pt x="361434" y="149372"/>
                        <a:pt x="361434" y="154632"/>
                      </a:cubicBezTo>
                      <a:lnTo>
                        <a:pt x="361434" y="187151"/>
                      </a:lnTo>
                      <a:lnTo>
                        <a:pt x="378949" y="187151"/>
                      </a:lnTo>
                      <a:lnTo>
                        <a:pt x="378949" y="154632"/>
                      </a:lnTo>
                      <a:cubicBezTo>
                        <a:pt x="378949" y="149372"/>
                        <a:pt x="383214" y="145107"/>
                        <a:pt x="388474" y="145107"/>
                      </a:cubicBezTo>
                      <a:lnTo>
                        <a:pt x="420993" y="145107"/>
                      </a:lnTo>
                      <a:lnTo>
                        <a:pt x="420993" y="127597"/>
                      </a:lnTo>
                      <a:lnTo>
                        <a:pt x="388474" y="127597"/>
                      </a:lnTo>
                      <a:cubicBezTo>
                        <a:pt x="383214" y="127597"/>
                        <a:pt x="378949" y="123332"/>
                        <a:pt x="378949" y="118072"/>
                      </a:cubicBezTo>
                      <a:lnTo>
                        <a:pt x="378949" y="85553"/>
                      </a:lnTo>
                      <a:close/>
                      <a:moveTo>
                        <a:pt x="351909" y="66503"/>
                      </a:moveTo>
                      <a:lnTo>
                        <a:pt x="388474" y="66503"/>
                      </a:lnTo>
                      <a:cubicBezTo>
                        <a:pt x="393734" y="66503"/>
                        <a:pt x="397999" y="70768"/>
                        <a:pt x="397999" y="76028"/>
                      </a:cubicBezTo>
                      <a:lnTo>
                        <a:pt x="397999" y="108547"/>
                      </a:lnTo>
                      <a:lnTo>
                        <a:pt x="430518" y="108547"/>
                      </a:lnTo>
                      <a:cubicBezTo>
                        <a:pt x="435778" y="108547"/>
                        <a:pt x="440043" y="112812"/>
                        <a:pt x="440043" y="118072"/>
                      </a:cubicBezTo>
                      <a:lnTo>
                        <a:pt x="440043" y="154632"/>
                      </a:lnTo>
                      <a:cubicBezTo>
                        <a:pt x="440043" y="159892"/>
                        <a:pt x="435778" y="164157"/>
                        <a:pt x="430518" y="164157"/>
                      </a:cubicBezTo>
                      <a:lnTo>
                        <a:pt x="397999" y="164157"/>
                      </a:lnTo>
                      <a:lnTo>
                        <a:pt x="397999" y="196676"/>
                      </a:lnTo>
                      <a:cubicBezTo>
                        <a:pt x="397999" y="201936"/>
                        <a:pt x="393734" y="206201"/>
                        <a:pt x="388474" y="206201"/>
                      </a:cubicBezTo>
                      <a:lnTo>
                        <a:pt x="351909" y="206201"/>
                      </a:lnTo>
                      <a:cubicBezTo>
                        <a:pt x="346649" y="206201"/>
                        <a:pt x="342384" y="201936"/>
                        <a:pt x="342384" y="196676"/>
                      </a:cubicBezTo>
                      <a:lnTo>
                        <a:pt x="342384" y="164157"/>
                      </a:lnTo>
                      <a:lnTo>
                        <a:pt x="309865" y="164157"/>
                      </a:lnTo>
                      <a:cubicBezTo>
                        <a:pt x="304605" y="164157"/>
                        <a:pt x="300340" y="159892"/>
                        <a:pt x="300340" y="154632"/>
                      </a:cubicBezTo>
                      <a:lnTo>
                        <a:pt x="300340" y="118072"/>
                      </a:lnTo>
                      <a:cubicBezTo>
                        <a:pt x="300340" y="112812"/>
                        <a:pt x="304605" y="108547"/>
                        <a:pt x="309865" y="108547"/>
                      </a:cubicBezTo>
                      <a:lnTo>
                        <a:pt x="342384" y="108547"/>
                      </a:lnTo>
                      <a:lnTo>
                        <a:pt x="342384" y="76028"/>
                      </a:lnTo>
                      <a:cubicBezTo>
                        <a:pt x="342384" y="70768"/>
                        <a:pt x="346649" y="66503"/>
                        <a:pt x="351909" y="66503"/>
                      </a:cubicBezTo>
                      <a:close/>
                      <a:moveTo>
                        <a:pt x="258724" y="19050"/>
                      </a:moveTo>
                      <a:lnTo>
                        <a:pt x="258724" y="619804"/>
                      </a:lnTo>
                      <a:lnTo>
                        <a:pt x="481659" y="619804"/>
                      </a:lnTo>
                      <a:lnTo>
                        <a:pt x="481659" y="19050"/>
                      </a:lnTo>
                      <a:close/>
                      <a:moveTo>
                        <a:pt x="249199" y="0"/>
                      </a:moveTo>
                      <a:lnTo>
                        <a:pt x="491184" y="0"/>
                      </a:lnTo>
                      <a:cubicBezTo>
                        <a:pt x="496444" y="0"/>
                        <a:pt x="500709" y="4265"/>
                        <a:pt x="500709" y="9525"/>
                      </a:cubicBezTo>
                      <a:lnTo>
                        <a:pt x="500709" y="243529"/>
                      </a:lnTo>
                      <a:lnTo>
                        <a:pt x="661606" y="243529"/>
                      </a:lnTo>
                      <a:cubicBezTo>
                        <a:pt x="664480" y="243529"/>
                        <a:pt x="667206" y="244827"/>
                        <a:pt x="669015" y="247064"/>
                      </a:cubicBezTo>
                      <a:lnTo>
                        <a:pt x="723932" y="314994"/>
                      </a:lnTo>
                      <a:cubicBezTo>
                        <a:pt x="725300" y="316692"/>
                        <a:pt x="726048" y="318804"/>
                        <a:pt x="726048" y="320985"/>
                      </a:cubicBezTo>
                      <a:lnTo>
                        <a:pt x="726048" y="397803"/>
                      </a:lnTo>
                      <a:cubicBezTo>
                        <a:pt x="726048" y="403064"/>
                        <a:pt x="721784" y="407328"/>
                        <a:pt x="716523" y="407328"/>
                      </a:cubicBezTo>
                      <a:lnTo>
                        <a:pt x="695157" y="407328"/>
                      </a:lnTo>
                      <a:lnTo>
                        <a:pt x="695157" y="619804"/>
                      </a:lnTo>
                      <a:lnTo>
                        <a:pt x="730857" y="619804"/>
                      </a:lnTo>
                      <a:cubicBezTo>
                        <a:pt x="736118" y="619804"/>
                        <a:pt x="740382" y="624069"/>
                        <a:pt x="740382" y="629329"/>
                      </a:cubicBezTo>
                      <a:lnTo>
                        <a:pt x="740382" y="675847"/>
                      </a:lnTo>
                      <a:cubicBezTo>
                        <a:pt x="740382" y="681107"/>
                        <a:pt x="736118" y="685372"/>
                        <a:pt x="730857" y="685372"/>
                      </a:cubicBezTo>
                      <a:lnTo>
                        <a:pt x="9525" y="685372"/>
                      </a:lnTo>
                      <a:cubicBezTo>
                        <a:pt x="4265" y="685372"/>
                        <a:pt x="0" y="681107"/>
                        <a:pt x="0" y="675847"/>
                      </a:cubicBezTo>
                      <a:lnTo>
                        <a:pt x="0" y="629329"/>
                      </a:lnTo>
                      <a:cubicBezTo>
                        <a:pt x="0" y="624069"/>
                        <a:pt x="4265" y="619804"/>
                        <a:pt x="9525" y="619804"/>
                      </a:cubicBezTo>
                      <a:lnTo>
                        <a:pt x="50373" y="619804"/>
                      </a:lnTo>
                      <a:lnTo>
                        <a:pt x="50373" y="268500"/>
                      </a:lnTo>
                      <a:cubicBezTo>
                        <a:pt x="50373" y="265528"/>
                        <a:pt x="51764" y="262723"/>
                        <a:pt x="54127" y="260923"/>
                      </a:cubicBezTo>
                      <a:lnTo>
                        <a:pt x="239674" y="119619"/>
                      </a:lnTo>
                      <a:lnTo>
                        <a:pt x="239674" y="9525"/>
                      </a:lnTo>
                      <a:cubicBezTo>
                        <a:pt x="239674" y="4265"/>
                        <a:pt x="243938" y="0"/>
                        <a:pt x="2491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ADCC2E5-D771-4647-8EFE-C85613F1D0D4}"/>
                </a:ext>
              </a:extLst>
            </p:cNvPr>
            <p:cNvGrpSpPr/>
            <p:nvPr/>
          </p:nvGrpSpPr>
          <p:grpSpPr>
            <a:xfrm>
              <a:off x="419735" y="1613587"/>
              <a:ext cx="1558052" cy="4377281"/>
              <a:chOff x="419735" y="1613587"/>
              <a:chExt cx="1558052" cy="4377281"/>
            </a:xfrm>
          </p:grpSpPr>
          <p:sp>
            <p:nvSpPr>
              <p:cNvPr id="120" name="Google Shape;1819;p40">
                <a:extLst>
                  <a:ext uri="{FF2B5EF4-FFF2-40B4-BE49-F238E27FC236}">
                    <a16:creationId xmlns:a16="http://schemas.microsoft.com/office/drawing/2014/main" id="{188FC367-6153-40A3-B30C-A56B2ADC66B9}"/>
                  </a:ext>
                </a:extLst>
              </p:cNvPr>
              <p:cNvSpPr txBox="1"/>
              <p:nvPr/>
            </p:nvSpPr>
            <p:spPr>
              <a:xfrm>
                <a:off x="419735" y="4403120"/>
                <a:ext cx="1558052" cy="1587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/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7DEF01DA-6363-4C9B-8081-F82C76F289E6}"/>
                  </a:ext>
                </a:extLst>
              </p:cNvPr>
              <p:cNvGrpSpPr/>
              <p:nvPr/>
            </p:nvGrpSpPr>
            <p:grpSpPr>
              <a:xfrm>
                <a:off x="498753" y="1613587"/>
                <a:ext cx="1400016" cy="1087803"/>
                <a:chOff x="498753" y="1613587"/>
                <a:chExt cx="1400016" cy="1087803"/>
              </a:xfrm>
            </p:grpSpPr>
            <p:sp>
              <p:nvSpPr>
                <p:cNvPr id="121" name="Google Shape;1820;p40">
                  <a:extLst>
                    <a:ext uri="{FF2B5EF4-FFF2-40B4-BE49-F238E27FC236}">
                      <a16:creationId xmlns:a16="http://schemas.microsoft.com/office/drawing/2014/main" id="{B279AA89-6929-4D5A-AED7-86A4A85FEDCF}"/>
                    </a:ext>
                  </a:extLst>
                </p:cNvPr>
                <p:cNvSpPr txBox="1"/>
                <p:nvPr/>
              </p:nvSpPr>
              <p:spPr>
                <a:xfrm>
                  <a:off x="498753" y="2186067"/>
                  <a:ext cx="1400016" cy="5153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 algn="ctr"/>
                  <a:r>
                    <a:rPr lang="en-IN" b="1" dirty="0">
                      <a:latin typeface="Tw Cen MT (Headings)"/>
                      <a:ea typeface="Fira Sans Extra Condensed"/>
                      <a:cs typeface="Fira Sans Extra Condensed"/>
                      <a:sym typeface="Fira Sans Extra Condensed"/>
                    </a:rPr>
                    <a:t>STEP</a:t>
                  </a:r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D8E984E-FF3D-4FDE-BC6A-394BD981A1B7}"/>
                    </a:ext>
                  </a:extLst>
                </p:cNvPr>
                <p:cNvGrpSpPr/>
                <p:nvPr/>
              </p:nvGrpSpPr>
              <p:grpSpPr>
                <a:xfrm>
                  <a:off x="937219" y="1613587"/>
                  <a:ext cx="523085" cy="346266"/>
                  <a:chOff x="1277330" y="2141261"/>
                  <a:chExt cx="463149" cy="306590"/>
                </a:xfrm>
              </p:grpSpPr>
              <p:sp>
                <p:nvSpPr>
                  <p:cNvPr id="109" name="Google Shape;1808;p40">
                    <a:extLst>
                      <a:ext uri="{FF2B5EF4-FFF2-40B4-BE49-F238E27FC236}">
                        <a16:creationId xmlns:a16="http://schemas.microsoft.com/office/drawing/2014/main" id="{B3DF26FC-889F-4428-A029-9F41A3DC600B}"/>
                      </a:ext>
                    </a:extLst>
                  </p:cNvPr>
                  <p:cNvSpPr/>
                  <p:nvPr/>
                </p:nvSpPr>
                <p:spPr>
                  <a:xfrm>
                    <a:off x="1355659" y="2141261"/>
                    <a:ext cx="306491" cy="3065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3" h="2924" extrusionOk="0">
                        <a:moveTo>
                          <a:pt x="1460" y="1"/>
                        </a:moveTo>
                        <a:cubicBezTo>
                          <a:pt x="640" y="1"/>
                          <a:pt x="0" y="667"/>
                          <a:pt x="0" y="1463"/>
                        </a:cubicBezTo>
                        <a:cubicBezTo>
                          <a:pt x="0" y="2283"/>
                          <a:pt x="640" y="2923"/>
                          <a:pt x="1460" y="2923"/>
                        </a:cubicBezTo>
                        <a:cubicBezTo>
                          <a:pt x="2256" y="2923"/>
                          <a:pt x="2923" y="2283"/>
                          <a:pt x="2923" y="1463"/>
                        </a:cubicBezTo>
                        <a:cubicBezTo>
                          <a:pt x="2923" y="667"/>
                          <a:pt x="2256" y="1"/>
                          <a:pt x="1460" y="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accent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132" name="Google Shape;1831;p40">
                    <a:extLst>
                      <a:ext uri="{FF2B5EF4-FFF2-40B4-BE49-F238E27FC236}">
                        <a16:creationId xmlns:a16="http://schemas.microsoft.com/office/drawing/2014/main" id="{031E3A37-AEAD-44E1-A1F8-4EABF5F324DD}"/>
                      </a:ext>
                    </a:extLst>
                  </p:cNvPr>
                  <p:cNvSpPr txBox="1"/>
                  <p:nvPr/>
                </p:nvSpPr>
                <p:spPr>
                  <a:xfrm>
                    <a:off x="1277330" y="2162572"/>
                    <a:ext cx="463149" cy="26396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b="1" dirty="0">
                        <a:solidFill>
                          <a:schemeClr val="accent1"/>
                        </a:solidFill>
                        <a:latin typeface="Tw Cen MT (Headings)"/>
                        <a:ea typeface="Roboto"/>
                        <a:cs typeface="Roboto"/>
                        <a:sym typeface="Roboto"/>
                      </a:rPr>
                      <a:t>1</a:t>
                    </a:r>
                    <a:endParaRPr b="1" dirty="0">
                      <a:solidFill>
                        <a:schemeClr val="accent1"/>
                      </a:solidFill>
                      <a:latin typeface="Tw Cen MT (Headings)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B93950-9E2E-45FF-A5E6-0747DC95C3A8}"/>
                  </a:ext>
                </a:extLst>
              </p:cNvPr>
              <p:cNvGrpSpPr/>
              <p:nvPr/>
            </p:nvGrpSpPr>
            <p:grpSpPr>
              <a:xfrm>
                <a:off x="475986" y="2940151"/>
                <a:ext cx="1445550" cy="1381169"/>
                <a:chOff x="475986" y="2940151"/>
                <a:chExt cx="1445550" cy="1381169"/>
              </a:xfrm>
            </p:grpSpPr>
            <p:sp>
              <p:nvSpPr>
                <p:cNvPr id="108" name="Google Shape;1807;p40">
                  <a:extLst>
                    <a:ext uri="{FF2B5EF4-FFF2-40B4-BE49-F238E27FC236}">
                      <a16:creationId xmlns:a16="http://schemas.microsoft.com/office/drawing/2014/main" id="{9B20AD40-7077-40C5-9D33-781BF56B69D3}"/>
                    </a:ext>
                  </a:extLst>
                </p:cNvPr>
                <p:cNvSpPr/>
                <p:nvPr/>
              </p:nvSpPr>
              <p:spPr>
                <a:xfrm>
                  <a:off x="475986" y="2940151"/>
                  <a:ext cx="1445550" cy="1381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4" h="6052" extrusionOk="0">
                      <a:moveTo>
                        <a:pt x="3179" y="1"/>
                      </a:moveTo>
                      <a:cubicBezTo>
                        <a:pt x="2078" y="1"/>
                        <a:pt x="1077" y="565"/>
                        <a:pt x="540" y="1514"/>
                      </a:cubicBezTo>
                      <a:cubicBezTo>
                        <a:pt x="0" y="2437"/>
                        <a:pt x="0" y="3590"/>
                        <a:pt x="540" y="4540"/>
                      </a:cubicBezTo>
                      <a:cubicBezTo>
                        <a:pt x="1077" y="5463"/>
                        <a:pt x="2078" y="6051"/>
                        <a:pt x="3179" y="6051"/>
                      </a:cubicBezTo>
                      <a:cubicBezTo>
                        <a:pt x="4256" y="6051"/>
                        <a:pt x="5257" y="5463"/>
                        <a:pt x="5794" y="4540"/>
                      </a:cubicBezTo>
                      <a:cubicBezTo>
                        <a:pt x="6334" y="3590"/>
                        <a:pt x="6334" y="2437"/>
                        <a:pt x="5794" y="1514"/>
                      </a:cubicBezTo>
                      <a:cubicBezTo>
                        <a:pt x="5257" y="565"/>
                        <a:pt x="4256" y="1"/>
                        <a:pt x="31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EE64F195-EF5B-4A66-AE7C-39F5F14CF78D}"/>
                    </a:ext>
                  </a:extLst>
                </p:cNvPr>
                <p:cNvSpPr/>
                <p:nvPr/>
              </p:nvSpPr>
              <p:spPr>
                <a:xfrm>
                  <a:off x="854152" y="3286381"/>
                  <a:ext cx="689218" cy="688708"/>
                </a:xfrm>
                <a:custGeom>
                  <a:avLst/>
                  <a:gdLst>
                    <a:gd name="connsiteX0" fmla="*/ 3070284 w 4249474"/>
                    <a:gd name="connsiteY0" fmla="*/ 4062972 h 4246328"/>
                    <a:gd name="connsiteX1" fmla="*/ 3029613 w 4249474"/>
                    <a:gd name="connsiteY1" fmla="*/ 4153935 h 4246328"/>
                    <a:gd name="connsiteX2" fmla="*/ 3539010 w 4249474"/>
                    <a:gd name="connsiteY2" fmla="*/ 4153935 h 4246328"/>
                    <a:gd name="connsiteX3" fmla="*/ 3498243 w 4249474"/>
                    <a:gd name="connsiteY3" fmla="*/ 4063257 h 4246328"/>
                    <a:gd name="connsiteX4" fmla="*/ 3070380 w 4249474"/>
                    <a:gd name="connsiteY4" fmla="*/ 4063257 h 4246328"/>
                    <a:gd name="connsiteX5" fmla="*/ 3727912 w 4249474"/>
                    <a:gd name="connsiteY5" fmla="*/ 3880070 h 4246328"/>
                    <a:gd name="connsiteX6" fmla="*/ 3586539 w 4249474"/>
                    <a:gd name="connsiteY6" fmla="*/ 4012489 h 4246328"/>
                    <a:gd name="connsiteX7" fmla="*/ 3586539 w 4249474"/>
                    <a:gd name="connsiteY7" fmla="*/ 4016966 h 4246328"/>
                    <a:gd name="connsiteX8" fmla="*/ 3586539 w 4249474"/>
                    <a:gd name="connsiteY8" fmla="*/ 4021443 h 4246328"/>
                    <a:gd name="connsiteX9" fmla="*/ 3718959 w 4249474"/>
                    <a:gd name="connsiteY9" fmla="*/ 4153862 h 4246328"/>
                    <a:gd name="connsiteX10" fmla="*/ 3860332 w 4249474"/>
                    <a:gd name="connsiteY10" fmla="*/ 4021443 h 4246328"/>
                    <a:gd name="connsiteX11" fmla="*/ 3727912 w 4249474"/>
                    <a:gd name="connsiteY11" fmla="*/ 3880070 h 4246328"/>
                    <a:gd name="connsiteX12" fmla="*/ 2845399 w 4249474"/>
                    <a:gd name="connsiteY12" fmla="*/ 3879996 h 4246328"/>
                    <a:gd name="connsiteX13" fmla="*/ 2719194 w 4249474"/>
                    <a:gd name="connsiteY13" fmla="*/ 3963652 h 4246328"/>
                    <a:gd name="connsiteX14" fmla="*/ 2708459 w 4249474"/>
                    <a:gd name="connsiteY14" fmla="*/ 4016824 h 4246328"/>
                    <a:gd name="connsiteX15" fmla="*/ 2708430 w 4249474"/>
                    <a:gd name="connsiteY15" fmla="*/ 4016680 h 4246328"/>
                    <a:gd name="connsiteX16" fmla="*/ 2708430 w 4249474"/>
                    <a:gd name="connsiteY16" fmla="*/ 4016966 h 4246328"/>
                    <a:gd name="connsiteX17" fmla="*/ 2708459 w 4249474"/>
                    <a:gd name="connsiteY17" fmla="*/ 4016824 h 4246328"/>
                    <a:gd name="connsiteX18" fmla="*/ 2719162 w 4249474"/>
                    <a:gd name="connsiteY18" fmla="*/ 4070053 h 4246328"/>
                    <a:gd name="connsiteX19" fmla="*/ 2845399 w 4249474"/>
                    <a:gd name="connsiteY19" fmla="*/ 4153935 h 4246328"/>
                    <a:gd name="connsiteX20" fmla="*/ 2982369 w 4249474"/>
                    <a:gd name="connsiteY20" fmla="*/ 4016966 h 4246328"/>
                    <a:gd name="connsiteX21" fmla="*/ 2845399 w 4249474"/>
                    <a:gd name="connsiteY21" fmla="*/ 3879996 h 4246328"/>
                    <a:gd name="connsiteX22" fmla="*/ 893061 w 4249474"/>
                    <a:gd name="connsiteY22" fmla="*/ 3372600 h 4246328"/>
                    <a:gd name="connsiteX23" fmla="*/ 893061 w 4249474"/>
                    <a:gd name="connsiteY23" fmla="*/ 4153650 h 4246328"/>
                    <a:gd name="connsiteX24" fmla="*/ 2661281 w 4249474"/>
                    <a:gd name="connsiteY24" fmla="*/ 4153649 h 4246328"/>
                    <a:gd name="connsiteX25" fmla="*/ 2620514 w 4249474"/>
                    <a:gd name="connsiteY25" fmla="*/ 4062971 h 4246328"/>
                    <a:gd name="connsiteX26" fmla="*/ 2594511 w 4249474"/>
                    <a:gd name="connsiteY26" fmla="*/ 4062971 h 4246328"/>
                    <a:gd name="connsiteX27" fmla="*/ 2447921 w 4249474"/>
                    <a:gd name="connsiteY27" fmla="*/ 3997916 h 4246328"/>
                    <a:gd name="connsiteX28" fmla="*/ 2414107 w 4249474"/>
                    <a:gd name="connsiteY28" fmla="*/ 3797224 h 4246328"/>
                    <a:gd name="connsiteX29" fmla="*/ 2573270 w 4249474"/>
                    <a:gd name="connsiteY29" fmla="*/ 3372600 h 4246328"/>
                    <a:gd name="connsiteX30" fmla="*/ 3326221 w 4249474"/>
                    <a:gd name="connsiteY30" fmla="*/ 3236202 h 4246328"/>
                    <a:gd name="connsiteX31" fmla="*/ 3372512 w 4249474"/>
                    <a:gd name="connsiteY31" fmla="*/ 3282493 h 4246328"/>
                    <a:gd name="connsiteX32" fmla="*/ 3372512 w 4249474"/>
                    <a:gd name="connsiteY32" fmla="*/ 3391459 h 4246328"/>
                    <a:gd name="connsiteX33" fmla="*/ 3481859 w 4249474"/>
                    <a:gd name="connsiteY33" fmla="*/ 3391459 h 4246328"/>
                    <a:gd name="connsiteX34" fmla="*/ 3526097 w 4249474"/>
                    <a:gd name="connsiteY34" fmla="*/ 3435697 h 4246328"/>
                    <a:gd name="connsiteX35" fmla="*/ 3481859 w 4249474"/>
                    <a:gd name="connsiteY35" fmla="*/ 3484137 h 4246328"/>
                    <a:gd name="connsiteX36" fmla="*/ 3372893 w 4249474"/>
                    <a:gd name="connsiteY36" fmla="*/ 3484137 h 4246328"/>
                    <a:gd name="connsiteX37" fmla="*/ 3372893 w 4249474"/>
                    <a:gd name="connsiteY37" fmla="*/ 3593008 h 4246328"/>
                    <a:gd name="connsiteX38" fmla="*/ 3326602 w 4249474"/>
                    <a:gd name="connsiteY38" fmla="*/ 3639300 h 4246328"/>
                    <a:gd name="connsiteX39" fmla="*/ 3280310 w 4249474"/>
                    <a:gd name="connsiteY39" fmla="*/ 3593008 h 4246328"/>
                    <a:gd name="connsiteX40" fmla="*/ 3280310 w 4249474"/>
                    <a:gd name="connsiteY40" fmla="*/ 3484137 h 4246328"/>
                    <a:gd name="connsiteX41" fmla="*/ 3171249 w 4249474"/>
                    <a:gd name="connsiteY41" fmla="*/ 3484137 h 4246328"/>
                    <a:gd name="connsiteX42" fmla="*/ 3127011 w 4249474"/>
                    <a:gd name="connsiteY42" fmla="*/ 3439900 h 4246328"/>
                    <a:gd name="connsiteX43" fmla="*/ 3171249 w 4249474"/>
                    <a:gd name="connsiteY43" fmla="*/ 3391459 h 4246328"/>
                    <a:gd name="connsiteX44" fmla="*/ 3279929 w 4249474"/>
                    <a:gd name="connsiteY44" fmla="*/ 3391459 h 4246328"/>
                    <a:gd name="connsiteX45" fmla="*/ 3279930 w 4249474"/>
                    <a:gd name="connsiteY45" fmla="*/ 3282493 h 4246328"/>
                    <a:gd name="connsiteX46" fmla="*/ 3326221 w 4249474"/>
                    <a:gd name="connsiteY46" fmla="*/ 3236202 h 4246328"/>
                    <a:gd name="connsiteX47" fmla="*/ 2907597 w 4249474"/>
                    <a:gd name="connsiteY47" fmla="*/ 3116663 h 4246328"/>
                    <a:gd name="connsiteX48" fmla="*/ 2719288 w 4249474"/>
                    <a:gd name="connsiteY48" fmla="*/ 3247155 h 4246328"/>
                    <a:gd name="connsiteX49" fmla="*/ 2500880 w 4249474"/>
                    <a:gd name="connsiteY49" fmla="*/ 3829514 h 4246328"/>
                    <a:gd name="connsiteX50" fmla="*/ 2516596 w 4249474"/>
                    <a:gd name="connsiteY50" fmla="*/ 3935622 h 4246328"/>
                    <a:gd name="connsiteX51" fmla="*/ 2594511 w 4249474"/>
                    <a:gd name="connsiteY51" fmla="*/ 3970198 h 4246328"/>
                    <a:gd name="connsiteX52" fmla="*/ 2620514 w 4249474"/>
                    <a:gd name="connsiteY52" fmla="*/ 3970198 h 4246328"/>
                    <a:gd name="connsiteX53" fmla="*/ 2799345 w 4249474"/>
                    <a:gd name="connsiteY53" fmla="*/ 3791367 h 4246328"/>
                    <a:gd name="connsiteX54" fmla="*/ 3070284 w 4249474"/>
                    <a:gd name="connsiteY54" fmla="*/ 3970198 h 4246328"/>
                    <a:gd name="connsiteX55" fmla="*/ 3498338 w 4249474"/>
                    <a:gd name="connsiteY55" fmla="*/ 3970198 h 4246328"/>
                    <a:gd name="connsiteX56" fmla="*/ 3676697 w 4249474"/>
                    <a:gd name="connsiteY56" fmla="*/ 3791839 h 4246328"/>
                    <a:gd name="connsiteX57" fmla="*/ 3948108 w 4249474"/>
                    <a:gd name="connsiteY57" fmla="*/ 3970198 h 4246328"/>
                    <a:gd name="connsiteX58" fmla="*/ 4050502 w 4249474"/>
                    <a:gd name="connsiteY58" fmla="*/ 3865423 h 4246328"/>
                    <a:gd name="connsiteX59" fmla="*/ 4050502 w 4249474"/>
                    <a:gd name="connsiteY59" fmla="*/ 3187529 h 4246328"/>
                    <a:gd name="connsiteX60" fmla="*/ 4050407 w 4249474"/>
                    <a:gd name="connsiteY60" fmla="*/ 3187243 h 4246328"/>
                    <a:gd name="connsiteX61" fmla="*/ 3979731 w 4249474"/>
                    <a:gd name="connsiteY61" fmla="*/ 3116663 h 4246328"/>
                    <a:gd name="connsiteX62" fmla="*/ 2924170 w 4249474"/>
                    <a:gd name="connsiteY62" fmla="*/ 2281987 h 4246328"/>
                    <a:gd name="connsiteX63" fmla="*/ 2924170 w 4249474"/>
                    <a:gd name="connsiteY63" fmla="*/ 2698897 h 4246328"/>
                    <a:gd name="connsiteX64" fmla="*/ 3340889 w 4249474"/>
                    <a:gd name="connsiteY64" fmla="*/ 2698897 h 4246328"/>
                    <a:gd name="connsiteX65" fmla="*/ 3340889 w 4249474"/>
                    <a:gd name="connsiteY65" fmla="*/ 2281987 h 4246328"/>
                    <a:gd name="connsiteX66" fmla="*/ 1916616 w 4249474"/>
                    <a:gd name="connsiteY66" fmla="*/ 2281987 h 4246328"/>
                    <a:gd name="connsiteX67" fmla="*/ 1916616 w 4249474"/>
                    <a:gd name="connsiteY67" fmla="*/ 2698897 h 4246328"/>
                    <a:gd name="connsiteX68" fmla="*/ 2333334 w 4249474"/>
                    <a:gd name="connsiteY68" fmla="*/ 2698897 h 4246328"/>
                    <a:gd name="connsiteX69" fmla="*/ 2333334 w 4249474"/>
                    <a:gd name="connsiteY69" fmla="*/ 2281987 h 4246328"/>
                    <a:gd name="connsiteX70" fmla="*/ 908967 w 4249474"/>
                    <a:gd name="connsiteY70" fmla="*/ 2281987 h 4246328"/>
                    <a:gd name="connsiteX71" fmla="*/ 908967 w 4249474"/>
                    <a:gd name="connsiteY71" fmla="*/ 2698897 h 4246328"/>
                    <a:gd name="connsiteX72" fmla="*/ 1325685 w 4249474"/>
                    <a:gd name="connsiteY72" fmla="*/ 2698897 h 4246328"/>
                    <a:gd name="connsiteX73" fmla="*/ 1325685 w 4249474"/>
                    <a:gd name="connsiteY73" fmla="*/ 2281987 h 4246328"/>
                    <a:gd name="connsiteX74" fmla="*/ 2923694 w 4249474"/>
                    <a:gd name="connsiteY74" fmla="*/ 2189595 h 4246328"/>
                    <a:gd name="connsiteX75" fmla="*/ 3340889 w 4249474"/>
                    <a:gd name="connsiteY75" fmla="*/ 2189595 h 4246328"/>
                    <a:gd name="connsiteX76" fmla="*/ 3433282 w 4249474"/>
                    <a:gd name="connsiteY76" fmla="*/ 2281987 h 4246328"/>
                    <a:gd name="connsiteX77" fmla="*/ 3433282 w 4249474"/>
                    <a:gd name="connsiteY77" fmla="*/ 2699087 h 4246328"/>
                    <a:gd name="connsiteX78" fmla="*/ 3340889 w 4249474"/>
                    <a:gd name="connsiteY78" fmla="*/ 2791480 h 4246328"/>
                    <a:gd name="connsiteX79" fmla="*/ 2923694 w 4249474"/>
                    <a:gd name="connsiteY79" fmla="*/ 2791480 h 4246328"/>
                    <a:gd name="connsiteX80" fmla="*/ 2831397 w 4249474"/>
                    <a:gd name="connsiteY80" fmla="*/ 2699087 h 4246328"/>
                    <a:gd name="connsiteX81" fmla="*/ 2831397 w 4249474"/>
                    <a:gd name="connsiteY81" fmla="*/ 2281987 h 4246328"/>
                    <a:gd name="connsiteX82" fmla="*/ 2923694 w 4249474"/>
                    <a:gd name="connsiteY82" fmla="*/ 2189595 h 4246328"/>
                    <a:gd name="connsiteX83" fmla="*/ 1916139 w 4249474"/>
                    <a:gd name="connsiteY83" fmla="*/ 2189595 h 4246328"/>
                    <a:gd name="connsiteX84" fmla="*/ 2333334 w 4249474"/>
                    <a:gd name="connsiteY84" fmla="*/ 2189595 h 4246328"/>
                    <a:gd name="connsiteX85" fmla="*/ 2425632 w 4249474"/>
                    <a:gd name="connsiteY85" fmla="*/ 2281987 h 4246328"/>
                    <a:gd name="connsiteX86" fmla="*/ 2425632 w 4249474"/>
                    <a:gd name="connsiteY86" fmla="*/ 2699087 h 4246328"/>
                    <a:gd name="connsiteX87" fmla="*/ 2333334 w 4249474"/>
                    <a:gd name="connsiteY87" fmla="*/ 2791480 h 4246328"/>
                    <a:gd name="connsiteX88" fmla="*/ 1916139 w 4249474"/>
                    <a:gd name="connsiteY88" fmla="*/ 2791480 h 4246328"/>
                    <a:gd name="connsiteX89" fmla="*/ 1823747 w 4249474"/>
                    <a:gd name="connsiteY89" fmla="*/ 2699087 h 4246328"/>
                    <a:gd name="connsiteX90" fmla="*/ 1823747 w 4249474"/>
                    <a:gd name="connsiteY90" fmla="*/ 2281987 h 4246328"/>
                    <a:gd name="connsiteX91" fmla="*/ 1916139 w 4249474"/>
                    <a:gd name="connsiteY91" fmla="*/ 2189595 h 4246328"/>
                    <a:gd name="connsiteX92" fmla="*/ 908586 w 4249474"/>
                    <a:gd name="connsiteY92" fmla="*/ 2189595 h 4246328"/>
                    <a:gd name="connsiteX93" fmla="*/ 1325685 w 4249474"/>
                    <a:gd name="connsiteY93" fmla="*/ 2189595 h 4246328"/>
                    <a:gd name="connsiteX94" fmla="*/ 1418077 w 4249474"/>
                    <a:gd name="connsiteY94" fmla="*/ 2281987 h 4246328"/>
                    <a:gd name="connsiteX95" fmla="*/ 1418077 w 4249474"/>
                    <a:gd name="connsiteY95" fmla="*/ 2699087 h 4246328"/>
                    <a:gd name="connsiteX96" fmla="*/ 1325685 w 4249474"/>
                    <a:gd name="connsiteY96" fmla="*/ 2791480 h 4246328"/>
                    <a:gd name="connsiteX97" fmla="*/ 908586 w 4249474"/>
                    <a:gd name="connsiteY97" fmla="*/ 2791480 h 4246328"/>
                    <a:gd name="connsiteX98" fmla="*/ 816193 w 4249474"/>
                    <a:gd name="connsiteY98" fmla="*/ 2699087 h 4246328"/>
                    <a:gd name="connsiteX99" fmla="*/ 816193 w 4249474"/>
                    <a:gd name="connsiteY99" fmla="*/ 2281987 h 4246328"/>
                    <a:gd name="connsiteX100" fmla="*/ 908586 w 4249474"/>
                    <a:gd name="connsiteY100" fmla="*/ 2189595 h 4246328"/>
                    <a:gd name="connsiteX101" fmla="*/ 2924170 w 4249474"/>
                    <a:gd name="connsiteY101" fmla="*/ 1436833 h 4246328"/>
                    <a:gd name="connsiteX102" fmla="*/ 2924170 w 4249474"/>
                    <a:gd name="connsiteY102" fmla="*/ 1853743 h 4246328"/>
                    <a:gd name="connsiteX103" fmla="*/ 3340889 w 4249474"/>
                    <a:gd name="connsiteY103" fmla="*/ 1853743 h 4246328"/>
                    <a:gd name="connsiteX104" fmla="*/ 3340889 w 4249474"/>
                    <a:gd name="connsiteY104" fmla="*/ 1436833 h 4246328"/>
                    <a:gd name="connsiteX105" fmla="*/ 1916616 w 4249474"/>
                    <a:gd name="connsiteY105" fmla="*/ 1436833 h 4246328"/>
                    <a:gd name="connsiteX106" fmla="*/ 1916616 w 4249474"/>
                    <a:gd name="connsiteY106" fmla="*/ 1853743 h 4246328"/>
                    <a:gd name="connsiteX107" fmla="*/ 2333334 w 4249474"/>
                    <a:gd name="connsiteY107" fmla="*/ 1853743 h 4246328"/>
                    <a:gd name="connsiteX108" fmla="*/ 2333334 w 4249474"/>
                    <a:gd name="connsiteY108" fmla="*/ 1436833 h 4246328"/>
                    <a:gd name="connsiteX109" fmla="*/ 908967 w 4249474"/>
                    <a:gd name="connsiteY109" fmla="*/ 1436833 h 4246328"/>
                    <a:gd name="connsiteX110" fmla="*/ 908967 w 4249474"/>
                    <a:gd name="connsiteY110" fmla="*/ 1853743 h 4246328"/>
                    <a:gd name="connsiteX111" fmla="*/ 1325685 w 4249474"/>
                    <a:gd name="connsiteY111" fmla="*/ 1853743 h 4246328"/>
                    <a:gd name="connsiteX112" fmla="*/ 1325685 w 4249474"/>
                    <a:gd name="connsiteY112" fmla="*/ 1436833 h 4246328"/>
                    <a:gd name="connsiteX113" fmla="*/ 908586 w 4249474"/>
                    <a:gd name="connsiteY113" fmla="*/ 1344442 h 4246328"/>
                    <a:gd name="connsiteX114" fmla="*/ 1325685 w 4249474"/>
                    <a:gd name="connsiteY114" fmla="*/ 1344442 h 4246328"/>
                    <a:gd name="connsiteX115" fmla="*/ 1418077 w 4249474"/>
                    <a:gd name="connsiteY115" fmla="*/ 1436833 h 4246328"/>
                    <a:gd name="connsiteX116" fmla="*/ 1418077 w 4249474"/>
                    <a:gd name="connsiteY116" fmla="*/ 1853933 h 4246328"/>
                    <a:gd name="connsiteX117" fmla="*/ 1325685 w 4249474"/>
                    <a:gd name="connsiteY117" fmla="*/ 1946325 h 4246328"/>
                    <a:gd name="connsiteX118" fmla="*/ 908586 w 4249474"/>
                    <a:gd name="connsiteY118" fmla="*/ 1946325 h 4246328"/>
                    <a:gd name="connsiteX119" fmla="*/ 816193 w 4249474"/>
                    <a:gd name="connsiteY119" fmla="*/ 1853933 h 4246328"/>
                    <a:gd name="connsiteX120" fmla="*/ 816193 w 4249474"/>
                    <a:gd name="connsiteY120" fmla="*/ 1436833 h 4246328"/>
                    <a:gd name="connsiteX121" fmla="*/ 908586 w 4249474"/>
                    <a:gd name="connsiteY121" fmla="*/ 1344442 h 4246328"/>
                    <a:gd name="connsiteX122" fmla="*/ 2923694 w 4249474"/>
                    <a:gd name="connsiteY122" fmla="*/ 1344441 h 4246328"/>
                    <a:gd name="connsiteX123" fmla="*/ 3340889 w 4249474"/>
                    <a:gd name="connsiteY123" fmla="*/ 1344441 h 4246328"/>
                    <a:gd name="connsiteX124" fmla="*/ 3433282 w 4249474"/>
                    <a:gd name="connsiteY124" fmla="*/ 1436833 h 4246328"/>
                    <a:gd name="connsiteX125" fmla="*/ 3433282 w 4249474"/>
                    <a:gd name="connsiteY125" fmla="*/ 1853933 h 4246328"/>
                    <a:gd name="connsiteX126" fmla="*/ 3340889 w 4249474"/>
                    <a:gd name="connsiteY126" fmla="*/ 1946325 h 4246328"/>
                    <a:gd name="connsiteX127" fmla="*/ 2923694 w 4249474"/>
                    <a:gd name="connsiteY127" fmla="*/ 1946325 h 4246328"/>
                    <a:gd name="connsiteX128" fmla="*/ 2831397 w 4249474"/>
                    <a:gd name="connsiteY128" fmla="*/ 1853933 h 4246328"/>
                    <a:gd name="connsiteX129" fmla="*/ 2831397 w 4249474"/>
                    <a:gd name="connsiteY129" fmla="*/ 1436833 h 4246328"/>
                    <a:gd name="connsiteX130" fmla="*/ 2923694 w 4249474"/>
                    <a:gd name="connsiteY130" fmla="*/ 1344441 h 4246328"/>
                    <a:gd name="connsiteX131" fmla="*/ 1916139 w 4249474"/>
                    <a:gd name="connsiteY131" fmla="*/ 1344441 h 4246328"/>
                    <a:gd name="connsiteX132" fmla="*/ 2333334 w 4249474"/>
                    <a:gd name="connsiteY132" fmla="*/ 1344441 h 4246328"/>
                    <a:gd name="connsiteX133" fmla="*/ 2425632 w 4249474"/>
                    <a:gd name="connsiteY133" fmla="*/ 1436833 h 4246328"/>
                    <a:gd name="connsiteX134" fmla="*/ 2425632 w 4249474"/>
                    <a:gd name="connsiteY134" fmla="*/ 1853933 h 4246328"/>
                    <a:gd name="connsiteX135" fmla="*/ 2333334 w 4249474"/>
                    <a:gd name="connsiteY135" fmla="*/ 1946325 h 4246328"/>
                    <a:gd name="connsiteX136" fmla="*/ 1916139 w 4249474"/>
                    <a:gd name="connsiteY136" fmla="*/ 1946325 h 4246328"/>
                    <a:gd name="connsiteX137" fmla="*/ 1823747 w 4249474"/>
                    <a:gd name="connsiteY137" fmla="*/ 1853933 h 4246328"/>
                    <a:gd name="connsiteX138" fmla="*/ 1823747 w 4249474"/>
                    <a:gd name="connsiteY138" fmla="*/ 1436833 h 4246328"/>
                    <a:gd name="connsiteX139" fmla="*/ 1916139 w 4249474"/>
                    <a:gd name="connsiteY139" fmla="*/ 1344441 h 4246328"/>
                    <a:gd name="connsiteX140" fmla="*/ 444146 w 4249474"/>
                    <a:gd name="connsiteY140" fmla="*/ 843236 h 4246328"/>
                    <a:gd name="connsiteX141" fmla="*/ 444146 w 4249474"/>
                    <a:gd name="connsiteY141" fmla="*/ 4153554 h 4246328"/>
                    <a:gd name="connsiteX142" fmla="*/ 800382 w 4249474"/>
                    <a:gd name="connsiteY142" fmla="*/ 4153554 h 4246328"/>
                    <a:gd name="connsiteX143" fmla="*/ 800382 w 4249474"/>
                    <a:gd name="connsiteY143" fmla="*/ 3326213 h 4246328"/>
                    <a:gd name="connsiteX144" fmla="*/ 846674 w 4249474"/>
                    <a:gd name="connsiteY144" fmla="*/ 3279921 h 4246328"/>
                    <a:gd name="connsiteX145" fmla="*/ 2608036 w 4249474"/>
                    <a:gd name="connsiteY145" fmla="*/ 3279921 h 4246328"/>
                    <a:gd name="connsiteX146" fmla="*/ 2632611 w 4249474"/>
                    <a:gd name="connsiteY146" fmla="*/ 3214389 h 4246328"/>
                    <a:gd name="connsiteX147" fmla="*/ 2907597 w 4249474"/>
                    <a:gd name="connsiteY147" fmla="*/ 3023889 h 4246328"/>
                    <a:gd name="connsiteX148" fmla="*/ 3805329 w 4249474"/>
                    <a:gd name="connsiteY148" fmla="*/ 3023889 h 4246328"/>
                    <a:gd name="connsiteX149" fmla="*/ 3805329 w 4249474"/>
                    <a:gd name="connsiteY149" fmla="*/ 843236 h 4246328"/>
                    <a:gd name="connsiteX150" fmla="*/ 2623085 w 4249474"/>
                    <a:gd name="connsiteY150" fmla="*/ 843236 h 4246328"/>
                    <a:gd name="connsiteX151" fmla="*/ 2398605 w 4249474"/>
                    <a:gd name="connsiteY151" fmla="*/ 1067717 h 4246328"/>
                    <a:gd name="connsiteX152" fmla="*/ 1626390 w 4249474"/>
                    <a:gd name="connsiteY152" fmla="*/ 843236 h 4246328"/>
                    <a:gd name="connsiteX153" fmla="*/ 2664043 w 4249474"/>
                    <a:gd name="connsiteY153" fmla="*/ 387942 h 4246328"/>
                    <a:gd name="connsiteX154" fmla="*/ 2664043 w 4249474"/>
                    <a:gd name="connsiteY154" fmla="*/ 751035 h 4246328"/>
                    <a:gd name="connsiteX155" fmla="*/ 4140418 w 4249474"/>
                    <a:gd name="connsiteY155" fmla="*/ 751035 h 4246328"/>
                    <a:gd name="connsiteX156" fmla="*/ 4141656 w 4249474"/>
                    <a:gd name="connsiteY156" fmla="*/ 389085 h 4246328"/>
                    <a:gd name="connsiteX157" fmla="*/ 109152 w 4249474"/>
                    <a:gd name="connsiteY157" fmla="*/ 387465 h 4246328"/>
                    <a:gd name="connsiteX158" fmla="*/ 107914 w 4249474"/>
                    <a:gd name="connsiteY158" fmla="*/ 749415 h 4246328"/>
                    <a:gd name="connsiteX159" fmla="*/ 1585528 w 4249474"/>
                    <a:gd name="connsiteY159" fmla="*/ 750557 h 4246328"/>
                    <a:gd name="connsiteX160" fmla="*/ 1585528 w 4249474"/>
                    <a:gd name="connsiteY160" fmla="*/ 387465 h 4246328"/>
                    <a:gd name="connsiteX161" fmla="*/ 2124737 w 4249474"/>
                    <a:gd name="connsiteY161" fmla="*/ 289167 h 4246328"/>
                    <a:gd name="connsiteX162" fmla="*/ 2171029 w 4249474"/>
                    <a:gd name="connsiteY162" fmla="*/ 335458 h 4246328"/>
                    <a:gd name="connsiteX163" fmla="*/ 2171029 w 4249474"/>
                    <a:gd name="connsiteY163" fmla="*/ 522720 h 4246328"/>
                    <a:gd name="connsiteX164" fmla="*/ 2358385 w 4249474"/>
                    <a:gd name="connsiteY164" fmla="*/ 522720 h 4246328"/>
                    <a:gd name="connsiteX165" fmla="*/ 2402623 w 4249474"/>
                    <a:gd name="connsiteY165" fmla="*/ 566957 h 4246328"/>
                    <a:gd name="connsiteX166" fmla="*/ 2358385 w 4249474"/>
                    <a:gd name="connsiteY166" fmla="*/ 615398 h 4246328"/>
                    <a:gd name="connsiteX167" fmla="*/ 2171029 w 4249474"/>
                    <a:gd name="connsiteY167" fmla="*/ 615398 h 4246328"/>
                    <a:gd name="connsiteX168" fmla="*/ 2171029 w 4249474"/>
                    <a:gd name="connsiteY168" fmla="*/ 802660 h 4246328"/>
                    <a:gd name="connsiteX169" fmla="*/ 2124737 w 4249474"/>
                    <a:gd name="connsiteY169" fmla="*/ 848951 h 4246328"/>
                    <a:gd name="connsiteX170" fmla="*/ 2078447 w 4249474"/>
                    <a:gd name="connsiteY170" fmla="*/ 802660 h 4246328"/>
                    <a:gd name="connsiteX171" fmla="*/ 2078447 w 4249474"/>
                    <a:gd name="connsiteY171" fmla="*/ 615398 h 4246328"/>
                    <a:gd name="connsiteX172" fmla="*/ 1891090 w 4249474"/>
                    <a:gd name="connsiteY172" fmla="*/ 615398 h 4246328"/>
                    <a:gd name="connsiteX173" fmla="*/ 1891090 w 4249474"/>
                    <a:gd name="connsiteY173" fmla="*/ 615684 h 4246328"/>
                    <a:gd name="connsiteX174" fmla="*/ 1846852 w 4249474"/>
                    <a:gd name="connsiteY174" fmla="*/ 571445 h 4246328"/>
                    <a:gd name="connsiteX175" fmla="*/ 1891090 w 4249474"/>
                    <a:gd name="connsiteY175" fmla="*/ 523005 h 4246328"/>
                    <a:gd name="connsiteX176" fmla="*/ 2078447 w 4249474"/>
                    <a:gd name="connsiteY176" fmla="*/ 523005 h 4246328"/>
                    <a:gd name="connsiteX177" fmla="*/ 2078447 w 4249474"/>
                    <a:gd name="connsiteY177" fmla="*/ 335458 h 4246328"/>
                    <a:gd name="connsiteX178" fmla="*/ 2124737 w 4249474"/>
                    <a:gd name="connsiteY178" fmla="*/ 289167 h 4246328"/>
                    <a:gd name="connsiteX179" fmla="*/ 2124738 w 4249474"/>
                    <a:gd name="connsiteY179" fmla="*/ 92762 h 4246328"/>
                    <a:gd name="connsiteX180" fmla="*/ 1648488 w 4249474"/>
                    <a:gd name="connsiteY180" fmla="*/ 569012 h 4246328"/>
                    <a:gd name="connsiteX181" fmla="*/ 2124738 w 4249474"/>
                    <a:gd name="connsiteY181" fmla="*/ 1045262 h 4246328"/>
                    <a:gd name="connsiteX182" fmla="*/ 2600988 w 4249474"/>
                    <a:gd name="connsiteY182" fmla="*/ 569012 h 4246328"/>
                    <a:gd name="connsiteX183" fmla="*/ 2124738 w 4249474"/>
                    <a:gd name="connsiteY183" fmla="*/ 92762 h 4246328"/>
                    <a:gd name="connsiteX184" fmla="*/ 2093931 w 4249474"/>
                    <a:gd name="connsiteY184" fmla="*/ 811 h 4246328"/>
                    <a:gd name="connsiteX185" fmla="*/ 2176274 w 4249474"/>
                    <a:gd name="connsiteY185" fmla="*/ 2389 h 4246328"/>
                    <a:gd name="connsiteX186" fmla="*/ 2623086 w 4249474"/>
                    <a:gd name="connsiteY186" fmla="*/ 294882 h 4246328"/>
                    <a:gd name="connsiteX187" fmla="*/ 4140323 w 4249474"/>
                    <a:gd name="connsiteY187" fmla="*/ 294882 h 4246328"/>
                    <a:gd name="connsiteX188" fmla="*/ 4234144 w 4249474"/>
                    <a:gd name="connsiteY188" fmla="*/ 388799 h 4246328"/>
                    <a:gd name="connsiteX189" fmla="*/ 4234144 w 4249474"/>
                    <a:gd name="connsiteY189" fmla="*/ 749415 h 4246328"/>
                    <a:gd name="connsiteX190" fmla="*/ 4140323 w 4249474"/>
                    <a:gd name="connsiteY190" fmla="*/ 843236 h 4246328"/>
                    <a:gd name="connsiteX191" fmla="*/ 3897912 w 4249474"/>
                    <a:gd name="connsiteY191" fmla="*/ 843236 h 4246328"/>
                    <a:gd name="connsiteX192" fmla="*/ 3897912 w 4249474"/>
                    <a:gd name="connsiteY192" fmla="*/ 3023889 h 4246328"/>
                    <a:gd name="connsiteX193" fmla="*/ 3979731 w 4249474"/>
                    <a:gd name="connsiteY193" fmla="*/ 3023889 h 4246328"/>
                    <a:gd name="connsiteX194" fmla="*/ 4142990 w 4249474"/>
                    <a:gd name="connsiteY194" fmla="*/ 3187243 h 4246328"/>
                    <a:gd name="connsiteX195" fmla="*/ 4142990 w 4249474"/>
                    <a:gd name="connsiteY195" fmla="*/ 3865137 h 4246328"/>
                    <a:gd name="connsiteX196" fmla="*/ 3948108 w 4249474"/>
                    <a:gd name="connsiteY196" fmla="*/ 4062876 h 4246328"/>
                    <a:gd name="connsiteX197" fmla="*/ 3907341 w 4249474"/>
                    <a:gd name="connsiteY197" fmla="*/ 4153650 h 4246328"/>
                    <a:gd name="connsiteX198" fmla="*/ 4205188 w 4249474"/>
                    <a:gd name="connsiteY198" fmla="*/ 4153650 h 4246328"/>
                    <a:gd name="connsiteX199" fmla="*/ 4205188 w 4249474"/>
                    <a:gd name="connsiteY199" fmla="*/ 4153649 h 4246328"/>
                    <a:gd name="connsiteX200" fmla="*/ 4249426 w 4249474"/>
                    <a:gd name="connsiteY200" fmla="*/ 4197887 h 4246328"/>
                    <a:gd name="connsiteX201" fmla="*/ 4205188 w 4249474"/>
                    <a:gd name="connsiteY201" fmla="*/ 4246328 h 4246328"/>
                    <a:gd name="connsiteX202" fmla="*/ 44287 w 4249474"/>
                    <a:gd name="connsiteY202" fmla="*/ 4246328 h 4246328"/>
                    <a:gd name="connsiteX203" fmla="*/ 49 w 4249474"/>
                    <a:gd name="connsiteY203" fmla="*/ 4202090 h 4246328"/>
                    <a:gd name="connsiteX204" fmla="*/ 44287 w 4249474"/>
                    <a:gd name="connsiteY204" fmla="*/ 4153650 h 4246328"/>
                    <a:gd name="connsiteX205" fmla="*/ 351469 w 4249474"/>
                    <a:gd name="connsiteY205" fmla="*/ 4153650 h 4246328"/>
                    <a:gd name="connsiteX206" fmla="*/ 351469 w 4249474"/>
                    <a:gd name="connsiteY206" fmla="*/ 843236 h 4246328"/>
                    <a:gd name="connsiteX207" fmla="*/ 109152 w 4249474"/>
                    <a:gd name="connsiteY207" fmla="*/ 843236 h 4246328"/>
                    <a:gd name="connsiteX208" fmla="*/ 15331 w 4249474"/>
                    <a:gd name="connsiteY208" fmla="*/ 749415 h 4246328"/>
                    <a:gd name="connsiteX209" fmla="*/ 15331 w 4249474"/>
                    <a:gd name="connsiteY209" fmla="*/ 388799 h 4246328"/>
                    <a:gd name="connsiteX210" fmla="*/ 109152 w 4249474"/>
                    <a:gd name="connsiteY210" fmla="*/ 294882 h 4246328"/>
                    <a:gd name="connsiteX211" fmla="*/ 1626391 w 4249474"/>
                    <a:gd name="connsiteY211" fmla="*/ 294882 h 4246328"/>
                    <a:gd name="connsiteX212" fmla="*/ 1850871 w 4249474"/>
                    <a:gd name="connsiteY212" fmla="*/ 70402 h 4246328"/>
                    <a:gd name="connsiteX213" fmla="*/ 2093931 w 4249474"/>
                    <a:gd name="connsiteY213" fmla="*/ 811 h 4246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</a:cxnLst>
                  <a:rect l="l" t="t" r="r" b="b"/>
                  <a:pathLst>
                    <a:path w="4249474" h="4246328">
                      <a:moveTo>
                        <a:pt x="3070284" y="4062972"/>
                      </a:moveTo>
                      <a:cubicBezTo>
                        <a:pt x="3063581" y="4095915"/>
                        <a:pt x="3049694" y="4126974"/>
                        <a:pt x="3029613" y="4153935"/>
                      </a:cubicBezTo>
                      <a:lnTo>
                        <a:pt x="3539010" y="4153935"/>
                      </a:lnTo>
                      <a:cubicBezTo>
                        <a:pt x="3518957" y="4127052"/>
                        <a:pt x="3505041" y="4096099"/>
                        <a:pt x="3498243" y="4063257"/>
                      </a:cubicBezTo>
                      <a:lnTo>
                        <a:pt x="3070380" y="4063257"/>
                      </a:lnTo>
                      <a:close/>
                      <a:moveTo>
                        <a:pt x="3727912" y="3880070"/>
                      </a:moveTo>
                      <a:cubicBezTo>
                        <a:pt x="3652307" y="3877597"/>
                        <a:pt x="3589012" y="3936883"/>
                        <a:pt x="3586539" y="4012489"/>
                      </a:cubicBezTo>
                      <a:cubicBezTo>
                        <a:pt x="3586539" y="4013918"/>
                        <a:pt x="3586539" y="4015442"/>
                        <a:pt x="3586539" y="4016966"/>
                      </a:cubicBezTo>
                      <a:cubicBezTo>
                        <a:pt x="3586539" y="4018490"/>
                        <a:pt x="3586539" y="4019919"/>
                        <a:pt x="3586539" y="4021443"/>
                      </a:cubicBezTo>
                      <a:cubicBezTo>
                        <a:pt x="3588898" y="4093576"/>
                        <a:pt x="3646825" y="4151503"/>
                        <a:pt x="3718959" y="4153862"/>
                      </a:cubicBezTo>
                      <a:cubicBezTo>
                        <a:pt x="3794565" y="4156335"/>
                        <a:pt x="3857859" y="4097048"/>
                        <a:pt x="3860332" y="4021443"/>
                      </a:cubicBezTo>
                      <a:cubicBezTo>
                        <a:pt x="3862804" y="3945837"/>
                        <a:pt x="3803518" y="3882542"/>
                        <a:pt x="3727912" y="3880070"/>
                      </a:cubicBezTo>
                      <a:close/>
                      <a:moveTo>
                        <a:pt x="2845399" y="3879996"/>
                      </a:moveTo>
                      <a:cubicBezTo>
                        <a:pt x="2788664" y="3879996"/>
                        <a:pt x="2739987" y="3914491"/>
                        <a:pt x="2719194" y="3963652"/>
                      </a:cubicBezTo>
                      <a:lnTo>
                        <a:pt x="2708459" y="4016824"/>
                      </a:lnTo>
                      <a:lnTo>
                        <a:pt x="2708430" y="4016680"/>
                      </a:lnTo>
                      <a:lnTo>
                        <a:pt x="2708430" y="4016966"/>
                      </a:lnTo>
                      <a:lnTo>
                        <a:pt x="2708459" y="4016824"/>
                      </a:lnTo>
                      <a:lnTo>
                        <a:pt x="2719162" y="4070053"/>
                      </a:lnTo>
                      <a:cubicBezTo>
                        <a:pt x="2739931" y="4119279"/>
                        <a:pt x="2788614" y="4153857"/>
                        <a:pt x="2845399" y="4153935"/>
                      </a:cubicBezTo>
                      <a:cubicBezTo>
                        <a:pt x="2921045" y="4153935"/>
                        <a:pt x="2982369" y="4092612"/>
                        <a:pt x="2982369" y="4016966"/>
                      </a:cubicBezTo>
                      <a:cubicBezTo>
                        <a:pt x="2982369" y="3941320"/>
                        <a:pt x="2921045" y="3879996"/>
                        <a:pt x="2845399" y="3879996"/>
                      </a:cubicBezTo>
                      <a:close/>
                      <a:moveTo>
                        <a:pt x="893061" y="3372600"/>
                      </a:moveTo>
                      <a:lnTo>
                        <a:pt x="893061" y="4153650"/>
                      </a:lnTo>
                      <a:lnTo>
                        <a:pt x="2661281" y="4153649"/>
                      </a:lnTo>
                      <a:cubicBezTo>
                        <a:pt x="2641204" y="4126780"/>
                        <a:pt x="2627286" y="4095822"/>
                        <a:pt x="2620514" y="4062971"/>
                      </a:cubicBezTo>
                      <a:lnTo>
                        <a:pt x="2594511" y="4062971"/>
                      </a:lnTo>
                      <a:cubicBezTo>
                        <a:pt x="2538662" y="4062917"/>
                        <a:pt x="2485431" y="4039293"/>
                        <a:pt x="2447921" y="3997916"/>
                      </a:cubicBezTo>
                      <a:cubicBezTo>
                        <a:pt x="2400391" y="3945433"/>
                        <a:pt x="2387437" y="3868566"/>
                        <a:pt x="2414107" y="3797224"/>
                      </a:cubicBezTo>
                      <a:lnTo>
                        <a:pt x="2573270" y="3372600"/>
                      </a:lnTo>
                      <a:close/>
                      <a:moveTo>
                        <a:pt x="3326221" y="3236202"/>
                      </a:moveTo>
                      <a:cubicBezTo>
                        <a:pt x="3351787" y="3236202"/>
                        <a:pt x="3372512" y="3256927"/>
                        <a:pt x="3372512" y="3282493"/>
                      </a:cubicBezTo>
                      <a:lnTo>
                        <a:pt x="3372512" y="3391459"/>
                      </a:lnTo>
                      <a:lnTo>
                        <a:pt x="3481859" y="3391459"/>
                      </a:lnTo>
                      <a:cubicBezTo>
                        <a:pt x="3505827" y="3392546"/>
                        <a:pt x="3525010" y="3411730"/>
                        <a:pt x="3526097" y="3435697"/>
                      </a:cubicBezTo>
                      <a:cubicBezTo>
                        <a:pt x="3527258" y="3461289"/>
                        <a:pt x="3507452" y="3482977"/>
                        <a:pt x="3481859" y="3484137"/>
                      </a:cubicBezTo>
                      <a:lnTo>
                        <a:pt x="3372893" y="3484137"/>
                      </a:lnTo>
                      <a:lnTo>
                        <a:pt x="3372893" y="3593008"/>
                      </a:lnTo>
                      <a:cubicBezTo>
                        <a:pt x="3372893" y="3618574"/>
                        <a:pt x="3352168" y="3639300"/>
                        <a:pt x="3326602" y="3639300"/>
                      </a:cubicBezTo>
                      <a:cubicBezTo>
                        <a:pt x="3301036" y="3639300"/>
                        <a:pt x="3280310" y="3618574"/>
                        <a:pt x="3280310" y="3593008"/>
                      </a:cubicBezTo>
                      <a:lnTo>
                        <a:pt x="3280310" y="3484137"/>
                      </a:lnTo>
                      <a:lnTo>
                        <a:pt x="3171249" y="3484137"/>
                      </a:lnTo>
                      <a:cubicBezTo>
                        <a:pt x="3147282" y="3483051"/>
                        <a:pt x="3128098" y="3463867"/>
                        <a:pt x="3127011" y="3439900"/>
                      </a:cubicBezTo>
                      <a:cubicBezTo>
                        <a:pt x="3125851" y="3414307"/>
                        <a:pt x="3145657" y="3392620"/>
                        <a:pt x="3171249" y="3391459"/>
                      </a:cubicBezTo>
                      <a:lnTo>
                        <a:pt x="3279929" y="3391459"/>
                      </a:lnTo>
                      <a:lnTo>
                        <a:pt x="3279930" y="3282493"/>
                      </a:lnTo>
                      <a:cubicBezTo>
                        <a:pt x="3279930" y="3256927"/>
                        <a:pt x="3300655" y="3236202"/>
                        <a:pt x="3326221" y="3236202"/>
                      </a:cubicBezTo>
                      <a:close/>
                      <a:moveTo>
                        <a:pt x="2907597" y="3116663"/>
                      </a:moveTo>
                      <a:cubicBezTo>
                        <a:pt x="2823839" y="3116896"/>
                        <a:pt x="2748919" y="3168813"/>
                        <a:pt x="2719288" y="3247155"/>
                      </a:cubicBezTo>
                      <a:lnTo>
                        <a:pt x="2500880" y="3829514"/>
                      </a:lnTo>
                      <a:cubicBezTo>
                        <a:pt x="2486592" y="3867614"/>
                        <a:pt x="2492688" y="3909238"/>
                        <a:pt x="2516596" y="3935622"/>
                      </a:cubicBezTo>
                      <a:cubicBezTo>
                        <a:pt x="2536428" y="3957759"/>
                        <a:pt x="2564790" y="3970345"/>
                        <a:pt x="2594511" y="3970198"/>
                      </a:cubicBezTo>
                      <a:lnTo>
                        <a:pt x="2620514" y="3970198"/>
                      </a:lnTo>
                      <a:cubicBezTo>
                        <a:pt x="2638952" y="3880164"/>
                        <a:pt x="2709311" y="3809805"/>
                        <a:pt x="2799345" y="3791367"/>
                      </a:cubicBezTo>
                      <a:cubicBezTo>
                        <a:pt x="2923545" y="3765932"/>
                        <a:pt x="3044849" y="3845997"/>
                        <a:pt x="3070284" y="3970198"/>
                      </a:cubicBezTo>
                      <a:lnTo>
                        <a:pt x="3498338" y="3970198"/>
                      </a:lnTo>
                      <a:cubicBezTo>
                        <a:pt x="3516897" y="3880493"/>
                        <a:pt x="3586992" y="3810398"/>
                        <a:pt x="3676697" y="3791839"/>
                      </a:cubicBezTo>
                      <a:cubicBezTo>
                        <a:pt x="3800897" y="3766143"/>
                        <a:pt x="3922412" y="3845997"/>
                        <a:pt x="3948108" y="3970198"/>
                      </a:cubicBezTo>
                      <a:cubicBezTo>
                        <a:pt x="4004934" y="3968655"/>
                        <a:pt x="4050266" y="3922269"/>
                        <a:pt x="4050502" y="3865423"/>
                      </a:cubicBezTo>
                      <a:lnTo>
                        <a:pt x="4050502" y="3187529"/>
                      </a:lnTo>
                      <a:lnTo>
                        <a:pt x="4050407" y="3187243"/>
                      </a:lnTo>
                      <a:cubicBezTo>
                        <a:pt x="4050354" y="3148247"/>
                        <a:pt x="4018727" y="3116663"/>
                        <a:pt x="3979731" y="3116663"/>
                      </a:cubicBezTo>
                      <a:close/>
                      <a:moveTo>
                        <a:pt x="2924170" y="2281987"/>
                      </a:moveTo>
                      <a:lnTo>
                        <a:pt x="2924170" y="2698897"/>
                      </a:lnTo>
                      <a:lnTo>
                        <a:pt x="3340889" y="2698897"/>
                      </a:lnTo>
                      <a:lnTo>
                        <a:pt x="3340889" y="2281987"/>
                      </a:lnTo>
                      <a:close/>
                      <a:moveTo>
                        <a:pt x="1916616" y="2281987"/>
                      </a:moveTo>
                      <a:lnTo>
                        <a:pt x="1916616" y="2698897"/>
                      </a:lnTo>
                      <a:lnTo>
                        <a:pt x="2333334" y="2698897"/>
                      </a:lnTo>
                      <a:lnTo>
                        <a:pt x="2333334" y="2281987"/>
                      </a:lnTo>
                      <a:close/>
                      <a:moveTo>
                        <a:pt x="908967" y="2281987"/>
                      </a:moveTo>
                      <a:lnTo>
                        <a:pt x="908967" y="2698897"/>
                      </a:lnTo>
                      <a:lnTo>
                        <a:pt x="1325685" y="2698897"/>
                      </a:lnTo>
                      <a:lnTo>
                        <a:pt x="1325685" y="2281987"/>
                      </a:lnTo>
                      <a:close/>
                      <a:moveTo>
                        <a:pt x="2923694" y="2189595"/>
                      </a:moveTo>
                      <a:lnTo>
                        <a:pt x="3340889" y="2189595"/>
                      </a:lnTo>
                      <a:cubicBezTo>
                        <a:pt x="3391894" y="2189647"/>
                        <a:pt x="3433229" y="2230982"/>
                        <a:pt x="3433282" y="2281987"/>
                      </a:cubicBezTo>
                      <a:lnTo>
                        <a:pt x="3433282" y="2699087"/>
                      </a:lnTo>
                      <a:cubicBezTo>
                        <a:pt x="3433229" y="2750092"/>
                        <a:pt x="3391894" y="2791427"/>
                        <a:pt x="3340889" y="2791480"/>
                      </a:cubicBezTo>
                      <a:lnTo>
                        <a:pt x="2923694" y="2791480"/>
                      </a:lnTo>
                      <a:cubicBezTo>
                        <a:pt x="2872704" y="2791427"/>
                        <a:pt x="2831397" y="2750077"/>
                        <a:pt x="2831397" y="2699087"/>
                      </a:cubicBezTo>
                      <a:lnTo>
                        <a:pt x="2831397" y="2281987"/>
                      </a:lnTo>
                      <a:cubicBezTo>
                        <a:pt x="2831397" y="2230997"/>
                        <a:pt x="2872704" y="2189647"/>
                        <a:pt x="2923694" y="2189595"/>
                      </a:cubicBezTo>
                      <a:close/>
                      <a:moveTo>
                        <a:pt x="1916139" y="2189595"/>
                      </a:moveTo>
                      <a:lnTo>
                        <a:pt x="2333334" y="2189595"/>
                      </a:lnTo>
                      <a:cubicBezTo>
                        <a:pt x="2384302" y="2189700"/>
                        <a:pt x="2425579" y="2231019"/>
                        <a:pt x="2425632" y="2281987"/>
                      </a:cubicBezTo>
                      <a:lnTo>
                        <a:pt x="2425632" y="2699087"/>
                      </a:lnTo>
                      <a:cubicBezTo>
                        <a:pt x="2425579" y="2750055"/>
                        <a:pt x="2384302" y="2791375"/>
                        <a:pt x="2333334" y="2791480"/>
                      </a:cubicBezTo>
                      <a:lnTo>
                        <a:pt x="1916139" y="2791480"/>
                      </a:lnTo>
                      <a:cubicBezTo>
                        <a:pt x="1865134" y="2791427"/>
                        <a:pt x="1823799" y="2750092"/>
                        <a:pt x="1823747" y="2699087"/>
                      </a:cubicBezTo>
                      <a:lnTo>
                        <a:pt x="1823747" y="2281987"/>
                      </a:lnTo>
                      <a:cubicBezTo>
                        <a:pt x="1823799" y="2230982"/>
                        <a:pt x="1865134" y="2189647"/>
                        <a:pt x="1916139" y="2189595"/>
                      </a:cubicBezTo>
                      <a:close/>
                      <a:moveTo>
                        <a:pt x="908586" y="2189595"/>
                      </a:moveTo>
                      <a:lnTo>
                        <a:pt x="1325685" y="2189595"/>
                      </a:lnTo>
                      <a:cubicBezTo>
                        <a:pt x="1376712" y="2189595"/>
                        <a:pt x="1418077" y="2230961"/>
                        <a:pt x="1418077" y="2281987"/>
                      </a:cubicBezTo>
                      <a:lnTo>
                        <a:pt x="1418077" y="2699087"/>
                      </a:lnTo>
                      <a:cubicBezTo>
                        <a:pt x="1418077" y="2750114"/>
                        <a:pt x="1376712" y="2791480"/>
                        <a:pt x="1325685" y="2791480"/>
                      </a:cubicBezTo>
                      <a:lnTo>
                        <a:pt x="908586" y="2791480"/>
                      </a:lnTo>
                      <a:cubicBezTo>
                        <a:pt x="857581" y="2791427"/>
                        <a:pt x="816245" y="2750092"/>
                        <a:pt x="816193" y="2699087"/>
                      </a:cubicBezTo>
                      <a:lnTo>
                        <a:pt x="816193" y="2281987"/>
                      </a:lnTo>
                      <a:cubicBezTo>
                        <a:pt x="816245" y="2230982"/>
                        <a:pt x="857581" y="2189647"/>
                        <a:pt x="908586" y="2189595"/>
                      </a:cubicBezTo>
                      <a:close/>
                      <a:moveTo>
                        <a:pt x="2924170" y="1436833"/>
                      </a:moveTo>
                      <a:lnTo>
                        <a:pt x="2924170" y="1853743"/>
                      </a:lnTo>
                      <a:lnTo>
                        <a:pt x="3340889" y="1853743"/>
                      </a:lnTo>
                      <a:lnTo>
                        <a:pt x="3340889" y="1436833"/>
                      </a:lnTo>
                      <a:close/>
                      <a:moveTo>
                        <a:pt x="1916616" y="1436833"/>
                      </a:moveTo>
                      <a:lnTo>
                        <a:pt x="1916616" y="1853743"/>
                      </a:lnTo>
                      <a:lnTo>
                        <a:pt x="2333334" y="1853743"/>
                      </a:lnTo>
                      <a:lnTo>
                        <a:pt x="2333334" y="1436833"/>
                      </a:lnTo>
                      <a:close/>
                      <a:moveTo>
                        <a:pt x="908967" y="1436833"/>
                      </a:moveTo>
                      <a:lnTo>
                        <a:pt x="908967" y="1853743"/>
                      </a:lnTo>
                      <a:lnTo>
                        <a:pt x="1325685" y="1853743"/>
                      </a:lnTo>
                      <a:lnTo>
                        <a:pt x="1325685" y="1436833"/>
                      </a:lnTo>
                      <a:close/>
                      <a:moveTo>
                        <a:pt x="908586" y="1344442"/>
                      </a:moveTo>
                      <a:lnTo>
                        <a:pt x="1325685" y="1344442"/>
                      </a:lnTo>
                      <a:cubicBezTo>
                        <a:pt x="1376713" y="1344442"/>
                        <a:pt x="1418077" y="1385807"/>
                        <a:pt x="1418077" y="1436833"/>
                      </a:cubicBezTo>
                      <a:lnTo>
                        <a:pt x="1418077" y="1853933"/>
                      </a:lnTo>
                      <a:cubicBezTo>
                        <a:pt x="1418077" y="1904960"/>
                        <a:pt x="1376713" y="1946325"/>
                        <a:pt x="1325685" y="1946325"/>
                      </a:cubicBezTo>
                      <a:lnTo>
                        <a:pt x="908586" y="1946325"/>
                      </a:lnTo>
                      <a:cubicBezTo>
                        <a:pt x="857581" y="1946273"/>
                        <a:pt x="816245" y="1904938"/>
                        <a:pt x="816193" y="1853933"/>
                      </a:cubicBezTo>
                      <a:lnTo>
                        <a:pt x="816193" y="1436833"/>
                      </a:lnTo>
                      <a:cubicBezTo>
                        <a:pt x="816245" y="1385828"/>
                        <a:pt x="857581" y="1344494"/>
                        <a:pt x="908586" y="1344442"/>
                      </a:cubicBezTo>
                      <a:close/>
                      <a:moveTo>
                        <a:pt x="2923694" y="1344441"/>
                      </a:moveTo>
                      <a:lnTo>
                        <a:pt x="3340889" y="1344441"/>
                      </a:lnTo>
                      <a:cubicBezTo>
                        <a:pt x="3391894" y="1344493"/>
                        <a:pt x="3433229" y="1385828"/>
                        <a:pt x="3433282" y="1436833"/>
                      </a:cubicBezTo>
                      <a:lnTo>
                        <a:pt x="3433282" y="1853933"/>
                      </a:lnTo>
                      <a:cubicBezTo>
                        <a:pt x="3433229" y="1904938"/>
                        <a:pt x="3391894" y="1946273"/>
                        <a:pt x="3340889" y="1946325"/>
                      </a:cubicBezTo>
                      <a:lnTo>
                        <a:pt x="2923694" y="1946325"/>
                      </a:lnTo>
                      <a:cubicBezTo>
                        <a:pt x="2872704" y="1946273"/>
                        <a:pt x="2831397" y="1904923"/>
                        <a:pt x="2831397" y="1853933"/>
                      </a:cubicBezTo>
                      <a:lnTo>
                        <a:pt x="2831397" y="1436833"/>
                      </a:lnTo>
                      <a:cubicBezTo>
                        <a:pt x="2831397" y="1385843"/>
                        <a:pt x="2872704" y="1344493"/>
                        <a:pt x="2923694" y="1344441"/>
                      </a:cubicBezTo>
                      <a:close/>
                      <a:moveTo>
                        <a:pt x="1916139" y="1344441"/>
                      </a:moveTo>
                      <a:lnTo>
                        <a:pt x="2333334" y="1344441"/>
                      </a:lnTo>
                      <a:cubicBezTo>
                        <a:pt x="2384302" y="1344546"/>
                        <a:pt x="2425579" y="1385865"/>
                        <a:pt x="2425632" y="1436833"/>
                      </a:cubicBezTo>
                      <a:lnTo>
                        <a:pt x="2425632" y="1853933"/>
                      </a:lnTo>
                      <a:cubicBezTo>
                        <a:pt x="2425579" y="1904901"/>
                        <a:pt x="2384302" y="1946220"/>
                        <a:pt x="2333334" y="1946325"/>
                      </a:cubicBezTo>
                      <a:lnTo>
                        <a:pt x="1916139" y="1946325"/>
                      </a:lnTo>
                      <a:cubicBezTo>
                        <a:pt x="1865134" y="1946273"/>
                        <a:pt x="1823799" y="1904938"/>
                        <a:pt x="1823747" y="1853933"/>
                      </a:cubicBezTo>
                      <a:lnTo>
                        <a:pt x="1823747" y="1436833"/>
                      </a:lnTo>
                      <a:cubicBezTo>
                        <a:pt x="1823799" y="1385828"/>
                        <a:pt x="1865134" y="1344493"/>
                        <a:pt x="1916139" y="1344441"/>
                      </a:cubicBezTo>
                      <a:close/>
                      <a:moveTo>
                        <a:pt x="444146" y="843236"/>
                      </a:moveTo>
                      <a:lnTo>
                        <a:pt x="444146" y="4153554"/>
                      </a:lnTo>
                      <a:lnTo>
                        <a:pt x="800382" y="4153554"/>
                      </a:lnTo>
                      <a:lnTo>
                        <a:pt x="800382" y="3326213"/>
                      </a:lnTo>
                      <a:cubicBezTo>
                        <a:pt x="800435" y="3300669"/>
                        <a:pt x="821130" y="3279974"/>
                        <a:pt x="846674" y="3279921"/>
                      </a:cubicBezTo>
                      <a:lnTo>
                        <a:pt x="2608036" y="3279921"/>
                      </a:lnTo>
                      <a:lnTo>
                        <a:pt x="2632611" y="3214389"/>
                      </a:lnTo>
                      <a:cubicBezTo>
                        <a:pt x="2675993" y="3100082"/>
                        <a:pt x="2785335" y="3024334"/>
                        <a:pt x="2907597" y="3023889"/>
                      </a:cubicBezTo>
                      <a:lnTo>
                        <a:pt x="3805329" y="3023889"/>
                      </a:lnTo>
                      <a:lnTo>
                        <a:pt x="3805329" y="843236"/>
                      </a:lnTo>
                      <a:lnTo>
                        <a:pt x="2623085" y="843236"/>
                      </a:lnTo>
                      <a:cubicBezTo>
                        <a:pt x="2571087" y="937857"/>
                        <a:pt x="2493225" y="1015718"/>
                        <a:pt x="2398605" y="1067717"/>
                      </a:cubicBezTo>
                      <a:cubicBezTo>
                        <a:pt x="2123375" y="1218970"/>
                        <a:pt x="1777643" y="1118467"/>
                        <a:pt x="1626390" y="843236"/>
                      </a:cubicBezTo>
                      <a:close/>
                      <a:moveTo>
                        <a:pt x="2664043" y="387942"/>
                      </a:moveTo>
                      <a:cubicBezTo>
                        <a:pt x="2703792" y="505709"/>
                        <a:pt x="2703792" y="633267"/>
                        <a:pt x="2664043" y="751035"/>
                      </a:cubicBezTo>
                      <a:lnTo>
                        <a:pt x="4140418" y="751035"/>
                      </a:lnTo>
                      <a:lnTo>
                        <a:pt x="4141656" y="389085"/>
                      </a:lnTo>
                      <a:close/>
                      <a:moveTo>
                        <a:pt x="109152" y="387465"/>
                      </a:moveTo>
                      <a:lnTo>
                        <a:pt x="107914" y="749415"/>
                      </a:lnTo>
                      <a:lnTo>
                        <a:pt x="1585528" y="750557"/>
                      </a:lnTo>
                      <a:cubicBezTo>
                        <a:pt x="1545652" y="632812"/>
                        <a:pt x="1545652" y="505211"/>
                        <a:pt x="1585528" y="387465"/>
                      </a:cubicBezTo>
                      <a:close/>
                      <a:moveTo>
                        <a:pt x="2124737" y="289167"/>
                      </a:moveTo>
                      <a:cubicBezTo>
                        <a:pt x="2150303" y="289167"/>
                        <a:pt x="2171029" y="309892"/>
                        <a:pt x="2171029" y="335458"/>
                      </a:cubicBezTo>
                      <a:lnTo>
                        <a:pt x="2171029" y="522720"/>
                      </a:lnTo>
                      <a:lnTo>
                        <a:pt x="2358385" y="522720"/>
                      </a:lnTo>
                      <a:cubicBezTo>
                        <a:pt x="2382353" y="523806"/>
                        <a:pt x="2401536" y="542989"/>
                        <a:pt x="2402623" y="566957"/>
                      </a:cubicBezTo>
                      <a:cubicBezTo>
                        <a:pt x="2403784" y="592549"/>
                        <a:pt x="2383978" y="614236"/>
                        <a:pt x="2358385" y="615398"/>
                      </a:cubicBezTo>
                      <a:lnTo>
                        <a:pt x="2171029" y="615398"/>
                      </a:lnTo>
                      <a:lnTo>
                        <a:pt x="2171029" y="802660"/>
                      </a:lnTo>
                      <a:cubicBezTo>
                        <a:pt x="2171029" y="828226"/>
                        <a:pt x="2150303" y="848951"/>
                        <a:pt x="2124737" y="848951"/>
                      </a:cubicBezTo>
                      <a:cubicBezTo>
                        <a:pt x="2099172" y="848951"/>
                        <a:pt x="2078447" y="828226"/>
                        <a:pt x="2078447" y="802660"/>
                      </a:cubicBezTo>
                      <a:lnTo>
                        <a:pt x="2078447" y="615398"/>
                      </a:lnTo>
                      <a:lnTo>
                        <a:pt x="1891090" y="615398"/>
                      </a:lnTo>
                      <a:lnTo>
                        <a:pt x="1891090" y="615684"/>
                      </a:lnTo>
                      <a:cubicBezTo>
                        <a:pt x="1867123" y="614597"/>
                        <a:pt x="1847939" y="595413"/>
                        <a:pt x="1846852" y="571445"/>
                      </a:cubicBezTo>
                      <a:cubicBezTo>
                        <a:pt x="1845692" y="545854"/>
                        <a:pt x="1865498" y="524165"/>
                        <a:pt x="1891090" y="523005"/>
                      </a:cubicBezTo>
                      <a:lnTo>
                        <a:pt x="2078447" y="523005"/>
                      </a:lnTo>
                      <a:lnTo>
                        <a:pt x="2078447" y="335458"/>
                      </a:lnTo>
                      <a:cubicBezTo>
                        <a:pt x="2078447" y="309892"/>
                        <a:pt x="2099172" y="289167"/>
                        <a:pt x="2124737" y="289167"/>
                      </a:cubicBezTo>
                      <a:close/>
                      <a:moveTo>
                        <a:pt x="2124738" y="92762"/>
                      </a:moveTo>
                      <a:cubicBezTo>
                        <a:pt x="1861865" y="93129"/>
                        <a:pt x="1648856" y="306139"/>
                        <a:pt x="1648488" y="569012"/>
                      </a:cubicBezTo>
                      <a:cubicBezTo>
                        <a:pt x="1648488" y="832038"/>
                        <a:pt x="1861713" y="1045262"/>
                        <a:pt x="2124738" y="1045262"/>
                      </a:cubicBezTo>
                      <a:cubicBezTo>
                        <a:pt x="2387763" y="1045262"/>
                        <a:pt x="2600988" y="832038"/>
                        <a:pt x="2600988" y="569012"/>
                      </a:cubicBezTo>
                      <a:cubicBezTo>
                        <a:pt x="2600988" y="305986"/>
                        <a:pt x="2387763" y="92762"/>
                        <a:pt x="2124738" y="92762"/>
                      </a:cubicBezTo>
                      <a:close/>
                      <a:moveTo>
                        <a:pt x="2093931" y="811"/>
                      </a:moveTo>
                      <a:cubicBezTo>
                        <a:pt x="2121487" y="-664"/>
                        <a:pt x="2149007" y="-117"/>
                        <a:pt x="2176274" y="2389"/>
                      </a:cubicBezTo>
                      <a:cubicBezTo>
                        <a:pt x="2358051" y="19097"/>
                        <a:pt x="2528553" y="122863"/>
                        <a:pt x="2623086" y="294882"/>
                      </a:cubicBezTo>
                      <a:lnTo>
                        <a:pt x="4140323" y="294882"/>
                      </a:lnTo>
                      <a:cubicBezTo>
                        <a:pt x="4192154" y="294935"/>
                        <a:pt x="4234144" y="336967"/>
                        <a:pt x="4234144" y="388799"/>
                      </a:cubicBezTo>
                      <a:lnTo>
                        <a:pt x="4234144" y="749415"/>
                      </a:lnTo>
                      <a:cubicBezTo>
                        <a:pt x="4234091" y="801210"/>
                        <a:pt x="4192117" y="843183"/>
                        <a:pt x="4140323" y="843236"/>
                      </a:cubicBezTo>
                      <a:lnTo>
                        <a:pt x="3897912" y="843236"/>
                      </a:lnTo>
                      <a:lnTo>
                        <a:pt x="3897912" y="3023889"/>
                      </a:lnTo>
                      <a:lnTo>
                        <a:pt x="3979731" y="3023889"/>
                      </a:lnTo>
                      <a:cubicBezTo>
                        <a:pt x="4069890" y="3023994"/>
                        <a:pt x="4142937" y="3097084"/>
                        <a:pt x="4142990" y="3187243"/>
                      </a:cubicBezTo>
                      <a:lnTo>
                        <a:pt x="4142990" y="3865137"/>
                      </a:lnTo>
                      <a:cubicBezTo>
                        <a:pt x="4142899" y="3973197"/>
                        <a:pt x="4056155" y="4061212"/>
                        <a:pt x="3948108" y="4062876"/>
                      </a:cubicBezTo>
                      <a:cubicBezTo>
                        <a:pt x="3941349" y="4095760"/>
                        <a:pt x="3927431" y="4126752"/>
                        <a:pt x="3907341" y="4153650"/>
                      </a:cubicBezTo>
                      <a:lnTo>
                        <a:pt x="4205188" y="4153650"/>
                      </a:lnTo>
                      <a:lnTo>
                        <a:pt x="4205188" y="4153649"/>
                      </a:lnTo>
                      <a:cubicBezTo>
                        <a:pt x="4229155" y="4154736"/>
                        <a:pt x="4248339" y="4173920"/>
                        <a:pt x="4249426" y="4197887"/>
                      </a:cubicBezTo>
                      <a:cubicBezTo>
                        <a:pt x="4250587" y="4223480"/>
                        <a:pt x="4230781" y="4245167"/>
                        <a:pt x="4205188" y="4246328"/>
                      </a:cubicBezTo>
                      <a:lnTo>
                        <a:pt x="44287" y="4246328"/>
                      </a:lnTo>
                      <a:cubicBezTo>
                        <a:pt x="20320" y="4245241"/>
                        <a:pt x="1136" y="4226058"/>
                        <a:pt x="49" y="4202090"/>
                      </a:cubicBezTo>
                      <a:cubicBezTo>
                        <a:pt x="-1111" y="4176498"/>
                        <a:pt x="18695" y="4154810"/>
                        <a:pt x="44287" y="4153650"/>
                      </a:cubicBezTo>
                      <a:lnTo>
                        <a:pt x="351469" y="4153650"/>
                      </a:lnTo>
                      <a:lnTo>
                        <a:pt x="351469" y="843236"/>
                      </a:lnTo>
                      <a:lnTo>
                        <a:pt x="109152" y="843236"/>
                      </a:lnTo>
                      <a:cubicBezTo>
                        <a:pt x="57358" y="843183"/>
                        <a:pt x="15383" y="801210"/>
                        <a:pt x="15331" y="749415"/>
                      </a:cubicBezTo>
                      <a:lnTo>
                        <a:pt x="15331" y="388799"/>
                      </a:lnTo>
                      <a:cubicBezTo>
                        <a:pt x="15331" y="336967"/>
                        <a:pt x="57321" y="294935"/>
                        <a:pt x="109152" y="294882"/>
                      </a:cubicBezTo>
                      <a:lnTo>
                        <a:pt x="1626391" y="294882"/>
                      </a:lnTo>
                      <a:cubicBezTo>
                        <a:pt x="1678389" y="200262"/>
                        <a:pt x="1756251" y="122401"/>
                        <a:pt x="1850871" y="70402"/>
                      </a:cubicBezTo>
                      <a:cubicBezTo>
                        <a:pt x="1928279" y="27862"/>
                        <a:pt x="2011264" y="5236"/>
                        <a:pt x="2093931" y="811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DEEF02-C93C-4F98-9D6A-0F97F2699354}"/>
                </a:ext>
              </a:extLst>
            </p:cNvPr>
            <p:cNvGrpSpPr/>
            <p:nvPr/>
          </p:nvGrpSpPr>
          <p:grpSpPr>
            <a:xfrm>
              <a:off x="6296421" y="1613587"/>
              <a:ext cx="1558052" cy="4377281"/>
              <a:chOff x="6296421" y="1613587"/>
              <a:chExt cx="1558052" cy="4377281"/>
            </a:xfrm>
          </p:grpSpPr>
          <p:sp>
            <p:nvSpPr>
              <p:cNvPr id="156" name="Google Shape;1819;p40">
                <a:extLst>
                  <a:ext uri="{FF2B5EF4-FFF2-40B4-BE49-F238E27FC236}">
                    <a16:creationId xmlns:a16="http://schemas.microsoft.com/office/drawing/2014/main" id="{ED989A38-5F19-4205-A083-7002A4FBBB97}"/>
                  </a:ext>
                </a:extLst>
              </p:cNvPr>
              <p:cNvSpPr txBox="1"/>
              <p:nvPr/>
            </p:nvSpPr>
            <p:spPr>
              <a:xfrm>
                <a:off x="6296421" y="4403120"/>
                <a:ext cx="1558052" cy="1587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/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A9F34AA-E26B-43DC-9A30-C153B37117BD}"/>
                  </a:ext>
                </a:extLst>
              </p:cNvPr>
              <p:cNvGrpSpPr/>
              <p:nvPr/>
            </p:nvGrpSpPr>
            <p:grpSpPr>
              <a:xfrm>
                <a:off x="6375439" y="1613587"/>
                <a:ext cx="1400016" cy="1087803"/>
                <a:chOff x="6375439" y="1613587"/>
                <a:chExt cx="1400016" cy="1087803"/>
              </a:xfrm>
            </p:grpSpPr>
            <p:sp>
              <p:nvSpPr>
                <p:cNvPr id="157" name="Google Shape;1820;p40">
                  <a:extLst>
                    <a:ext uri="{FF2B5EF4-FFF2-40B4-BE49-F238E27FC236}">
                      <a16:creationId xmlns:a16="http://schemas.microsoft.com/office/drawing/2014/main" id="{E73F6960-A687-4B8F-AD59-602322A183DE}"/>
                    </a:ext>
                  </a:extLst>
                </p:cNvPr>
                <p:cNvSpPr txBox="1"/>
                <p:nvPr/>
              </p:nvSpPr>
              <p:spPr>
                <a:xfrm>
                  <a:off x="6375439" y="2186067"/>
                  <a:ext cx="1400016" cy="5153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 algn="ctr"/>
                  <a:r>
                    <a:rPr lang="en-IN" b="1" dirty="0">
                      <a:latin typeface="Tw Cen MT (Headings)"/>
                      <a:ea typeface="Fira Sans Extra Condensed"/>
                      <a:cs typeface="Fira Sans Extra Condensed"/>
                      <a:sym typeface="Fira Sans Extra Condensed"/>
                    </a:rPr>
                    <a:t>STEP</a:t>
                  </a:r>
                </a:p>
              </p:txBody>
            </p: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A9CAEE54-8517-48E8-A631-9CACC12DA765}"/>
                    </a:ext>
                  </a:extLst>
                </p:cNvPr>
                <p:cNvGrpSpPr/>
                <p:nvPr/>
              </p:nvGrpSpPr>
              <p:grpSpPr>
                <a:xfrm>
                  <a:off x="6813905" y="1613587"/>
                  <a:ext cx="523085" cy="346266"/>
                  <a:chOff x="1277330" y="2141261"/>
                  <a:chExt cx="463149" cy="306590"/>
                </a:xfrm>
              </p:grpSpPr>
              <p:sp>
                <p:nvSpPr>
                  <p:cNvPr id="159" name="Google Shape;1808;p40">
                    <a:extLst>
                      <a:ext uri="{FF2B5EF4-FFF2-40B4-BE49-F238E27FC236}">
                        <a16:creationId xmlns:a16="http://schemas.microsoft.com/office/drawing/2014/main" id="{CE9ECB8C-718A-46F6-8E9E-8FF771BEDB13}"/>
                      </a:ext>
                    </a:extLst>
                  </p:cNvPr>
                  <p:cNvSpPr/>
                  <p:nvPr/>
                </p:nvSpPr>
                <p:spPr>
                  <a:xfrm>
                    <a:off x="1355659" y="2141261"/>
                    <a:ext cx="306491" cy="3065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3" h="2924" extrusionOk="0">
                        <a:moveTo>
                          <a:pt x="1460" y="1"/>
                        </a:moveTo>
                        <a:cubicBezTo>
                          <a:pt x="640" y="1"/>
                          <a:pt x="0" y="667"/>
                          <a:pt x="0" y="1463"/>
                        </a:cubicBezTo>
                        <a:cubicBezTo>
                          <a:pt x="0" y="2283"/>
                          <a:pt x="640" y="2923"/>
                          <a:pt x="1460" y="2923"/>
                        </a:cubicBezTo>
                        <a:cubicBezTo>
                          <a:pt x="2256" y="2923"/>
                          <a:pt x="2923" y="2283"/>
                          <a:pt x="2923" y="1463"/>
                        </a:cubicBezTo>
                        <a:cubicBezTo>
                          <a:pt x="2923" y="667"/>
                          <a:pt x="2256" y="1"/>
                          <a:pt x="1460" y="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accent2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160" name="Google Shape;1831;p40">
                    <a:extLst>
                      <a:ext uri="{FF2B5EF4-FFF2-40B4-BE49-F238E27FC236}">
                        <a16:creationId xmlns:a16="http://schemas.microsoft.com/office/drawing/2014/main" id="{75A0E974-A331-4884-94EC-9E0228120C41}"/>
                      </a:ext>
                    </a:extLst>
                  </p:cNvPr>
                  <p:cNvSpPr txBox="1"/>
                  <p:nvPr/>
                </p:nvSpPr>
                <p:spPr>
                  <a:xfrm>
                    <a:off x="1277330" y="2162572"/>
                    <a:ext cx="463149" cy="26396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b="1" dirty="0">
                        <a:solidFill>
                          <a:schemeClr val="accent2"/>
                        </a:solidFill>
                        <a:latin typeface="Tw Cen MT (Headings)"/>
                        <a:ea typeface="Roboto"/>
                        <a:cs typeface="Roboto"/>
                        <a:sym typeface="Roboto"/>
                      </a:rPr>
                      <a:t>4</a:t>
                    </a:r>
                    <a:endParaRPr b="1" dirty="0">
                      <a:solidFill>
                        <a:schemeClr val="accent2"/>
                      </a:solidFill>
                      <a:latin typeface="Tw Cen MT (Headings)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BACB50C-5FA2-405E-AE32-A6E49064ED60}"/>
                  </a:ext>
                </a:extLst>
              </p:cNvPr>
              <p:cNvGrpSpPr/>
              <p:nvPr/>
            </p:nvGrpSpPr>
            <p:grpSpPr>
              <a:xfrm>
                <a:off x="6352672" y="2940151"/>
                <a:ext cx="1445550" cy="1381169"/>
                <a:chOff x="6352672" y="2940151"/>
                <a:chExt cx="1445550" cy="1381169"/>
              </a:xfrm>
            </p:grpSpPr>
            <p:sp>
              <p:nvSpPr>
                <p:cNvPr id="155" name="Google Shape;1807;p40">
                  <a:extLst>
                    <a:ext uri="{FF2B5EF4-FFF2-40B4-BE49-F238E27FC236}">
                      <a16:creationId xmlns:a16="http://schemas.microsoft.com/office/drawing/2014/main" id="{45A02F4C-20AB-472F-A5B2-54F9B73E6A55}"/>
                    </a:ext>
                  </a:extLst>
                </p:cNvPr>
                <p:cNvSpPr/>
                <p:nvPr/>
              </p:nvSpPr>
              <p:spPr>
                <a:xfrm>
                  <a:off x="6352672" y="2940151"/>
                  <a:ext cx="1445550" cy="1381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4" h="6052" extrusionOk="0">
                      <a:moveTo>
                        <a:pt x="3179" y="1"/>
                      </a:moveTo>
                      <a:cubicBezTo>
                        <a:pt x="2078" y="1"/>
                        <a:pt x="1077" y="565"/>
                        <a:pt x="540" y="1514"/>
                      </a:cubicBezTo>
                      <a:cubicBezTo>
                        <a:pt x="0" y="2437"/>
                        <a:pt x="0" y="3590"/>
                        <a:pt x="540" y="4540"/>
                      </a:cubicBezTo>
                      <a:cubicBezTo>
                        <a:pt x="1077" y="5463"/>
                        <a:pt x="2078" y="6051"/>
                        <a:pt x="3179" y="6051"/>
                      </a:cubicBezTo>
                      <a:cubicBezTo>
                        <a:pt x="4256" y="6051"/>
                        <a:pt x="5257" y="5463"/>
                        <a:pt x="5794" y="4540"/>
                      </a:cubicBezTo>
                      <a:cubicBezTo>
                        <a:pt x="6334" y="3590"/>
                        <a:pt x="6334" y="2437"/>
                        <a:pt x="5794" y="1514"/>
                      </a:cubicBezTo>
                      <a:cubicBezTo>
                        <a:pt x="5257" y="565"/>
                        <a:pt x="4256" y="1"/>
                        <a:pt x="317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20755CD2-06D2-4E1D-B419-9072717AB7C0}"/>
                    </a:ext>
                  </a:extLst>
                </p:cNvPr>
                <p:cNvSpPr/>
                <p:nvPr/>
              </p:nvSpPr>
              <p:spPr>
                <a:xfrm>
                  <a:off x="6724987" y="3268843"/>
                  <a:ext cx="700920" cy="723784"/>
                </a:xfrm>
                <a:custGeom>
                  <a:avLst/>
                  <a:gdLst>
                    <a:gd name="connsiteX0" fmla="*/ 42151 w 827927"/>
                    <a:gd name="connsiteY0" fmla="*/ 773305 h 854937"/>
                    <a:gd name="connsiteX1" fmla="*/ 19566 w 827927"/>
                    <a:gd name="connsiteY1" fmla="*/ 795927 h 854937"/>
                    <a:gd name="connsiteX2" fmla="*/ 19566 w 827927"/>
                    <a:gd name="connsiteY2" fmla="*/ 835403 h 854937"/>
                    <a:gd name="connsiteX3" fmla="*/ 19567 w 827927"/>
                    <a:gd name="connsiteY3" fmla="*/ 835366 h 854937"/>
                    <a:gd name="connsiteX4" fmla="*/ 808351 w 827927"/>
                    <a:gd name="connsiteY4" fmla="*/ 835366 h 854937"/>
                    <a:gd name="connsiteX5" fmla="*/ 808351 w 827927"/>
                    <a:gd name="connsiteY5" fmla="*/ 795890 h 854937"/>
                    <a:gd name="connsiteX6" fmla="*/ 785729 w 827927"/>
                    <a:gd name="connsiteY6" fmla="*/ 773305 h 854937"/>
                    <a:gd name="connsiteX7" fmla="*/ 765611 w 827927"/>
                    <a:gd name="connsiteY7" fmla="*/ 773305 h 854937"/>
                    <a:gd name="connsiteX8" fmla="*/ 765606 w 827927"/>
                    <a:gd name="connsiteY8" fmla="*/ 773310 h 854937"/>
                    <a:gd name="connsiteX9" fmla="*/ 765605 w 827927"/>
                    <a:gd name="connsiteY9" fmla="*/ 773310 h 854937"/>
                    <a:gd name="connsiteX10" fmla="*/ 765600 w 827927"/>
                    <a:gd name="connsiteY10" fmla="*/ 773305 h 854937"/>
                    <a:gd name="connsiteX11" fmla="*/ 62360 w 827927"/>
                    <a:gd name="connsiteY11" fmla="*/ 773305 h 854937"/>
                    <a:gd name="connsiteX12" fmla="*/ 62355 w 827927"/>
                    <a:gd name="connsiteY12" fmla="*/ 773310 h 854937"/>
                    <a:gd name="connsiteX13" fmla="*/ 62350 w 827927"/>
                    <a:gd name="connsiteY13" fmla="*/ 773305 h 854937"/>
                    <a:gd name="connsiteX14" fmla="*/ 94092 w 827927"/>
                    <a:gd name="connsiteY14" fmla="*/ 691678 h 854937"/>
                    <a:gd name="connsiteX15" fmla="*/ 72140 w 827927"/>
                    <a:gd name="connsiteY15" fmla="*/ 713630 h 854937"/>
                    <a:gd name="connsiteX16" fmla="*/ 72140 w 827927"/>
                    <a:gd name="connsiteY16" fmla="*/ 753697 h 854937"/>
                    <a:gd name="connsiteX17" fmla="*/ 755820 w 827927"/>
                    <a:gd name="connsiteY17" fmla="*/ 753697 h 854937"/>
                    <a:gd name="connsiteX18" fmla="*/ 755820 w 827927"/>
                    <a:gd name="connsiteY18" fmla="*/ 713630 h 854937"/>
                    <a:gd name="connsiteX19" fmla="*/ 733867 w 827927"/>
                    <a:gd name="connsiteY19" fmla="*/ 691678 h 854937"/>
                    <a:gd name="connsiteX20" fmla="*/ 748043 w 827927"/>
                    <a:gd name="connsiteY20" fmla="*/ 371474 h 854937"/>
                    <a:gd name="connsiteX21" fmla="*/ 785436 w 827927"/>
                    <a:gd name="connsiteY21" fmla="*/ 371474 h 854937"/>
                    <a:gd name="connsiteX22" fmla="*/ 795221 w 827927"/>
                    <a:gd name="connsiteY22" fmla="*/ 381259 h 854937"/>
                    <a:gd name="connsiteX23" fmla="*/ 785436 w 827927"/>
                    <a:gd name="connsiteY23" fmla="*/ 391044 h 854937"/>
                    <a:gd name="connsiteX24" fmla="*/ 748043 w 827927"/>
                    <a:gd name="connsiteY24" fmla="*/ 391044 h 854937"/>
                    <a:gd name="connsiteX25" fmla="*/ 738258 w 827927"/>
                    <a:gd name="connsiteY25" fmla="*/ 381259 h 854937"/>
                    <a:gd name="connsiteX26" fmla="*/ 748043 w 827927"/>
                    <a:gd name="connsiteY26" fmla="*/ 371474 h 854937"/>
                    <a:gd name="connsiteX27" fmla="*/ 42488 w 827927"/>
                    <a:gd name="connsiteY27" fmla="*/ 371474 h 854937"/>
                    <a:gd name="connsiteX28" fmla="*/ 79881 w 827927"/>
                    <a:gd name="connsiteY28" fmla="*/ 371474 h 854937"/>
                    <a:gd name="connsiteX29" fmla="*/ 89666 w 827927"/>
                    <a:gd name="connsiteY29" fmla="*/ 381259 h 854937"/>
                    <a:gd name="connsiteX30" fmla="*/ 79881 w 827927"/>
                    <a:gd name="connsiteY30" fmla="*/ 391044 h 854937"/>
                    <a:gd name="connsiteX31" fmla="*/ 42488 w 827927"/>
                    <a:gd name="connsiteY31" fmla="*/ 391044 h 854937"/>
                    <a:gd name="connsiteX32" fmla="*/ 32703 w 827927"/>
                    <a:gd name="connsiteY32" fmla="*/ 381259 h 854937"/>
                    <a:gd name="connsiteX33" fmla="*/ 42488 w 827927"/>
                    <a:gd name="connsiteY33" fmla="*/ 371474 h 854937"/>
                    <a:gd name="connsiteX34" fmla="*/ 392795 w 827927"/>
                    <a:gd name="connsiteY34" fmla="*/ 315810 h 854937"/>
                    <a:gd name="connsiteX35" fmla="*/ 392795 w 827927"/>
                    <a:gd name="connsiteY35" fmla="*/ 362356 h 854937"/>
                    <a:gd name="connsiteX36" fmla="*/ 383010 w 827927"/>
                    <a:gd name="connsiteY36" fmla="*/ 372141 h 854937"/>
                    <a:gd name="connsiteX37" fmla="*/ 336464 w 827927"/>
                    <a:gd name="connsiteY37" fmla="*/ 372141 h 854937"/>
                    <a:gd name="connsiteX38" fmla="*/ 336464 w 827927"/>
                    <a:gd name="connsiteY38" fmla="*/ 414445 h 854937"/>
                    <a:gd name="connsiteX39" fmla="*/ 383010 w 827927"/>
                    <a:gd name="connsiteY39" fmla="*/ 414445 h 854937"/>
                    <a:gd name="connsiteX40" fmla="*/ 392795 w 827927"/>
                    <a:gd name="connsiteY40" fmla="*/ 424230 h 854937"/>
                    <a:gd name="connsiteX41" fmla="*/ 392795 w 827927"/>
                    <a:gd name="connsiteY41" fmla="*/ 470776 h 854937"/>
                    <a:gd name="connsiteX42" fmla="*/ 435099 w 827927"/>
                    <a:gd name="connsiteY42" fmla="*/ 470776 h 854937"/>
                    <a:gd name="connsiteX43" fmla="*/ 435099 w 827927"/>
                    <a:gd name="connsiteY43" fmla="*/ 424230 h 854937"/>
                    <a:gd name="connsiteX44" fmla="*/ 444884 w 827927"/>
                    <a:gd name="connsiteY44" fmla="*/ 414445 h 854937"/>
                    <a:gd name="connsiteX45" fmla="*/ 491430 w 827927"/>
                    <a:gd name="connsiteY45" fmla="*/ 414445 h 854937"/>
                    <a:gd name="connsiteX46" fmla="*/ 491430 w 827927"/>
                    <a:gd name="connsiteY46" fmla="*/ 372141 h 854937"/>
                    <a:gd name="connsiteX47" fmla="*/ 444884 w 827927"/>
                    <a:gd name="connsiteY47" fmla="*/ 372141 h 854937"/>
                    <a:gd name="connsiteX48" fmla="*/ 435099 w 827927"/>
                    <a:gd name="connsiteY48" fmla="*/ 362356 h 854937"/>
                    <a:gd name="connsiteX49" fmla="*/ 435099 w 827927"/>
                    <a:gd name="connsiteY49" fmla="*/ 315810 h 854937"/>
                    <a:gd name="connsiteX50" fmla="*/ 389520 w 827927"/>
                    <a:gd name="connsiteY50" fmla="*/ 296240 h 854937"/>
                    <a:gd name="connsiteX51" fmla="*/ 438336 w 827927"/>
                    <a:gd name="connsiteY51" fmla="*/ 296240 h 854937"/>
                    <a:gd name="connsiteX52" fmla="*/ 454669 w 827927"/>
                    <a:gd name="connsiteY52" fmla="*/ 312573 h 854937"/>
                    <a:gd name="connsiteX53" fmla="*/ 454669 w 827927"/>
                    <a:gd name="connsiteY53" fmla="*/ 352571 h 854937"/>
                    <a:gd name="connsiteX54" fmla="*/ 494667 w 827927"/>
                    <a:gd name="connsiteY54" fmla="*/ 352571 h 854937"/>
                    <a:gd name="connsiteX55" fmla="*/ 506276 w 827927"/>
                    <a:gd name="connsiteY55" fmla="*/ 357370 h 854937"/>
                    <a:gd name="connsiteX56" fmla="*/ 511001 w 827927"/>
                    <a:gd name="connsiteY56" fmla="*/ 368941 h 854937"/>
                    <a:gd name="connsiteX57" fmla="*/ 511001 w 827927"/>
                    <a:gd name="connsiteY57" fmla="*/ 417683 h 854937"/>
                    <a:gd name="connsiteX58" fmla="*/ 494667 w 827927"/>
                    <a:gd name="connsiteY58" fmla="*/ 434016 h 854937"/>
                    <a:gd name="connsiteX59" fmla="*/ 454670 w 827927"/>
                    <a:gd name="connsiteY59" fmla="*/ 434016 h 854937"/>
                    <a:gd name="connsiteX60" fmla="*/ 454670 w 827927"/>
                    <a:gd name="connsiteY60" fmla="*/ 473976 h 854937"/>
                    <a:gd name="connsiteX61" fmla="*/ 438337 w 827927"/>
                    <a:gd name="connsiteY61" fmla="*/ 490310 h 854937"/>
                    <a:gd name="connsiteX62" fmla="*/ 438336 w 827927"/>
                    <a:gd name="connsiteY62" fmla="*/ 490347 h 854937"/>
                    <a:gd name="connsiteX63" fmla="*/ 389520 w 827927"/>
                    <a:gd name="connsiteY63" fmla="*/ 490347 h 854937"/>
                    <a:gd name="connsiteX64" fmla="*/ 373187 w 827927"/>
                    <a:gd name="connsiteY64" fmla="*/ 474013 h 854937"/>
                    <a:gd name="connsiteX65" fmla="*/ 373187 w 827927"/>
                    <a:gd name="connsiteY65" fmla="*/ 434053 h 854937"/>
                    <a:gd name="connsiteX66" fmla="*/ 333189 w 827927"/>
                    <a:gd name="connsiteY66" fmla="*/ 434053 h 854937"/>
                    <a:gd name="connsiteX67" fmla="*/ 316856 w 827927"/>
                    <a:gd name="connsiteY67" fmla="*/ 417720 h 854937"/>
                    <a:gd name="connsiteX68" fmla="*/ 316856 w 827927"/>
                    <a:gd name="connsiteY68" fmla="*/ 368904 h 854937"/>
                    <a:gd name="connsiteX69" fmla="*/ 333189 w 827927"/>
                    <a:gd name="connsiteY69" fmla="*/ 352571 h 854937"/>
                    <a:gd name="connsiteX70" fmla="*/ 373187 w 827927"/>
                    <a:gd name="connsiteY70" fmla="*/ 352571 h 854937"/>
                    <a:gd name="connsiteX71" fmla="*/ 373187 w 827927"/>
                    <a:gd name="connsiteY71" fmla="*/ 312573 h 854937"/>
                    <a:gd name="connsiteX72" fmla="*/ 389520 w 827927"/>
                    <a:gd name="connsiteY72" fmla="*/ 296240 h 854937"/>
                    <a:gd name="connsiteX73" fmla="*/ 413961 w 827927"/>
                    <a:gd name="connsiteY73" fmla="*/ 242025 h 854937"/>
                    <a:gd name="connsiteX74" fmla="*/ 262637 w 827927"/>
                    <a:gd name="connsiteY74" fmla="*/ 393349 h 854937"/>
                    <a:gd name="connsiteX75" fmla="*/ 413961 w 827927"/>
                    <a:gd name="connsiteY75" fmla="*/ 544672 h 854937"/>
                    <a:gd name="connsiteX76" fmla="*/ 565284 w 827927"/>
                    <a:gd name="connsiteY76" fmla="*/ 393349 h 854937"/>
                    <a:gd name="connsiteX77" fmla="*/ 413961 w 827927"/>
                    <a:gd name="connsiteY77" fmla="*/ 242025 h 854937"/>
                    <a:gd name="connsiteX78" fmla="*/ 753398 w 827927"/>
                    <a:gd name="connsiteY78" fmla="*/ 230047 h 854937"/>
                    <a:gd name="connsiteX79" fmla="*/ 766197 w 827927"/>
                    <a:gd name="connsiteY79" fmla="*/ 235368 h 854937"/>
                    <a:gd name="connsiteX80" fmla="*/ 760877 w 827927"/>
                    <a:gd name="connsiteY80" fmla="*/ 248168 h 854937"/>
                    <a:gd name="connsiteX81" fmla="*/ 726312 w 827927"/>
                    <a:gd name="connsiteY81" fmla="*/ 262455 h 854937"/>
                    <a:gd name="connsiteX82" fmla="*/ 722591 w 827927"/>
                    <a:gd name="connsiteY82" fmla="*/ 263199 h 854937"/>
                    <a:gd name="connsiteX83" fmla="*/ 722590 w 827927"/>
                    <a:gd name="connsiteY83" fmla="*/ 263198 h 854937"/>
                    <a:gd name="connsiteX84" fmla="*/ 713549 w 827927"/>
                    <a:gd name="connsiteY84" fmla="*/ 257134 h 854937"/>
                    <a:gd name="connsiteX85" fmla="*/ 718870 w 827927"/>
                    <a:gd name="connsiteY85" fmla="*/ 244372 h 854937"/>
                    <a:gd name="connsiteX86" fmla="*/ 74561 w 827927"/>
                    <a:gd name="connsiteY86" fmla="*/ 230047 h 854937"/>
                    <a:gd name="connsiteX87" fmla="*/ 109089 w 827927"/>
                    <a:gd name="connsiteY87" fmla="*/ 244372 h 854937"/>
                    <a:gd name="connsiteX88" fmla="*/ 114373 w 827927"/>
                    <a:gd name="connsiteY88" fmla="*/ 257134 h 854937"/>
                    <a:gd name="connsiteX89" fmla="*/ 105331 w 827927"/>
                    <a:gd name="connsiteY89" fmla="*/ 263198 h 854937"/>
                    <a:gd name="connsiteX90" fmla="*/ 105294 w 827927"/>
                    <a:gd name="connsiteY90" fmla="*/ 263199 h 854937"/>
                    <a:gd name="connsiteX91" fmla="*/ 101573 w 827927"/>
                    <a:gd name="connsiteY91" fmla="*/ 262455 h 854937"/>
                    <a:gd name="connsiteX92" fmla="*/ 67045 w 827927"/>
                    <a:gd name="connsiteY92" fmla="*/ 248168 h 854937"/>
                    <a:gd name="connsiteX93" fmla="*/ 61762 w 827927"/>
                    <a:gd name="connsiteY93" fmla="*/ 235368 h 854937"/>
                    <a:gd name="connsiteX94" fmla="*/ 74561 w 827927"/>
                    <a:gd name="connsiteY94" fmla="*/ 230047 h 854937"/>
                    <a:gd name="connsiteX95" fmla="*/ 413961 w 827927"/>
                    <a:gd name="connsiteY95" fmla="*/ 222461 h 854937"/>
                    <a:gd name="connsiteX96" fmla="*/ 584849 w 827927"/>
                    <a:gd name="connsiteY96" fmla="*/ 393349 h 854937"/>
                    <a:gd name="connsiteX97" fmla="*/ 413961 w 827927"/>
                    <a:gd name="connsiteY97" fmla="*/ 564237 h 854937"/>
                    <a:gd name="connsiteX98" fmla="*/ 243073 w 827927"/>
                    <a:gd name="connsiteY98" fmla="*/ 393349 h 854937"/>
                    <a:gd name="connsiteX99" fmla="*/ 413961 w 827927"/>
                    <a:gd name="connsiteY99" fmla="*/ 222461 h 854937"/>
                    <a:gd name="connsiteX100" fmla="*/ 413958 w 827927"/>
                    <a:gd name="connsiteY100" fmla="*/ 114597 h 854937"/>
                    <a:gd name="connsiteX101" fmla="*/ 147296 w 827927"/>
                    <a:gd name="connsiteY101" fmla="*/ 381259 h 854937"/>
                    <a:gd name="connsiteX102" fmla="*/ 147296 w 827927"/>
                    <a:gd name="connsiteY102" fmla="*/ 672107 h 854937"/>
                    <a:gd name="connsiteX103" fmla="*/ 680620 w 827927"/>
                    <a:gd name="connsiteY103" fmla="*/ 672107 h 854937"/>
                    <a:gd name="connsiteX104" fmla="*/ 680620 w 827927"/>
                    <a:gd name="connsiteY104" fmla="*/ 381259 h 854937"/>
                    <a:gd name="connsiteX105" fmla="*/ 413958 w 827927"/>
                    <a:gd name="connsiteY105" fmla="*/ 114597 h 854937"/>
                    <a:gd name="connsiteX106" fmla="*/ 144357 w 827927"/>
                    <a:gd name="connsiteY106" fmla="*/ 111692 h 854937"/>
                    <a:gd name="connsiteX107" fmla="*/ 158198 w 827927"/>
                    <a:gd name="connsiteY107" fmla="*/ 111692 h 854937"/>
                    <a:gd name="connsiteX108" fmla="*/ 184652 w 827927"/>
                    <a:gd name="connsiteY108" fmla="*/ 138109 h 854937"/>
                    <a:gd name="connsiteX109" fmla="*/ 184652 w 827927"/>
                    <a:gd name="connsiteY109" fmla="*/ 151949 h 854937"/>
                    <a:gd name="connsiteX110" fmla="*/ 177731 w 827927"/>
                    <a:gd name="connsiteY110" fmla="*/ 154814 h 854937"/>
                    <a:gd name="connsiteX111" fmla="*/ 170811 w 827927"/>
                    <a:gd name="connsiteY111" fmla="*/ 151949 h 854937"/>
                    <a:gd name="connsiteX112" fmla="*/ 144357 w 827927"/>
                    <a:gd name="connsiteY112" fmla="*/ 125533 h 854937"/>
                    <a:gd name="connsiteX113" fmla="*/ 144357 w 827927"/>
                    <a:gd name="connsiteY113" fmla="*/ 111692 h 854937"/>
                    <a:gd name="connsiteX114" fmla="*/ 669724 w 827927"/>
                    <a:gd name="connsiteY114" fmla="*/ 111691 h 854937"/>
                    <a:gd name="connsiteX115" fmla="*/ 683565 w 827927"/>
                    <a:gd name="connsiteY115" fmla="*/ 111691 h 854937"/>
                    <a:gd name="connsiteX116" fmla="*/ 683565 w 827927"/>
                    <a:gd name="connsiteY116" fmla="*/ 125532 h 854937"/>
                    <a:gd name="connsiteX117" fmla="*/ 657148 w 827927"/>
                    <a:gd name="connsiteY117" fmla="*/ 151949 h 854937"/>
                    <a:gd name="connsiteX118" fmla="*/ 650227 w 827927"/>
                    <a:gd name="connsiteY118" fmla="*/ 154813 h 854937"/>
                    <a:gd name="connsiteX119" fmla="*/ 650191 w 827927"/>
                    <a:gd name="connsiteY119" fmla="*/ 154813 h 854937"/>
                    <a:gd name="connsiteX120" fmla="*/ 643270 w 827927"/>
                    <a:gd name="connsiteY120" fmla="*/ 151949 h 854937"/>
                    <a:gd name="connsiteX121" fmla="*/ 643270 w 827927"/>
                    <a:gd name="connsiteY121" fmla="*/ 138108 h 854937"/>
                    <a:gd name="connsiteX122" fmla="*/ 413962 w 827927"/>
                    <a:gd name="connsiteY122" fmla="*/ 94985 h 854937"/>
                    <a:gd name="connsiteX123" fmla="*/ 700235 w 827927"/>
                    <a:gd name="connsiteY123" fmla="*/ 381259 h 854937"/>
                    <a:gd name="connsiteX124" fmla="*/ 700235 w 827927"/>
                    <a:gd name="connsiteY124" fmla="*/ 672107 h 854937"/>
                    <a:gd name="connsiteX125" fmla="*/ 733868 w 827927"/>
                    <a:gd name="connsiteY125" fmla="*/ 672107 h 854937"/>
                    <a:gd name="connsiteX126" fmla="*/ 775392 w 827927"/>
                    <a:gd name="connsiteY126" fmla="*/ 713630 h 854937"/>
                    <a:gd name="connsiteX127" fmla="*/ 775392 w 827927"/>
                    <a:gd name="connsiteY127" fmla="*/ 753697 h 854937"/>
                    <a:gd name="connsiteX128" fmla="*/ 785734 w 827927"/>
                    <a:gd name="connsiteY128" fmla="*/ 753697 h 854937"/>
                    <a:gd name="connsiteX129" fmla="*/ 827927 w 827927"/>
                    <a:gd name="connsiteY129" fmla="*/ 795890 h 854937"/>
                    <a:gd name="connsiteX130" fmla="*/ 827927 w 827927"/>
                    <a:gd name="connsiteY130" fmla="*/ 845152 h 854937"/>
                    <a:gd name="connsiteX131" fmla="*/ 818142 w 827927"/>
                    <a:gd name="connsiteY131" fmla="*/ 854937 h 854937"/>
                    <a:gd name="connsiteX132" fmla="*/ 9785 w 827927"/>
                    <a:gd name="connsiteY132" fmla="*/ 854937 h 854937"/>
                    <a:gd name="connsiteX133" fmla="*/ 0 w 827927"/>
                    <a:gd name="connsiteY133" fmla="*/ 845152 h 854937"/>
                    <a:gd name="connsiteX134" fmla="*/ 0 w 827927"/>
                    <a:gd name="connsiteY134" fmla="*/ 795890 h 854937"/>
                    <a:gd name="connsiteX135" fmla="*/ 42155 w 827927"/>
                    <a:gd name="connsiteY135" fmla="*/ 753697 h 854937"/>
                    <a:gd name="connsiteX136" fmla="*/ 52570 w 827927"/>
                    <a:gd name="connsiteY136" fmla="*/ 753697 h 854937"/>
                    <a:gd name="connsiteX137" fmla="*/ 52570 w 827927"/>
                    <a:gd name="connsiteY137" fmla="*/ 713630 h 854937"/>
                    <a:gd name="connsiteX138" fmla="*/ 94093 w 827927"/>
                    <a:gd name="connsiteY138" fmla="*/ 672107 h 854937"/>
                    <a:gd name="connsiteX139" fmla="*/ 127726 w 827927"/>
                    <a:gd name="connsiteY139" fmla="*/ 672107 h 854937"/>
                    <a:gd name="connsiteX140" fmla="*/ 127726 w 827927"/>
                    <a:gd name="connsiteY140" fmla="*/ 381259 h 854937"/>
                    <a:gd name="connsiteX141" fmla="*/ 413962 w 827927"/>
                    <a:gd name="connsiteY141" fmla="*/ 94985 h 854937"/>
                    <a:gd name="connsiteX142" fmla="*/ 559852 w 827927"/>
                    <a:gd name="connsiteY142" fmla="*/ 29021 h 854937"/>
                    <a:gd name="connsiteX143" fmla="*/ 565135 w 827927"/>
                    <a:gd name="connsiteY143" fmla="*/ 41821 h 854937"/>
                    <a:gd name="connsiteX144" fmla="*/ 550848 w 827927"/>
                    <a:gd name="connsiteY144" fmla="*/ 76349 h 854937"/>
                    <a:gd name="connsiteX145" fmla="*/ 541806 w 827927"/>
                    <a:gd name="connsiteY145" fmla="*/ 82414 h 854937"/>
                    <a:gd name="connsiteX146" fmla="*/ 541806 w 827927"/>
                    <a:gd name="connsiteY146" fmla="*/ 82376 h 854937"/>
                    <a:gd name="connsiteX147" fmla="*/ 538048 w 827927"/>
                    <a:gd name="connsiteY147" fmla="*/ 81632 h 854937"/>
                    <a:gd name="connsiteX148" fmla="*/ 532765 w 827927"/>
                    <a:gd name="connsiteY148" fmla="*/ 68870 h 854937"/>
                    <a:gd name="connsiteX149" fmla="*/ 547052 w 827927"/>
                    <a:gd name="connsiteY149" fmla="*/ 34342 h 854937"/>
                    <a:gd name="connsiteX150" fmla="*/ 559852 w 827927"/>
                    <a:gd name="connsiteY150" fmla="*/ 29021 h 854937"/>
                    <a:gd name="connsiteX151" fmla="*/ 268071 w 827927"/>
                    <a:gd name="connsiteY151" fmla="*/ 28984 h 854937"/>
                    <a:gd name="connsiteX152" fmla="*/ 280871 w 827927"/>
                    <a:gd name="connsiteY152" fmla="*/ 34305 h 854937"/>
                    <a:gd name="connsiteX153" fmla="*/ 295158 w 827927"/>
                    <a:gd name="connsiteY153" fmla="*/ 68833 h 854937"/>
                    <a:gd name="connsiteX154" fmla="*/ 289875 w 827927"/>
                    <a:gd name="connsiteY154" fmla="*/ 81594 h 854937"/>
                    <a:gd name="connsiteX155" fmla="*/ 286117 w 827927"/>
                    <a:gd name="connsiteY155" fmla="*/ 82338 h 854937"/>
                    <a:gd name="connsiteX156" fmla="*/ 286116 w 827927"/>
                    <a:gd name="connsiteY156" fmla="*/ 82377 h 854937"/>
                    <a:gd name="connsiteX157" fmla="*/ 277075 w 827927"/>
                    <a:gd name="connsiteY157" fmla="*/ 76312 h 854937"/>
                    <a:gd name="connsiteX158" fmla="*/ 262788 w 827927"/>
                    <a:gd name="connsiteY158" fmla="*/ 41784 h 854937"/>
                    <a:gd name="connsiteX159" fmla="*/ 268071 w 827927"/>
                    <a:gd name="connsiteY159" fmla="*/ 28984 h 854937"/>
                    <a:gd name="connsiteX160" fmla="*/ 413961 w 827927"/>
                    <a:gd name="connsiteY160" fmla="*/ 0 h 854937"/>
                    <a:gd name="connsiteX161" fmla="*/ 423746 w 827927"/>
                    <a:gd name="connsiteY161" fmla="*/ 9785 h 854937"/>
                    <a:gd name="connsiteX162" fmla="*/ 423746 w 827927"/>
                    <a:gd name="connsiteY162" fmla="*/ 47178 h 854937"/>
                    <a:gd name="connsiteX163" fmla="*/ 413961 w 827927"/>
                    <a:gd name="connsiteY163" fmla="*/ 56963 h 854937"/>
                    <a:gd name="connsiteX164" fmla="*/ 404176 w 827927"/>
                    <a:gd name="connsiteY164" fmla="*/ 47178 h 854937"/>
                    <a:gd name="connsiteX165" fmla="*/ 404176 w 827927"/>
                    <a:gd name="connsiteY165" fmla="*/ 9785 h 854937"/>
                    <a:gd name="connsiteX166" fmla="*/ 413961 w 827927"/>
                    <a:gd name="connsiteY166" fmla="*/ 0 h 85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</a:cxnLst>
                  <a:rect l="l" t="t" r="r" b="b"/>
                  <a:pathLst>
                    <a:path w="827927" h="854937">
                      <a:moveTo>
                        <a:pt x="42151" y="773305"/>
                      </a:moveTo>
                      <a:cubicBezTo>
                        <a:pt x="29686" y="773305"/>
                        <a:pt x="19566" y="783425"/>
                        <a:pt x="19566" y="795927"/>
                      </a:cubicBezTo>
                      <a:lnTo>
                        <a:pt x="19566" y="835403"/>
                      </a:lnTo>
                      <a:lnTo>
                        <a:pt x="19567" y="835366"/>
                      </a:lnTo>
                      <a:lnTo>
                        <a:pt x="808351" y="835366"/>
                      </a:lnTo>
                      <a:lnTo>
                        <a:pt x="808351" y="795890"/>
                      </a:lnTo>
                      <a:cubicBezTo>
                        <a:pt x="808351" y="783425"/>
                        <a:pt x="798231" y="773305"/>
                        <a:pt x="785729" y="773305"/>
                      </a:cubicBezTo>
                      <a:lnTo>
                        <a:pt x="765611" y="773305"/>
                      </a:lnTo>
                      <a:lnTo>
                        <a:pt x="765606" y="773310"/>
                      </a:lnTo>
                      <a:lnTo>
                        <a:pt x="765605" y="773310"/>
                      </a:lnTo>
                      <a:lnTo>
                        <a:pt x="765600" y="773305"/>
                      </a:lnTo>
                      <a:lnTo>
                        <a:pt x="62360" y="773305"/>
                      </a:lnTo>
                      <a:lnTo>
                        <a:pt x="62355" y="773310"/>
                      </a:lnTo>
                      <a:lnTo>
                        <a:pt x="62350" y="773305"/>
                      </a:lnTo>
                      <a:close/>
                      <a:moveTo>
                        <a:pt x="94092" y="691678"/>
                      </a:moveTo>
                      <a:cubicBezTo>
                        <a:pt x="82000" y="691678"/>
                        <a:pt x="72140" y="701500"/>
                        <a:pt x="72140" y="713630"/>
                      </a:cubicBezTo>
                      <a:lnTo>
                        <a:pt x="72140" y="753697"/>
                      </a:lnTo>
                      <a:lnTo>
                        <a:pt x="755820" y="753697"/>
                      </a:lnTo>
                      <a:lnTo>
                        <a:pt x="755820" y="713630"/>
                      </a:lnTo>
                      <a:cubicBezTo>
                        <a:pt x="755820" y="701538"/>
                        <a:pt x="745959" y="691678"/>
                        <a:pt x="733867" y="691678"/>
                      </a:cubicBezTo>
                      <a:close/>
                      <a:moveTo>
                        <a:pt x="748043" y="371474"/>
                      </a:moveTo>
                      <a:lnTo>
                        <a:pt x="785436" y="371474"/>
                      </a:lnTo>
                      <a:cubicBezTo>
                        <a:pt x="790831" y="371474"/>
                        <a:pt x="795221" y="375864"/>
                        <a:pt x="795221" y="381259"/>
                      </a:cubicBezTo>
                      <a:cubicBezTo>
                        <a:pt x="795221" y="386654"/>
                        <a:pt x="790831" y="391044"/>
                        <a:pt x="785436" y="391044"/>
                      </a:cubicBezTo>
                      <a:lnTo>
                        <a:pt x="748043" y="391044"/>
                      </a:lnTo>
                      <a:cubicBezTo>
                        <a:pt x="742648" y="391044"/>
                        <a:pt x="738258" y="386653"/>
                        <a:pt x="738258" y="381259"/>
                      </a:cubicBezTo>
                      <a:cubicBezTo>
                        <a:pt x="738258" y="375864"/>
                        <a:pt x="742648" y="371474"/>
                        <a:pt x="748043" y="371474"/>
                      </a:cubicBezTo>
                      <a:close/>
                      <a:moveTo>
                        <a:pt x="42488" y="371474"/>
                      </a:moveTo>
                      <a:lnTo>
                        <a:pt x="79881" y="371474"/>
                      </a:lnTo>
                      <a:cubicBezTo>
                        <a:pt x="85276" y="371474"/>
                        <a:pt x="89666" y="375864"/>
                        <a:pt x="89666" y="381259"/>
                      </a:cubicBezTo>
                      <a:cubicBezTo>
                        <a:pt x="89666" y="386654"/>
                        <a:pt x="85276" y="391044"/>
                        <a:pt x="79881" y="391044"/>
                      </a:cubicBezTo>
                      <a:lnTo>
                        <a:pt x="42488" y="391044"/>
                      </a:lnTo>
                      <a:cubicBezTo>
                        <a:pt x="37093" y="391044"/>
                        <a:pt x="32703" y="386653"/>
                        <a:pt x="32703" y="381259"/>
                      </a:cubicBezTo>
                      <a:cubicBezTo>
                        <a:pt x="32703" y="375864"/>
                        <a:pt x="37093" y="371474"/>
                        <a:pt x="42488" y="371474"/>
                      </a:cubicBezTo>
                      <a:close/>
                      <a:moveTo>
                        <a:pt x="392795" y="315810"/>
                      </a:moveTo>
                      <a:lnTo>
                        <a:pt x="392795" y="362356"/>
                      </a:lnTo>
                      <a:cubicBezTo>
                        <a:pt x="392795" y="367751"/>
                        <a:pt x="388404" y="372141"/>
                        <a:pt x="383010" y="372141"/>
                      </a:cubicBezTo>
                      <a:lnTo>
                        <a:pt x="336464" y="372141"/>
                      </a:lnTo>
                      <a:lnTo>
                        <a:pt x="336464" y="414445"/>
                      </a:lnTo>
                      <a:lnTo>
                        <a:pt x="383010" y="414445"/>
                      </a:lnTo>
                      <a:cubicBezTo>
                        <a:pt x="388405" y="414445"/>
                        <a:pt x="392795" y="418835"/>
                        <a:pt x="392795" y="424230"/>
                      </a:cubicBezTo>
                      <a:lnTo>
                        <a:pt x="392795" y="470776"/>
                      </a:lnTo>
                      <a:lnTo>
                        <a:pt x="435099" y="470776"/>
                      </a:lnTo>
                      <a:lnTo>
                        <a:pt x="435099" y="424230"/>
                      </a:lnTo>
                      <a:cubicBezTo>
                        <a:pt x="435099" y="418835"/>
                        <a:pt x="439490" y="414445"/>
                        <a:pt x="444884" y="414445"/>
                      </a:cubicBezTo>
                      <a:lnTo>
                        <a:pt x="491430" y="414445"/>
                      </a:lnTo>
                      <a:lnTo>
                        <a:pt x="491430" y="372141"/>
                      </a:lnTo>
                      <a:lnTo>
                        <a:pt x="444884" y="372141"/>
                      </a:lnTo>
                      <a:cubicBezTo>
                        <a:pt x="439489" y="372141"/>
                        <a:pt x="435099" y="367750"/>
                        <a:pt x="435099" y="362356"/>
                      </a:cubicBezTo>
                      <a:lnTo>
                        <a:pt x="435099" y="315810"/>
                      </a:lnTo>
                      <a:close/>
                      <a:moveTo>
                        <a:pt x="389520" y="296240"/>
                      </a:moveTo>
                      <a:lnTo>
                        <a:pt x="438336" y="296240"/>
                      </a:lnTo>
                      <a:cubicBezTo>
                        <a:pt x="447340" y="296240"/>
                        <a:pt x="454669" y="303570"/>
                        <a:pt x="454669" y="312573"/>
                      </a:cubicBezTo>
                      <a:lnTo>
                        <a:pt x="454669" y="352571"/>
                      </a:lnTo>
                      <a:lnTo>
                        <a:pt x="494667" y="352571"/>
                      </a:lnTo>
                      <a:cubicBezTo>
                        <a:pt x="499057" y="352571"/>
                        <a:pt x="503187" y="354282"/>
                        <a:pt x="506276" y="357370"/>
                      </a:cubicBezTo>
                      <a:cubicBezTo>
                        <a:pt x="509364" y="360459"/>
                        <a:pt x="511038" y="364588"/>
                        <a:pt x="511001" y="368941"/>
                      </a:cubicBezTo>
                      <a:lnTo>
                        <a:pt x="511001" y="417683"/>
                      </a:lnTo>
                      <a:cubicBezTo>
                        <a:pt x="511001" y="426687"/>
                        <a:pt x="503671" y="434016"/>
                        <a:pt x="494667" y="434016"/>
                      </a:cubicBezTo>
                      <a:lnTo>
                        <a:pt x="454670" y="434016"/>
                      </a:lnTo>
                      <a:lnTo>
                        <a:pt x="454670" y="473976"/>
                      </a:lnTo>
                      <a:cubicBezTo>
                        <a:pt x="454670" y="482980"/>
                        <a:pt x="447340" y="490310"/>
                        <a:pt x="438337" y="490310"/>
                      </a:cubicBezTo>
                      <a:lnTo>
                        <a:pt x="438336" y="490347"/>
                      </a:lnTo>
                      <a:lnTo>
                        <a:pt x="389520" y="490347"/>
                      </a:lnTo>
                      <a:cubicBezTo>
                        <a:pt x="380516" y="490347"/>
                        <a:pt x="373187" y="483017"/>
                        <a:pt x="373187" y="474013"/>
                      </a:cubicBezTo>
                      <a:lnTo>
                        <a:pt x="373187" y="434053"/>
                      </a:lnTo>
                      <a:lnTo>
                        <a:pt x="333189" y="434053"/>
                      </a:lnTo>
                      <a:cubicBezTo>
                        <a:pt x="324185" y="434053"/>
                        <a:pt x="316856" y="426723"/>
                        <a:pt x="316856" y="417720"/>
                      </a:cubicBezTo>
                      <a:lnTo>
                        <a:pt x="316856" y="368904"/>
                      </a:lnTo>
                      <a:cubicBezTo>
                        <a:pt x="316856" y="359900"/>
                        <a:pt x="324186" y="352571"/>
                        <a:pt x="333189" y="352571"/>
                      </a:cubicBezTo>
                      <a:lnTo>
                        <a:pt x="373187" y="352571"/>
                      </a:lnTo>
                      <a:lnTo>
                        <a:pt x="373187" y="312573"/>
                      </a:lnTo>
                      <a:cubicBezTo>
                        <a:pt x="373187" y="303569"/>
                        <a:pt x="380516" y="296240"/>
                        <a:pt x="389520" y="296240"/>
                      </a:cubicBezTo>
                      <a:close/>
                      <a:moveTo>
                        <a:pt x="413961" y="242025"/>
                      </a:moveTo>
                      <a:cubicBezTo>
                        <a:pt x="330543" y="242025"/>
                        <a:pt x="262637" y="309891"/>
                        <a:pt x="262637" y="393349"/>
                      </a:cubicBezTo>
                      <a:cubicBezTo>
                        <a:pt x="262637" y="476807"/>
                        <a:pt x="330503" y="544672"/>
                        <a:pt x="413961" y="544672"/>
                      </a:cubicBezTo>
                      <a:cubicBezTo>
                        <a:pt x="497419" y="544672"/>
                        <a:pt x="565284" y="476807"/>
                        <a:pt x="565284" y="393349"/>
                      </a:cubicBezTo>
                      <a:cubicBezTo>
                        <a:pt x="565284" y="309891"/>
                        <a:pt x="497419" y="242025"/>
                        <a:pt x="413961" y="242025"/>
                      </a:cubicBezTo>
                      <a:close/>
                      <a:moveTo>
                        <a:pt x="753398" y="230047"/>
                      </a:moveTo>
                      <a:cubicBezTo>
                        <a:pt x="758383" y="228001"/>
                        <a:pt x="764113" y="230345"/>
                        <a:pt x="766197" y="235368"/>
                      </a:cubicBezTo>
                      <a:cubicBezTo>
                        <a:pt x="768244" y="240354"/>
                        <a:pt x="765900" y="246084"/>
                        <a:pt x="760877" y="248168"/>
                      </a:cubicBezTo>
                      <a:lnTo>
                        <a:pt x="726312" y="262455"/>
                      </a:lnTo>
                      <a:cubicBezTo>
                        <a:pt x="725084" y="262976"/>
                        <a:pt x="723819" y="263199"/>
                        <a:pt x="722591" y="263199"/>
                      </a:cubicBezTo>
                      <a:lnTo>
                        <a:pt x="722590" y="263198"/>
                      </a:lnTo>
                      <a:cubicBezTo>
                        <a:pt x="718758" y="263198"/>
                        <a:pt x="715112" y="260929"/>
                        <a:pt x="713549" y="257134"/>
                      </a:cubicBezTo>
                      <a:cubicBezTo>
                        <a:pt x="711465" y="252148"/>
                        <a:pt x="713847" y="246418"/>
                        <a:pt x="718870" y="244372"/>
                      </a:cubicBezTo>
                      <a:close/>
                      <a:moveTo>
                        <a:pt x="74561" y="230047"/>
                      </a:moveTo>
                      <a:lnTo>
                        <a:pt x="109089" y="244372"/>
                      </a:lnTo>
                      <a:cubicBezTo>
                        <a:pt x="114075" y="246418"/>
                        <a:pt x="116456" y="252148"/>
                        <a:pt x="114373" y="257134"/>
                      </a:cubicBezTo>
                      <a:cubicBezTo>
                        <a:pt x="112810" y="260892"/>
                        <a:pt x="109164" y="263198"/>
                        <a:pt x="105331" y="263198"/>
                      </a:cubicBezTo>
                      <a:lnTo>
                        <a:pt x="105294" y="263199"/>
                      </a:lnTo>
                      <a:cubicBezTo>
                        <a:pt x="104029" y="263199"/>
                        <a:pt x="102764" y="262976"/>
                        <a:pt x="101573" y="262455"/>
                      </a:cubicBezTo>
                      <a:lnTo>
                        <a:pt x="67045" y="248168"/>
                      </a:lnTo>
                      <a:cubicBezTo>
                        <a:pt x="62059" y="246084"/>
                        <a:pt x="59678" y="240354"/>
                        <a:pt x="61762" y="235368"/>
                      </a:cubicBezTo>
                      <a:cubicBezTo>
                        <a:pt x="63845" y="230382"/>
                        <a:pt x="69538" y="228001"/>
                        <a:pt x="74561" y="230047"/>
                      </a:cubicBezTo>
                      <a:close/>
                      <a:moveTo>
                        <a:pt x="413961" y="222461"/>
                      </a:moveTo>
                      <a:cubicBezTo>
                        <a:pt x="508202" y="222461"/>
                        <a:pt x="584849" y="299107"/>
                        <a:pt x="584849" y="393349"/>
                      </a:cubicBezTo>
                      <a:cubicBezTo>
                        <a:pt x="584849" y="487590"/>
                        <a:pt x="508202" y="564237"/>
                        <a:pt x="413961" y="564237"/>
                      </a:cubicBezTo>
                      <a:cubicBezTo>
                        <a:pt x="319716" y="564237"/>
                        <a:pt x="243073" y="487590"/>
                        <a:pt x="243073" y="393349"/>
                      </a:cubicBezTo>
                      <a:cubicBezTo>
                        <a:pt x="243073" y="299107"/>
                        <a:pt x="319719" y="222461"/>
                        <a:pt x="413961" y="222461"/>
                      </a:cubicBezTo>
                      <a:close/>
                      <a:moveTo>
                        <a:pt x="413958" y="114597"/>
                      </a:moveTo>
                      <a:cubicBezTo>
                        <a:pt x="266920" y="114597"/>
                        <a:pt x="147296" y="234250"/>
                        <a:pt x="147296" y="381259"/>
                      </a:cubicBezTo>
                      <a:lnTo>
                        <a:pt x="147296" y="672107"/>
                      </a:lnTo>
                      <a:lnTo>
                        <a:pt x="680620" y="672107"/>
                      </a:lnTo>
                      <a:lnTo>
                        <a:pt x="680620" y="381259"/>
                      </a:lnTo>
                      <a:cubicBezTo>
                        <a:pt x="680620" y="234212"/>
                        <a:pt x="560995" y="114597"/>
                        <a:pt x="413958" y="114597"/>
                      </a:cubicBezTo>
                      <a:close/>
                      <a:moveTo>
                        <a:pt x="144357" y="111692"/>
                      </a:moveTo>
                      <a:cubicBezTo>
                        <a:pt x="148189" y="107860"/>
                        <a:pt x="154366" y="107860"/>
                        <a:pt x="158198" y="111692"/>
                      </a:cubicBezTo>
                      <a:lnTo>
                        <a:pt x="184652" y="138109"/>
                      </a:lnTo>
                      <a:cubicBezTo>
                        <a:pt x="188484" y="141941"/>
                        <a:pt x="188484" y="148117"/>
                        <a:pt x="184652" y="151949"/>
                      </a:cubicBezTo>
                      <a:cubicBezTo>
                        <a:pt x="182754" y="153847"/>
                        <a:pt x="180224" y="154814"/>
                        <a:pt x="177731" y="154814"/>
                      </a:cubicBezTo>
                      <a:cubicBezTo>
                        <a:pt x="175238" y="154814"/>
                        <a:pt x="172708" y="153847"/>
                        <a:pt x="170811" y="151949"/>
                      </a:cubicBezTo>
                      <a:lnTo>
                        <a:pt x="144357" y="125533"/>
                      </a:lnTo>
                      <a:cubicBezTo>
                        <a:pt x="140525" y="121700"/>
                        <a:pt x="140525" y="115524"/>
                        <a:pt x="144357" y="111692"/>
                      </a:cubicBezTo>
                      <a:close/>
                      <a:moveTo>
                        <a:pt x="669724" y="111691"/>
                      </a:moveTo>
                      <a:cubicBezTo>
                        <a:pt x="673556" y="107896"/>
                        <a:pt x="679733" y="107896"/>
                        <a:pt x="683565" y="111691"/>
                      </a:cubicBezTo>
                      <a:cubicBezTo>
                        <a:pt x="687397" y="115523"/>
                        <a:pt x="687360" y="121700"/>
                        <a:pt x="683565" y="125532"/>
                      </a:cubicBezTo>
                      <a:lnTo>
                        <a:pt x="657148" y="151949"/>
                      </a:lnTo>
                      <a:cubicBezTo>
                        <a:pt x="655250" y="153846"/>
                        <a:pt x="652720" y="154813"/>
                        <a:pt x="650227" y="154813"/>
                      </a:cubicBezTo>
                      <a:lnTo>
                        <a:pt x="650191" y="154813"/>
                      </a:lnTo>
                      <a:cubicBezTo>
                        <a:pt x="647698" y="154813"/>
                        <a:pt x="645168" y="153846"/>
                        <a:pt x="643270" y="151949"/>
                      </a:cubicBezTo>
                      <a:cubicBezTo>
                        <a:pt x="639438" y="148116"/>
                        <a:pt x="639438" y="141940"/>
                        <a:pt x="643270" y="138108"/>
                      </a:cubicBezTo>
                      <a:close/>
                      <a:moveTo>
                        <a:pt x="413962" y="94985"/>
                      </a:moveTo>
                      <a:cubicBezTo>
                        <a:pt x="571800" y="94985"/>
                        <a:pt x="700235" y="223382"/>
                        <a:pt x="700235" y="381259"/>
                      </a:cubicBezTo>
                      <a:lnTo>
                        <a:pt x="700235" y="672107"/>
                      </a:lnTo>
                      <a:lnTo>
                        <a:pt x="733868" y="672107"/>
                      </a:lnTo>
                      <a:cubicBezTo>
                        <a:pt x="756750" y="672107"/>
                        <a:pt x="775392" y="690747"/>
                        <a:pt x="775392" y="713630"/>
                      </a:cubicBezTo>
                      <a:lnTo>
                        <a:pt x="775392" y="753697"/>
                      </a:lnTo>
                      <a:lnTo>
                        <a:pt x="785734" y="753697"/>
                      </a:lnTo>
                      <a:cubicBezTo>
                        <a:pt x="808989" y="753697"/>
                        <a:pt x="827927" y="772598"/>
                        <a:pt x="827927" y="795890"/>
                      </a:cubicBezTo>
                      <a:lnTo>
                        <a:pt x="827927" y="845152"/>
                      </a:lnTo>
                      <a:cubicBezTo>
                        <a:pt x="827927" y="850547"/>
                        <a:pt x="823537" y="854937"/>
                        <a:pt x="818142" y="854937"/>
                      </a:cubicBezTo>
                      <a:lnTo>
                        <a:pt x="9785" y="854937"/>
                      </a:lnTo>
                      <a:cubicBezTo>
                        <a:pt x="4390" y="854937"/>
                        <a:pt x="0" y="850547"/>
                        <a:pt x="0" y="845152"/>
                      </a:cubicBezTo>
                      <a:lnTo>
                        <a:pt x="0" y="795890"/>
                      </a:lnTo>
                      <a:cubicBezTo>
                        <a:pt x="0" y="772635"/>
                        <a:pt x="18901" y="753697"/>
                        <a:pt x="42155" y="753697"/>
                      </a:cubicBezTo>
                      <a:lnTo>
                        <a:pt x="52570" y="753697"/>
                      </a:lnTo>
                      <a:lnTo>
                        <a:pt x="52570" y="713630"/>
                      </a:lnTo>
                      <a:cubicBezTo>
                        <a:pt x="52570" y="690748"/>
                        <a:pt x="71210" y="672107"/>
                        <a:pt x="94093" y="672107"/>
                      </a:cubicBezTo>
                      <a:lnTo>
                        <a:pt x="127726" y="672107"/>
                      </a:lnTo>
                      <a:lnTo>
                        <a:pt x="127726" y="381259"/>
                      </a:lnTo>
                      <a:cubicBezTo>
                        <a:pt x="127726" y="223429"/>
                        <a:pt x="256123" y="94985"/>
                        <a:pt x="413962" y="94985"/>
                      </a:cubicBezTo>
                      <a:close/>
                      <a:moveTo>
                        <a:pt x="559852" y="29021"/>
                      </a:moveTo>
                      <a:cubicBezTo>
                        <a:pt x="564838" y="31105"/>
                        <a:pt x="567219" y="36835"/>
                        <a:pt x="565135" y="41821"/>
                      </a:cubicBezTo>
                      <a:lnTo>
                        <a:pt x="550848" y="76349"/>
                      </a:lnTo>
                      <a:cubicBezTo>
                        <a:pt x="549285" y="80107"/>
                        <a:pt x="545639" y="82414"/>
                        <a:pt x="541806" y="82414"/>
                      </a:cubicBezTo>
                      <a:lnTo>
                        <a:pt x="541806" y="82376"/>
                      </a:lnTo>
                      <a:cubicBezTo>
                        <a:pt x="540541" y="82376"/>
                        <a:pt x="539276" y="82153"/>
                        <a:pt x="538048" y="81632"/>
                      </a:cubicBezTo>
                      <a:cubicBezTo>
                        <a:pt x="533062" y="79548"/>
                        <a:pt x="530681" y="73818"/>
                        <a:pt x="532765" y="68870"/>
                      </a:cubicBezTo>
                      <a:lnTo>
                        <a:pt x="547052" y="34342"/>
                      </a:lnTo>
                      <a:cubicBezTo>
                        <a:pt x="549136" y="29356"/>
                        <a:pt x="554828" y="26975"/>
                        <a:pt x="559852" y="29021"/>
                      </a:cubicBezTo>
                      <a:close/>
                      <a:moveTo>
                        <a:pt x="268071" y="28984"/>
                      </a:moveTo>
                      <a:cubicBezTo>
                        <a:pt x="273057" y="26900"/>
                        <a:pt x="278787" y="29282"/>
                        <a:pt x="280871" y="34305"/>
                      </a:cubicBezTo>
                      <a:lnTo>
                        <a:pt x="295158" y="68833"/>
                      </a:lnTo>
                      <a:cubicBezTo>
                        <a:pt x="297242" y="73818"/>
                        <a:pt x="294861" y="79548"/>
                        <a:pt x="289875" y="81594"/>
                      </a:cubicBezTo>
                      <a:cubicBezTo>
                        <a:pt x="288647" y="82115"/>
                        <a:pt x="287382" y="82338"/>
                        <a:pt x="286117" y="82338"/>
                      </a:cubicBezTo>
                      <a:lnTo>
                        <a:pt x="286116" y="82377"/>
                      </a:lnTo>
                      <a:cubicBezTo>
                        <a:pt x="282284" y="82377"/>
                        <a:pt x="278638" y="80107"/>
                        <a:pt x="277075" y="76312"/>
                      </a:cubicBezTo>
                      <a:lnTo>
                        <a:pt x="262788" y="41784"/>
                      </a:lnTo>
                      <a:cubicBezTo>
                        <a:pt x="260704" y="36798"/>
                        <a:pt x="263085" y="31068"/>
                        <a:pt x="268071" y="28984"/>
                      </a:cubicBezTo>
                      <a:close/>
                      <a:moveTo>
                        <a:pt x="413961" y="0"/>
                      </a:moveTo>
                      <a:cubicBezTo>
                        <a:pt x="419355" y="0"/>
                        <a:pt x="423746" y="4390"/>
                        <a:pt x="423746" y="9785"/>
                      </a:cubicBezTo>
                      <a:lnTo>
                        <a:pt x="423746" y="47178"/>
                      </a:lnTo>
                      <a:cubicBezTo>
                        <a:pt x="423746" y="52573"/>
                        <a:pt x="419355" y="56963"/>
                        <a:pt x="413961" y="56963"/>
                      </a:cubicBezTo>
                      <a:cubicBezTo>
                        <a:pt x="408566" y="56963"/>
                        <a:pt x="404176" y="52573"/>
                        <a:pt x="404176" y="47178"/>
                      </a:cubicBezTo>
                      <a:lnTo>
                        <a:pt x="404176" y="9785"/>
                      </a:lnTo>
                      <a:cubicBezTo>
                        <a:pt x="404176" y="4390"/>
                        <a:pt x="408566" y="0"/>
                        <a:pt x="413961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CA9F385-70A2-4B41-9739-2ACC757257BC}"/>
                </a:ext>
              </a:extLst>
            </p:cNvPr>
            <p:cNvGrpSpPr/>
            <p:nvPr/>
          </p:nvGrpSpPr>
          <p:grpSpPr>
            <a:xfrm>
              <a:off x="8255316" y="1613587"/>
              <a:ext cx="1558052" cy="4377281"/>
              <a:chOff x="8255316" y="1613587"/>
              <a:chExt cx="1558052" cy="4377281"/>
            </a:xfrm>
          </p:grpSpPr>
          <p:sp>
            <p:nvSpPr>
              <p:cNvPr id="149" name="Google Shape;1819;p40">
                <a:extLst>
                  <a:ext uri="{FF2B5EF4-FFF2-40B4-BE49-F238E27FC236}">
                    <a16:creationId xmlns:a16="http://schemas.microsoft.com/office/drawing/2014/main" id="{10574E9B-775E-4439-9B2A-9B8638EAE94C}"/>
                  </a:ext>
                </a:extLst>
              </p:cNvPr>
              <p:cNvSpPr txBox="1"/>
              <p:nvPr/>
            </p:nvSpPr>
            <p:spPr>
              <a:xfrm>
                <a:off x="8255316" y="4403120"/>
                <a:ext cx="1558052" cy="1587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/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A20B349-9A24-4335-AFB9-7C4DB7AF208A}"/>
                  </a:ext>
                </a:extLst>
              </p:cNvPr>
              <p:cNvGrpSpPr/>
              <p:nvPr/>
            </p:nvGrpSpPr>
            <p:grpSpPr>
              <a:xfrm>
                <a:off x="8334334" y="1613587"/>
                <a:ext cx="1400016" cy="1087803"/>
                <a:chOff x="8334334" y="1613587"/>
                <a:chExt cx="1400016" cy="1087803"/>
              </a:xfrm>
            </p:grpSpPr>
            <p:sp>
              <p:nvSpPr>
                <p:cNvPr id="150" name="Google Shape;1820;p40">
                  <a:extLst>
                    <a:ext uri="{FF2B5EF4-FFF2-40B4-BE49-F238E27FC236}">
                      <a16:creationId xmlns:a16="http://schemas.microsoft.com/office/drawing/2014/main" id="{284B43D3-3DC1-4AB3-8ADA-301988329ED9}"/>
                    </a:ext>
                  </a:extLst>
                </p:cNvPr>
                <p:cNvSpPr txBox="1"/>
                <p:nvPr/>
              </p:nvSpPr>
              <p:spPr>
                <a:xfrm>
                  <a:off x="8334334" y="2186067"/>
                  <a:ext cx="1400016" cy="5153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 algn="ctr"/>
                  <a:r>
                    <a:rPr lang="en-IN" b="1" dirty="0">
                      <a:latin typeface="Tw Cen MT (Headings)"/>
                      <a:ea typeface="Fira Sans Extra Condensed"/>
                      <a:cs typeface="Fira Sans Extra Condensed"/>
                      <a:sym typeface="Fira Sans Extra Condensed"/>
                    </a:rPr>
                    <a:t>STEP</a:t>
                  </a:r>
                </a:p>
              </p:txBody>
            </p:sp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C73EE3C9-B71C-42BC-A1C5-1463473520B3}"/>
                    </a:ext>
                  </a:extLst>
                </p:cNvPr>
                <p:cNvGrpSpPr/>
                <p:nvPr/>
              </p:nvGrpSpPr>
              <p:grpSpPr>
                <a:xfrm>
                  <a:off x="8772800" y="1613587"/>
                  <a:ext cx="523085" cy="346266"/>
                  <a:chOff x="1277330" y="2141261"/>
                  <a:chExt cx="463149" cy="306590"/>
                </a:xfrm>
              </p:grpSpPr>
              <p:sp>
                <p:nvSpPr>
                  <p:cNvPr id="152" name="Google Shape;1808;p40">
                    <a:extLst>
                      <a:ext uri="{FF2B5EF4-FFF2-40B4-BE49-F238E27FC236}">
                        <a16:creationId xmlns:a16="http://schemas.microsoft.com/office/drawing/2014/main" id="{BD9ECCB4-8065-4EE7-B18B-9C790FBE21BF}"/>
                      </a:ext>
                    </a:extLst>
                  </p:cNvPr>
                  <p:cNvSpPr/>
                  <p:nvPr/>
                </p:nvSpPr>
                <p:spPr>
                  <a:xfrm>
                    <a:off x="1355659" y="2141261"/>
                    <a:ext cx="306491" cy="3065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3" h="2924" extrusionOk="0">
                        <a:moveTo>
                          <a:pt x="1460" y="1"/>
                        </a:moveTo>
                        <a:cubicBezTo>
                          <a:pt x="640" y="1"/>
                          <a:pt x="0" y="667"/>
                          <a:pt x="0" y="1463"/>
                        </a:cubicBezTo>
                        <a:cubicBezTo>
                          <a:pt x="0" y="2283"/>
                          <a:pt x="640" y="2923"/>
                          <a:pt x="1460" y="2923"/>
                        </a:cubicBezTo>
                        <a:cubicBezTo>
                          <a:pt x="2256" y="2923"/>
                          <a:pt x="2923" y="2283"/>
                          <a:pt x="2923" y="1463"/>
                        </a:cubicBezTo>
                        <a:cubicBezTo>
                          <a:pt x="2923" y="667"/>
                          <a:pt x="2256" y="1"/>
                          <a:pt x="1460" y="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accent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153" name="Google Shape;1831;p40">
                    <a:extLst>
                      <a:ext uri="{FF2B5EF4-FFF2-40B4-BE49-F238E27FC236}">
                        <a16:creationId xmlns:a16="http://schemas.microsoft.com/office/drawing/2014/main" id="{91C1A6CB-14D8-4969-8C02-EB3914A97B36}"/>
                      </a:ext>
                    </a:extLst>
                  </p:cNvPr>
                  <p:cNvSpPr txBox="1"/>
                  <p:nvPr/>
                </p:nvSpPr>
                <p:spPr>
                  <a:xfrm>
                    <a:off x="1277330" y="2162572"/>
                    <a:ext cx="463149" cy="26396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b="1" dirty="0">
                        <a:solidFill>
                          <a:schemeClr val="accent1"/>
                        </a:solidFill>
                        <a:latin typeface="Tw Cen MT (Headings)"/>
                        <a:ea typeface="Roboto"/>
                        <a:cs typeface="Roboto"/>
                        <a:sym typeface="Roboto"/>
                      </a:rPr>
                      <a:t>5</a:t>
                    </a:r>
                    <a:endParaRPr b="1" dirty="0">
                      <a:solidFill>
                        <a:schemeClr val="accent1"/>
                      </a:solidFill>
                      <a:latin typeface="Tw Cen MT (Headings)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D35441A-1CAC-46B0-9703-F4A4A59A1ABA}"/>
                  </a:ext>
                </a:extLst>
              </p:cNvPr>
              <p:cNvGrpSpPr/>
              <p:nvPr/>
            </p:nvGrpSpPr>
            <p:grpSpPr>
              <a:xfrm>
                <a:off x="8311567" y="2940151"/>
                <a:ext cx="1445550" cy="1381169"/>
                <a:chOff x="8311567" y="2940151"/>
                <a:chExt cx="1445550" cy="1381169"/>
              </a:xfrm>
            </p:grpSpPr>
            <p:sp>
              <p:nvSpPr>
                <p:cNvPr id="148" name="Google Shape;1807;p40">
                  <a:extLst>
                    <a:ext uri="{FF2B5EF4-FFF2-40B4-BE49-F238E27FC236}">
                      <a16:creationId xmlns:a16="http://schemas.microsoft.com/office/drawing/2014/main" id="{CA7591E5-58B8-4E0D-A5CD-349143E464BF}"/>
                    </a:ext>
                  </a:extLst>
                </p:cNvPr>
                <p:cNvSpPr/>
                <p:nvPr/>
              </p:nvSpPr>
              <p:spPr>
                <a:xfrm>
                  <a:off x="8311567" y="2940151"/>
                  <a:ext cx="1445550" cy="1381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4" h="6052" extrusionOk="0">
                      <a:moveTo>
                        <a:pt x="3179" y="1"/>
                      </a:moveTo>
                      <a:cubicBezTo>
                        <a:pt x="2078" y="1"/>
                        <a:pt x="1077" y="565"/>
                        <a:pt x="540" y="1514"/>
                      </a:cubicBezTo>
                      <a:cubicBezTo>
                        <a:pt x="0" y="2437"/>
                        <a:pt x="0" y="3590"/>
                        <a:pt x="540" y="4540"/>
                      </a:cubicBezTo>
                      <a:cubicBezTo>
                        <a:pt x="1077" y="5463"/>
                        <a:pt x="2078" y="6051"/>
                        <a:pt x="3179" y="6051"/>
                      </a:cubicBezTo>
                      <a:cubicBezTo>
                        <a:pt x="4256" y="6051"/>
                        <a:pt x="5257" y="5463"/>
                        <a:pt x="5794" y="4540"/>
                      </a:cubicBezTo>
                      <a:cubicBezTo>
                        <a:pt x="6334" y="3590"/>
                        <a:pt x="6334" y="2437"/>
                        <a:pt x="5794" y="1514"/>
                      </a:cubicBezTo>
                      <a:cubicBezTo>
                        <a:pt x="5257" y="565"/>
                        <a:pt x="4256" y="1"/>
                        <a:pt x="31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92" name="Graphic 8">
                  <a:extLst>
                    <a:ext uri="{FF2B5EF4-FFF2-40B4-BE49-F238E27FC236}">
                      <a16:creationId xmlns:a16="http://schemas.microsoft.com/office/drawing/2014/main" id="{DA0C7A63-4F55-414F-87CE-72C7CECB08C0}"/>
                    </a:ext>
                  </a:extLst>
                </p:cNvPr>
                <p:cNvSpPr/>
                <p:nvPr/>
              </p:nvSpPr>
              <p:spPr>
                <a:xfrm>
                  <a:off x="8659438" y="3224957"/>
                  <a:ext cx="749808" cy="811556"/>
                </a:xfrm>
                <a:custGeom>
                  <a:avLst/>
                  <a:gdLst>
                    <a:gd name="connsiteX0" fmla="*/ 588765 w 809625"/>
                    <a:gd name="connsiteY0" fmla="*/ 660205 h 876300"/>
                    <a:gd name="connsiteX1" fmla="*/ 581472 w 809625"/>
                    <a:gd name="connsiteY1" fmla="*/ 663367 h 876300"/>
                    <a:gd name="connsiteX2" fmla="*/ 574142 w 809625"/>
                    <a:gd name="connsiteY2" fmla="*/ 660428 h 876300"/>
                    <a:gd name="connsiteX3" fmla="*/ 571091 w 809625"/>
                    <a:gd name="connsiteY3" fmla="*/ 653136 h 876300"/>
                    <a:gd name="connsiteX4" fmla="*/ 574105 w 809625"/>
                    <a:gd name="connsiteY4" fmla="*/ 645806 h 876300"/>
                    <a:gd name="connsiteX5" fmla="*/ 696111 w 809625"/>
                    <a:gd name="connsiteY5" fmla="*/ 521238 h 876300"/>
                    <a:gd name="connsiteX6" fmla="*/ 703627 w 809625"/>
                    <a:gd name="connsiteY6" fmla="*/ 480831 h 876300"/>
                    <a:gd name="connsiteX7" fmla="*/ 703031 w 809625"/>
                    <a:gd name="connsiteY7" fmla="*/ 479529 h 876300"/>
                    <a:gd name="connsiteX8" fmla="*/ 695404 w 809625"/>
                    <a:gd name="connsiteY8" fmla="*/ 468739 h 876300"/>
                    <a:gd name="connsiteX9" fmla="*/ 695255 w 809625"/>
                    <a:gd name="connsiteY9" fmla="*/ 468627 h 876300"/>
                    <a:gd name="connsiteX10" fmla="*/ 668764 w 809625"/>
                    <a:gd name="connsiteY10" fmla="*/ 458171 h 876300"/>
                    <a:gd name="connsiteX11" fmla="*/ 642422 w 809625"/>
                    <a:gd name="connsiteY11" fmla="*/ 469408 h 876300"/>
                    <a:gd name="connsiteX12" fmla="*/ 512567 w 809625"/>
                    <a:gd name="connsiteY12" fmla="*/ 601567 h 876300"/>
                    <a:gd name="connsiteX13" fmla="*/ 498168 w 809625"/>
                    <a:gd name="connsiteY13" fmla="*/ 636914 h 876300"/>
                    <a:gd name="connsiteX14" fmla="*/ 498168 w 809625"/>
                    <a:gd name="connsiteY14" fmla="*/ 765387 h 876300"/>
                    <a:gd name="connsiteX15" fmla="*/ 690831 w 809625"/>
                    <a:gd name="connsiteY15" fmla="*/ 765387 h 876300"/>
                    <a:gd name="connsiteX16" fmla="*/ 690831 w 809625"/>
                    <a:gd name="connsiteY16" fmla="*/ 740272 h 876300"/>
                    <a:gd name="connsiteX17" fmla="*/ 711592 w 809625"/>
                    <a:gd name="connsiteY17" fmla="*/ 690118 h 876300"/>
                    <a:gd name="connsiteX18" fmla="*/ 769598 w 809625"/>
                    <a:gd name="connsiteY18" fmla="*/ 632112 h 876300"/>
                    <a:gd name="connsiteX19" fmla="*/ 780686 w 809625"/>
                    <a:gd name="connsiteY19" fmla="*/ 615853 h 876300"/>
                    <a:gd name="connsiteX20" fmla="*/ 784332 w 809625"/>
                    <a:gd name="connsiteY20" fmla="*/ 596468 h 876300"/>
                    <a:gd name="connsiteX21" fmla="*/ 784332 w 809625"/>
                    <a:gd name="connsiteY21" fmla="*/ 170595 h 876300"/>
                    <a:gd name="connsiteX22" fmla="*/ 753636 w 809625"/>
                    <a:gd name="connsiteY22" fmla="*/ 139862 h 876300"/>
                    <a:gd name="connsiteX23" fmla="*/ 722939 w 809625"/>
                    <a:gd name="connsiteY23" fmla="*/ 170595 h 876300"/>
                    <a:gd name="connsiteX24" fmla="*/ 722939 w 809625"/>
                    <a:gd name="connsiteY24" fmla="*/ 474014 h 876300"/>
                    <a:gd name="connsiteX25" fmla="*/ 710885 w 809625"/>
                    <a:gd name="connsiteY25" fmla="*/ 535592 h 876300"/>
                    <a:gd name="connsiteX26" fmla="*/ 588774 w 809625"/>
                    <a:gd name="connsiteY26" fmla="*/ 660236 h 876300"/>
                    <a:gd name="connsiteX27" fmla="*/ 346134 w 809625"/>
                    <a:gd name="connsiteY27" fmla="*/ 104145 h 876300"/>
                    <a:gd name="connsiteX28" fmla="*/ 466054 w 809625"/>
                    <a:gd name="connsiteY28" fmla="*/ 104145 h 876300"/>
                    <a:gd name="connsiteX29" fmla="*/ 473346 w 809625"/>
                    <a:gd name="connsiteY29" fmla="*/ 107196 h 876300"/>
                    <a:gd name="connsiteX30" fmla="*/ 476360 w 809625"/>
                    <a:gd name="connsiteY30" fmla="*/ 114488 h 876300"/>
                    <a:gd name="connsiteX31" fmla="*/ 476360 w 809625"/>
                    <a:gd name="connsiteY31" fmla="*/ 190391 h 876300"/>
                    <a:gd name="connsiteX32" fmla="*/ 552263 w 809625"/>
                    <a:gd name="connsiteY32" fmla="*/ 190391 h 876300"/>
                    <a:gd name="connsiteX33" fmla="*/ 562569 w 809625"/>
                    <a:gd name="connsiteY33" fmla="*/ 200697 h 876300"/>
                    <a:gd name="connsiteX34" fmla="*/ 562569 w 809625"/>
                    <a:gd name="connsiteY34" fmla="*/ 320655 h 876300"/>
                    <a:gd name="connsiteX35" fmla="*/ 559555 w 809625"/>
                    <a:gd name="connsiteY35" fmla="*/ 327910 h 876300"/>
                    <a:gd name="connsiteX36" fmla="*/ 552263 w 809625"/>
                    <a:gd name="connsiteY36" fmla="*/ 330924 h 876300"/>
                    <a:gd name="connsiteX37" fmla="*/ 476360 w 809625"/>
                    <a:gd name="connsiteY37" fmla="*/ 330924 h 876300"/>
                    <a:gd name="connsiteX38" fmla="*/ 476360 w 809625"/>
                    <a:gd name="connsiteY38" fmla="*/ 406901 h 876300"/>
                    <a:gd name="connsiteX39" fmla="*/ 476360 w 809625"/>
                    <a:gd name="connsiteY39" fmla="*/ 406864 h 876300"/>
                    <a:gd name="connsiteX40" fmla="*/ 466054 w 809625"/>
                    <a:gd name="connsiteY40" fmla="*/ 417170 h 876300"/>
                    <a:gd name="connsiteX41" fmla="*/ 346096 w 809625"/>
                    <a:gd name="connsiteY41" fmla="*/ 417170 h 876300"/>
                    <a:gd name="connsiteX42" fmla="*/ 335790 w 809625"/>
                    <a:gd name="connsiteY42" fmla="*/ 406864 h 876300"/>
                    <a:gd name="connsiteX43" fmla="*/ 335790 w 809625"/>
                    <a:gd name="connsiteY43" fmla="*/ 330924 h 876300"/>
                    <a:gd name="connsiteX44" fmla="*/ 259887 w 809625"/>
                    <a:gd name="connsiteY44" fmla="*/ 330924 h 876300"/>
                    <a:gd name="connsiteX45" fmla="*/ 252595 w 809625"/>
                    <a:gd name="connsiteY45" fmla="*/ 327910 h 876300"/>
                    <a:gd name="connsiteX46" fmla="*/ 249581 w 809625"/>
                    <a:gd name="connsiteY46" fmla="*/ 320655 h 876300"/>
                    <a:gd name="connsiteX47" fmla="*/ 249581 w 809625"/>
                    <a:gd name="connsiteY47" fmla="*/ 200697 h 876300"/>
                    <a:gd name="connsiteX48" fmla="*/ 259887 w 809625"/>
                    <a:gd name="connsiteY48" fmla="*/ 190391 h 876300"/>
                    <a:gd name="connsiteX49" fmla="*/ 335790 w 809625"/>
                    <a:gd name="connsiteY49" fmla="*/ 190391 h 876300"/>
                    <a:gd name="connsiteX50" fmla="*/ 335790 w 809625"/>
                    <a:gd name="connsiteY50" fmla="*/ 114488 h 876300"/>
                    <a:gd name="connsiteX51" fmla="*/ 346096 w 809625"/>
                    <a:gd name="connsiteY51" fmla="*/ 104145 h 876300"/>
                    <a:gd name="connsiteX52" fmla="*/ 455786 w 809625"/>
                    <a:gd name="connsiteY52" fmla="*/ 124721 h 876300"/>
                    <a:gd name="connsiteX53" fmla="*/ 356402 w 809625"/>
                    <a:gd name="connsiteY53" fmla="*/ 124721 h 876300"/>
                    <a:gd name="connsiteX54" fmla="*/ 356402 w 809625"/>
                    <a:gd name="connsiteY54" fmla="*/ 200698 h 876300"/>
                    <a:gd name="connsiteX55" fmla="*/ 353388 w 809625"/>
                    <a:gd name="connsiteY55" fmla="*/ 207953 h 876300"/>
                    <a:gd name="connsiteX56" fmla="*/ 346096 w 809625"/>
                    <a:gd name="connsiteY56" fmla="*/ 210967 h 876300"/>
                    <a:gd name="connsiteX57" fmla="*/ 270193 w 809625"/>
                    <a:gd name="connsiteY57" fmla="*/ 210967 h 876300"/>
                    <a:gd name="connsiteX58" fmla="*/ 270193 w 809625"/>
                    <a:gd name="connsiteY58" fmla="*/ 310351 h 876300"/>
                    <a:gd name="connsiteX59" fmla="*/ 346096 w 809625"/>
                    <a:gd name="connsiteY59" fmla="*/ 310351 h 876300"/>
                    <a:gd name="connsiteX60" fmla="*/ 353388 w 809625"/>
                    <a:gd name="connsiteY60" fmla="*/ 313365 h 876300"/>
                    <a:gd name="connsiteX61" fmla="*/ 356402 w 809625"/>
                    <a:gd name="connsiteY61" fmla="*/ 320657 h 876300"/>
                    <a:gd name="connsiteX62" fmla="*/ 356402 w 809625"/>
                    <a:gd name="connsiteY62" fmla="*/ 396560 h 876300"/>
                    <a:gd name="connsiteX63" fmla="*/ 455748 w 809625"/>
                    <a:gd name="connsiteY63" fmla="*/ 396560 h 876300"/>
                    <a:gd name="connsiteX64" fmla="*/ 455748 w 809625"/>
                    <a:gd name="connsiteY64" fmla="*/ 320657 h 876300"/>
                    <a:gd name="connsiteX65" fmla="*/ 466054 w 809625"/>
                    <a:gd name="connsiteY65" fmla="*/ 310351 h 876300"/>
                    <a:gd name="connsiteX66" fmla="*/ 542031 w 809625"/>
                    <a:gd name="connsiteY66" fmla="*/ 310351 h 876300"/>
                    <a:gd name="connsiteX67" fmla="*/ 542031 w 809625"/>
                    <a:gd name="connsiteY67" fmla="*/ 210967 h 876300"/>
                    <a:gd name="connsiteX68" fmla="*/ 466054 w 809625"/>
                    <a:gd name="connsiteY68" fmla="*/ 210967 h 876300"/>
                    <a:gd name="connsiteX69" fmla="*/ 458761 w 809625"/>
                    <a:gd name="connsiteY69" fmla="*/ 207953 h 876300"/>
                    <a:gd name="connsiteX70" fmla="*/ 455748 w 809625"/>
                    <a:gd name="connsiteY70" fmla="*/ 200698 h 876300"/>
                    <a:gd name="connsiteX71" fmla="*/ 406077 w 809625"/>
                    <a:gd name="connsiteY71" fmla="*/ 7144 h 876300"/>
                    <a:gd name="connsiteX72" fmla="*/ 607216 w 809625"/>
                    <a:gd name="connsiteY72" fmla="*/ 106337 h 876300"/>
                    <a:gd name="connsiteX73" fmla="*/ 650934 w 809625"/>
                    <a:gd name="connsiteY73" fmla="*/ 326308 h 876300"/>
                    <a:gd name="connsiteX74" fmla="*/ 503078 w 809625"/>
                    <a:gd name="connsiteY74" fmla="*/ 494891 h 876300"/>
                    <a:gd name="connsiteX75" fmla="*/ 279316 w 809625"/>
                    <a:gd name="connsiteY75" fmla="*/ 480231 h 876300"/>
                    <a:gd name="connsiteX76" fmla="*/ 154710 w 809625"/>
                    <a:gd name="connsiteY76" fmla="*/ 293750 h 876300"/>
                    <a:gd name="connsiteX77" fmla="*/ 226817 w 809625"/>
                    <a:gd name="connsiteY77" fmla="*/ 81410 h 876300"/>
                    <a:gd name="connsiteX78" fmla="*/ 406078 w 809625"/>
                    <a:gd name="connsiteY78" fmla="*/ 7144 h 876300"/>
                    <a:gd name="connsiteX79" fmla="*/ 570793 w 809625"/>
                    <a:gd name="connsiteY79" fmla="*/ 95957 h 876300"/>
                    <a:gd name="connsiteX80" fmla="*/ 375683 w 809625"/>
                    <a:gd name="connsiteY80" fmla="*/ 29655 h 876300"/>
                    <a:gd name="connsiteX81" fmla="*/ 204309 w 809625"/>
                    <a:gd name="connsiteY81" fmla="*/ 144107 h 876300"/>
                    <a:gd name="connsiteX82" fmla="*/ 190802 w 809625"/>
                    <a:gd name="connsiteY82" fmla="*/ 349752 h 876300"/>
                    <a:gd name="connsiteX83" fmla="*/ 345698 w 809625"/>
                    <a:gd name="connsiteY83" fmla="*/ 485635 h 876300"/>
                    <a:gd name="connsiteX84" fmla="*/ 547809 w 809625"/>
                    <a:gd name="connsiteY84" fmla="*/ 445489 h 876300"/>
                    <a:gd name="connsiteX85" fmla="*/ 639003 w 809625"/>
                    <a:gd name="connsiteY85" fmla="*/ 260685 h 876300"/>
                    <a:gd name="connsiteX86" fmla="*/ 570802 w 809625"/>
                    <a:gd name="connsiteY86" fmla="*/ 95969 h 876300"/>
                    <a:gd name="connsiteX87" fmla="*/ 95438 w 809625"/>
                    <a:gd name="connsiteY87" fmla="*/ 765384 h 876300"/>
                    <a:gd name="connsiteX88" fmla="*/ 100722 w 809625"/>
                    <a:gd name="connsiteY88" fmla="*/ 765384 h 876300"/>
                    <a:gd name="connsiteX89" fmla="*/ 100722 w 809625"/>
                    <a:gd name="connsiteY89" fmla="*/ 740269 h 876300"/>
                    <a:gd name="connsiteX90" fmla="*/ 97075 w 809625"/>
                    <a:gd name="connsiteY90" fmla="*/ 720847 h 876300"/>
                    <a:gd name="connsiteX91" fmla="*/ 85950 w 809625"/>
                    <a:gd name="connsiteY91" fmla="*/ 704625 h 876300"/>
                    <a:gd name="connsiteX92" fmla="*/ 27982 w 809625"/>
                    <a:gd name="connsiteY92" fmla="*/ 646656 h 876300"/>
                    <a:gd name="connsiteX93" fmla="*/ 7146 w 809625"/>
                    <a:gd name="connsiteY93" fmla="*/ 596427 h 876300"/>
                    <a:gd name="connsiteX94" fmla="*/ 7146 w 809625"/>
                    <a:gd name="connsiteY94" fmla="*/ 170593 h 876300"/>
                    <a:gd name="connsiteX95" fmla="*/ 58454 w 809625"/>
                    <a:gd name="connsiteY95" fmla="*/ 119992 h 876300"/>
                    <a:gd name="connsiteX96" fmla="*/ 109763 w 809625"/>
                    <a:gd name="connsiteY96" fmla="*/ 170593 h 876300"/>
                    <a:gd name="connsiteX97" fmla="*/ 109763 w 809625"/>
                    <a:gd name="connsiteY97" fmla="*/ 447971 h 876300"/>
                    <a:gd name="connsiteX98" fmla="*/ 184362 w 809625"/>
                    <a:gd name="connsiteY98" fmla="*/ 454966 h 876300"/>
                    <a:gd name="connsiteX99" fmla="*/ 314255 w 809625"/>
                    <a:gd name="connsiteY99" fmla="*/ 587163 h 876300"/>
                    <a:gd name="connsiteX100" fmla="*/ 334607 w 809625"/>
                    <a:gd name="connsiteY100" fmla="*/ 636909 h 876300"/>
                    <a:gd name="connsiteX101" fmla="*/ 334607 w 809625"/>
                    <a:gd name="connsiteY101" fmla="*/ 765382 h 876300"/>
                    <a:gd name="connsiteX102" fmla="*/ 336170 w 809625"/>
                    <a:gd name="connsiteY102" fmla="*/ 765382 h 876300"/>
                    <a:gd name="connsiteX103" fmla="*/ 360837 w 809625"/>
                    <a:gd name="connsiteY103" fmla="*/ 790050 h 876300"/>
                    <a:gd name="connsiteX104" fmla="*/ 360837 w 809625"/>
                    <a:gd name="connsiteY104" fmla="*/ 853935 h 876300"/>
                    <a:gd name="connsiteX105" fmla="*/ 336170 w 809625"/>
                    <a:gd name="connsiteY105" fmla="*/ 878602 h 876300"/>
                    <a:gd name="connsiteX106" fmla="*/ 95444 w 809625"/>
                    <a:gd name="connsiteY106" fmla="*/ 878602 h 876300"/>
                    <a:gd name="connsiteX107" fmla="*/ 70776 w 809625"/>
                    <a:gd name="connsiteY107" fmla="*/ 853935 h 876300"/>
                    <a:gd name="connsiteX108" fmla="*/ 70776 w 809625"/>
                    <a:gd name="connsiteY108" fmla="*/ 790050 h 876300"/>
                    <a:gd name="connsiteX109" fmla="*/ 95444 w 809625"/>
                    <a:gd name="connsiteY109" fmla="*/ 765382 h 876300"/>
                    <a:gd name="connsiteX110" fmla="*/ 336202 w 809625"/>
                    <a:gd name="connsiteY110" fmla="*/ 785960 h 876300"/>
                    <a:gd name="connsiteX111" fmla="*/ 95438 w 809625"/>
                    <a:gd name="connsiteY111" fmla="*/ 785960 h 876300"/>
                    <a:gd name="connsiteX112" fmla="*/ 92573 w 809625"/>
                    <a:gd name="connsiteY112" fmla="*/ 787187 h 876300"/>
                    <a:gd name="connsiteX113" fmla="*/ 91383 w 809625"/>
                    <a:gd name="connsiteY113" fmla="*/ 790052 h 876300"/>
                    <a:gd name="connsiteX114" fmla="*/ 91383 w 809625"/>
                    <a:gd name="connsiteY114" fmla="*/ 853937 h 876300"/>
                    <a:gd name="connsiteX115" fmla="*/ 92573 w 809625"/>
                    <a:gd name="connsiteY115" fmla="*/ 856839 h 876300"/>
                    <a:gd name="connsiteX116" fmla="*/ 95438 w 809625"/>
                    <a:gd name="connsiteY116" fmla="*/ 857992 h 876300"/>
                    <a:gd name="connsiteX117" fmla="*/ 336163 w 809625"/>
                    <a:gd name="connsiteY117" fmla="*/ 857992 h 876300"/>
                    <a:gd name="connsiteX118" fmla="*/ 338991 w 809625"/>
                    <a:gd name="connsiteY118" fmla="*/ 856801 h 876300"/>
                    <a:gd name="connsiteX119" fmla="*/ 340182 w 809625"/>
                    <a:gd name="connsiteY119" fmla="*/ 853974 h 876300"/>
                    <a:gd name="connsiteX120" fmla="*/ 340182 w 809625"/>
                    <a:gd name="connsiteY120" fmla="*/ 790052 h 876300"/>
                    <a:gd name="connsiteX121" fmla="*/ 338991 w 809625"/>
                    <a:gd name="connsiteY121" fmla="*/ 787187 h 876300"/>
                    <a:gd name="connsiteX122" fmla="*/ 336126 w 809625"/>
                    <a:gd name="connsiteY122" fmla="*/ 785960 h 876300"/>
                    <a:gd name="connsiteX123" fmla="*/ 238046 w 809625"/>
                    <a:gd name="connsiteY123" fmla="*/ 645799 h 876300"/>
                    <a:gd name="connsiteX124" fmla="*/ 241060 w 809625"/>
                    <a:gd name="connsiteY124" fmla="*/ 653129 h 876300"/>
                    <a:gd name="connsiteX125" fmla="*/ 238009 w 809625"/>
                    <a:gd name="connsiteY125" fmla="*/ 660422 h 876300"/>
                    <a:gd name="connsiteX126" fmla="*/ 230679 w 809625"/>
                    <a:gd name="connsiteY126" fmla="*/ 663361 h 876300"/>
                    <a:gd name="connsiteX127" fmla="*/ 223387 w 809625"/>
                    <a:gd name="connsiteY127" fmla="*/ 660198 h 876300"/>
                    <a:gd name="connsiteX128" fmla="*/ 101276 w 809625"/>
                    <a:gd name="connsiteY128" fmla="*/ 535554 h 876300"/>
                    <a:gd name="connsiteX129" fmla="*/ 101314 w 809625"/>
                    <a:gd name="connsiteY129" fmla="*/ 535591 h 876300"/>
                    <a:gd name="connsiteX130" fmla="*/ 89259 w 809625"/>
                    <a:gd name="connsiteY130" fmla="*/ 474014 h 876300"/>
                    <a:gd name="connsiteX131" fmla="*/ 89259 w 809625"/>
                    <a:gd name="connsiteY131" fmla="*/ 170595 h 876300"/>
                    <a:gd name="connsiteX132" fmla="*/ 58525 w 809625"/>
                    <a:gd name="connsiteY132" fmla="*/ 139862 h 876300"/>
                    <a:gd name="connsiteX133" fmla="*/ 27829 w 809625"/>
                    <a:gd name="connsiteY133" fmla="*/ 170595 h 876300"/>
                    <a:gd name="connsiteX134" fmla="*/ 27829 w 809625"/>
                    <a:gd name="connsiteY134" fmla="*/ 596429 h 876300"/>
                    <a:gd name="connsiteX135" fmla="*/ 42563 w 809625"/>
                    <a:gd name="connsiteY135" fmla="*/ 632074 h 876300"/>
                    <a:gd name="connsiteX136" fmla="*/ 100569 w 809625"/>
                    <a:gd name="connsiteY136" fmla="*/ 690079 h 876300"/>
                    <a:gd name="connsiteX137" fmla="*/ 121330 w 809625"/>
                    <a:gd name="connsiteY137" fmla="*/ 740197 h 876300"/>
                    <a:gd name="connsiteX138" fmla="*/ 121330 w 809625"/>
                    <a:gd name="connsiteY138" fmla="*/ 765349 h 876300"/>
                    <a:gd name="connsiteX139" fmla="*/ 313993 w 809625"/>
                    <a:gd name="connsiteY139" fmla="*/ 765349 h 876300"/>
                    <a:gd name="connsiteX140" fmla="*/ 313993 w 809625"/>
                    <a:gd name="connsiteY140" fmla="*/ 636913 h 876300"/>
                    <a:gd name="connsiteX141" fmla="*/ 299594 w 809625"/>
                    <a:gd name="connsiteY141" fmla="*/ 601567 h 876300"/>
                    <a:gd name="connsiteX142" fmla="*/ 169739 w 809625"/>
                    <a:gd name="connsiteY142" fmla="*/ 469408 h 876300"/>
                    <a:gd name="connsiteX143" fmla="*/ 143397 w 809625"/>
                    <a:gd name="connsiteY143" fmla="*/ 458171 h 876300"/>
                    <a:gd name="connsiteX144" fmla="*/ 116943 w 809625"/>
                    <a:gd name="connsiteY144" fmla="*/ 468627 h 876300"/>
                    <a:gd name="connsiteX145" fmla="*/ 116794 w 809625"/>
                    <a:gd name="connsiteY145" fmla="*/ 468738 h 876300"/>
                    <a:gd name="connsiteX146" fmla="*/ 109204 w 809625"/>
                    <a:gd name="connsiteY146" fmla="*/ 479528 h 876300"/>
                    <a:gd name="connsiteX147" fmla="*/ 108572 w 809625"/>
                    <a:gd name="connsiteY147" fmla="*/ 480831 h 876300"/>
                    <a:gd name="connsiteX148" fmla="*/ 105632 w 809625"/>
                    <a:gd name="connsiteY148" fmla="*/ 494858 h 876300"/>
                    <a:gd name="connsiteX149" fmla="*/ 116051 w 809625"/>
                    <a:gd name="connsiteY149" fmla="*/ 521275 h 876300"/>
                    <a:gd name="connsiteX150" fmla="*/ 716716 w 809625"/>
                    <a:gd name="connsiteY150" fmla="*/ 785960 h 876300"/>
                    <a:gd name="connsiteX151" fmla="*/ 475990 w 809625"/>
                    <a:gd name="connsiteY151" fmla="*/ 785960 h 876300"/>
                    <a:gd name="connsiteX152" fmla="*/ 473126 w 809625"/>
                    <a:gd name="connsiteY152" fmla="*/ 787187 h 876300"/>
                    <a:gd name="connsiteX153" fmla="*/ 471935 w 809625"/>
                    <a:gd name="connsiteY153" fmla="*/ 790052 h 876300"/>
                    <a:gd name="connsiteX154" fmla="*/ 471935 w 809625"/>
                    <a:gd name="connsiteY154" fmla="*/ 853937 h 876300"/>
                    <a:gd name="connsiteX155" fmla="*/ 473126 w 809625"/>
                    <a:gd name="connsiteY155" fmla="*/ 856839 h 876300"/>
                    <a:gd name="connsiteX156" fmla="*/ 475990 w 809625"/>
                    <a:gd name="connsiteY156" fmla="*/ 857992 h 876300"/>
                    <a:gd name="connsiteX157" fmla="*/ 716716 w 809625"/>
                    <a:gd name="connsiteY157" fmla="*/ 857992 h 876300"/>
                    <a:gd name="connsiteX158" fmla="*/ 719581 w 809625"/>
                    <a:gd name="connsiteY158" fmla="*/ 856801 h 876300"/>
                    <a:gd name="connsiteX159" fmla="*/ 720734 w 809625"/>
                    <a:gd name="connsiteY159" fmla="*/ 853974 h 876300"/>
                    <a:gd name="connsiteX160" fmla="*/ 720734 w 809625"/>
                    <a:gd name="connsiteY160" fmla="*/ 790052 h 876300"/>
                    <a:gd name="connsiteX161" fmla="*/ 716716 w 809625"/>
                    <a:gd name="connsiteY161" fmla="*/ 785960 h 876300"/>
                    <a:gd name="connsiteX162" fmla="*/ 475990 w 809625"/>
                    <a:gd name="connsiteY162" fmla="*/ 765384 h 876300"/>
                    <a:gd name="connsiteX163" fmla="*/ 477590 w 809625"/>
                    <a:gd name="connsiteY163" fmla="*/ 765384 h 876300"/>
                    <a:gd name="connsiteX164" fmla="*/ 477590 w 809625"/>
                    <a:gd name="connsiteY164" fmla="*/ 636910 h 876300"/>
                    <a:gd name="connsiteX165" fmla="*/ 497942 w 809625"/>
                    <a:gd name="connsiteY165" fmla="*/ 587164 h 876300"/>
                    <a:gd name="connsiteX166" fmla="*/ 627797 w 809625"/>
                    <a:gd name="connsiteY166" fmla="*/ 455005 h 876300"/>
                    <a:gd name="connsiteX167" fmla="*/ 702397 w 809625"/>
                    <a:gd name="connsiteY167" fmla="*/ 447973 h 876300"/>
                    <a:gd name="connsiteX168" fmla="*/ 702397 w 809625"/>
                    <a:gd name="connsiteY168" fmla="*/ 170595 h 876300"/>
                    <a:gd name="connsiteX169" fmla="*/ 753705 w 809625"/>
                    <a:gd name="connsiteY169" fmla="*/ 119287 h 876300"/>
                    <a:gd name="connsiteX170" fmla="*/ 805013 w 809625"/>
                    <a:gd name="connsiteY170" fmla="*/ 170595 h 876300"/>
                    <a:gd name="connsiteX171" fmla="*/ 805013 w 809625"/>
                    <a:gd name="connsiteY171" fmla="*/ 596429 h 876300"/>
                    <a:gd name="connsiteX172" fmla="*/ 784177 w 809625"/>
                    <a:gd name="connsiteY172" fmla="*/ 646659 h 876300"/>
                    <a:gd name="connsiteX173" fmla="*/ 726209 w 809625"/>
                    <a:gd name="connsiteY173" fmla="*/ 704627 h 876300"/>
                    <a:gd name="connsiteX174" fmla="*/ 715084 w 809625"/>
                    <a:gd name="connsiteY174" fmla="*/ 720849 h 876300"/>
                    <a:gd name="connsiteX175" fmla="*/ 711438 w 809625"/>
                    <a:gd name="connsiteY175" fmla="*/ 740271 h 876300"/>
                    <a:gd name="connsiteX176" fmla="*/ 711438 w 809625"/>
                    <a:gd name="connsiteY176" fmla="*/ 765423 h 876300"/>
                    <a:gd name="connsiteX177" fmla="*/ 716758 w 809625"/>
                    <a:gd name="connsiteY177" fmla="*/ 765423 h 876300"/>
                    <a:gd name="connsiteX178" fmla="*/ 716721 w 809625"/>
                    <a:gd name="connsiteY178" fmla="*/ 765386 h 876300"/>
                    <a:gd name="connsiteX179" fmla="*/ 741389 w 809625"/>
                    <a:gd name="connsiteY179" fmla="*/ 790054 h 876300"/>
                    <a:gd name="connsiteX180" fmla="*/ 741389 w 809625"/>
                    <a:gd name="connsiteY180" fmla="*/ 853938 h 876300"/>
                    <a:gd name="connsiteX181" fmla="*/ 716721 w 809625"/>
                    <a:gd name="connsiteY181" fmla="*/ 878606 h 876300"/>
                    <a:gd name="connsiteX182" fmla="*/ 475996 w 809625"/>
                    <a:gd name="connsiteY182" fmla="*/ 878606 h 876300"/>
                    <a:gd name="connsiteX183" fmla="*/ 451365 w 809625"/>
                    <a:gd name="connsiteY183" fmla="*/ 853938 h 876300"/>
                    <a:gd name="connsiteX184" fmla="*/ 451365 w 809625"/>
                    <a:gd name="connsiteY184" fmla="*/ 790054 h 876300"/>
                    <a:gd name="connsiteX185" fmla="*/ 475996 w 809625"/>
                    <a:gd name="connsiteY185" fmla="*/ 765386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</a:cxnLst>
                  <a:rect l="l" t="t" r="r" b="b"/>
                  <a:pathLst>
                    <a:path w="809625" h="876300">
                      <a:moveTo>
                        <a:pt x="588765" y="660205"/>
                      </a:moveTo>
                      <a:cubicBezTo>
                        <a:pt x="586830" y="662214"/>
                        <a:pt x="584225" y="663330"/>
                        <a:pt x="581472" y="663367"/>
                      </a:cubicBezTo>
                      <a:cubicBezTo>
                        <a:pt x="578756" y="663405"/>
                        <a:pt x="576114" y="662363"/>
                        <a:pt x="574142" y="660428"/>
                      </a:cubicBezTo>
                      <a:cubicBezTo>
                        <a:pt x="572170" y="658493"/>
                        <a:pt x="571091" y="655889"/>
                        <a:pt x="571091" y="653136"/>
                      </a:cubicBezTo>
                      <a:cubicBezTo>
                        <a:pt x="571054" y="650382"/>
                        <a:pt x="572170" y="647740"/>
                        <a:pt x="574105" y="645806"/>
                      </a:cubicBezTo>
                      <a:lnTo>
                        <a:pt x="696111" y="521238"/>
                      </a:lnTo>
                      <a:cubicBezTo>
                        <a:pt x="706454" y="510485"/>
                        <a:pt x="709393" y="494597"/>
                        <a:pt x="703627" y="480831"/>
                      </a:cubicBezTo>
                      <a:cubicBezTo>
                        <a:pt x="703366" y="480422"/>
                        <a:pt x="703180" y="479975"/>
                        <a:pt x="703031" y="479529"/>
                      </a:cubicBezTo>
                      <a:cubicBezTo>
                        <a:pt x="701134" y="475510"/>
                        <a:pt x="698566" y="471827"/>
                        <a:pt x="695404" y="468739"/>
                      </a:cubicBezTo>
                      <a:lnTo>
                        <a:pt x="695255" y="468627"/>
                      </a:lnTo>
                      <a:cubicBezTo>
                        <a:pt x="688186" y="461744"/>
                        <a:pt x="678623" y="457986"/>
                        <a:pt x="668764" y="458171"/>
                      </a:cubicBezTo>
                      <a:cubicBezTo>
                        <a:pt x="658867" y="458320"/>
                        <a:pt x="649379" y="462339"/>
                        <a:pt x="642422" y="469408"/>
                      </a:cubicBezTo>
                      <a:lnTo>
                        <a:pt x="512567" y="601567"/>
                      </a:lnTo>
                      <a:cubicBezTo>
                        <a:pt x="503080" y="610869"/>
                        <a:pt x="497870" y="623668"/>
                        <a:pt x="498168" y="636914"/>
                      </a:cubicBezTo>
                      <a:lnTo>
                        <a:pt x="498168" y="765387"/>
                      </a:lnTo>
                      <a:lnTo>
                        <a:pt x="690831" y="765387"/>
                      </a:lnTo>
                      <a:lnTo>
                        <a:pt x="690831" y="740272"/>
                      </a:lnTo>
                      <a:cubicBezTo>
                        <a:pt x="690645" y="721408"/>
                        <a:pt x="698160" y="703326"/>
                        <a:pt x="711592" y="690118"/>
                      </a:cubicBezTo>
                      <a:lnTo>
                        <a:pt x="769598" y="632112"/>
                      </a:lnTo>
                      <a:cubicBezTo>
                        <a:pt x="774360" y="627499"/>
                        <a:pt x="778118" y="621955"/>
                        <a:pt x="780686" y="615853"/>
                      </a:cubicBezTo>
                      <a:cubicBezTo>
                        <a:pt x="783178" y="609714"/>
                        <a:pt x="784444" y="603129"/>
                        <a:pt x="784332" y="596468"/>
                      </a:cubicBezTo>
                      <a:lnTo>
                        <a:pt x="784332" y="170595"/>
                      </a:lnTo>
                      <a:cubicBezTo>
                        <a:pt x="784332" y="153630"/>
                        <a:pt x="770603" y="139862"/>
                        <a:pt x="753636" y="139862"/>
                      </a:cubicBezTo>
                      <a:cubicBezTo>
                        <a:pt x="736669" y="139862"/>
                        <a:pt x="722939" y="153629"/>
                        <a:pt x="722939" y="170595"/>
                      </a:cubicBezTo>
                      <a:lnTo>
                        <a:pt x="722939" y="474014"/>
                      </a:lnTo>
                      <a:cubicBezTo>
                        <a:pt x="731311" y="495110"/>
                        <a:pt x="726623" y="519184"/>
                        <a:pt x="710885" y="535592"/>
                      </a:cubicBezTo>
                      <a:cubicBezTo>
                        <a:pt x="670255" y="577152"/>
                        <a:pt x="629550" y="618713"/>
                        <a:pt x="588774" y="660236"/>
                      </a:cubicBezTo>
                      <a:close/>
                      <a:moveTo>
                        <a:pt x="346134" y="104145"/>
                      </a:moveTo>
                      <a:lnTo>
                        <a:pt x="466054" y="104145"/>
                      </a:lnTo>
                      <a:cubicBezTo>
                        <a:pt x="468807" y="104145"/>
                        <a:pt x="471412" y="105261"/>
                        <a:pt x="473346" y="107196"/>
                      </a:cubicBezTo>
                      <a:cubicBezTo>
                        <a:pt x="475281" y="109131"/>
                        <a:pt x="476360" y="111735"/>
                        <a:pt x="476360" y="114488"/>
                      </a:cubicBezTo>
                      <a:lnTo>
                        <a:pt x="476360" y="190391"/>
                      </a:lnTo>
                      <a:lnTo>
                        <a:pt x="552263" y="190391"/>
                      </a:lnTo>
                      <a:cubicBezTo>
                        <a:pt x="557993" y="190391"/>
                        <a:pt x="562569" y="195005"/>
                        <a:pt x="562569" y="200697"/>
                      </a:cubicBezTo>
                      <a:lnTo>
                        <a:pt x="562569" y="320655"/>
                      </a:lnTo>
                      <a:cubicBezTo>
                        <a:pt x="562569" y="323371"/>
                        <a:pt x="561490" y="326013"/>
                        <a:pt x="559555" y="327910"/>
                      </a:cubicBezTo>
                      <a:cubicBezTo>
                        <a:pt x="557621" y="329845"/>
                        <a:pt x="555016" y="330924"/>
                        <a:pt x="552263" y="330924"/>
                      </a:cubicBezTo>
                      <a:lnTo>
                        <a:pt x="476360" y="330924"/>
                      </a:lnTo>
                      <a:lnTo>
                        <a:pt x="476360" y="406901"/>
                      </a:lnTo>
                      <a:lnTo>
                        <a:pt x="476360" y="406864"/>
                      </a:lnTo>
                      <a:cubicBezTo>
                        <a:pt x="476360" y="412557"/>
                        <a:pt x="471746" y="417170"/>
                        <a:pt x="466054" y="417170"/>
                      </a:cubicBezTo>
                      <a:lnTo>
                        <a:pt x="346096" y="417170"/>
                      </a:lnTo>
                      <a:cubicBezTo>
                        <a:pt x="340403" y="417170"/>
                        <a:pt x="335790" y="412557"/>
                        <a:pt x="335790" y="406864"/>
                      </a:cubicBezTo>
                      <a:lnTo>
                        <a:pt x="335790" y="330924"/>
                      </a:lnTo>
                      <a:lnTo>
                        <a:pt x="259887" y="330924"/>
                      </a:lnTo>
                      <a:cubicBezTo>
                        <a:pt x="257134" y="330924"/>
                        <a:pt x="254529" y="329845"/>
                        <a:pt x="252595" y="327910"/>
                      </a:cubicBezTo>
                      <a:cubicBezTo>
                        <a:pt x="250660" y="326013"/>
                        <a:pt x="249581" y="323371"/>
                        <a:pt x="249581" y="320655"/>
                      </a:cubicBezTo>
                      <a:lnTo>
                        <a:pt x="249581" y="200697"/>
                      </a:lnTo>
                      <a:cubicBezTo>
                        <a:pt x="249581" y="195004"/>
                        <a:pt x="254157" y="190391"/>
                        <a:pt x="259887" y="190391"/>
                      </a:cubicBezTo>
                      <a:lnTo>
                        <a:pt x="335790" y="190391"/>
                      </a:lnTo>
                      <a:lnTo>
                        <a:pt x="335790" y="114488"/>
                      </a:lnTo>
                      <a:cubicBezTo>
                        <a:pt x="335790" y="108796"/>
                        <a:pt x="340403" y="104182"/>
                        <a:pt x="346096" y="104145"/>
                      </a:cubicBezTo>
                      <a:close/>
                      <a:moveTo>
                        <a:pt x="455786" y="124721"/>
                      </a:moveTo>
                      <a:lnTo>
                        <a:pt x="356402" y="124721"/>
                      </a:lnTo>
                      <a:lnTo>
                        <a:pt x="356402" y="200698"/>
                      </a:lnTo>
                      <a:cubicBezTo>
                        <a:pt x="356402" y="203414"/>
                        <a:pt x="355323" y="206018"/>
                        <a:pt x="353388" y="207953"/>
                      </a:cubicBezTo>
                      <a:cubicBezTo>
                        <a:pt x="351454" y="209888"/>
                        <a:pt x="348812" y="210967"/>
                        <a:pt x="346096" y="210967"/>
                      </a:cubicBezTo>
                      <a:lnTo>
                        <a:pt x="270193" y="210967"/>
                      </a:lnTo>
                      <a:lnTo>
                        <a:pt x="270193" y="310351"/>
                      </a:lnTo>
                      <a:lnTo>
                        <a:pt x="346096" y="310351"/>
                      </a:lnTo>
                      <a:cubicBezTo>
                        <a:pt x="348812" y="310351"/>
                        <a:pt x="351454" y="311430"/>
                        <a:pt x="353388" y="313365"/>
                      </a:cubicBezTo>
                      <a:cubicBezTo>
                        <a:pt x="355323" y="315299"/>
                        <a:pt x="356402" y="317941"/>
                        <a:pt x="356402" y="320657"/>
                      </a:cubicBezTo>
                      <a:lnTo>
                        <a:pt x="356402" y="396560"/>
                      </a:lnTo>
                      <a:lnTo>
                        <a:pt x="455748" y="396560"/>
                      </a:lnTo>
                      <a:lnTo>
                        <a:pt x="455748" y="320657"/>
                      </a:lnTo>
                      <a:cubicBezTo>
                        <a:pt x="455748" y="314964"/>
                        <a:pt x="460362" y="310351"/>
                        <a:pt x="466054" y="310351"/>
                      </a:cubicBezTo>
                      <a:lnTo>
                        <a:pt x="542031" y="310351"/>
                      </a:lnTo>
                      <a:lnTo>
                        <a:pt x="542031" y="210967"/>
                      </a:lnTo>
                      <a:lnTo>
                        <a:pt x="466054" y="210967"/>
                      </a:lnTo>
                      <a:cubicBezTo>
                        <a:pt x="463338" y="210967"/>
                        <a:pt x="460696" y="209888"/>
                        <a:pt x="458761" y="207953"/>
                      </a:cubicBezTo>
                      <a:cubicBezTo>
                        <a:pt x="456827" y="206019"/>
                        <a:pt x="455748" y="203414"/>
                        <a:pt x="455748" y="200698"/>
                      </a:cubicBezTo>
                      <a:close/>
                      <a:moveTo>
                        <a:pt x="406077" y="7144"/>
                      </a:moveTo>
                      <a:cubicBezTo>
                        <a:pt x="484881" y="7144"/>
                        <a:pt x="559220" y="43831"/>
                        <a:pt x="607216" y="106337"/>
                      </a:cubicBezTo>
                      <a:cubicBezTo>
                        <a:pt x="655177" y="168882"/>
                        <a:pt x="671362" y="250184"/>
                        <a:pt x="650934" y="326308"/>
                      </a:cubicBezTo>
                      <a:cubicBezTo>
                        <a:pt x="630545" y="402434"/>
                        <a:pt x="575888" y="464754"/>
                        <a:pt x="503078" y="494891"/>
                      </a:cubicBezTo>
                      <a:cubicBezTo>
                        <a:pt x="430264" y="525066"/>
                        <a:pt x="347553" y="519634"/>
                        <a:pt x="279316" y="480231"/>
                      </a:cubicBezTo>
                      <a:cubicBezTo>
                        <a:pt x="211041" y="440829"/>
                        <a:pt x="165016" y="371922"/>
                        <a:pt x="154710" y="293750"/>
                      </a:cubicBezTo>
                      <a:cubicBezTo>
                        <a:pt x="144441" y="215616"/>
                        <a:pt x="171082" y="137150"/>
                        <a:pt x="226817" y="81410"/>
                      </a:cubicBezTo>
                      <a:cubicBezTo>
                        <a:pt x="274294" y="33747"/>
                        <a:pt x="338812" y="7033"/>
                        <a:pt x="406078" y="7144"/>
                      </a:cubicBezTo>
                      <a:close/>
                      <a:moveTo>
                        <a:pt x="570793" y="95957"/>
                      </a:moveTo>
                      <a:cubicBezTo>
                        <a:pt x="519596" y="44723"/>
                        <a:pt x="447492" y="20241"/>
                        <a:pt x="375683" y="29655"/>
                      </a:cubicBezTo>
                      <a:cubicBezTo>
                        <a:pt x="303873" y="39105"/>
                        <a:pt x="240542" y="81410"/>
                        <a:pt x="204309" y="144107"/>
                      </a:cubicBezTo>
                      <a:cubicBezTo>
                        <a:pt x="168106" y="206838"/>
                        <a:pt x="163084" y="282810"/>
                        <a:pt x="190802" y="349752"/>
                      </a:cubicBezTo>
                      <a:cubicBezTo>
                        <a:pt x="218484" y="416650"/>
                        <a:pt x="275746" y="466881"/>
                        <a:pt x="345698" y="485635"/>
                      </a:cubicBezTo>
                      <a:cubicBezTo>
                        <a:pt x="415650" y="504390"/>
                        <a:pt x="490364" y="489542"/>
                        <a:pt x="547809" y="445489"/>
                      </a:cubicBezTo>
                      <a:cubicBezTo>
                        <a:pt x="605294" y="401399"/>
                        <a:pt x="638966" y="333085"/>
                        <a:pt x="639003" y="260685"/>
                      </a:cubicBezTo>
                      <a:cubicBezTo>
                        <a:pt x="639078" y="198884"/>
                        <a:pt x="614558" y="139613"/>
                        <a:pt x="570802" y="95969"/>
                      </a:cubicBezTo>
                      <a:close/>
                      <a:moveTo>
                        <a:pt x="95438" y="765384"/>
                      </a:moveTo>
                      <a:lnTo>
                        <a:pt x="100722" y="765384"/>
                      </a:lnTo>
                      <a:lnTo>
                        <a:pt x="100722" y="740269"/>
                      </a:lnTo>
                      <a:cubicBezTo>
                        <a:pt x="100796" y="733609"/>
                        <a:pt x="99568" y="727024"/>
                        <a:pt x="97075" y="720847"/>
                      </a:cubicBezTo>
                      <a:cubicBezTo>
                        <a:pt x="94471" y="714745"/>
                        <a:pt x="90713" y="709238"/>
                        <a:pt x="85950" y="704625"/>
                      </a:cubicBezTo>
                      <a:lnTo>
                        <a:pt x="27982" y="646656"/>
                      </a:lnTo>
                      <a:cubicBezTo>
                        <a:pt x="14513" y="633411"/>
                        <a:pt x="6997" y="615291"/>
                        <a:pt x="7146" y="596427"/>
                      </a:cubicBezTo>
                      <a:lnTo>
                        <a:pt x="7146" y="170593"/>
                      </a:lnTo>
                      <a:cubicBezTo>
                        <a:pt x="7555" y="142539"/>
                        <a:pt x="30400" y="119992"/>
                        <a:pt x="58454" y="119992"/>
                      </a:cubicBezTo>
                      <a:cubicBezTo>
                        <a:pt x="86508" y="119992"/>
                        <a:pt x="109354" y="142539"/>
                        <a:pt x="109763" y="170593"/>
                      </a:cubicBezTo>
                      <a:lnTo>
                        <a:pt x="109763" y="447971"/>
                      </a:lnTo>
                      <a:cubicBezTo>
                        <a:pt x="133017" y="431897"/>
                        <a:pt x="164494" y="434837"/>
                        <a:pt x="184362" y="454966"/>
                      </a:cubicBezTo>
                      <a:lnTo>
                        <a:pt x="314255" y="587163"/>
                      </a:lnTo>
                      <a:cubicBezTo>
                        <a:pt x="327463" y="600334"/>
                        <a:pt x="334793" y="618268"/>
                        <a:pt x="334607" y="636909"/>
                      </a:cubicBezTo>
                      <a:lnTo>
                        <a:pt x="334607" y="765382"/>
                      </a:lnTo>
                      <a:lnTo>
                        <a:pt x="336170" y="765382"/>
                      </a:lnTo>
                      <a:cubicBezTo>
                        <a:pt x="349787" y="765457"/>
                        <a:pt x="360800" y="776471"/>
                        <a:pt x="360837" y="790050"/>
                      </a:cubicBezTo>
                      <a:lnTo>
                        <a:pt x="360837" y="853935"/>
                      </a:lnTo>
                      <a:cubicBezTo>
                        <a:pt x="360800" y="867552"/>
                        <a:pt x="349786" y="878565"/>
                        <a:pt x="336170" y="878602"/>
                      </a:cubicBezTo>
                      <a:lnTo>
                        <a:pt x="95444" y="878602"/>
                      </a:lnTo>
                      <a:cubicBezTo>
                        <a:pt x="81826" y="878565"/>
                        <a:pt x="70813" y="867551"/>
                        <a:pt x="70776" y="853935"/>
                      </a:cubicBezTo>
                      <a:lnTo>
                        <a:pt x="70776" y="790050"/>
                      </a:lnTo>
                      <a:cubicBezTo>
                        <a:pt x="70814" y="776470"/>
                        <a:pt x="81827" y="765457"/>
                        <a:pt x="95444" y="765382"/>
                      </a:cubicBezTo>
                      <a:close/>
                      <a:moveTo>
                        <a:pt x="336202" y="785960"/>
                      </a:moveTo>
                      <a:lnTo>
                        <a:pt x="95438" y="785960"/>
                      </a:lnTo>
                      <a:cubicBezTo>
                        <a:pt x="94359" y="785997"/>
                        <a:pt x="93317" y="786406"/>
                        <a:pt x="92573" y="787187"/>
                      </a:cubicBezTo>
                      <a:cubicBezTo>
                        <a:pt x="91792" y="787932"/>
                        <a:pt x="91383" y="788973"/>
                        <a:pt x="91383" y="790052"/>
                      </a:cubicBezTo>
                      <a:lnTo>
                        <a:pt x="91383" y="853937"/>
                      </a:lnTo>
                      <a:cubicBezTo>
                        <a:pt x="91383" y="855016"/>
                        <a:pt x="91792" y="856057"/>
                        <a:pt x="92573" y="856839"/>
                      </a:cubicBezTo>
                      <a:cubicBezTo>
                        <a:pt x="93317" y="857583"/>
                        <a:pt x="94359" y="857992"/>
                        <a:pt x="95438" y="857992"/>
                      </a:cubicBezTo>
                      <a:lnTo>
                        <a:pt x="336163" y="857992"/>
                      </a:lnTo>
                      <a:cubicBezTo>
                        <a:pt x="337242" y="857992"/>
                        <a:pt x="338247" y="857583"/>
                        <a:pt x="338991" y="856801"/>
                      </a:cubicBezTo>
                      <a:cubicBezTo>
                        <a:pt x="339773" y="856057"/>
                        <a:pt x="340182" y="855053"/>
                        <a:pt x="340182" y="853974"/>
                      </a:cubicBezTo>
                      <a:lnTo>
                        <a:pt x="340182" y="790052"/>
                      </a:lnTo>
                      <a:cubicBezTo>
                        <a:pt x="340182" y="788973"/>
                        <a:pt x="339773" y="787932"/>
                        <a:pt x="338991" y="787187"/>
                      </a:cubicBezTo>
                      <a:cubicBezTo>
                        <a:pt x="338247" y="786406"/>
                        <a:pt x="337205" y="785960"/>
                        <a:pt x="336126" y="785960"/>
                      </a:cubicBezTo>
                      <a:close/>
                      <a:moveTo>
                        <a:pt x="238046" y="645799"/>
                      </a:moveTo>
                      <a:cubicBezTo>
                        <a:pt x="239981" y="647734"/>
                        <a:pt x="241097" y="650376"/>
                        <a:pt x="241060" y="653129"/>
                      </a:cubicBezTo>
                      <a:cubicBezTo>
                        <a:pt x="241060" y="655882"/>
                        <a:pt x="239981" y="658487"/>
                        <a:pt x="238009" y="660422"/>
                      </a:cubicBezTo>
                      <a:cubicBezTo>
                        <a:pt x="236037" y="662356"/>
                        <a:pt x="233396" y="663398"/>
                        <a:pt x="230679" y="663361"/>
                      </a:cubicBezTo>
                      <a:cubicBezTo>
                        <a:pt x="227926" y="663324"/>
                        <a:pt x="225322" y="662207"/>
                        <a:pt x="223387" y="660198"/>
                      </a:cubicBezTo>
                      <a:cubicBezTo>
                        <a:pt x="182683" y="618675"/>
                        <a:pt x="141978" y="577115"/>
                        <a:pt x="101276" y="535554"/>
                      </a:cubicBezTo>
                      <a:lnTo>
                        <a:pt x="101314" y="535591"/>
                      </a:lnTo>
                      <a:cubicBezTo>
                        <a:pt x="85575" y="519183"/>
                        <a:pt x="80850" y="495110"/>
                        <a:pt x="89259" y="474014"/>
                      </a:cubicBezTo>
                      <a:lnTo>
                        <a:pt x="89259" y="170595"/>
                      </a:lnTo>
                      <a:cubicBezTo>
                        <a:pt x="89259" y="153629"/>
                        <a:pt x="75492" y="139862"/>
                        <a:pt x="58525" y="139862"/>
                      </a:cubicBezTo>
                      <a:cubicBezTo>
                        <a:pt x="41558" y="139862"/>
                        <a:pt x="27829" y="153628"/>
                        <a:pt x="27829" y="170595"/>
                      </a:cubicBezTo>
                      <a:lnTo>
                        <a:pt x="27829" y="596429"/>
                      </a:lnTo>
                      <a:cubicBezTo>
                        <a:pt x="27531" y="609823"/>
                        <a:pt x="32889" y="622772"/>
                        <a:pt x="42563" y="632074"/>
                      </a:cubicBezTo>
                      <a:lnTo>
                        <a:pt x="100569" y="690079"/>
                      </a:lnTo>
                      <a:cubicBezTo>
                        <a:pt x="114001" y="703288"/>
                        <a:pt x="121516" y="721371"/>
                        <a:pt x="121330" y="740197"/>
                      </a:cubicBezTo>
                      <a:lnTo>
                        <a:pt x="121330" y="765349"/>
                      </a:lnTo>
                      <a:lnTo>
                        <a:pt x="313993" y="765349"/>
                      </a:lnTo>
                      <a:lnTo>
                        <a:pt x="313993" y="636913"/>
                      </a:lnTo>
                      <a:cubicBezTo>
                        <a:pt x="314290" y="623668"/>
                        <a:pt x="309081" y="610868"/>
                        <a:pt x="299594" y="601567"/>
                      </a:cubicBezTo>
                      <a:lnTo>
                        <a:pt x="169739" y="469408"/>
                      </a:lnTo>
                      <a:cubicBezTo>
                        <a:pt x="162782" y="462338"/>
                        <a:pt x="153293" y="458320"/>
                        <a:pt x="143397" y="458171"/>
                      </a:cubicBezTo>
                      <a:cubicBezTo>
                        <a:pt x="133537" y="457985"/>
                        <a:pt x="124012" y="461743"/>
                        <a:pt x="116943" y="468627"/>
                      </a:cubicBezTo>
                      <a:lnTo>
                        <a:pt x="116794" y="468738"/>
                      </a:lnTo>
                      <a:cubicBezTo>
                        <a:pt x="113632" y="471864"/>
                        <a:pt x="111064" y="475510"/>
                        <a:pt x="109204" y="479528"/>
                      </a:cubicBezTo>
                      <a:cubicBezTo>
                        <a:pt x="109018" y="479975"/>
                        <a:pt x="108795" y="480421"/>
                        <a:pt x="108572" y="480831"/>
                      </a:cubicBezTo>
                      <a:cubicBezTo>
                        <a:pt x="106711" y="485295"/>
                        <a:pt x="105707" y="490058"/>
                        <a:pt x="105632" y="494858"/>
                      </a:cubicBezTo>
                      <a:cubicBezTo>
                        <a:pt x="105483" y="504718"/>
                        <a:pt x="109204" y="514205"/>
                        <a:pt x="116051" y="521275"/>
                      </a:cubicBezTo>
                      <a:close/>
                      <a:moveTo>
                        <a:pt x="716716" y="785960"/>
                      </a:moveTo>
                      <a:lnTo>
                        <a:pt x="475990" y="785960"/>
                      </a:lnTo>
                      <a:cubicBezTo>
                        <a:pt x="474911" y="785997"/>
                        <a:pt x="473870" y="786406"/>
                        <a:pt x="473126" y="787187"/>
                      </a:cubicBezTo>
                      <a:cubicBezTo>
                        <a:pt x="472344" y="787932"/>
                        <a:pt x="471935" y="788973"/>
                        <a:pt x="471935" y="790052"/>
                      </a:cubicBezTo>
                      <a:lnTo>
                        <a:pt x="471935" y="853937"/>
                      </a:lnTo>
                      <a:cubicBezTo>
                        <a:pt x="471935" y="855016"/>
                        <a:pt x="472344" y="856057"/>
                        <a:pt x="473126" y="856839"/>
                      </a:cubicBezTo>
                      <a:cubicBezTo>
                        <a:pt x="473870" y="857583"/>
                        <a:pt x="474911" y="857992"/>
                        <a:pt x="475990" y="857992"/>
                      </a:cubicBezTo>
                      <a:lnTo>
                        <a:pt x="716716" y="857992"/>
                      </a:lnTo>
                      <a:cubicBezTo>
                        <a:pt x="717795" y="857992"/>
                        <a:pt x="718799" y="857583"/>
                        <a:pt x="719581" y="856801"/>
                      </a:cubicBezTo>
                      <a:cubicBezTo>
                        <a:pt x="720325" y="856057"/>
                        <a:pt x="720734" y="855053"/>
                        <a:pt x="720734" y="853974"/>
                      </a:cubicBezTo>
                      <a:lnTo>
                        <a:pt x="720734" y="790052"/>
                      </a:lnTo>
                      <a:cubicBezTo>
                        <a:pt x="720734" y="787820"/>
                        <a:pt x="718948" y="785997"/>
                        <a:pt x="716716" y="785960"/>
                      </a:cubicBezTo>
                      <a:close/>
                      <a:moveTo>
                        <a:pt x="475990" y="765384"/>
                      </a:moveTo>
                      <a:lnTo>
                        <a:pt x="477590" y="765384"/>
                      </a:lnTo>
                      <a:lnTo>
                        <a:pt x="477590" y="636910"/>
                      </a:lnTo>
                      <a:cubicBezTo>
                        <a:pt x="477404" y="618270"/>
                        <a:pt x="484771" y="600336"/>
                        <a:pt x="497942" y="587164"/>
                      </a:cubicBezTo>
                      <a:lnTo>
                        <a:pt x="627797" y="455005"/>
                      </a:lnTo>
                      <a:cubicBezTo>
                        <a:pt x="647665" y="434876"/>
                        <a:pt x="679105" y="431899"/>
                        <a:pt x="702397" y="447973"/>
                      </a:cubicBezTo>
                      <a:lnTo>
                        <a:pt x="702397" y="170595"/>
                      </a:lnTo>
                      <a:cubicBezTo>
                        <a:pt x="702397" y="142243"/>
                        <a:pt x="725354" y="119287"/>
                        <a:pt x="753705" y="119287"/>
                      </a:cubicBezTo>
                      <a:cubicBezTo>
                        <a:pt x="782020" y="119287"/>
                        <a:pt x="805013" y="142244"/>
                        <a:pt x="805013" y="170595"/>
                      </a:cubicBezTo>
                      <a:lnTo>
                        <a:pt x="805013" y="596429"/>
                      </a:lnTo>
                      <a:cubicBezTo>
                        <a:pt x="805199" y="615294"/>
                        <a:pt x="797683" y="633450"/>
                        <a:pt x="784177" y="646659"/>
                      </a:cubicBezTo>
                      <a:lnTo>
                        <a:pt x="726209" y="704627"/>
                      </a:lnTo>
                      <a:cubicBezTo>
                        <a:pt x="721447" y="709240"/>
                        <a:pt x="717689" y="714747"/>
                        <a:pt x="715084" y="720849"/>
                      </a:cubicBezTo>
                      <a:cubicBezTo>
                        <a:pt x="712591" y="727025"/>
                        <a:pt x="711363" y="733610"/>
                        <a:pt x="711438" y="740271"/>
                      </a:cubicBezTo>
                      <a:lnTo>
                        <a:pt x="711438" y="765423"/>
                      </a:lnTo>
                      <a:lnTo>
                        <a:pt x="716758" y="765423"/>
                      </a:lnTo>
                      <a:lnTo>
                        <a:pt x="716721" y="765386"/>
                      </a:lnTo>
                      <a:cubicBezTo>
                        <a:pt x="730339" y="765460"/>
                        <a:pt x="741352" y="776474"/>
                        <a:pt x="741389" y="790054"/>
                      </a:cubicBezTo>
                      <a:lnTo>
                        <a:pt x="741389" y="853938"/>
                      </a:lnTo>
                      <a:cubicBezTo>
                        <a:pt x="741352" y="867556"/>
                        <a:pt x="730338" y="878568"/>
                        <a:pt x="716721" y="878606"/>
                      </a:cubicBezTo>
                      <a:lnTo>
                        <a:pt x="475996" y="878606"/>
                      </a:lnTo>
                      <a:cubicBezTo>
                        <a:pt x="462378" y="878568"/>
                        <a:pt x="451365" y="867555"/>
                        <a:pt x="451365" y="853938"/>
                      </a:cubicBezTo>
                      <a:lnTo>
                        <a:pt x="451365" y="790054"/>
                      </a:lnTo>
                      <a:cubicBezTo>
                        <a:pt x="451365" y="776473"/>
                        <a:pt x="462378" y="765423"/>
                        <a:pt x="475996" y="765386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0E9A53A-4694-46FD-95A7-2BB5763CDF0F}"/>
                </a:ext>
              </a:extLst>
            </p:cNvPr>
            <p:cNvGrpSpPr/>
            <p:nvPr/>
          </p:nvGrpSpPr>
          <p:grpSpPr>
            <a:xfrm>
              <a:off x="2378630" y="1613587"/>
              <a:ext cx="1558052" cy="4377281"/>
              <a:chOff x="2378630" y="1613587"/>
              <a:chExt cx="1558052" cy="4377281"/>
            </a:xfrm>
          </p:grpSpPr>
          <p:sp>
            <p:nvSpPr>
              <p:cNvPr id="163" name="Google Shape;1819;p40">
                <a:extLst>
                  <a:ext uri="{FF2B5EF4-FFF2-40B4-BE49-F238E27FC236}">
                    <a16:creationId xmlns:a16="http://schemas.microsoft.com/office/drawing/2014/main" id="{D4C9B908-E5CF-4C57-BEDF-2BA5D6C3A220}"/>
                  </a:ext>
                </a:extLst>
              </p:cNvPr>
              <p:cNvSpPr txBox="1"/>
              <p:nvPr/>
            </p:nvSpPr>
            <p:spPr>
              <a:xfrm>
                <a:off x="2378630" y="4403120"/>
                <a:ext cx="1558052" cy="1587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/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3CFA678-E112-450E-BEED-B4CB9DAEA261}"/>
                  </a:ext>
                </a:extLst>
              </p:cNvPr>
              <p:cNvGrpSpPr/>
              <p:nvPr/>
            </p:nvGrpSpPr>
            <p:grpSpPr>
              <a:xfrm>
                <a:off x="2457648" y="1613587"/>
                <a:ext cx="1400016" cy="1087803"/>
                <a:chOff x="2457648" y="1613587"/>
                <a:chExt cx="1400016" cy="1087803"/>
              </a:xfrm>
            </p:grpSpPr>
            <p:sp>
              <p:nvSpPr>
                <p:cNvPr id="164" name="Google Shape;1820;p40">
                  <a:extLst>
                    <a:ext uri="{FF2B5EF4-FFF2-40B4-BE49-F238E27FC236}">
                      <a16:creationId xmlns:a16="http://schemas.microsoft.com/office/drawing/2014/main" id="{8E0D53EA-E37B-4538-8046-3DC9CCD3B98C}"/>
                    </a:ext>
                  </a:extLst>
                </p:cNvPr>
                <p:cNvSpPr txBox="1"/>
                <p:nvPr/>
              </p:nvSpPr>
              <p:spPr>
                <a:xfrm>
                  <a:off x="2457648" y="2186067"/>
                  <a:ext cx="1400016" cy="5153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 algn="ctr"/>
                  <a:r>
                    <a:rPr lang="en-IN" b="1" dirty="0">
                      <a:latin typeface="Tw Cen MT (Headings)"/>
                      <a:ea typeface="Fira Sans Extra Condensed"/>
                      <a:cs typeface="Fira Sans Extra Condensed"/>
                      <a:sym typeface="Fira Sans Extra Condensed"/>
                    </a:rPr>
                    <a:t>STEP</a:t>
                  </a:r>
                </a:p>
              </p:txBody>
            </p:sp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07440DBB-88D9-434F-A7C0-BA30487E13CA}"/>
                    </a:ext>
                  </a:extLst>
                </p:cNvPr>
                <p:cNvGrpSpPr/>
                <p:nvPr/>
              </p:nvGrpSpPr>
              <p:grpSpPr>
                <a:xfrm>
                  <a:off x="2896114" y="1613587"/>
                  <a:ext cx="523085" cy="346266"/>
                  <a:chOff x="1277330" y="2141261"/>
                  <a:chExt cx="463149" cy="306590"/>
                </a:xfrm>
              </p:grpSpPr>
              <p:sp>
                <p:nvSpPr>
                  <p:cNvPr id="166" name="Google Shape;1808;p40">
                    <a:extLst>
                      <a:ext uri="{FF2B5EF4-FFF2-40B4-BE49-F238E27FC236}">
                        <a16:creationId xmlns:a16="http://schemas.microsoft.com/office/drawing/2014/main" id="{8BE52479-6266-411C-9B6F-CFB6200CC624}"/>
                      </a:ext>
                    </a:extLst>
                  </p:cNvPr>
                  <p:cNvSpPr/>
                  <p:nvPr/>
                </p:nvSpPr>
                <p:spPr>
                  <a:xfrm>
                    <a:off x="1355659" y="2141261"/>
                    <a:ext cx="306491" cy="3065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3" h="2924" extrusionOk="0">
                        <a:moveTo>
                          <a:pt x="1460" y="1"/>
                        </a:moveTo>
                        <a:cubicBezTo>
                          <a:pt x="640" y="1"/>
                          <a:pt x="0" y="667"/>
                          <a:pt x="0" y="1463"/>
                        </a:cubicBezTo>
                        <a:cubicBezTo>
                          <a:pt x="0" y="2283"/>
                          <a:pt x="640" y="2923"/>
                          <a:pt x="1460" y="2923"/>
                        </a:cubicBezTo>
                        <a:cubicBezTo>
                          <a:pt x="2256" y="2923"/>
                          <a:pt x="2923" y="2283"/>
                          <a:pt x="2923" y="1463"/>
                        </a:cubicBezTo>
                        <a:cubicBezTo>
                          <a:pt x="2923" y="667"/>
                          <a:pt x="2256" y="1"/>
                          <a:pt x="1460" y="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accent2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167" name="Google Shape;1831;p40">
                    <a:extLst>
                      <a:ext uri="{FF2B5EF4-FFF2-40B4-BE49-F238E27FC236}">
                        <a16:creationId xmlns:a16="http://schemas.microsoft.com/office/drawing/2014/main" id="{D456E710-7D2A-460E-8BB9-40029CAB87EC}"/>
                      </a:ext>
                    </a:extLst>
                  </p:cNvPr>
                  <p:cNvSpPr txBox="1"/>
                  <p:nvPr/>
                </p:nvSpPr>
                <p:spPr>
                  <a:xfrm>
                    <a:off x="1277330" y="2162572"/>
                    <a:ext cx="463149" cy="26396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b="1" dirty="0">
                        <a:solidFill>
                          <a:schemeClr val="accent2"/>
                        </a:solidFill>
                        <a:latin typeface="Tw Cen MT (Headings)"/>
                        <a:ea typeface="Roboto"/>
                        <a:cs typeface="Roboto"/>
                        <a:sym typeface="Roboto"/>
                      </a:rPr>
                      <a:t>2</a:t>
                    </a:r>
                    <a:endParaRPr b="1" dirty="0">
                      <a:solidFill>
                        <a:schemeClr val="accent2"/>
                      </a:solidFill>
                      <a:latin typeface="Tw Cen MT (Headings)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208678C-126E-4353-B78D-AD5BE6690BE4}"/>
                  </a:ext>
                </a:extLst>
              </p:cNvPr>
              <p:cNvGrpSpPr/>
              <p:nvPr/>
            </p:nvGrpSpPr>
            <p:grpSpPr>
              <a:xfrm>
                <a:off x="2434881" y="2940151"/>
                <a:ext cx="1445550" cy="1381169"/>
                <a:chOff x="2434881" y="2940151"/>
                <a:chExt cx="1445550" cy="1381169"/>
              </a:xfrm>
            </p:grpSpPr>
            <p:sp>
              <p:nvSpPr>
                <p:cNvPr id="162" name="Google Shape;1807;p40">
                  <a:extLst>
                    <a:ext uri="{FF2B5EF4-FFF2-40B4-BE49-F238E27FC236}">
                      <a16:creationId xmlns:a16="http://schemas.microsoft.com/office/drawing/2014/main" id="{E4D94F89-C6D3-4E7D-A36B-5F22CE1AD6E2}"/>
                    </a:ext>
                  </a:extLst>
                </p:cNvPr>
                <p:cNvSpPr/>
                <p:nvPr/>
              </p:nvSpPr>
              <p:spPr>
                <a:xfrm>
                  <a:off x="2434881" y="2940151"/>
                  <a:ext cx="1445550" cy="1381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4" h="6052" extrusionOk="0">
                      <a:moveTo>
                        <a:pt x="3179" y="1"/>
                      </a:moveTo>
                      <a:cubicBezTo>
                        <a:pt x="2078" y="1"/>
                        <a:pt x="1077" y="565"/>
                        <a:pt x="540" y="1514"/>
                      </a:cubicBezTo>
                      <a:cubicBezTo>
                        <a:pt x="0" y="2437"/>
                        <a:pt x="0" y="3590"/>
                        <a:pt x="540" y="4540"/>
                      </a:cubicBezTo>
                      <a:cubicBezTo>
                        <a:pt x="1077" y="5463"/>
                        <a:pt x="2078" y="6051"/>
                        <a:pt x="3179" y="6051"/>
                      </a:cubicBezTo>
                      <a:cubicBezTo>
                        <a:pt x="4256" y="6051"/>
                        <a:pt x="5257" y="5463"/>
                        <a:pt x="5794" y="4540"/>
                      </a:cubicBezTo>
                      <a:cubicBezTo>
                        <a:pt x="6334" y="3590"/>
                        <a:pt x="6334" y="2437"/>
                        <a:pt x="5794" y="1514"/>
                      </a:cubicBezTo>
                      <a:cubicBezTo>
                        <a:pt x="5257" y="565"/>
                        <a:pt x="4256" y="1"/>
                        <a:pt x="317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B94B72CB-CA81-4D4A-AC50-F524D98A72E5}"/>
                    </a:ext>
                  </a:extLst>
                </p:cNvPr>
                <p:cNvSpPr/>
                <p:nvPr/>
              </p:nvSpPr>
              <p:spPr>
                <a:xfrm>
                  <a:off x="2782754" y="3283287"/>
                  <a:ext cx="749804" cy="694896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dirty="0">
                    <a:latin typeface="Tw Cen MT (Headings)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9B59B3E-E0BC-40D3-85F9-2F2704469DB1}"/>
                </a:ext>
              </a:extLst>
            </p:cNvPr>
            <p:cNvGrpSpPr/>
            <p:nvPr/>
          </p:nvGrpSpPr>
          <p:grpSpPr>
            <a:xfrm>
              <a:off x="4337525" y="1613587"/>
              <a:ext cx="1558052" cy="4377281"/>
              <a:chOff x="4337525" y="1613587"/>
              <a:chExt cx="1558052" cy="4377281"/>
            </a:xfrm>
          </p:grpSpPr>
          <p:sp>
            <p:nvSpPr>
              <p:cNvPr id="170" name="Google Shape;1819;p40">
                <a:extLst>
                  <a:ext uri="{FF2B5EF4-FFF2-40B4-BE49-F238E27FC236}">
                    <a16:creationId xmlns:a16="http://schemas.microsoft.com/office/drawing/2014/main" id="{EC26438D-AC08-44DC-83E0-7F3C04EC51E9}"/>
                  </a:ext>
                </a:extLst>
              </p:cNvPr>
              <p:cNvSpPr txBox="1"/>
              <p:nvPr/>
            </p:nvSpPr>
            <p:spPr>
              <a:xfrm>
                <a:off x="4337525" y="4403120"/>
                <a:ext cx="1558052" cy="1587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/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Lorem ipsum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dolor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sit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amet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consectetur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adipiscing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elit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,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sed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do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eiusmod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tempor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incididunt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ut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labore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et dolore magna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aliqua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. Ut </a:t>
                </a:r>
                <a:r>
                  <a:rPr lang="en-IN" sz="1200" dirty="0" err="1">
                    <a:latin typeface="Tw Cen MT (Headings)"/>
                    <a:ea typeface="Roboto"/>
                    <a:cs typeface="Roboto"/>
                    <a:sym typeface="Roboto"/>
                  </a:rPr>
                  <a:t>enim</a:t>
                </a:r>
                <a:r>
                  <a:rPr lang="en-IN" sz="1200" dirty="0">
                    <a:latin typeface="Tw Cen MT (Headings)"/>
                    <a:ea typeface="Roboto"/>
                    <a:cs typeface="Roboto"/>
                    <a:sym typeface="Roboto"/>
                  </a:rPr>
                  <a:t> ad.</a:t>
                </a: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353352FA-FCEE-49D6-9E07-447FCBE4B0F4}"/>
                  </a:ext>
                </a:extLst>
              </p:cNvPr>
              <p:cNvGrpSpPr/>
              <p:nvPr/>
            </p:nvGrpSpPr>
            <p:grpSpPr>
              <a:xfrm>
                <a:off x="4416543" y="1613587"/>
                <a:ext cx="1400016" cy="1087803"/>
                <a:chOff x="4416543" y="1613587"/>
                <a:chExt cx="1400016" cy="1087803"/>
              </a:xfrm>
            </p:grpSpPr>
            <p:sp>
              <p:nvSpPr>
                <p:cNvPr id="171" name="Google Shape;1820;p40">
                  <a:extLst>
                    <a:ext uri="{FF2B5EF4-FFF2-40B4-BE49-F238E27FC236}">
                      <a16:creationId xmlns:a16="http://schemas.microsoft.com/office/drawing/2014/main" id="{9A9873BA-468F-42A3-8F98-CC0D11F9CF38}"/>
                    </a:ext>
                  </a:extLst>
                </p:cNvPr>
                <p:cNvSpPr txBox="1"/>
                <p:nvPr/>
              </p:nvSpPr>
              <p:spPr>
                <a:xfrm>
                  <a:off x="4416543" y="2186067"/>
                  <a:ext cx="1400016" cy="5153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lvl="0" algn="ctr"/>
                  <a:r>
                    <a:rPr lang="en-IN" b="1" dirty="0">
                      <a:latin typeface="Tw Cen MT (Headings)"/>
                      <a:ea typeface="Fira Sans Extra Condensed"/>
                      <a:cs typeface="Fira Sans Extra Condensed"/>
                      <a:sym typeface="Fira Sans Extra Condensed"/>
                    </a:rPr>
                    <a:t>STEP</a:t>
                  </a:r>
                </a:p>
              </p:txBody>
            </p: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77C713C0-98A1-4602-9D90-459915362243}"/>
                    </a:ext>
                  </a:extLst>
                </p:cNvPr>
                <p:cNvGrpSpPr/>
                <p:nvPr/>
              </p:nvGrpSpPr>
              <p:grpSpPr>
                <a:xfrm>
                  <a:off x="4855009" y="1613587"/>
                  <a:ext cx="523085" cy="346266"/>
                  <a:chOff x="1277330" y="2141261"/>
                  <a:chExt cx="463149" cy="306590"/>
                </a:xfrm>
              </p:grpSpPr>
              <p:sp>
                <p:nvSpPr>
                  <p:cNvPr id="173" name="Google Shape;1808;p40">
                    <a:extLst>
                      <a:ext uri="{FF2B5EF4-FFF2-40B4-BE49-F238E27FC236}">
                        <a16:creationId xmlns:a16="http://schemas.microsoft.com/office/drawing/2014/main" id="{F9F93BC3-42F9-4EFE-8AAC-9A712C9FC92F}"/>
                      </a:ext>
                    </a:extLst>
                  </p:cNvPr>
                  <p:cNvSpPr/>
                  <p:nvPr/>
                </p:nvSpPr>
                <p:spPr>
                  <a:xfrm>
                    <a:off x="1355659" y="2141261"/>
                    <a:ext cx="306491" cy="3065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3" h="2924" extrusionOk="0">
                        <a:moveTo>
                          <a:pt x="1460" y="1"/>
                        </a:moveTo>
                        <a:cubicBezTo>
                          <a:pt x="640" y="1"/>
                          <a:pt x="0" y="667"/>
                          <a:pt x="0" y="1463"/>
                        </a:cubicBezTo>
                        <a:cubicBezTo>
                          <a:pt x="0" y="2283"/>
                          <a:pt x="640" y="2923"/>
                          <a:pt x="1460" y="2923"/>
                        </a:cubicBezTo>
                        <a:cubicBezTo>
                          <a:pt x="2256" y="2923"/>
                          <a:pt x="2923" y="2283"/>
                          <a:pt x="2923" y="1463"/>
                        </a:cubicBezTo>
                        <a:cubicBezTo>
                          <a:pt x="2923" y="667"/>
                          <a:pt x="2256" y="1"/>
                          <a:pt x="1460" y="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solidFill>
                      <a:schemeClr val="accent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latin typeface="Tw Cen MT (Headings)"/>
                    </a:endParaRPr>
                  </a:p>
                </p:txBody>
              </p:sp>
              <p:sp>
                <p:nvSpPr>
                  <p:cNvPr id="174" name="Google Shape;1831;p40">
                    <a:extLst>
                      <a:ext uri="{FF2B5EF4-FFF2-40B4-BE49-F238E27FC236}">
                        <a16:creationId xmlns:a16="http://schemas.microsoft.com/office/drawing/2014/main" id="{E4DB97ED-6D4D-4125-9270-A55D36A09A8D}"/>
                      </a:ext>
                    </a:extLst>
                  </p:cNvPr>
                  <p:cNvSpPr txBox="1"/>
                  <p:nvPr/>
                </p:nvSpPr>
                <p:spPr>
                  <a:xfrm>
                    <a:off x="1277330" y="2162572"/>
                    <a:ext cx="463149" cy="26396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b="1" dirty="0">
                        <a:solidFill>
                          <a:schemeClr val="accent1"/>
                        </a:solidFill>
                        <a:latin typeface="Tw Cen MT (Headings)"/>
                        <a:ea typeface="Roboto"/>
                        <a:cs typeface="Roboto"/>
                        <a:sym typeface="Roboto"/>
                      </a:rPr>
                      <a:t>3</a:t>
                    </a:r>
                    <a:endParaRPr b="1" dirty="0">
                      <a:solidFill>
                        <a:schemeClr val="accent1"/>
                      </a:solidFill>
                      <a:latin typeface="Tw Cen MT (Headings)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3CCC89E-0835-4E33-8CDE-75BF7096968B}"/>
                  </a:ext>
                </a:extLst>
              </p:cNvPr>
              <p:cNvGrpSpPr/>
              <p:nvPr/>
            </p:nvGrpSpPr>
            <p:grpSpPr>
              <a:xfrm>
                <a:off x="4393776" y="2940151"/>
                <a:ext cx="1445550" cy="1381169"/>
                <a:chOff x="4393776" y="2940151"/>
                <a:chExt cx="1445550" cy="1381169"/>
              </a:xfrm>
            </p:grpSpPr>
            <p:sp>
              <p:nvSpPr>
                <p:cNvPr id="169" name="Google Shape;1807;p40">
                  <a:extLst>
                    <a:ext uri="{FF2B5EF4-FFF2-40B4-BE49-F238E27FC236}">
                      <a16:creationId xmlns:a16="http://schemas.microsoft.com/office/drawing/2014/main" id="{8CCAA70B-1EA5-4E48-B061-1A2FA40403CB}"/>
                    </a:ext>
                  </a:extLst>
                </p:cNvPr>
                <p:cNvSpPr/>
                <p:nvPr/>
              </p:nvSpPr>
              <p:spPr>
                <a:xfrm>
                  <a:off x="4393776" y="2940151"/>
                  <a:ext cx="1445550" cy="1381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4" h="6052" extrusionOk="0">
                      <a:moveTo>
                        <a:pt x="3179" y="1"/>
                      </a:moveTo>
                      <a:cubicBezTo>
                        <a:pt x="2078" y="1"/>
                        <a:pt x="1077" y="565"/>
                        <a:pt x="540" y="1514"/>
                      </a:cubicBezTo>
                      <a:cubicBezTo>
                        <a:pt x="0" y="2437"/>
                        <a:pt x="0" y="3590"/>
                        <a:pt x="540" y="4540"/>
                      </a:cubicBezTo>
                      <a:cubicBezTo>
                        <a:pt x="1077" y="5463"/>
                        <a:pt x="2078" y="6051"/>
                        <a:pt x="3179" y="6051"/>
                      </a:cubicBezTo>
                      <a:cubicBezTo>
                        <a:pt x="4256" y="6051"/>
                        <a:pt x="5257" y="5463"/>
                        <a:pt x="5794" y="4540"/>
                      </a:cubicBezTo>
                      <a:cubicBezTo>
                        <a:pt x="6334" y="3590"/>
                        <a:pt x="6334" y="2437"/>
                        <a:pt x="5794" y="1514"/>
                      </a:cubicBezTo>
                      <a:cubicBezTo>
                        <a:pt x="5257" y="565"/>
                        <a:pt x="4256" y="1"/>
                        <a:pt x="31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99407E9D-8A83-4A7D-9003-F006FABF012D}"/>
                    </a:ext>
                  </a:extLst>
                </p:cNvPr>
                <p:cNvSpPr/>
                <p:nvPr/>
              </p:nvSpPr>
              <p:spPr>
                <a:xfrm>
                  <a:off x="4751950" y="3283287"/>
                  <a:ext cx="729202" cy="694896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76914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82E31B6C-0848-461B-A865-A1A77D80B132}"/>
              </a:ext>
            </a:extLst>
          </p:cNvPr>
          <p:cNvGrpSpPr/>
          <p:nvPr/>
        </p:nvGrpSpPr>
        <p:grpSpPr>
          <a:xfrm>
            <a:off x="540720" y="1497106"/>
            <a:ext cx="11110560" cy="4582284"/>
            <a:chOff x="963133" y="1671320"/>
            <a:chExt cx="10265734" cy="42338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EB68414-2265-487A-809F-42FE09E8D17F}"/>
                </a:ext>
              </a:extLst>
            </p:cNvPr>
            <p:cNvGrpSpPr/>
            <p:nvPr/>
          </p:nvGrpSpPr>
          <p:grpSpPr>
            <a:xfrm>
              <a:off x="5105400" y="1671320"/>
              <a:ext cx="1981200" cy="1981200"/>
              <a:chOff x="5105400" y="1671320"/>
              <a:chExt cx="1981200" cy="198120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8F6FF68C-9E0B-42AB-82EB-A112A2AE367A}"/>
                  </a:ext>
                </a:extLst>
              </p:cNvPr>
              <p:cNvSpPr/>
              <p:nvPr/>
            </p:nvSpPr>
            <p:spPr>
              <a:xfrm>
                <a:off x="5105400" y="1671320"/>
                <a:ext cx="1981200" cy="1981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Tw Cen MT (Headings)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B3535604-9123-4021-A134-9E1163EDF431}"/>
                  </a:ext>
                </a:extLst>
              </p:cNvPr>
              <p:cNvSpPr/>
              <p:nvPr/>
            </p:nvSpPr>
            <p:spPr>
              <a:xfrm>
                <a:off x="5717977" y="2311581"/>
                <a:ext cx="756046" cy="700678"/>
              </a:xfrm>
              <a:custGeom>
                <a:avLst/>
                <a:gdLst>
                  <a:gd name="connsiteX0" fmla="*/ 699232 w 870792"/>
                  <a:gd name="connsiteY0" fmla="*/ 703687 h 807023"/>
                  <a:gd name="connsiteX1" fmla="*/ 699195 w 870792"/>
                  <a:gd name="connsiteY1" fmla="*/ 792872 h 807023"/>
                  <a:gd name="connsiteX2" fmla="*/ 798350 w 870792"/>
                  <a:gd name="connsiteY2" fmla="*/ 792872 h 807023"/>
                  <a:gd name="connsiteX3" fmla="*/ 842999 w 870792"/>
                  <a:gd name="connsiteY3" fmla="*/ 748410 h 807023"/>
                  <a:gd name="connsiteX4" fmla="*/ 829865 w 870792"/>
                  <a:gd name="connsiteY4" fmla="*/ 716821 h 807023"/>
                  <a:gd name="connsiteX5" fmla="*/ 798387 w 870792"/>
                  <a:gd name="connsiteY5" fmla="*/ 703687 h 807023"/>
                  <a:gd name="connsiteX6" fmla="*/ 585936 w 870792"/>
                  <a:gd name="connsiteY6" fmla="*/ 703687 h 807023"/>
                  <a:gd name="connsiteX7" fmla="*/ 554459 w 870792"/>
                  <a:gd name="connsiteY7" fmla="*/ 716672 h 807023"/>
                  <a:gd name="connsiteX8" fmla="*/ 541325 w 870792"/>
                  <a:gd name="connsiteY8" fmla="*/ 748261 h 807023"/>
                  <a:gd name="connsiteX9" fmla="*/ 585936 w 870792"/>
                  <a:gd name="connsiteY9" fmla="*/ 792872 h 807023"/>
                  <a:gd name="connsiteX10" fmla="*/ 685053 w 870792"/>
                  <a:gd name="connsiteY10" fmla="*/ 792872 h 807023"/>
                  <a:gd name="connsiteX11" fmla="*/ 685091 w 870792"/>
                  <a:gd name="connsiteY11" fmla="*/ 703687 h 807023"/>
                  <a:gd name="connsiteX12" fmla="*/ 247349 w 870792"/>
                  <a:gd name="connsiteY12" fmla="*/ 660680 h 807023"/>
                  <a:gd name="connsiteX13" fmla="*/ 229749 w 870792"/>
                  <a:gd name="connsiteY13" fmla="*/ 668047 h 807023"/>
                  <a:gd name="connsiteX14" fmla="*/ 222531 w 870792"/>
                  <a:gd name="connsiteY14" fmla="*/ 685647 h 807023"/>
                  <a:gd name="connsiteX15" fmla="*/ 247349 w 870792"/>
                  <a:gd name="connsiteY15" fmla="*/ 710464 h 807023"/>
                  <a:gd name="connsiteX16" fmla="*/ 264948 w 870792"/>
                  <a:gd name="connsiteY16" fmla="*/ 703246 h 807023"/>
                  <a:gd name="connsiteX17" fmla="*/ 272166 w 870792"/>
                  <a:gd name="connsiteY17" fmla="*/ 685647 h 807023"/>
                  <a:gd name="connsiteX18" fmla="*/ 264948 w 870792"/>
                  <a:gd name="connsiteY18" fmla="*/ 668047 h 807023"/>
                  <a:gd name="connsiteX19" fmla="*/ 247349 w 870792"/>
                  <a:gd name="connsiteY19" fmla="*/ 660680 h 807023"/>
                  <a:gd name="connsiteX20" fmla="*/ 132906 w 870792"/>
                  <a:gd name="connsiteY20" fmla="*/ 660680 h 807023"/>
                  <a:gd name="connsiteX21" fmla="*/ 115306 w 870792"/>
                  <a:gd name="connsiteY21" fmla="*/ 668047 h 807023"/>
                  <a:gd name="connsiteX22" fmla="*/ 108088 w 870792"/>
                  <a:gd name="connsiteY22" fmla="*/ 685647 h 807023"/>
                  <a:gd name="connsiteX23" fmla="*/ 132906 w 870792"/>
                  <a:gd name="connsiteY23" fmla="*/ 710464 h 807023"/>
                  <a:gd name="connsiteX24" fmla="*/ 150505 w 870792"/>
                  <a:gd name="connsiteY24" fmla="*/ 703246 h 807023"/>
                  <a:gd name="connsiteX25" fmla="*/ 157723 w 870792"/>
                  <a:gd name="connsiteY25" fmla="*/ 685647 h 807023"/>
                  <a:gd name="connsiteX26" fmla="*/ 150505 w 870792"/>
                  <a:gd name="connsiteY26" fmla="*/ 668047 h 807023"/>
                  <a:gd name="connsiteX27" fmla="*/ 132906 w 870792"/>
                  <a:gd name="connsiteY27" fmla="*/ 660680 h 807023"/>
                  <a:gd name="connsiteX28" fmla="*/ 247349 w 870792"/>
                  <a:gd name="connsiteY28" fmla="*/ 646840 h 807023"/>
                  <a:gd name="connsiteX29" fmla="*/ 274807 w 870792"/>
                  <a:gd name="connsiteY29" fmla="*/ 658225 h 807023"/>
                  <a:gd name="connsiteX30" fmla="*/ 286192 w 870792"/>
                  <a:gd name="connsiteY30" fmla="*/ 685647 h 807023"/>
                  <a:gd name="connsiteX31" fmla="*/ 274919 w 870792"/>
                  <a:gd name="connsiteY31" fmla="*/ 713068 h 807023"/>
                  <a:gd name="connsiteX32" fmla="*/ 247349 w 870792"/>
                  <a:gd name="connsiteY32" fmla="*/ 724453 h 807023"/>
                  <a:gd name="connsiteX33" fmla="*/ 208542 w 870792"/>
                  <a:gd name="connsiteY33" fmla="*/ 685647 h 807023"/>
                  <a:gd name="connsiteX34" fmla="*/ 219927 w 870792"/>
                  <a:gd name="connsiteY34" fmla="*/ 658225 h 807023"/>
                  <a:gd name="connsiteX35" fmla="*/ 247349 w 870792"/>
                  <a:gd name="connsiteY35" fmla="*/ 646840 h 807023"/>
                  <a:gd name="connsiteX36" fmla="*/ 132906 w 870792"/>
                  <a:gd name="connsiteY36" fmla="*/ 646840 h 807023"/>
                  <a:gd name="connsiteX37" fmla="*/ 160364 w 870792"/>
                  <a:gd name="connsiteY37" fmla="*/ 658225 h 807023"/>
                  <a:gd name="connsiteX38" fmla="*/ 171749 w 870792"/>
                  <a:gd name="connsiteY38" fmla="*/ 685647 h 807023"/>
                  <a:gd name="connsiteX39" fmla="*/ 160476 w 870792"/>
                  <a:gd name="connsiteY39" fmla="*/ 713068 h 807023"/>
                  <a:gd name="connsiteX40" fmla="*/ 132906 w 870792"/>
                  <a:gd name="connsiteY40" fmla="*/ 724453 h 807023"/>
                  <a:gd name="connsiteX41" fmla="*/ 94099 w 870792"/>
                  <a:gd name="connsiteY41" fmla="*/ 685647 h 807023"/>
                  <a:gd name="connsiteX42" fmla="*/ 105484 w 870792"/>
                  <a:gd name="connsiteY42" fmla="*/ 658225 h 807023"/>
                  <a:gd name="connsiteX43" fmla="*/ 132906 w 870792"/>
                  <a:gd name="connsiteY43" fmla="*/ 646840 h 807023"/>
                  <a:gd name="connsiteX44" fmla="*/ 700643 w 870792"/>
                  <a:gd name="connsiteY44" fmla="*/ 646835 h 807023"/>
                  <a:gd name="connsiteX45" fmla="*/ 657780 w 870792"/>
                  <a:gd name="connsiteY45" fmla="*/ 689697 h 807023"/>
                  <a:gd name="connsiteX46" fmla="*/ 743505 w 870792"/>
                  <a:gd name="connsiteY46" fmla="*/ 689697 h 807023"/>
                  <a:gd name="connsiteX47" fmla="*/ 541618 w 870792"/>
                  <a:gd name="connsiteY47" fmla="*/ 596606 h 807023"/>
                  <a:gd name="connsiteX48" fmla="*/ 585486 w 870792"/>
                  <a:gd name="connsiteY48" fmla="*/ 596606 h 807023"/>
                  <a:gd name="connsiteX49" fmla="*/ 592406 w 870792"/>
                  <a:gd name="connsiteY49" fmla="*/ 603526 h 807023"/>
                  <a:gd name="connsiteX50" fmla="*/ 585486 w 870792"/>
                  <a:gd name="connsiteY50" fmla="*/ 610447 h 807023"/>
                  <a:gd name="connsiteX51" fmla="*/ 541618 w 870792"/>
                  <a:gd name="connsiteY51" fmla="*/ 610447 h 807023"/>
                  <a:gd name="connsiteX52" fmla="*/ 534698 w 870792"/>
                  <a:gd name="connsiteY52" fmla="*/ 603526 h 807023"/>
                  <a:gd name="connsiteX53" fmla="*/ 541618 w 870792"/>
                  <a:gd name="connsiteY53" fmla="*/ 596606 h 807023"/>
                  <a:gd name="connsiteX54" fmla="*/ 479705 w 870792"/>
                  <a:gd name="connsiteY54" fmla="*/ 596606 h 807023"/>
                  <a:gd name="connsiteX55" fmla="*/ 504523 w 870792"/>
                  <a:gd name="connsiteY55" fmla="*/ 596606 h 807023"/>
                  <a:gd name="connsiteX56" fmla="*/ 511443 w 870792"/>
                  <a:gd name="connsiteY56" fmla="*/ 603526 h 807023"/>
                  <a:gd name="connsiteX57" fmla="*/ 504523 w 870792"/>
                  <a:gd name="connsiteY57" fmla="*/ 610447 h 807023"/>
                  <a:gd name="connsiteX58" fmla="*/ 479705 w 870792"/>
                  <a:gd name="connsiteY58" fmla="*/ 610447 h 807023"/>
                  <a:gd name="connsiteX59" fmla="*/ 472785 w 870792"/>
                  <a:gd name="connsiteY59" fmla="*/ 603526 h 807023"/>
                  <a:gd name="connsiteX60" fmla="*/ 479705 w 870792"/>
                  <a:gd name="connsiteY60" fmla="*/ 596606 h 807023"/>
                  <a:gd name="connsiteX61" fmla="*/ 811779 w 870792"/>
                  <a:gd name="connsiteY61" fmla="*/ 569742 h 807023"/>
                  <a:gd name="connsiteX62" fmla="*/ 825918 w 870792"/>
                  <a:gd name="connsiteY62" fmla="*/ 575509 h 807023"/>
                  <a:gd name="connsiteX63" fmla="*/ 825918 w 870792"/>
                  <a:gd name="connsiteY63" fmla="*/ 585481 h 807023"/>
                  <a:gd name="connsiteX64" fmla="*/ 821007 w 870792"/>
                  <a:gd name="connsiteY64" fmla="*/ 587490 h 807023"/>
                  <a:gd name="connsiteX65" fmla="*/ 816096 w 870792"/>
                  <a:gd name="connsiteY65" fmla="*/ 585481 h 807023"/>
                  <a:gd name="connsiteX66" fmla="*/ 808171 w 870792"/>
                  <a:gd name="connsiteY66" fmla="*/ 585481 h 807023"/>
                  <a:gd name="connsiteX67" fmla="*/ 808170 w 870792"/>
                  <a:gd name="connsiteY67" fmla="*/ 585481 h 807023"/>
                  <a:gd name="connsiteX68" fmla="*/ 798199 w 870792"/>
                  <a:gd name="connsiteY68" fmla="*/ 585332 h 807023"/>
                  <a:gd name="connsiteX69" fmla="*/ 798199 w 870792"/>
                  <a:gd name="connsiteY69" fmla="*/ 575360 h 807023"/>
                  <a:gd name="connsiteX70" fmla="*/ 811779 w 870792"/>
                  <a:gd name="connsiteY70" fmla="*/ 569742 h 807023"/>
                  <a:gd name="connsiteX71" fmla="*/ 479558 w 870792"/>
                  <a:gd name="connsiteY71" fmla="*/ 564983 h 807023"/>
                  <a:gd name="connsiteX72" fmla="*/ 640626 w 870792"/>
                  <a:gd name="connsiteY72" fmla="*/ 564983 h 807023"/>
                  <a:gd name="connsiteX73" fmla="*/ 647546 w 870792"/>
                  <a:gd name="connsiteY73" fmla="*/ 571903 h 807023"/>
                  <a:gd name="connsiteX74" fmla="*/ 640626 w 870792"/>
                  <a:gd name="connsiteY74" fmla="*/ 578824 h 807023"/>
                  <a:gd name="connsiteX75" fmla="*/ 479558 w 870792"/>
                  <a:gd name="connsiteY75" fmla="*/ 578824 h 807023"/>
                  <a:gd name="connsiteX76" fmla="*/ 472638 w 870792"/>
                  <a:gd name="connsiteY76" fmla="*/ 571903 h 807023"/>
                  <a:gd name="connsiteX77" fmla="*/ 479558 w 870792"/>
                  <a:gd name="connsiteY77" fmla="*/ 564983 h 807023"/>
                  <a:gd name="connsiteX78" fmla="*/ 812080 w 870792"/>
                  <a:gd name="connsiteY78" fmla="*/ 553750 h 807023"/>
                  <a:gd name="connsiteX79" fmla="*/ 780602 w 870792"/>
                  <a:gd name="connsiteY79" fmla="*/ 566735 h 807023"/>
                  <a:gd name="connsiteX80" fmla="*/ 710430 w 870792"/>
                  <a:gd name="connsiteY80" fmla="*/ 636721 h 807023"/>
                  <a:gd name="connsiteX81" fmla="*/ 763264 w 870792"/>
                  <a:gd name="connsiteY81" fmla="*/ 689556 h 807023"/>
                  <a:gd name="connsiteX82" fmla="*/ 784063 w 870792"/>
                  <a:gd name="connsiteY82" fmla="*/ 689556 h 807023"/>
                  <a:gd name="connsiteX83" fmla="*/ 843817 w 870792"/>
                  <a:gd name="connsiteY83" fmla="*/ 629801 h 807023"/>
                  <a:gd name="connsiteX84" fmla="*/ 856802 w 870792"/>
                  <a:gd name="connsiteY84" fmla="*/ 598324 h 807023"/>
                  <a:gd name="connsiteX85" fmla="*/ 843668 w 870792"/>
                  <a:gd name="connsiteY85" fmla="*/ 566735 h 807023"/>
                  <a:gd name="connsiteX86" fmla="*/ 812080 w 870792"/>
                  <a:gd name="connsiteY86" fmla="*/ 553750 h 807023"/>
                  <a:gd name="connsiteX87" fmla="*/ 247349 w 870792"/>
                  <a:gd name="connsiteY87" fmla="*/ 551589 h 807023"/>
                  <a:gd name="connsiteX88" fmla="*/ 229749 w 870792"/>
                  <a:gd name="connsiteY88" fmla="*/ 558956 h 807023"/>
                  <a:gd name="connsiteX89" fmla="*/ 222531 w 870792"/>
                  <a:gd name="connsiteY89" fmla="*/ 576556 h 807023"/>
                  <a:gd name="connsiteX90" fmla="*/ 247349 w 870792"/>
                  <a:gd name="connsiteY90" fmla="*/ 601373 h 807023"/>
                  <a:gd name="connsiteX91" fmla="*/ 264948 w 870792"/>
                  <a:gd name="connsiteY91" fmla="*/ 594155 h 807023"/>
                  <a:gd name="connsiteX92" fmla="*/ 272166 w 870792"/>
                  <a:gd name="connsiteY92" fmla="*/ 576556 h 807023"/>
                  <a:gd name="connsiteX93" fmla="*/ 264948 w 870792"/>
                  <a:gd name="connsiteY93" fmla="*/ 558956 h 807023"/>
                  <a:gd name="connsiteX94" fmla="*/ 247349 w 870792"/>
                  <a:gd name="connsiteY94" fmla="*/ 551589 h 807023"/>
                  <a:gd name="connsiteX95" fmla="*/ 132905 w 870792"/>
                  <a:gd name="connsiteY95" fmla="*/ 551589 h 807023"/>
                  <a:gd name="connsiteX96" fmla="*/ 115306 w 870792"/>
                  <a:gd name="connsiteY96" fmla="*/ 558956 h 807023"/>
                  <a:gd name="connsiteX97" fmla="*/ 108088 w 870792"/>
                  <a:gd name="connsiteY97" fmla="*/ 576556 h 807023"/>
                  <a:gd name="connsiteX98" fmla="*/ 132905 w 870792"/>
                  <a:gd name="connsiteY98" fmla="*/ 601373 h 807023"/>
                  <a:gd name="connsiteX99" fmla="*/ 150504 w 870792"/>
                  <a:gd name="connsiteY99" fmla="*/ 594155 h 807023"/>
                  <a:gd name="connsiteX100" fmla="*/ 157722 w 870792"/>
                  <a:gd name="connsiteY100" fmla="*/ 576556 h 807023"/>
                  <a:gd name="connsiteX101" fmla="*/ 150504 w 870792"/>
                  <a:gd name="connsiteY101" fmla="*/ 558956 h 807023"/>
                  <a:gd name="connsiteX102" fmla="*/ 132905 w 870792"/>
                  <a:gd name="connsiteY102" fmla="*/ 551589 h 807023"/>
                  <a:gd name="connsiteX103" fmla="*/ 247349 w 870792"/>
                  <a:gd name="connsiteY103" fmla="*/ 537712 h 807023"/>
                  <a:gd name="connsiteX104" fmla="*/ 274807 w 870792"/>
                  <a:gd name="connsiteY104" fmla="*/ 549097 h 807023"/>
                  <a:gd name="connsiteX105" fmla="*/ 286192 w 870792"/>
                  <a:gd name="connsiteY105" fmla="*/ 576519 h 807023"/>
                  <a:gd name="connsiteX106" fmla="*/ 274919 w 870792"/>
                  <a:gd name="connsiteY106" fmla="*/ 603940 h 807023"/>
                  <a:gd name="connsiteX107" fmla="*/ 247349 w 870792"/>
                  <a:gd name="connsiteY107" fmla="*/ 615325 h 807023"/>
                  <a:gd name="connsiteX108" fmla="*/ 208542 w 870792"/>
                  <a:gd name="connsiteY108" fmla="*/ 576519 h 807023"/>
                  <a:gd name="connsiteX109" fmla="*/ 219927 w 870792"/>
                  <a:gd name="connsiteY109" fmla="*/ 549097 h 807023"/>
                  <a:gd name="connsiteX110" fmla="*/ 247349 w 870792"/>
                  <a:gd name="connsiteY110" fmla="*/ 537712 h 807023"/>
                  <a:gd name="connsiteX111" fmla="*/ 132905 w 870792"/>
                  <a:gd name="connsiteY111" fmla="*/ 537712 h 807023"/>
                  <a:gd name="connsiteX112" fmla="*/ 160512 w 870792"/>
                  <a:gd name="connsiteY112" fmla="*/ 549283 h 807023"/>
                  <a:gd name="connsiteX113" fmla="*/ 171897 w 870792"/>
                  <a:gd name="connsiteY113" fmla="*/ 576704 h 807023"/>
                  <a:gd name="connsiteX114" fmla="*/ 160624 w 870792"/>
                  <a:gd name="connsiteY114" fmla="*/ 604126 h 807023"/>
                  <a:gd name="connsiteX115" fmla="*/ 133054 w 870792"/>
                  <a:gd name="connsiteY115" fmla="*/ 615511 h 807023"/>
                  <a:gd name="connsiteX116" fmla="*/ 94247 w 870792"/>
                  <a:gd name="connsiteY116" fmla="*/ 576704 h 807023"/>
                  <a:gd name="connsiteX117" fmla="*/ 105483 w 870792"/>
                  <a:gd name="connsiteY117" fmla="*/ 549097 h 807023"/>
                  <a:gd name="connsiteX118" fmla="*/ 132905 w 870792"/>
                  <a:gd name="connsiteY118" fmla="*/ 537712 h 807023"/>
                  <a:gd name="connsiteX119" fmla="*/ 247348 w 870792"/>
                  <a:gd name="connsiteY119" fmla="*/ 442612 h 807023"/>
                  <a:gd name="connsiteX120" fmla="*/ 229749 w 870792"/>
                  <a:gd name="connsiteY120" fmla="*/ 449979 h 807023"/>
                  <a:gd name="connsiteX121" fmla="*/ 222531 w 870792"/>
                  <a:gd name="connsiteY121" fmla="*/ 467578 h 807023"/>
                  <a:gd name="connsiteX122" fmla="*/ 247348 w 870792"/>
                  <a:gd name="connsiteY122" fmla="*/ 492396 h 807023"/>
                  <a:gd name="connsiteX123" fmla="*/ 264948 w 870792"/>
                  <a:gd name="connsiteY123" fmla="*/ 485178 h 807023"/>
                  <a:gd name="connsiteX124" fmla="*/ 272166 w 870792"/>
                  <a:gd name="connsiteY124" fmla="*/ 467578 h 807023"/>
                  <a:gd name="connsiteX125" fmla="*/ 264948 w 870792"/>
                  <a:gd name="connsiteY125" fmla="*/ 449979 h 807023"/>
                  <a:gd name="connsiteX126" fmla="*/ 247348 w 870792"/>
                  <a:gd name="connsiteY126" fmla="*/ 442612 h 807023"/>
                  <a:gd name="connsiteX127" fmla="*/ 133053 w 870792"/>
                  <a:gd name="connsiteY127" fmla="*/ 442612 h 807023"/>
                  <a:gd name="connsiteX128" fmla="*/ 115454 w 870792"/>
                  <a:gd name="connsiteY128" fmla="*/ 449979 h 807023"/>
                  <a:gd name="connsiteX129" fmla="*/ 108236 w 870792"/>
                  <a:gd name="connsiteY129" fmla="*/ 467578 h 807023"/>
                  <a:gd name="connsiteX130" fmla="*/ 133053 w 870792"/>
                  <a:gd name="connsiteY130" fmla="*/ 492396 h 807023"/>
                  <a:gd name="connsiteX131" fmla="*/ 150652 w 870792"/>
                  <a:gd name="connsiteY131" fmla="*/ 485178 h 807023"/>
                  <a:gd name="connsiteX132" fmla="*/ 157870 w 870792"/>
                  <a:gd name="connsiteY132" fmla="*/ 467578 h 807023"/>
                  <a:gd name="connsiteX133" fmla="*/ 157871 w 870792"/>
                  <a:gd name="connsiteY133" fmla="*/ 467578 h 807023"/>
                  <a:gd name="connsiteX134" fmla="*/ 150652 w 870792"/>
                  <a:gd name="connsiteY134" fmla="*/ 449979 h 807023"/>
                  <a:gd name="connsiteX135" fmla="*/ 133053 w 870792"/>
                  <a:gd name="connsiteY135" fmla="*/ 442612 h 807023"/>
                  <a:gd name="connsiteX136" fmla="*/ 247386 w 870792"/>
                  <a:gd name="connsiteY136" fmla="*/ 428809 h 807023"/>
                  <a:gd name="connsiteX137" fmla="*/ 274807 w 870792"/>
                  <a:gd name="connsiteY137" fmla="*/ 440194 h 807023"/>
                  <a:gd name="connsiteX138" fmla="*/ 286192 w 870792"/>
                  <a:gd name="connsiteY138" fmla="*/ 467616 h 807023"/>
                  <a:gd name="connsiteX139" fmla="*/ 274919 w 870792"/>
                  <a:gd name="connsiteY139" fmla="*/ 495037 h 807023"/>
                  <a:gd name="connsiteX140" fmla="*/ 247348 w 870792"/>
                  <a:gd name="connsiteY140" fmla="*/ 506422 h 807023"/>
                  <a:gd name="connsiteX141" fmla="*/ 208579 w 870792"/>
                  <a:gd name="connsiteY141" fmla="*/ 467616 h 807023"/>
                  <a:gd name="connsiteX142" fmla="*/ 219964 w 870792"/>
                  <a:gd name="connsiteY142" fmla="*/ 440194 h 807023"/>
                  <a:gd name="connsiteX143" fmla="*/ 247386 w 870792"/>
                  <a:gd name="connsiteY143" fmla="*/ 428809 h 807023"/>
                  <a:gd name="connsiteX144" fmla="*/ 132942 w 870792"/>
                  <a:gd name="connsiteY144" fmla="*/ 428772 h 807023"/>
                  <a:gd name="connsiteX145" fmla="*/ 160363 w 870792"/>
                  <a:gd name="connsiteY145" fmla="*/ 440157 h 807023"/>
                  <a:gd name="connsiteX146" fmla="*/ 171748 w 870792"/>
                  <a:gd name="connsiteY146" fmla="*/ 467578 h 807023"/>
                  <a:gd name="connsiteX147" fmla="*/ 160475 w 870792"/>
                  <a:gd name="connsiteY147" fmla="*/ 495000 h 807023"/>
                  <a:gd name="connsiteX148" fmla="*/ 132905 w 870792"/>
                  <a:gd name="connsiteY148" fmla="*/ 506385 h 807023"/>
                  <a:gd name="connsiteX149" fmla="*/ 94098 w 870792"/>
                  <a:gd name="connsiteY149" fmla="*/ 467578 h 807023"/>
                  <a:gd name="connsiteX150" fmla="*/ 105483 w 870792"/>
                  <a:gd name="connsiteY150" fmla="*/ 440157 h 807023"/>
                  <a:gd name="connsiteX151" fmla="*/ 132942 w 870792"/>
                  <a:gd name="connsiteY151" fmla="*/ 428772 h 807023"/>
                  <a:gd name="connsiteX152" fmla="*/ 542475 w 870792"/>
                  <a:gd name="connsiteY152" fmla="*/ 376532 h 807023"/>
                  <a:gd name="connsiteX153" fmla="*/ 542475 w 870792"/>
                  <a:gd name="connsiteY153" fmla="*/ 413181 h 807023"/>
                  <a:gd name="connsiteX154" fmla="*/ 535555 w 870792"/>
                  <a:gd name="connsiteY154" fmla="*/ 420102 h 807023"/>
                  <a:gd name="connsiteX155" fmla="*/ 498906 w 870792"/>
                  <a:gd name="connsiteY155" fmla="*/ 420102 h 807023"/>
                  <a:gd name="connsiteX156" fmla="*/ 498906 w 870792"/>
                  <a:gd name="connsiteY156" fmla="*/ 455448 h 807023"/>
                  <a:gd name="connsiteX157" fmla="*/ 535555 w 870792"/>
                  <a:gd name="connsiteY157" fmla="*/ 455448 h 807023"/>
                  <a:gd name="connsiteX158" fmla="*/ 542475 w 870792"/>
                  <a:gd name="connsiteY158" fmla="*/ 462368 h 807023"/>
                  <a:gd name="connsiteX159" fmla="*/ 542475 w 870792"/>
                  <a:gd name="connsiteY159" fmla="*/ 498868 h 807023"/>
                  <a:gd name="connsiteX160" fmla="*/ 577822 w 870792"/>
                  <a:gd name="connsiteY160" fmla="*/ 498868 h 807023"/>
                  <a:gd name="connsiteX161" fmla="*/ 577822 w 870792"/>
                  <a:gd name="connsiteY161" fmla="*/ 462368 h 807023"/>
                  <a:gd name="connsiteX162" fmla="*/ 584742 w 870792"/>
                  <a:gd name="connsiteY162" fmla="*/ 455448 h 807023"/>
                  <a:gd name="connsiteX163" fmla="*/ 621242 w 870792"/>
                  <a:gd name="connsiteY163" fmla="*/ 455448 h 807023"/>
                  <a:gd name="connsiteX164" fmla="*/ 621242 w 870792"/>
                  <a:gd name="connsiteY164" fmla="*/ 420102 h 807023"/>
                  <a:gd name="connsiteX165" fmla="*/ 584742 w 870792"/>
                  <a:gd name="connsiteY165" fmla="*/ 420102 h 807023"/>
                  <a:gd name="connsiteX166" fmla="*/ 577822 w 870792"/>
                  <a:gd name="connsiteY166" fmla="*/ 413181 h 807023"/>
                  <a:gd name="connsiteX167" fmla="*/ 577822 w 870792"/>
                  <a:gd name="connsiteY167" fmla="*/ 376532 h 807023"/>
                  <a:gd name="connsiteX168" fmla="*/ 535406 w 870792"/>
                  <a:gd name="connsiteY168" fmla="*/ 362691 h 807023"/>
                  <a:gd name="connsiteX169" fmla="*/ 584780 w 870792"/>
                  <a:gd name="connsiteY169" fmla="*/ 362691 h 807023"/>
                  <a:gd name="connsiteX170" fmla="*/ 591700 w 870792"/>
                  <a:gd name="connsiteY170" fmla="*/ 369611 h 807023"/>
                  <a:gd name="connsiteX171" fmla="*/ 591700 w 870792"/>
                  <a:gd name="connsiteY171" fmla="*/ 406261 h 807023"/>
                  <a:gd name="connsiteX172" fmla="*/ 628200 w 870792"/>
                  <a:gd name="connsiteY172" fmla="*/ 406261 h 807023"/>
                  <a:gd name="connsiteX173" fmla="*/ 635121 w 870792"/>
                  <a:gd name="connsiteY173" fmla="*/ 413181 h 807023"/>
                  <a:gd name="connsiteX174" fmla="*/ 635121 w 870792"/>
                  <a:gd name="connsiteY174" fmla="*/ 462555 h 807023"/>
                  <a:gd name="connsiteX175" fmla="*/ 628200 w 870792"/>
                  <a:gd name="connsiteY175" fmla="*/ 469475 h 807023"/>
                  <a:gd name="connsiteX176" fmla="*/ 591700 w 870792"/>
                  <a:gd name="connsiteY176" fmla="*/ 469475 h 807023"/>
                  <a:gd name="connsiteX177" fmla="*/ 591700 w 870792"/>
                  <a:gd name="connsiteY177" fmla="*/ 505975 h 807023"/>
                  <a:gd name="connsiteX178" fmla="*/ 584780 w 870792"/>
                  <a:gd name="connsiteY178" fmla="*/ 512896 h 807023"/>
                  <a:gd name="connsiteX179" fmla="*/ 535406 w 870792"/>
                  <a:gd name="connsiteY179" fmla="*/ 512896 h 807023"/>
                  <a:gd name="connsiteX180" fmla="*/ 528486 w 870792"/>
                  <a:gd name="connsiteY180" fmla="*/ 505975 h 807023"/>
                  <a:gd name="connsiteX181" fmla="*/ 528486 w 870792"/>
                  <a:gd name="connsiteY181" fmla="*/ 469475 h 807023"/>
                  <a:gd name="connsiteX182" fmla="*/ 491836 w 870792"/>
                  <a:gd name="connsiteY182" fmla="*/ 469475 h 807023"/>
                  <a:gd name="connsiteX183" fmla="*/ 484916 w 870792"/>
                  <a:gd name="connsiteY183" fmla="*/ 462555 h 807023"/>
                  <a:gd name="connsiteX184" fmla="*/ 484916 w 870792"/>
                  <a:gd name="connsiteY184" fmla="*/ 413181 h 807023"/>
                  <a:gd name="connsiteX185" fmla="*/ 491836 w 870792"/>
                  <a:gd name="connsiteY185" fmla="*/ 406261 h 807023"/>
                  <a:gd name="connsiteX186" fmla="*/ 528486 w 870792"/>
                  <a:gd name="connsiteY186" fmla="*/ 406261 h 807023"/>
                  <a:gd name="connsiteX187" fmla="*/ 528486 w 870792"/>
                  <a:gd name="connsiteY187" fmla="*/ 369611 h 807023"/>
                  <a:gd name="connsiteX188" fmla="*/ 535406 w 870792"/>
                  <a:gd name="connsiteY188" fmla="*/ 362691 h 807023"/>
                  <a:gd name="connsiteX189" fmla="*/ 52649 w 870792"/>
                  <a:gd name="connsiteY189" fmla="*/ 360340 h 807023"/>
                  <a:gd name="connsiteX190" fmla="*/ 38659 w 870792"/>
                  <a:gd name="connsiteY190" fmla="*/ 374330 h 807023"/>
                  <a:gd name="connsiteX191" fmla="*/ 38696 w 870792"/>
                  <a:gd name="connsiteY191" fmla="*/ 778886 h 807023"/>
                  <a:gd name="connsiteX192" fmla="*/ 52686 w 870792"/>
                  <a:gd name="connsiteY192" fmla="*/ 792876 h 807023"/>
                  <a:gd name="connsiteX193" fmla="*/ 327607 w 870792"/>
                  <a:gd name="connsiteY193" fmla="*/ 792876 h 807023"/>
                  <a:gd name="connsiteX194" fmla="*/ 341597 w 870792"/>
                  <a:gd name="connsiteY194" fmla="*/ 778886 h 807023"/>
                  <a:gd name="connsiteX195" fmla="*/ 341598 w 870792"/>
                  <a:gd name="connsiteY195" fmla="*/ 374330 h 807023"/>
                  <a:gd name="connsiteX196" fmla="*/ 327607 w 870792"/>
                  <a:gd name="connsiteY196" fmla="*/ 360340 h 807023"/>
                  <a:gd name="connsiteX197" fmla="*/ 462411 w 870792"/>
                  <a:gd name="connsiteY197" fmla="*/ 313172 h 807023"/>
                  <a:gd name="connsiteX198" fmla="*/ 416944 w 870792"/>
                  <a:gd name="connsiteY198" fmla="*/ 358639 h 807023"/>
                  <a:gd name="connsiteX199" fmla="*/ 416907 w 870792"/>
                  <a:gd name="connsiteY199" fmla="*/ 604536 h 807023"/>
                  <a:gd name="connsiteX200" fmla="*/ 462374 w 870792"/>
                  <a:gd name="connsiteY200" fmla="*/ 650003 h 807023"/>
                  <a:gd name="connsiteX201" fmla="*/ 677687 w 870792"/>
                  <a:gd name="connsiteY201" fmla="*/ 650003 h 807023"/>
                  <a:gd name="connsiteX202" fmla="*/ 703248 w 870792"/>
                  <a:gd name="connsiteY202" fmla="*/ 624442 h 807023"/>
                  <a:gd name="connsiteX203" fmla="*/ 703248 w 870792"/>
                  <a:gd name="connsiteY203" fmla="*/ 330615 h 807023"/>
                  <a:gd name="connsiteX204" fmla="*/ 703251 w 870792"/>
                  <a:gd name="connsiteY204" fmla="*/ 330622 h 807023"/>
                  <a:gd name="connsiteX205" fmla="*/ 703248 w 870792"/>
                  <a:gd name="connsiteY205" fmla="*/ 330614 h 807023"/>
                  <a:gd name="connsiteX206" fmla="*/ 703248 w 870792"/>
                  <a:gd name="connsiteY206" fmla="*/ 330615 h 807023"/>
                  <a:gd name="connsiteX207" fmla="*/ 698154 w 870792"/>
                  <a:gd name="connsiteY207" fmla="*/ 318270 h 807023"/>
                  <a:gd name="connsiteX208" fmla="*/ 685801 w 870792"/>
                  <a:gd name="connsiteY208" fmla="*/ 313172 h 807023"/>
                  <a:gd name="connsiteX209" fmla="*/ 776991 w 870792"/>
                  <a:gd name="connsiteY209" fmla="*/ 256615 h 807023"/>
                  <a:gd name="connsiteX210" fmla="*/ 828672 w 870792"/>
                  <a:gd name="connsiteY210" fmla="*/ 256615 h 807023"/>
                  <a:gd name="connsiteX211" fmla="*/ 835592 w 870792"/>
                  <a:gd name="connsiteY211" fmla="*/ 263536 h 807023"/>
                  <a:gd name="connsiteX212" fmla="*/ 828672 w 870792"/>
                  <a:gd name="connsiteY212" fmla="*/ 270456 h 807023"/>
                  <a:gd name="connsiteX213" fmla="*/ 776991 w 870792"/>
                  <a:gd name="connsiteY213" fmla="*/ 270456 h 807023"/>
                  <a:gd name="connsiteX214" fmla="*/ 770071 w 870792"/>
                  <a:gd name="connsiteY214" fmla="*/ 263536 h 807023"/>
                  <a:gd name="connsiteX215" fmla="*/ 776991 w 870792"/>
                  <a:gd name="connsiteY215" fmla="*/ 256615 h 807023"/>
                  <a:gd name="connsiteX216" fmla="*/ 784922 w 870792"/>
                  <a:gd name="connsiteY216" fmla="*/ 186028 h 807023"/>
                  <a:gd name="connsiteX217" fmla="*/ 794893 w 870792"/>
                  <a:gd name="connsiteY217" fmla="*/ 186028 h 807023"/>
                  <a:gd name="connsiteX218" fmla="*/ 794893 w 870792"/>
                  <a:gd name="connsiteY218" fmla="*/ 195999 h 807023"/>
                  <a:gd name="connsiteX219" fmla="*/ 752179 w 870792"/>
                  <a:gd name="connsiteY219" fmla="*/ 238713 h 807023"/>
                  <a:gd name="connsiteX220" fmla="*/ 747268 w 870792"/>
                  <a:gd name="connsiteY220" fmla="*/ 240723 h 807023"/>
                  <a:gd name="connsiteX221" fmla="*/ 742208 w 870792"/>
                  <a:gd name="connsiteY221" fmla="*/ 238713 h 807023"/>
                  <a:gd name="connsiteX222" fmla="*/ 742208 w 870792"/>
                  <a:gd name="connsiteY222" fmla="*/ 228742 h 807023"/>
                  <a:gd name="connsiteX223" fmla="*/ 812191 w 870792"/>
                  <a:gd name="connsiteY223" fmla="*/ 158606 h 807023"/>
                  <a:gd name="connsiteX224" fmla="*/ 822163 w 870792"/>
                  <a:gd name="connsiteY224" fmla="*/ 158606 h 807023"/>
                  <a:gd name="connsiteX225" fmla="*/ 822163 w 870792"/>
                  <a:gd name="connsiteY225" fmla="*/ 168577 h 807023"/>
                  <a:gd name="connsiteX226" fmla="*/ 814386 w 870792"/>
                  <a:gd name="connsiteY226" fmla="*/ 176354 h 807023"/>
                  <a:gd name="connsiteX227" fmla="*/ 809475 w 870792"/>
                  <a:gd name="connsiteY227" fmla="*/ 178363 h 807023"/>
                  <a:gd name="connsiteX228" fmla="*/ 804415 w 870792"/>
                  <a:gd name="connsiteY228" fmla="*/ 176354 h 807023"/>
                  <a:gd name="connsiteX229" fmla="*/ 804415 w 870792"/>
                  <a:gd name="connsiteY229" fmla="*/ 166382 h 807023"/>
                  <a:gd name="connsiteX230" fmla="*/ 717235 w 870792"/>
                  <a:gd name="connsiteY230" fmla="*/ 145178 h 807023"/>
                  <a:gd name="connsiteX231" fmla="*/ 724156 w 870792"/>
                  <a:gd name="connsiteY231" fmla="*/ 152098 h 807023"/>
                  <a:gd name="connsiteX232" fmla="*/ 724156 w 870792"/>
                  <a:gd name="connsiteY232" fmla="*/ 203779 h 807023"/>
                  <a:gd name="connsiteX233" fmla="*/ 717235 w 870792"/>
                  <a:gd name="connsiteY233" fmla="*/ 210699 h 807023"/>
                  <a:gd name="connsiteX234" fmla="*/ 710315 w 870792"/>
                  <a:gd name="connsiteY234" fmla="*/ 203779 h 807023"/>
                  <a:gd name="connsiteX235" fmla="*/ 710315 w 870792"/>
                  <a:gd name="connsiteY235" fmla="*/ 152098 h 807023"/>
                  <a:gd name="connsiteX236" fmla="*/ 717235 w 870792"/>
                  <a:gd name="connsiteY236" fmla="*/ 145178 h 807023"/>
                  <a:gd name="connsiteX237" fmla="*/ 321097 w 870792"/>
                  <a:gd name="connsiteY237" fmla="*/ 139666 h 807023"/>
                  <a:gd name="connsiteX238" fmla="*/ 321097 w 870792"/>
                  <a:gd name="connsiteY238" fmla="*/ 150940 h 807023"/>
                  <a:gd name="connsiteX239" fmla="*/ 305805 w 870792"/>
                  <a:gd name="connsiteY239" fmla="*/ 183980 h 807023"/>
                  <a:gd name="connsiteX240" fmla="*/ 226293 w 870792"/>
                  <a:gd name="connsiteY240" fmla="*/ 252106 h 807023"/>
                  <a:gd name="connsiteX241" fmla="*/ 205941 w 870792"/>
                  <a:gd name="connsiteY241" fmla="*/ 296419 h 807023"/>
                  <a:gd name="connsiteX242" fmla="*/ 205941 w 870792"/>
                  <a:gd name="connsiteY242" fmla="*/ 346351 h 807023"/>
                  <a:gd name="connsiteX243" fmla="*/ 327756 w 870792"/>
                  <a:gd name="connsiteY243" fmla="*/ 346351 h 807023"/>
                  <a:gd name="connsiteX244" fmla="*/ 355736 w 870792"/>
                  <a:gd name="connsiteY244" fmla="*/ 374330 h 807023"/>
                  <a:gd name="connsiteX245" fmla="*/ 355736 w 870792"/>
                  <a:gd name="connsiteY245" fmla="*/ 778886 h 807023"/>
                  <a:gd name="connsiteX246" fmla="*/ 351680 w 870792"/>
                  <a:gd name="connsiteY246" fmla="*/ 793025 h 807023"/>
                  <a:gd name="connsiteX247" fmla="*/ 351683 w 870792"/>
                  <a:gd name="connsiteY247" fmla="*/ 793170 h 807023"/>
                  <a:gd name="connsiteX248" fmla="*/ 548393 w 870792"/>
                  <a:gd name="connsiteY248" fmla="*/ 793170 h 807023"/>
                  <a:gd name="connsiteX249" fmla="*/ 527483 w 870792"/>
                  <a:gd name="connsiteY249" fmla="*/ 748299 h 807023"/>
                  <a:gd name="connsiteX250" fmla="*/ 544673 w 870792"/>
                  <a:gd name="connsiteY250" fmla="*/ 706887 h 807023"/>
                  <a:gd name="connsiteX251" fmla="*/ 585935 w 870792"/>
                  <a:gd name="connsiteY251" fmla="*/ 689697 h 807023"/>
                  <a:gd name="connsiteX252" fmla="*/ 637987 w 870792"/>
                  <a:gd name="connsiteY252" fmla="*/ 689697 h 807023"/>
                  <a:gd name="connsiteX253" fmla="*/ 663548 w 870792"/>
                  <a:gd name="connsiteY253" fmla="*/ 664136 h 807023"/>
                  <a:gd name="connsiteX254" fmla="*/ 462371 w 870792"/>
                  <a:gd name="connsiteY254" fmla="*/ 664136 h 807023"/>
                  <a:gd name="connsiteX255" fmla="*/ 402914 w 870792"/>
                  <a:gd name="connsiteY255" fmla="*/ 604679 h 807023"/>
                  <a:gd name="connsiteX256" fmla="*/ 402914 w 870792"/>
                  <a:gd name="connsiteY256" fmla="*/ 358629 h 807023"/>
                  <a:gd name="connsiteX257" fmla="*/ 462371 w 870792"/>
                  <a:gd name="connsiteY257" fmla="*/ 299172 h 807023"/>
                  <a:gd name="connsiteX258" fmla="*/ 685799 w 870792"/>
                  <a:gd name="connsiteY258" fmla="*/ 299135 h 807023"/>
                  <a:gd name="connsiteX259" fmla="*/ 703249 w 870792"/>
                  <a:gd name="connsiteY259" fmla="*/ 304493 h 807023"/>
                  <a:gd name="connsiteX260" fmla="*/ 703249 w 870792"/>
                  <a:gd name="connsiteY260" fmla="*/ 296419 h 807023"/>
                  <a:gd name="connsiteX261" fmla="*/ 682897 w 870792"/>
                  <a:gd name="connsiteY261" fmla="*/ 252106 h 807023"/>
                  <a:gd name="connsiteX262" fmla="*/ 603385 w 870792"/>
                  <a:gd name="connsiteY262" fmla="*/ 183980 h 807023"/>
                  <a:gd name="connsiteX263" fmla="*/ 588092 w 870792"/>
                  <a:gd name="connsiteY263" fmla="*/ 150940 h 807023"/>
                  <a:gd name="connsiteX264" fmla="*/ 588092 w 870792"/>
                  <a:gd name="connsiteY264" fmla="*/ 139666 h 807023"/>
                  <a:gd name="connsiteX265" fmla="*/ 567178 w 870792"/>
                  <a:gd name="connsiteY265" fmla="*/ 45166 h 807023"/>
                  <a:gd name="connsiteX266" fmla="*/ 574098 w 870792"/>
                  <a:gd name="connsiteY266" fmla="*/ 52086 h 807023"/>
                  <a:gd name="connsiteX267" fmla="*/ 574061 w 870792"/>
                  <a:gd name="connsiteY267" fmla="*/ 87879 h 807023"/>
                  <a:gd name="connsiteX268" fmla="*/ 567141 w 870792"/>
                  <a:gd name="connsiteY268" fmla="*/ 94800 h 807023"/>
                  <a:gd name="connsiteX269" fmla="*/ 560257 w 870792"/>
                  <a:gd name="connsiteY269" fmla="*/ 87731 h 807023"/>
                  <a:gd name="connsiteX270" fmla="*/ 560257 w 870792"/>
                  <a:gd name="connsiteY270" fmla="*/ 52086 h 807023"/>
                  <a:gd name="connsiteX271" fmla="*/ 567178 w 870792"/>
                  <a:gd name="connsiteY271" fmla="*/ 45166 h 807023"/>
                  <a:gd name="connsiteX272" fmla="*/ 510885 w 870792"/>
                  <a:gd name="connsiteY272" fmla="*/ 45166 h 807023"/>
                  <a:gd name="connsiteX273" fmla="*/ 517806 w 870792"/>
                  <a:gd name="connsiteY273" fmla="*/ 52086 h 807023"/>
                  <a:gd name="connsiteX274" fmla="*/ 517806 w 870792"/>
                  <a:gd name="connsiteY274" fmla="*/ 87879 h 807023"/>
                  <a:gd name="connsiteX275" fmla="*/ 510885 w 870792"/>
                  <a:gd name="connsiteY275" fmla="*/ 94800 h 807023"/>
                  <a:gd name="connsiteX276" fmla="*/ 503965 w 870792"/>
                  <a:gd name="connsiteY276" fmla="*/ 87731 h 807023"/>
                  <a:gd name="connsiteX277" fmla="*/ 503965 w 870792"/>
                  <a:gd name="connsiteY277" fmla="*/ 52086 h 807023"/>
                  <a:gd name="connsiteX278" fmla="*/ 510885 w 870792"/>
                  <a:gd name="connsiteY278" fmla="*/ 45166 h 807023"/>
                  <a:gd name="connsiteX279" fmla="*/ 454593 w 870792"/>
                  <a:gd name="connsiteY279" fmla="*/ 45166 h 807023"/>
                  <a:gd name="connsiteX280" fmla="*/ 461514 w 870792"/>
                  <a:gd name="connsiteY280" fmla="*/ 52086 h 807023"/>
                  <a:gd name="connsiteX281" fmla="*/ 461514 w 870792"/>
                  <a:gd name="connsiteY281" fmla="*/ 87879 h 807023"/>
                  <a:gd name="connsiteX282" fmla="*/ 454593 w 870792"/>
                  <a:gd name="connsiteY282" fmla="*/ 94800 h 807023"/>
                  <a:gd name="connsiteX283" fmla="*/ 447673 w 870792"/>
                  <a:gd name="connsiteY283" fmla="*/ 87731 h 807023"/>
                  <a:gd name="connsiteX284" fmla="*/ 447673 w 870792"/>
                  <a:gd name="connsiteY284" fmla="*/ 52086 h 807023"/>
                  <a:gd name="connsiteX285" fmla="*/ 454593 w 870792"/>
                  <a:gd name="connsiteY285" fmla="*/ 45166 h 807023"/>
                  <a:gd name="connsiteX286" fmla="*/ 398300 w 870792"/>
                  <a:gd name="connsiteY286" fmla="*/ 45166 h 807023"/>
                  <a:gd name="connsiteX287" fmla="*/ 405221 w 870792"/>
                  <a:gd name="connsiteY287" fmla="*/ 52086 h 807023"/>
                  <a:gd name="connsiteX288" fmla="*/ 405221 w 870792"/>
                  <a:gd name="connsiteY288" fmla="*/ 87879 h 807023"/>
                  <a:gd name="connsiteX289" fmla="*/ 398300 w 870792"/>
                  <a:gd name="connsiteY289" fmla="*/ 94800 h 807023"/>
                  <a:gd name="connsiteX290" fmla="*/ 391380 w 870792"/>
                  <a:gd name="connsiteY290" fmla="*/ 87731 h 807023"/>
                  <a:gd name="connsiteX291" fmla="*/ 391380 w 870792"/>
                  <a:gd name="connsiteY291" fmla="*/ 52086 h 807023"/>
                  <a:gd name="connsiteX292" fmla="*/ 398300 w 870792"/>
                  <a:gd name="connsiteY292" fmla="*/ 45166 h 807023"/>
                  <a:gd name="connsiteX293" fmla="*/ 342046 w 870792"/>
                  <a:gd name="connsiteY293" fmla="*/ 45166 h 807023"/>
                  <a:gd name="connsiteX294" fmla="*/ 348966 w 870792"/>
                  <a:gd name="connsiteY294" fmla="*/ 52086 h 807023"/>
                  <a:gd name="connsiteX295" fmla="*/ 348966 w 870792"/>
                  <a:gd name="connsiteY295" fmla="*/ 87879 h 807023"/>
                  <a:gd name="connsiteX296" fmla="*/ 342046 w 870792"/>
                  <a:gd name="connsiteY296" fmla="*/ 94800 h 807023"/>
                  <a:gd name="connsiteX297" fmla="*/ 335125 w 870792"/>
                  <a:gd name="connsiteY297" fmla="*/ 87731 h 807023"/>
                  <a:gd name="connsiteX298" fmla="*/ 335125 w 870792"/>
                  <a:gd name="connsiteY298" fmla="*/ 52086 h 807023"/>
                  <a:gd name="connsiteX299" fmla="*/ 342046 w 870792"/>
                  <a:gd name="connsiteY299" fmla="*/ 45166 h 807023"/>
                  <a:gd name="connsiteX300" fmla="*/ 306362 w 870792"/>
                  <a:gd name="connsiteY300" fmla="*/ 13987 h 807023"/>
                  <a:gd name="connsiteX301" fmla="*/ 292372 w 870792"/>
                  <a:gd name="connsiteY301" fmla="*/ 27978 h 807023"/>
                  <a:gd name="connsiteX302" fmla="*/ 292372 w 870792"/>
                  <a:gd name="connsiteY302" fmla="*/ 111842 h 807023"/>
                  <a:gd name="connsiteX303" fmla="*/ 306362 w 870792"/>
                  <a:gd name="connsiteY303" fmla="*/ 125833 h 807023"/>
                  <a:gd name="connsiteX304" fmla="*/ 306365 w 870792"/>
                  <a:gd name="connsiteY304" fmla="*/ 125981 h 807023"/>
                  <a:gd name="connsiteX305" fmla="*/ 314178 w 870792"/>
                  <a:gd name="connsiteY305" fmla="*/ 125981 h 807023"/>
                  <a:gd name="connsiteX306" fmla="*/ 595013 w 870792"/>
                  <a:gd name="connsiteY306" fmla="*/ 125944 h 807023"/>
                  <a:gd name="connsiteX307" fmla="*/ 602790 w 870792"/>
                  <a:gd name="connsiteY307" fmla="*/ 125944 h 807023"/>
                  <a:gd name="connsiteX308" fmla="*/ 616780 w 870792"/>
                  <a:gd name="connsiteY308" fmla="*/ 111954 h 807023"/>
                  <a:gd name="connsiteX309" fmla="*/ 616780 w 870792"/>
                  <a:gd name="connsiteY309" fmla="*/ 27978 h 807023"/>
                  <a:gd name="connsiteX310" fmla="*/ 602790 w 870792"/>
                  <a:gd name="connsiteY310" fmla="*/ 13987 h 807023"/>
                  <a:gd name="connsiteX311" fmla="*/ 306360 w 870792"/>
                  <a:gd name="connsiteY311" fmla="*/ 0 h 807023"/>
                  <a:gd name="connsiteX312" fmla="*/ 602826 w 870792"/>
                  <a:gd name="connsiteY312" fmla="*/ 0 h 807023"/>
                  <a:gd name="connsiteX313" fmla="*/ 630806 w 870792"/>
                  <a:gd name="connsiteY313" fmla="*/ 27979 h 807023"/>
                  <a:gd name="connsiteX314" fmla="*/ 630768 w 870792"/>
                  <a:gd name="connsiteY314" fmla="*/ 111844 h 807023"/>
                  <a:gd name="connsiteX315" fmla="*/ 602789 w 870792"/>
                  <a:gd name="connsiteY315" fmla="*/ 139824 h 807023"/>
                  <a:gd name="connsiteX316" fmla="*/ 602082 w 870792"/>
                  <a:gd name="connsiteY316" fmla="*/ 139824 h 807023"/>
                  <a:gd name="connsiteX317" fmla="*/ 602082 w 870792"/>
                  <a:gd name="connsiteY317" fmla="*/ 151098 h 807023"/>
                  <a:gd name="connsiteX318" fmla="*/ 612462 w 870792"/>
                  <a:gd name="connsiteY318" fmla="*/ 173460 h 807023"/>
                  <a:gd name="connsiteX319" fmla="*/ 691974 w 870792"/>
                  <a:gd name="connsiteY319" fmla="*/ 241585 h 807023"/>
                  <a:gd name="connsiteX320" fmla="*/ 717237 w 870792"/>
                  <a:gd name="connsiteY320" fmla="*/ 296428 h 807023"/>
                  <a:gd name="connsiteX321" fmla="*/ 717237 w 870792"/>
                  <a:gd name="connsiteY321" fmla="*/ 610344 h 807023"/>
                  <a:gd name="connsiteX322" fmla="*/ 770778 w 870792"/>
                  <a:gd name="connsiteY322" fmla="*/ 556803 h 807023"/>
                  <a:gd name="connsiteX323" fmla="*/ 812190 w 870792"/>
                  <a:gd name="connsiteY323" fmla="*/ 539762 h 807023"/>
                  <a:gd name="connsiteX324" fmla="*/ 853602 w 870792"/>
                  <a:gd name="connsiteY324" fmla="*/ 556951 h 807023"/>
                  <a:gd name="connsiteX325" fmla="*/ 870792 w 870792"/>
                  <a:gd name="connsiteY325" fmla="*/ 598363 h 807023"/>
                  <a:gd name="connsiteX326" fmla="*/ 853602 w 870792"/>
                  <a:gd name="connsiteY326" fmla="*/ 639775 h 807023"/>
                  <a:gd name="connsiteX327" fmla="*/ 803521 w 870792"/>
                  <a:gd name="connsiteY327" fmla="*/ 689856 h 807023"/>
                  <a:gd name="connsiteX328" fmla="*/ 839612 w 870792"/>
                  <a:gd name="connsiteY328" fmla="*/ 706747 h 807023"/>
                  <a:gd name="connsiteX329" fmla="*/ 856802 w 870792"/>
                  <a:gd name="connsiteY329" fmla="*/ 748159 h 807023"/>
                  <a:gd name="connsiteX330" fmla="*/ 835892 w 870792"/>
                  <a:gd name="connsiteY330" fmla="*/ 793030 h 807023"/>
                  <a:gd name="connsiteX331" fmla="*/ 850328 w 870792"/>
                  <a:gd name="connsiteY331" fmla="*/ 793030 h 807023"/>
                  <a:gd name="connsiteX332" fmla="*/ 850328 w 870792"/>
                  <a:gd name="connsiteY332" fmla="*/ 793033 h 807023"/>
                  <a:gd name="connsiteX333" fmla="*/ 857137 w 870792"/>
                  <a:gd name="connsiteY333" fmla="*/ 800102 h 807023"/>
                  <a:gd name="connsiteX334" fmla="*/ 850216 w 870792"/>
                  <a:gd name="connsiteY334" fmla="*/ 807023 h 807023"/>
                  <a:gd name="connsiteX335" fmla="*/ 6920 w 870792"/>
                  <a:gd name="connsiteY335" fmla="*/ 807023 h 807023"/>
                  <a:gd name="connsiteX336" fmla="*/ 0 w 870792"/>
                  <a:gd name="connsiteY336" fmla="*/ 800102 h 807023"/>
                  <a:gd name="connsiteX337" fmla="*/ 6920 w 870792"/>
                  <a:gd name="connsiteY337" fmla="*/ 793182 h 807023"/>
                  <a:gd name="connsiteX338" fmla="*/ 28277 w 870792"/>
                  <a:gd name="connsiteY338" fmla="*/ 793182 h 807023"/>
                  <a:gd name="connsiteX339" fmla="*/ 28761 w 870792"/>
                  <a:gd name="connsiteY339" fmla="*/ 793145 h 807023"/>
                  <a:gd name="connsiteX340" fmla="*/ 24705 w 870792"/>
                  <a:gd name="connsiteY340" fmla="*/ 779006 h 807023"/>
                  <a:gd name="connsiteX341" fmla="*/ 24705 w 870792"/>
                  <a:gd name="connsiteY341" fmla="*/ 374489 h 807023"/>
                  <a:gd name="connsiteX342" fmla="*/ 52685 w 870792"/>
                  <a:gd name="connsiteY342" fmla="*/ 346509 h 807023"/>
                  <a:gd name="connsiteX343" fmla="*/ 191912 w 870792"/>
                  <a:gd name="connsiteY343" fmla="*/ 346472 h 807023"/>
                  <a:gd name="connsiteX344" fmla="*/ 191912 w 870792"/>
                  <a:gd name="connsiteY344" fmla="*/ 296540 h 807023"/>
                  <a:gd name="connsiteX345" fmla="*/ 217175 w 870792"/>
                  <a:gd name="connsiteY345" fmla="*/ 241697 h 807023"/>
                  <a:gd name="connsiteX346" fmla="*/ 296687 w 870792"/>
                  <a:gd name="connsiteY346" fmla="*/ 173571 h 807023"/>
                  <a:gd name="connsiteX347" fmla="*/ 307067 w 870792"/>
                  <a:gd name="connsiteY347" fmla="*/ 151209 h 807023"/>
                  <a:gd name="connsiteX348" fmla="*/ 307067 w 870792"/>
                  <a:gd name="connsiteY348" fmla="*/ 139935 h 807023"/>
                  <a:gd name="connsiteX349" fmla="*/ 306360 w 870792"/>
                  <a:gd name="connsiteY349" fmla="*/ 139935 h 807023"/>
                  <a:gd name="connsiteX350" fmla="*/ 278381 w 870792"/>
                  <a:gd name="connsiteY350" fmla="*/ 111956 h 807023"/>
                  <a:gd name="connsiteX351" fmla="*/ 278381 w 870792"/>
                  <a:gd name="connsiteY351" fmla="*/ 27979 h 807023"/>
                  <a:gd name="connsiteX352" fmla="*/ 306360 w 870792"/>
                  <a:gd name="connsiteY352" fmla="*/ 0 h 80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</a:cxnLst>
                <a:rect l="l" t="t" r="r" b="b"/>
                <a:pathLst>
                  <a:path w="870792" h="807023">
                    <a:moveTo>
                      <a:pt x="699232" y="703687"/>
                    </a:moveTo>
                    <a:lnTo>
                      <a:pt x="699195" y="792872"/>
                    </a:lnTo>
                    <a:lnTo>
                      <a:pt x="798350" y="792872"/>
                    </a:lnTo>
                    <a:cubicBezTo>
                      <a:pt x="822907" y="792872"/>
                      <a:pt x="842813" y="772817"/>
                      <a:pt x="842999" y="748410"/>
                    </a:cubicBezTo>
                    <a:cubicBezTo>
                      <a:pt x="842999" y="736466"/>
                      <a:pt x="838236" y="725192"/>
                      <a:pt x="829865" y="716821"/>
                    </a:cubicBezTo>
                    <a:cubicBezTo>
                      <a:pt x="821493" y="708301"/>
                      <a:pt x="810368" y="703687"/>
                      <a:pt x="798387" y="703687"/>
                    </a:cubicBezTo>
                    <a:close/>
                    <a:moveTo>
                      <a:pt x="585936" y="703687"/>
                    </a:moveTo>
                    <a:cubicBezTo>
                      <a:pt x="573956" y="703687"/>
                      <a:pt x="562830" y="708301"/>
                      <a:pt x="554459" y="716672"/>
                    </a:cubicBezTo>
                    <a:cubicBezTo>
                      <a:pt x="545938" y="725155"/>
                      <a:pt x="541325" y="736280"/>
                      <a:pt x="541325" y="748261"/>
                    </a:cubicBezTo>
                    <a:cubicBezTo>
                      <a:pt x="541325" y="772817"/>
                      <a:pt x="561417" y="792872"/>
                      <a:pt x="585936" y="792872"/>
                    </a:cubicBezTo>
                    <a:lnTo>
                      <a:pt x="685053" y="792872"/>
                    </a:lnTo>
                    <a:lnTo>
                      <a:pt x="685091" y="703687"/>
                    </a:lnTo>
                    <a:close/>
                    <a:moveTo>
                      <a:pt x="247349" y="660680"/>
                    </a:moveTo>
                    <a:cubicBezTo>
                      <a:pt x="240576" y="660680"/>
                      <a:pt x="234363" y="663285"/>
                      <a:pt x="229749" y="668047"/>
                    </a:cubicBezTo>
                    <a:cubicBezTo>
                      <a:pt x="225136" y="672810"/>
                      <a:pt x="222531" y="679024"/>
                      <a:pt x="222531" y="685647"/>
                    </a:cubicBezTo>
                    <a:cubicBezTo>
                      <a:pt x="222531" y="699339"/>
                      <a:pt x="233656" y="710464"/>
                      <a:pt x="247349" y="710464"/>
                    </a:cubicBezTo>
                    <a:cubicBezTo>
                      <a:pt x="253972" y="710464"/>
                      <a:pt x="260185" y="708008"/>
                      <a:pt x="264948" y="703246"/>
                    </a:cubicBezTo>
                    <a:cubicBezTo>
                      <a:pt x="269562" y="698632"/>
                      <a:pt x="272166" y="692269"/>
                      <a:pt x="272166" y="685647"/>
                    </a:cubicBezTo>
                    <a:cubicBezTo>
                      <a:pt x="272166" y="679023"/>
                      <a:pt x="269562" y="672661"/>
                      <a:pt x="264948" y="668047"/>
                    </a:cubicBezTo>
                    <a:cubicBezTo>
                      <a:pt x="260185" y="663285"/>
                      <a:pt x="253971" y="660680"/>
                      <a:pt x="247349" y="660680"/>
                    </a:cubicBezTo>
                    <a:close/>
                    <a:moveTo>
                      <a:pt x="132906" y="660680"/>
                    </a:moveTo>
                    <a:cubicBezTo>
                      <a:pt x="126133" y="660680"/>
                      <a:pt x="119920" y="663285"/>
                      <a:pt x="115306" y="668047"/>
                    </a:cubicBezTo>
                    <a:cubicBezTo>
                      <a:pt x="110693" y="672810"/>
                      <a:pt x="108088" y="679024"/>
                      <a:pt x="108088" y="685647"/>
                    </a:cubicBezTo>
                    <a:cubicBezTo>
                      <a:pt x="108088" y="699339"/>
                      <a:pt x="119213" y="710464"/>
                      <a:pt x="132906" y="710464"/>
                    </a:cubicBezTo>
                    <a:cubicBezTo>
                      <a:pt x="139529" y="710464"/>
                      <a:pt x="145742" y="708008"/>
                      <a:pt x="150505" y="703246"/>
                    </a:cubicBezTo>
                    <a:cubicBezTo>
                      <a:pt x="155267" y="698632"/>
                      <a:pt x="157872" y="692269"/>
                      <a:pt x="157723" y="685647"/>
                    </a:cubicBezTo>
                    <a:cubicBezTo>
                      <a:pt x="157723" y="679023"/>
                      <a:pt x="155119" y="672661"/>
                      <a:pt x="150505" y="668047"/>
                    </a:cubicBezTo>
                    <a:cubicBezTo>
                      <a:pt x="145742" y="663285"/>
                      <a:pt x="139528" y="660680"/>
                      <a:pt x="132906" y="660680"/>
                    </a:cubicBezTo>
                    <a:close/>
                    <a:moveTo>
                      <a:pt x="247349" y="646840"/>
                    </a:moveTo>
                    <a:cubicBezTo>
                      <a:pt x="257729" y="646840"/>
                      <a:pt x="267403" y="650858"/>
                      <a:pt x="274807" y="658225"/>
                    </a:cubicBezTo>
                    <a:cubicBezTo>
                      <a:pt x="282137" y="665443"/>
                      <a:pt x="286192" y="675266"/>
                      <a:pt x="286192" y="685647"/>
                    </a:cubicBezTo>
                    <a:cubicBezTo>
                      <a:pt x="286192" y="695878"/>
                      <a:pt x="282286" y="705701"/>
                      <a:pt x="274919" y="713068"/>
                    </a:cubicBezTo>
                    <a:cubicBezTo>
                      <a:pt x="267403" y="720398"/>
                      <a:pt x="257580" y="724453"/>
                      <a:pt x="247349" y="724453"/>
                    </a:cubicBezTo>
                    <a:cubicBezTo>
                      <a:pt x="225992" y="724453"/>
                      <a:pt x="208542" y="707004"/>
                      <a:pt x="208542" y="685647"/>
                    </a:cubicBezTo>
                    <a:cubicBezTo>
                      <a:pt x="208542" y="675266"/>
                      <a:pt x="212560" y="665592"/>
                      <a:pt x="219927" y="658225"/>
                    </a:cubicBezTo>
                    <a:cubicBezTo>
                      <a:pt x="227145" y="650895"/>
                      <a:pt x="236968" y="646840"/>
                      <a:pt x="247349" y="646840"/>
                    </a:cubicBezTo>
                    <a:close/>
                    <a:moveTo>
                      <a:pt x="132906" y="646840"/>
                    </a:moveTo>
                    <a:cubicBezTo>
                      <a:pt x="143286" y="646840"/>
                      <a:pt x="153109" y="650858"/>
                      <a:pt x="160364" y="658225"/>
                    </a:cubicBezTo>
                    <a:cubicBezTo>
                      <a:pt x="167694" y="665443"/>
                      <a:pt x="171749" y="675266"/>
                      <a:pt x="171749" y="685647"/>
                    </a:cubicBezTo>
                    <a:cubicBezTo>
                      <a:pt x="171749" y="695878"/>
                      <a:pt x="167843" y="705701"/>
                      <a:pt x="160476" y="713068"/>
                    </a:cubicBezTo>
                    <a:cubicBezTo>
                      <a:pt x="152960" y="720398"/>
                      <a:pt x="143137" y="724453"/>
                      <a:pt x="132906" y="724453"/>
                    </a:cubicBezTo>
                    <a:cubicBezTo>
                      <a:pt x="111549" y="724453"/>
                      <a:pt x="94099" y="707004"/>
                      <a:pt x="94099" y="685647"/>
                    </a:cubicBezTo>
                    <a:cubicBezTo>
                      <a:pt x="94099" y="675266"/>
                      <a:pt x="98117" y="665592"/>
                      <a:pt x="105484" y="658225"/>
                    </a:cubicBezTo>
                    <a:cubicBezTo>
                      <a:pt x="112702" y="650895"/>
                      <a:pt x="122525" y="646840"/>
                      <a:pt x="132906" y="646840"/>
                    </a:cubicBezTo>
                    <a:close/>
                    <a:moveTo>
                      <a:pt x="700643" y="646835"/>
                    </a:moveTo>
                    <a:lnTo>
                      <a:pt x="657780" y="689697"/>
                    </a:lnTo>
                    <a:lnTo>
                      <a:pt x="743505" y="689697"/>
                    </a:lnTo>
                    <a:close/>
                    <a:moveTo>
                      <a:pt x="541618" y="596606"/>
                    </a:moveTo>
                    <a:lnTo>
                      <a:pt x="585486" y="596606"/>
                    </a:lnTo>
                    <a:cubicBezTo>
                      <a:pt x="589244" y="596606"/>
                      <a:pt x="592406" y="599768"/>
                      <a:pt x="592406" y="603526"/>
                    </a:cubicBezTo>
                    <a:cubicBezTo>
                      <a:pt x="592406" y="607284"/>
                      <a:pt x="589392" y="610447"/>
                      <a:pt x="585486" y="610447"/>
                    </a:cubicBezTo>
                    <a:lnTo>
                      <a:pt x="541618" y="610447"/>
                    </a:lnTo>
                    <a:cubicBezTo>
                      <a:pt x="537860" y="610447"/>
                      <a:pt x="534698" y="607284"/>
                      <a:pt x="534698" y="603526"/>
                    </a:cubicBezTo>
                    <a:cubicBezTo>
                      <a:pt x="534698" y="599768"/>
                      <a:pt x="537711" y="596606"/>
                      <a:pt x="541618" y="596606"/>
                    </a:cubicBezTo>
                    <a:close/>
                    <a:moveTo>
                      <a:pt x="479705" y="596606"/>
                    </a:moveTo>
                    <a:lnTo>
                      <a:pt x="504523" y="596606"/>
                    </a:lnTo>
                    <a:cubicBezTo>
                      <a:pt x="508281" y="596606"/>
                      <a:pt x="511443" y="599768"/>
                      <a:pt x="511443" y="603526"/>
                    </a:cubicBezTo>
                    <a:cubicBezTo>
                      <a:pt x="511443" y="607284"/>
                      <a:pt x="508429" y="610447"/>
                      <a:pt x="504523" y="610447"/>
                    </a:cubicBezTo>
                    <a:lnTo>
                      <a:pt x="479705" y="610447"/>
                    </a:lnTo>
                    <a:cubicBezTo>
                      <a:pt x="475947" y="610447"/>
                      <a:pt x="472785" y="607284"/>
                      <a:pt x="472785" y="603526"/>
                    </a:cubicBezTo>
                    <a:cubicBezTo>
                      <a:pt x="472785" y="599768"/>
                      <a:pt x="475798" y="596606"/>
                      <a:pt x="479705" y="596606"/>
                    </a:cubicBezTo>
                    <a:close/>
                    <a:moveTo>
                      <a:pt x="811779" y="569742"/>
                    </a:moveTo>
                    <a:cubicBezTo>
                      <a:pt x="817249" y="569742"/>
                      <a:pt x="822160" y="571751"/>
                      <a:pt x="825918" y="575509"/>
                    </a:cubicBezTo>
                    <a:cubicBezTo>
                      <a:pt x="828672" y="578262"/>
                      <a:pt x="828672" y="582727"/>
                      <a:pt x="825918" y="585481"/>
                    </a:cubicBezTo>
                    <a:cubicBezTo>
                      <a:pt x="824616" y="586783"/>
                      <a:pt x="822756" y="587490"/>
                      <a:pt x="821007" y="587490"/>
                    </a:cubicBezTo>
                    <a:cubicBezTo>
                      <a:pt x="819258" y="587490"/>
                      <a:pt x="817398" y="586783"/>
                      <a:pt x="816096" y="585481"/>
                    </a:cubicBezTo>
                    <a:cubicBezTo>
                      <a:pt x="814087" y="583620"/>
                      <a:pt x="810626" y="583025"/>
                      <a:pt x="808171" y="585481"/>
                    </a:cubicBezTo>
                    <a:lnTo>
                      <a:pt x="808170" y="585481"/>
                    </a:lnTo>
                    <a:cubicBezTo>
                      <a:pt x="805417" y="588234"/>
                      <a:pt x="801101" y="588234"/>
                      <a:pt x="798199" y="585332"/>
                    </a:cubicBezTo>
                    <a:cubicBezTo>
                      <a:pt x="795445" y="582578"/>
                      <a:pt x="795445" y="578113"/>
                      <a:pt x="798199" y="575360"/>
                    </a:cubicBezTo>
                    <a:cubicBezTo>
                      <a:pt x="801808" y="571751"/>
                      <a:pt x="806719" y="569742"/>
                      <a:pt x="811779" y="569742"/>
                    </a:cubicBezTo>
                    <a:close/>
                    <a:moveTo>
                      <a:pt x="479558" y="564983"/>
                    </a:moveTo>
                    <a:lnTo>
                      <a:pt x="640626" y="564983"/>
                    </a:lnTo>
                    <a:cubicBezTo>
                      <a:pt x="644496" y="564983"/>
                      <a:pt x="647546" y="568182"/>
                      <a:pt x="647546" y="571903"/>
                    </a:cubicBezTo>
                    <a:cubicBezTo>
                      <a:pt x="647546" y="575661"/>
                      <a:pt x="644533" y="578824"/>
                      <a:pt x="640626" y="578824"/>
                    </a:cubicBezTo>
                    <a:lnTo>
                      <a:pt x="479558" y="578824"/>
                    </a:lnTo>
                    <a:cubicBezTo>
                      <a:pt x="475800" y="578824"/>
                      <a:pt x="472638" y="575661"/>
                      <a:pt x="472638" y="571903"/>
                    </a:cubicBezTo>
                    <a:cubicBezTo>
                      <a:pt x="472638" y="568145"/>
                      <a:pt x="475651" y="564983"/>
                      <a:pt x="479558" y="564983"/>
                    </a:cubicBezTo>
                    <a:close/>
                    <a:moveTo>
                      <a:pt x="812080" y="553750"/>
                    </a:moveTo>
                    <a:cubicBezTo>
                      <a:pt x="800248" y="553750"/>
                      <a:pt x="788974" y="558364"/>
                      <a:pt x="780602" y="566735"/>
                    </a:cubicBezTo>
                    <a:lnTo>
                      <a:pt x="710430" y="636721"/>
                    </a:lnTo>
                    <a:lnTo>
                      <a:pt x="763264" y="689556"/>
                    </a:lnTo>
                    <a:lnTo>
                      <a:pt x="784063" y="689556"/>
                    </a:lnTo>
                    <a:lnTo>
                      <a:pt x="843817" y="629801"/>
                    </a:lnTo>
                    <a:cubicBezTo>
                      <a:pt x="852189" y="621430"/>
                      <a:pt x="856802" y="610156"/>
                      <a:pt x="856802" y="598324"/>
                    </a:cubicBezTo>
                    <a:cubicBezTo>
                      <a:pt x="856802" y="586381"/>
                      <a:pt x="852040" y="575107"/>
                      <a:pt x="843668" y="566735"/>
                    </a:cubicBezTo>
                    <a:cubicBezTo>
                      <a:pt x="835185" y="558364"/>
                      <a:pt x="824060" y="553750"/>
                      <a:pt x="812080" y="553750"/>
                    </a:cubicBezTo>
                    <a:close/>
                    <a:moveTo>
                      <a:pt x="247349" y="551589"/>
                    </a:moveTo>
                    <a:cubicBezTo>
                      <a:pt x="240576" y="551589"/>
                      <a:pt x="234363" y="554194"/>
                      <a:pt x="229749" y="558956"/>
                    </a:cubicBezTo>
                    <a:cubicBezTo>
                      <a:pt x="225136" y="563719"/>
                      <a:pt x="222531" y="569933"/>
                      <a:pt x="222531" y="576556"/>
                    </a:cubicBezTo>
                    <a:cubicBezTo>
                      <a:pt x="222531" y="590248"/>
                      <a:pt x="233656" y="601373"/>
                      <a:pt x="247349" y="601373"/>
                    </a:cubicBezTo>
                    <a:cubicBezTo>
                      <a:pt x="253972" y="601373"/>
                      <a:pt x="260185" y="598918"/>
                      <a:pt x="264948" y="594155"/>
                    </a:cubicBezTo>
                    <a:cubicBezTo>
                      <a:pt x="269562" y="589541"/>
                      <a:pt x="272166" y="583179"/>
                      <a:pt x="272166" y="576556"/>
                    </a:cubicBezTo>
                    <a:cubicBezTo>
                      <a:pt x="272166" y="569932"/>
                      <a:pt x="269562" y="563570"/>
                      <a:pt x="264948" y="558956"/>
                    </a:cubicBezTo>
                    <a:cubicBezTo>
                      <a:pt x="260185" y="554194"/>
                      <a:pt x="253971" y="551589"/>
                      <a:pt x="247349" y="551589"/>
                    </a:cubicBezTo>
                    <a:close/>
                    <a:moveTo>
                      <a:pt x="132905" y="551589"/>
                    </a:moveTo>
                    <a:cubicBezTo>
                      <a:pt x="126133" y="551589"/>
                      <a:pt x="119919" y="554194"/>
                      <a:pt x="115306" y="558956"/>
                    </a:cubicBezTo>
                    <a:cubicBezTo>
                      <a:pt x="110692" y="563719"/>
                      <a:pt x="108088" y="569933"/>
                      <a:pt x="108088" y="576556"/>
                    </a:cubicBezTo>
                    <a:cubicBezTo>
                      <a:pt x="108088" y="590248"/>
                      <a:pt x="119213" y="601373"/>
                      <a:pt x="132905" y="601373"/>
                    </a:cubicBezTo>
                    <a:cubicBezTo>
                      <a:pt x="139529" y="601373"/>
                      <a:pt x="145742" y="598918"/>
                      <a:pt x="150504" y="594155"/>
                    </a:cubicBezTo>
                    <a:cubicBezTo>
                      <a:pt x="155267" y="589541"/>
                      <a:pt x="157871" y="583179"/>
                      <a:pt x="157722" y="576556"/>
                    </a:cubicBezTo>
                    <a:cubicBezTo>
                      <a:pt x="157722" y="569932"/>
                      <a:pt x="155118" y="563570"/>
                      <a:pt x="150504" y="558956"/>
                    </a:cubicBezTo>
                    <a:cubicBezTo>
                      <a:pt x="145742" y="554194"/>
                      <a:pt x="139528" y="551589"/>
                      <a:pt x="132905" y="551589"/>
                    </a:cubicBezTo>
                    <a:close/>
                    <a:moveTo>
                      <a:pt x="247349" y="537712"/>
                    </a:moveTo>
                    <a:cubicBezTo>
                      <a:pt x="257729" y="537712"/>
                      <a:pt x="267403" y="541767"/>
                      <a:pt x="274807" y="549097"/>
                    </a:cubicBezTo>
                    <a:cubicBezTo>
                      <a:pt x="282137" y="556315"/>
                      <a:pt x="286192" y="566138"/>
                      <a:pt x="286192" y="576519"/>
                    </a:cubicBezTo>
                    <a:cubicBezTo>
                      <a:pt x="286192" y="586750"/>
                      <a:pt x="282286" y="596573"/>
                      <a:pt x="274919" y="603940"/>
                    </a:cubicBezTo>
                    <a:cubicBezTo>
                      <a:pt x="267403" y="611270"/>
                      <a:pt x="257580" y="615325"/>
                      <a:pt x="247349" y="615325"/>
                    </a:cubicBezTo>
                    <a:cubicBezTo>
                      <a:pt x="225992" y="615325"/>
                      <a:pt x="208542" y="597876"/>
                      <a:pt x="208542" y="576519"/>
                    </a:cubicBezTo>
                    <a:cubicBezTo>
                      <a:pt x="208542" y="566138"/>
                      <a:pt x="212560" y="556464"/>
                      <a:pt x="219927" y="549097"/>
                    </a:cubicBezTo>
                    <a:cubicBezTo>
                      <a:pt x="227145" y="541767"/>
                      <a:pt x="236968" y="537712"/>
                      <a:pt x="247349" y="537712"/>
                    </a:cubicBezTo>
                    <a:close/>
                    <a:moveTo>
                      <a:pt x="132905" y="537712"/>
                    </a:moveTo>
                    <a:cubicBezTo>
                      <a:pt x="143285" y="537712"/>
                      <a:pt x="153108" y="541767"/>
                      <a:pt x="160512" y="549283"/>
                    </a:cubicBezTo>
                    <a:cubicBezTo>
                      <a:pt x="167842" y="556501"/>
                      <a:pt x="171897" y="566324"/>
                      <a:pt x="171897" y="576704"/>
                    </a:cubicBezTo>
                    <a:cubicBezTo>
                      <a:pt x="171897" y="586936"/>
                      <a:pt x="167991" y="596759"/>
                      <a:pt x="160624" y="604126"/>
                    </a:cubicBezTo>
                    <a:cubicBezTo>
                      <a:pt x="153108" y="611456"/>
                      <a:pt x="143285" y="615511"/>
                      <a:pt x="133054" y="615511"/>
                    </a:cubicBezTo>
                    <a:cubicBezTo>
                      <a:pt x="111697" y="615511"/>
                      <a:pt x="94247" y="598061"/>
                      <a:pt x="94247" y="576704"/>
                    </a:cubicBezTo>
                    <a:cubicBezTo>
                      <a:pt x="94247" y="566287"/>
                      <a:pt x="98116" y="556501"/>
                      <a:pt x="105483" y="549097"/>
                    </a:cubicBezTo>
                    <a:cubicBezTo>
                      <a:pt x="112701" y="541767"/>
                      <a:pt x="122525" y="537712"/>
                      <a:pt x="132905" y="537712"/>
                    </a:cubicBezTo>
                    <a:close/>
                    <a:moveTo>
                      <a:pt x="247348" y="442612"/>
                    </a:moveTo>
                    <a:cubicBezTo>
                      <a:pt x="240576" y="442612"/>
                      <a:pt x="234363" y="445217"/>
                      <a:pt x="229749" y="449979"/>
                    </a:cubicBezTo>
                    <a:cubicBezTo>
                      <a:pt x="225136" y="454742"/>
                      <a:pt x="222531" y="460956"/>
                      <a:pt x="222531" y="467578"/>
                    </a:cubicBezTo>
                    <a:cubicBezTo>
                      <a:pt x="222531" y="481271"/>
                      <a:pt x="233656" y="492396"/>
                      <a:pt x="247348" y="492396"/>
                    </a:cubicBezTo>
                    <a:cubicBezTo>
                      <a:pt x="253972" y="492396"/>
                      <a:pt x="260185" y="489940"/>
                      <a:pt x="264948" y="485178"/>
                    </a:cubicBezTo>
                    <a:cubicBezTo>
                      <a:pt x="269561" y="480415"/>
                      <a:pt x="272166" y="474201"/>
                      <a:pt x="272166" y="467578"/>
                    </a:cubicBezTo>
                    <a:cubicBezTo>
                      <a:pt x="272166" y="460955"/>
                      <a:pt x="269561" y="454593"/>
                      <a:pt x="264948" y="449979"/>
                    </a:cubicBezTo>
                    <a:cubicBezTo>
                      <a:pt x="260185" y="445217"/>
                      <a:pt x="253971" y="442612"/>
                      <a:pt x="247348" y="442612"/>
                    </a:cubicBezTo>
                    <a:close/>
                    <a:moveTo>
                      <a:pt x="133053" y="442612"/>
                    </a:moveTo>
                    <a:cubicBezTo>
                      <a:pt x="126281" y="442612"/>
                      <a:pt x="120067" y="445217"/>
                      <a:pt x="115454" y="449979"/>
                    </a:cubicBezTo>
                    <a:cubicBezTo>
                      <a:pt x="110840" y="454742"/>
                      <a:pt x="108236" y="460956"/>
                      <a:pt x="108236" y="467578"/>
                    </a:cubicBezTo>
                    <a:cubicBezTo>
                      <a:pt x="108236" y="481271"/>
                      <a:pt x="119361" y="492396"/>
                      <a:pt x="133053" y="492396"/>
                    </a:cubicBezTo>
                    <a:cubicBezTo>
                      <a:pt x="139677" y="492396"/>
                      <a:pt x="145890" y="489940"/>
                      <a:pt x="150652" y="485178"/>
                    </a:cubicBezTo>
                    <a:cubicBezTo>
                      <a:pt x="155266" y="480415"/>
                      <a:pt x="157870" y="474201"/>
                      <a:pt x="157870" y="467578"/>
                    </a:cubicBezTo>
                    <a:lnTo>
                      <a:pt x="157871" y="467578"/>
                    </a:lnTo>
                    <a:cubicBezTo>
                      <a:pt x="157871" y="460955"/>
                      <a:pt x="155266" y="454742"/>
                      <a:pt x="150652" y="449979"/>
                    </a:cubicBezTo>
                    <a:cubicBezTo>
                      <a:pt x="145890" y="445217"/>
                      <a:pt x="139676" y="442612"/>
                      <a:pt x="133053" y="442612"/>
                    </a:cubicBezTo>
                    <a:close/>
                    <a:moveTo>
                      <a:pt x="247386" y="428809"/>
                    </a:moveTo>
                    <a:cubicBezTo>
                      <a:pt x="257617" y="428809"/>
                      <a:pt x="267440" y="432827"/>
                      <a:pt x="274807" y="440194"/>
                    </a:cubicBezTo>
                    <a:cubicBezTo>
                      <a:pt x="282137" y="447412"/>
                      <a:pt x="286192" y="457235"/>
                      <a:pt x="286192" y="467616"/>
                    </a:cubicBezTo>
                    <a:cubicBezTo>
                      <a:pt x="286192" y="477847"/>
                      <a:pt x="282286" y="487670"/>
                      <a:pt x="274919" y="495037"/>
                    </a:cubicBezTo>
                    <a:cubicBezTo>
                      <a:pt x="267403" y="502367"/>
                      <a:pt x="257580" y="506422"/>
                      <a:pt x="247348" y="506422"/>
                    </a:cubicBezTo>
                    <a:cubicBezTo>
                      <a:pt x="225991" y="506422"/>
                      <a:pt x="208542" y="488935"/>
                      <a:pt x="208579" y="467616"/>
                    </a:cubicBezTo>
                    <a:cubicBezTo>
                      <a:pt x="208579" y="457235"/>
                      <a:pt x="212597" y="447561"/>
                      <a:pt x="219964" y="440194"/>
                    </a:cubicBezTo>
                    <a:cubicBezTo>
                      <a:pt x="227182" y="432864"/>
                      <a:pt x="237005" y="428809"/>
                      <a:pt x="247386" y="428809"/>
                    </a:cubicBezTo>
                    <a:close/>
                    <a:moveTo>
                      <a:pt x="132942" y="428772"/>
                    </a:moveTo>
                    <a:cubicBezTo>
                      <a:pt x="143173" y="428772"/>
                      <a:pt x="152996" y="432790"/>
                      <a:pt x="160363" y="440157"/>
                    </a:cubicBezTo>
                    <a:cubicBezTo>
                      <a:pt x="167693" y="447375"/>
                      <a:pt x="171748" y="457198"/>
                      <a:pt x="171748" y="467578"/>
                    </a:cubicBezTo>
                    <a:cubicBezTo>
                      <a:pt x="171748" y="477810"/>
                      <a:pt x="167842" y="487633"/>
                      <a:pt x="160475" y="495000"/>
                    </a:cubicBezTo>
                    <a:cubicBezTo>
                      <a:pt x="152959" y="502330"/>
                      <a:pt x="143136" y="506385"/>
                      <a:pt x="132905" y="506385"/>
                    </a:cubicBezTo>
                    <a:cubicBezTo>
                      <a:pt x="111548" y="506385"/>
                      <a:pt x="94098" y="488935"/>
                      <a:pt x="94098" y="467578"/>
                    </a:cubicBezTo>
                    <a:cubicBezTo>
                      <a:pt x="94098" y="457198"/>
                      <a:pt x="98116" y="447524"/>
                      <a:pt x="105483" y="440157"/>
                    </a:cubicBezTo>
                    <a:cubicBezTo>
                      <a:pt x="112850" y="432790"/>
                      <a:pt x="122523" y="428623"/>
                      <a:pt x="132942" y="428772"/>
                    </a:cubicBezTo>
                    <a:close/>
                    <a:moveTo>
                      <a:pt x="542475" y="376532"/>
                    </a:moveTo>
                    <a:lnTo>
                      <a:pt x="542475" y="413181"/>
                    </a:lnTo>
                    <a:cubicBezTo>
                      <a:pt x="542475" y="416939"/>
                      <a:pt x="539462" y="420102"/>
                      <a:pt x="535555" y="420102"/>
                    </a:cubicBezTo>
                    <a:lnTo>
                      <a:pt x="498906" y="420102"/>
                    </a:lnTo>
                    <a:lnTo>
                      <a:pt x="498906" y="455448"/>
                    </a:lnTo>
                    <a:lnTo>
                      <a:pt x="535555" y="455448"/>
                    </a:lnTo>
                    <a:cubicBezTo>
                      <a:pt x="539313" y="455448"/>
                      <a:pt x="542475" y="458462"/>
                      <a:pt x="542475" y="462368"/>
                    </a:cubicBezTo>
                    <a:lnTo>
                      <a:pt x="542475" y="498868"/>
                    </a:lnTo>
                    <a:lnTo>
                      <a:pt x="577822" y="498868"/>
                    </a:lnTo>
                    <a:lnTo>
                      <a:pt x="577822" y="462368"/>
                    </a:lnTo>
                    <a:cubicBezTo>
                      <a:pt x="577822" y="458610"/>
                      <a:pt x="580835" y="455448"/>
                      <a:pt x="584742" y="455448"/>
                    </a:cubicBezTo>
                    <a:lnTo>
                      <a:pt x="621242" y="455448"/>
                    </a:lnTo>
                    <a:lnTo>
                      <a:pt x="621242" y="420102"/>
                    </a:lnTo>
                    <a:lnTo>
                      <a:pt x="584742" y="420102"/>
                    </a:lnTo>
                    <a:cubicBezTo>
                      <a:pt x="580984" y="420102"/>
                      <a:pt x="577822" y="417088"/>
                      <a:pt x="577822" y="413181"/>
                    </a:cubicBezTo>
                    <a:lnTo>
                      <a:pt x="577822" y="376532"/>
                    </a:lnTo>
                    <a:close/>
                    <a:moveTo>
                      <a:pt x="535406" y="362691"/>
                    </a:moveTo>
                    <a:lnTo>
                      <a:pt x="584780" y="362691"/>
                    </a:lnTo>
                    <a:cubicBezTo>
                      <a:pt x="588538" y="362691"/>
                      <a:pt x="591700" y="365704"/>
                      <a:pt x="591700" y="369611"/>
                    </a:cubicBezTo>
                    <a:lnTo>
                      <a:pt x="591700" y="406261"/>
                    </a:lnTo>
                    <a:lnTo>
                      <a:pt x="628200" y="406261"/>
                    </a:lnTo>
                    <a:cubicBezTo>
                      <a:pt x="631958" y="406261"/>
                      <a:pt x="635121" y="409274"/>
                      <a:pt x="635121" y="413181"/>
                    </a:cubicBezTo>
                    <a:lnTo>
                      <a:pt x="635121" y="462555"/>
                    </a:lnTo>
                    <a:cubicBezTo>
                      <a:pt x="635121" y="466313"/>
                      <a:pt x="632107" y="469475"/>
                      <a:pt x="628200" y="469475"/>
                    </a:cubicBezTo>
                    <a:lnTo>
                      <a:pt x="591700" y="469475"/>
                    </a:lnTo>
                    <a:lnTo>
                      <a:pt x="591700" y="505975"/>
                    </a:lnTo>
                    <a:cubicBezTo>
                      <a:pt x="591700" y="509733"/>
                      <a:pt x="588687" y="512896"/>
                      <a:pt x="584780" y="512896"/>
                    </a:cubicBezTo>
                    <a:lnTo>
                      <a:pt x="535406" y="512896"/>
                    </a:lnTo>
                    <a:cubicBezTo>
                      <a:pt x="531648" y="512896"/>
                      <a:pt x="528486" y="509882"/>
                      <a:pt x="528486" y="505975"/>
                    </a:cubicBezTo>
                    <a:lnTo>
                      <a:pt x="528486" y="469475"/>
                    </a:lnTo>
                    <a:lnTo>
                      <a:pt x="491836" y="469475"/>
                    </a:lnTo>
                    <a:cubicBezTo>
                      <a:pt x="487930" y="469475"/>
                      <a:pt x="484916" y="466276"/>
                      <a:pt x="484916" y="462555"/>
                    </a:cubicBezTo>
                    <a:lnTo>
                      <a:pt x="484916" y="413181"/>
                    </a:lnTo>
                    <a:cubicBezTo>
                      <a:pt x="484916" y="409423"/>
                      <a:pt x="487929" y="406261"/>
                      <a:pt x="491836" y="406261"/>
                    </a:cubicBezTo>
                    <a:lnTo>
                      <a:pt x="528486" y="406261"/>
                    </a:lnTo>
                    <a:lnTo>
                      <a:pt x="528486" y="369611"/>
                    </a:lnTo>
                    <a:cubicBezTo>
                      <a:pt x="528486" y="365853"/>
                      <a:pt x="531499" y="362691"/>
                      <a:pt x="535406" y="362691"/>
                    </a:cubicBezTo>
                    <a:close/>
                    <a:moveTo>
                      <a:pt x="52649" y="360340"/>
                    </a:moveTo>
                    <a:cubicBezTo>
                      <a:pt x="44873" y="360340"/>
                      <a:pt x="38659" y="366666"/>
                      <a:pt x="38659" y="374330"/>
                    </a:cubicBezTo>
                    <a:lnTo>
                      <a:pt x="38696" y="778886"/>
                    </a:lnTo>
                    <a:cubicBezTo>
                      <a:pt x="38696" y="786663"/>
                      <a:pt x="45022" y="792876"/>
                      <a:pt x="52686" y="792876"/>
                    </a:cubicBezTo>
                    <a:lnTo>
                      <a:pt x="327607" y="792876"/>
                    </a:lnTo>
                    <a:cubicBezTo>
                      <a:pt x="335383" y="792876"/>
                      <a:pt x="341597" y="786550"/>
                      <a:pt x="341597" y="778886"/>
                    </a:cubicBezTo>
                    <a:lnTo>
                      <a:pt x="341598" y="374330"/>
                    </a:lnTo>
                    <a:cubicBezTo>
                      <a:pt x="341598" y="366554"/>
                      <a:pt x="335272" y="360340"/>
                      <a:pt x="327607" y="360340"/>
                    </a:cubicBezTo>
                    <a:close/>
                    <a:moveTo>
                      <a:pt x="462411" y="313172"/>
                    </a:moveTo>
                    <a:cubicBezTo>
                      <a:pt x="437297" y="313172"/>
                      <a:pt x="416944" y="333524"/>
                      <a:pt x="416944" y="358639"/>
                    </a:cubicBezTo>
                    <a:lnTo>
                      <a:pt x="416907" y="604536"/>
                    </a:lnTo>
                    <a:cubicBezTo>
                      <a:pt x="416907" y="629651"/>
                      <a:pt x="437259" y="650003"/>
                      <a:pt x="462374" y="650003"/>
                    </a:cubicBezTo>
                    <a:lnTo>
                      <a:pt x="677687" y="650003"/>
                    </a:lnTo>
                    <a:lnTo>
                      <a:pt x="703248" y="624442"/>
                    </a:lnTo>
                    <a:lnTo>
                      <a:pt x="703248" y="330615"/>
                    </a:lnTo>
                    <a:lnTo>
                      <a:pt x="703251" y="330622"/>
                    </a:lnTo>
                    <a:lnTo>
                      <a:pt x="703248" y="330614"/>
                    </a:lnTo>
                    <a:lnTo>
                      <a:pt x="703248" y="330615"/>
                    </a:lnTo>
                    <a:lnTo>
                      <a:pt x="698154" y="318270"/>
                    </a:lnTo>
                    <a:cubicBezTo>
                      <a:pt x="695001" y="315116"/>
                      <a:pt x="690638" y="313172"/>
                      <a:pt x="685801" y="313172"/>
                    </a:cubicBezTo>
                    <a:close/>
                    <a:moveTo>
                      <a:pt x="776991" y="256615"/>
                    </a:moveTo>
                    <a:lnTo>
                      <a:pt x="828672" y="256615"/>
                    </a:lnTo>
                    <a:cubicBezTo>
                      <a:pt x="832430" y="256615"/>
                      <a:pt x="835592" y="259629"/>
                      <a:pt x="835592" y="263536"/>
                    </a:cubicBezTo>
                    <a:cubicBezTo>
                      <a:pt x="835592" y="267293"/>
                      <a:pt x="832579" y="270456"/>
                      <a:pt x="828672" y="270456"/>
                    </a:cubicBezTo>
                    <a:lnTo>
                      <a:pt x="776991" y="270456"/>
                    </a:lnTo>
                    <a:cubicBezTo>
                      <a:pt x="773233" y="270456"/>
                      <a:pt x="770071" y="267442"/>
                      <a:pt x="770071" y="263536"/>
                    </a:cubicBezTo>
                    <a:cubicBezTo>
                      <a:pt x="770071" y="259778"/>
                      <a:pt x="773233" y="256578"/>
                      <a:pt x="776991" y="256615"/>
                    </a:cubicBezTo>
                    <a:close/>
                    <a:moveTo>
                      <a:pt x="784922" y="186028"/>
                    </a:moveTo>
                    <a:cubicBezTo>
                      <a:pt x="787675" y="183274"/>
                      <a:pt x="792140" y="183274"/>
                      <a:pt x="794893" y="186028"/>
                    </a:cubicBezTo>
                    <a:cubicBezTo>
                      <a:pt x="797647" y="188781"/>
                      <a:pt x="797647" y="193246"/>
                      <a:pt x="794893" y="195999"/>
                    </a:cubicBezTo>
                    <a:lnTo>
                      <a:pt x="752179" y="238713"/>
                    </a:lnTo>
                    <a:cubicBezTo>
                      <a:pt x="750877" y="240016"/>
                      <a:pt x="749017" y="240723"/>
                      <a:pt x="747268" y="240723"/>
                    </a:cubicBezTo>
                    <a:cubicBezTo>
                      <a:pt x="745408" y="240723"/>
                      <a:pt x="743659" y="239978"/>
                      <a:pt x="742208" y="238713"/>
                    </a:cubicBezTo>
                    <a:cubicBezTo>
                      <a:pt x="739454" y="235960"/>
                      <a:pt x="739454" y="231495"/>
                      <a:pt x="742208" y="228742"/>
                    </a:cubicBezTo>
                    <a:close/>
                    <a:moveTo>
                      <a:pt x="812191" y="158606"/>
                    </a:moveTo>
                    <a:cubicBezTo>
                      <a:pt x="814945" y="155852"/>
                      <a:pt x="819409" y="155852"/>
                      <a:pt x="822163" y="158606"/>
                    </a:cubicBezTo>
                    <a:cubicBezTo>
                      <a:pt x="824916" y="161359"/>
                      <a:pt x="824916" y="165824"/>
                      <a:pt x="822163" y="168577"/>
                    </a:cubicBezTo>
                    <a:lnTo>
                      <a:pt x="814386" y="176354"/>
                    </a:lnTo>
                    <a:cubicBezTo>
                      <a:pt x="813084" y="177656"/>
                      <a:pt x="811224" y="178363"/>
                      <a:pt x="809475" y="178363"/>
                    </a:cubicBezTo>
                    <a:cubicBezTo>
                      <a:pt x="807726" y="178363"/>
                      <a:pt x="805866" y="177656"/>
                      <a:pt x="804415" y="176354"/>
                    </a:cubicBezTo>
                    <a:cubicBezTo>
                      <a:pt x="801661" y="173600"/>
                      <a:pt x="801661" y="169135"/>
                      <a:pt x="804415" y="166382"/>
                    </a:cubicBezTo>
                    <a:close/>
                    <a:moveTo>
                      <a:pt x="717235" y="145178"/>
                    </a:moveTo>
                    <a:cubicBezTo>
                      <a:pt x="720993" y="145178"/>
                      <a:pt x="724156" y="148191"/>
                      <a:pt x="724156" y="152098"/>
                    </a:cubicBezTo>
                    <a:lnTo>
                      <a:pt x="724156" y="203779"/>
                    </a:lnTo>
                    <a:cubicBezTo>
                      <a:pt x="724156" y="207537"/>
                      <a:pt x="721142" y="210699"/>
                      <a:pt x="717235" y="210699"/>
                    </a:cubicBezTo>
                    <a:cubicBezTo>
                      <a:pt x="713366" y="210699"/>
                      <a:pt x="710315" y="207537"/>
                      <a:pt x="710315" y="203779"/>
                    </a:cubicBezTo>
                    <a:lnTo>
                      <a:pt x="710315" y="152098"/>
                    </a:lnTo>
                    <a:cubicBezTo>
                      <a:pt x="710315" y="148340"/>
                      <a:pt x="713477" y="145178"/>
                      <a:pt x="717235" y="145178"/>
                    </a:cubicBezTo>
                    <a:close/>
                    <a:moveTo>
                      <a:pt x="321097" y="139666"/>
                    </a:moveTo>
                    <a:lnTo>
                      <a:pt x="321097" y="150940"/>
                    </a:lnTo>
                    <a:cubicBezTo>
                      <a:pt x="321097" y="163628"/>
                      <a:pt x="315478" y="175608"/>
                      <a:pt x="305805" y="183980"/>
                    </a:cubicBezTo>
                    <a:lnTo>
                      <a:pt x="226293" y="252106"/>
                    </a:lnTo>
                    <a:cubicBezTo>
                      <a:pt x="213308" y="263230"/>
                      <a:pt x="205941" y="279378"/>
                      <a:pt x="205941" y="296419"/>
                    </a:cubicBezTo>
                    <a:lnTo>
                      <a:pt x="205941" y="346351"/>
                    </a:lnTo>
                    <a:lnTo>
                      <a:pt x="327756" y="346351"/>
                    </a:lnTo>
                    <a:cubicBezTo>
                      <a:pt x="343197" y="346351"/>
                      <a:pt x="355736" y="358889"/>
                      <a:pt x="355736" y="374330"/>
                    </a:cubicBezTo>
                    <a:lnTo>
                      <a:pt x="355736" y="778886"/>
                    </a:lnTo>
                    <a:cubicBezTo>
                      <a:pt x="355736" y="784095"/>
                      <a:pt x="354136" y="788857"/>
                      <a:pt x="351680" y="793025"/>
                    </a:cubicBezTo>
                    <a:lnTo>
                      <a:pt x="351683" y="793170"/>
                    </a:lnTo>
                    <a:lnTo>
                      <a:pt x="548393" y="793170"/>
                    </a:lnTo>
                    <a:cubicBezTo>
                      <a:pt x="535557" y="782343"/>
                      <a:pt x="527483" y="766344"/>
                      <a:pt x="527483" y="748299"/>
                    </a:cubicBezTo>
                    <a:cubicBezTo>
                      <a:pt x="527483" y="732708"/>
                      <a:pt x="533547" y="718012"/>
                      <a:pt x="544673" y="706887"/>
                    </a:cubicBezTo>
                    <a:cubicBezTo>
                      <a:pt x="555500" y="695762"/>
                      <a:pt x="570197" y="689697"/>
                      <a:pt x="585935" y="689697"/>
                    </a:cubicBezTo>
                    <a:lnTo>
                      <a:pt x="637987" y="689697"/>
                    </a:lnTo>
                    <a:lnTo>
                      <a:pt x="663548" y="664136"/>
                    </a:lnTo>
                    <a:lnTo>
                      <a:pt x="462371" y="664136"/>
                    </a:lnTo>
                    <a:cubicBezTo>
                      <a:pt x="429629" y="664136"/>
                      <a:pt x="402914" y="637421"/>
                      <a:pt x="402914" y="604679"/>
                    </a:cubicBezTo>
                    <a:lnTo>
                      <a:pt x="402914" y="358629"/>
                    </a:lnTo>
                    <a:cubicBezTo>
                      <a:pt x="402914" y="325887"/>
                      <a:pt x="429629" y="299172"/>
                      <a:pt x="462371" y="299172"/>
                    </a:cubicBezTo>
                    <a:lnTo>
                      <a:pt x="685799" y="299135"/>
                    </a:lnTo>
                    <a:cubicBezTo>
                      <a:pt x="692273" y="299135"/>
                      <a:pt x="698188" y="301181"/>
                      <a:pt x="703249" y="304493"/>
                    </a:cubicBezTo>
                    <a:lnTo>
                      <a:pt x="703249" y="296419"/>
                    </a:lnTo>
                    <a:cubicBezTo>
                      <a:pt x="703249" y="279230"/>
                      <a:pt x="695882" y="263231"/>
                      <a:pt x="682897" y="252106"/>
                    </a:cubicBezTo>
                    <a:lnTo>
                      <a:pt x="603385" y="183980"/>
                    </a:lnTo>
                    <a:cubicBezTo>
                      <a:pt x="593711" y="175607"/>
                      <a:pt x="588092" y="163627"/>
                      <a:pt x="588092" y="150940"/>
                    </a:cubicBezTo>
                    <a:lnTo>
                      <a:pt x="588092" y="139666"/>
                    </a:lnTo>
                    <a:close/>
                    <a:moveTo>
                      <a:pt x="567178" y="45166"/>
                    </a:moveTo>
                    <a:cubicBezTo>
                      <a:pt x="570936" y="45166"/>
                      <a:pt x="574098" y="48179"/>
                      <a:pt x="574098" y="52086"/>
                    </a:cubicBezTo>
                    <a:lnTo>
                      <a:pt x="574061" y="87879"/>
                    </a:lnTo>
                    <a:cubicBezTo>
                      <a:pt x="574061" y="91637"/>
                      <a:pt x="571048" y="94800"/>
                      <a:pt x="567141" y="94800"/>
                    </a:cubicBezTo>
                    <a:cubicBezTo>
                      <a:pt x="563271" y="94800"/>
                      <a:pt x="560071" y="91637"/>
                      <a:pt x="560257" y="87731"/>
                    </a:cubicBezTo>
                    <a:lnTo>
                      <a:pt x="560257" y="52086"/>
                    </a:lnTo>
                    <a:cubicBezTo>
                      <a:pt x="560257" y="48328"/>
                      <a:pt x="563271" y="45166"/>
                      <a:pt x="567178" y="45166"/>
                    </a:cubicBezTo>
                    <a:close/>
                    <a:moveTo>
                      <a:pt x="510885" y="45166"/>
                    </a:moveTo>
                    <a:cubicBezTo>
                      <a:pt x="514643" y="45166"/>
                      <a:pt x="517806" y="48179"/>
                      <a:pt x="517806" y="52086"/>
                    </a:cubicBezTo>
                    <a:lnTo>
                      <a:pt x="517806" y="87879"/>
                    </a:lnTo>
                    <a:cubicBezTo>
                      <a:pt x="517806" y="91637"/>
                      <a:pt x="514792" y="94800"/>
                      <a:pt x="510885" y="94800"/>
                    </a:cubicBezTo>
                    <a:cubicBezTo>
                      <a:pt x="506979" y="94800"/>
                      <a:pt x="503816" y="91637"/>
                      <a:pt x="503965" y="87731"/>
                    </a:cubicBezTo>
                    <a:lnTo>
                      <a:pt x="503965" y="52086"/>
                    </a:lnTo>
                    <a:cubicBezTo>
                      <a:pt x="503965" y="48328"/>
                      <a:pt x="507127" y="45166"/>
                      <a:pt x="510885" y="45166"/>
                    </a:cubicBezTo>
                    <a:close/>
                    <a:moveTo>
                      <a:pt x="454593" y="45166"/>
                    </a:moveTo>
                    <a:cubicBezTo>
                      <a:pt x="458351" y="45166"/>
                      <a:pt x="461514" y="48179"/>
                      <a:pt x="461514" y="52086"/>
                    </a:cubicBezTo>
                    <a:lnTo>
                      <a:pt x="461514" y="87879"/>
                    </a:lnTo>
                    <a:cubicBezTo>
                      <a:pt x="461514" y="91637"/>
                      <a:pt x="458500" y="94800"/>
                      <a:pt x="454593" y="94800"/>
                    </a:cubicBezTo>
                    <a:cubicBezTo>
                      <a:pt x="450687" y="94800"/>
                      <a:pt x="447673" y="91637"/>
                      <a:pt x="447673" y="87731"/>
                    </a:cubicBezTo>
                    <a:lnTo>
                      <a:pt x="447673" y="52086"/>
                    </a:lnTo>
                    <a:cubicBezTo>
                      <a:pt x="447673" y="48328"/>
                      <a:pt x="450835" y="45166"/>
                      <a:pt x="454593" y="45166"/>
                    </a:cubicBezTo>
                    <a:close/>
                    <a:moveTo>
                      <a:pt x="398300" y="45166"/>
                    </a:moveTo>
                    <a:cubicBezTo>
                      <a:pt x="402058" y="45166"/>
                      <a:pt x="405221" y="48179"/>
                      <a:pt x="405221" y="52086"/>
                    </a:cubicBezTo>
                    <a:lnTo>
                      <a:pt x="405221" y="87879"/>
                    </a:lnTo>
                    <a:cubicBezTo>
                      <a:pt x="405221" y="91637"/>
                      <a:pt x="402207" y="94800"/>
                      <a:pt x="398300" y="94800"/>
                    </a:cubicBezTo>
                    <a:cubicBezTo>
                      <a:pt x="394431" y="94800"/>
                      <a:pt x="391380" y="91637"/>
                      <a:pt x="391380" y="87731"/>
                    </a:cubicBezTo>
                    <a:lnTo>
                      <a:pt x="391380" y="52086"/>
                    </a:lnTo>
                    <a:cubicBezTo>
                      <a:pt x="391380" y="48328"/>
                      <a:pt x="394393" y="45166"/>
                      <a:pt x="398300" y="45166"/>
                    </a:cubicBezTo>
                    <a:close/>
                    <a:moveTo>
                      <a:pt x="342046" y="45166"/>
                    </a:moveTo>
                    <a:cubicBezTo>
                      <a:pt x="345803" y="45166"/>
                      <a:pt x="348966" y="48179"/>
                      <a:pt x="348966" y="52086"/>
                    </a:cubicBezTo>
                    <a:lnTo>
                      <a:pt x="348966" y="87879"/>
                    </a:lnTo>
                    <a:cubicBezTo>
                      <a:pt x="348966" y="91637"/>
                      <a:pt x="345952" y="94800"/>
                      <a:pt x="342046" y="94800"/>
                    </a:cubicBezTo>
                    <a:cubicBezTo>
                      <a:pt x="338288" y="94800"/>
                      <a:pt x="335088" y="91637"/>
                      <a:pt x="335125" y="87731"/>
                    </a:cubicBezTo>
                    <a:lnTo>
                      <a:pt x="335125" y="52086"/>
                    </a:lnTo>
                    <a:cubicBezTo>
                      <a:pt x="335125" y="48328"/>
                      <a:pt x="338288" y="45166"/>
                      <a:pt x="342046" y="45166"/>
                    </a:cubicBezTo>
                    <a:close/>
                    <a:moveTo>
                      <a:pt x="306362" y="13987"/>
                    </a:moveTo>
                    <a:cubicBezTo>
                      <a:pt x="298585" y="13987"/>
                      <a:pt x="292372" y="20313"/>
                      <a:pt x="292372" y="27978"/>
                    </a:cubicBezTo>
                    <a:lnTo>
                      <a:pt x="292372" y="111842"/>
                    </a:lnTo>
                    <a:cubicBezTo>
                      <a:pt x="292372" y="119619"/>
                      <a:pt x="298697" y="125833"/>
                      <a:pt x="306362" y="125833"/>
                    </a:cubicBezTo>
                    <a:lnTo>
                      <a:pt x="306365" y="125981"/>
                    </a:lnTo>
                    <a:lnTo>
                      <a:pt x="314178" y="125981"/>
                    </a:lnTo>
                    <a:lnTo>
                      <a:pt x="595013" y="125944"/>
                    </a:lnTo>
                    <a:lnTo>
                      <a:pt x="602790" y="125944"/>
                    </a:lnTo>
                    <a:cubicBezTo>
                      <a:pt x="610566" y="125944"/>
                      <a:pt x="616780" y="119618"/>
                      <a:pt x="616780" y="111954"/>
                    </a:cubicBezTo>
                    <a:lnTo>
                      <a:pt x="616780" y="27978"/>
                    </a:lnTo>
                    <a:cubicBezTo>
                      <a:pt x="616780" y="20201"/>
                      <a:pt x="610454" y="13987"/>
                      <a:pt x="602790" y="13987"/>
                    </a:cubicBezTo>
                    <a:close/>
                    <a:moveTo>
                      <a:pt x="306360" y="0"/>
                    </a:moveTo>
                    <a:lnTo>
                      <a:pt x="602826" y="0"/>
                    </a:lnTo>
                    <a:cubicBezTo>
                      <a:pt x="618267" y="0"/>
                      <a:pt x="630806" y="12538"/>
                      <a:pt x="630806" y="27979"/>
                    </a:cubicBezTo>
                    <a:lnTo>
                      <a:pt x="630768" y="111844"/>
                    </a:lnTo>
                    <a:cubicBezTo>
                      <a:pt x="630768" y="127285"/>
                      <a:pt x="618230" y="139824"/>
                      <a:pt x="602789" y="139824"/>
                    </a:cubicBezTo>
                    <a:lnTo>
                      <a:pt x="602082" y="139824"/>
                    </a:lnTo>
                    <a:lnTo>
                      <a:pt x="602082" y="151098"/>
                    </a:lnTo>
                    <a:cubicBezTo>
                      <a:pt x="602082" y="159619"/>
                      <a:pt x="605839" y="167841"/>
                      <a:pt x="612462" y="173460"/>
                    </a:cubicBezTo>
                    <a:lnTo>
                      <a:pt x="691974" y="241585"/>
                    </a:lnTo>
                    <a:cubicBezTo>
                      <a:pt x="708010" y="255315"/>
                      <a:pt x="717237" y="275220"/>
                      <a:pt x="717237" y="296428"/>
                    </a:cubicBezTo>
                    <a:lnTo>
                      <a:pt x="717237" y="610344"/>
                    </a:lnTo>
                    <a:lnTo>
                      <a:pt x="770778" y="556803"/>
                    </a:lnTo>
                    <a:cubicBezTo>
                      <a:pt x="781866" y="545826"/>
                      <a:pt x="796452" y="539613"/>
                      <a:pt x="812190" y="539762"/>
                    </a:cubicBezTo>
                    <a:cubicBezTo>
                      <a:pt x="827781" y="539762"/>
                      <a:pt x="842477" y="545826"/>
                      <a:pt x="853602" y="556951"/>
                    </a:cubicBezTo>
                    <a:cubicBezTo>
                      <a:pt x="864727" y="568039"/>
                      <a:pt x="870792" y="582774"/>
                      <a:pt x="870792" y="598363"/>
                    </a:cubicBezTo>
                    <a:cubicBezTo>
                      <a:pt x="870792" y="614102"/>
                      <a:pt x="864727" y="628650"/>
                      <a:pt x="853602" y="639775"/>
                    </a:cubicBezTo>
                    <a:lnTo>
                      <a:pt x="803521" y="689856"/>
                    </a:lnTo>
                    <a:cubicBezTo>
                      <a:pt x="817251" y="691009"/>
                      <a:pt x="829939" y="696925"/>
                      <a:pt x="839612" y="706747"/>
                    </a:cubicBezTo>
                    <a:cubicBezTo>
                      <a:pt x="850738" y="717835"/>
                      <a:pt x="856802" y="732569"/>
                      <a:pt x="856802" y="748159"/>
                    </a:cubicBezTo>
                    <a:cubicBezTo>
                      <a:pt x="856802" y="766204"/>
                      <a:pt x="848579" y="782203"/>
                      <a:pt x="835892" y="793030"/>
                    </a:cubicBezTo>
                    <a:lnTo>
                      <a:pt x="850328" y="793030"/>
                    </a:lnTo>
                    <a:lnTo>
                      <a:pt x="850328" y="793033"/>
                    </a:lnTo>
                    <a:cubicBezTo>
                      <a:pt x="854197" y="793033"/>
                      <a:pt x="857248" y="796196"/>
                      <a:pt x="857137" y="800102"/>
                    </a:cubicBezTo>
                    <a:cubicBezTo>
                      <a:pt x="857137" y="803860"/>
                      <a:pt x="854123" y="807023"/>
                      <a:pt x="850216" y="807023"/>
                    </a:cubicBezTo>
                    <a:lnTo>
                      <a:pt x="6920" y="807023"/>
                    </a:lnTo>
                    <a:cubicBezTo>
                      <a:pt x="3162" y="807023"/>
                      <a:pt x="0" y="804009"/>
                      <a:pt x="0" y="800102"/>
                    </a:cubicBezTo>
                    <a:cubicBezTo>
                      <a:pt x="0" y="796344"/>
                      <a:pt x="3013" y="793182"/>
                      <a:pt x="6920" y="793182"/>
                    </a:cubicBezTo>
                    <a:lnTo>
                      <a:pt x="28277" y="793182"/>
                    </a:lnTo>
                    <a:lnTo>
                      <a:pt x="28761" y="793145"/>
                    </a:lnTo>
                    <a:cubicBezTo>
                      <a:pt x="26305" y="788977"/>
                      <a:pt x="24705" y="784215"/>
                      <a:pt x="24705" y="779006"/>
                    </a:cubicBezTo>
                    <a:lnTo>
                      <a:pt x="24705" y="374489"/>
                    </a:lnTo>
                    <a:cubicBezTo>
                      <a:pt x="24705" y="359048"/>
                      <a:pt x="37244" y="346509"/>
                      <a:pt x="52685" y="346509"/>
                    </a:cubicBezTo>
                    <a:lnTo>
                      <a:pt x="191912" y="346472"/>
                    </a:lnTo>
                    <a:lnTo>
                      <a:pt x="191912" y="296540"/>
                    </a:lnTo>
                    <a:cubicBezTo>
                      <a:pt x="191912" y="275481"/>
                      <a:pt x="201139" y="255389"/>
                      <a:pt x="217175" y="241697"/>
                    </a:cubicBezTo>
                    <a:lnTo>
                      <a:pt x="296687" y="173571"/>
                    </a:lnTo>
                    <a:cubicBezTo>
                      <a:pt x="303309" y="167952"/>
                      <a:pt x="307067" y="159878"/>
                      <a:pt x="307067" y="151209"/>
                    </a:cubicBezTo>
                    <a:lnTo>
                      <a:pt x="307067" y="139935"/>
                    </a:lnTo>
                    <a:lnTo>
                      <a:pt x="306360" y="139935"/>
                    </a:lnTo>
                    <a:cubicBezTo>
                      <a:pt x="290919" y="139935"/>
                      <a:pt x="278381" y="127397"/>
                      <a:pt x="278381" y="111956"/>
                    </a:cubicBezTo>
                    <a:lnTo>
                      <a:pt x="278381" y="27979"/>
                    </a:lnTo>
                    <a:cubicBezTo>
                      <a:pt x="278381" y="12538"/>
                      <a:pt x="290919" y="0"/>
                      <a:pt x="306360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6350" cap="flat">
                <a:solidFill>
                  <a:schemeClr val="tx2">
                    <a:lumMod val="85000"/>
                    <a:lumOff val="1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Tw Cen MT (Headings)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3F19FE9-955B-4133-9C28-68BF3FF28FF1}"/>
                </a:ext>
              </a:extLst>
            </p:cNvPr>
            <p:cNvGrpSpPr/>
            <p:nvPr/>
          </p:nvGrpSpPr>
          <p:grpSpPr>
            <a:xfrm>
              <a:off x="5105400" y="3923976"/>
              <a:ext cx="1981200" cy="1981200"/>
              <a:chOff x="5105400" y="3923976"/>
              <a:chExt cx="1981200" cy="1981200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46F77BD1-C36C-4BB5-85A5-CE7E2FC30865}"/>
                  </a:ext>
                </a:extLst>
              </p:cNvPr>
              <p:cNvSpPr/>
              <p:nvPr/>
            </p:nvSpPr>
            <p:spPr>
              <a:xfrm>
                <a:off x="5105400" y="3923976"/>
                <a:ext cx="1981200" cy="1981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Tw Cen MT (Headings)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5CB093E2-3972-4DF5-BD32-0374E0BE812F}"/>
                  </a:ext>
                </a:extLst>
              </p:cNvPr>
              <p:cNvSpPr/>
              <p:nvPr/>
            </p:nvSpPr>
            <p:spPr>
              <a:xfrm>
                <a:off x="5742163" y="4577386"/>
                <a:ext cx="707674" cy="674380"/>
              </a:xfrm>
              <a:custGeom>
                <a:avLst/>
                <a:gdLst>
                  <a:gd name="connsiteX0" fmla="*/ 3873817 w 4514850"/>
                  <a:gd name="connsiteY0" fmla="*/ 2407919 h 4302442"/>
                  <a:gd name="connsiteX1" fmla="*/ 3438525 w 4514850"/>
                  <a:gd name="connsiteY1" fmla="*/ 4030027 h 4302442"/>
                  <a:gd name="connsiteX2" fmla="*/ 3440430 w 4514850"/>
                  <a:gd name="connsiteY2" fmla="*/ 4030027 h 4302442"/>
                  <a:gd name="connsiteX3" fmla="*/ 4310062 w 4514850"/>
                  <a:gd name="connsiteY3" fmla="*/ 3161347 h 4302442"/>
                  <a:gd name="connsiteX4" fmla="*/ 3873817 w 4514850"/>
                  <a:gd name="connsiteY4" fmla="*/ 2407919 h 4302442"/>
                  <a:gd name="connsiteX5" fmla="*/ 3577590 w 4514850"/>
                  <a:gd name="connsiteY5" fmla="*/ 2304097 h 4302442"/>
                  <a:gd name="connsiteX6" fmla="*/ 3129915 w 4514850"/>
                  <a:gd name="connsiteY6" fmla="*/ 3973829 h 4302442"/>
                  <a:gd name="connsiteX7" fmla="*/ 3161347 w 4514850"/>
                  <a:gd name="connsiteY7" fmla="*/ 3985259 h 4302442"/>
                  <a:gd name="connsiteX8" fmla="*/ 3179445 w 4514850"/>
                  <a:gd name="connsiteY8" fmla="*/ 3990974 h 4302442"/>
                  <a:gd name="connsiteX9" fmla="*/ 3186112 w 4514850"/>
                  <a:gd name="connsiteY9" fmla="*/ 3992879 h 4302442"/>
                  <a:gd name="connsiteX10" fmla="*/ 3198495 w 4514850"/>
                  <a:gd name="connsiteY10" fmla="*/ 3996689 h 4302442"/>
                  <a:gd name="connsiteX11" fmla="*/ 3211830 w 4514850"/>
                  <a:gd name="connsiteY11" fmla="*/ 4000499 h 4302442"/>
                  <a:gd name="connsiteX12" fmla="*/ 3217545 w 4514850"/>
                  <a:gd name="connsiteY12" fmla="*/ 4002404 h 4302442"/>
                  <a:gd name="connsiteX13" fmla="*/ 3303270 w 4514850"/>
                  <a:gd name="connsiteY13" fmla="*/ 4020502 h 4302442"/>
                  <a:gd name="connsiteX14" fmla="*/ 3750945 w 4514850"/>
                  <a:gd name="connsiteY14" fmla="*/ 2350769 h 4302442"/>
                  <a:gd name="connsiteX15" fmla="*/ 3700462 w 4514850"/>
                  <a:gd name="connsiteY15" fmla="*/ 2333624 h 4302442"/>
                  <a:gd name="connsiteX16" fmla="*/ 3695700 w 4514850"/>
                  <a:gd name="connsiteY16" fmla="*/ 2331719 h 4302442"/>
                  <a:gd name="connsiteX17" fmla="*/ 3682365 w 4514850"/>
                  <a:gd name="connsiteY17" fmla="*/ 2327909 h 4302442"/>
                  <a:gd name="connsiteX18" fmla="*/ 3669982 w 4514850"/>
                  <a:gd name="connsiteY18" fmla="*/ 2324099 h 4302442"/>
                  <a:gd name="connsiteX19" fmla="*/ 3663315 w 4514850"/>
                  <a:gd name="connsiteY19" fmla="*/ 2322194 h 4302442"/>
                  <a:gd name="connsiteX20" fmla="*/ 3577590 w 4514850"/>
                  <a:gd name="connsiteY20" fmla="*/ 2304097 h 4302442"/>
                  <a:gd name="connsiteX21" fmla="*/ 3440430 w 4514850"/>
                  <a:gd name="connsiteY21" fmla="*/ 2292667 h 4302442"/>
                  <a:gd name="connsiteX22" fmla="*/ 2581275 w 4514850"/>
                  <a:gd name="connsiteY22" fmla="*/ 3027997 h 4302442"/>
                  <a:gd name="connsiteX23" fmla="*/ 2580322 w 4514850"/>
                  <a:gd name="connsiteY23" fmla="*/ 3030854 h 4302442"/>
                  <a:gd name="connsiteX24" fmla="*/ 2578417 w 4514850"/>
                  <a:gd name="connsiteY24" fmla="*/ 3047999 h 4302442"/>
                  <a:gd name="connsiteX25" fmla="*/ 2577465 w 4514850"/>
                  <a:gd name="connsiteY25" fmla="*/ 3054667 h 4302442"/>
                  <a:gd name="connsiteX26" fmla="*/ 2575560 w 4514850"/>
                  <a:gd name="connsiteY26" fmla="*/ 3068954 h 4302442"/>
                  <a:gd name="connsiteX27" fmla="*/ 2574607 w 4514850"/>
                  <a:gd name="connsiteY27" fmla="*/ 3078479 h 4302442"/>
                  <a:gd name="connsiteX28" fmla="*/ 2573655 w 4514850"/>
                  <a:gd name="connsiteY28" fmla="*/ 3090862 h 4302442"/>
                  <a:gd name="connsiteX29" fmla="*/ 2572702 w 4514850"/>
                  <a:gd name="connsiteY29" fmla="*/ 3103244 h 4302442"/>
                  <a:gd name="connsiteX30" fmla="*/ 2571750 w 4514850"/>
                  <a:gd name="connsiteY30" fmla="*/ 3114674 h 4302442"/>
                  <a:gd name="connsiteX31" fmla="*/ 2570797 w 4514850"/>
                  <a:gd name="connsiteY31" fmla="*/ 3128962 h 4302442"/>
                  <a:gd name="connsiteX32" fmla="*/ 2570797 w 4514850"/>
                  <a:gd name="connsiteY32" fmla="*/ 3137534 h 4302442"/>
                  <a:gd name="connsiteX33" fmla="*/ 2570797 w 4514850"/>
                  <a:gd name="connsiteY33" fmla="*/ 3161347 h 4302442"/>
                  <a:gd name="connsiteX34" fmla="*/ 2571750 w 4514850"/>
                  <a:gd name="connsiteY34" fmla="*/ 3189922 h 4302442"/>
                  <a:gd name="connsiteX35" fmla="*/ 2571750 w 4514850"/>
                  <a:gd name="connsiteY35" fmla="*/ 3195637 h 4302442"/>
                  <a:gd name="connsiteX36" fmla="*/ 2862262 w 4514850"/>
                  <a:gd name="connsiteY36" fmla="*/ 3809999 h 4302442"/>
                  <a:gd name="connsiteX37" fmla="*/ 2865120 w 4514850"/>
                  <a:gd name="connsiteY37" fmla="*/ 3811904 h 4302442"/>
                  <a:gd name="connsiteX38" fmla="*/ 2883217 w 4514850"/>
                  <a:gd name="connsiteY38" fmla="*/ 3827144 h 4302442"/>
                  <a:gd name="connsiteX39" fmla="*/ 2888932 w 4514850"/>
                  <a:gd name="connsiteY39" fmla="*/ 3831907 h 4302442"/>
                  <a:gd name="connsiteX40" fmla="*/ 2906077 w 4514850"/>
                  <a:gd name="connsiteY40" fmla="*/ 3846194 h 4302442"/>
                  <a:gd name="connsiteX41" fmla="*/ 2918460 w 4514850"/>
                  <a:gd name="connsiteY41" fmla="*/ 3855719 h 4302442"/>
                  <a:gd name="connsiteX42" fmla="*/ 2924175 w 4514850"/>
                  <a:gd name="connsiteY42" fmla="*/ 3859529 h 4302442"/>
                  <a:gd name="connsiteX43" fmla="*/ 3007995 w 4514850"/>
                  <a:gd name="connsiteY43" fmla="*/ 3914774 h 4302442"/>
                  <a:gd name="connsiteX44" fmla="*/ 3442335 w 4514850"/>
                  <a:gd name="connsiteY44" fmla="*/ 2292667 h 4302442"/>
                  <a:gd name="connsiteX45" fmla="*/ 3440430 w 4514850"/>
                  <a:gd name="connsiteY45" fmla="*/ 2292667 h 4302442"/>
                  <a:gd name="connsiteX46" fmla="*/ 2365057 w 4514850"/>
                  <a:gd name="connsiteY46" fmla="*/ 2031682 h 4302442"/>
                  <a:gd name="connsiteX47" fmla="*/ 1149667 w 4514850"/>
                  <a:gd name="connsiteY47" fmla="*/ 3246119 h 4302442"/>
                  <a:gd name="connsiteX48" fmla="*/ 1822132 w 4514850"/>
                  <a:gd name="connsiteY48" fmla="*/ 3917632 h 4302442"/>
                  <a:gd name="connsiteX49" fmla="*/ 2426970 w 4514850"/>
                  <a:gd name="connsiteY49" fmla="*/ 4168139 h 4302442"/>
                  <a:gd name="connsiteX50" fmla="*/ 2433637 w 4514850"/>
                  <a:gd name="connsiteY50" fmla="*/ 4168139 h 4302442"/>
                  <a:gd name="connsiteX51" fmla="*/ 2891790 w 4514850"/>
                  <a:gd name="connsiteY51" fmla="*/ 4034789 h 4302442"/>
                  <a:gd name="connsiteX52" fmla="*/ 2919412 w 4514850"/>
                  <a:gd name="connsiteY52" fmla="*/ 4016692 h 4302442"/>
                  <a:gd name="connsiteX53" fmla="*/ 2826067 w 4514850"/>
                  <a:gd name="connsiteY53" fmla="*/ 3951922 h 4302442"/>
                  <a:gd name="connsiteX54" fmla="*/ 2820352 w 4514850"/>
                  <a:gd name="connsiteY54" fmla="*/ 3948112 h 4302442"/>
                  <a:gd name="connsiteX55" fmla="*/ 2807017 w 4514850"/>
                  <a:gd name="connsiteY55" fmla="*/ 3937634 h 4302442"/>
                  <a:gd name="connsiteX56" fmla="*/ 2794635 w 4514850"/>
                  <a:gd name="connsiteY56" fmla="*/ 3927157 h 4302442"/>
                  <a:gd name="connsiteX57" fmla="*/ 2787015 w 4514850"/>
                  <a:gd name="connsiteY57" fmla="*/ 3920489 h 4302442"/>
                  <a:gd name="connsiteX58" fmla="*/ 2440305 w 4514850"/>
                  <a:gd name="connsiteY58" fmla="*/ 3228022 h 4302442"/>
                  <a:gd name="connsiteX59" fmla="*/ 2440305 w 4514850"/>
                  <a:gd name="connsiteY59" fmla="*/ 3225164 h 4302442"/>
                  <a:gd name="connsiteX60" fmla="*/ 2439352 w 4514850"/>
                  <a:gd name="connsiteY60" fmla="*/ 3198494 h 4302442"/>
                  <a:gd name="connsiteX61" fmla="*/ 2439352 w 4514850"/>
                  <a:gd name="connsiteY61" fmla="*/ 3191827 h 4302442"/>
                  <a:gd name="connsiteX62" fmla="*/ 2438400 w 4514850"/>
                  <a:gd name="connsiteY62" fmla="*/ 3161347 h 4302442"/>
                  <a:gd name="connsiteX63" fmla="*/ 2438400 w 4514850"/>
                  <a:gd name="connsiteY63" fmla="*/ 3135629 h 4302442"/>
                  <a:gd name="connsiteX64" fmla="*/ 2439352 w 4514850"/>
                  <a:gd name="connsiteY64" fmla="*/ 3120389 h 4302442"/>
                  <a:gd name="connsiteX65" fmla="*/ 2439352 w 4514850"/>
                  <a:gd name="connsiteY65" fmla="*/ 3109912 h 4302442"/>
                  <a:gd name="connsiteX66" fmla="*/ 2440305 w 4514850"/>
                  <a:gd name="connsiteY66" fmla="*/ 3088004 h 4302442"/>
                  <a:gd name="connsiteX67" fmla="*/ 2440305 w 4514850"/>
                  <a:gd name="connsiteY67" fmla="*/ 3084194 h 4302442"/>
                  <a:gd name="connsiteX68" fmla="*/ 2759392 w 4514850"/>
                  <a:gd name="connsiteY68" fmla="*/ 2426017 h 4302442"/>
                  <a:gd name="connsiteX69" fmla="*/ 1002030 w 4514850"/>
                  <a:gd name="connsiteY69" fmla="*/ 1315402 h 4302442"/>
                  <a:gd name="connsiteX70" fmla="*/ 600075 w 4514850"/>
                  <a:gd name="connsiteY70" fmla="*/ 1481137 h 4302442"/>
                  <a:gd name="connsiteX71" fmla="*/ 434340 w 4514850"/>
                  <a:gd name="connsiteY71" fmla="*/ 1883092 h 4302442"/>
                  <a:gd name="connsiteX72" fmla="*/ 600075 w 4514850"/>
                  <a:gd name="connsiteY72" fmla="*/ 2285047 h 4302442"/>
                  <a:gd name="connsiteX73" fmla="*/ 1045845 w 4514850"/>
                  <a:gd name="connsiteY73" fmla="*/ 2730817 h 4302442"/>
                  <a:gd name="connsiteX74" fmla="*/ 1850707 w 4514850"/>
                  <a:gd name="connsiteY74" fmla="*/ 1926907 h 4302442"/>
                  <a:gd name="connsiteX75" fmla="*/ 1403985 w 4514850"/>
                  <a:gd name="connsiteY75" fmla="*/ 1481137 h 4302442"/>
                  <a:gd name="connsiteX76" fmla="*/ 1002030 w 4514850"/>
                  <a:gd name="connsiteY76" fmla="*/ 1315402 h 4302442"/>
                  <a:gd name="connsiteX77" fmla="*/ 1002030 w 4514850"/>
                  <a:gd name="connsiteY77" fmla="*/ 1183005 h 4302442"/>
                  <a:gd name="connsiteX78" fmla="*/ 1498282 w 4514850"/>
                  <a:gd name="connsiteY78" fmla="*/ 1387792 h 4302442"/>
                  <a:gd name="connsiteX79" fmla="*/ 1991677 w 4514850"/>
                  <a:gd name="connsiteY79" fmla="*/ 1880235 h 4302442"/>
                  <a:gd name="connsiteX80" fmla="*/ 2010727 w 4514850"/>
                  <a:gd name="connsiteY80" fmla="*/ 1928812 h 4302442"/>
                  <a:gd name="connsiteX81" fmla="*/ 1990725 w 4514850"/>
                  <a:gd name="connsiteY81" fmla="*/ 1976437 h 4302442"/>
                  <a:gd name="connsiteX82" fmla="*/ 1092517 w 4514850"/>
                  <a:gd name="connsiteY82" fmla="*/ 2873692 h 4302442"/>
                  <a:gd name="connsiteX83" fmla="*/ 1045845 w 4514850"/>
                  <a:gd name="connsiteY83" fmla="*/ 2892742 h 4302442"/>
                  <a:gd name="connsiteX84" fmla="*/ 999172 w 4514850"/>
                  <a:gd name="connsiteY84" fmla="*/ 2873692 h 4302442"/>
                  <a:gd name="connsiteX85" fmla="*/ 505777 w 4514850"/>
                  <a:gd name="connsiteY85" fmla="*/ 2380297 h 4302442"/>
                  <a:gd name="connsiteX86" fmla="*/ 300990 w 4514850"/>
                  <a:gd name="connsiteY86" fmla="*/ 1884045 h 4302442"/>
                  <a:gd name="connsiteX87" fmla="*/ 505777 w 4514850"/>
                  <a:gd name="connsiteY87" fmla="*/ 1387792 h 4302442"/>
                  <a:gd name="connsiteX88" fmla="*/ 1002030 w 4514850"/>
                  <a:gd name="connsiteY88" fmla="*/ 1183005 h 4302442"/>
                  <a:gd name="connsiteX89" fmla="*/ 991552 w 4514850"/>
                  <a:gd name="connsiteY89" fmla="*/ 1016317 h 4302442"/>
                  <a:gd name="connsiteX90" fmla="*/ 383857 w 4514850"/>
                  <a:gd name="connsiteY90" fmla="*/ 1266824 h 4302442"/>
                  <a:gd name="connsiteX91" fmla="*/ 133350 w 4514850"/>
                  <a:gd name="connsiteY91" fmla="*/ 1873567 h 4302442"/>
                  <a:gd name="connsiteX92" fmla="*/ 383857 w 4514850"/>
                  <a:gd name="connsiteY92" fmla="*/ 2480309 h 4302442"/>
                  <a:gd name="connsiteX93" fmla="*/ 1056322 w 4514850"/>
                  <a:gd name="connsiteY93" fmla="*/ 3152774 h 4302442"/>
                  <a:gd name="connsiteX94" fmla="*/ 2271712 w 4514850"/>
                  <a:gd name="connsiteY94" fmla="*/ 1938337 h 4302442"/>
                  <a:gd name="connsiteX95" fmla="*/ 1599247 w 4514850"/>
                  <a:gd name="connsiteY95" fmla="*/ 1266824 h 4302442"/>
                  <a:gd name="connsiteX96" fmla="*/ 991552 w 4514850"/>
                  <a:gd name="connsiteY96" fmla="*/ 1016317 h 4302442"/>
                  <a:gd name="connsiteX97" fmla="*/ 991552 w 4514850"/>
                  <a:gd name="connsiteY97" fmla="*/ 882967 h 4302442"/>
                  <a:gd name="connsiteX98" fmla="*/ 1692592 w 4514850"/>
                  <a:gd name="connsiteY98" fmla="*/ 1172527 h 4302442"/>
                  <a:gd name="connsiteX99" fmla="*/ 2408872 w 4514850"/>
                  <a:gd name="connsiteY99" fmla="*/ 1887854 h 4302442"/>
                  <a:gd name="connsiteX100" fmla="*/ 2412682 w 4514850"/>
                  <a:gd name="connsiteY100" fmla="*/ 1890712 h 4302442"/>
                  <a:gd name="connsiteX101" fmla="*/ 2864167 w 4514850"/>
                  <a:gd name="connsiteY101" fmla="*/ 2342197 h 4302442"/>
                  <a:gd name="connsiteX102" fmla="*/ 3440430 w 4514850"/>
                  <a:gd name="connsiteY102" fmla="*/ 2159317 h 4302442"/>
                  <a:gd name="connsiteX103" fmla="*/ 3698557 w 4514850"/>
                  <a:gd name="connsiteY103" fmla="*/ 2192654 h 4302442"/>
                  <a:gd name="connsiteX104" fmla="*/ 3702367 w 4514850"/>
                  <a:gd name="connsiteY104" fmla="*/ 2193607 h 4302442"/>
                  <a:gd name="connsiteX105" fmla="*/ 3738562 w 4514850"/>
                  <a:gd name="connsiteY105" fmla="*/ 2204084 h 4302442"/>
                  <a:gd name="connsiteX106" fmla="*/ 3747135 w 4514850"/>
                  <a:gd name="connsiteY106" fmla="*/ 2206942 h 4302442"/>
                  <a:gd name="connsiteX107" fmla="*/ 3770947 w 4514850"/>
                  <a:gd name="connsiteY107" fmla="*/ 2214562 h 4302442"/>
                  <a:gd name="connsiteX108" fmla="*/ 3795712 w 4514850"/>
                  <a:gd name="connsiteY108" fmla="*/ 2223134 h 4302442"/>
                  <a:gd name="connsiteX109" fmla="*/ 3809047 w 4514850"/>
                  <a:gd name="connsiteY109" fmla="*/ 2228849 h 4302442"/>
                  <a:gd name="connsiteX110" fmla="*/ 3858577 w 4514850"/>
                  <a:gd name="connsiteY110" fmla="*/ 2249804 h 4302442"/>
                  <a:gd name="connsiteX111" fmla="*/ 3864292 w 4514850"/>
                  <a:gd name="connsiteY111" fmla="*/ 2252662 h 4302442"/>
                  <a:gd name="connsiteX112" fmla="*/ 4443412 w 4514850"/>
                  <a:gd name="connsiteY112" fmla="*/ 3161347 h 4302442"/>
                  <a:gd name="connsiteX113" fmla="*/ 3440430 w 4514850"/>
                  <a:gd name="connsiteY113" fmla="*/ 4163377 h 4302442"/>
                  <a:gd name="connsiteX114" fmla="*/ 3182302 w 4514850"/>
                  <a:gd name="connsiteY114" fmla="*/ 4130039 h 4302442"/>
                  <a:gd name="connsiteX115" fmla="*/ 3178492 w 4514850"/>
                  <a:gd name="connsiteY115" fmla="*/ 4129087 h 4302442"/>
                  <a:gd name="connsiteX116" fmla="*/ 3142297 w 4514850"/>
                  <a:gd name="connsiteY116" fmla="*/ 4118609 h 4302442"/>
                  <a:gd name="connsiteX117" fmla="*/ 3135630 w 4514850"/>
                  <a:gd name="connsiteY117" fmla="*/ 4116704 h 4302442"/>
                  <a:gd name="connsiteX118" fmla="*/ 3109912 w 4514850"/>
                  <a:gd name="connsiteY118" fmla="*/ 4108132 h 4302442"/>
                  <a:gd name="connsiteX119" fmla="*/ 3092767 w 4514850"/>
                  <a:gd name="connsiteY119" fmla="*/ 4102417 h 4302442"/>
                  <a:gd name="connsiteX120" fmla="*/ 3071812 w 4514850"/>
                  <a:gd name="connsiteY120" fmla="*/ 4093844 h 4302442"/>
                  <a:gd name="connsiteX121" fmla="*/ 3051810 w 4514850"/>
                  <a:gd name="connsiteY121" fmla="*/ 4085272 h 4302442"/>
                  <a:gd name="connsiteX122" fmla="*/ 2928937 w 4514850"/>
                  <a:gd name="connsiteY122" fmla="*/ 4169092 h 4302442"/>
                  <a:gd name="connsiteX123" fmla="*/ 4448175 w 4514850"/>
                  <a:gd name="connsiteY123" fmla="*/ 4169092 h 4302442"/>
                  <a:gd name="connsiteX124" fmla="*/ 4514850 w 4514850"/>
                  <a:gd name="connsiteY124" fmla="*/ 4235767 h 4302442"/>
                  <a:gd name="connsiteX125" fmla="*/ 4448175 w 4514850"/>
                  <a:gd name="connsiteY125" fmla="*/ 4302442 h 4302442"/>
                  <a:gd name="connsiteX126" fmla="*/ 2433637 w 4514850"/>
                  <a:gd name="connsiteY126" fmla="*/ 4302442 h 4302442"/>
                  <a:gd name="connsiteX127" fmla="*/ 2430780 w 4514850"/>
                  <a:gd name="connsiteY127" fmla="*/ 4302442 h 4302442"/>
                  <a:gd name="connsiteX128" fmla="*/ 2426017 w 4514850"/>
                  <a:gd name="connsiteY128" fmla="*/ 4302442 h 4302442"/>
                  <a:gd name="connsiteX129" fmla="*/ 2425065 w 4514850"/>
                  <a:gd name="connsiteY129" fmla="*/ 4302442 h 4302442"/>
                  <a:gd name="connsiteX130" fmla="*/ 1498282 w 4514850"/>
                  <a:gd name="connsiteY130" fmla="*/ 4302442 h 4302442"/>
                  <a:gd name="connsiteX131" fmla="*/ 1431607 w 4514850"/>
                  <a:gd name="connsiteY131" fmla="*/ 4235767 h 4302442"/>
                  <a:gd name="connsiteX132" fmla="*/ 1498282 w 4514850"/>
                  <a:gd name="connsiteY132" fmla="*/ 4169092 h 4302442"/>
                  <a:gd name="connsiteX133" fmla="*/ 1931670 w 4514850"/>
                  <a:gd name="connsiteY133" fmla="*/ 4169092 h 4302442"/>
                  <a:gd name="connsiteX134" fmla="*/ 1728787 w 4514850"/>
                  <a:gd name="connsiteY134" fmla="*/ 4012882 h 4302442"/>
                  <a:gd name="connsiteX135" fmla="*/ 289560 w 4514850"/>
                  <a:gd name="connsiteY135" fmla="*/ 2574607 h 4302442"/>
                  <a:gd name="connsiteX136" fmla="*/ 0 w 4514850"/>
                  <a:gd name="connsiteY136" fmla="*/ 1873567 h 4302442"/>
                  <a:gd name="connsiteX137" fmla="*/ 289560 w 4514850"/>
                  <a:gd name="connsiteY137" fmla="*/ 1171574 h 4302442"/>
                  <a:gd name="connsiteX138" fmla="*/ 991552 w 4514850"/>
                  <a:gd name="connsiteY138" fmla="*/ 882967 h 4302442"/>
                  <a:gd name="connsiteX139" fmla="*/ 3535680 w 4514850"/>
                  <a:gd name="connsiteY139" fmla="*/ 228600 h 4302442"/>
                  <a:gd name="connsiteX140" fmla="*/ 3228022 w 4514850"/>
                  <a:gd name="connsiteY140" fmla="*/ 1376362 h 4302442"/>
                  <a:gd name="connsiteX141" fmla="*/ 3828097 w 4514850"/>
                  <a:gd name="connsiteY141" fmla="*/ 755332 h 4302442"/>
                  <a:gd name="connsiteX142" fmla="*/ 3535680 w 4514850"/>
                  <a:gd name="connsiteY142" fmla="*/ 228600 h 4302442"/>
                  <a:gd name="connsiteX143" fmla="*/ 3320415 w 4514850"/>
                  <a:gd name="connsiteY143" fmla="*/ 144780 h 4302442"/>
                  <a:gd name="connsiteX144" fmla="*/ 2999422 w 4514850"/>
                  <a:gd name="connsiteY144" fmla="*/ 1341120 h 4302442"/>
                  <a:gd name="connsiteX145" fmla="*/ 3050857 w 4514850"/>
                  <a:gd name="connsiteY145" fmla="*/ 1356360 h 4302442"/>
                  <a:gd name="connsiteX146" fmla="*/ 3053715 w 4514850"/>
                  <a:gd name="connsiteY146" fmla="*/ 1357312 h 4302442"/>
                  <a:gd name="connsiteX147" fmla="*/ 3079432 w 4514850"/>
                  <a:gd name="connsiteY147" fmla="*/ 1363027 h 4302442"/>
                  <a:gd name="connsiteX148" fmla="*/ 3083242 w 4514850"/>
                  <a:gd name="connsiteY148" fmla="*/ 1363980 h 4302442"/>
                  <a:gd name="connsiteX149" fmla="*/ 3092767 w 4514850"/>
                  <a:gd name="connsiteY149" fmla="*/ 1365885 h 4302442"/>
                  <a:gd name="connsiteX150" fmla="*/ 3413760 w 4514850"/>
                  <a:gd name="connsiteY150" fmla="*/ 169545 h 4302442"/>
                  <a:gd name="connsiteX151" fmla="*/ 3364230 w 4514850"/>
                  <a:gd name="connsiteY151" fmla="*/ 154305 h 4302442"/>
                  <a:gd name="connsiteX152" fmla="*/ 3355657 w 4514850"/>
                  <a:gd name="connsiteY152" fmla="*/ 152400 h 4302442"/>
                  <a:gd name="connsiteX153" fmla="*/ 3337560 w 4514850"/>
                  <a:gd name="connsiteY153" fmla="*/ 148590 h 4302442"/>
                  <a:gd name="connsiteX154" fmla="*/ 3325177 w 4514850"/>
                  <a:gd name="connsiteY154" fmla="*/ 145732 h 4302442"/>
                  <a:gd name="connsiteX155" fmla="*/ 3320415 w 4514850"/>
                  <a:gd name="connsiteY155" fmla="*/ 144780 h 4302442"/>
                  <a:gd name="connsiteX156" fmla="*/ 3185160 w 4514850"/>
                  <a:gd name="connsiteY156" fmla="*/ 134302 h 4302442"/>
                  <a:gd name="connsiteX157" fmla="*/ 2585085 w 4514850"/>
                  <a:gd name="connsiteY157" fmla="*/ 755332 h 4302442"/>
                  <a:gd name="connsiteX158" fmla="*/ 2877502 w 4514850"/>
                  <a:gd name="connsiteY158" fmla="*/ 1282065 h 4302442"/>
                  <a:gd name="connsiteX159" fmla="*/ 3207067 w 4514850"/>
                  <a:gd name="connsiteY159" fmla="*/ 0 h 4302442"/>
                  <a:gd name="connsiteX160" fmla="*/ 3304222 w 4514850"/>
                  <a:gd name="connsiteY160" fmla="*/ 6667 h 4302442"/>
                  <a:gd name="connsiteX161" fmla="*/ 3311842 w 4514850"/>
                  <a:gd name="connsiteY161" fmla="*/ 7620 h 4302442"/>
                  <a:gd name="connsiteX162" fmla="*/ 3333750 w 4514850"/>
                  <a:gd name="connsiteY162" fmla="*/ 11430 h 4302442"/>
                  <a:gd name="connsiteX163" fmla="*/ 3348037 w 4514850"/>
                  <a:gd name="connsiteY163" fmla="*/ 14287 h 4302442"/>
                  <a:gd name="connsiteX164" fmla="*/ 3366135 w 4514850"/>
                  <a:gd name="connsiteY164" fmla="*/ 18097 h 4302442"/>
                  <a:gd name="connsiteX165" fmla="*/ 3386137 w 4514850"/>
                  <a:gd name="connsiteY165" fmla="*/ 22860 h 4302442"/>
                  <a:gd name="connsiteX166" fmla="*/ 3399472 w 4514850"/>
                  <a:gd name="connsiteY166" fmla="*/ 25717 h 4302442"/>
                  <a:gd name="connsiteX167" fmla="*/ 3522345 w 4514850"/>
                  <a:gd name="connsiteY167" fmla="*/ 69532 h 4302442"/>
                  <a:gd name="connsiteX168" fmla="*/ 3529012 w 4514850"/>
                  <a:gd name="connsiteY168" fmla="*/ 72390 h 4302442"/>
                  <a:gd name="connsiteX169" fmla="*/ 3963352 w 4514850"/>
                  <a:gd name="connsiteY169" fmla="*/ 755332 h 4302442"/>
                  <a:gd name="connsiteX170" fmla="*/ 3208020 w 4514850"/>
                  <a:gd name="connsiteY170" fmla="*/ 1509712 h 4302442"/>
                  <a:gd name="connsiteX171" fmla="*/ 3144202 w 4514850"/>
                  <a:gd name="connsiteY171" fmla="*/ 1506855 h 4302442"/>
                  <a:gd name="connsiteX172" fmla="*/ 3143250 w 4514850"/>
                  <a:gd name="connsiteY172" fmla="*/ 1506855 h 4302442"/>
                  <a:gd name="connsiteX173" fmla="*/ 3136582 w 4514850"/>
                  <a:gd name="connsiteY173" fmla="*/ 1506855 h 4302442"/>
                  <a:gd name="connsiteX174" fmla="*/ 3094672 w 4514850"/>
                  <a:gd name="connsiteY174" fmla="*/ 1501140 h 4302442"/>
                  <a:gd name="connsiteX175" fmla="*/ 3088957 w 4514850"/>
                  <a:gd name="connsiteY175" fmla="*/ 1500187 h 4302442"/>
                  <a:gd name="connsiteX176" fmla="*/ 3060382 w 4514850"/>
                  <a:gd name="connsiteY176" fmla="*/ 1495425 h 4302442"/>
                  <a:gd name="connsiteX177" fmla="*/ 3051810 w 4514850"/>
                  <a:gd name="connsiteY177" fmla="*/ 1493520 h 4302442"/>
                  <a:gd name="connsiteX178" fmla="*/ 3024187 w 4514850"/>
                  <a:gd name="connsiteY178" fmla="*/ 1486852 h 4302442"/>
                  <a:gd name="connsiteX179" fmla="*/ 3016567 w 4514850"/>
                  <a:gd name="connsiteY179" fmla="*/ 1484947 h 4302442"/>
                  <a:gd name="connsiteX180" fmla="*/ 2892742 w 4514850"/>
                  <a:gd name="connsiteY180" fmla="*/ 1441132 h 4302442"/>
                  <a:gd name="connsiteX181" fmla="*/ 2886075 w 4514850"/>
                  <a:gd name="connsiteY181" fmla="*/ 1438275 h 4302442"/>
                  <a:gd name="connsiteX182" fmla="*/ 2451735 w 4514850"/>
                  <a:gd name="connsiteY182" fmla="*/ 754380 h 4302442"/>
                  <a:gd name="connsiteX183" fmla="*/ 3207067 w 4514850"/>
                  <a:gd name="connsiteY183" fmla="*/ 0 h 430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4514850" h="4302442">
                    <a:moveTo>
                      <a:pt x="3873817" y="2407919"/>
                    </a:moveTo>
                    <a:lnTo>
                      <a:pt x="3438525" y="4030027"/>
                    </a:lnTo>
                    <a:cubicBezTo>
                      <a:pt x="3439477" y="4030027"/>
                      <a:pt x="3439477" y="4030027"/>
                      <a:pt x="3440430" y="4030027"/>
                    </a:cubicBezTo>
                    <a:cubicBezTo>
                      <a:pt x="3920490" y="4030027"/>
                      <a:pt x="4310062" y="3640454"/>
                      <a:pt x="4310062" y="3161347"/>
                    </a:cubicBezTo>
                    <a:cubicBezTo>
                      <a:pt x="4310062" y="2839402"/>
                      <a:pt x="4134802" y="2558414"/>
                      <a:pt x="3873817" y="2407919"/>
                    </a:cubicBezTo>
                    <a:close/>
                    <a:moveTo>
                      <a:pt x="3577590" y="2304097"/>
                    </a:moveTo>
                    <a:lnTo>
                      <a:pt x="3129915" y="3973829"/>
                    </a:lnTo>
                    <a:cubicBezTo>
                      <a:pt x="3140392" y="3977639"/>
                      <a:pt x="3150870" y="3981449"/>
                      <a:pt x="3161347" y="3985259"/>
                    </a:cubicBezTo>
                    <a:cubicBezTo>
                      <a:pt x="3168015" y="3987164"/>
                      <a:pt x="3173730" y="3989069"/>
                      <a:pt x="3179445" y="3990974"/>
                    </a:cubicBezTo>
                    <a:cubicBezTo>
                      <a:pt x="3182302" y="3991927"/>
                      <a:pt x="3184207" y="3991927"/>
                      <a:pt x="3186112" y="3992879"/>
                    </a:cubicBezTo>
                    <a:cubicBezTo>
                      <a:pt x="3189922" y="3993832"/>
                      <a:pt x="3194685" y="3995737"/>
                      <a:pt x="3198495" y="3996689"/>
                    </a:cubicBezTo>
                    <a:cubicBezTo>
                      <a:pt x="3203257" y="3998594"/>
                      <a:pt x="3207067" y="3999547"/>
                      <a:pt x="3211830" y="4000499"/>
                    </a:cubicBezTo>
                    <a:cubicBezTo>
                      <a:pt x="3213735" y="4001452"/>
                      <a:pt x="3215640" y="4001452"/>
                      <a:pt x="3217545" y="4002404"/>
                    </a:cubicBezTo>
                    <a:cubicBezTo>
                      <a:pt x="3245167" y="4010024"/>
                      <a:pt x="3274695" y="4015739"/>
                      <a:pt x="3303270" y="4020502"/>
                    </a:cubicBezTo>
                    <a:lnTo>
                      <a:pt x="3750945" y="2350769"/>
                    </a:lnTo>
                    <a:cubicBezTo>
                      <a:pt x="3733800" y="2345054"/>
                      <a:pt x="3717607" y="2339339"/>
                      <a:pt x="3700462" y="2333624"/>
                    </a:cubicBezTo>
                    <a:cubicBezTo>
                      <a:pt x="3699510" y="2332672"/>
                      <a:pt x="3697605" y="2332672"/>
                      <a:pt x="3695700" y="2331719"/>
                    </a:cubicBezTo>
                    <a:cubicBezTo>
                      <a:pt x="3690937" y="2330767"/>
                      <a:pt x="3687127" y="2328862"/>
                      <a:pt x="3682365" y="2327909"/>
                    </a:cubicBezTo>
                    <a:cubicBezTo>
                      <a:pt x="3677602" y="2326004"/>
                      <a:pt x="3673792" y="2325052"/>
                      <a:pt x="3669982" y="2324099"/>
                    </a:cubicBezTo>
                    <a:cubicBezTo>
                      <a:pt x="3668077" y="2323147"/>
                      <a:pt x="3665220" y="2323147"/>
                      <a:pt x="3663315" y="2322194"/>
                    </a:cubicBezTo>
                    <a:cubicBezTo>
                      <a:pt x="3635692" y="2314574"/>
                      <a:pt x="3607117" y="2307907"/>
                      <a:pt x="3577590" y="2304097"/>
                    </a:cubicBezTo>
                    <a:close/>
                    <a:moveTo>
                      <a:pt x="3440430" y="2292667"/>
                    </a:moveTo>
                    <a:cubicBezTo>
                      <a:pt x="3007042" y="2292667"/>
                      <a:pt x="2646045" y="2612707"/>
                      <a:pt x="2581275" y="3027997"/>
                    </a:cubicBezTo>
                    <a:cubicBezTo>
                      <a:pt x="2580322" y="3028949"/>
                      <a:pt x="2580322" y="3029902"/>
                      <a:pt x="2580322" y="3030854"/>
                    </a:cubicBezTo>
                    <a:cubicBezTo>
                      <a:pt x="2580322" y="3036569"/>
                      <a:pt x="2579370" y="3042284"/>
                      <a:pt x="2578417" y="3047999"/>
                    </a:cubicBezTo>
                    <a:cubicBezTo>
                      <a:pt x="2578417" y="3049904"/>
                      <a:pt x="2577465" y="3052762"/>
                      <a:pt x="2577465" y="3054667"/>
                    </a:cubicBezTo>
                    <a:cubicBezTo>
                      <a:pt x="2576512" y="3059429"/>
                      <a:pt x="2576512" y="3064192"/>
                      <a:pt x="2575560" y="3068954"/>
                    </a:cubicBezTo>
                    <a:cubicBezTo>
                      <a:pt x="2575560" y="3071812"/>
                      <a:pt x="2574607" y="3075622"/>
                      <a:pt x="2574607" y="3078479"/>
                    </a:cubicBezTo>
                    <a:cubicBezTo>
                      <a:pt x="2574607" y="3082289"/>
                      <a:pt x="2573655" y="3087052"/>
                      <a:pt x="2573655" y="3090862"/>
                    </a:cubicBezTo>
                    <a:cubicBezTo>
                      <a:pt x="2573655" y="3095624"/>
                      <a:pt x="2572702" y="3099434"/>
                      <a:pt x="2572702" y="3103244"/>
                    </a:cubicBezTo>
                    <a:cubicBezTo>
                      <a:pt x="2571750" y="3107054"/>
                      <a:pt x="2571750" y="3110864"/>
                      <a:pt x="2571750" y="3114674"/>
                    </a:cubicBezTo>
                    <a:cubicBezTo>
                      <a:pt x="2570797" y="3119437"/>
                      <a:pt x="2570797" y="3124199"/>
                      <a:pt x="2570797" y="3128962"/>
                    </a:cubicBezTo>
                    <a:cubicBezTo>
                      <a:pt x="2570797" y="3131819"/>
                      <a:pt x="2570797" y="3134677"/>
                      <a:pt x="2570797" y="3137534"/>
                    </a:cubicBezTo>
                    <a:cubicBezTo>
                      <a:pt x="2570797" y="3145154"/>
                      <a:pt x="2570797" y="3153727"/>
                      <a:pt x="2570797" y="3161347"/>
                    </a:cubicBezTo>
                    <a:cubicBezTo>
                      <a:pt x="2570797" y="3170872"/>
                      <a:pt x="2571750" y="3180397"/>
                      <a:pt x="2571750" y="3189922"/>
                    </a:cubicBezTo>
                    <a:cubicBezTo>
                      <a:pt x="2571750" y="3191827"/>
                      <a:pt x="2571750" y="3193732"/>
                      <a:pt x="2571750" y="3195637"/>
                    </a:cubicBezTo>
                    <a:cubicBezTo>
                      <a:pt x="2581275" y="3432809"/>
                      <a:pt x="2688907" y="3654742"/>
                      <a:pt x="2862262" y="3809999"/>
                    </a:cubicBezTo>
                    <a:cubicBezTo>
                      <a:pt x="2863215" y="3809999"/>
                      <a:pt x="2864167" y="3810952"/>
                      <a:pt x="2865120" y="3811904"/>
                    </a:cubicBezTo>
                    <a:cubicBezTo>
                      <a:pt x="2870835" y="3816667"/>
                      <a:pt x="2877502" y="3822382"/>
                      <a:pt x="2883217" y="3827144"/>
                    </a:cubicBezTo>
                    <a:cubicBezTo>
                      <a:pt x="2885122" y="3829049"/>
                      <a:pt x="2887027" y="3830002"/>
                      <a:pt x="2888932" y="3831907"/>
                    </a:cubicBezTo>
                    <a:cubicBezTo>
                      <a:pt x="2894647" y="3836669"/>
                      <a:pt x="2900362" y="3841432"/>
                      <a:pt x="2906077" y="3846194"/>
                    </a:cubicBezTo>
                    <a:cubicBezTo>
                      <a:pt x="2909887" y="3849052"/>
                      <a:pt x="2914650" y="3852862"/>
                      <a:pt x="2918460" y="3855719"/>
                    </a:cubicBezTo>
                    <a:cubicBezTo>
                      <a:pt x="2920365" y="3857624"/>
                      <a:pt x="2922270" y="3858577"/>
                      <a:pt x="2924175" y="3859529"/>
                    </a:cubicBezTo>
                    <a:cubicBezTo>
                      <a:pt x="2950845" y="3879532"/>
                      <a:pt x="2979420" y="3897629"/>
                      <a:pt x="3007995" y="3914774"/>
                    </a:cubicBezTo>
                    <a:lnTo>
                      <a:pt x="3442335" y="2292667"/>
                    </a:lnTo>
                    <a:cubicBezTo>
                      <a:pt x="3441382" y="2292667"/>
                      <a:pt x="3441382" y="2292667"/>
                      <a:pt x="3440430" y="2292667"/>
                    </a:cubicBezTo>
                    <a:close/>
                    <a:moveTo>
                      <a:pt x="2365057" y="2031682"/>
                    </a:moveTo>
                    <a:lnTo>
                      <a:pt x="1149667" y="3246119"/>
                    </a:lnTo>
                    <a:lnTo>
                      <a:pt x="1822132" y="3917632"/>
                    </a:lnTo>
                    <a:cubicBezTo>
                      <a:pt x="1983105" y="4078604"/>
                      <a:pt x="2198370" y="4167187"/>
                      <a:pt x="2426970" y="4168139"/>
                    </a:cubicBezTo>
                    <a:lnTo>
                      <a:pt x="2433637" y="4168139"/>
                    </a:lnTo>
                    <a:cubicBezTo>
                      <a:pt x="2597467" y="4167187"/>
                      <a:pt x="2756535" y="4120514"/>
                      <a:pt x="2891790" y="4034789"/>
                    </a:cubicBezTo>
                    <a:cubicBezTo>
                      <a:pt x="2901315" y="4029074"/>
                      <a:pt x="2909887" y="4023359"/>
                      <a:pt x="2919412" y="4016692"/>
                    </a:cubicBezTo>
                    <a:cubicBezTo>
                      <a:pt x="2887027" y="3996689"/>
                      <a:pt x="2855595" y="3974782"/>
                      <a:pt x="2826067" y="3951922"/>
                    </a:cubicBezTo>
                    <a:cubicBezTo>
                      <a:pt x="2824162" y="3950969"/>
                      <a:pt x="2822257" y="3949064"/>
                      <a:pt x="2820352" y="3948112"/>
                    </a:cubicBezTo>
                    <a:cubicBezTo>
                      <a:pt x="2815590" y="3944302"/>
                      <a:pt x="2810827" y="3941444"/>
                      <a:pt x="2807017" y="3937634"/>
                    </a:cubicBezTo>
                    <a:cubicBezTo>
                      <a:pt x="2803207" y="3933824"/>
                      <a:pt x="2798445" y="3930967"/>
                      <a:pt x="2794635" y="3927157"/>
                    </a:cubicBezTo>
                    <a:cubicBezTo>
                      <a:pt x="2791777" y="3924299"/>
                      <a:pt x="2789872" y="3922394"/>
                      <a:pt x="2787015" y="3920489"/>
                    </a:cubicBezTo>
                    <a:cubicBezTo>
                      <a:pt x="2588895" y="3749992"/>
                      <a:pt x="2458402" y="3504247"/>
                      <a:pt x="2440305" y="3228022"/>
                    </a:cubicBezTo>
                    <a:cubicBezTo>
                      <a:pt x="2440305" y="3227069"/>
                      <a:pt x="2440305" y="3226117"/>
                      <a:pt x="2440305" y="3225164"/>
                    </a:cubicBezTo>
                    <a:cubicBezTo>
                      <a:pt x="2440305" y="3216592"/>
                      <a:pt x="2439352" y="3207067"/>
                      <a:pt x="2439352" y="3198494"/>
                    </a:cubicBezTo>
                    <a:cubicBezTo>
                      <a:pt x="2439352" y="3196589"/>
                      <a:pt x="2439352" y="3193732"/>
                      <a:pt x="2439352" y="3191827"/>
                    </a:cubicBezTo>
                    <a:cubicBezTo>
                      <a:pt x="2438400" y="3181349"/>
                      <a:pt x="2438400" y="3171824"/>
                      <a:pt x="2438400" y="3161347"/>
                    </a:cubicBezTo>
                    <a:cubicBezTo>
                      <a:pt x="2438400" y="3152774"/>
                      <a:pt x="2438400" y="3144202"/>
                      <a:pt x="2438400" y="3135629"/>
                    </a:cubicBezTo>
                    <a:cubicBezTo>
                      <a:pt x="2439352" y="3129914"/>
                      <a:pt x="2439352" y="3125152"/>
                      <a:pt x="2439352" y="3120389"/>
                    </a:cubicBezTo>
                    <a:cubicBezTo>
                      <a:pt x="2439352" y="3117532"/>
                      <a:pt x="2439352" y="3113722"/>
                      <a:pt x="2439352" y="3109912"/>
                    </a:cubicBezTo>
                    <a:cubicBezTo>
                      <a:pt x="2439352" y="3102292"/>
                      <a:pt x="2439352" y="3095624"/>
                      <a:pt x="2440305" y="3088004"/>
                    </a:cubicBezTo>
                    <a:cubicBezTo>
                      <a:pt x="2440305" y="3087052"/>
                      <a:pt x="2440305" y="3085147"/>
                      <a:pt x="2440305" y="3084194"/>
                    </a:cubicBezTo>
                    <a:cubicBezTo>
                      <a:pt x="2459355" y="2831782"/>
                      <a:pt x="2572702" y="2598419"/>
                      <a:pt x="2759392" y="2426017"/>
                    </a:cubicBezTo>
                    <a:close/>
                    <a:moveTo>
                      <a:pt x="1002030" y="1315402"/>
                    </a:moveTo>
                    <a:cubicBezTo>
                      <a:pt x="849630" y="1315402"/>
                      <a:pt x="706755" y="1374457"/>
                      <a:pt x="600075" y="1481137"/>
                    </a:cubicBezTo>
                    <a:cubicBezTo>
                      <a:pt x="493395" y="1588770"/>
                      <a:pt x="434340" y="1730692"/>
                      <a:pt x="434340" y="1883092"/>
                    </a:cubicBezTo>
                    <a:cubicBezTo>
                      <a:pt x="434340" y="2035492"/>
                      <a:pt x="493395" y="2178367"/>
                      <a:pt x="600075" y="2285047"/>
                    </a:cubicBezTo>
                    <a:lnTo>
                      <a:pt x="1045845" y="2730817"/>
                    </a:lnTo>
                    <a:lnTo>
                      <a:pt x="1850707" y="1926907"/>
                    </a:lnTo>
                    <a:lnTo>
                      <a:pt x="1403985" y="1481137"/>
                    </a:lnTo>
                    <a:cubicBezTo>
                      <a:pt x="1297305" y="1374457"/>
                      <a:pt x="1154430" y="1315402"/>
                      <a:pt x="1002030" y="1315402"/>
                    </a:cubicBezTo>
                    <a:close/>
                    <a:moveTo>
                      <a:pt x="1002030" y="1183005"/>
                    </a:moveTo>
                    <a:cubicBezTo>
                      <a:pt x="1189672" y="1183005"/>
                      <a:pt x="1365885" y="1255395"/>
                      <a:pt x="1498282" y="1387792"/>
                    </a:cubicBezTo>
                    <a:lnTo>
                      <a:pt x="1991677" y="1880235"/>
                    </a:lnTo>
                    <a:cubicBezTo>
                      <a:pt x="2004060" y="1893570"/>
                      <a:pt x="2010727" y="1909762"/>
                      <a:pt x="2010727" y="1928812"/>
                    </a:cubicBezTo>
                    <a:cubicBezTo>
                      <a:pt x="2010727" y="1946910"/>
                      <a:pt x="2003107" y="1964055"/>
                      <a:pt x="1990725" y="1976437"/>
                    </a:cubicBezTo>
                    <a:lnTo>
                      <a:pt x="1092517" y="2873692"/>
                    </a:lnTo>
                    <a:cubicBezTo>
                      <a:pt x="1080135" y="2886075"/>
                      <a:pt x="1062037" y="2892742"/>
                      <a:pt x="1045845" y="2892742"/>
                    </a:cubicBezTo>
                    <a:cubicBezTo>
                      <a:pt x="1029652" y="2892742"/>
                      <a:pt x="1012507" y="2887027"/>
                      <a:pt x="999172" y="2873692"/>
                    </a:cubicBezTo>
                    <a:lnTo>
                      <a:pt x="505777" y="2380297"/>
                    </a:lnTo>
                    <a:cubicBezTo>
                      <a:pt x="373380" y="2247900"/>
                      <a:pt x="300990" y="2071687"/>
                      <a:pt x="300990" y="1884045"/>
                    </a:cubicBezTo>
                    <a:cubicBezTo>
                      <a:pt x="300990" y="1696402"/>
                      <a:pt x="373380" y="1520190"/>
                      <a:pt x="505777" y="1387792"/>
                    </a:cubicBezTo>
                    <a:cubicBezTo>
                      <a:pt x="638175" y="1255395"/>
                      <a:pt x="814387" y="1183005"/>
                      <a:pt x="1002030" y="1183005"/>
                    </a:cubicBezTo>
                    <a:close/>
                    <a:moveTo>
                      <a:pt x="991552" y="1016317"/>
                    </a:moveTo>
                    <a:cubicBezTo>
                      <a:pt x="761047" y="1016317"/>
                      <a:pt x="545782" y="1104899"/>
                      <a:pt x="383857" y="1266824"/>
                    </a:cubicBezTo>
                    <a:cubicBezTo>
                      <a:pt x="221932" y="1427797"/>
                      <a:pt x="133350" y="1644014"/>
                      <a:pt x="133350" y="1873567"/>
                    </a:cubicBezTo>
                    <a:cubicBezTo>
                      <a:pt x="133350" y="2103119"/>
                      <a:pt x="221932" y="2318384"/>
                      <a:pt x="383857" y="2480309"/>
                    </a:cubicBezTo>
                    <a:lnTo>
                      <a:pt x="1056322" y="3152774"/>
                    </a:lnTo>
                    <a:lnTo>
                      <a:pt x="2271712" y="1938337"/>
                    </a:lnTo>
                    <a:lnTo>
                      <a:pt x="1599247" y="1266824"/>
                    </a:lnTo>
                    <a:cubicBezTo>
                      <a:pt x="1437322" y="1104899"/>
                      <a:pt x="1222057" y="1016317"/>
                      <a:pt x="991552" y="1016317"/>
                    </a:cubicBezTo>
                    <a:close/>
                    <a:moveTo>
                      <a:pt x="991552" y="882967"/>
                    </a:moveTo>
                    <a:cubicBezTo>
                      <a:pt x="1257300" y="882967"/>
                      <a:pt x="1506855" y="985837"/>
                      <a:pt x="1692592" y="1172527"/>
                    </a:cubicBezTo>
                    <a:lnTo>
                      <a:pt x="2408872" y="1887854"/>
                    </a:lnTo>
                    <a:cubicBezTo>
                      <a:pt x="2410777" y="1888807"/>
                      <a:pt x="2411730" y="1889759"/>
                      <a:pt x="2412682" y="1890712"/>
                    </a:cubicBezTo>
                    <a:lnTo>
                      <a:pt x="2864167" y="2342197"/>
                    </a:lnTo>
                    <a:cubicBezTo>
                      <a:pt x="3027045" y="2226944"/>
                      <a:pt x="3226117" y="2159317"/>
                      <a:pt x="3440430" y="2159317"/>
                    </a:cubicBezTo>
                    <a:cubicBezTo>
                      <a:pt x="3529965" y="2159317"/>
                      <a:pt x="3616642" y="2170747"/>
                      <a:pt x="3698557" y="2192654"/>
                    </a:cubicBezTo>
                    <a:cubicBezTo>
                      <a:pt x="3699510" y="2192654"/>
                      <a:pt x="3701415" y="2193607"/>
                      <a:pt x="3702367" y="2193607"/>
                    </a:cubicBezTo>
                    <a:cubicBezTo>
                      <a:pt x="3714750" y="2197417"/>
                      <a:pt x="3727132" y="2200274"/>
                      <a:pt x="3738562" y="2204084"/>
                    </a:cubicBezTo>
                    <a:cubicBezTo>
                      <a:pt x="3741420" y="2205037"/>
                      <a:pt x="3744277" y="2205989"/>
                      <a:pt x="3747135" y="2206942"/>
                    </a:cubicBezTo>
                    <a:cubicBezTo>
                      <a:pt x="3755707" y="2208847"/>
                      <a:pt x="3763327" y="2211704"/>
                      <a:pt x="3770947" y="2214562"/>
                    </a:cubicBezTo>
                    <a:cubicBezTo>
                      <a:pt x="3779520" y="2217419"/>
                      <a:pt x="3787140" y="2220277"/>
                      <a:pt x="3795712" y="2223134"/>
                    </a:cubicBezTo>
                    <a:cubicBezTo>
                      <a:pt x="3799522" y="2225039"/>
                      <a:pt x="3804285" y="2226944"/>
                      <a:pt x="3809047" y="2228849"/>
                    </a:cubicBezTo>
                    <a:cubicBezTo>
                      <a:pt x="3826192" y="2235517"/>
                      <a:pt x="3842385" y="2242184"/>
                      <a:pt x="3858577" y="2249804"/>
                    </a:cubicBezTo>
                    <a:cubicBezTo>
                      <a:pt x="3860482" y="2250757"/>
                      <a:pt x="3862387" y="2251709"/>
                      <a:pt x="3864292" y="2252662"/>
                    </a:cubicBezTo>
                    <a:cubicBezTo>
                      <a:pt x="4206240" y="2412682"/>
                      <a:pt x="4443412" y="2759392"/>
                      <a:pt x="4443412" y="3161347"/>
                    </a:cubicBezTo>
                    <a:cubicBezTo>
                      <a:pt x="4443412" y="3713797"/>
                      <a:pt x="3993832" y="4163377"/>
                      <a:pt x="3440430" y="4163377"/>
                    </a:cubicBezTo>
                    <a:cubicBezTo>
                      <a:pt x="3350895" y="4163377"/>
                      <a:pt x="3265170" y="4151947"/>
                      <a:pt x="3182302" y="4130039"/>
                    </a:cubicBezTo>
                    <a:cubicBezTo>
                      <a:pt x="3180397" y="4130039"/>
                      <a:pt x="3179445" y="4129087"/>
                      <a:pt x="3178492" y="4129087"/>
                    </a:cubicBezTo>
                    <a:cubicBezTo>
                      <a:pt x="3167062" y="4126229"/>
                      <a:pt x="3154680" y="4122419"/>
                      <a:pt x="3142297" y="4118609"/>
                    </a:cubicBezTo>
                    <a:cubicBezTo>
                      <a:pt x="3140392" y="4118609"/>
                      <a:pt x="3137535" y="4117657"/>
                      <a:pt x="3135630" y="4116704"/>
                    </a:cubicBezTo>
                    <a:cubicBezTo>
                      <a:pt x="3127057" y="4113847"/>
                      <a:pt x="3118485" y="4110989"/>
                      <a:pt x="3109912" y="4108132"/>
                    </a:cubicBezTo>
                    <a:cubicBezTo>
                      <a:pt x="3104197" y="4106227"/>
                      <a:pt x="3098482" y="4104322"/>
                      <a:pt x="3092767" y="4102417"/>
                    </a:cubicBezTo>
                    <a:cubicBezTo>
                      <a:pt x="3086100" y="4099559"/>
                      <a:pt x="3078480" y="4096702"/>
                      <a:pt x="3071812" y="4093844"/>
                    </a:cubicBezTo>
                    <a:cubicBezTo>
                      <a:pt x="3065145" y="4090987"/>
                      <a:pt x="3058477" y="4088129"/>
                      <a:pt x="3051810" y="4085272"/>
                    </a:cubicBezTo>
                    <a:cubicBezTo>
                      <a:pt x="3012757" y="4116704"/>
                      <a:pt x="2971800" y="4144327"/>
                      <a:pt x="2928937" y="4169092"/>
                    </a:cubicBezTo>
                    <a:lnTo>
                      <a:pt x="4448175" y="4169092"/>
                    </a:lnTo>
                    <a:cubicBezTo>
                      <a:pt x="4485322" y="4169092"/>
                      <a:pt x="4514850" y="4198619"/>
                      <a:pt x="4514850" y="4235767"/>
                    </a:cubicBezTo>
                    <a:cubicBezTo>
                      <a:pt x="4514850" y="4272914"/>
                      <a:pt x="4485322" y="4302442"/>
                      <a:pt x="4448175" y="4302442"/>
                    </a:cubicBezTo>
                    <a:lnTo>
                      <a:pt x="2433637" y="4302442"/>
                    </a:lnTo>
                    <a:cubicBezTo>
                      <a:pt x="2432685" y="4302442"/>
                      <a:pt x="2431732" y="4302442"/>
                      <a:pt x="2430780" y="4302442"/>
                    </a:cubicBezTo>
                    <a:cubicBezTo>
                      <a:pt x="2428875" y="4302442"/>
                      <a:pt x="2427922" y="4302442"/>
                      <a:pt x="2426017" y="4302442"/>
                    </a:cubicBezTo>
                    <a:lnTo>
                      <a:pt x="2425065" y="4302442"/>
                    </a:lnTo>
                    <a:lnTo>
                      <a:pt x="1498282" y="4302442"/>
                    </a:lnTo>
                    <a:cubicBezTo>
                      <a:pt x="1461135" y="4302442"/>
                      <a:pt x="1431607" y="4272914"/>
                      <a:pt x="1431607" y="4235767"/>
                    </a:cubicBezTo>
                    <a:cubicBezTo>
                      <a:pt x="1431607" y="4198619"/>
                      <a:pt x="1461135" y="4169092"/>
                      <a:pt x="1498282" y="4169092"/>
                    </a:cubicBezTo>
                    <a:lnTo>
                      <a:pt x="1931670" y="4169092"/>
                    </a:lnTo>
                    <a:cubicBezTo>
                      <a:pt x="1858327" y="4126229"/>
                      <a:pt x="1789747" y="4073842"/>
                      <a:pt x="1728787" y="4012882"/>
                    </a:cubicBezTo>
                    <a:lnTo>
                      <a:pt x="289560" y="2574607"/>
                    </a:lnTo>
                    <a:cubicBezTo>
                      <a:pt x="102870" y="2387917"/>
                      <a:pt x="0" y="2139314"/>
                      <a:pt x="0" y="1873567"/>
                    </a:cubicBezTo>
                    <a:cubicBezTo>
                      <a:pt x="0" y="1607819"/>
                      <a:pt x="102870" y="1358264"/>
                      <a:pt x="289560" y="1171574"/>
                    </a:cubicBezTo>
                    <a:cubicBezTo>
                      <a:pt x="476250" y="985837"/>
                      <a:pt x="725805" y="882967"/>
                      <a:pt x="991552" y="882967"/>
                    </a:cubicBezTo>
                    <a:close/>
                    <a:moveTo>
                      <a:pt x="3535680" y="228600"/>
                    </a:moveTo>
                    <a:lnTo>
                      <a:pt x="3228022" y="1376362"/>
                    </a:lnTo>
                    <a:cubicBezTo>
                      <a:pt x="3560445" y="1364932"/>
                      <a:pt x="3828097" y="1090612"/>
                      <a:pt x="3828097" y="755332"/>
                    </a:cubicBezTo>
                    <a:cubicBezTo>
                      <a:pt x="3828097" y="533400"/>
                      <a:pt x="3710940" y="338137"/>
                      <a:pt x="3535680" y="228600"/>
                    </a:cubicBezTo>
                    <a:close/>
                    <a:moveTo>
                      <a:pt x="3320415" y="144780"/>
                    </a:moveTo>
                    <a:lnTo>
                      <a:pt x="2999422" y="1341120"/>
                    </a:lnTo>
                    <a:cubicBezTo>
                      <a:pt x="3016567" y="1346835"/>
                      <a:pt x="3033712" y="1351597"/>
                      <a:pt x="3050857" y="1356360"/>
                    </a:cubicBezTo>
                    <a:cubicBezTo>
                      <a:pt x="3051810" y="1356360"/>
                      <a:pt x="3052762" y="1357312"/>
                      <a:pt x="3053715" y="1357312"/>
                    </a:cubicBezTo>
                    <a:cubicBezTo>
                      <a:pt x="3062287" y="1359217"/>
                      <a:pt x="3070860" y="1361122"/>
                      <a:pt x="3079432" y="1363027"/>
                    </a:cubicBezTo>
                    <a:cubicBezTo>
                      <a:pt x="3080385" y="1363027"/>
                      <a:pt x="3082290" y="1363980"/>
                      <a:pt x="3083242" y="1363980"/>
                    </a:cubicBezTo>
                    <a:cubicBezTo>
                      <a:pt x="3086100" y="1364932"/>
                      <a:pt x="3089910" y="1364932"/>
                      <a:pt x="3092767" y="1365885"/>
                    </a:cubicBezTo>
                    <a:lnTo>
                      <a:pt x="3413760" y="169545"/>
                    </a:lnTo>
                    <a:cubicBezTo>
                      <a:pt x="3397567" y="163830"/>
                      <a:pt x="3381375" y="159067"/>
                      <a:pt x="3364230" y="154305"/>
                    </a:cubicBezTo>
                    <a:cubicBezTo>
                      <a:pt x="3361372" y="153352"/>
                      <a:pt x="3358515" y="153352"/>
                      <a:pt x="3355657" y="152400"/>
                    </a:cubicBezTo>
                    <a:cubicBezTo>
                      <a:pt x="3349942" y="151447"/>
                      <a:pt x="3343275" y="149542"/>
                      <a:pt x="3337560" y="148590"/>
                    </a:cubicBezTo>
                    <a:cubicBezTo>
                      <a:pt x="3333750" y="147637"/>
                      <a:pt x="3328987" y="146685"/>
                      <a:pt x="3325177" y="145732"/>
                    </a:cubicBezTo>
                    <a:cubicBezTo>
                      <a:pt x="3323272" y="145732"/>
                      <a:pt x="3322320" y="144780"/>
                      <a:pt x="3320415" y="144780"/>
                    </a:cubicBezTo>
                    <a:close/>
                    <a:moveTo>
                      <a:pt x="3185160" y="134302"/>
                    </a:moveTo>
                    <a:cubicBezTo>
                      <a:pt x="2851785" y="145732"/>
                      <a:pt x="2584132" y="420052"/>
                      <a:pt x="2585085" y="755332"/>
                    </a:cubicBezTo>
                    <a:cubicBezTo>
                      <a:pt x="2585085" y="977265"/>
                      <a:pt x="2702242" y="1172527"/>
                      <a:pt x="2877502" y="1282065"/>
                    </a:cubicBezTo>
                    <a:close/>
                    <a:moveTo>
                      <a:pt x="3207067" y="0"/>
                    </a:moveTo>
                    <a:cubicBezTo>
                      <a:pt x="3240405" y="0"/>
                      <a:pt x="3272790" y="2857"/>
                      <a:pt x="3304222" y="6667"/>
                    </a:cubicBezTo>
                    <a:cubicBezTo>
                      <a:pt x="3307080" y="6667"/>
                      <a:pt x="3308985" y="7620"/>
                      <a:pt x="3311842" y="7620"/>
                    </a:cubicBezTo>
                    <a:cubicBezTo>
                      <a:pt x="3319462" y="8572"/>
                      <a:pt x="3326130" y="10477"/>
                      <a:pt x="3333750" y="11430"/>
                    </a:cubicBezTo>
                    <a:cubicBezTo>
                      <a:pt x="3338512" y="12382"/>
                      <a:pt x="3343275" y="13335"/>
                      <a:pt x="3348037" y="14287"/>
                    </a:cubicBezTo>
                    <a:cubicBezTo>
                      <a:pt x="3354705" y="15240"/>
                      <a:pt x="3360420" y="17145"/>
                      <a:pt x="3366135" y="18097"/>
                    </a:cubicBezTo>
                    <a:cubicBezTo>
                      <a:pt x="3372802" y="20002"/>
                      <a:pt x="3379470" y="20955"/>
                      <a:pt x="3386137" y="22860"/>
                    </a:cubicBezTo>
                    <a:cubicBezTo>
                      <a:pt x="3390900" y="23812"/>
                      <a:pt x="3394710" y="24765"/>
                      <a:pt x="3399472" y="25717"/>
                    </a:cubicBezTo>
                    <a:cubicBezTo>
                      <a:pt x="3441382" y="37147"/>
                      <a:pt x="3482340" y="51435"/>
                      <a:pt x="3522345" y="69532"/>
                    </a:cubicBezTo>
                    <a:cubicBezTo>
                      <a:pt x="3525202" y="70485"/>
                      <a:pt x="3527107" y="71437"/>
                      <a:pt x="3529012" y="72390"/>
                    </a:cubicBezTo>
                    <a:cubicBezTo>
                      <a:pt x="3785235" y="193357"/>
                      <a:pt x="3963352" y="453390"/>
                      <a:pt x="3963352" y="755332"/>
                    </a:cubicBezTo>
                    <a:cubicBezTo>
                      <a:pt x="3963352" y="1171575"/>
                      <a:pt x="3624262" y="1509712"/>
                      <a:pt x="3208020" y="1509712"/>
                    </a:cubicBezTo>
                    <a:cubicBezTo>
                      <a:pt x="3186112" y="1509712"/>
                      <a:pt x="3165157" y="1508760"/>
                      <a:pt x="3144202" y="1506855"/>
                    </a:cubicBezTo>
                    <a:cubicBezTo>
                      <a:pt x="3143250" y="1506855"/>
                      <a:pt x="3143250" y="1506855"/>
                      <a:pt x="3143250" y="1506855"/>
                    </a:cubicBezTo>
                    <a:cubicBezTo>
                      <a:pt x="3140392" y="1506855"/>
                      <a:pt x="3138487" y="1506855"/>
                      <a:pt x="3136582" y="1506855"/>
                    </a:cubicBezTo>
                    <a:cubicBezTo>
                      <a:pt x="3122295" y="1504950"/>
                      <a:pt x="3108007" y="1503045"/>
                      <a:pt x="3094672" y="1501140"/>
                    </a:cubicBezTo>
                    <a:cubicBezTo>
                      <a:pt x="3092767" y="1501140"/>
                      <a:pt x="3090862" y="1500187"/>
                      <a:pt x="3088957" y="1500187"/>
                    </a:cubicBezTo>
                    <a:cubicBezTo>
                      <a:pt x="3079432" y="1499235"/>
                      <a:pt x="3069907" y="1497330"/>
                      <a:pt x="3060382" y="1495425"/>
                    </a:cubicBezTo>
                    <a:cubicBezTo>
                      <a:pt x="3057525" y="1494472"/>
                      <a:pt x="3054667" y="1494472"/>
                      <a:pt x="3051810" y="1493520"/>
                    </a:cubicBezTo>
                    <a:cubicBezTo>
                      <a:pt x="3042285" y="1491615"/>
                      <a:pt x="3033712" y="1488757"/>
                      <a:pt x="3024187" y="1486852"/>
                    </a:cubicBezTo>
                    <a:cubicBezTo>
                      <a:pt x="3021330" y="1485900"/>
                      <a:pt x="3019425" y="1485900"/>
                      <a:pt x="3016567" y="1484947"/>
                    </a:cubicBezTo>
                    <a:cubicBezTo>
                      <a:pt x="2974657" y="1474470"/>
                      <a:pt x="2932747" y="1459230"/>
                      <a:pt x="2892742" y="1441132"/>
                    </a:cubicBezTo>
                    <a:cubicBezTo>
                      <a:pt x="2889885" y="1440180"/>
                      <a:pt x="2887980" y="1439227"/>
                      <a:pt x="2886075" y="1438275"/>
                    </a:cubicBezTo>
                    <a:cubicBezTo>
                      <a:pt x="2628900" y="1317307"/>
                      <a:pt x="2450782" y="1057275"/>
                      <a:pt x="2451735" y="754380"/>
                    </a:cubicBezTo>
                    <a:cubicBezTo>
                      <a:pt x="2451735" y="338137"/>
                      <a:pt x="2790825" y="0"/>
                      <a:pt x="3207067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Tw Cen MT (Headings)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3C9BBD6-C162-4951-9B15-78925CA5D840}"/>
                </a:ext>
              </a:extLst>
            </p:cNvPr>
            <p:cNvGrpSpPr/>
            <p:nvPr/>
          </p:nvGrpSpPr>
          <p:grpSpPr>
            <a:xfrm>
              <a:off x="963133" y="1897380"/>
              <a:ext cx="10265734" cy="3781736"/>
              <a:chOff x="963133" y="1897380"/>
              <a:chExt cx="10265734" cy="378173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D41B29BB-BBAD-4E62-B224-AD9515275FDE}"/>
                  </a:ext>
                </a:extLst>
              </p:cNvPr>
              <p:cNvGrpSpPr/>
              <p:nvPr/>
            </p:nvGrpSpPr>
            <p:grpSpPr>
              <a:xfrm>
                <a:off x="963133" y="1897380"/>
                <a:ext cx="10265734" cy="1529080"/>
                <a:chOff x="1127760" y="2131060"/>
                <a:chExt cx="10265734" cy="1529080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C54E03FA-EB47-4DE6-ACC8-E9CAE396215F}"/>
                    </a:ext>
                  </a:extLst>
                </p:cNvPr>
                <p:cNvGrpSpPr/>
                <p:nvPr/>
              </p:nvGrpSpPr>
              <p:grpSpPr>
                <a:xfrm>
                  <a:off x="6888480" y="2131060"/>
                  <a:ext cx="4505014" cy="1529080"/>
                  <a:chOff x="6695440" y="2131060"/>
                  <a:chExt cx="4505014" cy="1529080"/>
                </a:xfrm>
              </p:grpSpPr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345F5604-3039-4F69-85D6-CE69A161F317}"/>
                      </a:ext>
                    </a:extLst>
                  </p:cNvPr>
                  <p:cNvSpPr/>
                  <p:nvPr/>
                </p:nvSpPr>
                <p:spPr>
                  <a:xfrm>
                    <a:off x="6695440" y="2131060"/>
                    <a:ext cx="1529080" cy="1529080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9AD04570-3D65-4DEF-80C5-4DE7BE3E859D}"/>
                      </a:ext>
                    </a:extLst>
                  </p:cNvPr>
                  <p:cNvGrpSpPr/>
                  <p:nvPr/>
                </p:nvGrpSpPr>
                <p:grpSpPr>
                  <a:xfrm>
                    <a:off x="8577618" y="2148556"/>
                    <a:ext cx="2622836" cy="1465927"/>
                    <a:chOff x="8757902" y="2245360"/>
                    <a:chExt cx="2622836" cy="1465927"/>
                  </a:xfrm>
                </p:grpSpPr>
                <p:grpSp>
                  <p:nvGrpSpPr>
                    <p:cNvPr id="21" name="Group 20">
                      <a:extLst>
                        <a:ext uri="{FF2B5EF4-FFF2-40B4-BE49-F238E27FC236}">
                          <a16:creationId xmlns:a16="http://schemas.microsoft.com/office/drawing/2014/main" id="{0C36499D-4CD1-4439-B560-8911B32159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57902" y="2245360"/>
                      <a:ext cx="2622836" cy="573101"/>
                      <a:chOff x="9081484" y="2245360"/>
                      <a:chExt cx="2622836" cy="573101"/>
                    </a:xfrm>
                  </p:grpSpPr>
                  <p:sp>
                    <p:nvSpPr>
                      <p:cNvPr id="82" name="TextBox 81">
                        <a:extLst>
                          <a:ext uri="{FF2B5EF4-FFF2-40B4-BE49-F238E27FC236}">
                            <a16:creationId xmlns:a16="http://schemas.microsoft.com/office/drawing/2014/main" id="{8DF0C560-4FC6-489F-8E72-2A81E3D5DA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245360"/>
                        <a:ext cx="2622836" cy="3696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fontAlgn="base"/>
                        <a:r>
                          <a:rPr lang="en-US" sz="2000" b="1" i="0" u="none" strike="noStrike" dirty="0">
                            <a:solidFill>
                              <a:schemeClr val="accent1"/>
                            </a:solidFill>
                            <a:effectLst/>
                            <a:latin typeface="Tw Cen MT (Headings)"/>
                            <a:cs typeface="Arial" panose="020B0604020202020204" pitchFamily="34" charset="0"/>
                          </a:rPr>
                          <a:t>MARK OBRIEN</a:t>
                        </a:r>
                      </a:p>
                    </p:txBody>
                  </p:sp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36B0351F-85DD-4979-A892-1CD71F1994C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562524"/>
                        <a:ext cx="1821776" cy="255937"/>
                      </a:xfrm>
                      <a:prstGeom prst="rect">
                        <a:avLst/>
                      </a:prstGeom>
                      <a:noFill/>
                      <a:effectLst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solidFill>
                              <a:schemeClr val="accent1"/>
                            </a:solidFill>
                            <a:latin typeface="Tw Cen MT (Headings)"/>
                            <a:cs typeface="Arial" panose="020B0604020202020204" pitchFamily="34" charset="0"/>
                          </a:rPr>
                          <a:t>Designation</a:t>
                        </a:r>
                      </a:p>
                    </p:txBody>
                  </p:sp>
                </p:grpSp>
                <p:sp>
                  <p:nvSpPr>
                    <p:cNvPr id="84" name="Google Shape;1819;p40">
                      <a:extLst>
                        <a:ext uri="{FF2B5EF4-FFF2-40B4-BE49-F238E27FC236}">
                          <a16:creationId xmlns:a16="http://schemas.microsoft.com/office/drawing/2014/main" id="{7B8B0D74-7476-427E-AF05-57F7B382AE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57902" y="2780891"/>
                      <a:ext cx="2622836" cy="9303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t" anchorCtr="0">
                      <a:noAutofit/>
                    </a:bodyPr>
                    <a:lstStyle/>
                    <a:p>
                      <a:pPr lvl="0"/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Lorem ipsum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dolor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sit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amet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consectetur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adipiscing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elit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sed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do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eiusmod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tempor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incididunt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ut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labore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et dolore magna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aliqua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. Ut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enim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ad.</a:t>
                      </a:r>
                    </a:p>
                  </p:txBody>
                </p:sp>
              </p:grp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FE766A6-B66A-4FB2-B9B9-AC9F8DBBCF78}"/>
                    </a:ext>
                  </a:extLst>
                </p:cNvPr>
                <p:cNvGrpSpPr/>
                <p:nvPr/>
              </p:nvGrpSpPr>
              <p:grpSpPr>
                <a:xfrm>
                  <a:off x="1127760" y="2131060"/>
                  <a:ext cx="4505014" cy="1529080"/>
                  <a:chOff x="1127760" y="2131060"/>
                  <a:chExt cx="4505014" cy="1529080"/>
                </a:xfrm>
              </p:grpSpPr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D5AE7776-1714-44C3-86CA-FBDE452AF429}"/>
                      </a:ext>
                    </a:extLst>
                  </p:cNvPr>
                  <p:cNvSpPr/>
                  <p:nvPr/>
                </p:nvSpPr>
                <p:spPr>
                  <a:xfrm flipH="1">
                    <a:off x="4103694" y="2131060"/>
                    <a:ext cx="1529080" cy="1529080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59A88215-B92C-40C6-A41C-E27DFAC775EF}"/>
                      </a:ext>
                    </a:extLst>
                  </p:cNvPr>
                  <p:cNvGrpSpPr/>
                  <p:nvPr/>
                </p:nvGrpSpPr>
                <p:grpSpPr>
                  <a:xfrm>
                    <a:off x="1127760" y="2148556"/>
                    <a:ext cx="2622836" cy="1465927"/>
                    <a:chOff x="1127760" y="2148556"/>
                    <a:chExt cx="2622836" cy="1465927"/>
                  </a:xfrm>
                </p:grpSpPr>
                <p:grpSp>
                  <p:nvGrpSpPr>
                    <p:cNvPr id="88" name="Group 87">
                      <a:extLst>
                        <a:ext uri="{FF2B5EF4-FFF2-40B4-BE49-F238E27FC236}">
                          <a16:creationId xmlns:a16="http://schemas.microsoft.com/office/drawing/2014/main" id="{37665C71-3625-4801-B4BE-D5F83EADFF9E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1127760" y="2148556"/>
                      <a:ext cx="2622836" cy="573101"/>
                      <a:chOff x="9081484" y="2245360"/>
                      <a:chExt cx="2622836" cy="573101"/>
                    </a:xfrm>
                  </p:grpSpPr>
                  <p:sp>
                    <p:nvSpPr>
                      <p:cNvPr id="90" name="TextBox 89">
                        <a:extLst>
                          <a:ext uri="{FF2B5EF4-FFF2-40B4-BE49-F238E27FC236}">
                            <a16:creationId xmlns:a16="http://schemas.microsoft.com/office/drawing/2014/main" id="{24A40012-1349-4CB1-926A-95A722FC7F0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245360"/>
                        <a:ext cx="2622836" cy="3696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 fontAlgn="base"/>
                        <a:r>
                          <a:rPr lang="en-US" sz="2000" b="1" i="0" u="none" strike="noStrike" dirty="0">
                            <a:solidFill>
                              <a:schemeClr val="accent1"/>
                            </a:solidFill>
                            <a:effectLst/>
                            <a:latin typeface="Tw Cen MT (Headings)"/>
                            <a:cs typeface="Arial" panose="020B0604020202020204" pitchFamily="34" charset="0"/>
                          </a:rPr>
                          <a:t>MARK OBRIEN</a:t>
                        </a:r>
                      </a:p>
                    </p:txBody>
                  </p:sp>
                  <p:sp>
                    <p:nvSpPr>
                      <p:cNvPr id="91" name="TextBox 90">
                        <a:extLst>
                          <a:ext uri="{FF2B5EF4-FFF2-40B4-BE49-F238E27FC236}">
                            <a16:creationId xmlns:a16="http://schemas.microsoft.com/office/drawing/2014/main" id="{724E2A4F-1BC1-4957-B198-9CCAA2C7BFA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562524"/>
                        <a:ext cx="1821776" cy="255937"/>
                      </a:xfrm>
                      <a:prstGeom prst="rect">
                        <a:avLst/>
                      </a:prstGeom>
                      <a:noFill/>
                      <a:effectLst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/>
                        <a:r>
                          <a:rPr lang="en-US" sz="1200" dirty="0">
                            <a:solidFill>
                              <a:schemeClr val="accent1"/>
                            </a:solidFill>
                            <a:latin typeface="Tw Cen MT (Headings)"/>
                            <a:cs typeface="Arial" panose="020B0604020202020204" pitchFamily="34" charset="0"/>
                          </a:rPr>
                          <a:t>Designation</a:t>
                        </a:r>
                      </a:p>
                    </p:txBody>
                  </p:sp>
                </p:grpSp>
                <p:sp>
                  <p:nvSpPr>
                    <p:cNvPr id="89" name="Google Shape;1819;p40">
                      <a:extLst>
                        <a:ext uri="{FF2B5EF4-FFF2-40B4-BE49-F238E27FC236}">
                          <a16:creationId xmlns:a16="http://schemas.microsoft.com/office/drawing/2014/main" id="{79280AD9-48D2-4888-8078-9530C2A3418D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1127760" y="2684087"/>
                      <a:ext cx="2622836" cy="9303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t" anchorCtr="0">
                      <a:noAutofit/>
                    </a:bodyPr>
                    <a:lstStyle/>
                    <a:p>
                      <a:pPr lvl="0" algn="r"/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Lorem ipsum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dolor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sit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amet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consectetur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adipiscing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elit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sed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do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eiusmod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tempor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incididunt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ut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labore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et dolore magna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aliqua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. Ut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enim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ad.</a:t>
                      </a:r>
                    </a:p>
                  </p:txBody>
                </p:sp>
              </p:grpSp>
            </p:grp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4D9D4211-0E77-4518-96FD-10BE83F763DE}"/>
                  </a:ext>
                </a:extLst>
              </p:cNvPr>
              <p:cNvGrpSpPr/>
              <p:nvPr/>
            </p:nvGrpSpPr>
            <p:grpSpPr>
              <a:xfrm>
                <a:off x="963133" y="4150036"/>
                <a:ext cx="10265734" cy="1529080"/>
                <a:chOff x="1127760" y="2131060"/>
                <a:chExt cx="10265734" cy="1529080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68389F6E-AA81-4F60-8886-863D58225E32}"/>
                    </a:ext>
                  </a:extLst>
                </p:cNvPr>
                <p:cNvGrpSpPr/>
                <p:nvPr/>
              </p:nvGrpSpPr>
              <p:grpSpPr>
                <a:xfrm>
                  <a:off x="6888480" y="2131060"/>
                  <a:ext cx="4505014" cy="1529080"/>
                  <a:chOff x="6695440" y="2131060"/>
                  <a:chExt cx="4505014" cy="1529080"/>
                </a:xfrm>
              </p:grpSpPr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794A48EA-04B3-4D3F-A9AF-21A8691BD6D5}"/>
                      </a:ext>
                    </a:extLst>
                  </p:cNvPr>
                  <p:cNvSpPr/>
                  <p:nvPr/>
                </p:nvSpPr>
                <p:spPr>
                  <a:xfrm>
                    <a:off x="6695440" y="2131060"/>
                    <a:ext cx="1529080" cy="152908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grpSp>
                <p:nvGrpSpPr>
                  <p:cNvPr id="108" name="Group 107">
                    <a:extLst>
                      <a:ext uri="{FF2B5EF4-FFF2-40B4-BE49-F238E27FC236}">
                        <a16:creationId xmlns:a16="http://schemas.microsoft.com/office/drawing/2014/main" id="{F8F49EC5-EBDE-4784-A007-7872909AFCE9}"/>
                      </a:ext>
                    </a:extLst>
                  </p:cNvPr>
                  <p:cNvGrpSpPr/>
                  <p:nvPr/>
                </p:nvGrpSpPr>
                <p:grpSpPr>
                  <a:xfrm>
                    <a:off x="8577618" y="2148556"/>
                    <a:ext cx="2622836" cy="1465927"/>
                    <a:chOff x="8757902" y="2245360"/>
                    <a:chExt cx="2622836" cy="1465927"/>
                  </a:xfrm>
                </p:grpSpPr>
                <p:grpSp>
                  <p:nvGrpSpPr>
                    <p:cNvPr id="109" name="Group 108">
                      <a:extLst>
                        <a:ext uri="{FF2B5EF4-FFF2-40B4-BE49-F238E27FC236}">
                          <a16:creationId xmlns:a16="http://schemas.microsoft.com/office/drawing/2014/main" id="{CEA41366-B027-4ABF-8606-4692B123A02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57902" y="2245360"/>
                      <a:ext cx="2622836" cy="573101"/>
                      <a:chOff x="9081484" y="2245360"/>
                      <a:chExt cx="2622836" cy="573101"/>
                    </a:xfrm>
                  </p:grpSpPr>
                  <p:sp>
                    <p:nvSpPr>
                      <p:cNvPr id="111" name="TextBox 110">
                        <a:extLst>
                          <a:ext uri="{FF2B5EF4-FFF2-40B4-BE49-F238E27FC236}">
                            <a16:creationId xmlns:a16="http://schemas.microsoft.com/office/drawing/2014/main" id="{A0F4F304-F52B-4AF9-982E-4948C9298BE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245360"/>
                        <a:ext cx="2622836" cy="3696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fontAlgn="base"/>
                        <a:r>
                          <a:rPr lang="en-US" sz="2000" b="1" i="0" u="none" strike="noStrike" dirty="0">
                            <a:solidFill>
                              <a:schemeClr val="accent2"/>
                            </a:solidFill>
                            <a:effectLst/>
                            <a:latin typeface="Tw Cen MT (Headings)"/>
                            <a:cs typeface="Arial" panose="020B0604020202020204" pitchFamily="34" charset="0"/>
                          </a:rPr>
                          <a:t>MARK OBRIEN</a:t>
                        </a:r>
                      </a:p>
                    </p:txBody>
                  </p:sp>
                  <p:sp>
                    <p:nvSpPr>
                      <p:cNvPr id="112" name="TextBox 111">
                        <a:extLst>
                          <a:ext uri="{FF2B5EF4-FFF2-40B4-BE49-F238E27FC236}">
                            <a16:creationId xmlns:a16="http://schemas.microsoft.com/office/drawing/2014/main" id="{A46DE72D-BCF9-4C1D-994F-F58BADC7B38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562524"/>
                        <a:ext cx="1821776" cy="255937"/>
                      </a:xfrm>
                      <a:prstGeom prst="rect">
                        <a:avLst/>
                      </a:prstGeom>
                      <a:noFill/>
                      <a:effectLst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solidFill>
                              <a:schemeClr val="accent2"/>
                            </a:solidFill>
                            <a:latin typeface="Tw Cen MT (Headings)"/>
                            <a:cs typeface="Arial" panose="020B0604020202020204" pitchFamily="34" charset="0"/>
                          </a:rPr>
                          <a:t>Designation</a:t>
                        </a:r>
                      </a:p>
                    </p:txBody>
                  </p:sp>
                </p:grpSp>
                <p:sp>
                  <p:nvSpPr>
                    <p:cNvPr id="110" name="Google Shape;1819;p40">
                      <a:extLst>
                        <a:ext uri="{FF2B5EF4-FFF2-40B4-BE49-F238E27FC236}">
                          <a16:creationId xmlns:a16="http://schemas.microsoft.com/office/drawing/2014/main" id="{4591C173-C510-45FA-AB43-B74C86D798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57902" y="2780891"/>
                      <a:ext cx="2622836" cy="9303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t" anchorCtr="0">
                      <a:noAutofit/>
                    </a:bodyPr>
                    <a:lstStyle/>
                    <a:p>
                      <a:pPr lvl="0"/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Lorem ipsum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dolor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sit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amet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consectetur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adipiscing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elit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sed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do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eiusmod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tempor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incididunt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ut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labore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et dolore magna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aliqua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. Ut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enim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ad.</a:t>
                      </a:r>
                    </a:p>
                  </p:txBody>
                </p:sp>
              </p:grpSp>
            </p:grpSp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6293A2B3-050F-47B0-8B6D-9A5D401C9283}"/>
                    </a:ext>
                  </a:extLst>
                </p:cNvPr>
                <p:cNvGrpSpPr/>
                <p:nvPr/>
              </p:nvGrpSpPr>
              <p:grpSpPr>
                <a:xfrm>
                  <a:off x="1127760" y="2131060"/>
                  <a:ext cx="4505014" cy="1529080"/>
                  <a:chOff x="1127760" y="2131060"/>
                  <a:chExt cx="4505014" cy="1529080"/>
                </a:xfrm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E763CA96-42E1-499C-A3B8-2A4AD98756DC}"/>
                      </a:ext>
                    </a:extLst>
                  </p:cNvPr>
                  <p:cNvSpPr/>
                  <p:nvPr/>
                </p:nvSpPr>
                <p:spPr>
                  <a:xfrm flipH="1">
                    <a:off x="4103694" y="2131060"/>
                    <a:ext cx="1529080" cy="152908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grpSp>
                <p:nvGrpSpPr>
                  <p:cNvPr id="100" name="Group 99">
                    <a:extLst>
                      <a:ext uri="{FF2B5EF4-FFF2-40B4-BE49-F238E27FC236}">
                        <a16:creationId xmlns:a16="http://schemas.microsoft.com/office/drawing/2014/main" id="{C1A3F902-9CAF-4913-BE37-A4F516046187}"/>
                      </a:ext>
                    </a:extLst>
                  </p:cNvPr>
                  <p:cNvGrpSpPr/>
                  <p:nvPr/>
                </p:nvGrpSpPr>
                <p:grpSpPr>
                  <a:xfrm>
                    <a:off x="1127760" y="2148556"/>
                    <a:ext cx="2622836" cy="1465927"/>
                    <a:chOff x="1127760" y="2148556"/>
                    <a:chExt cx="2622836" cy="1465927"/>
                  </a:xfrm>
                </p:grpSpPr>
                <p:grpSp>
                  <p:nvGrpSpPr>
                    <p:cNvPr id="101" name="Group 100">
                      <a:extLst>
                        <a:ext uri="{FF2B5EF4-FFF2-40B4-BE49-F238E27FC236}">
                          <a16:creationId xmlns:a16="http://schemas.microsoft.com/office/drawing/2014/main" id="{FAB1A6E7-4770-4436-8959-8AF3C17397D2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1127760" y="2148556"/>
                      <a:ext cx="2622836" cy="573101"/>
                      <a:chOff x="9081484" y="2245360"/>
                      <a:chExt cx="2622836" cy="573101"/>
                    </a:xfrm>
                  </p:grpSpPr>
                  <p:sp>
                    <p:nvSpPr>
                      <p:cNvPr id="103" name="TextBox 102">
                        <a:extLst>
                          <a:ext uri="{FF2B5EF4-FFF2-40B4-BE49-F238E27FC236}">
                            <a16:creationId xmlns:a16="http://schemas.microsoft.com/office/drawing/2014/main" id="{05748FC2-6132-43CF-BF83-0DF062836A9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245360"/>
                        <a:ext cx="2622836" cy="3696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 fontAlgn="base"/>
                        <a:r>
                          <a:rPr lang="en-US" sz="2000" b="1" i="0" u="none" strike="noStrike" dirty="0">
                            <a:solidFill>
                              <a:schemeClr val="accent2"/>
                            </a:solidFill>
                            <a:effectLst/>
                            <a:latin typeface="Tw Cen MT (Headings)"/>
                            <a:cs typeface="Arial" panose="020B0604020202020204" pitchFamily="34" charset="0"/>
                          </a:rPr>
                          <a:t>MARK OBRIEN</a:t>
                        </a:r>
                      </a:p>
                    </p:txBody>
                  </p:sp>
                  <p:sp>
                    <p:nvSpPr>
                      <p:cNvPr id="104" name="TextBox 103">
                        <a:extLst>
                          <a:ext uri="{FF2B5EF4-FFF2-40B4-BE49-F238E27FC236}">
                            <a16:creationId xmlns:a16="http://schemas.microsoft.com/office/drawing/2014/main" id="{FA3463D3-DEDA-4337-9861-89E8A601B98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81484" y="2562524"/>
                        <a:ext cx="1821776" cy="255937"/>
                      </a:xfrm>
                      <a:prstGeom prst="rect">
                        <a:avLst/>
                      </a:prstGeom>
                      <a:noFill/>
                      <a:effectLst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/>
                        <a:r>
                          <a:rPr lang="en-US" sz="1200" dirty="0">
                            <a:solidFill>
                              <a:schemeClr val="accent2"/>
                            </a:solidFill>
                            <a:latin typeface="Tw Cen MT (Headings)"/>
                            <a:cs typeface="Arial" panose="020B0604020202020204" pitchFamily="34" charset="0"/>
                          </a:rPr>
                          <a:t>Designation</a:t>
                        </a:r>
                      </a:p>
                    </p:txBody>
                  </p:sp>
                </p:grpSp>
                <p:sp>
                  <p:nvSpPr>
                    <p:cNvPr id="102" name="Google Shape;1819;p40">
                      <a:extLst>
                        <a:ext uri="{FF2B5EF4-FFF2-40B4-BE49-F238E27FC236}">
                          <a16:creationId xmlns:a16="http://schemas.microsoft.com/office/drawing/2014/main" id="{E6265B4E-44E9-4741-B3FC-8E3FDDAA3203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1127760" y="2684087"/>
                      <a:ext cx="2622836" cy="9303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t" anchorCtr="0">
                      <a:noAutofit/>
                    </a:bodyPr>
                    <a:lstStyle/>
                    <a:p>
                      <a:pPr lvl="0" algn="r"/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Lorem ipsum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dolor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sit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amet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consectetur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adipiscing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elit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,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sed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do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eiusmod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tempor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incididunt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ut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labore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et dolore magna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aliqua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. Ut </a:t>
                      </a:r>
                      <a:r>
                        <a:rPr lang="en-IN" sz="1200" dirty="0" err="1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enim</a:t>
                      </a:r>
                      <a:r>
                        <a:rPr lang="en-IN" sz="1200" dirty="0">
                          <a:latin typeface="Tw Cen MT (Headings)"/>
                          <a:ea typeface="Roboto"/>
                          <a:cs typeface="Roboto"/>
                          <a:sym typeface="Roboto"/>
                        </a:rPr>
                        <a:t> ad.</a:t>
                      </a:r>
                    </a:p>
                  </p:txBody>
                </p:sp>
              </p:grpSp>
            </p:grpSp>
          </p:grp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DC1C2161-A138-4090-AF7C-238C1C01796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2" name="Picture Placeholder 41">
            <a:extLst>
              <a:ext uri="{FF2B5EF4-FFF2-40B4-BE49-F238E27FC236}">
                <a16:creationId xmlns:a16="http://schemas.microsoft.com/office/drawing/2014/main" id="{396172C5-70BD-4AAA-B086-0ABDABE31E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36" name="Picture Placeholder 1035">
            <a:extLst>
              <a:ext uri="{FF2B5EF4-FFF2-40B4-BE49-F238E27FC236}">
                <a16:creationId xmlns:a16="http://schemas.microsoft.com/office/drawing/2014/main" id="{E5DEF386-A0BE-4DB8-8D7A-CF0A3CE4BD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28" name="Picture Placeholder 1027">
            <a:extLst>
              <a:ext uri="{FF2B5EF4-FFF2-40B4-BE49-F238E27FC236}">
                <a16:creationId xmlns:a16="http://schemas.microsoft.com/office/drawing/2014/main" id="{BE591A57-B3A2-4CB3-AB48-BA762A5438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E456FDF-1B68-4A43-9959-528DD61A1858}"/>
              </a:ext>
            </a:extLst>
          </p:cNvPr>
          <p:cNvGrpSpPr/>
          <p:nvPr/>
        </p:nvGrpSpPr>
        <p:grpSpPr>
          <a:xfrm>
            <a:off x="260641" y="0"/>
            <a:ext cx="11552151" cy="6808426"/>
            <a:chOff x="260641" y="0"/>
            <a:chExt cx="11552151" cy="680842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A48B9DC-FE12-496F-879A-CEBB7AAD92C0}"/>
                </a:ext>
              </a:extLst>
            </p:cNvPr>
            <p:cNvGrpSpPr/>
            <p:nvPr/>
          </p:nvGrpSpPr>
          <p:grpSpPr>
            <a:xfrm>
              <a:off x="10810240" y="0"/>
              <a:ext cx="1002552" cy="1440863"/>
              <a:chOff x="10340638" y="-2"/>
              <a:chExt cx="1002552" cy="1440863"/>
            </a:xfrm>
          </p:grpSpPr>
          <p:sp>
            <p:nvSpPr>
              <p:cNvPr id="123" name="Rectangle: Top Corners Rounded 122">
                <a:extLst>
                  <a:ext uri="{FF2B5EF4-FFF2-40B4-BE49-F238E27FC236}">
                    <a16:creationId xmlns:a16="http://schemas.microsoft.com/office/drawing/2014/main" id="{76469DAA-D809-4214-ABD9-B51FEB6D4C65}"/>
                  </a:ext>
                </a:extLst>
              </p:cNvPr>
              <p:cNvSpPr/>
              <p:nvPr/>
            </p:nvSpPr>
            <p:spPr>
              <a:xfrm flipV="1">
                <a:off x="10810746" y="-2"/>
                <a:ext cx="532444" cy="144086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Circle: Hollow 123">
                <a:extLst>
                  <a:ext uri="{FF2B5EF4-FFF2-40B4-BE49-F238E27FC236}">
                    <a16:creationId xmlns:a16="http://schemas.microsoft.com/office/drawing/2014/main" id="{B2C628EC-FE57-4764-8C71-3F88DEF4CFBD}"/>
                  </a:ext>
                </a:extLst>
              </p:cNvPr>
              <p:cNvSpPr/>
              <p:nvPr/>
            </p:nvSpPr>
            <p:spPr>
              <a:xfrm rot="16200000">
                <a:off x="10340638" y="396667"/>
                <a:ext cx="828620" cy="828620"/>
              </a:xfrm>
              <a:prstGeom prst="donut">
                <a:avLst>
                  <a:gd name="adj" fmla="val 972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0" name="Google Shape;520;p30">
              <a:extLst>
                <a:ext uri="{FF2B5EF4-FFF2-40B4-BE49-F238E27FC236}">
                  <a16:creationId xmlns:a16="http://schemas.microsoft.com/office/drawing/2014/main" id="{0D1C5F59-F75B-4F63-8BAE-9AC03B641EA7}"/>
                </a:ext>
              </a:extLst>
            </p:cNvPr>
            <p:cNvGrpSpPr/>
            <p:nvPr/>
          </p:nvGrpSpPr>
          <p:grpSpPr>
            <a:xfrm>
              <a:off x="260641" y="1059918"/>
              <a:ext cx="5203773" cy="5748508"/>
              <a:chOff x="322600" y="2152914"/>
              <a:chExt cx="2555116" cy="282258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21" name="Google Shape;521;p30">
                <a:extLst>
                  <a:ext uri="{FF2B5EF4-FFF2-40B4-BE49-F238E27FC236}">
                    <a16:creationId xmlns:a16="http://schemas.microsoft.com/office/drawing/2014/main" id="{0668712E-93A4-4DBA-BE9A-BE2E5F9FD0E3}"/>
                  </a:ext>
                </a:extLst>
              </p:cNvPr>
              <p:cNvSpPr/>
              <p:nvPr/>
            </p:nvSpPr>
            <p:spPr>
              <a:xfrm rot="10800000">
                <a:off x="2683769" y="478155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522;p30">
                <a:extLst>
                  <a:ext uri="{FF2B5EF4-FFF2-40B4-BE49-F238E27FC236}">
                    <a16:creationId xmlns:a16="http://schemas.microsoft.com/office/drawing/2014/main" id="{0E007D51-54F8-4B53-9D52-3A4189A3EB06}"/>
                  </a:ext>
                </a:extLst>
              </p:cNvPr>
              <p:cNvSpPr/>
              <p:nvPr/>
            </p:nvSpPr>
            <p:spPr>
              <a:xfrm rot="10800000">
                <a:off x="322600" y="2152914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6EFDB787-D09A-452A-87B5-66695D332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+mj-lt"/>
              </a:rPr>
              <a:t>Role of Healthcare Professionals</a:t>
            </a:r>
          </a:p>
        </p:txBody>
      </p:sp>
    </p:spTree>
    <p:extLst>
      <p:ext uri="{BB962C8B-B14F-4D97-AF65-F5344CB8AC3E}">
        <p14:creationId xmlns:p14="http://schemas.microsoft.com/office/powerpoint/2010/main" val="3860486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lying in a hospital bed&#10;&#10;Description automatically generated">
            <a:extLst>
              <a:ext uri="{FF2B5EF4-FFF2-40B4-BE49-F238E27FC236}">
                <a16:creationId xmlns:a16="http://schemas.microsoft.com/office/drawing/2014/main" id="{071B22CE-F1EC-0AFA-D4ED-6F72FC0A51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B01DC-5446-D0D7-886A-A8BFA2787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B6DEC-B990-5178-5837-2D1BC1CB4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55" name="Google Shape;520;p30">
            <a:extLst>
              <a:ext uri="{FF2B5EF4-FFF2-40B4-BE49-F238E27FC236}">
                <a16:creationId xmlns:a16="http://schemas.microsoft.com/office/drawing/2014/main" id="{37664D44-CCC4-B4DC-2FC0-DC188E71C227}"/>
              </a:ext>
            </a:extLst>
          </p:cNvPr>
          <p:cNvGrpSpPr/>
          <p:nvPr/>
        </p:nvGrpSpPr>
        <p:grpSpPr>
          <a:xfrm>
            <a:off x="220731" y="263880"/>
            <a:ext cx="11256460" cy="1443264"/>
            <a:chOff x="-1392532" y="3780264"/>
            <a:chExt cx="6591360" cy="845123"/>
          </a:xfrm>
          <a:solidFill>
            <a:schemeClr val="accent2"/>
          </a:solidFill>
        </p:grpSpPr>
        <p:sp>
          <p:nvSpPr>
            <p:cNvPr id="56" name="Google Shape;521;p30">
              <a:extLst>
                <a:ext uri="{FF2B5EF4-FFF2-40B4-BE49-F238E27FC236}">
                  <a16:creationId xmlns:a16="http://schemas.microsoft.com/office/drawing/2014/main" id="{D0008775-B9C2-E24E-D4E6-93FFA2FAA36E}"/>
                </a:ext>
              </a:extLst>
            </p:cNvPr>
            <p:cNvSpPr/>
            <p:nvPr/>
          </p:nvSpPr>
          <p:spPr>
            <a:xfrm rot="10800000">
              <a:off x="-1392532" y="4431440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22;p30">
              <a:extLst>
                <a:ext uri="{FF2B5EF4-FFF2-40B4-BE49-F238E27FC236}">
                  <a16:creationId xmlns:a16="http://schemas.microsoft.com/office/drawing/2014/main" id="{30AE9C62-D02F-03D8-2460-D0F31DCD4110}"/>
                </a:ext>
              </a:extLst>
            </p:cNvPr>
            <p:cNvSpPr/>
            <p:nvPr/>
          </p:nvSpPr>
          <p:spPr>
            <a:xfrm rot="10800000">
              <a:off x="4931583" y="3780264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211AC2-3ED0-412E-A054-2212B284398B}"/>
              </a:ext>
            </a:extLst>
          </p:cNvPr>
          <p:cNvGrpSpPr/>
          <p:nvPr/>
        </p:nvGrpSpPr>
        <p:grpSpPr>
          <a:xfrm>
            <a:off x="4076160" y="1345499"/>
            <a:ext cx="7485047" cy="4227963"/>
            <a:chOff x="4076160" y="1807828"/>
            <a:chExt cx="7485047" cy="42279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ABEA6B-04EF-4172-B1FC-34BDA424C834}"/>
                </a:ext>
              </a:extLst>
            </p:cNvPr>
            <p:cNvGrpSpPr/>
            <p:nvPr/>
          </p:nvGrpSpPr>
          <p:grpSpPr>
            <a:xfrm>
              <a:off x="4076160" y="1807828"/>
              <a:ext cx="2196034" cy="4227963"/>
              <a:chOff x="540480" y="1551357"/>
              <a:chExt cx="2196034" cy="4227963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CD8A888-BFAF-494F-A112-52786486B72A}"/>
                  </a:ext>
                </a:extLst>
              </p:cNvPr>
              <p:cNvGrpSpPr/>
              <p:nvPr/>
            </p:nvGrpSpPr>
            <p:grpSpPr>
              <a:xfrm>
                <a:off x="540480" y="3154973"/>
                <a:ext cx="2196034" cy="2624347"/>
                <a:chOff x="418560" y="1316013"/>
                <a:chExt cx="2196034" cy="2624347"/>
              </a:xfrm>
            </p:grpSpPr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44BB1495-24DF-4A88-8869-1B9A18FE8DB8}"/>
                    </a:ext>
                  </a:extLst>
                </p:cNvPr>
                <p:cNvSpPr txBox="1"/>
                <p:nvPr/>
              </p:nvSpPr>
              <p:spPr>
                <a:xfrm>
                  <a:off x="502577" y="1632036"/>
                  <a:ext cx="2028000" cy="230832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lvl="0" algn="ctr" defTabSz="457200">
                    <a:defRPr/>
                  </a:pP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endPara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  <a:p>
                  <a:pPr lvl="0" algn="ctr" defTabSz="457200">
                    <a:defRPr/>
                  </a:pP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exercitation.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733796BB-E07C-4605-99CA-220A458AE102}"/>
                    </a:ext>
                  </a:extLst>
                </p:cNvPr>
                <p:cNvSpPr txBox="1"/>
                <p:nvPr/>
              </p:nvSpPr>
              <p:spPr>
                <a:xfrm>
                  <a:off x="418560" y="1316013"/>
                  <a:ext cx="2196034" cy="33855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1AD6EBF-39C7-40DF-978F-C962DAA761BD}"/>
                  </a:ext>
                </a:extLst>
              </p:cNvPr>
              <p:cNvGrpSpPr/>
              <p:nvPr/>
            </p:nvGrpSpPr>
            <p:grpSpPr>
              <a:xfrm>
                <a:off x="1217445" y="1551357"/>
                <a:ext cx="842104" cy="1271166"/>
                <a:chOff x="1229365" y="1833297"/>
                <a:chExt cx="842104" cy="1271166"/>
              </a:xfrm>
            </p:grpSpPr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042A472A-AB3C-46D0-B05E-BDAA95ACBB8D}"/>
                    </a:ext>
                  </a:extLst>
                </p:cNvPr>
                <p:cNvSpPr/>
                <p:nvPr/>
              </p:nvSpPr>
              <p:spPr>
                <a:xfrm>
                  <a:off x="1229365" y="1833297"/>
                  <a:ext cx="842104" cy="1271166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Tw Cen MT (Headings)"/>
                  </a:endParaRPr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B5466736-351D-4B55-A090-855C57B91D5B}"/>
                    </a:ext>
                  </a:extLst>
                </p:cNvPr>
                <p:cNvSpPr/>
                <p:nvPr/>
              </p:nvSpPr>
              <p:spPr>
                <a:xfrm>
                  <a:off x="1316526" y="2159442"/>
                  <a:ext cx="667782" cy="618876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350" cap="flat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30582FD-0385-4F16-8049-E633021519B4}"/>
                </a:ext>
              </a:extLst>
            </p:cNvPr>
            <p:cNvGrpSpPr/>
            <p:nvPr/>
          </p:nvGrpSpPr>
          <p:grpSpPr>
            <a:xfrm>
              <a:off x="9365173" y="1807828"/>
              <a:ext cx="2196034" cy="4227963"/>
              <a:chOff x="9365173" y="1807828"/>
              <a:chExt cx="2196034" cy="4227963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0AB8C9DC-A26B-4B74-988C-713DFB2BB5AD}"/>
                  </a:ext>
                </a:extLst>
              </p:cNvPr>
              <p:cNvGrpSpPr/>
              <p:nvPr/>
            </p:nvGrpSpPr>
            <p:grpSpPr>
              <a:xfrm>
                <a:off x="9365173" y="3411444"/>
                <a:ext cx="2196034" cy="2624347"/>
                <a:chOff x="418560" y="1316013"/>
                <a:chExt cx="2196034" cy="2624347"/>
              </a:xfrm>
            </p:grpSpPr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224639D4-B1D8-4D13-9E50-9C0270B884AF}"/>
                    </a:ext>
                  </a:extLst>
                </p:cNvPr>
                <p:cNvSpPr txBox="1"/>
                <p:nvPr/>
              </p:nvSpPr>
              <p:spPr>
                <a:xfrm>
                  <a:off x="502577" y="1632036"/>
                  <a:ext cx="2028000" cy="230832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  <a:p>
                  <a:pPr lvl="0" algn="ctr" defTabSz="457200">
                    <a:defRPr/>
                  </a:pP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EAA00253-DCEB-492E-94B9-B494650E55E4}"/>
                    </a:ext>
                  </a:extLst>
                </p:cNvPr>
                <p:cNvSpPr txBox="1"/>
                <p:nvPr/>
              </p:nvSpPr>
              <p:spPr>
                <a:xfrm>
                  <a:off x="418560" y="1316013"/>
                  <a:ext cx="2196034" cy="33855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DDE84ADE-8D7A-4A37-8A4C-411F49968B87}"/>
                  </a:ext>
                </a:extLst>
              </p:cNvPr>
              <p:cNvGrpSpPr/>
              <p:nvPr/>
            </p:nvGrpSpPr>
            <p:grpSpPr>
              <a:xfrm>
                <a:off x="10042138" y="1807828"/>
                <a:ext cx="842104" cy="1271166"/>
                <a:chOff x="10042138" y="1807828"/>
                <a:chExt cx="842104" cy="1271166"/>
              </a:xfrm>
            </p:grpSpPr>
            <p:sp>
              <p:nvSpPr>
                <p:cNvPr id="113" name="Rectangle: Rounded Corners 112">
                  <a:extLst>
                    <a:ext uri="{FF2B5EF4-FFF2-40B4-BE49-F238E27FC236}">
                      <a16:creationId xmlns:a16="http://schemas.microsoft.com/office/drawing/2014/main" id="{9C02F47D-F461-476E-9A95-D5F87DBB21FD}"/>
                    </a:ext>
                  </a:extLst>
                </p:cNvPr>
                <p:cNvSpPr/>
                <p:nvPr/>
              </p:nvSpPr>
              <p:spPr>
                <a:xfrm>
                  <a:off x="10042138" y="1807828"/>
                  <a:ext cx="842104" cy="1271166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Tw Cen MT (Headings)"/>
                  </a:endParaRPr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9C8239C2-3092-4E1B-97AE-3429706C772C}"/>
                    </a:ext>
                  </a:extLst>
                </p:cNvPr>
                <p:cNvSpPr/>
                <p:nvPr/>
              </p:nvSpPr>
              <p:spPr>
                <a:xfrm>
                  <a:off x="10139191" y="2134655"/>
                  <a:ext cx="647998" cy="617512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F24FE53-4AE3-434F-BE16-0CFE40B3FC1A}"/>
                </a:ext>
              </a:extLst>
            </p:cNvPr>
            <p:cNvGrpSpPr/>
            <p:nvPr/>
          </p:nvGrpSpPr>
          <p:grpSpPr>
            <a:xfrm>
              <a:off x="6720667" y="1807828"/>
              <a:ext cx="2196034" cy="4227963"/>
              <a:chOff x="6720667" y="1807828"/>
              <a:chExt cx="2196034" cy="4227963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1B9277B2-779F-4171-A7CB-B74ACD71F47F}"/>
                  </a:ext>
                </a:extLst>
              </p:cNvPr>
              <p:cNvGrpSpPr/>
              <p:nvPr/>
            </p:nvGrpSpPr>
            <p:grpSpPr>
              <a:xfrm>
                <a:off x="6720667" y="3411444"/>
                <a:ext cx="2196034" cy="2624347"/>
                <a:chOff x="418560" y="1316013"/>
                <a:chExt cx="2196034" cy="2624347"/>
              </a:xfrm>
            </p:grpSpPr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8F000057-18EC-4939-8D90-FA29574C8DAF}"/>
                    </a:ext>
                  </a:extLst>
                </p:cNvPr>
                <p:cNvSpPr txBox="1"/>
                <p:nvPr/>
              </p:nvSpPr>
              <p:spPr>
                <a:xfrm>
                  <a:off x="502577" y="1632036"/>
                  <a:ext cx="2028000" cy="2308324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lvl="0" algn="ctr" defTabSz="457200">
                    <a:defRPr/>
                  </a:pP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endPara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  <a:p>
                  <a:pPr lvl="0" algn="ctr" defTabSz="457200">
                    <a:defRPr/>
                  </a:pP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exercitation.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DE95D19A-DACD-4E69-B6B5-2E6CFD6DEAA9}"/>
                    </a:ext>
                  </a:extLst>
                </p:cNvPr>
                <p:cNvSpPr txBox="1"/>
                <p:nvPr/>
              </p:nvSpPr>
              <p:spPr>
                <a:xfrm>
                  <a:off x="418560" y="1316013"/>
                  <a:ext cx="2196034" cy="33855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D7BF119-2F3E-4FA5-A16E-17536817EB5E}"/>
                  </a:ext>
                </a:extLst>
              </p:cNvPr>
              <p:cNvGrpSpPr/>
              <p:nvPr/>
            </p:nvGrpSpPr>
            <p:grpSpPr>
              <a:xfrm>
                <a:off x="7397632" y="1807828"/>
                <a:ext cx="842104" cy="1271166"/>
                <a:chOff x="7397632" y="1807828"/>
                <a:chExt cx="842104" cy="1271166"/>
              </a:xfrm>
            </p:grpSpPr>
            <p:sp>
              <p:nvSpPr>
                <p:cNvPr id="99" name="Rectangle: Rounded Corners 98">
                  <a:extLst>
                    <a:ext uri="{FF2B5EF4-FFF2-40B4-BE49-F238E27FC236}">
                      <a16:creationId xmlns:a16="http://schemas.microsoft.com/office/drawing/2014/main" id="{53B88FA7-D418-4CAC-B2D1-FB9964002A74}"/>
                    </a:ext>
                  </a:extLst>
                </p:cNvPr>
                <p:cNvSpPr/>
                <p:nvPr/>
              </p:nvSpPr>
              <p:spPr>
                <a:xfrm>
                  <a:off x="7397632" y="1807828"/>
                  <a:ext cx="842104" cy="12711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Tw Cen MT (Headings)"/>
                  </a:endParaRPr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30AEBD6D-5FE8-4E8B-A421-B6A4847011C3}"/>
                    </a:ext>
                  </a:extLst>
                </p:cNvPr>
                <p:cNvSpPr/>
                <p:nvPr/>
              </p:nvSpPr>
              <p:spPr>
                <a:xfrm>
                  <a:off x="7503410" y="2151562"/>
                  <a:ext cx="630548" cy="583698"/>
                </a:xfrm>
                <a:custGeom>
                  <a:avLst/>
                  <a:gdLst>
                    <a:gd name="connsiteX0" fmla="*/ 19050 w 740382"/>
                    <a:gd name="connsiteY0" fmla="*/ 638854 h 685372"/>
                    <a:gd name="connsiteX1" fmla="*/ 19050 w 740382"/>
                    <a:gd name="connsiteY1" fmla="*/ 666322 h 685372"/>
                    <a:gd name="connsiteX2" fmla="*/ 721332 w 740382"/>
                    <a:gd name="connsiteY2" fmla="*/ 666322 h 685372"/>
                    <a:gd name="connsiteX3" fmla="*/ 721332 w 740382"/>
                    <a:gd name="connsiteY3" fmla="*/ 638854 h 685372"/>
                    <a:gd name="connsiteX4" fmla="*/ 303670 w 740382"/>
                    <a:gd name="connsiteY4" fmla="*/ 521629 h 685372"/>
                    <a:gd name="connsiteX5" fmla="*/ 303670 w 740382"/>
                    <a:gd name="connsiteY5" fmla="*/ 563589 h 685372"/>
                    <a:gd name="connsiteX6" fmla="*/ 436713 w 740382"/>
                    <a:gd name="connsiteY6" fmla="*/ 563589 h 685372"/>
                    <a:gd name="connsiteX7" fmla="*/ 436713 w 740382"/>
                    <a:gd name="connsiteY7" fmla="*/ 521629 h 685372"/>
                    <a:gd name="connsiteX8" fmla="*/ 294145 w 740382"/>
                    <a:gd name="connsiteY8" fmla="*/ 502579 h 685372"/>
                    <a:gd name="connsiteX9" fmla="*/ 446238 w 740382"/>
                    <a:gd name="connsiteY9" fmla="*/ 502579 h 685372"/>
                    <a:gd name="connsiteX10" fmla="*/ 455763 w 740382"/>
                    <a:gd name="connsiteY10" fmla="*/ 512104 h 685372"/>
                    <a:gd name="connsiteX11" fmla="*/ 455763 w 740382"/>
                    <a:gd name="connsiteY11" fmla="*/ 573114 h 685372"/>
                    <a:gd name="connsiteX12" fmla="*/ 446238 w 740382"/>
                    <a:gd name="connsiteY12" fmla="*/ 582639 h 685372"/>
                    <a:gd name="connsiteX13" fmla="*/ 294145 w 740382"/>
                    <a:gd name="connsiteY13" fmla="*/ 582639 h 685372"/>
                    <a:gd name="connsiteX14" fmla="*/ 284620 w 740382"/>
                    <a:gd name="connsiteY14" fmla="*/ 573114 h 685372"/>
                    <a:gd name="connsiteX15" fmla="*/ 284620 w 740382"/>
                    <a:gd name="connsiteY15" fmla="*/ 512104 h 685372"/>
                    <a:gd name="connsiteX16" fmla="*/ 294145 w 740382"/>
                    <a:gd name="connsiteY16" fmla="*/ 502579 h 685372"/>
                    <a:gd name="connsiteX17" fmla="*/ 303670 w 740382"/>
                    <a:gd name="connsiteY17" fmla="*/ 407329 h 685372"/>
                    <a:gd name="connsiteX18" fmla="*/ 303670 w 740382"/>
                    <a:gd name="connsiteY18" fmla="*/ 449289 h 685372"/>
                    <a:gd name="connsiteX19" fmla="*/ 436713 w 740382"/>
                    <a:gd name="connsiteY19" fmla="*/ 449289 h 685372"/>
                    <a:gd name="connsiteX20" fmla="*/ 436713 w 740382"/>
                    <a:gd name="connsiteY20" fmla="*/ 407329 h 685372"/>
                    <a:gd name="connsiteX21" fmla="*/ 500709 w 740382"/>
                    <a:gd name="connsiteY21" fmla="*/ 407328 h 685372"/>
                    <a:gd name="connsiteX22" fmla="*/ 500709 w 740382"/>
                    <a:gd name="connsiteY22" fmla="*/ 458456 h 685372"/>
                    <a:gd name="connsiteX23" fmla="*/ 549366 w 740382"/>
                    <a:gd name="connsiteY23" fmla="*/ 420779 h 685372"/>
                    <a:gd name="connsiteX24" fmla="*/ 562728 w 740382"/>
                    <a:gd name="connsiteY24" fmla="*/ 422476 h 685372"/>
                    <a:gd name="connsiteX25" fmla="*/ 561031 w 740382"/>
                    <a:gd name="connsiteY25" fmla="*/ 435838 h 685372"/>
                    <a:gd name="connsiteX26" fmla="*/ 500709 w 740382"/>
                    <a:gd name="connsiteY26" fmla="*/ 482548 h 685372"/>
                    <a:gd name="connsiteX27" fmla="*/ 500709 w 740382"/>
                    <a:gd name="connsiteY27" fmla="*/ 619804 h 685372"/>
                    <a:gd name="connsiteX28" fmla="*/ 551662 w 740382"/>
                    <a:gd name="connsiteY28" fmla="*/ 619804 h 685372"/>
                    <a:gd name="connsiteX29" fmla="*/ 614200 w 740382"/>
                    <a:gd name="connsiteY29" fmla="*/ 565900 h 685372"/>
                    <a:gd name="connsiteX30" fmla="*/ 627631 w 740382"/>
                    <a:gd name="connsiteY30" fmla="*/ 566895 h 685372"/>
                    <a:gd name="connsiteX31" fmla="*/ 626636 w 740382"/>
                    <a:gd name="connsiteY31" fmla="*/ 580327 h 685372"/>
                    <a:gd name="connsiteX32" fmla="*/ 580836 w 740382"/>
                    <a:gd name="connsiteY32" fmla="*/ 619804 h 685372"/>
                    <a:gd name="connsiteX33" fmla="*/ 676107 w 740382"/>
                    <a:gd name="connsiteY33" fmla="*/ 619804 h 685372"/>
                    <a:gd name="connsiteX34" fmla="*/ 676107 w 740382"/>
                    <a:gd name="connsiteY34" fmla="*/ 464262 h 685372"/>
                    <a:gd name="connsiteX35" fmla="*/ 560896 w 740382"/>
                    <a:gd name="connsiteY35" fmla="*/ 550241 h 685372"/>
                    <a:gd name="connsiteX36" fmla="*/ 555208 w 740382"/>
                    <a:gd name="connsiteY36" fmla="*/ 552134 h 685372"/>
                    <a:gd name="connsiteX37" fmla="*/ 547566 w 740382"/>
                    <a:gd name="connsiteY37" fmla="*/ 548306 h 685372"/>
                    <a:gd name="connsiteX38" fmla="*/ 549501 w 740382"/>
                    <a:gd name="connsiteY38" fmla="*/ 534976 h 685372"/>
                    <a:gd name="connsiteX39" fmla="*/ 676107 w 740382"/>
                    <a:gd name="connsiteY39" fmla="*/ 440494 h 685372"/>
                    <a:gd name="connsiteX40" fmla="*/ 676107 w 740382"/>
                    <a:gd name="connsiteY40" fmla="*/ 407328 h 685372"/>
                    <a:gd name="connsiteX41" fmla="*/ 294145 w 740382"/>
                    <a:gd name="connsiteY41" fmla="*/ 388279 h 685372"/>
                    <a:gd name="connsiteX42" fmla="*/ 446238 w 740382"/>
                    <a:gd name="connsiteY42" fmla="*/ 388279 h 685372"/>
                    <a:gd name="connsiteX43" fmla="*/ 455763 w 740382"/>
                    <a:gd name="connsiteY43" fmla="*/ 397804 h 685372"/>
                    <a:gd name="connsiteX44" fmla="*/ 455763 w 740382"/>
                    <a:gd name="connsiteY44" fmla="*/ 458814 h 685372"/>
                    <a:gd name="connsiteX45" fmla="*/ 446238 w 740382"/>
                    <a:gd name="connsiteY45" fmla="*/ 468339 h 685372"/>
                    <a:gd name="connsiteX46" fmla="*/ 294145 w 740382"/>
                    <a:gd name="connsiteY46" fmla="*/ 468339 h 685372"/>
                    <a:gd name="connsiteX47" fmla="*/ 284620 w 740382"/>
                    <a:gd name="connsiteY47" fmla="*/ 458814 h 685372"/>
                    <a:gd name="connsiteX48" fmla="*/ 284620 w 740382"/>
                    <a:gd name="connsiteY48" fmla="*/ 397804 h 685372"/>
                    <a:gd name="connsiteX49" fmla="*/ 294145 w 740382"/>
                    <a:gd name="connsiteY49" fmla="*/ 388279 h 685372"/>
                    <a:gd name="connsiteX50" fmla="*/ 303670 w 740382"/>
                    <a:gd name="connsiteY50" fmla="*/ 300000 h 685372"/>
                    <a:gd name="connsiteX51" fmla="*/ 303670 w 740382"/>
                    <a:gd name="connsiteY51" fmla="*/ 341965 h 685372"/>
                    <a:gd name="connsiteX52" fmla="*/ 436713 w 740382"/>
                    <a:gd name="connsiteY52" fmla="*/ 341965 h 685372"/>
                    <a:gd name="connsiteX53" fmla="*/ 436713 w 740382"/>
                    <a:gd name="connsiteY53" fmla="*/ 300000 h 685372"/>
                    <a:gd name="connsiteX54" fmla="*/ 294145 w 740382"/>
                    <a:gd name="connsiteY54" fmla="*/ 280950 h 685372"/>
                    <a:gd name="connsiteX55" fmla="*/ 446238 w 740382"/>
                    <a:gd name="connsiteY55" fmla="*/ 280950 h 685372"/>
                    <a:gd name="connsiteX56" fmla="*/ 455763 w 740382"/>
                    <a:gd name="connsiteY56" fmla="*/ 290475 h 685372"/>
                    <a:gd name="connsiteX57" fmla="*/ 455763 w 740382"/>
                    <a:gd name="connsiteY57" fmla="*/ 351490 h 685372"/>
                    <a:gd name="connsiteX58" fmla="*/ 446238 w 740382"/>
                    <a:gd name="connsiteY58" fmla="*/ 361015 h 685372"/>
                    <a:gd name="connsiteX59" fmla="*/ 294145 w 740382"/>
                    <a:gd name="connsiteY59" fmla="*/ 361015 h 685372"/>
                    <a:gd name="connsiteX60" fmla="*/ 284620 w 740382"/>
                    <a:gd name="connsiteY60" fmla="*/ 351490 h 685372"/>
                    <a:gd name="connsiteX61" fmla="*/ 284620 w 740382"/>
                    <a:gd name="connsiteY61" fmla="*/ 290475 h 685372"/>
                    <a:gd name="connsiteX62" fmla="*/ 294145 w 740382"/>
                    <a:gd name="connsiteY62" fmla="*/ 280950 h 685372"/>
                    <a:gd name="connsiteX63" fmla="*/ 500709 w 740382"/>
                    <a:gd name="connsiteY63" fmla="*/ 262579 h 685372"/>
                    <a:gd name="connsiteX64" fmla="*/ 500709 w 740382"/>
                    <a:gd name="connsiteY64" fmla="*/ 388278 h 685372"/>
                    <a:gd name="connsiteX65" fmla="*/ 706998 w 740382"/>
                    <a:gd name="connsiteY65" fmla="*/ 388278 h 685372"/>
                    <a:gd name="connsiteX66" fmla="*/ 706998 w 740382"/>
                    <a:gd name="connsiteY66" fmla="*/ 324352 h 685372"/>
                    <a:gd name="connsiteX67" fmla="*/ 657057 w 740382"/>
                    <a:gd name="connsiteY67" fmla="*/ 262579 h 685372"/>
                    <a:gd name="connsiteX68" fmla="*/ 239674 w 740382"/>
                    <a:gd name="connsiteY68" fmla="*/ 143563 h 685372"/>
                    <a:gd name="connsiteX69" fmla="*/ 69423 w 740382"/>
                    <a:gd name="connsiteY69" fmla="*/ 273220 h 685372"/>
                    <a:gd name="connsiteX70" fmla="*/ 69423 w 740382"/>
                    <a:gd name="connsiteY70" fmla="*/ 619804 h 685372"/>
                    <a:gd name="connsiteX71" fmla="*/ 239674 w 740382"/>
                    <a:gd name="connsiteY71" fmla="*/ 619804 h 685372"/>
                    <a:gd name="connsiteX72" fmla="*/ 361434 w 740382"/>
                    <a:gd name="connsiteY72" fmla="*/ 85553 h 685372"/>
                    <a:gd name="connsiteX73" fmla="*/ 361434 w 740382"/>
                    <a:gd name="connsiteY73" fmla="*/ 118072 h 685372"/>
                    <a:gd name="connsiteX74" fmla="*/ 351909 w 740382"/>
                    <a:gd name="connsiteY74" fmla="*/ 127597 h 685372"/>
                    <a:gd name="connsiteX75" fmla="*/ 319390 w 740382"/>
                    <a:gd name="connsiteY75" fmla="*/ 127597 h 685372"/>
                    <a:gd name="connsiteX76" fmla="*/ 319390 w 740382"/>
                    <a:gd name="connsiteY76" fmla="*/ 145107 h 685372"/>
                    <a:gd name="connsiteX77" fmla="*/ 351909 w 740382"/>
                    <a:gd name="connsiteY77" fmla="*/ 145107 h 685372"/>
                    <a:gd name="connsiteX78" fmla="*/ 361434 w 740382"/>
                    <a:gd name="connsiteY78" fmla="*/ 154632 h 685372"/>
                    <a:gd name="connsiteX79" fmla="*/ 361434 w 740382"/>
                    <a:gd name="connsiteY79" fmla="*/ 187151 h 685372"/>
                    <a:gd name="connsiteX80" fmla="*/ 378949 w 740382"/>
                    <a:gd name="connsiteY80" fmla="*/ 187151 h 685372"/>
                    <a:gd name="connsiteX81" fmla="*/ 378949 w 740382"/>
                    <a:gd name="connsiteY81" fmla="*/ 154632 h 685372"/>
                    <a:gd name="connsiteX82" fmla="*/ 388474 w 740382"/>
                    <a:gd name="connsiteY82" fmla="*/ 145107 h 685372"/>
                    <a:gd name="connsiteX83" fmla="*/ 420993 w 740382"/>
                    <a:gd name="connsiteY83" fmla="*/ 145107 h 685372"/>
                    <a:gd name="connsiteX84" fmla="*/ 420993 w 740382"/>
                    <a:gd name="connsiteY84" fmla="*/ 127597 h 685372"/>
                    <a:gd name="connsiteX85" fmla="*/ 388474 w 740382"/>
                    <a:gd name="connsiteY85" fmla="*/ 127597 h 685372"/>
                    <a:gd name="connsiteX86" fmla="*/ 378949 w 740382"/>
                    <a:gd name="connsiteY86" fmla="*/ 118072 h 685372"/>
                    <a:gd name="connsiteX87" fmla="*/ 378949 w 740382"/>
                    <a:gd name="connsiteY87" fmla="*/ 85553 h 685372"/>
                    <a:gd name="connsiteX88" fmla="*/ 351909 w 740382"/>
                    <a:gd name="connsiteY88" fmla="*/ 66503 h 685372"/>
                    <a:gd name="connsiteX89" fmla="*/ 388474 w 740382"/>
                    <a:gd name="connsiteY89" fmla="*/ 66503 h 685372"/>
                    <a:gd name="connsiteX90" fmla="*/ 397999 w 740382"/>
                    <a:gd name="connsiteY90" fmla="*/ 76028 h 685372"/>
                    <a:gd name="connsiteX91" fmla="*/ 397999 w 740382"/>
                    <a:gd name="connsiteY91" fmla="*/ 108547 h 685372"/>
                    <a:gd name="connsiteX92" fmla="*/ 430518 w 740382"/>
                    <a:gd name="connsiteY92" fmla="*/ 108547 h 685372"/>
                    <a:gd name="connsiteX93" fmla="*/ 440043 w 740382"/>
                    <a:gd name="connsiteY93" fmla="*/ 118072 h 685372"/>
                    <a:gd name="connsiteX94" fmla="*/ 440043 w 740382"/>
                    <a:gd name="connsiteY94" fmla="*/ 154632 h 685372"/>
                    <a:gd name="connsiteX95" fmla="*/ 430518 w 740382"/>
                    <a:gd name="connsiteY95" fmla="*/ 164157 h 685372"/>
                    <a:gd name="connsiteX96" fmla="*/ 397999 w 740382"/>
                    <a:gd name="connsiteY96" fmla="*/ 164157 h 685372"/>
                    <a:gd name="connsiteX97" fmla="*/ 397999 w 740382"/>
                    <a:gd name="connsiteY97" fmla="*/ 196676 h 685372"/>
                    <a:gd name="connsiteX98" fmla="*/ 388474 w 740382"/>
                    <a:gd name="connsiteY98" fmla="*/ 206201 h 685372"/>
                    <a:gd name="connsiteX99" fmla="*/ 351909 w 740382"/>
                    <a:gd name="connsiteY99" fmla="*/ 206201 h 685372"/>
                    <a:gd name="connsiteX100" fmla="*/ 342384 w 740382"/>
                    <a:gd name="connsiteY100" fmla="*/ 196676 h 685372"/>
                    <a:gd name="connsiteX101" fmla="*/ 342384 w 740382"/>
                    <a:gd name="connsiteY101" fmla="*/ 164157 h 685372"/>
                    <a:gd name="connsiteX102" fmla="*/ 309865 w 740382"/>
                    <a:gd name="connsiteY102" fmla="*/ 164157 h 685372"/>
                    <a:gd name="connsiteX103" fmla="*/ 300340 w 740382"/>
                    <a:gd name="connsiteY103" fmla="*/ 154632 h 685372"/>
                    <a:gd name="connsiteX104" fmla="*/ 300340 w 740382"/>
                    <a:gd name="connsiteY104" fmla="*/ 118072 h 685372"/>
                    <a:gd name="connsiteX105" fmla="*/ 309865 w 740382"/>
                    <a:gd name="connsiteY105" fmla="*/ 108547 h 685372"/>
                    <a:gd name="connsiteX106" fmla="*/ 342384 w 740382"/>
                    <a:gd name="connsiteY106" fmla="*/ 108547 h 685372"/>
                    <a:gd name="connsiteX107" fmla="*/ 342384 w 740382"/>
                    <a:gd name="connsiteY107" fmla="*/ 76028 h 685372"/>
                    <a:gd name="connsiteX108" fmla="*/ 351909 w 740382"/>
                    <a:gd name="connsiteY108" fmla="*/ 66503 h 685372"/>
                    <a:gd name="connsiteX109" fmla="*/ 258724 w 740382"/>
                    <a:gd name="connsiteY109" fmla="*/ 19050 h 685372"/>
                    <a:gd name="connsiteX110" fmla="*/ 258724 w 740382"/>
                    <a:gd name="connsiteY110" fmla="*/ 619804 h 685372"/>
                    <a:gd name="connsiteX111" fmla="*/ 481659 w 740382"/>
                    <a:gd name="connsiteY111" fmla="*/ 619804 h 685372"/>
                    <a:gd name="connsiteX112" fmla="*/ 481659 w 740382"/>
                    <a:gd name="connsiteY112" fmla="*/ 19050 h 685372"/>
                    <a:gd name="connsiteX113" fmla="*/ 249199 w 740382"/>
                    <a:gd name="connsiteY113" fmla="*/ 0 h 685372"/>
                    <a:gd name="connsiteX114" fmla="*/ 491184 w 740382"/>
                    <a:gd name="connsiteY114" fmla="*/ 0 h 685372"/>
                    <a:gd name="connsiteX115" fmla="*/ 500709 w 740382"/>
                    <a:gd name="connsiteY115" fmla="*/ 9525 h 685372"/>
                    <a:gd name="connsiteX116" fmla="*/ 500709 w 740382"/>
                    <a:gd name="connsiteY116" fmla="*/ 243529 h 685372"/>
                    <a:gd name="connsiteX117" fmla="*/ 661606 w 740382"/>
                    <a:gd name="connsiteY117" fmla="*/ 243529 h 685372"/>
                    <a:gd name="connsiteX118" fmla="*/ 669015 w 740382"/>
                    <a:gd name="connsiteY118" fmla="*/ 247064 h 685372"/>
                    <a:gd name="connsiteX119" fmla="*/ 723932 w 740382"/>
                    <a:gd name="connsiteY119" fmla="*/ 314994 h 685372"/>
                    <a:gd name="connsiteX120" fmla="*/ 726048 w 740382"/>
                    <a:gd name="connsiteY120" fmla="*/ 320985 h 685372"/>
                    <a:gd name="connsiteX121" fmla="*/ 726048 w 740382"/>
                    <a:gd name="connsiteY121" fmla="*/ 397803 h 685372"/>
                    <a:gd name="connsiteX122" fmla="*/ 716523 w 740382"/>
                    <a:gd name="connsiteY122" fmla="*/ 407328 h 685372"/>
                    <a:gd name="connsiteX123" fmla="*/ 695157 w 740382"/>
                    <a:gd name="connsiteY123" fmla="*/ 407328 h 685372"/>
                    <a:gd name="connsiteX124" fmla="*/ 695157 w 740382"/>
                    <a:gd name="connsiteY124" fmla="*/ 619804 h 685372"/>
                    <a:gd name="connsiteX125" fmla="*/ 730857 w 740382"/>
                    <a:gd name="connsiteY125" fmla="*/ 619804 h 685372"/>
                    <a:gd name="connsiteX126" fmla="*/ 740382 w 740382"/>
                    <a:gd name="connsiteY126" fmla="*/ 629329 h 685372"/>
                    <a:gd name="connsiteX127" fmla="*/ 740382 w 740382"/>
                    <a:gd name="connsiteY127" fmla="*/ 675847 h 685372"/>
                    <a:gd name="connsiteX128" fmla="*/ 730857 w 740382"/>
                    <a:gd name="connsiteY128" fmla="*/ 685372 h 685372"/>
                    <a:gd name="connsiteX129" fmla="*/ 9525 w 740382"/>
                    <a:gd name="connsiteY129" fmla="*/ 685372 h 685372"/>
                    <a:gd name="connsiteX130" fmla="*/ 0 w 740382"/>
                    <a:gd name="connsiteY130" fmla="*/ 675847 h 685372"/>
                    <a:gd name="connsiteX131" fmla="*/ 0 w 740382"/>
                    <a:gd name="connsiteY131" fmla="*/ 629329 h 685372"/>
                    <a:gd name="connsiteX132" fmla="*/ 9525 w 740382"/>
                    <a:gd name="connsiteY132" fmla="*/ 619804 h 685372"/>
                    <a:gd name="connsiteX133" fmla="*/ 50373 w 740382"/>
                    <a:gd name="connsiteY133" fmla="*/ 619804 h 685372"/>
                    <a:gd name="connsiteX134" fmla="*/ 50373 w 740382"/>
                    <a:gd name="connsiteY134" fmla="*/ 268500 h 685372"/>
                    <a:gd name="connsiteX135" fmla="*/ 54127 w 740382"/>
                    <a:gd name="connsiteY135" fmla="*/ 260923 h 685372"/>
                    <a:gd name="connsiteX136" fmla="*/ 239674 w 740382"/>
                    <a:gd name="connsiteY136" fmla="*/ 119619 h 685372"/>
                    <a:gd name="connsiteX137" fmla="*/ 239674 w 740382"/>
                    <a:gd name="connsiteY137" fmla="*/ 9525 h 685372"/>
                    <a:gd name="connsiteX138" fmla="*/ 249199 w 740382"/>
                    <a:gd name="connsiteY138" fmla="*/ 0 h 685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740382" h="685372">
                      <a:moveTo>
                        <a:pt x="19050" y="638854"/>
                      </a:moveTo>
                      <a:lnTo>
                        <a:pt x="19050" y="666322"/>
                      </a:lnTo>
                      <a:lnTo>
                        <a:pt x="721332" y="666322"/>
                      </a:lnTo>
                      <a:lnTo>
                        <a:pt x="721332" y="638854"/>
                      </a:lnTo>
                      <a:close/>
                      <a:moveTo>
                        <a:pt x="303670" y="521629"/>
                      </a:moveTo>
                      <a:lnTo>
                        <a:pt x="303670" y="563589"/>
                      </a:lnTo>
                      <a:lnTo>
                        <a:pt x="436713" y="563589"/>
                      </a:lnTo>
                      <a:lnTo>
                        <a:pt x="436713" y="521629"/>
                      </a:lnTo>
                      <a:close/>
                      <a:moveTo>
                        <a:pt x="294145" y="502579"/>
                      </a:moveTo>
                      <a:lnTo>
                        <a:pt x="446238" y="502579"/>
                      </a:lnTo>
                      <a:cubicBezTo>
                        <a:pt x="451498" y="502579"/>
                        <a:pt x="455763" y="506844"/>
                        <a:pt x="455763" y="512104"/>
                      </a:cubicBezTo>
                      <a:lnTo>
                        <a:pt x="455763" y="573114"/>
                      </a:lnTo>
                      <a:cubicBezTo>
                        <a:pt x="455763" y="578374"/>
                        <a:pt x="451498" y="582639"/>
                        <a:pt x="446238" y="582639"/>
                      </a:cubicBezTo>
                      <a:lnTo>
                        <a:pt x="294145" y="582639"/>
                      </a:lnTo>
                      <a:cubicBezTo>
                        <a:pt x="288885" y="582639"/>
                        <a:pt x="284620" y="578374"/>
                        <a:pt x="284620" y="573114"/>
                      </a:cubicBezTo>
                      <a:lnTo>
                        <a:pt x="284620" y="512104"/>
                      </a:lnTo>
                      <a:cubicBezTo>
                        <a:pt x="284620" y="506844"/>
                        <a:pt x="288885" y="502579"/>
                        <a:pt x="294145" y="502579"/>
                      </a:cubicBezTo>
                      <a:close/>
                      <a:moveTo>
                        <a:pt x="303670" y="407329"/>
                      </a:moveTo>
                      <a:lnTo>
                        <a:pt x="303670" y="449289"/>
                      </a:lnTo>
                      <a:lnTo>
                        <a:pt x="436713" y="449289"/>
                      </a:lnTo>
                      <a:lnTo>
                        <a:pt x="436713" y="407329"/>
                      </a:lnTo>
                      <a:close/>
                      <a:moveTo>
                        <a:pt x="500709" y="407328"/>
                      </a:moveTo>
                      <a:lnTo>
                        <a:pt x="500709" y="458456"/>
                      </a:lnTo>
                      <a:lnTo>
                        <a:pt x="549366" y="420779"/>
                      </a:lnTo>
                      <a:cubicBezTo>
                        <a:pt x="553515" y="417556"/>
                        <a:pt x="559505" y="418314"/>
                        <a:pt x="562728" y="422476"/>
                      </a:cubicBezTo>
                      <a:cubicBezTo>
                        <a:pt x="565951" y="426634"/>
                        <a:pt x="565189" y="432620"/>
                        <a:pt x="561031" y="435838"/>
                      </a:cubicBezTo>
                      <a:lnTo>
                        <a:pt x="500709" y="482548"/>
                      </a:lnTo>
                      <a:lnTo>
                        <a:pt x="500709" y="619804"/>
                      </a:lnTo>
                      <a:lnTo>
                        <a:pt x="551662" y="619804"/>
                      </a:lnTo>
                      <a:lnTo>
                        <a:pt x="614200" y="565900"/>
                      </a:lnTo>
                      <a:cubicBezTo>
                        <a:pt x="618185" y="562454"/>
                        <a:pt x="624199" y="562910"/>
                        <a:pt x="627631" y="566895"/>
                      </a:cubicBezTo>
                      <a:cubicBezTo>
                        <a:pt x="631068" y="570881"/>
                        <a:pt x="630622" y="576895"/>
                        <a:pt x="626636" y="580327"/>
                      </a:cubicBezTo>
                      <a:lnTo>
                        <a:pt x="580836" y="619804"/>
                      </a:lnTo>
                      <a:lnTo>
                        <a:pt x="676107" y="619804"/>
                      </a:lnTo>
                      <a:lnTo>
                        <a:pt x="676107" y="464262"/>
                      </a:lnTo>
                      <a:lnTo>
                        <a:pt x="560896" y="550241"/>
                      </a:lnTo>
                      <a:cubicBezTo>
                        <a:pt x="559184" y="551520"/>
                        <a:pt x="557189" y="552134"/>
                        <a:pt x="555208" y="552134"/>
                      </a:cubicBezTo>
                      <a:cubicBezTo>
                        <a:pt x="552301" y="552134"/>
                        <a:pt x="549436" y="550813"/>
                        <a:pt x="547566" y="548306"/>
                      </a:cubicBezTo>
                      <a:cubicBezTo>
                        <a:pt x="544418" y="544088"/>
                        <a:pt x="545287" y="538120"/>
                        <a:pt x="549501" y="534976"/>
                      </a:cubicBezTo>
                      <a:lnTo>
                        <a:pt x="676107" y="440494"/>
                      </a:lnTo>
                      <a:lnTo>
                        <a:pt x="676107" y="407328"/>
                      </a:lnTo>
                      <a:close/>
                      <a:moveTo>
                        <a:pt x="294145" y="388279"/>
                      </a:moveTo>
                      <a:lnTo>
                        <a:pt x="446238" y="388279"/>
                      </a:lnTo>
                      <a:cubicBezTo>
                        <a:pt x="451498" y="388279"/>
                        <a:pt x="455763" y="392544"/>
                        <a:pt x="455763" y="397804"/>
                      </a:cubicBezTo>
                      <a:lnTo>
                        <a:pt x="455763" y="458814"/>
                      </a:lnTo>
                      <a:cubicBezTo>
                        <a:pt x="455763" y="464074"/>
                        <a:pt x="451498" y="468339"/>
                        <a:pt x="446238" y="468339"/>
                      </a:cubicBezTo>
                      <a:lnTo>
                        <a:pt x="294145" y="468339"/>
                      </a:lnTo>
                      <a:cubicBezTo>
                        <a:pt x="288885" y="468339"/>
                        <a:pt x="284620" y="464074"/>
                        <a:pt x="284620" y="458814"/>
                      </a:cubicBezTo>
                      <a:lnTo>
                        <a:pt x="284620" y="397804"/>
                      </a:lnTo>
                      <a:cubicBezTo>
                        <a:pt x="284620" y="392544"/>
                        <a:pt x="288885" y="388279"/>
                        <a:pt x="294145" y="388279"/>
                      </a:cubicBezTo>
                      <a:close/>
                      <a:moveTo>
                        <a:pt x="303670" y="300000"/>
                      </a:moveTo>
                      <a:lnTo>
                        <a:pt x="303670" y="341965"/>
                      </a:lnTo>
                      <a:lnTo>
                        <a:pt x="436713" y="341965"/>
                      </a:lnTo>
                      <a:lnTo>
                        <a:pt x="436713" y="300000"/>
                      </a:lnTo>
                      <a:close/>
                      <a:moveTo>
                        <a:pt x="294145" y="280950"/>
                      </a:moveTo>
                      <a:lnTo>
                        <a:pt x="446238" y="280950"/>
                      </a:lnTo>
                      <a:cubicBezTo>
                        <a:pt x="451498" y="280950"/>
                        <a:pt x="455763" y="285215"/>
                        <a:pt x="455763" y="290475"/>
                      </a:cubicBezTo>
                      <a:lnTo>
                        <a:pt x="455763" y="351490"/>
                      </a:lnTo>
                      <a:cubicBezTo>
                        <a:pt x="455763" y="356750"/>
                        <a:pt x="451498" y="361015"/>
                        <a:pt x="446238" y="361015"/>
                      </a:cubicBezTo>
                      <a:lnTo>
                        <a:pt x="294145" y="361015"/>
                      </a:lnTo>
                      <a:cubicBezTo>
                        <a:pt x="288885" y="361015"/>
                        <a:pt x="284620" y="356750"/>
                        <a:pt x="284620" y="351490"/>
                      </a:cubicBezTo>
                      <a:lnTo>
                        <a:pt x="284620" y="290475"/>
                      </a:lnTo>
                      <a:cubicBezTo>
                        <a:pt x="284620" y="285215"/>
                        <a:pt x="288885" y="280950"/>
                        <a:pt x="294145" y="280950"/>
                      </a:cubicBezTo>
                      <a:close/>
                      <a:moveTo>
                        <a:pt x="500709" y="262579"/>
                      </a:moveTo>
                      <a:lnTo>
                        <a:pt x="500709" y="388278"/>
                      </a:lnTo>
                      <a:lnTo>
                        <a:pt x="706998" y="388278"/>
                      </a:lnTo>
                      <a:lnTo>
                        <a:pt x="706998" y="324352"/>
                      </a:lnTo>
                      <a:lnTo>
                        <a:pt x="657057" y="262579"/>
                      </a:lnTo>
                      <a:close/>
                      <a:moveTo>
                        <a:pt x="239674" y="143563"/>
                      </a:moveTo>
                      <a:lnTo>
                        <a:pt x="69423" y="273220"/>
                      </a:lnTo>
                      <a:lnTo>
                        <a:pt x="69423" y="619804"/>
                      </a:lnTo>
                      <a:lnTo>
                        <a:pt x="239674" y="619804"/>
                      </a:lnTo>
                      <a:close/>
                      <a:moveTo>
                        <a:pt x="361434" y="85553"/>
                      </a:moveTo>
                      <a:lnTo>
                        <a:pt x="361434" y="118072"/>
                      </a:lnTo>
                      <a:cubicBezTo>
                        <a:pt x="361434" y="123332"/>
                        <a:pt x="357169" y="127597"/>
                        <a:pt x="351909" y="127597"/>
                      </a:cubicBezTo>
                      <a:lnTo>
                        <a:pt x="319390" y="127597"/>
                      </a:lnTo>
                      <a:lnTo>
                        <a:pt x="319390" y="145107"/>
                      </a:lnTo>
                      <a:lnTo>
                        <a:pt x="351909" y="145107"/>
                      </a:lnTo>
                      <a:cubicBezTo>
                        <a:pt x="357169" y="145107"/>
                        <a:pt x="361434" y="149372"/>
                        <a:pt x="361434" y="154632"/>
                      </a:cubicBezTo>
                      <a:lnTo>
                        <a:pt x="361434" y="187151"/>
                      </a:lnTo>
                      <a:lnTo>
                        <a:pt x="378949" y="187151"/>
                      </a:lnTo>
                      <a:lnTo>
                        <a:pt x="378949" y="154632"/>
                      </a:lnTo>
                      <a:cubicBezTo>
                        <a:pt x="378949" y="149372"/>
                        <a:pt x="383214" y="145107"/>
                        <a:pt x="388474" y="145107"/>
                      </a:cubicBezTo>
                      <a:lnTo>
                        <a:pt x="420993" y="145107"/>
                      </a:lnTo>
                      <a:lnTo>
                        <a:pt x="420993" y="127597"/>
                      </a:lnTo>
                      <a:lnTo>
                        <a:pt x="388474" y="127597"/>
                      </a:lnTo>
                      <a:cubicBezTo>
                        <a:pt x="383214" y="127597"/>
                        <a:pt x="378949" y="123332"/>
                        <a:pt x="378949" y="118072"/>
                      </a:cubicBezTo>
                      <a:lnTo>
                        <a:pt x="378949" y="85553"/>
                      </a:lnTo>
                      <a:close/>
                      <a:moveTo>
                        <a:pt x="351909" y="66503"/>
                      </a:moveTo>
                      <a:lnTo>
                        <a:pt x="388474" y="66503"/>
                      </a:lnTo>
                      <a:cubicBezTo>
                        <a:pt x="393734" y="66503"/>
                        <a:pt x="397999" y="70768"/>
                        <a:pt x="397999" y="76028"/>
                      </a:cubicBezTo>
                      <a:lnTo>
                        <a:pt x="397999" y="108547"/>
                      </a:lnTo>
                      <a:lnTo>
                        <a:pt x="430518" y="108547"/>
                      </a:lnTo>
                      <a:cubicBezTo>
                        <a:pt x="435778" y="108547"/>
                        <a:pt x="440043" y="112812"/>
                        <a:pt x="440043" y="118072"/>
                      </a:cubicBezTo>
                      <a:lnTo>
                        <a:pt x="440043" y="154632"/>
                      </a:lnTo>
                      <a:cubicBezTo>
                        <a:pt x="440043" y="159892"/>
                        <a:pt x="435778" y="164157"/>
                        <a:pt x="430518" y="164157"/>
                      </a:cubicBezTo>
                      <a:lnTo>
                        <a:pt x="397999" y="164157"/>
                      </a:lnTo>
                      <a:lnTo>
                        <a:pt x="397999" y="196676"/>
                      </a:lnTo>
                      <a:cubicBezTo>
                        <a:pt x="397999" y="201936"/>
                        <a:pt x="393734" y="206201"/>
                        <a:pt x="388474" y="206201"/>
                      </a:cubicBezTo>
                      <a:lnTo>
                        <a:pt x="351909" y="206201"/>
                      </a:lnTo>
                      <a:cubicBezTo>
                        <a:pt x="346649" y="206201"/>
                        <a:pt x="342384" y="201936"/>
                        <a:pt x="342384" y="196676"/>
                      </a:cubicBezTo>
                      <a:lnTo>
                        <a:pt x="342384" y="164157"/>
                      </a:lnTo>
                      <a:lnTo>
                        <a:pt x="309865" y="164157"/>
                      </a:lnTo>
                      <a:cubicBezTo>
                        <a:pt x="304605" y="164157"/>
                        <a:pt x="300340" y="159892"/>
                        <a:pt x="300340" y="154632"/>
                      </a:cubicBezTo>
                      <a:lnTo>
                        <a:pt x="300340" y="118072"/>
                      </a:lnTo>
                      <a:cubicBezTo>
                        <a:pt x="300340" y="112812"/>
                        <a:pt x="304605" y="108547"/>
                        <a:pt x="309865" y="108547"/>
                      </a:cubicBezTo>
                      <a:lnTo>
                        <a:pt x="342384" y="108547"/>
                      </a:lnTo>
                      <a:lnTo>
                        <a:pt x="342384" y="76028"/>
                      </a:lnTo>
                      <a:cubicBezTo>
                        <a:pt x="342384" y="70768"/>
                        <a:pt x="346649" y="66503"/>
                        <a:pt x="351909" y="66503"/>
                      </a:cubicBezTo>
                      <a:close/>
                      <a:moveTo>
                        <a:pt x="258724" y="19050"/>
                      </a:moveTo>
                      <a:lnTo>
                        <a:pt x="258724" y="619804"/>
                      </a:lnTo>
                      <a:lnTo>
                        <a:pt x="481659" y="619804"/>
                      </a:lnTo>
                      <a:lnTo>
                        <a:pt x="481659" y="19050"/>
                      </a:lnTo>
                      <a:close/>
                      <a:moveTo>
                        <a:pt x="249199" y="0"/>
                      </a:moveTo>
                      <a:lnTo>
                        <a:pt x="491184" y="0"/>
                      </a:lnTo>
                      <a:cubicBezTo>
                        <a:pt x="496444" y="0"/>
                        <a:pt x="500709" y="4265"/>
                        <a:pt x="500709" y="9525"/>
                      </a:cubicBezTo>
                      <a:lnTo>
                        <a:pt x="500709" y="243529"/>
                      </a:lnTo>
                      <a:lnTo>
                        <a:pt x="661606" y="243529"/>
                      </a:lnTo>
                      <a:cubicBezTo>
                        <a:pt x="664480" y="243529"/>
                        <a:pt x="667206" y="244827"/>
                        <a:pt x="669015" y="247064"/>
                      </a:cubicBezTo>
                      <a:lnTo>
                        <a:pt x="723932" y="314994"/>
                      </a:lnTo>
                      <a:cubicBezTo>
                        <a:pt x="725300" y="316692"/>
                        <a:pt x="726048" y="318804"/>
                        <a:pt x="726048" y="320985"/>
                      </a:cubicBezTo>
                      <a:lnTo>
                        <a:pt x="726048" y="397803"/>
                      </a:lnTo>
                      <a:cubicBezTo>
                        <a:pt x="726048" y="403064"/>
                        <a:pt x="721784" y="407328"/>
                        <a:pt x="716523" y="407328"/>
                      </a:cubicBezTo>
                      <a:lnTo>
                        <a:pt x="695157" y="407328"/>
                      </a:lnTo>
                      <a:lnTo>
                        <a:pt x="695157" y="619804"/>
                      </a:lnTo>
                      <a:lnTo>
                        <a:pt x="730857" y="619804"/>
                      </a:lnTo>
                      <a:cubicBezTo>
                        <a:pt x="736118" y="619804"/>
                        <a:pt x="740382" y="624069"/>
                        <a:pt x="740382" y="629329"/>
                      </a:cubicBezTo>
                      <a:lnTo>
                        <a:pt x="740382" y="675847"/>
                      </a:lnTo>
                      <a:cubicBezTo>
                        <a:pt x="740382" y="681107"/>
                        <a:pt x="736118" y="685372"/>
                        <a:pt x="730857" y="685372"/>
                      </a:cubicBezTo>
                      <a:lnTo>
                        <a:pt x="9525" y="685372"/>
                      </a:lnTo>
                      <a:cubicBezTo>
                        <a:pt x="4265" y="685372"/>
                        <a:pt x="0" y="681107"/>
                        <a:pt x="0" y="675847"/>
                      </a:cubicBezTo>
                      <a:lnTo>
                        <a:pt x="0" y="629329"/>
                      </a:lnTo>
                      <a:cubicBezTo>
                        <a:pt x="0" y="624069"/>
                        <a:pt x="4265" y="619804"/>
                        <a:pt x="9525" y="619804"/>
                      </a:cubicBezTo>
                      <a:lnTo>
                        <a:pt x="50373" y="619804"/>
                      </a:lnTo>
                      <a:lnTo>
                        <a:pt x="50373" y="268500"/>
                      </a:lnTo>
                      <a:cubicBezTo>
                        <a:pt x="50373" y="265528"/>
                        <a:pt x="51764" y="262723"/>
                        <a:pt x="54127" y="260923"/>
                      </a:cubicBezTo>
                      <a:lnTo>
                        <a:pt x="239674" y="119619"/>
                      </a:lnTo>
                      <a:lnTo>
                        <a:pt x="239674" y="9525"/>
                      </a:lnTo>
                      <a:cubicBezTo>
                        <a:pt x="239674" y="4265"/>
                        <a:pt x="243938" y="0"/>
                        <a:pt x="2491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BC8907C-6405-492D-B26C-E2E0D397EEB6}"/>
              </a:ext>
            </a:extLst>
          </p:cNvPr>
          <p:cNvGrpSpPr/>
          <p:nvPr/>
        </p:nvGrpSpPr>
        <p:grpSpPr>
          <a:xfrm flipH="1">
            <a:off x="693006" y="0"/>
            <a:ext cx="1002552" cy="1440863"/>
            <a:chOff x="10810240" y="0"/>
            <a:chExt cx="1002552" cy="1440863"/>
          </a:xfrm>
        </p:grpSpPr>
        <p:sp>
          <p:nvSpPr>
            <p:cNvPr id="126" name="Rectangle: Top Corners Rounded 125">
              <a:extLst>
                <a:ext uri="{FF2B5EF4-FFF2-40B4-BE49-F238E27FC236}">
                  <a16:creationId xmlns:a16="http://schemas.microsoft.com/office/drawing/2014/main" id="{4B592CDD-21E4-4ABB-9F12-18A36ABA3222}"/>
                </a:ext>
              </a:extLst>
            </p:cNvPr>
            <p:cNvSpPr/>
            <p:nvPr/>
          </p:nvSpPr>
          <p:spPr>
            <a:xfrm flipV="1">
              <a:off x="11280348" y="0"/>
              <a:ext cx="532444" cy="144086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Circle: Hollow 126">
              <a:extLst>
                <a:ext uri="{FF2B5EF4-FFF2-40B4-BE49-F238E27FC236}">
                  <a16:creationId xmlns:a16="http://schemas.microsoft.com/office/drawing/2014/main" id="{5EE08360-85CD-444A-9F6A-AC6C0A6B6FAA}"/>
                </a:ext>
              </a:extLst>
            </p:cNvPr>
            <p:cNvSpPr/>
            <p:nvPr/>
          </p:nvSpPr>
          <p:spPr>
            <a:xfrm rot="16200000">
              <a:off x="10810240" y="396669"/>
              <a:ext cx="828620" cy="828620"/>
            </a:xfrm>
            <a:prstGeom prst="donut">
              <a:avLst>
                <a:gd name="adj" fmla="val 97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22F7B41-E90F-47F2-98DC-C42929417C42}"/>
              </a:ext>
            </a:extLst>
          </p:cNvPr>
          <p:cNvGrpSpPr/>
          <p:nvPr/>
        </p:nvGrpSpPr>
        <p:grpSpPr>
          <a:xfrm>
            <a:off x="2766238" y="5351807"/>
            <a:ext cx="1127694" cy="1127694"/>
            <a:chOff x="9917574" y="631037"/>
            <a:chExt cx="1127694" cy="1127694"/>
          </a:xfrm>
        </p:grpSpPr>
        <p:sp>
          <p:nvSpPr>
            <p:cNvPr id="130" name="Flowchart: Connector 129">
              <a:extLst>
                <a:ext uri="{FF2B5EF4-FFF2-40B4-BE49-F238E27FC236}">
                  <a16:creationId xmlns:a16="http://schemas.microsoft.com/office/drawing/2014/main" id="{CD19A921-8107-4B3C-9F30-07C6B5056B21}"/>
                </a:ext>
              </a:extLst>
            </p:cNvPr>
            <p:cNvSpPr/>
            <p:nvPr/>
          </p:nvSpPr>
          <p:spPr>
            <a:xfrm rot="16200000">
              <a:off x="9917574" y="631037"/>
              <a:ext cx="1127694" cy="1127694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Graphic 55">
              <a:extLst>
                <a:ext uri="{FF2B5EF4-FFF2-40B4-BE49-F238E27FC236}">
                  <a16:creationId xmlns:a16="http://schemas.microsoft.com/office/drawing/2014/main" id="{BFD5D70B-9AAB-4C69-B094-54E8FEFE1103}"/>
                </a:ext>
              </a:extLst>
            </p:cNvPr>
            <p:cNvSpPr/>
            <p:nvPr/>
          </p:nvSpPr>
          <p:spPr>
            <a:xfrm>
              <a:off x="10157529" y="820963"/>
              <a:ext cx="647784" cy="747842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4F8E4268-1006-45EC-A698-AF75F135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Patient Education</a:t>
            </a:r>
          </a:p>
        </p:txBody>
      </p:sp>
    </p:spTree>
    <p:extLst>
      <p:ext uri="{BB962C8B-B14F-4D97-AF65-F5344CB8AC3E}">
        <p14:creationId xmlns:p14="http://schemas.microsoft.com/office/powerpoint/2010/main" val="2707026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7CD83CF-D6F4-4B2A-B0AE-2D4D5B2C9D24}"/>
              </a:ext>
            </a:extLst>
          </p:cNvPr>
          <p:cNvGrpSpPr/>
          <p:nvPr/>
        </p:nvGrpSpPr>
        <p:grpSpPr>
          <a:xfrm>
            <a:off x="711263" y="1562974"/>
            <a:ext cx="10769474" cy="4304443"/>
            <a:chOff x="711263" y="1562974"/>
            <a:chExt cx="10769474" cy="4304443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CF1456B-5FFF-4A83-91BA-DC63FF814AA5}"/>
                </a:ext>
              </a:extLst>
            </p:cNvPr>
            <p:cNvGrpSpPr/>
            <p:nvPr/>
          </p:nvGrpSpPr>
          <p:grpSpPr>
            <a:xfrm>
              <a:off x="725609" y="1562974"/>
              <a:ext cx="10732417" cy="4304443"/>
              <a:chOff x="276173" y="1268789"/>
              <a:chExt cx="11618773" cy="4659933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FB8EA25A-DDC8-45A8-A51C-6E10BA66A306}"/>
                  </a:ext>
                </a:extLst>
              </p:cNvPr>
              <p:cNvGrpSpPr/>
              <p:nvPr/>
            </p:nvGrpSpPr>
            <p:grpSpPr>
              <a:xfrm>
                <a:off x="6240242" y="1268789"/>
                <a:ext cx="1678657" cy="1944439"/>
                <a:chOff x="6563892" y="1240854"/>
                <a:chExt cx="1678657" cy="1944439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5D98F93F-AA12-4823-80F9-8AE7E350E4EE}"/>
                    </a:ext>
                  </a:extLst>
                </p:cNvPr>
                <p:cNvGrpSpPr/>
                <p:nvPr/>
              </p:nvGrpSpPr>
              <p:grpSpPr>
                <a:xfrm>
                  <a:off x="6563892" y="1240854"/>
                  <a:ext cx="1678657" cy="1134180"/>
                  <a:chOff x="4334849" y="3716536"/>
                  <a:chExt cx="1678657" cy="1134180"/>
                </a:xfrm>
              </p:grpSpPr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13EBD186-F3B1-44C6-A4B9-7E31A317DD06}"/>
                      </a:ext>
                    </a:extLst>
                  </p:cNvPr>
                  <p:cNvSpPr txBox="1"/>
                  <p:nvPr/>
                </p:nvSpPr>
                <p:spPr>
                  <a:xfrm>
                    <a:off x="4334849" y="4019719"/>
                    <a:ext cx="1678657" cy="83099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amet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consectetur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adipisicing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elit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sed do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eiusmod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tempor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id="{7DCAFD1A-5F44-4F35-95F3-E0DE6639E038}"/>
                      </a:ext>
                    </a:extLst>
                  </p:cNvPr>
                  <p:cNvSpPr txBox="1"/>
                  <p:nvPr/>
                </p:nvSpPr>
                <p:spPr>
                  <a:xfrm>
                    <a:off x="4428768" y="3716536"/>
                    <a:ext cx="1490820" cy="333195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Placeholder</a:t>
                    </a:r>
                    <a:endPara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481946A4-7C50-47E4-BD87-C230C2D7D733}"/>
                    </a:ext>
                  </a:extLst>
                </p:cNvPr>
                <p:cNvCxnSpPr/>
                <p:nvPr/>
              </p:nvCxnSpPr>
              <p:spPr>
                <a:xfrm flipV="1">
                  <a:off x="7403220" y="2465293"/>
                  <a:ext cx="0" cy="720000"/>
                </a:xfrm>
                <a:prstGeom prst="straightConnector1">
                  <a:avLst/>
                </a:prstGeom>
                <a:ln>
                  <a:solidFill>
                    <a:schemeClr val="tx2">
                      <a:lumMod val="85000"/>
                      <a:lumOff val="1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261989C3-862B-48C9-B113-23E8677947E6}"/>
                  </a:ext>
                </a:extLst>
              </p:cNvPr>
              <p:cNvGrpSpPr/>
              <p:nvPr/>
            </p:nvGrpSpPr>
            <p:grpSpPr>
              <a:xfrm>
                <a:off x="10216289" y="1268789"/>
                <a:ext cx="1678657" cy="1944439"/>
                <a:chOff x="6563892" y="1240854"/>
                <a:chExt cx="1678657" cy="1944439"/>
              </a:xfrm>
            </p:grpSpPr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1B6BB2DD-804C-4EE0-B43D-7838BAEC5198}"/>
                    </a:ext>
                  </a:extLst>
                </p:cNvPr>
                <p:cNvGrpSpPr/>
                <p:nvPr/>
              </p:nvGrpSpPr>
              <p:grpSpPr>
                <a:xfrm>
                  <a:off x="6563892" y="1240854"/>
                  <a:ext cx="1678657" cy="1134180"/>
                  <a:chOff x="4334849" y="3716536"/>
                  <a:chExt cx="1678657" cy="1134180"/>
                </a:xfrm>
              </p:grpSpPr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25422A11-2502-4497-ABBE-16CDF065EEAD}"/>
                      </a:ext>
                    </a:extLst>
                  </p:cNvPr>
                  <p:cNvSpPr txBox="1"/>
                  <p:nvPr/>
                </p:nvSpPr>
                <p:spPr>
                  <a:xfrm>
                    <a:off x="4334849" y="4019719"/>
                    <a:ext cx="1678657" cy="83099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amet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consectetur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adipisicing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elit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sed do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eiusmod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tempor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62" name="TextBox 161">
                    <a:extLst>
                      <a:ext uri="{FF2B5EF4-FFF2-40B4-BE49-F238E27FC236}">
                        <a16:creationId xmlns:a16="http://schemas.microsoft.com/office/drawing/2014/main" id="{129A7AFA-AC0E-455B-89DB-2AD4626A31D4}"/>
                      </a:ext>
                    </a:extLst>
                  </p:cNvPr>
                  <p:cNvSpPr txBox="1"/>
                  <p:nvPr/>
                </p:nvSpPr>
                <p:spPr>
                  <a:xfrm>
                    <a:off x="4428768" y="3716536"/>
                    <a:ext cx="1490820" cy="333195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Placeholder</a:t>
                    </a:r>
                    <a:endPara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cxnSp>
              <p:nvCxnSpPr>
                <p:cNvPr id="160" name="Straight Arrow Connector 159">
                  <a:extLst>
                    <a:ext uri="{FF2B5EF4-FFF2-40B4-BE49-F238E27FC236}">
                      <a16:creationId xmlns:a16="http://schemas.microsoft.com/office/drawing/2014/main" id="{51AA1471-A629-4A0D-9FEF-F139E2C588E6}"/>
                    </a:ext>
                  </a:extLst>
                </p:cNvPr>
                <p:cNvCxnSpPr/>
                <p:nvPr/>
              </p:nvCxnSpPr>
              <p:spPr>
                <a:xfrm flipV="1">
                  <a:off x="7403220" y="2465293"/>
                  <a:ext cx="0" cy="720000"/>
                </a:xfrm>
                <a:prstGeom prst="straightConnector1">
                  <a:avLst/>
                </a:prstGeom>
                <a:ln>
                  <a:solidFill>
                    <a:schemeClr val="tx2">
                      <a:lumMod val="85000"/>
                      <a:lumOff val="1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CDCEB70B-93A3-4732-B724-9AAD063B92A9}"/>
                  </a:ext>
                </a:extLst>
              </p:cNvPr>
              <p:cNvGrpSpPr/>
              <p:nvPr/>
            </p:nvGrpSpPr>
            <p:grpSpPr>
              <a:xfrm>
                <a:off x="2264196" y="1268789"/>
                <a:ext cx="1678657" cy="1944439"/>
                <a:chOff x="6563892" y="1240854"/>
                <a:chExt cx="1678657" cy="1944439"/>
              </a:xfrm>
            </p:grpSpPr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53749B14-C9DE-43C9-9DB5-7EE61040FFBB}"/>
                    </a:ext>
                  </a:extLst>
                </p:cNvPr>
                <p:cNvGrpSpPr/>
                <p:nvPr/>
              </p:nvGrpSpPr>
              <p:grpSpPr>
                <a:xfrm>
                  <a:off x="6563892" y="1240854"/>
                  <a:ext cx="1678657" cy="1134180"/>
                  <a:chOff x="4334849" y="3716536"/>
                  <a:chExt cx="1678657" cy="1134180"/>
                </a:xfrm>
              </p:grpSpPr>
              <p:sp>
                <p:nvSpPr>
                  <p:cNvPr id="166" name="TextBox 165">
                    <a:extLst>
                      <a:ext uri="{FF2B5EF4-FFF2-40B4-BE49-F238E27FC236}">
                        <a16:creationId xmlns:a16="http://schemas.microsoft.com/office/drawing/2014/main" id="{E8E4279F-FC5D-4AB0-9FC9-D6A6200E2BDD}"/>
                      </a:ext>
                    </a:extLst>
                  </p:cNvPr>
                  <p:cNvSpPr txBox="1"/>
                  <p:nvPr/>
                </p:nvSpPr>
                <p:spPr>
                  <a:xfrm>
                    <a:off x="4334849" y="4019719"/>
                    <a:ext cx="1678657" cy="83099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amet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consectetur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adipisicing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elit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sed do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eiusmod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tempor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174707E2-0AEB-4F4D-86CC-441D7EC24830}"/>
                      </a:ext>
                    </a:extLst>
                  </p:cNvPr>
                  <p:cNvSpPr txBox="1"/>
                  <p:nvPr/>
                </p:nvSpPr>
                <p:spPr>
                  <a:xfrm>
                    <a:off x="4428768" y="3716536"/>
                    <a:ext cx="1490820" cy="333195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Placeholder</a:t>
                    </a:r>
                    <a:endPara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cxnSp>
              <p:nvCxnSpPr>
                <p:cNvPr id="165" name="Straight Arrow Connector 164">
                  <a:extLst>
                    <a:ext uri="{FF2B5EF4-FFF2-40B4-BE49-F238E27FC236}">
                      <a16:creationId xmlns:a16="http://schemas.microsoft.com/office/drawing/2014/main" id="{B3C5599A-E8E6-4C1A-AB3A-D90B95905B65}"/>
                    </a:ext>
                  </a:extLst>
                </p:cNvPr>
                <p:cNvCxnSpPr/>
                <p:nvPr/>
              </p:nvCxnSpPr>
              <p:spPr>
                <a:xfrm flipV="1">
                  <a:off x="7403220" y="2465293"/>
                  <a:ext cx="0" cy="720000"/>
                </a:xfrm>
                <a:prstGeom prst="straightConnector1">
                  <a:avLst/>
                </a:prstGeom>
                <a:ln>
                  <a:solidFill>
                    <a:schemeClr val="tx2">
                      <a:lumMod val="85000"/>
                      <a:lumOff val="1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2E5A36F-C2FE-48AB-B584-8F0E08A0392D}"/>
                  </a:ext>
                </a:extLst>
              </p:cNvPr>
              <p:cNvGrpSpPr/>
              <p:nvPr/>
            </p:nvGrpSpPr>
            <p:grpSpPr>
              <a:xfrm>
                <a:off x="276173" y="3981603"/>
                <a:ext cx="1678657" cy="1947119"/>
                <a:chOff x="276173" y="3981603"/>
                <a:chExt cx="1678657" cy="1947119"/>
              </a:xfrm>
            </p:grpSpPr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06369585-B603-40D5-B808-736542655114}"/>
                    </a:ext>
                  </a:extLst>
                </p:cNvPr>
                <p:cNvGrpSpPr/>
                <p:nvPr/>
              </p:nvGrpSpPr>
              <p:grpSpPr>
                <a:xfrm>
                  <a:off x="276173" y="4791862"/>
                  <a:ext cx="1678657" cy="1136860"/>
                  <a:chOff x="4334849" y="3713856"/>
                  <a:chExt cx="1678657" cy="1136860"/>
                </a:xfrm>
              </p:grpSpPr>
              <p:sp>
                <p:nvSpPr>
                  <p:cNvPr id="207" name="TextBox 206">
                    <a:extLst>
                      <a:ext uri="{FF2B5EF4-FFF2-40B4-BE49-F238E27FC236}">
                        <a16:creationId xmlns:a16="http://schemas.microsoft.com/office/drawing/2014/main" id="{083FCF3B-F245-4F04-9F34-700B281E444F}"/>
                      </a:ext>
                    </a:extLst>
                  </p:cNvPr>
                  <p:cNvSpPr txBox="1"/>
                  <p:nvPr/>
                </p:nvSpPr>
                <p:spPr>
                  <a:xfrm>
                    <a:off x="4334849" y="4019719"/>
                    <a:ext cx="1678657" cy="83099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amet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consectetur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adipisicing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elit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sed do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eiusmod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tempor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08" name="TextBox 207">
                    <a:extLst>
                      <a:ext uri="{FF2B5EF4-FFF2-40B4-BE49-F238E27FC236}">
                        <a16:creationId xmlns:a16="http://schemas.microsoft.com/office/drawing/2014/main" id="{AEA98E5C-2A73-4DDE-A558-058958074CDE}"/>
                      </a:ext>
                    </a:extLst>
                  </p:cNvPr>
                  <p:cNvSpPr txBox="1"/>
                  <p:nvPr/>
                </p:nvSpPr>
                <p:spPr>
                  <a:xfrm>
                    <a:off x="4428768" y="3713856"/>
                    <a:ext cx="1490819" cy="338555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Placeholder</a:t>
                    </a:r>
                    <a:endPara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cxnSp>
              <p:nvCxnSpPr>
                <p:cNvPr id="206" name="Straight Arrow Connector 205">
                  <a:extLst>
                    <a:ext uri="{FF2B5EF4-FFF2-40B4-BE49-F238E27FC236}">
                      <a16:creationId xmlns:a16="http://schemas.microsoft.com/office/drawing/2014/main" id="{A084ECD7-AAFB-4099-A768-226232897F3B}"/>
                    </a:ext>
                  </a:extLst>
                </p:cNvPr>
                <p:cNvCxnSpPr/>
                <p:nvPr/>
              </p:nvCxnSpPr>
              <p:spPr>
                <a:xfrm>
                  <a:off x="1115501" y="3981603"/>
                  <a:ext cx="0" cy="720000"/>
                </a:xfrm>
                <a:prstGeom prst="straightConnector1">
                  <a:avLst/>
                </a:prstGeom>
                <a:ln>
                  <a:solidFill>
                    <a:schemeClr val="tx2">
                      <a:lumMod val="85000"/>
                      <a:lumOff val="1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011A57B-D7FE-4A10-B9C7-084C07BB1E78}"/>
                  </a:ext>
                </a:extLst>
              </p:cNvPr>
              <p:cNvGrpSpPr/>
              <p:nvPr/>
            </p:nvGrpSpPr>
            <p:grpSpPr>
              <a:xfrm>
                <a:off x="8228265" y="3981603"/>
                <a:ext cx="1678657" cy="1947119"/>
                <a:chOff x="8228265" y="3981603"/>
                <a:chExt cx="1678657" cy="1947119"/>
              </a:xfrm>
            </p:grpSpPr>
            <p:grpSp>
              <p:nvGrpSpPr>
                <p:cNvPr id="210" name="Group 209">
                  <a:extLst>
                    <a:ext uri="{FF2B5EF4-FFF2-40B4-BE49-F238E27FC236}">
                      <a16:creationId xmlns:a16="http://schemas.microsoft.com/office/drawing/2014/main" id="{9CFA3C5A-453A-4683-82B9-52A507659367}"/>
                    </a:ext>
                  </a:extLst>
                </p:cNvPr>
                <p:cNvGrpSpPr/>
                <p:nvPr/>
              </p:nvGrpSpPr>
              <p:grpSpPr>
                <a:xfrm>
                  <a:off x="8228265" y="4791862"/>
                  <a:ext cx="1678657" cy="1136860"/>
                  <a:chOff x="4334849" y="3713856"/>
                  <a:chExt cx="1678657" cy="1136860"/>
                </a:xfrm>
              </p:grpSpPr>
              <p:sp>
                <p:nvSpPr>
                  <p:cNvPr id="212" name="TextBox 211">
                    <a:extLst>
                      <a:ext uri="{FF2B5EF4-FFF2-40B4-BE49-F238E27FC236}">
                        <a16:creationId xmlns:a16="http://schemas.microsoft.com/office/drawing/2014/main" id="{105C9AA9-9A40-4EDD-908C-537D0D575AF2}"/>
                      </a:ext>
                    </a:extLst>
                  </p:cNvPr>
                  <p:cNvSpPr txBox="1"/>
                  <p:nvPr/>
                </p:nvSpPr>
                <p:spPr>
                  <a:xfrm>
                    <a:off x="4334849" y="4019719"/>
                    <a:ext cx="1678657" cy="83099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amet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consectetur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adipisicing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elit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sed do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eiusmod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tempor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3" name="TextBox 212">
                    <a:extLst>
                      <a:ext uri="{FF2B5EF4-FFF2-40B4-BE49-F238E27FC236}">
                        <a16:creationId xmlns:a16="http://schemas.microsoft.com/office/drawing/2014/main" id="{AC256CBB-020B-4E1C-88AE-1F8AEDDFAB8C}"/>
                      </a:ext>
                    </a:extLst>
                  </p:cNvPr>
                  <p:cNvSpPr txBox="1"/>
                  <p:nvPr/>
                </p:nvSpPr>
                <p:spPr>
                  <a:xfrm>
                    <a:off x="4428768" y="3713856"/>
                    <a:ext cx="1490819" cy="338555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Placeholder</a:t>
                    </a:r>
                    <a:endPara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cxnSp>
              <p:nvCxnSpPr>
                <p:cNvPr id="211" name="Straight Arrow Connector 210">
                  <a:extLst>
                    <a:ext uri="{FF2B5EF4-FFF2-40B4-BE49-F238E27FC236}">
                      <a16:creationId xmlns:a16="http://schemas.microsoft.com/office/drawing/2014/main" id="{D8C52430-968B-42AE-9808-2202B1B60190}"/>
                    </a:ext>
                  </a:extLst>
                </p:cNvPr>
                <p:cNvCxnSpPr/>
                <p:nvPr/>
              </p:nvCxnSpPr>
              <p:spPr>
                <a:xfrm>
                  <a:off x="9067593" y="3981603"/>
                  <a:ext cx="0" cy="720000"/>
                </a:xfrm>
                <a:prstGeom prst="straightConnector1">
                  <a:avLst/>
                </a:prstGeom>
                <a:ln>
                  <a:solidFill>
                    <a:schemeClr val="tx2">
                      <a:lumMod val="85000"/>
                      <a:lumOff val="1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1010749-964F-4834-8769-99D1F7E7624A}"/>
                  </a:ext>
                </a:extLst>
              </p:cNvPr>
              <p:cNvGrpSpPr/>
              <p:nvPr/>
            </p:nvGrpSpPr>
            <p:grpSpPr>
              <a:xfrm>
                <a:off x="4252219" y="3981603"/>
                <a:ext cx="1678657" cy="1947119"/>
                <a:chOff x="4252219" y="3981603"/>
                <a:chExt cx="1678657" cy="1947119"/>
              </a:xfrm>
            </p:grpSpPr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C01B4E21-0B96-406E-B003-098123A2ECA6}"/>
                    </a:ext>
                  </a:extLst>
                </p:cNvPr>
                <p:cNvGrpSpPr/>
                <p:nvPr/>
              </p:nvGrpSpPr>
              <p:grpSpPr>
                <a:xfrm>
                  <a:off x="4252219" y="4791862"/>
                  <a:ext cx="1678657" cy="1136860"/>
                  <a:chOff x="4334849" y="3713856"/>
                  <a:chExt cx="1678657" cy="1136860"/>
                </a:xfrm>
              </p:grpSpPr>
              <p:sp>
                <p:nvSpPr>
                  <p:cNvPr id="217" name="TextBox 216">
                    <a:extLst>
                      <a:ext uri="{FF2B5EF4-FFF2-40B4-BE49-F238E27FC236}">
                        <a16:creationId xmlns:a16="http://schemas.microsoft.com/office/drawing/2014/main" id="{C1706D45-FB49-4DE2-B02B-03E3B5D38F9D}"/>
                      </a:ext>
                    </a:extLst>
                  </p:cNvPr>
                  <p:cNvSpPr txBox="1"/>
                  <p:nvPr/>
                </p:nvSpPr>
                <p:spPr>
                  <a:xfrm>
                    <a:off x="4334849" y="4019719"/>
                    <a:ext cx="1678657" cy="830997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Lorem ipsum dolor sit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amet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consectetur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adipisicing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elit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, sed do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eiusmod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 </a:t>
                    </a:r>
                    <a:r>
                      <a:rPr kumimoji="0" lang="en-CA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tempor</a:t>
                    </a: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8" name="TextBox 217">
                    <a:extLst>
                      <a:ext uri="{FF2B5EF4-FFF2-40B4-BE49-F238E27FC236}">
                        <a16:creationId xmlns:a16="http://schemas.microsoft.com/office/drawing/2014/main" id="{22E6B54D-72C8-4D88-A44E-5580DE1D26B7}"/>
                      </a:ext>
                    </a:extLst>
                  </p:cNvPr>
                  <p:cNvSpPr txBox="1"/>
                  <p:nvPr/>
                </p:nvSpPr>
                <p:spPr>
                  <a:xfrm>
                    <a:off x="4428768" y="3713856"/>
                    <a:ext cx="1490819" cy="338555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Tw Cen MT (Headings)"/>
                        <a:ea typeface="Lato" panose="020F0502020204030203" pitchFamily="34" charset="0"/>
                        <a:cs typeface="Lato" panose="020F0502020204030203" pitchFamily="34" charset="0"/>
                      </a:rPr>
                      <a:t>Placeholder</a:t>
                    </a:r>
                    <a:endPara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cxnSp>
              <p:nvCxnSpPr>
                <p:cNvPr id="216" name="Straight Arrow Connector 215">
                  <a:extLst>
                    <a:ext uri="{FF2B5EF4-FFF2-40B4-BE49-F238E27FC236}">
                      <a16:creationId xmlns:a16="http://schemas.microsoft.com/office/drawing/2014/main" id="{1AEA6F0A-AF5A-4201-A18D-0330A74D3E3C}"/>
                    </a:ext>
                  </a:extLst>
                </p:cNvPr>
                <p:cNvCxnSpPr/>
                <p:nvPr/>
              </p:nvCxnSpPr>
              <p:spPr>
                <a:xfrm>
                  <a:off x="5091547" y="3981603"/>
                  <a:ext cx="0" cy="720000"/>
                </a:xfrm>
                <a:prstGeom prst="straightConnector1">
                  <a:avLst/>
                </a:prstGeom>
                <a:ln>
                  <a:solidFill>
                    <a:schemeClr val="tx2">
                      <a:lumMod val="85000"/>
                      <a:lumOff val="1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B55DAF2-A852-49B3-B32D-0ADB230AC072}"/>
                </a:ext>
              </a:extLst>
            </p:cNvPr>
            <p:cNvGrpSpPr/>
            <p:nvPr/>
          </p:nvGrpSpPr>
          <p:grpSpPr>
            <a:xfrm>
              <a:off x="711263" y="2545668"/>
              <a:ext cx="10769474" cy="2357969"/>
              <a:chOff x="711263" y="2545668"/>
              <a:chExt cx="10769474" cy="2357969"/>
            </a:xfrm>
          </p:grpSpPr>
          <p:sp>
            <p:nvSpPr>
              <p:cNvPr id="113" name="Google Shape;412;p20">
                <a:extLst>
                  <a:ext uri="{FF2B5EF4-FFF2-40B4-BE49-F238E27FC236}">
                    <a16:creationId xmlns:a16="http://schemas.microsoft.com/office/drawing/2014/main" id="{950C0E50-593D-492C-B842-E9CBDC9B1DCA}"/>
                  </a:ext>
                </a:extLst>
              </p:cNvPr>
              <p:cNvSpPr/>
              <p:nvPr/>
            </p:nvSpPr>
            <p:spPr>
              <a:xfrm>
                <a:off x="711263" y="2545668"/>
                <a:ext cx="10769474" cy="2357969"/>
              </a:xfrm>
              <a:custGeom>
                <a:avLst/>
                <a:gdLst/>
                <a:ahLst/>
                <a:cxnLst/>
                <a:rect l="l" t="t" r="r" b="b"/>
                <a:pathLst>
                  <a:path w="58461" h="12800" extrusionOk="0">
                    <a:moveTo>
                      <a:pt x="4349" y="1"/>
                    </a:moveTo>
                    <a:cubicBezTo>
                      <a:pt x="1952" y="1"/>
                      <a:pt x="0" y="2064"/>
                      <a:pt x="180" y="4522"/>
                    </a:cubicBezTo>
                    <a:cubicBezTo>
                      <a:pt x="342" y="6549"/>
                      <a:pt x="1991" y="8170"/>
                      <a:pt x="4016" y="8332"/>
                    </a:cubicBezTo>
                    <a:cubicBezTo>
                      <a:pt x="4115" y="8339"/>
                      <a:pt x="4214" y="8342"/>
                      <a:pt x="4312" y="8342"/>
                    </a:cubicBezTo>
                    <a:cubicBezTo>
                      <a:pt x="5380" y="8342"/>
                      <a:pt x="6327" y="7949"/>
                      <a:pt x="7069" y="7305"/>
                    </a:cubicBezTo>
                    <a:cubicBezTo>
                      <a:pt x="7406" y="7018"/>
                      <a:pt x="7827" y="6868"/>
                      <a:pt x="8259" y="6868"/>
                    </a:cubicBezTo>
                    <a:cubicBezTo>
                      <a:pt x="8520" y="6868"/>
                      <a:pt x="8786" y="6923"/>
                      <a:pt x="9040" y="7035"/>
                    </a:cubicBezTo>
                    <a:cubicBezTo>
                      <a:pt x="9688" y="7331"/>
                      <a:pt x="10120" y="7980"/>
                      <a:pt x="10120" y="8710"/>
                    </a:cubicBezTo>
                    <a:cubicBezTo>
                      <a:pt x="10120" y="8872"/>
                      <a:pt x="10148" y="9006"/>
                      <a:pt x="10148" y="9168"/>
                    </a:cubicBezTo>
                    <a:cubicBezTo>
                      <a:pt x="10390" y="11033"/>
                      <a:pt x="11931" y="12545"/>
                      <a:pt x="13822" y="12762"/>
                    </a:cubicBezTo>
                    <a:cubicBezTo>
                      <a:pt x="13990" y="12781"/>
                      <a:pt x="14157" y="12791"/>
                      <a:pt x="14321" y="12791"/>
                    </a:cubicBezTo>
                    <a:cubicBezTo>
                      <a:pt x="16609" y="12791"/>
                      <a:pt x="18468" y="10922"/>
                      <a:pt x="18468" y="8628"/>
                    </a:cubicBezTo>
                    <a:lnTo>
                      <a:pt x="18468" y="8602"/>
                    </a:lnTo>
                    <a:cubicBezTo>
                      <a:pt x="18468" y="7954"/>
                      <a:pt x="18846" y="7359"/>
                      <a:pt x="19466" y="7089"/>
                    </a:cubicBezTo>
                    <a:lnTo>
                      <a:pt x="19682" y="6981"/>
                    </a:lnTo>
                    <a:cubicBezTo>
                      <a:pt x="19900" y="6882"/>
                      <a:pt x="20129" y="6834"/>
                      <a:pt x="20355" y="6834"/>
                    </a:cubicBezTo>
                    <a:cubicBezTo>
                      <a:pt x="20747" y="6834"/>
                      <a:pt x="21131" y="6978"/>
                      <a:pt x="21439" y="7251"/>
                    </a:cubicBezTo>
                    <a:cubicBezTo>
                      <a:pt x="21763" y="7521"/>
                      <a:pt x="22113" y="7764"/>
                      <a:pt x="22491" y="7954"/>
                    </a:cubicBezTo>
                    <a:cubicBezTo>
                      <a:pt x="22545" y="7980"/>
                      <a:pt x="22599" y="8008"/>
                      <a:pt x="22627" y="8008"/>
                    </a:cubicBezTo>
                    <a:cubicBezTo>
                      <a:pt x="22653" y="8008"/>
                      <a:pt x="22681" y="8034"/>
                      <a:pt x="22681" y="8034"/>
                    </a:cubicBezTo>
                    <a:cubicBezTo>
                      <a:pt x="22707" y="8034"/>
                      <a:pt x="22761" y="8062"/>
                      <a:pt x="22789" y="8062"/>
                    </a:cubicBezTo>
                    <a:cubicBezTo>
                      <a:pt x="22815" y="8088"/>
                      <a:pt x="22843" y="8088"/>
                      <a:pt x="22869" y="8116"/>
                    </a:cubicBezTo>
                    <a:cubicBezTo>
                      <a:pt x="22897" y="8116"/>
                      <a:pt x="22923" y="8116"/>
                      <a:pt x="22951" y="8142"/>
                    </a:cubicBezTo>
                    <a:cubicBezTo>
                      <a:pt x="22977" y="8142"/>
                      <a:pt x="23031" y="8142"/>
                      <a:pt x="23059" y="8170"/>
                    </a:cubicBezTo>
                    <a:lnTo>
                      <a:pt x="23113" y="8170"/>
                    </a:lnTo>
                    <a:cubicBezTo>
                      <a:pt x="23167" y="8196"/>
                      <a:pt x="23193" y="8196"/>
                      <a:pt x="23247" y="8224"/>
                    </a:cubicBezTo>
                    <a:lnTo>
                      <a:pt x="23301" y="8224"/>
                    </a:lnTo>
                    <a:cubicBezTo>
                      <a:pt x="23355" y="8250"/>
                      <a:pt x="23384" y="8250"/>
                      <a:pt x="23438" y="8250"/>
                    </a:cubicBezTo>
                    <a:cubicBezTo>
                      <a:pt x="23463" y="8250"/>
                      <a:pt x="23463" y="8278"/>
                      <a:pt x="23492" y="8278"/>
                    </a:cubicBezTo>
                    <a:cubicBezTo>
                      <a:pt x="23517" y="8278"/>
                      <a:pt x="23572" y="8278"/>
                      <a:pt x="23626" y="8304"/>
                    </a:cubicBezTo>
                    <a:lnTo>
                      <a:pt x="23816" y="8304"/>
                    </a:lnTo>
                    <a:cubicBezTo>
                      <a:pt x="23842" y="8332"/>
                      <a:pt x="23870" y="8332"/>
                      <a:pt x="23870" y="8332"/>
                    </a:cubicBezTo>
                    <a:lnTo>
                      <a:pt x="24598" y="8332"/>
                    </a:lnTo>
                    <a:cubicBezTo>
                      <a:pt x="24652" y="8332"/>
                      <a:pt x="24706" y="8304"/>
                      <a:pt x="24760" y="8304"/>
                    </a:cubicBezTo>
                    <a:lnTo>
                      <a:pt x="24788" y="8304"/>
                    </a:lnTo>
                    <a:cubicBezTo>
                      <a:pt x="25004" y="8278"/>
                      <a:pt x="25192" y="8224"/>
                      <a:pt x="25408" y="8170"/>
                    </a:cubicBezTo>
                    <a:cubicBezTo>
                      <a:pt x="25462" y="8170"/>
                      <a:pt x="25516" y="8142"/>
                      <a:pt x="25598" y="8116"/>
                    </a:cubicBezTo>
                    <a:cubicBezTo>
                      <a:pt x="25652" y="8088"/>
                      <a:pt x="25706" y="8062"/>
                      <a:pt x="25786" y="8062"/>
                    </a:cubicBezTo>
                    <a:lnTo>
                      <a:pt x="25786" y="8034"/>
                    </a:lnTo>
                    <a:cubicBezTo>
                      <a:pt x="25840" y="8008"/>
                      <a:pt x="25894" y="8008"/>
                      <a:pt x="25948" y="7980"/>
                    </a:cubicBezTo>
                    <a:cubicBezTo>
                      <a:pt x="25977" y="7980"/>
                      <a:pt x="25977" y="7954"/>
                      <a:pt x="25977" y="7954"/>
                    </a:cubicBezTo>
                    <a:lnTo>
                      <a:pt x="26139" y="7872"/>
                    </a:lnTo>
                    <a:lnTo>
                      <a:pt x="26165" y="7872"/>
                    </a:lnTo>
                    <a:lnTo>
                      <a:pt x="26327" y="7792"/>
                    </a:lnTo>
                    <a:cubicBezTo>
                      <a:pt x="26543" y="7655"/>
                      <a:pt x="26759" y="7493"/>
                      <a:pt x="26975" y="7331"/>
                    </a:cubicBezTo>
                    <a:cubicBezTo>
                      <a:pt x="27320" y="7028"/>
                      <a:pt x="27755" y="6876"/>
                      <a:pt x="28201" y="6876"/>
                    </a:cubicBezTo>
                    <a:cubicBezTo>
                      <a:pt x="28350" y="6876"/>
                      <a:pt x="28501" y="6893"/>
                      <a:pt x="28650" y="6927"/>
                    </a:cubicBezTo>
                    <a:cubicBezTo>
                      <a:pt x="28758" y="6953"/>
                      <a:pt x="28840" y="6981"/>
                      <a:pt x="28948" y="7035"/>
                    </a:cubicBezTo>
                    <a:cubicBezTo>
                      <a:pt x="29596" y="7331"/>
                      <a:pt x="30028" y="7980"/>
                      <a:pt x="30028" y="8710"/>
                    </a:cubicBezTo>
                    <a:cubicBezTo>
                      <a:pt x="30028" y="8872"/>
                      <a:pt x="30054" y="9006"/>
                      <a:pt x="30054" y="9168"/>
                    </a:cubicBezTo>
                    <a:cubicBezTo>
                      <a:pt x="30082" y="9196"/>
                      <a:pt x="30082" y="9222"/>
                      <a:pt x="30082" y="9250"/>
                    </a:cubicBezTo>
                    <a:cubicBezTo>
                      <a:pt x="30082" y="9304"/>
                      <a:pt x="30108" y="9330"/>
                      <a:pt x="30108" y="9384"/>
                    </a:cubicBezTo>
                    <a:cubicBezTo>
                      <a:pt x="30136" y="9492"/>
                      <a:pt x="30136" y="9574"/>
                      <a:pt x="30162" y="9682"/>
                    </a:cubicBezTo>
                    <a:lnTo>
                      <a:pt x="30190" y="9708"/>
                    </a:lnTo>
                    <a:cubicBezTo>
                      <a:pt x="30514" y="10951"/>
                      <a:pt x="31405" y="11977"/>
                      <a:pt x="32593" y="12463"/>
                    </a:cubicBezTo>
                    <a:lnTo>
                      <a:pt x="32621" y="12463"/>
                    </a:lnTo>
                    <a:cubicBezTo>
                      <a:pt x="32675" y="12491"/>
                      <a:pt x="32729" y="12517"/>
                      <a:pt x="32809" y="12545"/>
                    </a:cubicBezTo>
                    <a:cubicBezTo>
                      <a:pt x="32863" y="12571"/>
                      <a:pt x="32917" y="12600"/>
                      <a:pt x="32971" y="12600"/>
                    </a:cubicBezTo>
                    <a:cubicBezTo>
                      <a:pt x="32999" y="12625"/>
                      <a:pt x="33053" y="12625"/>
                      <a:pt x="33107" y="12654"/>
                    </a:cubicBezTo>
                    <a:cubicBezTo>
                      <a:pt x="33187" y="12654"/>
                      <a:pt x="33241" y="12679"/>
                      <a:pt x="33323" y="12708"/>
                    </a:cubicBezTo>
                    <a:lnTo>
                      <a:pt x="33432" y="12708"/>
                    </a:lnTo>
                    <a:cubicBezTo>
                      <a:pt x="33511" y="12733"/>
                      <a:pt x="33620" y="12762"/>
                      <a:pt x="33702" y="12762"/>
                    </a:cubicBezTo>
                    <a:lnTo>
                      <a:pt x="33782" y="12762"/>
                    </a:lnTo>
                    <a:cubicBezTo>
                      <a:pt x="33810" y="12762"/>
                      <a:pt x="33836" y="12788"/>
                      <a:pt x="33864" y="12788"/>
                    </a:cubicBezTo>
                    <a:lnTo>
                      <a:pt x="34484" y="12788"/>
                    </a:lnTo>
                    <a:cubicBezTo>
                      <a:pt x="34538" y="12788"/>
                      <a:pt x="34566" y="12788"/>
                      <a:pt x="34620" y="12762"/>
                    </a:cubicBezTo>
                    <a:lnTo>
                      <a:pt x="34728" y="12762"/>
                    </a:lnTo>
                    <a:cubicBezTo>
                      <a:pt x="34754" y="12762"/>
                      <a:pt x="34808" y="12762"/>
                      <a:pt x="34836" y="12733"/>
                    </a:cubicBezTo>
                    <a:lnTo>
                      <a:pt x="34944" y="12733"/>
                    </a:lnTo>
                    <a:cubicBezTo>
                      <a:pt x="34970" y="12708"/>
                      <a:pt x="35024" y="12708"/>
                      <a:pt x="35078" y="12708"/>
                    </a:cubicBezTo>
                    <a:cubicBezTo>
                      <a:pt x="35078" y="12708"/>
                      <a:pt x="35106" y="12679"/>
                      <a:pt x="35132" y="12679"/>
                    </a:cubicBezTo>
                    <a:cubicBezTo>
                      <a:pt x="35186" y="12679"/>
                      <a:pt x="35240" y="12654"/>
                      <a:pt x="35294" y="12654"/>
                    </a:cubicBezTo>
                    <a:cubicBezTo>
                      <a:pt x="35294" y="12654"/>
                      <a:pt x="35322" y="12625"/>
                      <a:pt x="35348" y="12625"/>
                    </a:cubicBezTo>
                    <a:cubicBezTo>
                      <a:pt x="35402" y="12625"/>
                      <a:pt x="35456" y="12600"/>
                      <a:pt x="35510" y="12600"/>
                    </a:cubicBezTo>
                    <a:cubicBezTo>
                      <a:pt x="35510" y="12571"/>
                      <a:pt x="35538" y="12571"/>
                      <a:pt x="35538" y="12571"/>
                    </a:cubicBezTo>
                    <a:cubicBezTo>
                      <a:pt x="35592" y="12545"/>
                      <a:pt x="35646" y="12517"/>
                      <a:pt x="35700" y="12517"/>
                    </a:cubicBezTo>
                    <a:cubicBezTo>
                      <a:pt x="35726" y="12517"/>
                      <a:pt x="35726" y="12491"/>
                      <a:pt x="35754" y="12491"/>
                    </a:cubicBezTo>
                    <a:cubicBezTo>
                      <a:pt x="35808" y="12463"/>
                      <a:pt x="35862" y="12463"/>
                      <a:pt x="35917" y="12437"/>
                    </a:cubicBezTo>
                    <a:lnTo>
                      <a:pt x="35917" y="12409"/>
                    </a:lnTo>
                    <a:cubicBezTo>
                      <a:pt x="37375" y="11761"/>
                      <a:pt x="38373" y="10303"/>
                      <a:pt x="38373" y="8602"/>
                    </a:cubicBezTo>
                    <a:cubicBezTo>
                      <a:pt x="38373" y="7954"/>
                      <a:pt x="38752" y="7359"/>
                      <a:pt x="39374" y="7089"/>
                    </a:cubicBezTo>
                    <a:lnTo>
                      <a:pt x="39590" y="6981"/>
                    </a:lnTo>
                    <a:cubicBezTo>
                      <a:pt x="39808" y="6882"/>
                      <a:pt x="40037" y="6834"/>
                      <a:pt x="40263" y="6834"/>
                    </a:cubicBezTo>
                    <a:cubicBezTo>
                      <a:pt x="40653" y="6834"/>
                      <a:pt x="41037" y="6978"/>
                      <a:pt x="41345" y="7251"/>
                    </a:cubicBezTo>
                    <a:cubicBezTo>
                      <a:pt x="42101" y="7926"/>
                      <a:pt x="43073" y="8332"/>
                      <a:pt x="44154" y="8332"/>
                    </a:cubicBezTo>
                    <a:cubicBezTo>
                      <a:pt x="45180" y="8332"/>
                      <a:pt x="46152" y="7954"/>
                      <a:pt x="46883" y="7331"/>
                    </a:cubicBezTo>
                    <a:cubicBezTo>
                      <a:pt x="47229" y="7038"/>
                      <a:pt x="47663" y="6877"/>
                      <a:pt x="48107" y="6877"/>
                    </a:cubicBezTo>
                    <a:cubicBezTo>
                      <a:pt x="48357" y="6877"/>
                      <a:pt x="48611" y="6928"/>
                      <a:pt x="48854" y="7035"/>
                    </a:cubicBezTo>
                    <a:cubicBezTo>
                      <a:pt x="49502" y="7331"/>
                      <a:pt x="49934" y="7980"/>
                      <a:pt x="49934" y="8710"/>
                    </a:cubicBezTo>
                    <a:cubicBezTo>
                      <a:pt x="49934" y="8790"/>
                      <a:pt x="49962" y="8872"/>
                      <a:pt x="49962" y="8952"/>
                    </a:cubicBezTo>
                    <a:cubicBezTo>
                      <a:pt x="50124" y="10979"/>
                      <a:pt x="51745" y="12625"/>
                      <a:pt x="53770" y="12788"/>
                    </a:cubicBezTo>
                    <a:cubicBezTo>
                      <a:pt x="53876" y="12795"/>
                      <a:pt x="53982" y="12799"/>
                      <a:pt x="54087" y="12799"/>
                    </a:cubicBezTo>
                    <a:cubicBezTo>
                      <a:pt x="56510" y="12799"/>
                      <a:pt x="58460" y="10736"/>
                      <a:pt x="58253" y="8278"/>
                    </a:cubicBezTo>
                    <a:cubicBezTo>
                      <a:pt x="58119" y="6251"/>
                      <a:pt x="56445" y="4604"/>
                      <a:pt x="54418" y="4468"/>
                    </a:cubicBezTo>
                    <a:cubicBezTo>
                      <a:pt x="54320" y="4461"/>
                      <a:pt x="54223" y="4458"/>
                      <a:pt x="54127" y="4458"/>
                    </a:cubicBezTo>
                    <a:cubicBezTo>
                      <a:pt x="53078" y="4458"/>
                      <a:pt x="52111" y="4849"/>
                      <a:pt x="51393" y="5469"/>
                    </a:cubicBezTo>
                    <a:cubicBezTo>
                      <a:pt x="51053" y="5774"/>
                      <a:pt x="50618" y="5930"/>
                      <a:pt x="50181" y="5930"/>
                    </a:cubicBezTo>
                    <a:cubicBezTo>
                      <a:pt x="49922" y="5930"/>
                      <a:pt x="49663" y="5876"/>
                      <a:pt x="49422" y="5765"/>
                    </a:cubicBezTo>
                    <a:cubicBezTo>
                      <a:pt x="48746" y="5469"/>
                      <a:pt x="48341" y="4792"/>
                      <a:pt x="48313" y="4064"/>
                    </a:cubicBezTo>
                    <a:lnTo>
                      <a:pt x="48313" y="3848"/>
                    </a:lnTo>
                    <a:cubicBezTo>
                      <a:pt x="48151" y="1795"/>
                      <a:pt x="46477" y="146"/>
                      <a:pt x="44424" y="13"/>
                    </a:cubicBezTo>
                    <a:cubicBezTo>
                      <a:pt x="44330" y="6"/>
                      <a:pt x="44237" y="3"/>
                      <a:pt x="44144" y="3"/>
                    </a:cubicBezTo>
                    <a:cubicBezTo>
                      <a:pt x="41866" y="3"/>
                      <a:pt x="39994" y="1888"/>
                      <a:pt x="39994" y="4172"/>
                    </a:cubicBezTo>
                    <a:cubicBezTo>
                      <a:pt x="39994" y="4846"/>
                      <a:pt x="39590" y="5441"/>
                      <a:pt x="38996" y="5711"/>
                    </a:cubicBezTo>
                    <a:lnTo>
                      <a:pt x="38780" y="5819"/>
                    </a:lnTo>
                    <a:cubicBezTo>
                      <a:pt x="38560" y="5909"/>
                      <a:pt x="38326" y="5955"/>
                      <a:pt x="38095" y="5955"/>
                    </a:cubicBezTo>
                    <a:cubicBezTo>
                      <a:pt x="37700" y="5955"/>
                      <a:pt x="37313" y="5821"/>
                      <a:pt x="37023" y="5549"/>
                    </a:cubicBezTo>
                    <a:cubicBezTo>
                      <a:pt x="36699" y="5253"/>
                      <a:pt x="36349" y="5037"/>
                      <a:pt x="35971" y="4846"/>
                    </a:cubicBezTo>
                    <a:lnTo>
                      <a:pt x="35942" y="4846"/>
                    </a:lnTo>
                    <a:cubicBezTo>
                      <a:pt x="35917" y="4820"/>
                      <a:pt x="35862" y="4792"/>
                      <a:pt x="35808" y="4792"/>
                    </a:cubicBezTo>
                    <a:cubicBezTo>
                      <a:pt x="35808" y="4766"/>
                      <a:pt x="35780" y="4766"/>
                      <a:pt x="35780" y="4766"/>
                    </a:cubicBezTo>
                    <a:cubicBezTo>
                      <a:pt x="35726" y="4738"/>
                      <a:pt x="35700" y="4738"/>
                      <a:pt x="35672" y="4712"/>
                    </a:cubicBezTo>
                    <a:cubicBezTo>
                      <a:pt x="35646" y="4712"/>
                      <a:pt x="35618" y="4712"/>
                      <a:pt x="35592" y="4684"/>
                    </a:cubicBezTo>
                    <a:cubicBezTo>
                      <a:pt x="35564" y="4684"/>
                      <a:pt x="35538" y="4684"/>
                      <a:pt x="35510" y="4658"/>
                    </a:cubicBezTo>
                    <a:cubicBezTo>
                      <a:pt x="35456" y="4658"/>
                      <a:pt x="35430" y="4630"/>
                      <a:pt x="35402" y="4630"/>
                    </a:cubicBezTo>
                    <a:cubicBezTo>
                      <a:pt x="35376" y="4630"/>
                      <a:pt x="35348" y="4630"/>
                      <a:pt x="35322" y="4604"/>
                    </a:cubicBezTo>
                    <a:cubicBezTo>
                      <a:pt x="35294" y="4604"/>
                      <a:pt x="35240" y="4576"/>
                      <a:pt x="35214" y="4576"/>
                    </a:cubicBezTo>
                    <a:lnTo>
                      <a:pt x="35160" y="4576"/>
                    </a:lnTo>
                    <a:cubicBezTo>
                      <a:pt x="35106" y="4550"/>
                      <a:pt x="35052" y="4550"/>
                      <a:pt x="35024" y="4522"/>
                    </a:cubicBezTo>
                    <a:lnTo>
                      <a:pt x="34970" y="4522"/>
                    </a:lnTo>
                    <a:cubicBezTo>
                      <a:pt x="34916" y="4522"/>
                      <a:pt x="34862" y="4522"/>
                      <a:pt x="34836" y="4496"/>
                    </a:cubicBezTo>
                    <a:lnTo>
                      <a:pt x="34782" y="4496"/>
                    </a:lnTo>
                    <a:cubicBezTo>
                      <a:pt x="34728" y="4496"/>
                      <a:pt x="34674" y="4496"/>
                      <a:pt x="34646" y="4468"/>
                    </a:cubicBezTo>
                    <a:lnTo>
                      <a:pt x="33836" y="4468"/>
                    </a:lnTo>
                    <a:cubicBezTo>
                      <a:pt x="33810" y="4468"/>
                      <a:pt x="33756" y="4468"/>
                      <a:pt x="33702" y="4496"/>
                    </a:cubicBezTo>
                    <a:lnTo>
                      <a:pt x="33648" y="4496"/>
                    </a:lnTo>
                    <a:cubicBezTo>
                      <a:pt x="33594" y="4496"/>
                      <a:pt x="33540" y="4522"/>
                      <a:pt x="33486" y="4522"/>
                    </a:cubicBezTo>
                    <a:lnTo>
                      <a:pt x="33457" y="4522"/>
                    </a:lnTo>
                    <a:cubicBezTo>
                      <a:pt x="33241" y="4550"/>
                      <a:pt x="33053" y="4604"/>
                      <a:pt x="32863" y="4684"/>
                    </a:cubicBezTo>
                    <a:cubicBezTo>
                      <a:pt x="32783" y="4712"/>
                      <a:pt x="32729" y="4712"/>
                      <a:pt x="32675" y="4738"/>
                    </a:cubicBezTo>
                    <a:lnTo>
                      <a:pt x="32647" y="4766"/>
                    </a:lnTo>
                    <a:cubicBezTo>
                      <a:pt x="32593" y="4766"/>
                      <a:pt x="32539" y="4792"/>
                      <a:pt x="32485" y="4820"/>
                    </a:cubicBezTo>
                    <a:lnTo>
                      <a:pt x="32459" y="4846"/>
                    </a:lnTo>
                    <a:cubicBezTo>
                      <a:pt x="32405" y="4846"/>
                      <a:pt x="32351" y="4874"/>
                      <a:pt x="32297" y="4900"/>
                    </a:cubicBezTo>
                    <a:lnTo>
                      <a:pt x="32297" y="4928"/>
                    </a:lnTo>
                    <a:lnTo>
                      <a:pt x="32135" y="5008"/>
                    </a:lnTo>
                    <a:lnTo>
                      <a:pt x="32107" y="5008"/>
                    </a:lnTo>
                    <a:cubicBezTo>
                      <a:pt x="32053" y="5062"/>
                      <a:pt x="31999" y="5091"/>
                      <a:pt x="31945" y="5116"/>
                    </a:cubicBezTo>
                    <a:cubicBezTo>
                      <a:pt x="31783" y="5224"/>
                      <a:pt x="31621" y="5361"/>
                      <a:pt x="31459" y="5495"/>
                    </a:cubicBezTo>
                    <a:cubicBezTo>
                      <a:pt x="31433" y="5523"/>
                      <a:pt x="31405" y="5523"/>
                      <a:pt x="31405" y="5549"/>
                    </a:cubicBezTo>
                    <a:cubicBezTo>
                      <a:pt x="31076" y="5796"/>
                      <a:pt x="30677" y="5922"/>
                      <a:pt x="30275" y="5922"/>
                    </a:cubicBezTo>
                    <a:cubicBezTo>
                      <a:pt x="30017" y="5922"/>
                      <a:pt x="29757" y="5870"/>
                      <a:pt x="29514" y="5765"/>
                    </a:cubicBezTo>
                    <a:cubicBezTo>
                      <a:pt x="28840" y="5469"/>
                      <a:pt x="28433" y="4792"/>
                      <a:pt x="28408" y="4064"/>
                    </a:cubicBezTo>
                    <a:lnTo>
                      <a:pt x="28408" y="3848"/>
                    </a:lnTo>
                    <a:cubicBezTo>
                      <a:pt x="28325" y="2848"/>
                      <a:pt x="27893" y="1929"/>
                      <a:pt x="27219" y="1255"/>
                    </a:cubicBezTo>
                    <a:lnTo>
                      <a:pt x="27191" y="1227"/>
                    </a:lnTo>
                    <a:lnTo>
                      <a:pt x="27083" y="1119"/>
                    </a:lnTo>
                    <a:lnTo>
                      <a:pt x="27057" y="1119"/>
                    </a:lnTo>
                    <a:cubicBezTo>
                      <a:pt x="27029" y="1065"/>
                      <a:pt x="27003" y="1039"/>
                      <a:pt x="26949" y="1011"/>
                    </a:cubicBezTo>
                    <a:cubicBezTo>
                      <a:pt x="26949" y="1011"/>
                      <a:pt x="26949" y="985"/>
                      <a:pt x="26921" y="985"/>
                    </a:cubicBezTo>
                    <a:cubicBezTo>
                      <a:pt x="26895" y="957"/>
                      <a:pt x="26867" y="931"/>
                      <a:pt x="26813" y="903"/>
                    </a:cubicBezTo>
                    <a:lnTo>
                      <a:pt x="26787" y="877"/>
                    </a:lnTo>
                    <a:cubicBezTo>
                      <a:pt x="26759" y="849"/>
                      <a:pt x="26733" y="823"/>
                      <a:pt x="26679" y="795"/>
                    </a:cubicBezTo>
                    <a:cubicBezTo>
                      <a:pt x="26679" y="795"/>
                      <a:pt x="26651" y="769"/>
                      <a:pt x="26625" y="769"/>
                    </a:cubicBezTo>
                    <a:lnTo>
                      <a:pt x="26543" y="687"/>
                    </a:lnTo>
                    <a:cubicBezTo>
                      <a:pt x="26517" y="687"/>
                      <a:pt x="26489" y="661"/>
                      <a:pt x="26489" y="661"/>
                    </a:cubicBezTo>
                    <a:cubicBezTo>
                      <a:pt x="26463" y="633"/>
                      <a:pt x="26435" y="633"/>
                      <a:pt x="26409" y="607"/>
                    </a:cubicBezTo>
                    <a:cubicBezTo>
                      <a:pt x="26381" y="579"/>
                      <a:pt x="26355" y="579"/>
                      <a:pt x="26327" y="553"/>
                    </a:cubicBezTo>
                    <a:cubicBezTo>
                      <a:pt x="26301" y="553"/>
                      <a:pt x="26273" y="525"/>
                      <a:pt x="26247" y="525"/>
                    </a:cubicBezTo>
                    <a:cubicBezTo>
                      <a:pt x="26219" y="499"/>
                      <a:pt x="26193" y="471"/>
                      <a:pt x="26165" y="471"/>
                    </a:cubicBezTo>
                    <a:cubicBezTo>
                      <a:pt x="26139" y="445"/>
                      <a:pt x="26111" y="445"/>
                      <a:pt x="26085" y="445"/>
                    </a:cubicBezTo>
                    <a:cubicBezTo>
                      <a:pt x="26056" y="417"/>
                      <a:pt x="26031" y="391"/>
                      <a:pt x="26002" y="391"/>
                    </a:cubicBezTo>
                    <a:cubicBezTo>
                      <a:pt x="25977" y="363"/>
                      <a:pt x="25948" y="363"/>
                      <a:pt x="25923" y="363"/>
                    </a:cubicBezTo>
                    <a:cubicBezTo>
                      <a:pt x="25894" y="337"/>
                      <a:pt x="25869" y="337"/>
                      <a:pt x="25814" y="309"/>
                    </a:cubicBezTo>
                    <a:cubicBezTo>
                      <a:pt x="25786" y="309"/>
                      <a:pt x="25786" y="283"/>
                      <a:pt x="25760" y="283"/>
                    </a:cubicBezTo>
                    <a:cubicBezTo>
                      <a:pt x="25706" y="283"/>
                      <a:pt x="25678" y="255"/>
                      <a:pt x="25652" y="255"/>
                    </a:cubicBezTo>
                    <a:cubicBezTo>
                      <a:pt x="25624" y="229"/>
                      <a:pt x="25598" y="229"/>
                      <a:pt x="25570" y="229"/>
                    </a:cubicBezTo>
                    <a:cubicBezTo>
                      <a:pt x="25544" y="201"/>
                      <a:pt x="25516" y="201"/>
                      <a:pt x="25462" y="175"/>
                    </a:cubicBezTo>
                    <a:lnTo>
                      <a:pt x="25408" y="175"/>
                    </a:lnTo>
                    <a:cubicBezTo>
                      <a:pt x="25354" y="146"/>
                      <a:pt x="25328" y="146"/>
                      <a:pt x="25300" y="146"/>
                    </a:cubicBezTo>
                    <a:cubicBezTo>
                      <a:pt x="25274" y="121"/>
                      <a:pt x="25246" y="121"/>
                      <a:pt x="25220" y="121"/>
                    </a:cubicBezTo>
                    <a:cubicBezTo>
                      <a:pt x="25192" y="121"/>
                      <a:pt x="25138" y="92"/>
                      <a:pt x="25112" y="92"/>
                    </a:cubicBezTo>
                    <a:cubicBezTo>
                      <a:pt x="25084" y="92"/>
                      <a:pt x="25058" y="92"/>
                      <a:pt x="25030" y="67"/>
                    </a:cubicBezTo>
                    <a:lnTo>
                      <a:pt x="24922" y="67"/>
                    </a:lnTo>
                    <a:cubicBezTo>
                      <a:pt x="24896" y="67"/>
                      <a:pt x="24868" y="38"/>
                      <a:pt x="24842" y="38"/>
                    </a:cubicBezTo>
                    <a:lnTo>
                      <a:pt x="24734" y="38"/>
                    </a:lnTo>
                    <a:cubicBezTo>
                      <a:pt x="24706" y="38"/>
                      <a:pt x="24680" y="13"/>
                      <a:pt x="24652" y="13"/>
                    </a:cubicBezTo>
                    <a:lnTo>
                      <a:pt x="23870" y="13"/>
                    </a:lnTo>
                    <a:cubicBezTo>
                      <a:pt x="23816" y="13"/>
                      <a:pt x="23788" y="38"/>
                      <a:pt x="23762" y="38"/>
                    </a:cubicBezTo>
                    <a:lnTo>
                      <a:pt x="23626" y="38"/>
                    </a:lnTo>
                    <a:lnTo>
                      <a:pt x="23600" y="67"/>
                    </a:lnTo>
                    <a:cubicBezTo>
                      <a:pt x="23384" y="92"/>
                      <a:pt x="23221" y="121"/>
                      <a:pt x="23031" y="175"/>
                    </a:cubicBezTo>
                    <a:cubicBezTo>
                      <a:pt x="23031" y="201"/>
                      <a:pt x="23005" y="201"/>
                      <a:pt x="23005" y="201"/>
                    </a:cubicBezTo>
                    <a:cubicBezTo>
                      <a:pt x="22951" y="201"/>
                      <a:pt x="22897" y="229"/>
                      <a:pt x="22843" y="255"/>
                    </a:cubicBezTo>
                    <a:lnTo>
                      <a:pt x="22789" y="255"/>
                    </a:lnTo>
                    <a:cubicBezTo>
                      <a:pt x="22735" y="283"/>
                      <a:pt x="22707" y="309"/>
                      <a:pt x="22653" y="337"/>
                    </a:cubicBezTo>
                    <a:lnTo>
                      <a:pt x="22599" y="337"/>
                    </a:lnTo>
                    <a:lnTo>
                      <a:pt x="22437" y="417"/>
                    </a:lnTo>
                    <a:cubicBezTo>
                      <a:pt x="22437" y="417"/>
                      <a:pt x="22411" y="417"/>
                      <a:pt x="22411" y="445"/>
                    </a:cubicBezTo>
                    <a:cubicBezTo>
                      <a:pt x="22357" y="445"/>
                      <a:pt x="22303" y="471"/>
                      <a:pt x="22249" y="499"/>
                    </a:cubicBezTo>
                    <a:cubicBezTo>
                      <a:pt x="22249" y="525"/>
                      <a:pt x="22221" y="525"/>
                      <a:pt x="22221" y="525"/>
                    </a:cubicBezTo>
                    <a:cubicBezTo>
                      <a:pt x="22167" y="553"/>
                      <a:pt x="22113" y="579"/>
                      <a:pt x="22087" y="607"/>
                    </a:cubicBezTo>
                    <a:cubicBezTo>
                      <a:pt x="22059" y="633"/>
                      <a:pt x="22059" y="633"/>
                      <a:pt x="22033" y="633"/>
                    </a:cubicBezTo>
                    <a:cubicBezTo>
                      <a:pt x="21979" y="661"/>
                      <a:pt x="21951" y="687"/>
                      <a:pt x="21897" y="741"/>
                    </a:cubicBezTo>
                    <a:lnTo>
                      <a:pt x="21871" y="741"/>
                    </a:lnTo>
                    <a:cubicBezTo>
                      <a:pt x="21817" y="795"/>
                      <a:pt x="21763" y="823"/>
                      <a:pt x="21735" y="849"/>
                    </a:cubicBezTo>
                    <a:lnTo>
                      <a:pt x="21709" y="877"/>
                    </a:lnTo>
                    <a:cubicBezTo>
                      <a:pt x="21655" y="903"/>
                      <a:pt x="21601" y="957"/>
                      <a:pt x="21547" y="985"/>
                    </a:cubicBezTo>
                    <a:lnTo>
                      <a:pt x="21547" y="1011"/>
                    </a:lnTo>
                    <a:cubicBezTo>
                      <a:pt x="21493" y="1039"/>
                      <a:pt x="21439" y="1093"/>
                      <a:pt x="21411" y="1119"/>
                    </a:cubicBezTo>
                    <a:lnTo>
                      <a:pt x="21385" y="1147"/>
                    </a:lnTo>
                    <a:lnTo>
                      <a:pt x="21249" y="1281"/>
                    </a:lnTo>
                    <a:cubicBezTo>
                      <a:pt x="21195" y="1335"/>
                      <a:pt x="21141" y="1389"/>
                      <a:pt x="21115" y="1443"/>
                    </a:cubicBezTo>
                    <a:cubicBezTo>
                      <a:pt x="20466" y="2173"/>
                      <a:pt x="20088" y="3146"/>
                      <a:pt x="20088" y="4172"/>
                    </a:cubicBezTo>
                    <a:cubicBezTo>
                      <a:pt x="20088" y="4846"/>
                      <a:pt x="19682" y="5441"/>
                      <a:pt x="19088" y="5711"/>
                    </a:cubicBezTo>
                    <a:lnTo>
                      <a:pt x="18872" y="5819"/>
                    </a:lnTo>
                    <a:cubicBezTo>
                      <a:pt x="18652" y="5909"/>
                      <a:pt x="18418" y="5955"/>
                      <a:pt x="18187" y="5955"/>
                    </a:cubicBezTo>
                    <a:cubicBezTo>
                      <a:pt x="17792" y="5955"/>
                      <a:pt x="17406" y="5821"/>
                      <a:pt x="17117" y="5549"/>
                    </a:cubicBezTo>
                    <a:cubicBezTo>
                      <a:pt x="16361" y="4874"/>
                      <a:pt x="15388" y="4468"/>
                      <a:pt x="14308" y="4468"/>
                    </a:cubicBezTo>
                    <a:cubicBezTo>
                      <a:pt x="13253" y="4468"/>
                      <a:pt x="12281" y="4846"/>
                      <a:pt x="11553" y="5495"/>
                    </a:cubicBezTo>
                    <a:cubicBezTo>
                      <a:pt x="11216" y="5782"/>
                      <a:pt x="10805" y="5932"/>
                      <a:pt x="10386" y="5932"/>
                    </a:cubicBezTo>
                    <a:cubicBezTo>
                      <a:pt x="10134" y="5932"/>
                      <a:pt x="9878" y="5877"/>
                      <a:pt x="9634" y="5765"/>
                    </a:cubicBezTo>
                    <a:lnTo>
                      <a:pt x="9608" y="5765"/>
                    </a:lnTo>
                    <a:cubicBezTo>
                      <a:pt x="8932" y="5469"/>
                      <a:pt x="8528" y="4792"/>
                      <a:pt x="8500" y="4064"/>
                    </a:cubicBezTo>
                    <a:lnTo>
                      <a:pt x="8500" y="3874"/>
                    </a:lnTo>
                    <a:cubicBezTo>
                      <a:pt x="8366" y="1821"/>
                      <a:pt x="6717" y="175"/>
                      <a:pt x="4664" y="13"/>
                    </a:cubicBezTo>
                    <a:cubicBezTo>
                      <a:pt x="4558" y="5"/>
                      <a:pt x="4453" y="1"/>
                      <a:pt x="4349" y="1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w Cen MT (Headings)"/>
                </a:endParaRP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2AB8A161-4DCB-41C5-9FF9-D12428FDE07B}"/>
                  </a:ext>
                </a:extLst>
              </p:cNvPr>
              <p:cNvGrpSpPr/>
              <p:nvPr/>
            </p:nvGrpSpPr>
            <p:grpSpPr>
              <a:xfrm>
                <a:off x="933521" y="2746832"/>
                <a:ext cx="1134774" cy="1134773"/>
                <a:chOff x="933521" y="2746832"/>
                <a:chExt cx="1134774" cy="1134773"/>
              </a:xfrm>
            </p:grpSpPr>
            <p:sp>
              <p:nvSpPr>
                <p:cNvPr id="114" name="Google Shape;413;p20">
                  <a:extLst>
                    <a:ext uri="{FF2B5EF4-FFF2-40B4-BE49-F238E27FC236}">
                      <a16:creationId xmlns:a16="http://schemas.microsoft.com/office/drawing/2014/main" id="{5CD49C80-F07A-4691-9BB6-152CBC7B8255}"/>
                    </a:ext>
                  </a:extLst>
                </p:cNvPr>
                <p:cNvSpPr/>
                <p:nvPr/>
              </p:nvSpPr>
              <p:spPr>
                <a:xfrm>
                  <a:off x="933521" y="2746832"/>
                  <a:ext cx="1134774" cy="1134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0" h="6160" extrusionOk="0">
                      <a:moveTo>
                        <a:pt x="3080" y="1"/>
                      </a:moveTo>
                      <a:cubicBezTo>
                        <a:pt x="1379" y="1"/>
                        <a:pt x="1" y="1377"/>
                        <a:pt x="1" y="3080"/>
                      </a:cubicBezTo>
                      <a:cubicBezTo>
                        <a:pt x="1" y="4781"/>
                        <a:pt x="1379" y="6159"/>
                        <a:pt x="3080" y="6159"/>
                      </a:cubicBezTo>
                      <a:cubicBezTo>
                        <a:pt x="4783" y="6159"/>
                        <a:pt x="6159" y="4781"/>
                        <a:pt x="6159" y="3080"/>
                      </a:cubicBezTo>
                      <a:cubicBezTo>
                        <a:pt x="6159" y="1377"/>
                        <a:pt x="4783" y="1"/>
                        <a:pt x="30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15827CDA-2876-4214-871B-6AD884E7A3B6}"/>
                    </a:ext>
                  </a:extLst>
                </p:cNvPr>
                <p:cNvSpPr/>
                <p:nvPr/>
              </p:nvSpPr>
              <p:spPr>
                <a:xfrm>
                  <a:off x="1156299" y="2969864"/>
                  <a:ext cx="689218" cy="688708"/>
                </a:xfrm>
                <a:custGeom>
                  <a:avLst/>
                  <a:gdLst>
                    <a:gd name="connsiteX0" fmla="*/ 3070284 w 4249474"/>
                    <a:gd name="connsiteY0" fmla="*/ 4062972 h 4246328"/>
                    <a:gd name="connsiteX1" fmla="*/ 3029613 w 4249474"/>
                    <a:gd name="connsiteY1" fmla="*/ 4153935 h 4246328"/>
                    <a:gd name="connsiteX2" fmla="*/ 3539010 w 4249474"/>
                    <a:gd name="connsiteY2" fmla="*/ 4153935 h 4246328"/>
                    <a:gd name="connsiteX3" fmla="*/ 3498243 w 4249474"/>
                    <a:gd name="connsiteY3" fmla="*/ 4063257 h 4246328"/>
                    <a:gd name="connsiteX4" fmla="*/ 3070380 w 4249474"/>
                    <a:gd name="connsiteY4" fmla="*/ 4063257 h 4246328"/>
                    <a:gd name="connsiteX5" fmla="*/ 3727912 w 4249474"/>
                    <a:gd name="connsiteY5" fmla="*/ 3880070 h 4246328"/>
                    <a:gd name="connsiteX6" fmla="*/ 3586539 w 4249474"/>
                    <a:gd name="connsiteY6" fmla="*/ 4012489 h 4246328"/>
                    <a:gd name="connsiteX7" fmla="*/ 3586539 w 4249474"/>
                    <a:gd name="connsiteY7" fmla="*/ 4016966 h 4246328"/>
                    <a:gd name="connsiteX8" fmla="*/ 3586539 w 4249474"/>
                    <a:gd name="connsiteY8" fmla="*/ 4021443 h 4246328"/>
                    <a:gd name="connsiteX9" fmla="*/ 3718959 w 4249474"/>
                    <a:gd name="connsiteY9" fmla="*/ 4153862 h 4246328"/>
                    <a:gd name="connsiteX10" fmla="*/ 3860332 w 4249474"/>
                    <a:gd name="connsiteY10" fmla="*/ 4021443 h 4246328"/>
                    <a:gd name="connsiteX11" fmla="*/ 3727912 w 4249474"/>
                    <a:gd name="connsiteY11" fmla="*/ 3880070 h 4246328"/>
                    <a:gd name="connsiteX12" fmla="*/ 2845399 w 4249474"/>
                    <a:gd name="connsiteY12" fmla="*/ 3879996 h 4246328"/>
                    <a:gd name="connsiteX13" fmla="*/ 2719194 w 4249474"/>
                    <a:gd name="connsiteY13" fmla="*/ 3963652 h 4246328"/>
                    <a:gd name="connsiteX14" fmla="*/ 2708459 w 4249474"/>
                    <a:gd name="connsiteY14" fmla="*/ 4016824 h 4246328"/>
                    <a:gd name="connsiteX15" fmla="*/ 2708430 w 4249474"/>
                    <a:gd name="connsiteY15" fmla="*/ 4016680 h 4246328"/>
                    <a:gd name="connsiteX16" fmla="*/ 2708430 w 4249474"/>
                    <a:gd name="connsiteY16" fmla="*/ 4016966 h 4246328"/>
                    <a:gd name="connsiteX17" fmla="*/ 2708459 w 4249474"/>
                    <a:gd name="connsiteY17" fmla="*/ 4016824 h 4246328"/>
                    <a:gd name="connsiteX18" fmla="*/ 2719162 w 4249474"/>
                    <a:gd name="connsiteY18" fmla="*/ 4070053 h 4246328"/>
                    <a:gd name="connsiteX19" fmla="*/ 2845399 w 4249474"/>
                    <a:gd name="connsiteY19" fmla="*/ 4153935 h 4246328"/>
                    <a:gd name="connsiteX20" fmla="*/ 2982369 w 4249474"/>
                    <a:gd name="connsiteY20" fmla="*/ 4016966 h 4246328"/>
                    <a:gd name="connsiteX21" fmla="*/ 2845399 w 4249474"/>
                    <a:gd name="connsiteY21" fmla="*/ 3879996 h 4246328"/>
                    <a:gd name="connsiteX22" fmla="*/ 893061 w 4249474"/>
                    <a:gd name="connsiteY22" fmla="*/ 3372600 h 4246328"/>
                    <a:gd name="connsiteX23" fmla="*/ 893061 w 4249474"/>
                    <a:gd name="connsiteY23" fmla="*/ 4153650 h 4246328"/>
                    <a:gd name="connsiteX24" fmla="*/ 2661281 w 4249474"/>
                    <a:gd name="connsiteY24" fmla="*/ 4153649 h 4246328"/>
                    <a:gd name="connsiteX25" fmla="*/ 2620514 w 4249474"/>
                    <a:gd name="connsiteY25" fmla="*/ 4062971 h 4246328"/>
                    <a:gd name="connsiteX26" fmla="*/ 2594511 w 4249474"/>
                    <a:gd name="connsiteY26" fmla="*/ 4062971 h 4246328"/>
                    <a:gd name="connsiteX27" fmla="*/ 2447921 w 4249474"/>
                    <a:gd name="connsiteY27" fmla="*/ 3997916 h 4246328"/>
                    <a:gd name="connsiteX28" fmla="*/ 2414107 w 4249474"/>
                    <a:gd name="connsiteY28" fmla="*/ 3797224 h 4246328"/>
                    <a:gd name="connsiteX29" fmla="*/ 2573270 w 4249474"/>
                    <a:gd name="connsiteY29" fmla="*/ 3372600 h 4246328"/>
                    <a:gd name="connsiteX30" fmla="*/ 3326221 w 4249474"/>
                    <a:gd name="connsiteY30" fmla="*/ 3236202 h 4246328"/>
                    <a:gd name="connsiteX31" fmla="*/ 3372512 w 4249474"/>
                    <a:gd name="connsiteY31" fmla="*/ 3282493 h 4246328"/>
                    <a:gd name="connsiteX32" fmla="*/ 3372512 w 4249474"/>
                    <a:gd name="connsiteY32" fmla="*/ 3391459 h 4246328"/>
                    <a:gd name="connsiteX33" fmla="*/ 3481859 w 4249474"/>
                    <a:gd name="connsiteY33" fmla="*/ 3391459 h 4246328"/>
                    <a:gd name="connsiteX34" fmla="*/ 3526097 w 4249474"/>
                    <a:gd name="connsiteY34" fmla="*/ 3435697 h 4246328"/>
                    <a:gd name="connsiteX35" fmla="*/ 3481859 w 4249474"/>
                    <a:gd name="connsiteY35" fmla="*/ 3484137 h 4246328"/>
                    <a:gd name="connsiteX36" fmla="*/ 3372893 w 4249474"/>
                    <a:gd name="connsiteY36" fmla="*/ 3484137 h 4246328"/>
                    <a:gd name="connsiteX37" fmla="*/ 3372893 w 4249474"/>
                    <a:gd name="connsiteY37" fmla="*/ 3593008 h 4246328"/>
                    <a:gd name="connsiteX38" fmla="*/ 3326602 w 4249474"/>
                    <a:gd name="connsiteY38" fmla="*/ 3639300 h 4246328"/>
                    <a:gd name="connsiteX39" fmla="*/ 3280310 w 4249474"/>
                    <a:gd name="connsiteY39" fmla="*/ 3593008 h 4246328"/>
                    <a:gd name="connsiteX40" fmla="*/ 3280310 w 4249474"/>
                    <a:gd name="connsiteY40" fmla="*/ 3484137 h 4246328"/>
                    <a:gd name="connsiteX41" fmla="*/ 3171249 w 4249474"/>
                    <a:gd name="connsiteY41" fmla="*/ 3484137 h 4246328"/>
                    <a:gd name="connsiteX42" fmla="*/ 3127011 w 4249474"/>
                    <a:gd name="connsiteY42" fmla="*/ 3439900 h 4246328"/>
                    <a:gd name="connsiteX43" fmla="*/ 3171249 w 4249474"/>
                    <a:gd name="connsiteY43" fmla="*/ 3391459 h 4246328"/>
                    <a:gd name="connsiteX44" fmla="*/ 3279929 w 4249474"/>
                    <a:gd name="connsiteY44" fmla="*/ 3391459 h 4246328"/>
                    <a:gd name="connsiteX45" fmla="*/ 3279930 w 4249474"/>
                    <a:gd name="connsiteY45" fmla="*/ 3282493 h 4246328"/>
                    <a:gd name="connsiteX46" fmla="*/ 3326221 w 4249474"/>
                    <a:gd name="connsiteY46" fmla="*/ 3236202 h 4246328"/>
                    <a:gd name="connsiteX47" fmla="*/ 2907597 w 4249474"/>
                    <a:gd name="connsiteY47" fmla="*/ 3116663 h 4246328"/>
                    <a:gd name="connsiteX48" fmla="*/ 2719288 w 4249474"/>
                    <a:gd name="connsiteY48" fmla="*/ 3247155 h 4246328"/>
                    <a:gd name="connsiteX49" fmla="*/ 2500880 w 4249474"/>
                    <a:gd name="connsiteY49" fmla="*/ 3829514 h 4246328"/>
                    <a:gd name="connsiteX50" fmla="*/ 2516596 w 4249474"/>
                    <a:gd name="connsiteY50" fmla="*/ 3935622 h 4246328"/>
                    <a:gd name="connsiteX51" fmla="*/ 2594511 w 4249474"/>
                    <a:gd name="connsiteY51" fmla="*/ 3970198 h 4246328"/>
                    <a:gd name="connsiteX52" fmla="*/ 2620514 w 4249474"/>
                    <a:gd name="connsiteY52" fmla="*/ 3970198 h 4246328"/>
                    <a:gd name="connsiteX53" fmla="*/ 2799345 w 4249474"/>
                    <a:gd name="connsiteY53" fmla="*/ 3791367 h 4246328"/>
                    <a:gd name="connsiteX54" fmla="*/ 3070284 w 4249474"/>
                    <a:gd name="connsiteY54" fmla="*/ 3970198 h 4246328"/>
                    <a:gd name="connsiteX55" fmla="*/ 3498338 w 4249474"/>
                    <a:gd name="connsiteY55" fmla="*/ 3970198 h 4246328"/>
                    <a:gd name="connsiteX56" fmla="*/ 3676697 w 4249474"/>
                    <a:gd name="connsiteY56" fmla="*/ 3791839 h 4246328"/>
                    <a:gd name="connsiteX57" fmla="*/ 3948108 w 4249474"/>
                    <a:gd name="connsiteY57" fmla="*/ 3970198 h 4246328"/>
                    <a:gd name="connsiteX58" fmla="*/ 4050502 w 4249474"/>
                    <a:gd name="connsiteY58" fmla="*/ 3865423 h 4246328"/>
                    <a:gd name="connsiteX59" fmla="*/ 4050502 w 4249474"/>
                    <a:gd name="connsiteY59" fmla="*/ 3187529 h 4246328"/>
                    <a:gd name="connsiteX60" fmla="*/ 4050407 w 4249474"/>
                    <a:gd name="connsiteY60" fmla="*/ 3187243 h 4246328"/>
                    <a:gd name="connsiteX61" fmla="*/ 3979731 w 4249474"/>
                    <a:gd name="connsiteY61" fmla="*/ 3116663 h 4246328"/>
                    <a:gd name="connsiteX62" fmla="*/ 2924170 w 4249474"/>
                    <a:gd name="connsiteY62" fmla="*/ 2281987 h 4246328"/>
                    <a:gd name="connsiteX63" fmla="*/ 2924170 w 4249474"/>
                    <a:gd name="connsiteY63" fmla="*/ 2698897 h 4246328"/>
                    <a:gd name="connsiteX64" fmla="*/ 3340889 w 4249474"/>
                    <a:gd name="connsiteY64" fmla="*/ 2698897 h 4246328"/>
                    <a:gd name="connsiteX65" fmla="*/ 3340889 w 4249474"/>
                    <a:gd name="connsiteY65" fmla="*/ 2281987 h 4246328"/>
                    <a:gd name="connsiteX66" fmla="*/ 1916616 w 4249474"/>
                    <a:gd name="connsiteY66" fmla="*/ 2281987 h 4246328"/>
                    <a:gd name="connsiteX67" fmla="*/ 1916616 w 4249474"/>
                    <a:gd name="connsiteY67" fmla="*/ 2698897 h 4246328"/>
                    <a:gd name="connsiteX68" fmla="*/ 2333334 w 4249474"/>
                    <a:gd name="connsiteY68" fmla="*/ 2698897 h 4246328"/>
                    <a:gd name="connsiteX69" fmla="*/ 2333334 w 4249474"/>
                    <a:gd name="connsiteY69" fmla="*/ 2281987 h 4246328"/>
                    <a:gd name="connsiteX70" fmla="*/ 908967 w 4249474"/>
                    <a:gd name="connsiteY70" fmla="*/ 2281987 h 4246328"/>
                    <a:gd name="connsiteX71" fmla="*/ 908967 w 4249474"/>
                    <a:gd name="connsiteY71" fmla="*/ 2698897 h 4246328"/>
                    <a:gd name="connsiteX72" fmla="*/ 1325685 w 4249474"/>
                    <a:gd name="connsiteY72" fmla="*/ 2698897 h 4246328"/>
                    <a:gd name="connsiteX73" fmla="*/ 1325685 w 4249474"/>
                    <a:gd name="connsiteY73" fmla="*/ 2281987 h 4246328"/>
                    <a:gd name="connsiteX74" fmla="*/ 2923694 w 4249474"/>
                    <a:gd name="connsiteY74" fmla="*/ 2189595 h 4246328"/>
                    <a:gd name="connsiteX75" fmla="*/ 3340889 w 4249474"/>
                    <a:gd name="connsiteY75" fmla="*/ 2189595 h 4246328"/>
                    <a:gd name="connsiteX76" fmla="*/ 3433282 w 4249474"/>
                    <a:gd name="connsiteY76" fmla="*/ 2281987 h 4246328"/>
                    <a:gd name="connsiteX77" fmla="*/ 3433282 w 4249474"/>
                    <a:gd name="connsiteY77" fmla="*/ 2699087 h 4246328"/>
                    <a:gd name="connsiteX78" fmla="*/ 3340889 w 4249474"/>
                    <a:gd name="connsiteY78" fmla="*/ 2791480 h 4246328"/>
                    <a:gd name="connsiteX79" fmla="*/ 2923694 w 4249474"/>
                    <a:gd name="connsiteY79" fmla="*/ 2791480 h 4246328"/>
                    <a:gd name="connsiteX80" fmla="*/ 2831397 w 4249474"/>
                    <a:gd name="connsiteY80" fmla="*/ 2699087 h 4246328"/>
                    <a:gd name="connsiteX81" fmla="*/ 2831397 w 4249474"/>
                    <a:gd name="connsiteY81" fmla="*/ 2281987 h 4246328"/>
                    <a:gd name="connsiteX82" fmla="*/ 2923694 w 4249474"/>
                    <a:gd name="connsiteY82" fmla="*/ 2189595 h 4246328"/>
                    <a:gd name="connsiteX83" fmla="*/ 1916139 w 4249474"/>
                    <a:gd name="connsiteY83" fmla="*/ 2189595 h 4246328"/>
                    <a:gd name="connsiteX84" fmla="*/ 2333334 w 4249474"/>
                    <a:gd name="connsiteY84" fmla="*/ 2189595 h 4246328"/>
                    <a:gd name="connsiteX85" fmla="*/ 2425632 w 4249474"/>
                    <a:gd name="connsiteY85" fmla="*/ 2281987 h 4246328"/>
                    <a:gd name="connsiteX86" fmla="*/ 2425632 w 4249474"/>
                    <a:gd name="connsiteY86" fmla="*/ 2699087 h 4246328"/>
                    <a:gd name="connsiteX87" fmla="*/ 2333334 w 4249474"/>
                    <a:gd name="connsiteY87" fmla="*/ 2791480 h 4246328"/>
                    <a:gd name="connsiteX88" fmla="*/ 1916139 w 4249474"/>
                    <a:gd name="connsiteY88" fmla="*/ 2791480 h 4246328"/>
                    <a:gd name="connsiteX89" fmla="*/ 1823747 w 4249474"/>
                    <a:gd name="connsiteY89" fmla="*/ 2699087 h 4246328"/>
                    <a:gd name="connsiteX90" fmla="*/ 1823747 w 4249474"/>
                    <a:gd name="connsiteY90" fmla="*/ 2281987 h 4246328"/>
                    <a:gd name="connsiteX91" fmla="*/ 1916139 w 4249474"/>
                    <a:gd name="connsiteY91" fmla="*/ 2189595 h 4246328"/>
                    <a:gd name="connsiteX92" fmla="*/ 908586 w 4249474"/>
                    <a:gd name="connsiteY92" fmla="*/ 2189595 h 4246328"/>
                    <a:gd name="connsiteX93" fmla="*/ 1325685 w 4249474"/>
                    <a:gd name="connsiteY93" fmla="*/ 2189595 h 4246328"/>
                    <a:gd name="connsiteX94" fmla="*/ 1418077 w 4249474"/>
                    <a:gd name="connsiteY94" fmla="*/ 2281987 h 4246328"/>
                    <a:gd name="connsiteX95" fmla="*/ 1418077 w 4249474"/>
                    <a:gd name="connsiteY95" fmla="*/ 2699087 h 4246328"/>
                    <a:gd name="connsiteX96" fmla="*/ 1325685 w 4249474"/>
                    <a:gd name="connsiteY96" fmla="*/ 2791480 h 4246328"/>
                    <a:gd name="connsiteX97" fmla="*/ 908586 w 4249474"/>
                    <a:gd name="connsiteY97" fmla="*/ 2791480 h 4246328"/>
                    <a:gd name="connsiteX98" fmla="*/ 816193 w 4249474"/>
                    <a:gd name="connsiteY98" fmla="*/ 2699087 h 4246328"/>
                    <a:gd name="connsiteX99" fmla="*/ 816193 w 4249474"/>
                    <a:gd name="connsiteY99" fmla="*/ 2281987 h 4246328"/>
                    <a:gd name="connsiteX100" fmla="*/ 908586 w 4249474"/>
                    <a:gd name="connsiteY100" fmla="*/ 2189595 h 4246328"/>
                    <a:gd name="connsiteX101" fmla="*/ 2924170 w 4249474"/>
                    <a:gd name="connsiteY101" fmla="*/ 1436833 h 4246328"/>
                    <a:gd name="connsiteX102" fmla="*/ 2924170 w 4249474"/>
                    <a:gd name="connsiteY102" fmla="*/ 1853743 h 4246328"/>
                    <a:gd name="connsiteX103" fmla="*/ 3340889 w 4249474"/>
                    <a:gd name="connsiteY103" fmla="*/ 1853743 h 4246328"/>
                    <a:gd name="connsiteX104" fmla="*/ 3340889 w 4249474"/>
                    <a:gd name="connsiteY104" fmla="*/ 1436833 h 4246328"/>
                    <a:gd name="connsiteX105" fmla="*/ 1916616 w 4249474"/>
                    <a:gd name="connsiteY105" fmla="*/ 1436833 h 4246328"/>
                    <a:gd name="connsiteX106" fmla="*/ 1916616 w 4249474"/>
                    <a:gd name="connsiteY106" fmla="*/ 1853743 h 4246328"/>
                    <a:gd name="connsiteX107" fmla="*/ 2333334 w 4249474"/>
                    <a:gd name="connsiteY107" fmla="*/ 1853743 h 4246328"/>
                    <a:gd name="connsiteX108" fmla="*/ 2333334 w 4249474"/>
                    <a:gd name="connsiteY108" fmla="*/ 1436833 h 4246328"/>
                    <a:gd name="connsiteX109" fmla="*/ 908967 w 4249474"/>
                    <a:gd name="connsiteY109" fmla="*/ 1436833 h 4246328"/>
                    <a:gd name="connsiteX110" fmla="*/ 908967 w 4249474"/>
                    <a:gd name="connsiteY110" fmla="*/ 1853743 h 4246328"/>
                    <a:gd name="connsiteX111" fmla="*/ 1325685 w 4249474"/>
                    <a:gd name="connsiteY111" fmla="*/ 1853743 h 4246328"/>
                    <a:gd name="connsiteX112" fmla="*/ 1325685 w 4249474"/>
                    <a:gd name="connsiteY112" fmla="*/ 1436833 h 4246328"/>
                    <a:gd name="connsiteX113" fmla="*/ 908586 w 4249474"/>
                    <a:gd name="connsiteY113" fmla="*/ 1344442 h 4246328"/>
                    <a:gd name="connsiteX114" fmla="*/ 1325685 w 4249474"/>
                    <a:gd name="connsiteY114" fmla="*/ 1344442 h 4246328"/>
                    <a:gd name="connsiteX115" fmla="*/ 1418077 w 4249474"/>
                    <a:gd name="connsiteY115" fmla="*/ 1436833 h 4246328"/>
                    <a:gd name="connsiteX116" fmla="*/ 1418077 w 4249474"/>
                    <a:gd name="connsiteY116" fmla="*/ 1853933 h 4246328"/>
                    <a:gd name="connsiteX117" fmla="*/ 1325685 w 4249474"/>
                    <a:gd name="connsiteY117" fmla="*/ 1946325 h 4246328"/>
                    <a:gd name="connsiteX118" fmla="*/ 908586 w 4249474"/>
                    <a:gd name="connsiteY118" fmla="*/ 1946325 h 4246328"/>
                    <a:gd name="connsiteX119" fmla="*/ 816193 w 4249474"/>
                    <a:gd name="connsiteY119" fmla="*/ 1853933 h 4246328"/>
                    <a:gd name="connsiteX120" fmla="*/ 816193 w 4249474"/>
                    <a:gd name="connsiteY120" fmla="*/ 1436833 h 4246328"/>
                    <a:gd name="connsiteX121" fmla="*/ 908586 w 4249474"/>
                    <a:gd name="connsiteY121" fmla="*/ 1344442 h 4246328"/>
                    <a:gd name="connsiteX122" fmla="*/ 2923694 w 4249474"/>
                    <a:gd name="connsiteY122" fmla="*/ 1344441 h 4246328"/>
                    <a:gd name="connsiteX123" fmla="*/ 3340889 w 4249474"/>
                    <a:gd name="connsiteY123" fmla="*/ 1344441 h 4246328"/>
                    <a:gd name="connsiteX124" fmla="*/ 3433282 w 4249474"/>
                    <a:gd name="connsiteY124" fmla="*/ 1436833 h 4246328"/>
                    <a:gd name="connsiteX125" fmla="*/ 3433282 w 4249474"/>
                    <a:gd name="connsiteY125" fmla="*/ 1853933 h 4246328"/>
                    <a:gd name="connsiteX126" fmla="*/ 3340889 w 4249474"/>
                    <a:gd name="connsiteY126" fmla="*/ 1946325 h 4246328"/>
                    <a:gd name="connsiteX127" fmla="*/ 2923694 w 4249474"/>
                    <a:gd name="connsiteY127" fmla="*/ 1946325 h 4246328"/>
                    <a:gd name="connsiteX128" fmla="*/ 2831397 w 4249474"/>
                    <a:gd name="connsiteY128" fmla="*/ 1853933 h 4246328"/>
                    <a:gd name="connsiteX129" fmla="*/ 2831397 w 4249474"/>
                    <a:gd name="connsiteY129" fmla="*/ 1436833 h 4246328"/>
                    <a:gd name="connsiteX130" fmla="*/ 2923694 w 4249474"/>
                    <a:gd name="connsiteY130" fmla="*/ 1344441 h 4246328"/>
                    <a:gd name="connsiteX131" fmla="*/ 1916139 w 4249474"/>
                    <a:gd name="connsiteY131" fmla="*/ 1344441 h 4246328"/>
                    <a:gd name="connsiteX132" fmla="*/ 2333334 w 4249474"/>
                    <a:gd name="connsiteY132" fmla="*/ 1344441 h 4246328"/>
                    <a:gd name="connsiteX133" fmla="*/ 2425632 w 4249474"/>
                    <a:gd name="connsiteY133" fmla="*/ 1436833 h 4246328"/>
                    <a:gd name="connsiteX134" fmla="*/ 2425632 w 4249474"/>
                    <a:gd name="connsiteY134" fmla="*/ 1853933 h 4246328"/>
                    <a:gd name="connsiteX135" fmla="*/ 2333334 w 4249474"/>
                    <a:gd name="connsiteY135" fmla="*/ 1946325 h 4246328"/>
                    <a:gd name="connsiteX136" fmla="*/ 1916139 w 4249474"/>
                    <a:gd name="connsiteY136" fmla="*/ 1946325 h 4246328"/>
                    <a:gd name="connsiteX137" fmla="*/ 1823747 w 4249474"/>
                    <a:gd name="connsiteY137" fmla="*/ 1853933 h 4246328"/>
                    <a:gd name="connsiteX138" fmla="*/ 1823747 w 4249474"/>
                    <a:gd name="connsiteY138" fmla="*/ 1436833 h 4246328"/>
                    <a:gd name="connsiteX139" fmla="*/ 1916139 w 4249474"/>
                    <a:gd name="connsiteY139" fmla="*/ 1344441 h 4246328"/>
                    <a:gd name="connsiteX140" fmla="*/ 444146 w 4249474"/>
                    <a:gd name="connsiteY140" fmla="*/ 843236 h 4246328"/>
                    <a:gd name="connsiteX141" fmla="*/ 444146 w 4249474"/>
                    <a:gd name="connsiteY141" fmla="*/ 4153554 h 4246328"/>
                    <a:gd name="connsiteX142" fmla="*/ 800382 w 4249474"/>
                    <a:gd name="connsiteY142" fmla="*/ 4153554 h 4246328"/>
                    <a:gd name="connsiteX143" fmla="*/ 800382 w 4249474"/>
                    <a:gd name="connsiteY143" fmla="*/ 3326213 h 4246328"/>
                    <a:gd name="connsiteX144" fmla="*/ 846674 w 4249474"/>
                    <a:gd name="connsiteY144" fmla="*/ 3279921 h 4246328"/>
                    <a:gd name="connsiteX145" fmla="*/ 2608036 w 4249474"/>
                    <a:gd name="connsiteY145" fmla="*/ 3279921 h 4246328"/>
                    <a:gd name="connsiteX146" fmla="*/ 2632611 w 4249474"/>
                    <a:gd name="connsiteY146" fmla="*/ 3214389 h 4246328"/>
                    <a:gd name="connsiteX147" fmla="*/ 2907597 w 4249474"/>
                    <a:gd name="connsiteY147" fmla="*/ 3023889 h 4246328"/>
                    <a:gd name="connsiteX148" fmla="*/ 3805329 w 4249474"/>
                    <a:gd name="connsiteY148" fmla="*/ 3023889 h 4246328"/>
                    <a:gd name="connsiteX149" fmla="*/ 3805329 w 4249474"/>
                    <a:gd name="connsiteY149" fmla="*/ 843236 h 4246328"/>
                    <a:gd name="connsiteX150" fmla="*/ 2623085 w 4249474"/>
                    <a:gd name="connsiteY150" fmla="*/ 843236 h 4246328"/>
                    <a:gd name="connsiteX151" fmla="*/ 2398605 w 4249474"/>
                    <a:gd name="connsiteY151" fmla="*/ 1067717 h 4246328"/>
                    <a:gd name="connsiteX152" fmla="*/ 1626390 w 4249474"/>
                    <a:gd name="connsiteY152" fmla="*/ 843236 h 4246328"/>
                    <a:gd name="connsiteX153" fmla="*/ 2664043 w 4249474"/>
                    <a:gd name="connsiteY153" fmla="*/ 387942 h 4246328"/>
                    <a:gd name="connsiteX154" fmla="*/ 2664043 w 4249474"/>
                    <a:gd name="connsiteY154" fmla="*/ 751035 h 4246328"/>
                    <a:gd name="connsiteX155" fmla="*/ 4140418 w 4249474"/>
                    <a:gd name="connsiteY155" fmla="*/ 751035 h 4246328"/>
                    <a:gd name="connsiteX156" fmla="*/ 4141656 w 4249474"/>
                    <a:gd name="connsiteY156" fmla="*/ 389085 h 4246328"/>
                    <a:gd name="connsiteX157" fmla="*/ 109152 w 4249474"/>
                    <a:gd name="connsiteY157" fmla="*/ 387465 h 4246328"/>
                    <a:gd name="connsiteX158" fmla="*/ 107914 w 4249474"/>
                    <a:gd name="connsiteY158" fmla="*/ 749415 h 4246328"/>
                    <a:gd name="connsiteX159" fmla="*/ 1585528 w 4249474"/>
                    <a:gd name="connsiteY159" fmla="*/ 750557 h 4246328"/>
                    <a:gd name="connsiteX160" fmla="*/ 1585528 w 4249474"/>
                    <a:gd name="connsiteY160" fmla="*/ 387465 h 4246328"/>
                    <a:gd name="connsiteX161" fmla="*/ 2124737 w 4249474"/>
                    <a:gd name="connsiteY161" fmla="*/ 289167 h 4246328"/>
                    <a:gd name="connsiteX162" fmla="*/ 2171029 w 4249474"/>
                    <a:gd name="connsiteY162" fmla="*/ 335458 h 4246328"/>
                    <a:gd name="connsiteX163" fmla="*/ 2171029 w 4249474"/>
                    <a:gd name="connsiteY163" fmla="*/ 522720 h 4246328"/>
                    <a:gd name="connsiteX164" fmla="*/ 2358385 w 4249474"/>
                    <a:gd name="connsiteY164" fmla="*/ 522720 h 4246328"/>
                    <a:gd name="connsiteX165" fmla="*/ 2402623 w 4249474"/>
                    <a:gd name="connsiteY165" fmla="*/ 566957 h 4246328"/>
                    <a:gd name="connsiteX166" fmla="*/ 2358385 w 4249474"/>
                    <a:gd name="connsiteY166" fmla="*/ 615398 h 4246328"/>
                    <a:gd name="connsiteX167" fmla="*/ 2171029 w 4249474"/>
                    <a:gd name="connsiteY167" fmla="*/ 615398 h 4246328"/>
                    <a:gd name="connsiteX168" fmla="*/ 2171029 w 4249474"/>
                    <a:gd name="connsiteY168" fmla="*/ 802660 h 4246328"/>
                    <a:gd name="connsiteX169" fmla="*/ 2124737 w 4249474"/>
                    <a:gd name="connsiteY169" fmla="*/ 848951 h 4246328"/>
                    <a:gd name="connsiteX170" fmla="*/ 2078447 w 4249474"/>
                    <a:gd name="connsiteY170" fmla="*/ 802660 h 4246328"/>
                    <a:gd name="connsiteX171" fmla="*/ 2078447 w 4249474"/>
                    <a:gd name="connsiteY171" fmla="*/ 615398 h 4246328"/>
                    <a:gd name="connsiteX172" fmla="*/ 1891090 w 4249474"/>
                    <a:gd name="connsiteY172" fmla="*/ 615398 h 4246328"/>
                    <a:gd name="connsiteX173" fmla="*/ 1891090 w 4249474"/>
                    <a:gd name="connsiteY173" fmla="*/ 615684 h 4246328"/>
                    <a:gd name="connsiteX174" fmla="*/ 1846852 w 4249474"/>
                    <a:gd name="connsiteY174" fmla="*/ 571445 h 4246328"/>
                    <a:gd name="connsiteX175" fmla="*/ 1891090 w 4249474"/>
                    <a:gd name="connsiteY175" fmla="*/ 523005 h 4246328"/>
                    <a:gd name="connsiteX176" fmla="*/ 2078447 w 4249474"/>
                    <a:gd name="connsiteY176" fmla="*/ 523005 h 4246328"/>
                    <a:gd name="connsiteX177" fmla="*/ 2078447 w 4249474"/>
                    <a:gd name="connsiteY177" fmla="*/ 335458 h 4246328"/>
                    <a:gd name="connsiteX178" fmla="*/ 2124737 w 4249474"/>
                    <a:gd name="connsiteY178" fmla="*/ 289167 h 4246328"/>
                    <a:gd name="connsiteX179" fmla="*/ 2124738 w 4249474"/>
                    <a:gd name="connsiteY179" fmla="*/ 92762 h 4246328"/>
                    <a:gd name="connsiteX180" fmla="*/ 1648488 w 4249474"/>
                    <a:gd name="connsiteY180" fmla="*/ 569012 h 4246328"/>
                    <a:gd name="connsiteX181" fmla="*/ 2124738 w 4249474"/>
                    <a:gd name="connsiteY181" fmla="*/ 1045262 h 4246328"/>
                    <a:gd name="connsiteX182" fmla="*/ 2600988 w 4249474"/>
                    <a:gd name="connsiteY182" fmla="*/ 569012 h 4246328"/>
                    <a:gd name="connsiteX183" fmla="*/ 2124738 w 4249474"/>
                    <a:gd name="connsiteY183" fmla="*/ 92762 h 4246328"/>
                    <a:gd name="connsiteX184" fmla="*/ 2093931 w 4249474"/>
                    <a:gd name="connsiteY184" fmla="*/ 811 h 4246328"/>
                    <a:gd name="connsiteX185" fmla="*/ 2176274 w 4249474"/>
                    <a:gd name="connsiteY185" fmla="*/ 2389 h 4246328"/>
                    <a:gd name="connsiteX186" fmla="*/ 2623086 w 4249474"/>
                    <a:gd name="connsiteY186" fmla="*/ 294882 h 4246328"/>
                    <a:gd name="connsiteX187" fmla="*/ 4140323 w 4249474"/>
                    <a:gd name="connsiteY187" fmla="*/ 294882 h 4246328"/>
                    <a:gd name="connsiteX188" fmla="*/ 4234144 w 4249474"/>
                    <a:gd name="connsiteY188" fmla="*/ 388799 h 4246328"/>
                    <a:gd name="connsiteX189" fmla="*/ 4234144 w 4249474"/>
                    <a:gd name="connsiteY189" fmla="*/ 749415 h 4246328"/>
                    <a:gd name="connsiteX190" fmla="*/ 4140323 w 4249474"/>
                    <a:gd name="connsiteY190" fmla="*/ 843236 h 4246328"/>
                    <a:gd name="connsiteX191" fmla="*/ 3897912 w 4249474"/>
                    <a:gd name="connsiteY191" fmla="*/ 843236 h 4246328"/>
                    <a:gd name="connsiteX192" fmla="*/ 3897912 w 4249474"/>
                    <a:gd name="connsiteY192" fmla="*/ 3023889 h 4246328"/>
                    <a:gd name="connsiteX193" fmla="*/ 3979731 w 4249474"/>
                    <a:gd name="connsiteY193" fmla="*/ 3023889 h 4246328"/>
                    <a:gd name="connsiteX194" fmla="*/ 4142990 w 4249474"/>
                    <a:gd name="connsiteY194" fmla="*/ 3187243 h 4246328"/>
                    <a:gd name="connsiteX195" fmla="*/ 4142990 w 4249474"/>
                    <a:gd name="connsiteY195" fmla="*/ 3865137 h 4246328"/>
                    <a:gd name="connsiteX196" fmla="*/ 3948108 w 4249474"/>
                    <a:gd name="connsiteY196" fmla="*/ 4062876 h 4246328"/>
                    <a:gd name="connsiteX197" fmla="*/ 3907341 w 4249474"/>
                    <a:gd name="connsiteY197" fmla="*/ 4153650 h 4246328"/>
                    <a:gd name="connsiteX198" fmla="*/ 4205188 w 4249474"/>
                    <a:gd name="connsiteY198" fmla="*/ 4153650 h 4246328"/>
                    <a:gd name="connsiteX199" fmla="*/ 4205188 w 4249474"/>
                    <a:gd name="connsiteY199" fmla="*/ 4153649 h 4246328"/>
                    <a:gd name="connsiteX200" fmla="*/ 4249426 w 4249474"/>
                    <a:gd name="connsiteY200" fmla="*/ 4197887 h 4246328"/>
                    <a:gd name="connsiteX201" fmla="*/ 4205188 w 4249474"/>
                    <a:gd name="connsiteY201" fmla="*/ 4246328 h 4246328"/>
                    <a:gd name="connsiteX202" fmla="*/ 44287 w 4249474"/>
                    <a:gd name="connsiteY202" fmla="*/ 4246328 h 4246328"/>
                    <a:gd name="connsiteX203" fmla="*/ 49 w 4249474"/>
                    <a:gd name="connsiteY203" fmla="*/ 4202090 h 4246328"/>
                    <a:gd name="connsiteX204" fmla="*/ 44287 w 4249474"/>
                    <a:gd name="connsiteY204" fmla="*/ 4153650 h 4246328"/>
                    <a:gd name="connsiteX205" fmla="*/ 351469 w 4249474"/>
                    <a:gd name="connsiteY205" fmla="*/ 4153650 h 4246328"/>
                    <a:gd name="connsiteX206" fmla="*/ 351469 w 4249474"/>
                    <a:gd name="connsiteY206" fmla="*/ 843236 h 4246328"/>
                    <a:gd name="connsiteX207" fmla="*/ 109152 w 4249474"/>
                    <a:gd name="connsiteY207" fmla="*/ 843236 h 4246328"/>
                    <a:gd name="connsiteX208" fmla="*/ 15331 w 4249474"/>
                    <a:gd name="connsiteY208" fmla="*/ 749415 h 4246328"/>
                    <a:gd name="connsiteX209" fmla="*/ 15331 w 4249474"/>
                    <a:gd name="connsiteY209" fmla="*/ 388799 h 4246328"/>
                    <a:gd name="connsiteX210" fmla="*/ 109152 w 4249474"/>
                    <a:gd name="connsiteY210" fmla="*/ 294882 h 4246328"/>
                    <a:gd name="connsiteX211" fmla="*/ 1626391 w 4249474"/>
                    <a:gd name="connsiteY211" fmla="*/ 294882 h 4246328"/>
                    <a:gd name="connsiteX212" fmla="*/ 1850871 w 4249474"/>
                    <a:gd name="connsiteY212" fmla="*/ 70402 h 4246328"/>
                    <a:gd name="connsiteX213" fmla="*/ 2093931 w 4249474"/>
                    <a:gd name="connsiteY213" fmla="*/ 811 h 4246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</a:cxnLst>
                  <a:rect l="l" t="t" r="r" b="b"/>
                  <a:pathLst>
                    <a:path w="4249474" h="4246328">
                      <a:moveTo>
                        <a:pt x="3070284" y="4062972"/>
                      </a:moveTo>
                      <a:cubicBezTo>
                        <a:pt x="3063581" y="4095915"/>
                        <a:pt x="3049694" y="4126974"/>
                        <a:pt x="3029613" y="4153935"/>
                      </a:cubicBezTo>
                      <a:lnTo>
                        <a:pt x="3539010" y="4153935"/>
                      </a:lnTo>
                      <a:cubicBezTo>
                        <a:pt x="3518957" y="4127052"/>
                        <a:pt x="3505041" y="4096099"/>
                        <a:pt x="3498243" y="4063257"/>
                      </a:cubicBezTo>
                      <a:lnTo>
                        <a:pt x="3070380" y="4063257"/>
                      </a:lnTo>
                      <a:close/>
                      <a:moveTo>
                        <a:pt x="3727912" y="3880070"/>
                      </a:moveTo>
                      <a:cubicBezTo>
                        <a:pt x="3652307" y="3877597"/>
                        <a:pt x="3589012" y="3936883"/>
                        <a:pt x="3586539" y="4012489"/>
                      </a:cubicBezTo>
                      <a:cubicBezTo>
                        <a:pt x="3586539" y="4013918"/>
                        <a:pt x="3586539" y="4015442"/>
                        <a:pt x="3586539" y="4016966"/>
                      </a:cubicBezTo>
                      <a:cubicBezTo>
                        <a:pt x="3586539" y="4018490"/>
                        <a:pt x="3586539" y="4019919"/>
                        <a:pt x="3586539" y="4021443"/>
                      </a:cubicBezTo>
                      <a:cubicBezTo>
                        <a:pt x="3588898" y="4093576"/>
                        <a:pt x="3646825" y="4151503"/>
                        <a:pt x="3718959" y="4153862"/>
                      </a:cubicBezTo>
                      <a:cubicBezTo>
                        <a:pt x="3794565" y="4156335"/>
                        <a:pt x="3857859" y="4097048"/>
                        <a:pt x="3860332" y="4021443"/>
                      </a:cubicBezTo>
                      <a:cubicBezTo>
                        <a:pt x="3862804" y="3945837"/>
                        <a:pt x="3803518" y="3882542"/>
                        <a:pt x="3727912" y="3880070"/>
                      </a:cubicBezTo>
                      <a:close/>
                      <a:moveTo>
                        <a:pt x="2845399" y="3879996"/>
                      </a:moveTo>
                      <a:cubicBezTo>
                        <a:pt x="2788664" y="3879996"/>
                        <a:pt x="2739987" y="3914491"/>
                        <a:pt x="2719194" y="3963652"/>
                      </a:cubicBezTo>
                      <a:lnTo>
                        <a:pt x="2708459" y="4016824"/>
                      </a:lnTo>
                      <a:lnTo>
                        <a:pt x="2708430" y="4016680"/>
                      </a:lnTo>
                      <a:lnTo>
                        <a:pt x="2708430" y="4016966"/>
                      </a:lnTo>
                      <a:lnTo>
                        <a:pt x="2708459" y="4016824"/>
                      </a:lnTo>
                      <a:lnTo>
                        <a:pt x="2719162" y="4070053"/>
                      </a:lnTo>
                      <a:cubicBezTo>
                        <a:pt x="2739931" y="4119279"/>
                        <a:pt x="2788614" y="4153857"/>
                        <a:pt x="2845399" y="4153935"/>
                      </a:cubicBezTo>
                      <a:cubicBezTo>
                        <a:pt x="2921045" y="4153935"/>
                        <a:pt x="2982369" y="4092612"/>
                        <a:pt x="2982369" y="4016966"/>
                      </a:cubicBezTo>
                      <a:cubicBezTo>
                        <a:pt x="2982369" y="3941320"/>
                        <a:pt x="2921045" y="3879996"/>
                        <a:pt x="2845399" y="3879996"/>
                      </a:cubicBezTo>
                      <a:close/>
                      <a:moveTo>
                        <a:pt x="893061" y="3372600"/>
                      </a:moveTo>
                      <a:lnTo>
                        <a:pt x="893061" y="4153650"/>
                      </a:lnTo>
                      <a:lnTo>
                        <a:pt x="2661281" y="4153649"/>
                      </a:lnTo>
                      <a:cubicBezTo>
                        <a:pt x="2641204" y="4126780"/>
                        <a:pt x="2627286" y="4095822"/>
                        <a:pt x="2620514" y="4062971"/>
                      </a:cubicBezTo>
                      <a:lnTo>
                        <a:pt x="2594511" y="4062971"/>
                      </a:lnTo>
                      <a:cubicBezTo>
                        <a:pt x="2538662" y="4062917"/>
                        <a:pt x="2485431" y="4039293"/>
                        <a:pt x="2447921" y="3997916"/>
                      </a:cubicBezTo>
                      <a:cubicBezTo>
                        <a:pt x="2400391" y="3945433"/>
                        <a:pt x="2387437" y="3868566"/>
                        <a:pt x="2414107" y="3797224"/>
                      </a:cubicBezTo>
                      <a:lnTo>
                        <a:pt x="2573270" y="3372600"/>
                      </a:lnTo>
                      <a:close/>
                      <a:moveTo>
                        <a:pt x="3326221" y="3236202"/>
                      </a:moveTo>
                      <a:cubicBezTo>
                        <a:pt x="3351787" y="3236202"/>
                        <a:pt x="3372512" y="3256927"/>
                        <a:pt x="3372512" y="3282493"/>
                      </a:cubicBezTo>
                      <a:lnTo>
                        <a:pt x="3372512" y="3391459"/>
                      </a:lnTo>
                      <a:lnTo>
                        <a:pt x="3481859" y="3391459"/>
                      </a:lnTo>
                      <a:cubicBezTo>
                        <a:pt x="3505827" y="3392546"/>
                        <a:pt x="3525010" y="3411730"/>
                        <a:pt x="3526097" y="3435697"/>
                      </a:cubicBezTo>
                      <a:cubicBezTo>
                        <a:pt x="3527258" y="3461289"/>
                        <a:pt x="3507452" y="3482977"/>
                        <a:pt x="3481859" y="3484137"/>
                      </a:cubicBezTo>
                      <a:lnTo>
                        <a:pt x="3372893" y="3484137"/>
                      </a:lnTo>
                      <a:lnTo>
                        <a:pt x="3372893" y="3593008"/>
                      </a:lnTo>
                      <a:cubicBezTo>
                        <a:pt x="3372893" y="3618574"/>
                        <a:pt x="3352168" y="3639300"/>
                        <a:pt x="3326602" y="3639300"/>
                      </a:cubicBezTo>
                      <a:cubicBezTo>
                        <a:pt x="3301036" y="3639300"/>
                        <a:pt x="3280310" y="3618574"/>
                        <a:pt x="3280310" y="3593008"/>
                      </a:cubicBezTo>
                      <a:lnTo>
                        <a:pt x="3280310" y="3484137"/>
                      </a:lnTo>
                      <a:lnTo>
                        <a:pt x="3171249" y="3484137"/>
                      </a:lnTo>
                      <a:cubicBezTo>
                        <a:pt x="3147282" y="3483051"/>
                        <a:pt x="3128098" y="3463867"/>
                        <a:pt x="3127011" y="3439900"/>
                      </a:cubicBezTo>
                      <a:cubicBezTo>
                        <a:pt x="3125851" y="3414307"/>
                        <a:pt x="3145657" y="3392620"/>
                        <a:pt x="3171249" y="3391459"/>
                      </a:cubicBezTo>
                      <a:lnTo>
                        <a:pt x="3279929" y="3391459"/>
                      </a:lnTo>
                      <a:lnTo>
                        <a:pt x="3279930" y="3282493"/>
                      </a:lnTo>
                      <a:cubicBezTo>
                        <a:pt x="3279930" y="3256927"/>
                        <a:pt x="3300655" y="3236202"/>
                        <a:pt x="3326221" y="3236202"/>
                      </a:cubicBezTo>
                      <a:close/>
                      <a:moveTo>
                        <a:pt x="2907597" y="3116663"/>
                      </a:moveTo>
                      <a:cubicBezTo>
                        <a:pt x="2823839" y="3116896"/>
                        <a:pt x="2748919" y="3168813"/>
                        <a:pt x="2719288" y="3247155"/>
                      </a:cubicBezTo>
                      <a:lnTo>
                        <a:pt x="2500880" y="3829514"/>
                      </a:lnTo>
                      <a:cubicBezTo>
                        <a:pt x="2486592" y="3867614"/>
                        <a:pt x="2492688" y="3909238"/>
                        <a:pt x="2516596" y="3935622"/>
                      </a:cubicBezTo>
                      <a:cubicBezTo>
                        <a:pt x="2536428" y="3957759"/>
                        <a:pt x="2564790" y="3970345"/>
                        <a:pt x="2594511" y="3970198"/>
                      </a:cubicBezTo>
                      <a:lnTo>
                        <a:pt x="2620514" y="3970198"/>
                      </a:lnTo>
                      <a:cubicBezTo>
                        <a:pt x="2638952" y="3880164"/>
                        <a:pt x="2709311" y="3809805"/>
                        <a:pt x="2799345" y="3791367"/>
                      </a:cubicBezTo>
                      <a:cubicBezTo>
                        <a:pt x="2923545" y="3765932"/>
                        <a:pt x="3044849" y="3845997"/>
                        <a:pt x="3070284" y="3970198"/>
                      </a:cubicBezTo>
                      <a:lnTo>
                        <a:pt x="3498338" y="3970198"/>
                      </a:lnTo>
                      <a:cubicBezTo>
                        <a:pt x="3516897" y="3880493"/>
                        <a:pt x="3586992" y="3810398"/>
                        <a:pt x="3676697" y="3791839"/>
                      </a:cubicBezTo>
                      <a:cubicBezTo>
                        <a:pt x="3800897" y="3766143"/>
                        <a:pt x="3922412" y="3845997"/>
                        <a:pt x="3948108" y="3970198"/>
                      </a:cubicBezTo>
                      <a:cubicBezTo>
                        <a:pt x="4004934" y="3968655"/>
                        <a:pt x="4050266" y="3922269"/>
                        <a:pt x="4050502" y="3865423"/>
                      </a:cubicBezTo>
                      <a:lnTo>
                        <a:pt x="4050502" y="3187529"/>
                      </a:lnTo>
                      <a:lnTo>
                        <a:pt x="4050407" y="3187243"/>
                      </a:lnTo>
                      <a:cubicBezTo>
                        <a:pt x="4050354" y="3148247"/>
                        <a:pt x="4018727" y="3116663"/>
                        <a:pt x="3979731" y="3116663"/>
                      </a:cubicBezTo>
                      <a:close/>
                      <a:moveTo>
                        <a:pt x="2924170" y="2281987"/>
                      </a:moveTo>
                      <a:lnTo>
                        <a:pt x="2924170" y="2698897"/>
                      </a:lnTo>
                      <a:lnTo>
                        <a:pt x="3340889" y="2698897"/>
                      </a:lnTo>
                      <a:lnTo>
                        <a:pt x="3340889" y="2281987"/>
                      </a:lnTo>
                      <a:close/>
                      <a:moveTo>
                        <a:pt x="1916616" y="2281987"/>
                      </a:moveTo>
                      <a:lnTo>
                        <a:pt x="1916616" y="2698897"/>
                      </a:lnTo>
                      <a:lnTo>
                        <a:pt x="2333334" y="2698897"/>
                      </a:lnTo>
                      <a:lnTo>
                        <a:pt x="2333334" y="2281987"/>
                      </a:lnTo>
                      <a:close/>
                      <a:moveTo>
                        <a:pt x="908967" y="2281987"/>
                      </a:moveTo>
                      <a:lnTo>
                        <a:pt x="908967" y="2698897"/>
                      </a:lnTo>
                      <a:lnTo>
                        <a:pt x="1325685" y="2698897"/>
                      </a:lnTo>
                      <a:lnTo>
                        <a:pt x="1325685" y="2281987"/>
                      </a:lnTo>
                      <a:close/>
                      <a:moveTo>
                        <a:pt x="2923694" y="2189595"/>
                      </a:moveTo>
                      <a:lnTo>
                        <a:pt x="3340889" y="2189595"/>
                      </a:lnTo>
                      <a:cubicBezTo>
                        <a:pt x="3391894" y="2189647"/>
                        <a:pt x="3433229" y="2230982"/>
                        <a:pt x="3433282" y="2281987"/>
                      </a:cubicBezTo>
                      <a:lnTo>
                        <a:pt x="3433282" y="2699087"/>
                      </a:lnTo>
                      <a:cubicBezTo>
                        <a:pt x="3433229" y="2750092"/>
                        <a:pt x="3391894" y="2791427"/>
                        <a:pt x="3340889" y="2791480"/>
                      </a:cubicBezTo>
                      <a:lnTo>
                        <a:pt x="2923694" y="2791480"/>
                      </a:lnTo>
                      <a:cubicBezTo>
                        <a:pt x="2872704" y="2791427"/>
                        <a:pt x="2831397" y="2750077"/>
                        <a:pt x="2831397" y="2699087"/>
                      </a:cubicBezTo>
                      <a:lnTo>
                        <a:pt x="2831397" y="2281987"/>
                      </a:lnTo>
                      <a:cubicBezTo>
                        <a:pt x="2831397" y="2230997"/>
                        <a:pt x="2872704" y="2189647"/>
                        <a:pt x="2923694" y="2189595"/>
                      </a:cubicBezTo>
                      <a:close/>
                      <a:moveTo>
                        <a:pt x="1916139" y="2189595"/>
                      </a:moveTo>
                      <a:lnTo>
                        <a:pt x="2333334" y="2189595"/>
                      </a:lnTo>
                      <a:cubicBezTo>
                        <a:pt x="2384302" y="2189700"/>
                        <a:pt x="2425579" y="2231019"/>
                        <a:pt x="2425632" y="2281987"/>
                      </a:cubicBezTo>
                      <a:lnTo>
                        <a:pt x="2425632" y="2699087"/>
                      </a:lnTo>
                      <a:cubicBezTo>
                        <a:pt x="2425579" y="2750055"/>
                        <a:pt x="2384302" y="2791375"/>
                        <a:pt x="2333334" y="2791480"/>
                      </a:cubicBezTo>
                      <a:lnTo>
                        <a:pt x="1916139" y="2791480"/>
                      </a:lnTo>
                      <a:cubicBezTo>
                        <a:pt x="1865134" y="2791427"/>
                        <a:pt x="1823799" y="2750092"/>
                        <a:pt x="1823747" y="2699087"/>
                      </a:cubicBezTo>
                      <a:lnTo>
                        <a:pt x="1823747" y="2281987"/>
                      </a:lnTo>
                      <a:cubicBezTo>
                        <a:pt x="1823799" y="2230982"/>
                        <a:pt x="1865134" y="2189647"/>
                        <a:pt x="1916139" y="2189595"/>
                      </a:cubicBezTo>
                      <a:close/>
                      <a:moveTo>
                        <a:pt x="908586" y="2189595"/>
                      </a:moveTo>
                      <a:lnTo>
                        <a:pt x="1325685" y="2189595"/>
                      </a:lnTo>
                      <a:cubicBezTo>
                        <a:pt x="1376712" y="2189595"/>
                        <a:pt x="1418077" y="2230961"/>
                        <a:pt x="1418077" y="2281987"/>
                      </a:cubicBezTo>
                      <a:lnTo>
                        <a:pt x="1418077" y="2699087"/>
                      </a:lnTo>
                      <a:cubicBezTo>
                        <a:pt x="1418077" y="2750114"/>
                        <a:pt x="1376712" y="2791480"/>
                        <a:pt x="1325685" y="2791480"/>
                      </a:cubicBezTo>
                      <a:lnTo>
                        <a:pt x="908586" y="2791480"/>
                      </a:lnTo>
                      <a:cubicBezTo>
                        <a:pt x="857581" y="2791427"/>
                        <a:pt x="816245" y="2750092"/>
                        <a:pt x="816193" y="2699087"/>
                      </a:cubicBezTo>
                      <a:lnTo>
                        <a:pt x="816193" y="2281987"/>
                      </a:lnTo>
                      <a:cubicBezTo>
                        <a:pt x="816245" y="2230982"/>
                        <a:pt x="857581" y="2189647"/>
                        <a:pt x="908586" y="2189595"/>
                      </a:cubicBezTo>
                      <a:close/>
                      <a:moveTo>
                        <a:pt x="2924170" y="1436833"/>
                      </a:moveTo>
                      <a:lnTo>
                        <a:pt x="2924170" y="1853743"/>
                      </a:lnTo>
                      <a:lnTo>
                        <a:pt x="3340889" y="1853743"/>
                      </a:lnTo>
                      <a:lnTo>
                        <a:pt x="3340889" y="1436833"/>
                      </a:lnTo>
                      <a:close/>
                      <a:moveTo>
                        <a:pt x="1916616" y="1436833"/>
                      </a:moveTo>
                      <a:lnTo>
                        <a:pt x="1916616" y="1853743"/>
                      </a:lnTo>
                      <a:lnTo>
                        <a:pt x="2333334" y="1853743"/>
                      </a:lnTo>
                      <a:lnTo>
                        <a:pt x="2333334" y="1436833"/>
                      </a:lnTo>
                      <a:close/>
                      <a:moveTo>
                        <a:pt x="908967" y="1436833"/>
                      </a:moveTo>
                      <a:lnTo>
                        <a:pt x="908967" y="1853743"/>
                      </a:lnTo>
                      <a:lnTo>
                        <a:pt x="1325685" y="1853743"/>
                      </a:lnTo>
                      <a:lnTo>
                        <a:pt x="1325685" y="1436833"/>
                      </a:lnTo>
                      <a:close/>
                      <a:moveTo>
                        <a:pt x="908586" y="1344442"/>
                      </a:moveTo>
                      <a:lnTo>
                        <a:pt x="1325685" y="1344442"/>
                      </a:lnTo>
                      <a:cubicBezTo>
                        <a:pt x="1376713" y="1344442"/>
                        <a:pt x="1418077" y="1385807"/>
                        <a:pt x="1418077" y="1436833"/>
                      </a:cubicBezTo>
                      <a:lnTo>
                        <a:pt x="1418077" y="1853933"/>
                      </a:lnTo>
                      <a:cubicBezTo>
                        <a:pt x="1418077" y="1904960"/>
                        <a:pt x="1376713" y="1946325"/>
                        <a:pt x="1325685" y="1946325"/>
                      </a:cubicBezTo>
                      <a:lnTo>
                        <a:pt x="908586" y="1946325"/>
                      </a:lnTo>
                      <a:cubicBezTo>
                        <a:pt x="857581" y="1946273"/>
                        <a:pt x="816245" y="1904938"/>
                        <a:pt x="816193" y="1853933"/>
                      </a:cubicBezTo>
                      <a:lnTo>
                        <a:pt x="816193" y="1436833"/>
                      </a:lnTo>
                      <a:cubicBezTo>
                        <a:pt x="816245" y="1385828"/>
                        <a:pt x="857581" y="1344494"/>
                        <a:pt x="908586" y="1344442"/>
                      </a:cubicBezTo>
                      <a:close/>
                      <a:moveTo>
                        <a:pt x="2923694" y="1344441"/>
                      </a:moveTo>
                      <a:lnTo>
                        <a:pt x="3340889" y="1344441"/>
                      </a:lnTo>
                      <a:cubicBezTo>
                        <a:pt x="3391894" y="1344493"/>
                        <a:pt x="3433229" y="1385828"/>
                        <a:pt x="3433282" y="1436833"/>
                      </a:cubicBezTo>
                      <a:lnTo>
                        <a:pt x="3433282" y="1853933"/>
                      </a:lnTo>
                      <a:cubicBezTo>
                        <a:pt x="3433229" y="1904938"/>
                        <a:pt x="3391894" y="1946273"/>
                        <a:pt x="3340889" y="1946325"/>
                      </a:cubicBezTo>
                      <a:lnTo>
                        <a:pt x="2923694" y="1946325"/>
                      </a:lnTo>
                      <a:cubicBezTo>
                        <a:pt x="2872704" y="1946273"/>
                        <a:pt x="2831397" y="1904923"/>
                        <a:pt x="2831397" y="1853933"/>
                      </a:cubicBezTo>
                      <a:lnTo>
                        <a:pt x="2831397" y="1436833"/>
                      </a:lnTo>
                      <a:cubicBezTo>
                        <a:pt x="2831397" y="1385843"/>
                        <a:pt x="2872704" y="1344493"/>
                        <a:pt x="2923694" y="1344441"/>
                      </a:cubicBezTo>
                      <a:close/>
                      <a:moveTo>
                        <a:pt x="1916139" y="1344441"/>
                      </a:moveTo>
                      <a:lnTo>
                        <a:pt x="2333334" y="1344441"/>
                      </a:lnTo>
                      <a:cubicBezTo>
                        <a:pt x="2384302" y="1344546"/>
                        <a:pt x="2425579" y="1385865"/>
                        <a:pt x="2425632" y="1436833"/>
                      </a:cubicBezTo>
                      <a:lnTo>
                        <a:pt x="2425632" y="1853933"/>
                      </a:lnTo>
                      <a:cubicBezTo>
                        <a:pt x="2425579" y="1904901"/>
                        <a:pt x="2384302" y="1946220"/>
                        <a:pt x="2333334" y="1946325"/>
                      </a:cubicBezTo>
                      <a:lnTo>
                        <a:pt x="1916139" y="1946325"/>
                      </a:lnTo>
                      <a:cubicBezTo>
                        <a:pt x="1865134" y="1946273"/>
                        <a:pt x="1823799" y="1904938"/>
                        <a:pt x="1823747" y="1853933"/>
                      </a:cubicBezTo>
                      <a:lnTo>
                        <a:pt x="1823747" y="1436833"/>
                      </a:lnTo>
                      <a:cubicBezTo>
                        <a:pt x="1823799" y="1385828"/>
                        <a:pt x="1865134" y="1344493"/>
                        <a:pt x="1916139" y="1344441"/>
                      </a:cubicBezTo>
                      <a:close/>
                      <a:moveTo>
                        <a:pt x="444146" y="843236"/>
                      </a:moveTo>
                      <a:lnTo>
                        <a:pt x="444146" y="4153554"/>
                      </a:lnTo>
                      <a:lnTo>
                        <a:pt x="800382" y="4153554"/>
                      </a:lnTo>
                      <a:lnTo>
                        <a:pt x="800382" y="3326213"/>
                      </a:lnTo>
                      <a:cubicBezTo>
                        <a:pt x="800435" y="3300669"/>
                        <a:pt x="821130" y="3279974"/>
                        <a:pt x="846674" y="3279921"/>
                      </a:cubicBezTo>
                      <a:lnTo>
                        <a:pt x="2608036" y="3279921"/>
                      </a:lnTo>
                      <a:lnTo>
                        <a:pt x="2632611" y="3214389"/>
                      </a:lnTo>
                      <a:cubicBezTo>
                        <a:pt x="2675993" y="3100082"/>
                        <a:pt x="2785335" y="3024334"/>
                        <a:pt x="2907597" y="3023889"/>
                      </a:cubicBezTo>
                      <a:lnTo>
                        <a:pt x="3805329" y="3023889"/>
                      </a:lnTo>
                      <a:lnTo>
                        <a:pt x="3805329" y="843236"/>
                      </a:lnTo>
                      <a:lnTo>
                        <a:pt x="2623085" y="843236"/>
                      </a:lnTo>
                      <a:cubicBezTo>
                        <a:pt x="2571087" y="937857"/>
                        <a:pt x="2493225" y="1015718"/>
                        <a:pt x="2398605" y="1067717"/>
                      </a:cubicBezTo>
                      <a:cubicBezTo>
                        <a:pt x="2123375" y="1218970"/>
                        <a:pt x="1777643" y="1118467"/>
                        <a:pt x="1626390" y="843236"/>
                      </a:cubicBezTo>
                      <a:close/>
                      <a:moveTo>
                        <a:pt x="2664043" y="387942"/>
                      </a:moveTo>
                      <a:cubicBezTo>
                        <a:pt x="2703792" y="505709"/>
                        <a:pt x="2703792" y="633267"/>
                        <a:pt x="2664043" y="751035"/>
                      </a:cubicBezTo>
                      <a:lnTo>
                        <a:pt x="4140418" y="751035"/>
                      </a:lnTo>
                      <a:lnTo>
                        <a:pt x="4141656" y="389085"/>
                      </a:lnTo>
                      <a:close/>
                      <a:moveTo>
                        <a:pt x="109152" y="387465"/>
                      </a:moveTo>
                      <a:lnTo>
                        <a:pt x="107914" y="749415"/>
                      </a:lnTo>
                      <a:lnTo>
                        <a:pt x="1585528" y="750557"/>
                      </a:lnTo>
                      <a:cubicBezTo>
                        <a:pt x="1545652" y="632812"/>
                        <a:pt x="1545652" y="505211"/>
                        <a:pt x="1585528" y="387465"/>
                      </a:cubicBezTo>
                      <a:close/>
                      <a:moveTo>
                        <a:pt x="2124737" y="289167"/>
                      </a:moveTo>
                      <a:cubicBezTo>
                        <a:pt x="2150303" y="289167"/>
                        <a:pt x="2171029" y="309892"/>
                        <a:pt x="2171029" y="335458"/>
                      </a:cubicBezTo>
                      <a:lnTo>
                        <a:pt x="2171029" y="522720"/>
                      </a:lnTo>
                      <a:lnTo>
                        <a:pt x="2358385" y="522720"/>
                      </a:lnTo>
                      <a:cubicBezTo>
                        <a:pt x="2382353" y="523806"/>
                        <a:pt x="2401536" y="542989"/>
                        <a:pt x="2402623" y="566957"/>
                      </a:cubicBezTo>
                      <a:cubicBezTo>
                        <a:pt x="2403784" y="592549"/>
                        <a:pt x="2383978" y="614236"/>
                        <a:pt x="2358385" y="615398"/>
                      </a:cubicBezTo>
                      <a:lnTo>
                        <a:pt x="2171029" y="615398"/>
                      </a:lnTo>
                      <a:lnTo>
                        <a:pt x="2171029" y="802660"/>
                      </a:lnTo>
                      <a:cubicBezTo>
                        <a:pt x="2171029" y="828226"/>
                        <a:pt x="2150303" y="848951"/>
                        <a:pt x="2124737" y="848951"/>
                      </a:cubicBezTo>
                      <a:cubicBezTo>
                        <a:pt x="2099172" y="848951"/>
                        <a:pt x="2078447" y="828226"/>
                        <a:pt x="2078447" y="802660"/>
                      </a:cubicBezTo>
                      <a:lnTo>
                        <a:pt x="2078447" y="615398"/>
                      </a:lnTo>
                      <a:lnTo>
                        <a:pt x="1891090" y="615398"/>
                      </a:lnTo>
                      <a:lnTo>
                        <a:pt x="1891090" y="615684"/>
                      </a:lnTo>
                      <a:cubicBezTo>
                        <a:pt x="1867123" y="614597"/>
                        <a:pt x="1847939" y="595413"/>
                        <a:pt x="1846852" y="571445"/>
                      </a:cubicBezTo>
                      <a:cubicBezTo>
                        <a:pt x="1845692" y="545854"/>
                        <a:pt x="1865498" y="524165"/>
                        <a:pt x="1891090" y="523005"/>
                      </a:cubicBezTo>
                      <a:lnTo>
                        <a:pt x="2078447" y="523005"/>
                      </a:lnTo>
                      <a:lnTo>
                        <a:pt x="2078447" y="335458"/>
                      </a:lnTo>
                      <a:cubicBezTo>
                        <a:pt x="2078447" y="309892"/>
                        <a:pt x="2099172" y="289167"/>
                        <a:pt x="2124737" y="289167"/>
                      </a:cubicBezTo>
                      <a:close/>
                      <a:moveTo>
                        <a:pt x="2124738" y="92762"/>
                      </a:moveTo>
                      <a:cubicBezTo>
                        <a:pt x="1861865" y="93129"/>
                        <a:pt x="1648856" y="306139"/>
                        <a:pt x="1648488" y="569012"/>
                      </a:cubicBezTo>
                      <a:cubicBezTo>
                        <a:pt x="1648488" y="832038"/>
                        <a:pt x="1861713" y="1045262"/>
                        <a:pt x="2124738" y="1045262"/>
                      </a:cubicBezTo>
                      <a:cubicBezTo>
                        <a:pt x="2387763" y="1045262"/>
                        <a:pt x="2600988" y="832038"/>
                        <a:pt x="2600988" y="569012"/>
                      </a:cubicBezTo>
                      <a:cubicBezTo>
                        <a:pt x="2600988" y="305986"/>
                        <a:pt x="2387763" y="92762"/>
                        <a:pt x="2124738" y="92762"/>
                      </a:cubicBezTo>
                      <a:close/>
                      <a:moveTo>
                        <a:pt x="2093931" y="811"/>
                      </a:moveTo>
                      <a:cubicBezTo>
                        <a:pt x="2121487" y="-664"/>
                        <a:pt x="2149007" y="-117"/>
                        <a:pt x="2176274" y="2389"/>
                      </a:cubicBezTo>
                      <a:cubicBezTo>
                        <a:pt x="2358051" y="19097"/>
                        <a:pt x="2528553" y="122863"/>
                        <a:pt x="2623086" y="294882"/>
                      </a:cubicBezTo>
                      <a:lnTo>
                        <a:pt x="4140323" y="294882"/>
                      </a:lnTo>
                      <a:cubicBezTo>
                        <a:pt x="4192154" y="294935"/>
                        <a:pt x="4234144" y="336967"/>
                        <a:pt x="4234144" y="388799"/>
                      </a:cubicBezTo>
                      <a:lnTo>
                        <a:pt x="4234144" y="749415"/>
                      </a:lnTo>
                      <a:cubicBezTo>
                        <a:pt x="4234091" y="801210"/>
                        <a:pt x="4192117" y="843183"/>
                        <a:pt x="4140323" y="843236"/>
                      </a:cubicBezTo>
                      <a:lnTo>
                        <a:pt x="3897912" y="843236"/>
                      </a:lnTo>
                      <a:lnTo>
                        <a:pt x="3897912" y="3023889"/>
                      </a:lnTo>
                      <a:lnTo>
                        <a:pt x="3979731" y="3023889"/>
                      </a:lnTo>
                      <a:cubicBezTo>
                        <a:pt x="4069890" y="3023994"/>
                        <a:pt x="4142937" y="3097084"/>
                        <a:pt x="4142990" y="3187243"/>
                      </a:cubicBezTo>
                      <a:lnTo>
                        <a:pt x="4142990" y="3865137"/>
                      </a:lnTo>
                      <a:cubicBezTo>
                        <a:pt x="4142899" y="3973197"/>
                        <a:pt x="4056155" y="4061212"/>
                        <a:pt x="3948108" y="4062876"/>
                      </a:cubicBezTo>
                      <a:cubicBezTo>
                        <a:pt x="3941349" y="4095760"/>
                        <a:pt x="3927431" y="4126752"/>
                        <a:pt x="3907341" y="4153650"/>
                      </a:cubicBezTo>
                      <a:lnTo>
                        <a:pt x="4205188" y="4153650"/>
                      </a:lnTo>
                      <a:lnTo>
                        <a:pt x="4205188" y="4153649"/>
                      </a:lnTo>
                      <a:cubicBezTo>
                        <a:pt x="4229155" y="4154736"/>
                        <a:pt x="4248339" y="4173920"/>
                        <a:pt x="4249426" y="4197887"/>
                      </a:cubicBezTo>
                      <a:cubicBezTo>
                        <a:pt x="4250587" y="4223480"/>
                        <a:pt x="4230781" y="4245167"/>
                        <a:pt x="4205188" y="4246328"/>
                      </a:cubicBezTo>
                      <a:lnTo>
                        <a:pt x="44287" y="4246328"/>
                      </a:lnTo>
                      <a:cubicBezTo>
                        <a:pt x="20320" y="4245241"/>
                        <a:pt x="1136" y="4226058"/>
                        <a:pt x="49" y="4202090"/>
                      </a:cubicBezTo>
                      <a:cubicBezTo>
                        <a:pt x="-1111" y="4176498"/>
                        <a:pt x="18695" y="4154810"/>
                        <a:pt x="44287" y="4153650"/>
                      </a:cubicBezTo>
                      <a:lnTo>
                        <a:pt x="351469" y="4153650"/>
                      </a:lnTo>
                      <a:lnTo>
                        <a:pt x="351469" y="843236"/>
                      </a:lnTo>
                      <a:lnTo>
                        <a:pt x="109152" y="843236"/>
                      </a:lnTo>
                      <a:cubicBezTo>
                        <a:pt x="57358" y="843183"/>
                        <a:pt x="15383" y="801210"/>
                        <a:pt x="15331" y="749415"/>
                      </a:cubicBezTo>
                      <a:lnTo>
                        <a:pt x="15331" y="388799"/>
                      </a:lnTo>
                      <a:cubicBezTo>
                        <a:pt x="15331" y="336967"/>
                        <a:pt x="57321" y="294935"/>
                        <a:pt x="109152" y="294882"/>
                      </a:cubicBezTo>
                      <a:lnTo>
                        <a:pt x="1626391" y="294882"/>
                      </a:lnTo>
                      <a:cubicBezTo>
                        <a:pt x="1678389" y="200262"/>
                        <a:pt x="1756251" y="122401"/>
                        <a:pt x="1850871" y="70402"/>
                      </a:cubicBezTo>
                      <a:cubicBezTo>
                        <a:pt x="1928279" y="27862"/>
                        <a:pt x="2011264" y="5236"/>
                        <a:pt x="2093931" y="811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99581D4B-A954-4703-A01B-163226119CD3}"/>
                  </a:ext>
                </a:extLst>
              </p:cNvPr>
              <p:cNvGrpSpPr/>
              <p:nvPr/>
            </p:nvGrpSpPr>
            <p:grpSpPr>
              <a:xfrm>
                <a:off x="4610756" y="2746832"/>
                <a:ext cx="1134774" cy="1134773"/>
                <a:chOff x="4610756" y="2746832"/>
                <a:chExt cx="1134774" cy="1134773"/>
              </a:xfrm>
            </p:grpSpPr>
            <p:sp>
              <p:nvSpPr>
                <p:cNvPr id="117" name="Google Shape;415;p20">
                  <a:extLst>
                    <a:ext uri="{FF2B5EF4-FFF2-40B4-BE49-F238E27FC236}">
                      <a16:creationId xmlns:a16="http://schemas.microsoft.com/office/drawing/2014/main" id="{A9F4D5AE-217D-4EEA-8D4E-CF51A383E4EB}"/>
                    </a:ext>
                  </a:extLst>
                </p:cNvPr>
                <p:cNvSpPr/>
                <p:nvPr/>
              </p:nvSpPr>
              <p:spPr>
                <a:xfrm>
                  <a:off x="4610756" y="2746832"/>
                  <a:ext cx="1134774" cy="1134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0" h="6160" extrusionOk="0">
                      <a:moveTo>
                        <a:pt x="3080" y="1"/>
                      </a:moveTo>
                      <a:cubicBezTo>
                        <a:pt x="1377" y="1"/>
                        <a:pt x="1" y="1377"/>
                        <a:pt x="1" y="3080"/>
                      </a:cubicBezTo>
                      <a:cubicBezTo>
                        <a:pt x="1" y="4781"/>
                        <a:pt x="1377" y="6159"/>
                        <a:pt x="3080" y="6159"/>
                      </a:cubicBezTo>
                      <a:cubicBezTo>
                        <a:pt x="4780" y="6159"/>
                        <a:pt x="6159" y="4781"/>
                        <a:pt x="6159" y="3080"/>
                      </a:cubicBezTo>
                      <a:cubicBezTo>
                        <a:pt x="6159" y="1377"/>
                        <a:pt x="4780" y="1"/>
                        <a:pt x="30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230EB227-BA34-4762-99BC-7A96810EAC5B}"/>
                    </a:ext>
                  </a:extLst>
                </p:cNvPr>
                <p:cNvSpPr/>
                <p:nvPr/>
              </p:nvSpPr>
              <p:spPr>
                <a:xfrm>
                  <a:off x="4852741" y="3012993"/>
                  <a:ext cx="650804" cy="602450"/>
                </a:xfrm>
                <a:custGeom>
                  <a:avLst/>
                  <a:gdLst>
                    <a:gd name="connsiteX0" fmla="*/ 19050 w 740382"/>
                    <a:gd name="connsiteY0" fmla="*/ 638854 h 685372"/>
                    <a:gd name="connsiteX1" fmla="*/ 19050 w 740382"/>
                    <a:gd name="connsiteY1" fmla="*/ 666322 h 685372"/>
                    <a:gd name="connsiteX2" fmla="*/ 721332 w 740382"/>
                    <a:gd name="connsiteY2" fmla="*/ 666322 h 685372"/>
                    <a:gd name="connsiteX3" fmla="*/ 721332 w 740382"/>
                    <a:gd name="connsiteY3" fmla="*/ 638854 h 685372"/>
                    <a:gd name="connsiteX4" fmla="*/ 303670 w 740382"/>
                    <a:gd name="connsiteY4" fmla="*/ 521629 h 685372"/>
                    <a:gd name="connsiteX5" fmla="*/ 303670 w 740382"/>
                    <a:gd name="connsiteY5" fmla="*/ 563589 h 685372"/>
                    <a:gd name="connsiteX6" fmla="*/ 436713 w 740382"/>
                    <a:gd name="connsiteY6" fmla="*/ 563589 h 685372"/>
                    <a:gd name="connsiteX7" fmla="*/ 436713 w 740382"/>
                    <a:gd name="connsiteY7" fmla="*/ 521629 h 685372"/>
                    <a:gd name="connsiteX8" fmla="*/ 294145 w 740382"/>
                    <a:gd name="connsiteY8" fmla="*/ 502579 h 685372"/>
                    <a:gd name="connsiteX9" fmla="*/ 446238 w 740382"/>
                    <a:gd name="connsiteY9" fmla="*/ 502579 h 685372"/>
                    <a:gd name="connsiteX10" fmla="*/ 455763 w 740382"/>
                    <a:gd name="connsiteY10" fmla="*/ 512104 h 685372"/>
                    <a:gd name="connsiteX11" fmla="*/ 455763 w 740382"/>
                    <a:gd name="connsiteY11" fmla="*/ 573114 h 685372"/>
                    <a:gd name="connsiteX12" fmla="*/ 446238 w 740382"/>
                    <a:gd name="connsiteY12" fmla="*/ 582639 h 685372"/>
                    <a:gd name="connsiteX13" fmla="*/ 294145 w 740382"/>
                    <a:gd name="connsiteY13" fmla="*/ 582639 h 685372"/>
                    <a:gd name="connsiteX14" fmla="*/ 284620 w 740382"/>
                    <a:gd name="connsiteY14" fmla="*/ 573114 h 685372"/>
                    <a:gd name="connsiteX15" fmla="*/ 284620 w 740382"/>
                    <a:gd name="connsiteY15" fmla="*/ 512104 h 685372"/>
                    <a:gd name="connsiteX16" fmla="*/ 294145 w 740382"/>
                    <a:gd name="connsiteY16" fmla="*/ 502579 h 685372"/>
                    <a:gd name="connsiteX17" fmla="*/ 303670 w 740382"/>
                    <a:gd name="connsiteY17" fmla="*/ 407329 h 685372"/>
                    <a:gd name="connsiteX18" fmla="*/ 303670 w 740382"/>
                    <a:gd name="connsiteY18" fmla="*/ 449289 h 685372"/>
                    <a:gd name="connsiteX19" fmla="*/ 436713 w 740382"/>
                    <a:gd name="connsiteY19" fmla="*/ 449289 h 685372"/>
                    <a:gd name="connsiteX20" fmla="*/ 436713 w 740382"/>
                    <a:gd name="connsiteY20" fmla="*/ 407329 h 685372"/>
                    <a:gd name="connsiteX21" fmla="*/ 500709 w 740382"/>
                    <a:gd name="connsiteY21" fmla="*/ 407328 h 685372"/>
                    <a:gd name="connsiteX22" fmla="*/ 500709 w 740382"/>
                    <a:gd name="connsiteY22" fmla="*/ 458456 h 685372"/>
                    <a:gd name="connsiteX23" fmla="*/ 549366 w 740382"/>
                    <a:gd name="connsiteY23" fmla="*/ 420779 h 685372"/>
                    <a:gd name="connsiteX24" fmla="*/ 562728 w 740382"/>
                    <a:gd name="connsiteY24" fmla="*/ 422476 h 685372"/>
                    <a:gd name="connsiteX25" fmla="*/ 561031 w 740382"/>
                    <a:gd name="connsiteY25" fmla="*/ 435838 h 685372"/>
                    <a:gd name="connsiteX26" fmla="*/ 500709 w 740382"/>
                    <a:gd name="connsiteY26" fmla="*/ 482548 h 685372"/>
                    <a:gd name="connsiteX27" fmla="*/ 500709 w 740382"/>
                    <a:gd name="connsiteY27" fmla="*/ 619804 h 685372"/>
                    <a:gd name="connsiteX28" fmla="*/ 551662 w 740382"/>
                    <a:gd name="connsiteY28" fmla="*/ 619804 h 685372"/>
                    <a:gd name="connsiteX29" fmla="*/ 614200 w 740382"/>
                    <a:gd name="connsiteY29" fmla="*/ 565900 h 685372"/>
                    <a:gd name="connsiteX30" fmla="*/ 627631 w 740382"/>
                    <a:gd name="connsiteY30" fmla="*/ 566895 h 685372"/>
                    <a:gd name="connsiteX31" fmla="*/ 626636 w 740382"/>
                    <a:gd name="connsiteY31" fmla="*/ 580327 h 685372"/>
                    <a:gd name="connsiteX32" fmla="*/ 580836 w 740382"/>
                    <a:gd name="connsiteY32" fmla="*/ 619804 h 685372"/>
                    <a:gd name="connsiteX33" fmla="*/ 676107 w 740382"/>
                    <a:gd name="connsiteY33" fmla="*/ 619804 h 685372"/>
                    <a:gd name="connsiteX34" fmla="*/ 676107 w 740382"/>
                    <a:gd name="connsiteY34" fmla="*/ 464262 h 685372"/>
                    <a:gd name="connsiteX35" fmla="*/ 560896 w 740382"/>
                    <a:gd name="connsiteY35" fmla="*/ 550241 h 685372"/>
                    <a:gd name="connsiteX36" fmla="*/ 555208 w 740382"/>
                    <a:gd name="connsiteY36" fmla="*/ 552134 h 685372"/>
                    <a:gd name="connsiteX37" fmla="*/ 547566 w 740382"/>
                    <a:gd name="connsiteY37" fmla="*/ 548306 h 685372"/>
                    <a:gd name="connsiteX38" fmla="*/ 549501 w 740382"/>
                    <a:gd name="connsiteY38" fmla="*/ 534976 h 685372"/>
                    <a:gd name="connsiteX39" fmla="*/ 676107 w 740382"/>
                    <a:gd name="connsiteY39" fmla="*/ 440494 h 685372"/>
                    <a:gd name="connsiteX40" fmla="*/ 676107 w 740382"/>
                    <a:gd name="connsiteY40" fmla="*/ 407328 h 685372"/>
                    <a:gd name="connsiteX41" fmla="*/ 294145 w 740382"/>
                    <a:gd name="connsiteY41" fmla="*/ 388279 h 685372"/>
                    <a:gd name="connsiteX42" fmla="*/ 446238 w 740382"/>
                    <a:gd name="connsiteY42" fmla="*/ 388279 h 685372"/>
                    <a:gd name="connsiteX43" fmla="*/ 455763 w 740382"/>
                    <a:gd name="connsiteY43" fmla="*/ 397804 h 685372"/>
                    <a:gd name="connsiteX44" fmla="*/ 455763 w 740382"/>
                    <a:gd name="connsiteY44" fmla="*/ 458814 h 685372"/>
                    <a:gd name="connsiteX45" fmla="*/ 446238 w 740382"/>
                    <a:gd name="connsiteY45" fmla="*/ 468339 h 685372"/>
                    <a:gd name="connsiteX46" fmla="*/ 294145 w 740382"/>
                    <a:gd name="connsiteY46" fmla="*/ 468339 h 685372"/>
                    <a:gd name="connsiteX47" fmla="*/ 284620 w 740382"/>
                    <a:gd name="connsiteY47" fmla="*/ 458814 h 685372"/>
                    <a:gd name="connsiteX48" fmla="*/ 284620 w 740382"/>
                    <a:gd name="connsiteY48" fmla="*/ 397804 h 685372"/>
                    <a:gd name="connsiteX49" fmla="*/ 294145 w 740382"/>
                    <a:gd name="connsiteY49" fmla="*/ 388279 h 685372"/>
                    <a:gd name="connsiteX50" fmla="*/ 303670 w 740382"/>
                    <a:gd name="connsiteY50" fmla="*/ 300000 h 685372"/>
                    <a:gd name="connsiteX51" fmla="*/ 303670 w 740382"/>
                    <a:gd name="connsiteY51" fmla="*/ 341965 h 685372"/>
                    <a:gd name="connsiteX52" fmla="*/ 436713 w 740382"/>
                    <a:gd name="connsiteY52" fmla="*/ 341965 h 685372"/>
                    <a:gd name="connsiteX53" fmla="*/ 436713 w 740382"/>
                    <a:gd name="connsiteY53" fmla="*/ 300000 h 685372"/>
                    <a:gd name="connsiteX54" fmla="*/ 294145 w 740382"/>
                    <a:gd name="connsiteY54" fmla="*/ 280950 h 685372"/>
                    <a:gd name="connsiteX55" fmla="*/ 446238 w 740382"/>
                    <a:gd name="connsiteY55" fmla="*/ 280950 h 685372"/>
                    <a:gd name="connsiteX56" fmla="*/ 455763 w 740382"/>
                    <a:gd name="connsiteY56" fmla="*/ 290475 h 685372"/>
                    <a:gd name="connsiteX57" fmla="*/ 455763 w 740382"/>
                    <a:gd name="connsiteY57" fmla="*/ 351490 h 685372"/>
                    <a:gd name="connsiteX58" fmla="*/ 446238 w 740382"/>
                    <a:gd name="connsiteY58" fmla="*/ 361015 h 685372"/>
                    <a:gd name="connsiteX59" fmla="*/ 294145 w 740382"/>
                    <a:gd name="connsiteY59" fmla="*/ 361015 h 685372"/>
                    <a:gd name="connsiteX60" fmla="*/ 284620 w 740382"/>
                    <a:gd name="connsiteY60" fmla="*/ 351490 h 685372"/>
                    <a:gd name="connsiteX61" fmla="*/ 284620 w 740382"/>
                    <a:gd name="connsiteY61" fmla="*/ 290475 h 685372"/>
                    <a:gd name="connsiteX62" fmla="*/ 294145 w 740382"/>
                    <a:gd name="connsiteY62" fmla="*/ 280950 h 685372"/>
                    <a:gd name="connsiteX63" fmla="*/ 500709 w 740382"/>
                    <a:gd name="connsiteY63" fmla="*/ 262579 h 685372"/>
                    <a:gd name="connsiteX64" fmla="*/ 500709 w 740382"/>
                    <a:gd name="connsiteY64" fmla="*/ 388278 h 685372"/>
                    <a:gd name="connsiteX65" fmla="*/ 706998 w 740382"/>
                    <a:gd name="connsiteY65" fmla="*/ 388278 h 685372"/>
                    <a:gd name="connsiteX66" fmla="*/ 706998 w 740382"/>
                    <a:gd name="connsiteY66" fmla="*/ 324352 h 685372"/>
                    <a:gd name="connsiteX67" fmla="*/ 657057 w 740382"/>
                    <a:gd name="connsiteY67" fmla="*/ 262579 h 685372"/>
                    <a:gd name="connsiteX68" fmla="*/ 239674 w 740382"/>
                    <a:gd name="connsiteY68" fmla="*/ 143563 h 685372"/>
                    <a:gd name="connsiteX69" fmla="*/ 69423 w 740382"/>
                    <a:gd name="connsiteY69" fmla="*/ 273220 h 685372"/>
                    <a:gd name="connsiteX70" fmla="*/ 69423 w 740382"/>
                    <a:gd name="connsiteY70" fmla="*/ 619804 h 685372"/>
                    <a:gd name="connsiteX71" fmla="*/ 239674 w 740382"/>
                    <a:gd name="connsiteY71" fmla="*/ 619804 h 685372"/>
                    <a:gd name="connsiteX72" fmla="*/ 361434 w 740382"/>
                    <a:gd name="connsiteY72" fmla="*/ 85553 h 685372"/>
                    <a:gd name="connsiteX73" fmla="*/ 361434 w 740382"/>
                    <a:gd name="connsiteY73" fmla="*/ 118072 h 685372"/>
                    <a:gd name="connsiteX74" fmla="*/ 351909 w 740382"/>
                    <a:gd name="connsiteY74" fmla="*/ 127597 h 685372"/>
                    <a:gd name="connsiteX75" fmla="*/ 319390 w 740382"/>
                    <a:gd name="connsiteY75" fmla="*/ 127597 h 685372"/>
                    <a:gd name="connsiteX76" fmla="*/ 319390 w 740382"/>
                    <a:gd name="connsiteY76" fmla="*/ 145107 h 685372"/>
                    <a:gd name="connsiteX77" fmla="*/ 351909 w 740382"/>
                    <a:gd name="connsiteY77" fmla="*/ 145107 h 685372"/>
                    <a:gd name="connsiteX78" fmla="*/ 361434 w 740382"/>
                    <a:gd name="connsiteY78" fmla="*/ 154632 h 685372"/>
                    <a:gd name="connsiteX79" fmla="*/ 361434 w 740382"/>
                    <a:gd name="connsiteY79" fmla="*/ 187151 h 685372"/>
                    <a:gd name="connsiteX80" fmla="*/ 378949 w 740382"/>
                    <a:gd name="connsiteY80" fmla="*/ 187151 h 685372"/>
                    <a:gd name="connsiteX81" fmla="*/ 378949 w 740382"/>
                    <a:gd name="connsiteY81" fmla="*/ 154632 h 685372"/>
                    <a:gd name="connsiteX82" fmla="*/ 388474 w 740382"/>
                    <a:gd name="connsiteY82" fmla="*/ 145107 h 685372"/>
                    <a:gd name="connsiteX83" fmla="*/ 420993 w 740382"/>
                    <a:gd name="connsiteY83" fmla="*/ 145107 h 685372"/>
                    <a:gd name="connsiteX84" fmla="*/ 420993 w 740382"/>
                    <a:gd name="connsiteY84" fmla="*/ 127597 h 685372"/>
                    <a:gd name="connsiteX85" fmla="*/ 388474 w 740382"/>
                    <a:gd name="connsiteY85" fmla="*/ 127597 h 685372"/>
                    <a:gd name="connsiteX86" fmla="*/ 378949 w 740382"/>
                    <a:gd name="connsiteY86" fmla="*/ 118072 h 685372"/>
                    <a:gd name="connsiteX87" fmla="*/ 378949 w 740382"/>
                    <a:gd name="connsiteY87" fmla="*/ 85553 h 685372"/>
                    <a:gd name="connsiteX88" fmla="*/ 351909 w 740382"/>
                    <a:gd name="connsiteY88" fmla="*/ 66503 h 685372"/>
                    <a:gd name="connsiteX89" fmla="*/ 388474 w 740382"/>
                    <a:gd name="connsiteY89" fmla="*/ 66503 h 685372"/>
                    <a:gd name="connsiteX90" fmla="*/ 397999 w 740382"/>
                    <a:gd name="connsiteY90" fmla="*/ 76028 h 685372"/>
                    <a:gd name="connsiteX91" fmla="*/ 397999 w 740382"/>
                    <a:gd name="connsiteY91" fmla="*/ 108547 h 685372"/>
                    <a:gd name="connsiteX92" fmla="*/ 430518 w 740382"/>
                    <a:gd name="connsiteY92" fmla="*/ 108547 h 685372"/>
                    <a:gd name="connsiteX93" fmla="*/ 440043 w 740382"/>
                    <a:gd name="connsiteY93" fmla="*/ 118072 h 685372"/>
                    <a:gd name="connsiteX94" fmla="*/ 440043 w 740382"/>
                    <a:gd name="connsiteY94" fmla="*/ 154632 h 685372"/>
                    <a:gd name="connsiteX95" fmla="*/ 430518 w 740382"/>
                    <a:gd name="connsiteY95" fmla="*/ 164157 h 685372"/>
                    <a:gd name="connsiteX96" fmla="*/ 397999 w 740382"/>
                    <a:gd name="connsiteY96" fmla="*/ 164157 h 685372"/>
                    <a:gd name="connsiteX97" fmla="*/ 397999 w 740382"/>
                    <a:gd name="connsiteY97" fmla="*/ 196676 h 685372"/>
                    <a:gd name="connsiteX98" fmla="*/ 388474 w 740382"/>
                    <a:gd name="connsiteY98" fmla="*/ 206201 h 685372"/>
                    <a:gd name="connsiteX99" fmla="*/ 351909 w 740382"/>
                    <a:gd name="connsiteY99" fmla="*/ 206201 h 685372"/>
                    <a:gd name="connsiteX100" fmla="*/ 342384 w 740382"/>
                    <a:gd name="connsiteY100" fmla="*/ 196676 h 685372"/>
                    <a:gd name="connsiteX101" fmla="*/ 342384 w 740382"/>
                    <a:gd name="connsiteY101" fmla="*/ 164157 h 685372"/>
                    <a:gd name="connsiteX102" fmla="*/ 309865 w 740382"/>
                    <a:gd name="connsiteY102" fmla="*/ 164157 h 685372"/>
                    <a:gd name="connsiteX103" fmla="*/ 300340 w 740382"/>
                    <a:gd name="connsiteY103" fmla="*/ 154632 h 685372"/>
                    <a:gd name="connsiteX104" fmla="*/ 300340 w 740382"/>
                    <a:gd name="connsiteY104" fmla="*/ 118072 h 685372"/>
                    <a:gd name="connsiteX105" fmla="*/ 309865 w 740382"/>
                    <a:gd name="connsiteY105" fmla="*/ 108547 h 685372"/>
                    <a:gd name="connsiteX106" fmla="*/ 342384 w 740382"/>
                    <a:gd name="connsiteY106" fmla="*/ 108547 h 685372"/>
                    <a:gd name="connsiteX107" fmla="*/ 342384 w 740382"/>
                    <a:gd name="connsiteY107" fmla="*/ 76028 h 685372"/>
                    <a:gd name="connsiteX108" fmla="*/ 351909 w 740382"/>
                    <a:gd name="connsiteY108" fmla="*/ 66503 h 685372"/>
                    <a:gd name="connsiteX109" fmla="*/ 258724 w 740382"/>
                    <a:gd name="connsiteY109" fmla="*/ 19050 h 685372"/>
                    <a:gd name="connsiteX110" fmla="*/ 258724 w 740382"/>
                    <a:gd name="connsiteY110" fmla="*/ 619804 h 685372"/>
                    <a:gd name="connsiteX111" fmla="*/ 481659 w 740382"/>
                    <a:gd name="connsiteY111" fmla="*/ 619804 h 685372"/>
                    <a:gd name="connsiteX112" fmla="*/ 481659 w 740382"/>
                    <a:gd name="connsiteY112" fmla="*/ 19050 h 685372"/>
                    <a:gd name="connsiteX113" fmla="*/ 249199 w 740382"/>
                    <a:gd name="connsiteY113" fmla="*/ 0 h 685372"/>
                    <a:gd name="connsiteX114" fmla="*/ 491184 w 740382"/>
                    <a:gd name="connsiteY114" fmla="*/ 0 h 685372"/>
                    <a:gd name="connsiteX115" fmla="*/ 500709 w 740382"/>
                    <a:gd name="connsiteY115" fmla="*/ 9525 h 685372"/>
                    <a:gd name="connsiteX116" fmla="*/ 500709 w 740382"/>
                    <a:gd name="connsiteY116" fmla="*/ 243529 h 685372"/>
                    <a:gd name="connsiteX117" fmla="*/ 661606 w 740382"/>
                    <a:gd name="connsiteY117" fmla="*/ 243529 h 685372"/>
                    <a:gd name="connsiteX118" fmla="*/ 669015 w 740382"/>
                    <a:gd name="connsiteY118" fmla="*/ 247064 h 685372"/>
                    <a:gd name="connsiteX119" fmla="*/ 723932 w 740382"/>
                    <a:gd name="connsiteY119" fmla="*/ 314994 h 685372"/>
                    <a:gd name="connsiteX120" fmla="*/ 726048 w 740382"/>
                    <a:gd name="connsiteY120" fmla="*/ 320985 h 685372"/>
                    <a:gd name="connsiteX121" fmla="*/ 726048 w 740382"/>
                    <a:gd name="connsiteY121" fmla="*/ 397803 h 685372"/>
                    <a:gd name="connsiteX122" fmla="*/ 716523 w 740382"/>
                    <a:gd name="connsiteY122" fmla="*/ 407328 h 685372"/>
                    <a:gd name="connsiteX123" fmla="*/ 695157 w 740382"/>
                    <a:gd name="connsiteY123" fmla="*/ 407328 h 685372"/>
                    <a:gd name="connsiteX124" fmla="*/ 695157 w 740382"/>
                    <a:gd name="connsiteY124" fmla="*/ 619804 h 685372"/>
                    <a:gd name="connsiteX125" fmla="*/ 730857 w 740382"/>
                    <a:gd name="connsiteY125" fmla="*/ 619804 h 685372"/>
                    <a:gd name="connsiteX126" fmla="*/ 740382 w 740382"/>
                    <a:gd name="connsiteY126" fmla="*/ 629329 h 685372"/>
                    <a:gd name="connsiteX127" fmla="*/ 740382 w 740382"/>
                    <a:gd name="connsiteY127" fmla="*/ 675847 h 685372"/>
                    <a:gd name="connsiteX128" fmla="*/ 730857 w 740382"/>
                    <a:gd name="connsiteY128" fmla="*/ 685372 h 685372"/>
                    <a:gd name="connsiteX129" fmla="*/ 9525 w 740382"/>
                    <a:gd name="connsiteY129" fmla="*/ 685372 h 685372"/>
                    <a:gd name="connsiteX130" fmla="*/ 0 w 740382"/>
                    <a:gd name="connsiteY130" fmla="*/ 675847 h 685372"/>
                    <a:gd name="connsiteX131" fmla="*/ 0 w 740382"/>
                    <a:gd name="connsiteY131" fmla="*/ 629329 h 685372"/>
                    <a:gd name="connsiteX132" fmla="*/ 9525 w 740382"/>
                    <a:gd name="connsiteY132" fmla="*/ 619804 h 685372"/>
                    <a:gd name="connsiteX133" fmla="*/ 50373 w 740382"/>
                    <a:gd name="connsiteY133" fmla="*/ 619804 h 685372"/>
                    <a:gd name="connsiteX134" fmla="*/ 50373 w 740382"/>
                    <a:gd name="connsiteY134" fmla="*/ 268500 h 685372"/>
                    <a:gd name="connsiteX135" fmla="*/ 54127 w 740382"/>
                    <a:gd name="connsiteY135" fmla="*/ 260923 h 685372"/>
                    <a:gd name="connsiteX136" fmla="*/ 239674 w 740382"/>
                    <a:gd name="connsiteY136" fmla="*/ 119619 h 685372"/>
                    <a:gd name="connsiteX137" fmla="*/ 239674 w 740382"/>
                    <a:gd name="connsiteY137" fmla="*/ 9525 h 685372"/>
                    <a:gd name="connsiteX138" fmla="*/ 249199 w 740382"/>
                    <a:gd name="connsiteY138" fmla="*/ 0 h 685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740382" h="685372">
                      <a:moveTo>
                        <a:pt x="19050" y="638854"/>
                      </a:moveTo>
                      <a:lnTo>
                        <a:pt x="19050" y="666322"/>
                      </a:lnTo>
                      <a:lnTo>
                        <a:pt x="721332" y="666322"/>
                      </a:lnTo>
                      <a:lnTo>
                        <a:pt x="721332" y="638854"/>
                      </a:lnTo>
                      <a:close/>
                      <a:moveTo>
                        <a:pt x="303670" y="521629"/>
                      </a:moveTo>
                      <a:lnTo>
                        <a:pt x="303670" y="563589"/>
                      </a:lnTo>
                      <a:lnTo>
                        <a:pt x="436713" y="563589"/>
                      </a:lnTo>
                      <a:lnTo>
                        <a:pt x="436713" y="521629"/>
                      </a:lnTo>
                      <a:close/>
                      <a:moveTo>
                        <a:pt x="294145" y="502579"/>
                      </a:moveTo>
                      <a:lnTo>
                        <a:pt x="446238" y="502579"/>
                      </a:lnTo>
                      <a:cubicBezTo>
                        <a:pt x="451498" y="502579"/>
                        <a:pt x="455763" y="506844"/>
                        <a:pt x="455763" y="512104"/>
                      </a:cubicBezTo>
                      <a:lnTo>
                        <a:pt x="455763" y="573114"/>
                      </a:lnTo>
                      <a:cubicBezTo>
                        <a:pt x="455763" y="578374"/>
                        <a:pt x="451498" y="582639"/>
                        <a:pt x="446238" y="582639"/>
                      </a:cubicBezTo>
                      <a:lnTo>
                        <a:pt x="294145" y="582639"/>
                      </a:lnTo>
                      <a:cubicBezTo>
                        <a:pt x="288885" y="582639"/>
                        <a:pt x="284620" y="578374"/>
                        <a:pt x="284620" y="573114"/>
                      </a:cubicBezTo>
                      <a:lnTo>
                        <a:pt x="284620" y="512104"/>
                      </a:lnTo>
                      <a:cubicBezTo>
                        <a:pt x="284620" y="506844"/>
                        <a:pt x="288885" y="502579"/>
                        <a:pt x="294145" y="502579"/>
                      </a:cubicBezTo>
                      <a:close/>
                      <a:moveTo>
                        <a:pt x="303670" y="407329"/>
                      </a:moveTo>
                      <a:lnTo>
                        <a:pt x="303670" y="449289"/>
                      </a:lnTo>
                      <a:lnTo>
                        <a:pt x="436713" y="449289"/>
                      </a:lnTo>
                      <a:lnTo>
                        <a:pt x="436713" y="407329"/>
                      </a:lnTo>
                      <a:close/>
                      <a:moveTo>
                        <a:pt x="500709" y="407328"/>
                      </a:moveTo>
                      <a:lnTo>
                        <a:pt x="500709" y="458456"/>
                      </a:lnTo>
                      <a:lnTo>
                        <a:pt x="549366" y="420779"/>
                      </a:lnTo>
                      <a:cubicBezTo>
                        <a:pt x="553515" y="417556"/>
                        <a:pt x="559505" y="418314"/>
                        <a:pt x="562728" y="422476"/>
                      </a:cubicBezTo>
                      <a:cubicBezTo>
                        <a:pt x="565951" y="426634"/>
                        <a:pt x="565189" y="432620"/>
                        <a:pt x="561031" y="435838"/>
                      </a:cubicBezTo>
                      <a:lnTo>
                        <a:pt x="500709" y="482548"/>
                      </a:lnTo>
                      <a:lnTo>
                        <a:pt x="500709" y="619804"/>
                      </a:lnTo>
                      <a:lnTo>
                        <a:pt x="551662" y="619804"/>
                      </a:lnTo>
                      <a:lnTo>
                        <a:pt x="614200" y="565900"/>
                      </a:lnTo>
                      <a:cubicBezTo>
                        <a:pt x="618185" y="562454"/>
                        <a:pt x="624199" y="562910"/>
                        <a:pt x="627631" y="566895"/>
                      </a:cubicBezTo>
                      <a:cubicBezTo>
                        <a:pt x="631068" y="570881"/>
                        <a:pt x="630622" y="576895"/>
                        <a:pt x="626636" y="580327"/>
                      </a:cubicBezTo>
                      <a:lnTo>
                        <a:pt x="580836" y="619804"/>
                      </a:lnTo>
                      <a:lnTo>
                        <a:pt x="676107" y="619804"/>
                      </a:lnTo>
                      <a:lnTo>
                        <a:pt x="676107" y="464262"/>
                      </a:lnTo>
                      <a:lnTo>
                        <a:pt x="560896" y="550241"/>
                      </a:lnTo>
                      <a:cubicBezTo>
                        <a:pt x="559184" y="551520"/>
                        <a:pt x="557189" y="552134"/>
                        <a:pt x="555208" y="552134"/>
                      </a:cubicBezTo>
                      <a:cubicBezTo>
                        <a:pt x="552301" y="552134"/>
                        <a:pt x="549436" y="550813"/>
                        <a:pt x="547566" y="548306"/>
                      </a:cubicBezTo>
                      <a:cubicBezTo>
                        <a:pt x="544418" y="544088"/>
                        <a:pt x="545287" y="538120"/>
                        <a:pt x="549501" y="534976"/>
                      </a:cubicBezTo>
                      <a:lnTo>
                        <a:pt x="676107" y="440494"/>
                      </a:lnTo>
                      <a:lnTo>
                        <a:pt x="676107" y="407328"/>
                      </a:lnTo>
                      <a:close/>
                      <a:moveTo>
                        <a:pt x="294145" y="388279"/>
                      </a:moveTo>
                      <a:lnTo>
                        <a:pt x="446238" y="388279"/>
                      </a:lnTo>
                      <a:cubicBezTo>
                        <a:pt x="451498" y="388279"/>
                        <a:pt x="455763" y="392544"/>
                        <a:pt x="455763" y="397804"/>
                      </a:cubicBezTo>
                      <a:lnTo>
                        <a:pt x="455763" y="458814"/>
                      </a:lnTo>
                      <a:cubicBezTo>
                        <a:pt x="455763" y="464074"/>
                        <a:pt x="451498" y="468339"/>
                        <a:pt x="446238" y="468339"/>
                      </a:cubicBezTo>
                      <a:lnTo>
                        <a:pt x="294145" y="468339"/>
                      </a:lnTo>
                      <a:cubicBezTo>
                        <a:pt x="288885" y="468339"/>
                        <a:pt x="284620" y="464074"/>
                        <a:pt x="284620" y="458814"/>
                      </a:cubicBezTo>
                      <a:lnTo>
                        <a:pt x="284620" y="397804"/>
                      </a:lnTo>
                      <a:cubicBezTo>
                        <a:pt x="284620" y="392544"/>
                        <a:pt x="288885" y="388279"/>
                        <a:pt x="294145" y="388279"/>
                      </a:cubicBezTo>
                      <a:close/>
                      <a:moveTo>
                        <a:pt x="303670" y="300000"/>
                      </a:moveTo>
                      <a:lnTo>
                        <a:pt x="303670" y="341965"/>
                      </a:lnTo>
                      <a:lnTo>
                        <a:pt x="436713" y="341965"/>
                      </a:lnTo>
                      <a:lnTo>
                        <a:pt x="436713" y="300000"/>
                      </a:lnTo>
                      <a:close/>
                      <a:moveTo>
                        <a:pt x="294145" y="280950"/>
                      </a:moveTo>
                      <a:lnTo>
                        <a:pt x="446238" y="280950"/>
                      </a:lnTo>
                      <a:cubicBezTo>
                        <a:pt x="451498" y="280950"/>
                        <a:pt x="455763" y="285215"/>
                        <a:pt x="455763" y="290475"/>
                      </a:cubicBezTo>
                      <a:lnTo>
                        <a:pt x="455763" y="351490"/>
                      </a:lnTo>
                      <a:cubicBezTo>
                        <a:pt x="455763" y="356750"/>
                        <a:pt x="451498" y="361015"/>
                        <a:pt x="446238" y="361015"/>
                      </a:cubicBezTo>
                      <a:lnTo>
                        <a:pt x="294145" y="361015"/>
                      </a:lnTo>
                      <a:cubicBezTo>
                        <a:pt x="288885" y="361015"/>
                        <a:pt x="284620" y="356750"/>
                        <a:pt x="284620" y="351490"/>
                      </a:cubicBezTo>
                      <a:lnTo>
                        <a:pt x="284620" y="290475"/>
                      </a:lnTo>
                      <a:cubicBezTo>
                        <a:pt x="284620" y="285215"/>
                        <a:pt x="288885" y="280950"/>
                        <a:pt x="294145" y="280950"/>
                      </a:cubicBezTo>
                      <a:close/>
                      <a:moveTo>
                        <a:pt x="500709" y="262579"/>
                      </a:moveTo>
                      <a:lnTo>
                        <a:pt x="500709" y="388278"/>
                      </a:lnTo>
                      <a:lnTo>
                        <a:pt x="706998" y="388278"/>
                      </a:lnTo>
                      <a:lnTo>
                        <a:pt x="706998" y="324352"/>
                      </a:lnTo>
                      <a:lnTo>
                        <a:pt x="657057" y="262579"/>
                      </a:lnTo>
                      <a:close/>
                      <a:moveTo>
                        <a:pt x="239674" y="143563"/>
                      </a:moveTo>
                      <a:lnTo>
                        <a:pt x="69423" y="273220"/>
                      </a:lnTo>
                      <a:lnTo>
                        <a:pt x="69423" y="619804"/>
                      </a:lnTo>
                      <a:lnTo>
                        <a:pt x="239674" y="619804"/>
                      </a:lnTo>
                      <a:close/>
                      <a:moveTo>
                        <a:pt x="361434" y="85553"/>
                      </a:moveTo>
                      <a:lnTo>
                        <a:pt x="361434" y="118072"/>
                      </a:lnTo>
                      <a:cubicBezTo>
                        <a:pt x="361434" y="123332"/>
                        <a:pt x="357169" y="127597"/>
                        <a:pt x="351909" y="127597"/>
                      </a:cubicBezTo>
                      <a:lnTo>
                        <a:pt x="319390" y="127597"/>
                      </a:lnTo>
                      <a:lnTo>
                        <a:pt x="319390" y="145107"/>
                      </a:lnTo>
                      <a:lnTo>
                        <a:pt x="351909" y="145107"/>
                      </a:lnTo>
                      <a:cubicBezTo>
                        <a:pt x="357169" y="145107"/>
                        <a:pt x="361434" y="149372"/>
                        <a:pt x="361434" y="154632"/>
                      </a:cubicBezTo>
                      <a:lnTo>
                        <a:pt x="361434" y="187151"/>
                      </a:lnTo>
                      <a:lnTo>
                        <a:pt x="378949" y="187151"/>
                      </a:lnTo>
                      <a:lnTo>
                        <a:pt x="378949" y="154632"/>
                      </a:lnTo>
                      <a:cubicBezTo>
                        <a:pt x="378949" y="149372"/>
                        <a:pt x="383214" y="145107"/>
                        <a:pt x="388474" y="145107"/>
                      </a:cubicBezTo>
                      <a:lnTo>
                        <a:pt x="420993" y="145107"/>
                      </a:lnTo>
                      <a:lnTo>
                        <a:pt x="420993" y="127597"/>
                      </a:lnTo>
                      <a:lnTo>
                        <a:pt x="388474" y="127597"/>
                      </a:lnTo>
                      <a:cubicBezTo>
                        <a:pt x="383214" y="127597"/>
                        <a:pt x="378949" y="123332"/>
                        <a:pt x="378949" y="118072"/>
                      </a:cubicBezTo>
                      <a:lnTo>
                        <a:pt x="378949" y="85553"/>
                      </a:lnTo>
                      <a:close/>
                      <a:moveTo>
                        <a:pt x="351909" y="66503"/>
                      </a:moveTo>
                      <a:lnTo>
                        <a:pt x="388474" y="66503"/>
                      </a:lnTo>
                      <a:cubicBezTo>
                        <a:pt x="393734" y="66503"/>
                        <a:pt x="397999" y="70768"/>
                        <a:pt x="397999" y="76028"/>
                      </a:cubicBezTo>
                      <a:lnTo>
                        <a:pt x="397999" y="108547"/>
                      </a:lnTo>
                      <a:lnTo>
                        <a:pt x="430518" y="108547"/>
                      </a:lnTo>
                      <a:cubicBezTo>
                        <a:pt x="435778" y="108547"/>
                        <a:pt x="440043" y="112812"/>
                        <a:pt x="440043" y="118072"/>
                      </a:cubicBezTo>
                      <a:lnTo>
                        <a:pt x="440043" y="154632"/>
                      </a:lnTo>
                      <a:cubicBezTo>
                        <a:pt x="440043" y="159892"/>
                        <a:pt x="435778" y="164157"/>
                        <a:pt x="430518" y="164157"/>
                      </a:cubicBezTo>
                      <a:lnTo>
                        <a:pt x="397999" y="164157"/>
                      </a:lnTo>
                      <a:lnTo>
                        <a:pt x="397999" y="196676"/>
                      </a:lnTo>
                      <a:cubicBezTo>
                        <a:pt x="397999" y="201936"/>
                        <a:pt x="393734" y="206201"/>
                        <a:pt x="388474" y="206201"/>
                      </a:cubicBezTo>
                      <a:lnTo>
                        <a:pt x="351909" y="206201"/>
                      </a:lnTo>
                      <a:cubicBezTo>
                        <a:pt x="346649" y="206201"/>
                        <a:pt x="342384" y="201936"/>
                        <a:pt x="342384" y="196676"/>
                      </a:cubicBezTo>
                      <a:lnTo>
                        <a:pt x="342384" y="164157"/>
                      </a:lnTo>
                      <a:lnTo>
                        <a:pt x="309865" y="164157"/>
                      </a:lnTo>
                      <a:cubicBezTo>
                        <a:pt x="304605" y="164157"/>
                        <a:pt x="300340" y="159892"/>
                        <a:pt x="300340" y="154632"/>
                      </a:cubicBezTo>
                      <a:lnTo>
                        <a:pt x="300340" y="118072"/>
                      </a:lnTo>
                      <a:cubicBezTo>
                        <a:pt x="300340" y="112812"/>
                        <a:pt x="304605" y="108547"/>
                        <a:pt x="309865" y="108547"/>
                      </a:cubicBezTo>
                      <a:lnTo>
                        <a:pt x="342384" y="108547"/>
                      </a:lnTo>
                      <a:lnTo>
                        <a:pt x="342384" y="76028"/>
                      </a:lnTo>
                      <a:cubicBezTo>
                        <a:pt x="342384" y="70768"/>
                        <a:pt x="346649" y="66503"/>
                        <a:pt x="351909" y="66503"/>
                      </a:cubicBezTo>
                      <a:close/>
                      <a:moveTo>
                        <a:pt x="258724" y="19050"/>
                      </a:moveTo>
                      <a:lnTo>
                        <a:pt x="258724" y="619804"/>
                      </a:lnTo>
                      <a:lnTo>
                        <a:pt x="481659" y="619804"/>
                      </a:lnTo>
                      <a:lnTo>
                        <a:pt x="481659" y="19050"/>
                      </a:lnTo>
                      <a:close/>
                      <a:moveTo>
                        <a:pt x="249199" y="0"/>
                      </a:moveTo>
                      <a:lnTo>
                        <a:pt x="491184" y="0"/>
                      </a:lnTo>
                      <a:cubicBezTo>
                        <a:pt x="496444" y="0"/>
                        <a:pt x="500709" y="4265"/>
                        <a:pt x="500709" y="9525"/>
                      </a:cubicBezTo>
                      <a:lnTo>
                        <a:pt x="500709" y="243529"/>
                      </a:lnTo>
                      <a:lnTo>
                        <a:pt x="661606" y="243529"/>
                      </a:lnTo>
                      <a:cubicBezTo>
                        <a:pt x="664480" y="243529"/>
                        <a:pt x="667206" y="244827"/>
                        <a:pt x="669015" y="247064"/>
                      </a:cubicBezTo>
                      <a:lnTo>
                        <a:pt x="723932" y="314994"/>
                      </a:lnTo>
                      <a:cubicBezTo>
                        <a:pt x="725300" y="316692"/>
                        <a:pt x="726048" y="318804"/>
                        <a:pt x="726048" y="320985"/>
                      </a:cubicBezTo>
                      <a:lnTo>
                        <a:pt x="726048" y="397803"/>
                      </a:lnTo>
                      <a:cubicBezTo>
                        <a:pt x="726048" y="403064"/>
                        <a:pt x="721784" y="407328"/>
                        <a:pt x="716523" y="407328"/>
                      </a:cubicBezTo>
                      <a:lnTo>
                        <a:pt x="695157" y="407328"/>
                      </a:lnTo>
                      <a:lnTo>
                        <a:pt x="695157" y="619804"/>
                      </a:lnTo>
                      <a:lnTo>
                        <a:pt x="730857" y="619804"/>
                      </a:lnTo>
                      <a:cubicBezTo>
                        <a:pt x="736118" y="619804"/>
                        <a:pt x="740382" y="624069"/>
                        <a:pt x="740382" y="629329"/>
                      </a:cubicBezTo>
                      <a:lnTo>
                        <a:pt x="740382" y="675847"/>
                      </a:lnTo>
                      <a:cubicBezTo>
                        <a:pt x="740382" y="681107"/>
                        <a:pt x="736118" y="685372"/>
                        <a:pt x="730857" y="685372"/>
                      </a:cubicBezTo>
                      <a:lnTo>
                        <a:pt x="9525" y="685372"/>
                      </a:lnTo>
                      <a:cubicBezTo>
                        <a:pt x="4265" y="685372"/>
                        <a:pt x="0" y="681107"/>
                        <a:pt x="0" y="675847"/>
                      </a:cubicBezTo>
                      <a:lnTo>
                        <a:pt x="0" y="629329"/>
                      </a:lnTo>
                      <a:cubicBezTo>
                        <a:pt x="0" y="624069"/>
                        <a:pt x="4265" y="619804"/>
                        <a:pt x="9525" y="619804"/>
                      </a:cubicBezTo>
                      <a:lnTo>
                        <a:pt x="50373" y="619804"/>
                      </a:lnTo>
                      <a:lnTo>
                        <a:pt x="50373" y="268500"/>
                      </a:lnTo>
                      <a:cubicBezTo>
                        <a:pt x="50373" y="265528"/>
                        <a:pt x="51764" y="262723"/>
                        <a:pt x="54127" y="260923"/>
                      </a:cubicBezTo>
                      <a:lnTo>
                        <a:pt x="239674" y="119619"/>
                      </a:lnTo>
                      <a:lnTo>
                        <a:pt x="239674" y="9525"/>
                      </a:lnTo>
                      <a:cubicBezTo>
                        <a:pt x="239674" y="4265"/>
                        <a:pt x="243938" y="0"/>
                        <a:pt x="24919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9137134C-7200-4D5C-9965-58CB659B6EB6}"/>
                  </a:ext>
                </a:extLst>
              </p:cNvPr>
              <p:cNvGrpSpPr/>
              <p:nvPr/>
            </p:nvGrpSpPr>
            <p:grpSpPr>
              <a:xfrm>
                <a:off x="6462749" y="3567699"/>
                <a:ext cx="1134589" cy="1134773"/>
                <a:chOff x="6462749" y="3567699"/>
                <a:chExt cx="1134589" cy="1134773"/>
              </a:xfrm>
            </p:grpSpPr>
            <p:sp>
              <p:nvSpPr>
                <p:cNvPr id="122" name="Google Shape;417;p20">
                  <a:extLst>
                    <a:ext uri="{FF2B5EF4-FFF2-40B4-BE49-F238E27FC236}">
                      <a16:creationId xmlns:a16="http://schemas.microsoft.com/office/drawing/2014/main" id="{6CCE4032-9085-4957-BC9C-8CAB8C934D58}"/>
                    </a:ext>
                  </a:extLst>
                </p:cNvPr>
                <p:cNvSpPr/>
                <p:nvPr/>
              </p:nvSpPr>
              <p:spPr>
                <a:xfrm>
                  <a:off x="6462749" y="3567699"/>
                  <a:ext cx="1134589" cy="1134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9" h="6160" extrusionOk="0">
                      <a:moveTo>
                        <a:pt x="3080" y="1"/>
                      </a:moveTo>
                      <a:cubicBezTo>
                        <a:pt x="1379" y="1"/>
                        <a:pt x="1" y="1379"/>
                        <a:pt x="1" y="3080"/>
                      </a:cubicBezTo>
                      <a:cubicBezTo>
                        <a:pt x="1" y="4783"/>
                        <a:pt x="1379" y="6159"/>
                        <a:pt x="3080" y="6159"/>
                      </a:cubicBezTo>
                      <a:cubicBezTo>
                        <a:pt x="4783" y="6159"/>
                        <a:pt x="6159" y="4783"/>
                        <a:pt x="6159" y="3080"/>
                      </a:cubicBezTo>
                      <a:cubicBezTo>
                        <a:pt x="6159" y="1379"/>
                        <a:pt x="4783" y="1"/>
                        <a:pt x="30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59A84A09-DE8A-48B8-9B27-A6AD97148560}"/>
                    </a:ext>
                  </a:extLst>
                </p:cNvPr>
                <p:cNvSpPr/>
                <p:nvPr/>
              </p:nvSpPr>
              <p:spPr>
                <a:xfrm>
                  <a:off x="6763756" y="3797409"/>
                  <a:ext cx="532574" cy="675352"/>
                </a:xfrm>
                <a:custGeom>
                  <a:avLst/>
                  <a:gdLst>
                    <a:gd name="connsiteX0" fmla="*/ 144217 w 664034"/>
                    <a:gd name="connsiteY0" fmla="*/ 712213 h 842056"/>
                    <a:gd name="connsiteX1" fmla="*/ 385171 w 664034"/>
                    <a:gd name="connsiteY1" fmla="*/ 712213 h 842056"/>
                    <a:gd name="connsiteX2" fmla="*/ 399459 w 664034"/>
                    <a:gd name="connsiteY2" fmla="*/ 726500 h 842056"/>
                    <a:gd name="connsiteX3" fmla="*/ 385171 w 664034"/>
                    <a:gd name="connsiteY3" fmla="*/ 740788 h 842056"/>
                    <a:gd name="connsiteX4" fmla="*/ 144217 w 664034"/>
                    <a:gd name="connsiteY4" fmla="*/ 740788 h 842056"/>
                    <a:gd name="connsiteX5" fmla="*/ 129930 w 664034"/>
                    <a:gd name="connsiteY5" fmla="*/ 726500 h 842056"/>
                    <a:gd name="connsiteX6" fmla="*/ 144217 w 664034"/>
                    <a:gd name="connsiteY6" fmla="*/ 712213 h 842056"/>
                    <a:gd name="connsiteX7" fmla="*/ 144217 w 664034"/>
                    <a:gd name="connsiteY7" fmla="*/ 634269 h 842056"/>
                    <a:gd name="connsiteX8" fmla="*/ 526894 w 664034"/>
                    <a:gd name="connsiteY8" fmla="*/ 634269 h 842056"/>
                    <a:gd name="connsiteX9" fmla="*/ 541181 w 664034"/>
                    <a:gd name="connsiteY9" fmla="*/ 648556 h 842056"/>
                    <a:gd name="connsiteX10" fmla="*/ 526894 w 664034"/>
                    <a:gd name="connsiteY10" fmla="*/ 662844 h 842056"/>
                    <a:gd name="connsiteX11" fmla="*/ 144217 w 664034"/>
                    <a:gd name="connsiteY11" fmla="*/ 662844 h 842056"/>
                    <a:gd name="connsiteX12" fmla="*/ 129930 w 664034"/>
                    <a:gd name="connsiteY12" fmla="*/ 648556 h 842056"/>
                    <a:gd name="connsiteX13" fmla="*/ 144217 w 664034"/>
                    <a:gd name="connsiteY13" fmla="*/ 634269 h 842056"/>
                    <a:gd name="connsiteX14" fmla="*/ 144217 w 664034"/>
                    <a:gd name="connsiteY14" fmla="*/ 563384 h 842056"/>
                    <a:gd name="connsiteX15" fmla="*/ 526894 w 664034"/>
                    <a:gd name="connsiteY15" fmla="*/ 563384 h 842056"/>
                    <a:gd name="connsiteX16" fmla="*/ 541181 w 664034"/>
                    <a:gd name="connsiteY16" fmla="*/ 577671 h 842056"/>
                    <a:gd name="connsiteX17" fmla="*/ 526894 w 664034"/>
                    <a:gd name="connsiteY17" fmla="*/ 591959 h 842056"/>
                    <a:gd name="connsiteX18" fmla="*/ 144217 w 664034"/>
                    <a:gd name="connsiteY18" fmla="*/ 591959 h 842056"/>
                    <a:gd name="connsiteX19" fmla="*/ 129930 w 664034"/>
                    <a:gd name="connsiteY19" fmla="*/ 577671 h 842056"/>
                    <a:gd name="connsiteX20" fmla="*/ 144217 w 664034"/>
                    <a:gd name="connsiteY20" fmla="*/ 563384 h 842056"/>
                    <a:gd name="connsiteX21" fmla="*/ 327536 w 664034"/>
                    <a:gd name="connsiteY21" fmla="*/ 294340 h 842056"/>
                    <a:gd name="connsiteX22" fmla="*/ 327536 w 664034"/>
                    <a:gd name="connsiteY22" fmla="*/ 325036 h 842056"/>
                    <a:gd name="connsiteX23" fmla="*/ 306923 w 664034"/>
                    <a:gd name="connsiteY23" fmla="*/ 345649 h 842056"/>
                    <a:gd name="connsiteX24" fmla="*/ 276227 w 664034"/>
                    <a:gd name="connsiteY24" fmla="*/ 345649 h 842056"/>
                    <a:gd name="connsiteX25" fmla="*/ 276227 w 664034"/>
                    <a:gd name="connsiteY25" fmla="*/ 370355 h 842056"/>
                    <a:gd name="connsiteX26" fmla="*/ 306923 w 664034"/>
                    <a:gd name="connsiteY26" fmla="*/ 370355 h 842056"/>
                    <a:gd name="connsiteX27" fmla="*/ 327536 w 664034"/>
                    <a:gd name="connsiteY27" fmla="*/ 390968 h 842056"/>
                    <a:gd name="connsiteX28" fmla="*/ 327536 w 664034"/>
                    <a:gd name="connsiteY28" fmla="*/ 421665 h 842056"/>
                    <a:gd name="connsiteX29" fmla="*/ 352242 w 664034"/>
                    <a:gd name="connsiteY29" fmla="*/ 421665 h 842056"/>
                    <a:gd name="connsiteX30" fmla="*/ 352242 w 664034"/>
                    <a:gd name="connsiteY30" fmla="*/ 390968 h 842056"/>
                    <a:gd name="connsiteX31" fmla="*/ 372855 w 664034"/>
                    <a:gd name="connsiteY31" fmla="*/ 370355 h 842056"/>
                    <a:gd name="connsiteX32" fmla="*/ 403551 w 664034"/>
                    <a:gd name="connsiteY32" fmla="*/ 370355 h 842056"/>
                    <a:gd name="connsiteX33" fmla="*/ 403551 w 664034"/>
                    <a:gd name="connsiteY33" fmla="*/ 345649 h 842056"/>
                    <a:gd name="connsiteX34" fmla="*/ 372855 w 664034"/>
                    <a:gd name="connsiteY34" fmla="*/ 345649 h 842056"/>
                    <a:gd name="connsiteX35" fmla="*/ 352242 w 664034"/>
                    <a:gd name="connsiteY35" fmla="*/ 325036 h 842056"/>
                    <a:gd name="connsiteX36" fmla="*/ 352242 w 664034"/>
                    <a:gd name="connsiteY36" fmla="*/ 294340 h 842056"/>
                    <a:gd name="connsiteX37" fmla="*/ 319574 w 664034"/>
                    <a:gd name="connsiteY37" fmla="*/ 265765 h 842056"/>
                    <a:gd name="connsiteX38" fmla="*/ 360204 w 664034"/>
                    <a:gd name="connsiteY38" fmla="*/ 265765 h 842056"/>
                    <a:gd name="connsiteX39" fmla="*/ 380817 w 664034"/>
                    <a:gd name="connsiteY39" fmla="*/ 286378 h 842056"/>
                    <a:gd name="connsiteX40" fmla="*/ 380817 w 664034"/>
                    <a:gd name="connsiteY40" fmla="*/ 317074 h 842056"/>
                    <a:gd name="connsiteX41" fmla="*/ 411513 w 664034"/>
                    <a:gd name="connsiteY41" fmla="*/ 317074 h 842056"/>
                    <a:gd name="connsiteX42" fmla="*/ 432126 w 664034"/>
                    <a:gd name="connsiteY42" fmla="*/ 337687 h 842056"/>
                    <a:gd name="connsiteX43" fmla="*/ 432126 w 664034"/>
                    <a:gd name="connsiteY43" fmla="*/ 378317 h 842056"/>
                    <a:gd name="connsiteX44" fmla="*/ 411513 w 664034"/>
                    <a:gd name="connsiteY44" fmla="*/ 398930 h 842056"/>
                    <a:gd name="connsiteX45" fmla="*/ 380817 w 664034"/>
                    <a:gd name="connsiteY45" fmla="*/ 398930 h 842056"/>
                    <a:gd name="connsiteX46" fmla="*/ 380817 w 664034"/>
                    <a:gd name="connsiteY46" fmla="*/ 429626 h 842056"/>
                    <a:gd name="connsiteX47" fmla="*/ 360204 w 664034"/>
                    <a:gd name="connsiteY47" fmla="*/ 450239 h 842056"/>
                    <a:gd name="connsiteX48" fmla="*/ 319574 w 664034"/>
                    <a:gd name="connsiteY48" fmla="*/ 450239 h 842056"/>
                    <a:gd name="connsiteX49" fmla="*/ 298961 w 664034"/>
                    <a:gd name="connsiteY49" fmla="*/ 429626 h 842056"/>
                    <a:gd name="connsiteX50" fmla="*/ 298961 w 664034"/>
                    <a:gd name="connsiteY50" fmla="*/ 398930 h 842056"/>
                    <a:gd name="connsiteX51" fmla="*/ 268265 w 664034"/>
                    <a:gd name="connsiteY51" fmla="*/ 398930 h 842056"/>
                    <a:gd name="connsiteX52" fmla="*/ 247652 w 664034"/>
                    <a:gd name="connsiteY52" fmla="*/ 378317 h 842056"/>
                    <a:gd name="connsiteX53" fmla="*/ 247652 w 664034"/>
                    <a:gd name="connsiteY53" fmla="*/ 337687 h 842056"/>
                    <a:gd name="connsiteX54" fmla="*/ 268265 w 664034"/>
                    <a:gd name="connsiteY54" fmla="*/ 317074 h 842056"/>
                    <a:gd name="connsiteX55" fmla="*/ 298961 w 664034"/>
                    <a:gd name="connsiteY55" fmla="*/ 317074 h 842056"/>
                    <a:gd name="connsiteX56" fmla="*/ 298961 w 664034"/>
                    <a:gd name="connsiteY56" fmla="*/ 286378 h 842056"/>
                    <a:gd name="connsiteX57" fmla="*/ 319574 w 664034"/>
                    <a:gd name="connsiteY57" fmla="*/ 265765 h 842056"/>
                    <a:gd name="connsiteX58" fmla="*/ 344090 w 664034"/>
                    <a:gd name="connsiteY58" fmla="*/ 223466 h 842056"/>
                    <a:gd name="connsiteX59" fmla="*/ 209550 w 664034"/>
                    <a:gd name="connsiteY59" fmla="*/ 357968 h 842056"/>
                    <a:gd name="connsiteX60" fmla="*/ 344090 w 664034"/>
                    <a:gd name="connsiteY60" fmla="*/ 492509 h 842056"/>
                    <a:gd name="connsiteX61" fmla="*/ 478631 w 664034"/>
                    <a:gd name="connsiteY61" fmla="*/ 357968 h 842056"/>
                    <a:gd name="connsiteX62" fmla="*/ 344090 w 664034"/>
                    <a:gd name="connsiteY62" fmla="*/ 223466 h 842056"/>
                    <a:gd name="connsiteX63" fmla="*/ 344090 w 664034"/>
                    <a:gd name="connsiteY63" fmla="*/ 194891 h 842056"/>
                    <a:gd name="connsiteX64" fmla="*/ 507206 w 664034"/>
                    <a:gd name="connsiteY64" fmla="*/ 357968 h 842056"/>
                    <a:gd name="connsiteX65" fmla="*/ 344090 w 664034"/>
                    <a:gd name="connsiteY65" fmla="*/ 521084 h 842056"/>
                    <a:gd name="connsiteX66" fmla="*/ 180975 w 664034"/>
                    <a:gd name="connsiteY66" fmla="*/ 357968 h 842056"/>
                    <a:gd name="connsiteX67" fmla="*/ 344090 w 664034"/>
                    <a:gd name="connsiteY67" fmla="*/ 194891 h 842056"/>
                    <a:gd name="connsiteX68" fmla="*/ 68349 w 664034"/>
                    <a:gd name="connsiteY68" fmla="*/ 122373 h 842056"/>
                    <a:gd name="connsiteX69" fmla="*/ 40518 w 664034"/>
                    <a:gd name="connsiteY69" fmla="*/ 132158 h 842056"/>
                    <a:gd name="connsiteX70" fmla="*/ 40519 w 664034"/>
                    <a:gd name="connsiteY70" fmla="*/ 132159 h 842056"/>
                    <a:gd name="connsiteX71" fmla="*/ 28650 w 664034"/>
                    <a:gd name="connsiteY71" fmla="*/ 152511 h 842056"/>
                    <a:gd name="connsiteX72" fmla="*/ 28650 w 664034"/>
                    <a:gd name="connsiteY72" fmla="*/ 199801 h 842056"/>
                    <a:gd name="connsiteX73" fmla="*/ 28575 w 664034"/>
                    <a:gd name="connsiteY73" fmla="*/ 199982 h 842056"/>
                    <a:gd name="connsiteX74" fmla="*/ 28575 w 664034"/>
                    <a:gd name="connsiteY74" fmla="*/ 728662 h 842056"/>
                    <a:gd name="connsiteX75" fmla="*/ 28574 w 664034"/>
                    <a:gd name="connsiteY75" fmla="*/ 728664 h 842056"/>
                    <a:gd name="connsiteX76" fmla="*/ 28574 w 664034"/>
                    <a:gd name="connsiteY76" fmla="*/ 784101 h 842056"/>
                    <a:gd name="connsiteX77" fmla="*/ 37727 w 664034"/>
                    <a:gd name="connsiteY77" fmla="*/ 804342 h 842056"/>
                    <a:gd name="connsiteX78" fmla="*/ 67120 w 664034"/>
                    <a:gd name="connsiteY78" fmla="*/ 813309 h 842056"/>
                    <a:gd name="connsiteX79" fmla="*/ 68683 w 664034"/>
                    <a:gd name="connsiteY79" fmla="*/ 813235 h 842056"/>
                    <a:gd name="connsiteX80" fmla="*/ 363217 w 664034"/>
                    <a:gd name="connsiteY80" fmla="*/ 813235 h 842056"/>
                    <a:gd name="connsiteX81" fmla="*/ 363405 w 664034"/>
                    <a:gd name="connsiteY81" fmla="*/ 813157 h 842056"/>
                    <a:gd name="connsiteX82" fmla="*/ 594796 w 664034"/>
                    <a:gd name="connsiteY82" fmla="*/ 813157 h 842056"/>
                    <a:gd name="connsiteX83" fmla="*/ 626236 w 664034"/>
                    <a:gd name="connsiteY83" fmla="*/ 802330 h 842056"/>
                    <a:gd name="connsiteX84" fmla="*/ 632710 w 664034"/>
                    <a:gd name="connsiteY84" fmla="*/ 792768 h 842056"/>
                    <a:gd name="connsiteX85" fmla="*/ 635464 w 664034"/>
                    <a:gd name="connsiteY85" fmla="*/ 781048 h 842056"/>
                    <a:gd name="connsiteX86" fmla="*/ 635464 w 664034"/>
                    <a:gd name="connsiteY86" fmla="*/ 700464 h 842056"/>
                    <a:gd name="connsiteX87" fmla="*/ 635308 w 664034"/>
                    <a:gd name="connsiteY87" fmla="*/ 700087 h 842056"/>
                    <a:gd name="connsiteX88" fmla="*/ 635308 w 664034"/>
                    <a:gd name="connsiteY88" fmla="*/ 271462 h 842056"/>
                    <a:gd name="connsiteX89" fmla="*/ 635308 w 664034"/>
                    <a:gd name="connsiteY89" fmla="*/ 152809 h 842056"/>
                    <a:gd name="connsiteX90" fmla="*/ 598845 w 664034"/>
                    <a:gd name="connsiteY90" fmla="*/ 123825 h 842056"/>
                    <a:gd name="connsiteX91" fmla="*/ 532882 w 664034"/>
                    <a:gd name="connsiteY91" fmla="*/ 123825 h 842056"/>
                    <a:gd name="connsiteX92" fmla="*/ 532882 w 664034"/>
                    <a:gd name="connsiteY92" fmla="*/ 132048 h 842056"/>
                    <a:gd name="connsiteX93" fmla="*/ 488903 w 664034"/>
                    <a:gd name="connsiteY93" fmla="*/ 173869 h 842056"/>
                    <a:gd name="connsiteX94" fmla="*/ 186856 w 664034"/>
                    <a:gd name="connsiteY94" fmla="*/ 173869 h 842056"/>
                    <a:gd name="connsiteX95" fmla="*/ 142877 w 664034"/>
                    <a:gd name="connsiteY95" fmla="*/ 132048 h 842056"/>
                    <a:gd name="connsiteX96" fmla="*/ 142877 w 664034"/>
                    <a:gd name="connsiteY96" fmla="*/ 122373 h 842056"/>
                    <a:gd name="connsiteX97" fmla="*/ 68684 w 664034"/>
                    <a:gd name="connsiteY97" fmla="*/ 122373 h 842056"/>
                    <a:gd name="connsiteX98" fmla="*/ 337918 w 664034"/>
                    <a:gd name="connsiteY98" fmla="*/ 77095 h 842056"/>
                    <a:gd name="connsiteX99" fmla="*/ 323854 w 664034"/>
                    <a:gd name="connsiteY99" fmla="*/ 91122 h 842056"/>
                    <a:gd name="connsiteX100" fmla="*/ 337918 w 664034"/>
                    <a:gd name="connsiteY100" fmla="*/ 105187 h 842056"/>
                    <a:gd name="connsiteX101" fmla="*/ 351983 w 664034"/>
                    <a:gd name="connsiteY101" fmla="*/ 91122 h 842056"/>
                    <a:gd name="connsiteX102" fmla="*/ 337918 w 664034"/>
                    <a:gd name="connsiteY102" fmla="*/ 77095 h 842056"/>
                    <a:gd name="connsiteX103" fmla="*/ 337918 w 664034"/>
                    <a:gd name="connsiteY103" fmla="*/ 48520 h 842056"/>
                    <a:gd name="connsiteX104" fmla="*/ 380558 w 664034"/>
                    <a:gd name="connsiteY104" fmla="*/ 91122 h 842056"/>
                    <a:gd name="connsiteX105" fmla="*/ 337918 w 664034"/>
                    <a:gd name="connsiteY105" fmla="*/ 133762 h 842056"/>
                    <a:gd name="connsiteX106" fmla="*/ 295279 w 664034"/>
                    <a:gd name="connsiteY106" fmla="*/ 91122 h 842056"/>
                    <a:gd name="connsiteX107" fmla="*/ 337918 w 664034"/>
                    <a:gd name="connsiteY107" fmla="*/ 48520 h 842056"/>
                    <a:gd name="connsiteX108" fmla="*/ 337880 w 664034"/>
                    <a:gd name="connsiteY108" fmla="*/ 28575 h 842056"/>
                    <a:gd name="connsiteX109" fmla="*/ 273996 w 664034"/>
                    <a:gd name="connsiteY109" fmla="*/ 52164 h 842056"/>
                    <a:gd name="connsiteX110" fmla="*/ 272768 w 664034"/>
                    <a:gd name="connsiteY110" fmla="*/ 53578 h 842056"/>
                    <a:gd name="connsiteX111" fmla="*/ 272805 w 664034"/>
                    <a:gd name="connsiteY111" fmla="*/ 53578 h 842056"/>
                    <a:gd name="connsiteX112" fmla="*/ 272024 w 664034"/>
                    <a:gd name="connsiteY112" fmla="*/ 54620 h 842056"/>
                    <a:gd name="connsiteX113" fmla="*/ 269977 w 664034"/>
                    <a:gd name="connsiteY113" fmla="*/ 57783 h 842056"/>
                    <a:gd name="connsiteX114" fmla="*/ 268340 w 664034"/>
                    <a:gd name="connsiteY114" fmla="*/ 60573 h 842056"/>
                    <a:gd name="connsiteX115" fmla="*/ 264359 w 664034"/>
                    <a:gd name="connsiteY115" fmla="*/ 67159 h 842056"/>
                    <a:gd name="connsiteX116" fmla="*/ 256360 w 664034"/>
                    <a:gd name="connsiteY116" fmla="*/ 77615 h 842056"/>
                    <a:gd name="connsiteX117" fmla="*/ 239765 w 664034"/>
                    <a:gd name="connsiteY117" fmla="*/ 85279 h 842056"/>
                    <a:gd name="connsiteX118" fmla="*/ 186857 w 664034"/>
                    <a:gd name="connsiteY118" fmla="*/ 85279 h 842056"/>
                    <a:gd name="connsiteX119" fmla="*/ 174802 w 664034"/>
                    <a:gd name="connsiteY119" fmla="*/ 88851 h 842056"/>
                    <a:gd name="connsiteX120" fmla="*/ 171453 w 664034"/>
                    <a:gd name="connsiteY120" fmla="*/ 95772 h 842056"/>
                    <a:gd name="connsiteX121" fmla="*/ 171453 w 664034"/>
                    <a:gd name="connsiteY121" fmla="*/ 132048 h 842056"/>
                    <a:gd name="connsiteX122" fmla="*/ 186857 w 664034"/>
                    <a:gd name="connsiteY122" fmla="*/ 145294 h 842056"/>
                    <a:gd name="connsiteX123" fmla="*/ 488904 w 664034"/>
                    <a:gd name="connsiteY123" fmla="*/ 145294 h 842056"/>
                    <a:gd name="connsiteX124" fmla="*/ 504308 w 664034"/>
                    <a:gd name="connsiteY124" fmla="*/ 132048 h 842056"/>
                    <a:gd name="connsiteX125" fmla="*/ 504308 w 664034"/>
                    <a:gd name="connsiteY125" fmla="*/ 95772 h 842056"/>
                    <a:gd name="connsiteX126" fmla="*/ 500960 w 664034"/>
                    <a:gd name="connsiteY126" fmla="*/ 88851 h 842056"/>
                    <a:gd name="connsiteX127" fmla="*/ 488905 w 664034"/>
                    <a:gd name="connsiteY127" fmla="*/ 85279 h 842056"/>
                    <a:gd name="connsiteX128" fmla="*/ 432723 w 664034"/>
                    <a:gd name="connsiteY128" fmla="*/ 85279 h 842056"/>
                    <a:gd name="connsiteX129" fmla="*/ 416128 w 664034"/>
                    <a:gd name="connsiteY129" fmla="*/ 77615 h 842056"/>
                    <a:gd name="connsiteX130" fmla="*/ 408129 w 664034"/>
                    <a:gd name="connsiteY130" fmla="*/ 67159 h 842056"/>
                    <a:gd name="connsiteX131" fmla="*/ 404185 w 664034"/>
                    <a:gd name="connsiteY131" fmla="*/ 60573 h 842056"/>
                    <a:gd name="connsiteX132" fmla="*/ 402510 w 664034"/>
                    <a:gd name="connsiteY132" fmla="*/ 57783 h 842056"/>
                    <a:gd name="connsiteX133" fmla="*/ 400464 w 664034"/>
                    <a:gd name="connsiteY133" fmla="*/ 54620 h 842056"/>
                    <a:gd name="connsiteX134" fmla="*/ 399683 w 664034"/>
                    <a:gd name="connsiteY134" fmla="*/ 53578 h 842056"/>
                    <a:gd name="connsiteX135" fmla="*/ 399720 w 664034"/>
                    <a:gd name="connsiteY135" fmla="*/ 53578 h 842056"/>
                    <a:gd name="connsiteX136" fmla="*/ 398529 w 664034"/>
                    <a:gd name="connsiteY136" fmla="*/ 52239 h 842056"/>
                    <a:gd name="connsiteX137" fmla="*/ 337882 w 664034"/>
                    <a:gd name="connsiteY137" fmla="*/ 28575 h 842056"/>
                    <a:gd name="connsiteX138" fmla="*/ 336986 w 664034"/>
                    <a:gd name="connsiteY138" fmla="*/ 0 h 842056"/>
                    <a:gd name="connsiteX139" fmla="*/ 336987 w 664034"/>
                    <a:gd name="connsiteY139" fmla="*/ 0 h 842056"/>
                    <a:gd name="connsiteX140" fmla="*/ 337880 w 664034"/>
                    <a:gd name="connsiteY140" fmla="*/ 0 h 842056"/>
                    <a:gd name="connsiteX141" fmla="*/ 338513 w 664034"/>
                    <a:gd name="connsiteY141" fmla="*/ 0 h 842056"/>
                    <a:gd name="connsiteX142" fmla="*/ 420740 w 664034"/>
                    <a:gd name="connsiteY142" fmla="*/ 34268 h 842056"/>
                    <a:gd name="connsiteX143" fmla="*/ 426954 w 664034"/>
                    <a:gd name="connsiteY143" fmla="*/ 42974 h 842056"/>
                    <a:gd name="connsiteX144" fmla="*/ 429149 w 664034"/>
                    <a:gd name="connsiteY144" fmla="*/ 46732 h 842056"/>
                    <a:gd name="connsiteX145" fmla="*/ 432274 w 664034"/>
                    <a:gd name="connsiteY145" fmla="*/ 51904 h 842056"/>
                    <a:gd name="connsiteX146" fmla="*/ 435697 w 664034"/>
                    <a:gd name="connsiteY146" fmla="*/ 56704 h 842056"/>
                    <a:gd name="connsiteX147" fmla="*/ 488903 w 664034"/>
                    <a:gd name="connsiteY147" fmla="*/ 56704 h 842056"/>
                    <a:gd name="connsiteX148" fmla="*/ 528998 w 664034"/>
                    <a:gd name="connsiteY148" fmla="*/ 78773 h 842056"/>
                    <a:gd name="connsiteX149" fmla="*/ 532763 w 664034"/>
                    <a:gd name="connsiteY149" fmla="*/ 95250 h 842056"/>
                    <a:gd name="connsiteX150" fmla="*/ 598845 w 664034"/>
                    <a:gd name="connsiteY150" fmla="*/ 95250 h 842056"/>
                    <a:gd name="connsiteX151" fmla="*/ 663883 w 664034"/>
                    <a:gd name="connsiteY151" fmla="*/ 152809 h 842056"/>
                    <a:gd name="connsiteX152" fmla="*/ 663883 w 664034"/>
                    <a:gd name="connsiteY152" fmla="*/ 271462 h 842056"/>
                    <a:gd name="connsiteX153" fmla="*/ 663883 w 664034"/>
                    <a:gd name="connsiteY153" fmla="*/ 695665 h 842056"/>
                    <a:gd name="connsiteX154" fmla="*/ 664034 w 664034"/>
                    <a:gd name="connsiteY154" fmla="*/ 696029 h 842056"/>
                    <a:gd name="connsiteX155" fmla="*/ 664034 w 664034"/>
                    <a:gd name="connsiteY155" fmla="*/ 781048 h 842056"/>
                    <a:gd name="connsiteX156" fmla="*/ 659123 w 664034"/>
                    <a:gd name="connsiteY156" fmla="*/ 803744 h 842056"/>
                    <a:gd name="connsiteX157" fmla="*/ 643273 w 664034"/>
                    <a:gd name="connsiteY157" fmla="*/ 825249 h 842056"/>
                    <a:gd name="connsiteX158" fmla="*/ 643235 w 664034"/>
                    <a:gd name="connsiteY158" fmla="*/ 825286 h 842056"/>
                    <a:gd name="connsiteX159" fmla="*/ 596615 w 664034"/>
                    <a:gd name="connsiteY159" fmla="*/ 841695 h 842056"/>
                    <a:gd name="connsiteX160" fmla="*/ 595425 w 664034"/>
                    <a:gd name="connsiteY160" fmla="*/ 841732 h 842056"/>
                    <a:gd name="connsiteX161" fmla="*/ 363517 w 664034"/>
                    <a:gd name="connsiteY161" fmla="*/ 841732 h 842056"/>
                    <a:gd name="connsiteX162" fmla="*/ 363329 w 664034"/>
                    <a:gd name="connsiteY162" fmla="*/ 841810 h 842056"/>
                    <a:gd name="connsiteX163" fmla="*/ 69435 w 664034"/>
                    <a:gd name="connsiteY163" fmla="*/ 841810 h 842056"/>
                    <a:gd name="connsiteX164" fmla="*/ 18350 w 664034"/>
                    <a:gd name="connsiteY164" fmla="*/ 825327 h 842056"/>
                    <a:gd name="connsiteX165" fmla="*/ 18313 w 664034"/>
                    <a:gd name="connsiteY165" fmla="*/ 825327 h 842056"/>
                    <a:gd name="connsiteX166" fmla="*/ 7 w 664034"/>
                    <a:gd name="connsiteY166" fmla="*/ 784101 h 842056"/>
                    <a:gd name="connsiteX167" fmla="*/ 7 w 664034"/>
                    <a:gd name="connsiteY167" fmla="*/ 728679 h 842056"/>
                    <a:gd name="connsiteX168" fmla="*/ 0 w 664034"/>
                    <a:gd name="connsiteY168" fmla="*/ 728662 h 842056"/>
                    <a:gd name="connsiteX169" fmla="*/ 0 w 664034"/>
                    <a:gd name="connsiteY169" fmla="*/ 195262 h 842056"/>
                    <a:gd name="connsiteX170" fmla="*/ 75 w 664034"/>
                    <a:gd name="connsiteY170" fmla="*/ 195081 h 842056"/>
                    <a:gd name="connsiteX171" fmla="*/ 75 w 664034"/>
                    <a:gd name="connsiteY171" fmla="*/ 151395 h 842056"/>
                    <a:gd name="connsiteX172" fmla="*/ 224 w 664034"/>
                    <a:gd name="connsiteY172" fmla="*/ 149386 h 842056"/>
                    <a:gd name="connsiteX173" fmla="*/ 22064 w 664034"/>
                    <a:gd name="connsiteY173" fmla="*/ 110318 h 842056"/>
                    <a:gd name="connsiteX174" fmla="*/ 22102 w 664034"/>
                    <a:gd name="connsiteY174" fmla="*/ 110318 h 842056"/>
                    <a:gd name="connsiteX175" fmla="*/ 68833 w 664034"/>
                    <a:gd name="connsiteY175" fmla="*/ 93798 h 842056"/>
                    <a:gd name="connsiteX176" fmla="*/ 143328 w 664034"/>
                    <a:gd name="connsiteY176" fmla="*/ 93798 h 842056"/>
                    <a:gd name="connsiteX177" fmla="*/ 146761 w 664034"/>
                    <a:gd name="connsiteY177" fmla="*/ 78773 h 842056"/>
                    <a:gd name="connsiteX178" fmla="*/ 186856 w 664034"/>
                    <a:gd name="connsiteY178" fmla="*/ 56704 h 842056"/>
                    <a:gd name="connsiteX179" fmla="*/ 236788 w 664034"/>
                    <a:gd name="connsiteY179" fmla="*/ 56704 h 842056"/>
                    <a:gd name="connsiteX180" fmla="*/ 240211 w 664034"/>
                    <a:gd name="connsiteY180" fmla="*/ 51904 h 842056"/>
                    <a:gd name="connsiteX181" fmla="*/ 243336 w 664034"/>
                    <a:gd name="connsiteY181" fmla="*/ 46732 h 842056"/>
                    <a:gd name="connsiteX182" fmla="*/ 245568 w 664034"/>
                    <a:gd name="connsiteY182" fmla="*/ 42974 h 842056"/>
                    <a:gd name="connsiteX183" fmla="*/ 251708 w 664034"/>
                    <a:gd name="connsiteY183" fmla="*/ 34305 h 842056"/>
                    <a:gd name="connsiteX184" fmla="*/ 336986 w 664034"/>
                    <a:gd name="connsiteY184" fmla="*/ 0 h 842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</a:cxnLst>
                  <a:rect l="l" t="t" r="r" b="b"/>
                  <a:pathLst>
                    <a:path w="664034" h="842056">
                      <a:moveTo>
                        <a:pt x="144217" y="712213"/>
                      </a:moveTo>
                      <a:lnTo>
                        <a:pt x="385171" y="712213"/>
                      </a:lnTo>
                      <a:cubicBezTo>
                        <a:pt x="393059" y="712213"/>
                        <a:pt x="399459" y="718612"/>
                        <a:pt x="399459" y="726500"/>
                      </a:cubicBezTo>
                      <a:cubicBezTo>
                        <a:pt x="399459" y="734388"/>
                        <a:pt x="393059" y="740788"/>
                        <a:pt x="385171" y="740788"/>
                      </a:cubicBezTo>
                      <a:lnTo>
                        <a:pt x="144217" y="740788"/>
                      </a:lnTo>
                      <a:cubicBezTo>
                        <a:pt x="136329" y="740788"/>
                        <a:pt x="129930" y="734388"/>
                        <a:pt x="129930" y="726500"/>
                      </a:cubicBezTo>
                      <a:cubicBezTo>
                        <a:pt x="129930" y="718612"/>
                        <a:pt x="136329" y="712213"/>
                        <a:pt x="144217" y="712213"/>
                      </a:cubicBezTo>
                      <a:close/>
                      <a:moveTo>
                        <a:pt x="144217" y="634269"/>
                      </a:moveTo>
                      <a:lnTo>
                        <a:pt x="526894" y="634269"/>
                      </a:lnTo>
                      <a:cubicBezTo>
                        <a:pt x="534781" y="634269"/>
                        <a:pt x="541181" y="640668"/>
                        <a:pt x="541181" y="648556"/>
                      </a:cubicBezTo>
                      <a:cubicBezTo>
                        <a:pt x="541181" y="656444"/>
                        <a:pt x="534781" y="662844"/>
                        <a:pt x="526894" y="662844"/>
                      </a:cubicBezTo>
                      <a:lnTo>
                        <a:pt x="144217" y="662844"/>
                      </a:lnTo>
                      <a:cubicBezTo>
                        <a:pt x="136329" y="662844"/>
                        <a:pt x="129930" y="656444"/>
                        <a:pt x="129930" y="648556"/>
                      </a:cubicBezTo>
                      <a:cubicBezTo>
                        <a:pt x="129930" y="640668"/>
                        <a:pt x="136329" y="634269"/>
                        <a:pt x="144217" y="634269"/>
                      </a:cubicBezTo>
                      <a:close/>
                      <a:moveTo>
                        <a:pt x="144217" y="563384"/>
                      </a:moveTo>
                      <a:lnTo>
                        <a:pt x="526894" y="563384"/>
                      </a:lnTo>
                      <a:cubicBezTo>
                        <a:pt x="534781" y="563384"/>
                        <a:pt x="541181" y="569783"/>
                        <a:pt x="541181" y="577671"/>
                      </a:cubicBezTo>
                      <a:cubicBezTo>
                        <a:pt x="541181" y="585559"/>
                        <a:pt x="534781" y="591959"/>
                        <a:pt x="526894" y="591959"/>
                      </a:cubicBezTo>
                      <a:lnTo>
                        <a:pt x="144217" y="591959"/>
                      </a:lnTo>
                      <a:cubicBezTo>
                        <a:pt x="136329" y="591959"/>
                        <a:pt x="129930" y="585559"/>
                        <a:pt x="129930" y="577671"/>
                      </a:cubicBezTo>
                      <a:cubicBezTo>
                        <a:pt x="129930" y="569783"/>
                        <a:pt x="136329" y="563384"/>
                        <a:pt x="144217" y="563384"/>
                      </a:cubicBezTo>
                      <a:close/>
                      <a:moveTo>
                        <a:pt x="327536" y="294340"/>
                      </a:moveTo>
                      <a:lnTo>
                        <a:pt x="327536" y="325036"/>
                      </a:lnTo>
                      <a:cubicBezTo>
                        <a:pt x="327536" y="336384"/>
                        <a:pt x="318309" y="345649"/>
                        <a:pt x="306923" y="345649"/>
                      </a:cubicBezTo>
                      <a:lnTo>
                        <a:pt x="276227" y="345649"/>
                      </a:lnTo>
                      <a:lnTo>
                        <a:pt x="276227" y="370355"/>
                      </a:lnTo>
                      <a:lnTo>
                        <a:pt x="306923" y="370355"/>
                      </a:lnTo>
                      <a:cubicBezTo>
                        <a:pt x="318308" y="370355"/>
                        <a:pt x="327536" y="379583"/>
                        <a:pt x="327536" y="390968"/>
                      </a:cubicBezTo>
                      <a:lnTo>
                        <a:pt x="327536" y="421665"/>
                      </a:lnTo>
                      <a:lnTo>
                        <a:pt x="352242" y="421665"/>
                      </a:lnTo>
                      <a:lnTo>
                        <a:pt x="352242" y="390968"/>
                      </a:lnTo>
                      <a:cubicBezTo>
                        <a:pt x="352242" y="379583"/>
                        <a:pt x="361507" y="370355"/>
                        <a:pt x="372855" y="370355"/>
                      </a:cubicBezTo>
                      <a:lnTo>
                        <a:pt x="403551" y="370355"/>
                      </a:lnTo>
                      <a:lnTo>
                        <a:pt x="403551" y="345649"/>
                      </a:lnTo>
                      <a:lnTo>
                        <a:pt x="372855" y="345649"/>
                      </a:lnTo>
                      <a:cubicBezTo>
                        <a:pt x="361507" y="345649"/>
                        <a:pt x="352242" y="336385"/>
                        <a:pt x="352242" y="325036"/>
                      </a:cubicBezTo>
                      <a:lnTo>
                        <a:pt x="352242" y="294340"/>
                      </a:lnTo>
                      <a:close/>
                      <a:moveTo>
                        <a:pt x="319574" y="265765"/>
                      </a:moveTo>
                      <a:lnTo>
                        <a:pt x="360204" y="265765"/>
                      </a:lnTo>
                      <a:cubicBezTo>
                        <a:pt x="371589" y="265765"/>
                        <a:pt x="380817" y="274992"/>
                        <a:pt x="380817" y="286378"/>
                      </a:cubicBezTo>
                      <a:lnTo>
                        <a:pt x="380817" y="317074"/>
                      </a:lnTo>
                      <a:lnTo>
                        <a:pt x="411513" y="317074"/>
                      </a:lnTo>
                      <a:cubicBezTo>
                        <a:pt x="422898" y="317074"/>
                        <a:pt x="432126" y="326301"/>
                        <a:pt x="432126" y="337687"/>
                      </a:cubicBezTo>
                      <a:lnTo>
                        <a:pt x="432126" y="378317"/>
                      </a:lnTo>
                      <a:cubicBezTo>
                        <a:pt x="432126" y="389665"/>
                        <a:pt x="422899" y="398930"/>
                        <a:pt x="411513" y="398930"/>
                      </a:cubicBezTo>
                      <a:lnTo>
                        <a:pt x="380817" y="398930"/>
                      </a:lnTo>
                      <a:lnTo>
                        <a:pt x="380817" y="429626"/>
                      </a:lnTo>
                      <a:cubicBezTo>
                        <a:pt x="380817" y="440974"/>
                        <a:pt x="371590" y="450239"/>
                        <a:pt x="360204" y="450239"/>
                      </a:cubicBezTo>
                      <a:lnTo>
                        <a:pt x="319574" y="450239"/>
                      </a:lnTo>
                      <a:cubicBezTo>
                        <a:pt x="308189" y="450239"/>
                        <a:pt x="298961" y="440975"/>
                        <a:pt x="298961" y="429626"/>
                      </a:cubicBezTo>
                      <a:lnTo>
                        <a:pt x="298961" y="398930"/>
                      </a:lnTo>
                      <a:lnTo>
                        <a:pt x="268265" y="398930"/>
                      </a:lnTo>
                      <a:cubicBezTo>
                        <a:pt x="256880" y="398930"/>
                        <a:pt x="247652" y="389665"/>
                        <a:pt x="247652" y="378317"/>
                      </a:cubicBezTo>
                      <a:lnTo>
                        <a:pt x="247652" y="337687"/>
                      </a:lnTo>
                      <a:cubicBezTo>
                        <a:pt x="247652" y="326302"/>
                        <a:pt x="256879" y="317074"/>
                        <a:pt x="268265" y="317074"/>
                      </a:cubicBezTo>
                      <a:lnTo>
                        <a:pt x="298961" y="317074"/>
                      </a:lnTo>
                      <a:lnTo>
                        <a:pt x="298961" y="286378"/>
                      </a:lnTo>
                      <a:cubicBezTo>
                        <a:pt x="298961" y="274993"/>
                        <a:pt x="308188" y="265765"/>
                        <a:pt x="319574" y="265765"/>
                      </a:cubicBezTo>
                      <a:close/>
                      <a:moveTo>
                        <a:pt x="344090" y="223466"/>
                      </a:moveTo>
                      <a:cubicBezTo>
                        <a:pt x="269788" y="223466"/>
                        <a:pt x="209550" y="283667"/>
                        <a:pt x="209550" y="357968"/>
                      </a:cubicBezTo>
                      <a:cubicBezTo>
                        <a:pt x="209550" y="432270"/>
                        <a:pt x="269788" y="492509"/>
                        <a:pt x="344090" y="492509"/>
                      </a:cubicBezTo>
                      <a:cubicBezTo>
                        <a:pt x="418393" y="492509"/>
                        <a:pt x="478631" y="432271"/>
                        <a:pt x="478631" y="357968"/>
                      </a:cubicBezTo>
                      <a:cubicBezTo>
                        <a:pt x="478631" y="283666"/>
                        <a:pt x="418393" y="223466"/>
                        <a:pt x="344090" y="223466"/>
                      </a:cubicBezTo>
                      <a:close/>
                      <a:moveTo>
                        <a:pt x="344090" y="194891"/>
                      </a:moveTo>
                      <a:cubicBezTo>
                        <a:pt x="434168" y="194891"/>
                        <a:pt x="507206" y="267891"/>
                        <a:pt x="507206" y="357968"/>
                      </a:cubicBezTo>
                      <a:cubicBezTo>
                        <a:pt x="507206" y="448045"/>
                        <a:pt x="434168" y="521084"/>
                        <a:pt x="344090" y="521084"/>
                      </a:cubicBezTo>
                      <a:cubicBezTo>
                        <a:pt x="254012" y="521084"/>
                        <a:pt x="180975" y="448046"/>
                        <a:pt x="180975" y="357968"/>
                      </a:cubicBezTo>
                      <a:cubicBezTo>
                        <a:pt x="180975" y="267890"/>
                        <a:pt x="254012" y="194891"/>
                        <a:pt x="344090" y="194891"/>
                      </a:cubicBezTo>
                      <a:close/>
                      <a:moveTo>
                        <a:pt x="68349" y="122373"/>
                      </a:moveTo>
                      <a:cubicBezTo>
                        <a:pt x="65521" y="122298"/>
                        <a:pt x="51791" y="122670"/>
                        <a:pt x="40518" y="132158"/>
                      </a:cubicBezTo>
                      <a:lnTo>
                        <a:pt x="40519" y="132159"/>
                      </a:lnTo>
                      <a:cubicBezTo>
                        <a:pt x="31515" y="139749"/>
                        <a:pt x="29282" y="148865"/>
                        <a:pt x="28650" y="152511"/>
                      </a:cubicBezTo>
                      <a:lnTo>
                        <a:pt x="28650" y="199801"/>
                      </a:lnTo>
                      <a:lnTo>
                        <a:pt x="28575" y="199982"/>
                      </a:lnTo>
                      <a:lnTo>
                        <a:pt x="28575" y="728662"/>
                      </a:lnTo>
                      <a:lnTo>
                        <a:pt x="28574" y="728664"/>
                      </a:lnTo>
                      <a:lnTo>
                        <a:pt x="28574" y="784101"/>
                      </a:lnTo>
                      <a:cubicBezTo>
                        <a:pt x="28574" y="785999"/>
                        <a:pt x="28872" y="796119"/>
                        <a:pt x="37727" y="804342"/>
                      </a:cubicBezTo>
                      <a:cubicBezTo>
                        <a:pt x="49038" y="814761"/>
                        <a:pt x="65074" y="813532"/>
                        <a:pt x="67120" y="813309"/>
                      </a:cubicBezTo>
                      <a:cubicBezTo>
                        <a:pt x="67641" y="813272"/>
                        <a:pt x="68162" y="813235"/>
                        <a:pt x="68683" y="813235"/>
                      </a:cubicBezTo>
                      <a:lnTo>
                        <a:pt x="363217" y="813235"/>
                      </a:lnTo>
                      <a:lnTo>
                        <a:pt x="363405" y="813157"/>
                      </a:lnTo>
                      <a:lnTo>
                        <a:pt x="594796" y="813157"/>
                      </a:lnTo>
                      <a:cubicBezTo>
                        <a:pt x="600526" y="812636"/>
                        <a:pt x="615111" y="810553"/>
                        <a:pt x="626236" y="802330"/>
                      </a:cubicBezTo>
                      <a:cubicBezTo>
                        <a:pt x="628320" y="800768"/>
                        <a:pt x="630775" y="797531"/>
                        <a:pt x="632710" y="792768"/>
                      </a:cubicBezTo>
                      <a:cubicBezTo>
                        <a:pt x="634645" y="788117"/>
                        <a:pt x="635464" y="783615"/>
                        <a:pt x="635464" y="781048"/>
                      </a:cubicBezTo>
                      <a:lnTo>
                        <a:pt x="635464" y="700464"/>
                      </a:lnTo>
                      <a:lnTo>
                        <a:pt x="635308" y="700087"/>
                      </a:lnTo>
                      <a:lnTo>
                        <a:pt x="635308" y="271462"/>
                      </a:lnTo>
                      <a:lnTo>
                        <a:pt x="635308" y="152809"/>
                      </a:lnTo>
                      <a:cubicBezTo>
                        <a:pt x="635308" y="138819"/>
                        <a:pt x="621169" y="123825"/>
                        <a:pt x="598845" y="123825"/>
                      </a:cubicBezTo>
                      <a:lnTo>
                        <a:pt x="532882" y="123825"/>
                      </a:lnTo>
                      <a:lnTo>
                        <a:pt x="532882" y="132048"/>
                      </a:lnTo>
                      <a:cubicBezTo>
                        <a:pt x="532882" y="156084"/>
                        <a:pt x="512232" y="173869"/>
                        <a:pt x="488903" y="173869"/>
                      </a:cubicBezTo>
                      <a:lnTo>
                        <a:pt x="186856" y="173869"/>
                      </a:lnTo>
                      <a:cubicBezTo>
                        <a:pt x="163527" y="173869"/>
                        <a:pt x="142877" y="156084"/>
                        <a:pt x="142877" y="132048"/>
                      </a:cubicBezTo>
                      <a:lnTo>
                        <a:pt x="142877" y="122373"/>
                      </a:lnTo>
                      <a:lnTo>
                        <a:pt x="68684" y="122373"/>
                      </a:lnTo>
                      <a:close/>
                      <a:moveTo>
                        <a:pt x="337918" y="77095"/>
                      </a:moveTo>
                      <a:cubicBezTo>
                        <a:pt x="330142" y="77095"/>
                        <a:pt x="323854" y="83383"/>
                        <a:pt x="323854" y="91122"/>
                      </a:cubicBezTo>
                      <a:cubicBezTo>
                        <a:pt x="323854" y="98899"/>
                        <a:pt x="330142" y="105187"/>
                        <a:pt x="337918" y="105187"/>
                      </a:cubicBezTo>
                      <a:cubicBezTo>
                        <a:pt x="345695" y="105187"/>
                        <a:pt x="351983" y="98899"/>
                        <a:pt x="351983" y="91122"/>
                      </a:cubicBezTo>
                      <a:cubicBezTo>
                        <a:pt x="351983" y="83383"/>
                        <a:pt x="345695" y="77095"/>
                        <a:pt x="337918" y="77095"/>
                      </a:cubicBezTo>
                      <a:close/>
                      <a:moveTo>
                        <a:pt x="337918" y="48520"/>
                      </a:moveTo>
                      <a:cubicBezTo>
                        <a:pt x="361471" y="48520"/>
                        <a:pt x="380558" y="67607"/>
                        <a:pt x="380558" y="91122"/>
                      </a:cubicBezTo>
                      <a:cubicBezTo>
                        <a:pt x="380558" y="114675"/>
                        <a:pt x="361471" y="133762"/>
                        <a:pt x="337918" y="133762"/>
                      </a:cubicBezTo>
                      <a:cubicBezTo>
                        <a:pt x="314366" y="133762"/>
                        <a:pt x="295279" y="114675"/>
                        <a:pt x="295279" y="91122"/>
                      </a:cubicBezTo>
                      <a:cubicBezTo>
                        <a:pt x="295279" y="67607"/>
                        <a:pt x="314366" y="48520"/>
                        <a:pt x="337918" y="48520"/>
                      </a:cubicBezTo>
                      <a:close/>
                      <a:moveTo>
                        <a:pt x="337880" y="28575"/>
                      </a:moveTo>
                      <a:cubicBezTo>
                        <a:pt x="319462" y="28575"/>
                        <a:pt x="291371" y="29207"/>
                        <a:pt x="273996" y="52164"/>
                      </a:cubicBezTo>
                      <a:cubicBezTo>
                        <a:pt x="273624" y="52648"/>
                        <a:pt x="273214" y="53132"/>
                        <a:pt x="272768" y="53578"/>
                      </a:cubicBezTo>
                      <a:lnTo>
                        <a:pt x="272805" y="53578"/>
                      </a:lnTo>
                      <a:cubicBezTo>
                        <a:pt x="272805" y="53578"/>
                        <a:pt x="272545" y="53839"/>
                        <a:pt x="272024" y="54620"/>
                      </a:cubicBezTo>
                      <a:cubicBezTo>
                        <a:pt x="271466" y="55401"/>
                        <a:pt x="270796" y="56443"/>
                        <a:pt x="269977" y="57783"/>
                      </a:cubicBezTo>
                      <a:cubicBezTo>
                        <a:pt x="269531" y="58564"/>
                        <a:pt x="268936" y="59531"/>
                        <a:pt x="268340" y="60573"/>
                      </a:cubicBezTo>
                      <a:cubicBezTo>
                        <a:pt x="267075" y="62657"/>
                        <a:pt x="265661" y="65112"/>
                        <a:pt x="264359" y="67159"/>
                      </a:cubicBezTo>
                      <a:cubicBezTo>
                        <a:pt x="262276" y="70433"/>
                        <a:pt x="259597" y="74377"/>
                        <a:pt x="256360" y="77615"/>
                      </a:cubicBezTo>
                      <a:cubicBezTo>
                        <a:pt x="253420" y="80591"/>
                        <a:pt x="247765" y="85279"/>
                        <a:pt x="239765" y="85279"/>
                      </a:cubicBezTo>
                      <a:lnTo>
                        <a:pt x="186857" y="85279"/>
                      </a:lnTo>
                      <a:cubicBezTo>
                        <a:pt x="181313" y="85279"/>
                        <a:pt x="177220" y="86916"/>
                        <a:pt x="174802" y="88851"/>
                      </a:cubicBezTo>
                      <a:cubicBezTo>
                        <a:pt x="172607" y="90600"/>
                        <a:pt x="171453" y="92758"/>
                        <a:pt x="171453" y="95772"/>
                      </a:cubicBezTo>
                      <a:lnTo>
                        <a:pt x="171453" y="132048"/>
                      </a:lnTo>
                      <a:cubicBezTo>
                        <a:pt x="171453" y="138336"/>
                        <a:pt x="177295" y="145294"/>
                        <a:pt x="186857" y="145294"/>
                      </a:cubicBezTo>
                      <a:lnTo>
                        <a:pt x="488904" y="145294"/>
                      </a:lnTo>
                      <a:cubicBezTo>
                        <a:pt x="498467" y="145294"/>
                        <a:pt x="504308" y="138336"/>
                        <a:pt x="504308" y="132048"/>
                      </a:cubicBezTo>
                      <a:lnTo>
                        <a:pt x="504308" y="95772"/>
                      </a:lnTo>
                      <a:cubicBezTo>
                        <a:pt x="504308" y="92758"/>
                        <a:pt x="503155" y="90600"/>
                        <a:pt x="500960" y="88851"/>
                      </a:cubicBezTo>
                      <a:cubicBezTo>
                        <a:pt x="498541" y="86916"/>
                        <a:pt x="494448" y="85279"/>
                        <a:pt x="488905" y="85279"/>
                      </a:cubicBezTo>
                      <a:lnTo>
                        <a:pt x="432723" y="85279"/>
                      </a:lnTo>
                      <a:cubicBezTo>
                        <a:pt x="424723" y="85279"/>
                        <a:pt x="419067" y="80591"/>
                        <a:pt x="416128" y="77615"/>
                      </a:cubicBezTo>
                      <a:cubicBezTo>
                        <a:pt x="412891" y="74378"/>
                        <a:pt x="410212" y="70434"/>
                        <a:pt x="408129" y="67159"/>
                      </a:cubicBezTo>
                      <a:cubicBezTo>
                        <a:pt x="406826" y="65113"/>
                        <a:pt x="405412" y="62657"/>
                        <a:pt x="404185" y="60573"/>
                      </a:cubicBezTo>
                      <a:cubicBezTo>
                        <a:pt x="403552" y="59531"/>
                        <a:pt x="402957" y="58564"/>
                        <a:pt x="402510" y="57783"/>
                      </a:cubicBezTo>
                      <a:cubicBezTo>
                        <a:pt x="401692" y="56443"/>
                        <a:pt x="401022" y="55401"/>
                        <a:pt x="400464" y="54620"/>
                      </a:cubicBezTo>
                      <a:cubicBezTo>
                        <a:pt x="399943" y="53839"/>
                        <a:pt x="399683" y="53578"/>
                        <a:pt x="399683" y="53578"/>
                      </a:cubicBezTo>
                      <a:lnTo>
                        <a:pt x="399720" y="53578"/>
                      </a:lnTo>
                      <a:cubicBezTo>
                        <a:pt x="399273" y="53169"/>
                        <a:pt x="398901" y="52722"/>
                        <a:pt x="398529" y="52239"/>
                      </a:cubicBezTo>
                      <a:cubicBezTo>
                        <a:pt x="380781" y="29022"/>
                        <a:pt x="355778" y="28575"/>
                        <a:pt x="337882" y="28575"/>
                      </a:cubicBezTo>
                      <a:close/>
                      <a:moveTo>
                        <a:pt x="336986" y="0"/>
                      </a:moveTo>
                      <a:lnTo>
                        <a:pt x="336987" y="0"/>
                      </a:lnTo>
                      <a:lnTo>
                        <a:pt x="337880" y="0"/>
                      </a:lnTo>
                      <a:lnTo>
                        <a:pt x="338513" y="0"/>
                      </a:lnTo>
                      <a:cubicBezTo>
                        <a:pt x="356260" y="0"/>
                        <a:pt x="394099" y="0"/>
                        <a:pt x="420740" y="34268"/>
                      </a:cubicBezTo>
                      <a:cubicBezTo>
                        <a:pt x="423307" y="37058"/>
                        <a:pt x="425428" y="40519"/>
                        <a:pt x="426954" y="42974"/>
                      </a:cubicBezTo>
                      <a:cubicBezTo>
                        <a:pt x="427772" y="44351"/>
                        <a:pt x="428479" y="45542"/>
                        <a:pt x="429149" y="46732"/>
                      </a:cubicBezTo>
                      <a:cubicBezTo>
                        <a:pt x="430190" y="48481"/>
                        <a:pt x="431158" y="50081"/>
                        <a:pt x="432274" y="51904"/>
                      </a:cubicBezTo>
                      <a:cubicBezTo>
                        <a:pt x="433688" y="54099"/>
                        <a:pt x="434804" y="55662"/>
                        <a:pt x="435697" y="56704"/>
                      </a:cubicBezTo>
                      <a:lnTo>
                        <a:pt x="488903" y="56704"/>
                      </a:lnTo>
                      <a:cubicBezTo>
                        <a:pt x="504837" y="56704"/>
                        <a:pt x="521608" y="64154"/>
                        <a:pt x="528998" y="78773"/>
                      </a:cubicBezTo>
                      <a:lnTo>
                        <a:pt x="532763" y="95250"/>
                      </a:lnTo>
                      <a:lnTo>
                        <a:pt x="598845" y="95250"/>
                      </a:lnTo>
                      <a:cubicBezTo>
                        <a:pt x="632480" y="95250"/>
                        <a:pt x="663883" y="118914"/>
                        <a:pt x="663883" y="152809"/>
                      </a:cubicBezTo>
                      <a:lnTo>
                        <a:pt x="663883" y="271462"/>
                      </a:lnTo>
                      <a:lnTo>
                        <a:pt x="663883" y="695665"/>
                      </a:lnTo>
                      <a:lnTo>
                        <a:pt x="664034" y="696029"/>
                      </a:lnTo>
                      <a:lnTo>
                        <a:pt x="664034" y="781048"/>
                      </a:lnTo>
                      <a:cubicBezTo>
                        <a:pt x="664034" y="788005"/>
                        <a:pt x="662211" y="796228"/>
                        <a:pt x="659123" y="803744"/>
                      </a:cubicBezTo>
                      <a:cubicBezTo>
                        <a:pt x="656035" y="811148"/>
                        <a:pt x="650975" y="819519"/>
                        <a:pt x="643273" y="825249"/>
                      </a:cubicBezTo>
                      <a:lnTo>
                        <a:pt x="643235" y="825286"/>
                      </a:lnTo>
                      <a:cubicBezTo>
                        <a:pt x="624929" y="838830"/>
                        <a:pt x="602717" y="841174"/>
                        <a:pt x="596615" y="841695"/>
                      </a:cubicBezTo>
                      <a:cubicBezTo>
                        <a:pt x="596243" y="841695"/>
                        <a:pt x="595834" y="841732"/>
                        <a:pt x="595425" y="841732"/>
                      </a:cubicBezTo>
                      <a:lnTo>
                        <a:pt x="363517" y="841732"/>
                      </a:lnTo>
                      <a:lnTo>
                        <a:pt x="363329" y="841810"/>
                      </a:lnTo>
                      <a:lnTo>
                        <a:pt x="69435" y="841810"/>
                      </a:lnTo>
                      <a:cubicBezTo>
                        <a:pt x="63743" y="842331"/>
                        <a:pt x="38219" y="843670"/>
                        <a:pt x="18350" y="825327"/>
                      </a:cubicBezTo>
                      <a:lnTo>
                        <a:pt x="18313" y="825327"/>
                      </a:lnTo>
                      <a:cubicBezTo>
                        <a:pt x="676" y="808955"/>
                        <a:pt x="7" y="788753"/>
                        <a:pt x="7" y="784101"/>
                      </a:cubicBezTo>
                      <a:lnTo>
                        <a:pt x="7" y="728679"/>
                      </a:lnTo>
                      <a:lnTo>
                        <a:pt x="0" y="728662"/>
                      </a:lnTo>
                      <a:lnTo>
                        <a:pt x="0" y="195262"/>
                      </a:lnTo>
                      <a:lnTo>
                        <a:pt x="75" y="195081"/>
                      </a:lnTo>
                      <a:lnTo>
                        <a:pt x="75" y="151395"/>
                      </a:lnTo>
                      <a:cubicBezTo>
                        <a:pt x="75" y="150725"/>
                        <a:pt x="149" y="150055"/>
                        <a:pt x="224" y="149386"/>
                      </a:cubicBezTo>
                      <a:cubicBezTo>
                        <a:pt x="1005" y="143990"/>
                        <a:pt x="4279" y="125387"/>
                        <a:pt x="22064" y="110318"/>
                      </a:cubicBezTo>
                      <a:lnTo>
                        <a:pt x="22102" y="110318"/>
                      </a:lnTo>
                      <a:cubicBezTo>
                        <a:pt x="41152" y="94244"/>
                        <a:pt x="63252" y="93686"/>
                        <a:pt x="68833" y="93798"/>
                      </a:cubicBezTo>
                      <a:lnTo>
                        <a:pt x="143328" y="93798"/>
                      </a:lnTo>
                      <a:lnTo>
                        <a:pt x="146761" y="78773"/>
                      </a:lnTo>
                      <a:cubicBezTo>
                        <a:pt x="154151" y="64155"/>
                        <a:pt x="170922" y="56704"/>
                        <a:pt x="186856" y="56704"/>
                      </a:cubicBezTo>
                      <a:lnTo>
                        <a:pt x="236788" y="56704"/>
                      </a:lnTo>
                      <a:cubicBezTo>
                        <a:pt x="237681" y="55662"/>
                        <a:pt x="238797" y="54099"/>
                        <a:pt x="240211" y="51904"/>
                      </a:cubicBezTo>
                      <a:cubicBezTo>
                        <a:pt x="241327" y="50081"/>
                        <a:pt x="242294" y="48481"/>
                        <a:pt x="243336" y="46732"/>
                      </a:cubicBezTo>
                      <a:cubicBezTo>
                        <a:pt x="244006" y="45542"/>
                        <a:pt x="244713" y="44351"/>
                        <a:pt x="245568" y="42974"/>
                      </a:cubicBezTo>
                      <a:cubicBezTo>
                        <a:pt x="247057" y="40519"/>
                        <a:pt x="249178" y="37058"/>
                        <a:pt x="251708" y="34305"/>
                      </a:cubicBezTo>
                      <a:cubicBezTo>
                        <a:pt x="278161" y="-37"/>
                        <a:pt x="319536" y="0"/>
                        <a:pt x="336986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276D9619-E634-4229-9E63-B58C254E3B44}"/>
                  </a:ext>
                </a:extLst>
              </p:cNvPr>
              <p:cNvGrpSpPr/>
              <p:nvPr/>
            </p:nvGrpSpPr>
            <p:grpSpPr>
              <a:xfrm>
                <a:off x="10127750" y="3567699"/>
                <a:ext cx="1134589" cy="1134773"/>
                <a:chOff x="10127750" y="3567699"/>
                <a:chExt cx="1134589" cy="1134773"/>
              </a:xfrm>
            </p:grpSpPr>
            <p:sp>
              <p:nvSpPr>
                <p:cNvPr id="123" name="Google Shape;418;p20">
                  <a:extLst>
                    <a:ext uri="{FF2B5EF4-FFF2-40B4-BE49-F238E27FC236}">
                      <a16:creationId xmlns:a16="http://schemas.microsoft.com/office/drawing/2014/main" id="{811A72A0-4DA2-4C9F-B09F-63290F4B699B}"/>
                    </a:ext>
                  </a:extLst>
                </p:cNvPr>
                <p:cNvSpPr/>
                <p:nvPr/>
              </p:nvSpPr>
              <p:spPr>
                <a:xfrm>
                  <a:off x="10127750" y="3567699"/>
                  <a:ext cx="1134589" cy="1134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9" h="6160" extrusionOk="0">
                      <a:moveTo>
                        <a:pt x="3080" y="1"/>
                      </a:moveTo>
                      <a:cubicBezTo>
                        <a:pt x="1377" y="1"/>
                        <a:pt x="1" y="1379"/>
                        <a:pt x="1" y="3080"/>
                      </a:cubicBezTo>
                      <a:cubicBezTo>
                        <a:pt x="1" y="4783"/>
                        <a:pt x="1377" y="6159"/>
                        <a:pt x="3080" y="6159"/>
                      </a:cubicBezTo>
                      <a:cubicBezTo>
                        <a:pt x="4780" y="6159"/>
                        <a:pt x="6159" y="4783"/>
                        <a:pt x="6159" y="3080"/>
                      </a:cubicBezTo>
                      <a:cubicBezTo>
                        <a:pt x="6159" y="1379"/>
                        <a:pt x="4780" y="1"/>
                        <a:pt x="30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3C3416F6-3659-400F-8F89-349FF41E4816}"/>
                    </a:ext>
                  </a:extLst>
                </p:cNvPr>
                <p:cNvSpPr/>
                <p:nvPr/>
              </p:nvSpPr>
              <p:spPr>
                <a:xfrm>
                  <a:off x="10363033" y="3792243"/>
                  <a:ext cx="664022" cy="685684"/>
                </a:xfrm>
                <a:custGeom>
                  <a:avLst/>
                  <a:gdLst>
                    <a:gd name="connsiteX0" fmla="*/ 42151 w 827927"/>
                    <a:gd name="connsiteY0" fmla="*/ 773305 h 854937"/>
                    <a:gd name="connsiteX1" fmla="*/ 19566 w 827927"/>
                    <a:gd name="connsiteY1" fmla="*/ 795927 h 854937"/>
                    <a:gd name="connsiteX2" fmla="*/ 19566 w 827927"/>
                    <a:gd name="connsiteY2" fmla="*/ 835403 h 854937"/>
                    <a:gd name="connsiteX3" fmla="*/ 19567 w 827927"/>
                    <a:gd name="connsiteY3" fmla="*/ 835366 h 854937"/>
                    <a:gd name="connsiteX4" fmla="*/ 808351 w 827927"/>
                    <a:gd name="connsiteY4" fmla="*/ 835366 h 854937"/>
                    <a:gd name="connsiteX5" fmla="*/ 808351 w 827927"/>
                    <a:gd name="connsiteY5" fmla="*/ 795890 h 854937"/>
                    <a:gd name="connsiteX6" fmla="*/ 785729 w 827927"/>
                    <a:gd name="connsiteY6" fmla="*/ 773305 h 854937"/>
                    <a:gd name="connsiteX7" fmla="*/ 765611 w 827927"/>
                    <a:gd name="connsiteY7" fmla="*/ 773305 h 854937"/>
                    <a:gd name="connsiteX8" fmla="*/ 765606 w 827927"/>
                    <a:gd name="connsiteY8" fmla="*/ 773310 h 854937"/>
                    <a:gd name="connsiteX9" fmla="*/ 765605 w 827927"/>
                    <a:gd name="connsiteY9" fmla="*/ 773310 h 854937"/>
                    <a:gd name="connsiteX10" fmla="*/ 765600 w 827927"/>
                    <a:gd name="connsiteY10" fmla="*/ 773305 h 854937"/>
                    <a:gd name="connsiteX11" fmla="*/ 62360 w 827927"/>
                    <a:gd name="connsiteY11" fmla="*/ 773305 h 854937"/>
                    <a:gd name="connsiteX12" fmla="*/ 62355 w 827927"/>
                    <a:gd name="connsiteY12" fmla="*/ 773310 h 854937"/>
                    <a:gd name="connsiteX13" fmla="*/ 62350 w 827927"/>
                    <a:gd name="connsiteY13" fmla="*/ 773305 h 854937"/>
                    <a:gd name="connsiteX14" fmla="*/ 94092 w 827927"/>
                    <a:gd name="connsiteY14" fmla="*/ 691678 h 854937"/>
                    <a:gd name="connsiteX15" fmla="*/ 72140 w 827927"/>
                    <a:gd name="connsiteY15" fmla="*/ 713630 h 854937"/>
                    <a:gd name="connsiteX16" fmla="*/ 72140 w 827927"/>
                    <a:gd name="connsiteY16" fmla="*/ 753697 h 854937"/>
                    <a:gd name="connsiteX17" fmla="*/ 755820 w 827927"/>
                    <a:gd name="connsiteY17" fmla="*/ 753697 h 854937"/>
                    <a:gd name="connsiteX18" fmla="*/ 755820 w 827927"/>
                    <a:gd name="connsiteY18" fmla="*/ 713630 h 854937"/>
                    <a:gd name="connsiteX19" fmla="*/ 733867 w 827927"/>
                    <a:gd name="connsiteY19" fmla="*/ 691678 h 854937"/>
                    <a:gd name="connsiteX20" fmla="*/ 748043 w 827927"/>
                    <a:gd name="connsiteY20" fmla="*/ 371474 h 854937"/>
                    <a:gd name="connsiteX21" fmla="*/ 785436 w 827927"/>
                    <a:gd name="connsiteY21" fmla="*/ 371474 h 854937"/>
                    <a:gd name="connsiteX22" fmla="*/ 795221 w 827927"/>
                    <a:gd name="connsiteY22" fmla="*/ 381259 h 854937"/>
                    <a:gd name="connsiteX23" fmla="*/ 785436 w 827927"/>
                    <a:gd name="connsiteY23" fmla="*/ 391044 h 854937"/>
                    <a:gd name="connsiteX24" fmla="*/ 748043 w 827927"/>
                    <a:gd name="connsiteY24" fmla="*/ 391044 h 854937"/>
                    <a:gd name="connsiteX25" fmla="*/ 738258 w 827927"/>
                    <a:gd name="connsiteY25" fmla="*/ 381259 h 854937"/>
                    <a:gd name="connsiteX26" fmla="*/ 748043 w 827927"/>
                    <a:gd name="connsiteY26" fmla="*/ 371474 h 854937"/>
                    <a:gd name="connsiteX27" fmla="*/ 42488 w 827927"/>
                    <a:gd name="connsiteY27" fmla="*/ 371474 h 854937"/>
                    <a:gd name="connsiteX28" fmla="*/ 79881 w 827927"/>
                    <a:gd name="connsiteY28" fmla="*/ 371474 h 854937"/>
                    <a:gd name="connsiteX29" fmla="*/ 89666 w 827927"/>
                    <a:gd name="connsiteY29" fmla="*/ 381259 h 854937"/>
                    <a:gd name="connsiteX30" fmla="*/ 79881 w 827927"/>
                    <a:gd name="connsiteY30" fmla="*/ 391044 h 854937"/>
                    <a:gd name="connsiteX31" fmla="*/ 42488 w 827927"/>
                    <a:gd name="connsiteY31" fmla="*/ 391044 h 854937"/>
                    <a:gd name="connsiteX32" fmla="*/ 32703 w 827927"/>
                    <a:gd name="connsiteY32" fmla="*/ 381259 h 854937"/>
                    <a:gd name="connsiteX33" fmla="*/ 42488 w 827927"/>
                    <a:gd name="connsiteY33" fmla="*/ 371474 h 854937"/>
                    <a:gd name="connsiteX34" fmla="*/ 392795 w 827927"/>
                    <a:gd name="connsiteY34" fmla="*/ 315810 h 854937"/>
                    <a:gd name="connsiteX35" fmla="*/ 392795 w 827927"/>
                    <a:gd name="connsiteY35" fmla="*/ 362356 h 854937"/>
                    <a:gd name="connsiteX36" fmla="*/ 383010 w 827927"/>
                    <a:gd name="connsiteY36" fmla="*/ 372141 h 854937"/>
                    <a:gd name="connsiteX37" fmla="*/ 336464 w 827927"/>
                    <a:gd name="connsiteY37" fmla="*/ 372141 h 854937"/>
                    <a:gd name="connsiteX38" fmla="*/ 336464 w 827927"/>
                    <a:gd name="connsiteY38" fmla="*/ 414445 h 854937"/>
                    <a:gd name="connsiteX39" fmla="*/ 383010 w 827927"/>
                    <a:gd name="connsiteY39" fmla="*/ 414445 h 854937"/>
                    <a:gd name="connsiteX40" fmla="*/ 392795 w 827927"/>
                    <a:gd name="connsiteY40" fmla="*/ 424230 h 854937"/>
                    <a:gd name="connsiteX41" fmla="*/ 392795 w 827927"/>
                    <a:gd name="connsiteY41" fmla="*/ 470776 h 854937"/>
                    <a:gd name="connsiteX42" fmla="*/ 435099 w 827927"/>
                    <a:gd name="connsiteY42" fmla="*/ 470776 h 854937"/>
                    <a:gd name="connsiteX43" fmla="*/ 435099 w 827927"/>
                    <a:gd name="connsiteY43" fmla="*/ 424230 h 854937"/>
                    <a:gd name="connsiteX44" fmla="*/ 444884 w 827927"/>
                    <a:gd name="connsiteY44" fmla="*/ 414445 h 854937"/>
                    <a:gd name="connsiteX45" fmla="*/ 491430 w 827927"/>
                    <a:gd name="connsiteY45" fmla="*/ 414445 h 854937"/>
                    <a:gd name="connsiteX46" fmla="*/ 491430 w 827927"/>
                    <a:gd name="connsiteY46" fmla="*/ 372141 h 854937"/>
                    <a:gd name="connsiteX47" fmla="*/ 444884 w 827927"/>
                    <a:gd name="connsiteY47" fmla="*/ 372141 h 854937"/>
                    <a:gd name="connsiteX48" fmla="*/ 435099 w 827927"/>
                    <a:gd name="connsiteY48" fmla="*/ 362356 h 854937"/>
                    <a:gd name="connsiteX49" fmla="*/ 435099 w 827927"/>
                    <a:gd name="connsiteY49" fmla="*/ 315810 h 854937"/>
                    <a:gd name="connsiteX50" fmla="*/ 389520 w 827927"/>
                    <a:gd name="connsiteY50" fmla="*/ 296240 h 854937"/>
                    <a:gd name="connsiteX51" fmla="*/ 438336 w 827927"/>
                    <a:gd name="connsiteY51" fmla="*/ 296240 h 854937"/>
                    <a:gd name="connsiteX52" fmla="*/ 454669 w 827927"/>
                    <a:gd name="connsiteY52" fmla="*/ 312573 h 854937"/>
                    <a:gd name="connsiteX53" fmla="*/ 454669 w 827927"/>
                    <a:gd name="connsiteY53" fmla="*/ 352571 h 854937"/>
                    <a:gd name="connsiteX54" fmla="*/ 494667 w 827927"/>
                    <a:gd name="connsiteY54" fmla="*/ 352571 h 854937"/>
                    <a:gd name="connsiteX55" fmla="*/ 506276 w 827927"/>
                    <a:gd name="connsiteY55" fmla="*/ 357370 h 854937"/>
                    <a:gd name="connsiteX56" fmla="*/ 511001 w 827927"/>
                    <a:gd name="connsiteY56" fmla="*/ 368941 h 854937"/>
                    <a:gd name="connsiteX57" fmla="*/ 511001 w 827927"/>
                    <a:gd name="connsiteY57" fmla="*/ 417683 h 854937"/>
                    <a:gd name="connsiteX58" fmla="*/ 494667 w 827927"/>
                    <a:gd name="connsiteY58" fmla="*/ 434016 h 854937"/>
                    <a:gd name="connsiteX59" fmla="*/ 454670 w 827927"/>
                    <a:gd name="connsiteY59" fmla="*/ 434016 h 854937"/>
                    <a:gd name="connsiteX60" fmla="*/ 454670 w 827927"/>
                    <a:gd name="connsiteY60" fmla="*/ 473976 h 854937"/>
                    <a:gd name="connsiteX61" fmla="*/ 438337 w 827927"/>
                    <a:gd name="connsiteY61" fmla="*/ 490310 h 854937"/>
                    <a:gd name="connsiteX62" fmla="*/ 438336 w 827927"/>
                    <a:gd name="connsiteY62" fmla="*/ 490347 h 854937"/>
                    <a:gd name="connsiteX63" fmla="*/ 389520 w 827927"/>
                    <a:gd name="connsiteY63" fmla="*/ 490347 h 854937"/>
                    <a:gd name="connsiteX64" fmla="*/ 373187 w 827927"/>
                    <a:gd name="connsiteY64" fmla="*/ 474013 h 854937"/>
                    <a:gd name="connsiteX65" fmla="*/ 373187 w 827927"/>
                    <a:gd name="connsiteY65" fmla="*/ 434053 h 854937"/>
                    <a:gd name="connsiteX66" fmla="*/ 333189 w 827927"/>
                    <a:gd name="connsiteY66" fmla="*/ 434053 h 854937"/>
                    <a:gd name="connsiteX67" fmla="*/ 316856 w 827927"/>
                    <a:gd name="connsiteY67" fmla="*/ 417720 h 854937"/>
                    <a:gd name="connsiteX68" fmla="*/ 316856 w 827927"/>
                    <a:gd name="connsiteY68" fmla="*/ 368904 h 854937"/>
                    <a:gd name="connsiteX69" fmla="*/ 333189 w 827927"/>
                    <a:gd name="connsiteY69" fmla="*/ 352571 h 854937"/>
                    <a:gd name="connsiteX70" fmla="*/ 373187 w 827927"/>
                    <a:gd name="connsiteY70" fmla="*/ 352571 h 854937"/>
                    <a:gd name="connsiteX71" fmla="*/ 373187 w 827927"/>
                    <a:gd name="connsiteY71" fmla="*/ 312573 h 854937"/>
                    <a:gd name="connsiteX72" fmla="*/ 389520 w 827927"/>
                    <a:gd name="connsiteY72" fmla="*/ 296240 h 854937"/>
                    <a:gd name="connsiteX73" fmla="*/ 413961 w 827927"/>
                    <a:gd name="connsiteY73" fmla="*/ 242025 h 854937"/>
                    <a:gd name="connsiteX74" fmla="*/ 262637 w 827927"/>
                    <a:gd name="connsiteY74" fmla="*/ 393349 h 854937"/>
                    <a:gd name="connsiteX75" fmla="*/ 413961 w 827927"/>
                    <a:gd name="connsiteY75" fmla="*/ 544672 h 854937"/>
                    <a:gd name="connsiteX76" fmla="*/ 565284 w 827927"/>
                    <a:gd name="connsiteY76" fmla="*/ 393349 h 854937"/>
                    <a:gd name="connsiteX77" fmla="*/ 413961 w 827927"/>
                    <a:gd name="connsiteY77" fmla="*/ 242025 h 854937"/>
                    <a:gd name="connsiteX78" fmla="*/ 753398 w 827927"/>
                    <a:gd name="connsiteY78" fmla="*/ 230047 h 854937"/>
                    <a:gd name="connsiteX79" fmla="*/ 766197 w 827927"/>
                    <a:gd name="connsiteY79" fmla="*/ 235368 h 854937"/>
                    <a:gd name="connsiteX80" fmla="*/ 760877 w 827927"/>
                    <a:gd name="connsiteY80" fmla="*/ 248168 h 854937"/>
                    <a:gd name="connsiteX81" fmla="*/ 726312 w 827927"/>
                    <a:gd name="connsiteY81" fmla="*/ 262455 h 854937"/>
                    <a:gd name="connsiteX82" fmla="*/ 722591 w 827927"/>
                    <a:gd name="connsiteY82" fmla="*/ 263199 h 854937"/>
                    <a:gd name="connsiteX83" fmla="*/ 722590 w 827927"/>
                    <a:gd name="connsiteY83" fmla="*/ 263198 h 854937"/>
                    <a:gd name="connsiteX84" fmla="*/ 713549 w 827927"/>
                    <a:gd name="connsiteY84" fmla="*/ 257134 h 854937"/>
                    <a:gd name="connsiteX85" fmla="*/ 718870 w 827927"/>
                    <a:gd name="connsiteY85" fmla="*/ 244372 h 854937"/>
                    <a:gd name="connsiteX86" fmla="*/ 74561 w 827927"/>
                    <a:gd name="connsiteY86" fmla="*/ 230047 h 854937"/>
                    <a:gd name="connsiteX87" fmla="*/ 109089 w 827927"/>
                    <a:gd name="connsiteY87" fmla="*/ 244372 h 854937"/>
                    <a:gd name="connsiteX88" fmla="*/ 114373 w 827927"/>
                    <a:gd name="connsiteY88" fmla="*/ 257134 h 854937"/>
                    <a:gd name="connsiteX89" fmla="*/ 105331 w 827927"/>
                    <a:gd name="connsiteY89" fmla="*/ 263198 h 854937"/>
                    <a:gd name="connsiteX90" fmla="*/ 105294 w 827927"/>
                    <a:gd name="connsiteY90" fmla="*/ 263199 h 854937"/>
                    <a:gd name="connsiteX91" fmla="*/ 101573 w 827927"/>
                    <a:gd name="connsiteY91" fmla="*/ 262455 h 854937"/>
                    <a:gd name="connsiteX92" fmla="*/ 67045 w 827927"/>
                    <a:gd name="connsiteY92" fmla="*/ 248168 h 854937"/>
                    <a:gd name="connsiteX93" fmla="*/ 61762 w 827927"/>
                    <a:gd name="connsiteY93" fmla="*/ 235368 h 854937"/>
                    <a:gd name="connsiteX94" fmla="*/ 74561 w 827927"/>
                    <a:gd name="connsiteY94" fmla="*/ 230047 h 854937"/>
                    <a:gd name="connsiteX95" fmla="*/ 413961 w 827927"/>
                    <a:gd name="connsiteY95" fmla="*/ 222461 h 854937"/>
                    <a:gd name="connsiteX96" fmla="*/ 584849 w 827927"/>
                    <a:gd name="connsiteY96" fmla="*/ 393349 h 854937"/>
                    <a:gd name="connsiteX97" fmla="*/ 413961 w 827927"/>
                    <a:gd name="connsiteY97" fmla="*/ 564237 h 854937"/>
                    <a:gd name="connsiteX98" fmla="*/ 243073 w 827927"/>
                    <a:gd name="connsiteY98" fmla="*/ 393349 h 854937"/>
                    <a:gd name="connsiteX99" fmla="*/ 413961 w 827927"/>
                    <a:gd name="connsiteY99" fmla="*/ 222461 h 854937"/>
                    <a:gd name="connsiteX100" fmla="*/ 413958 w 827927"/>
                    <a:gd name="connsiteY100" fmla="*/ 114597 h 854937"/>
                    <a:gd name="connsiteX101" fmla="*/ 147296 w 827927"/>
                    <a:gd name="connsiteY101" fmla="*/ 381259 h 854937"/>
                    <a:gd name="connsiteX102" fmla="*/ 147296 w 827927"/>
                    <a:gd name="connsiteY102" fmla="*/ 672107 h 854937"/>
                    <a:gd name="connsiteX103" fmla="*/ 680620 w 827927"/>
                    <a:gd name="connsiteY103" fmla="*/ 672107 h 854937"/>
                    <a:gd name="connsiteX104" fmla="*/ 680620 w 827927"/>
                    <a:gd name="connsiteY104" fmla="*/ 381259 h 854937"/>
                    <a:gd name="connsiteX105" fmla="*/ 413958 w 827927"/>
                    <a:gd name="connsiteY105" fmla="*/ 114597 h 854937"/>
                    <a:gd name="connsiteX106" fmla="*/ 144357 w 827927"/>
                    <a:gd name="connsiteY106" fmla="*/ 111692 h 854937"/>
                    <a:gd name="connsiteX107" fmla="*/ 158198 w 827927"/>
                    <a:gd name="connsiteY107" fmla="*/ 111692 h 854937"/>
                    <a:gd name="connsiteX108" fmla="*/ 184652 w 827927"/>
                    <a:gd name="connsiteY108" fmla="*/ 138109 h 854937"/>
                    <a:gd name="connsiteX109" fmla="*/ 184652 w 827927"/>
                    <a:gd name="connsiteY109" fmla="*/ 151949 h 854937"/>
                    <a:gd name="connsiteX110" fmla="*/ 177731 w 827927"/>
                    <a:gd name="connsiteY110" fmla="*/ 154814 h 854937"/>
                    <a:gd name="connsiteX111" fmla="*/ 170811 w 827927"/>
                    <a:gd name="connsiteY111" fmla="*/ 151949 h 854937"/>
                    <a:gd name="connsiteX112" fmla="*/ 144357 w 827927"/>
                    <a:gd name="connsiteY112" fmla="*/ 125533 h 854937"/>
                    <a:gd name="connsiteX113" fmla="*/ 144357 w 827927"/>
                    <a:gd name="connsiteY113" fmla="*/ 111692 h 854937"/>
                    <a:gd name="connsiteX114" fmla="*/ 669724 w 827927"/>
                    <a:gd name="connsiteY114" fmla="*/ 111691 h 854937"/>
                    <a:gd name="connsiteX115" fmla="*/ 683565 w 827927"/>
                    <a:gd name="connsiteY115" fmla="*/ 111691 h 854937"/>
                    <a:gd name="connsiteX116" fmla="*/ 683565 w 827927"/>
                    <a:gd name="connsiteY116" fmla="*/ 125532 h 854937"/>
                    <a:gd name="connsiteX117" fmla="*/ 657148 w 827927"/>
                    <a:gd name="connsiteY117" fmla="*/ 151949 h 854937"/>
                    <a:gd name="connsiteX118" fmla="*/ 650227 w 827927"/>
                    <a:gd name="connsiteY118" fmla="*/ 154813 h 854937"/>
                    <a:gd name="connsiteX119" fmla="*/ 650191 w 827927"/>
                    <a:gd name="connsiteY119" fmla="*/ 154813 h 854937"/>
                    <a:gd name="connsiteX120" fmla="*/ 643270 w 827927"/>
                    <a:gd name="connsiteY120" fmla="*/ 151949 h 854937"/>
                    <a:gd name="connsiteX121" fmla="*/ 643270 w 827927"/>
                    <a:gd name="connsiteY121" fmla="*/ 138108 h 854937"/>
                    <a:gd name="connsiteX122" fmla="*/ 413962 w 827927"/>
                    <a:gd name="connsiteY122" fmla="*/ 94985 h 854937"/>
                    <a:gd name="connsiteX123" fmla="*/ 700235 w 827927"/>
                    <a:gd name="connsiteY123" fmla="*/ 381259 h 854937"/>
                    <a:gd name="connsiteX124" fmla="*/ 700235 w 827927"/>
                    <a:gd name="connsiteY124" fmla="*/ 672107 h 854937"/>
                    <a:gd name="connsiteX125" fmla="*/ 733868 w 827927"/>
                    <a:gd name="connsiteY125" fmla="*/ 672107 h 854937"/>
                    <a:gd name="connsiteX126" fmla="*/ 775392 w 827927"/>
                    <a:gd name="connsiteY126" fmla="*/ 713630 h 854937"/>
                    <a:gd name="connsiteX127" fmla="*/ 775392 w 827927"/>
                    <a:gd name="connsiteY127" fmla="*/ 753697 h 854937"/>
                    <a:gd name="connsiteX128" fmla="*/ 785734 w 827927"/>
                    <a:gd name="connsiteY128" fmla="*/ 753697 h 854937"/>
                    <a:gd name="connsiteX129" fmla="*/ 827927 w 827927"/>
                    <a:gd name="connsiteY129" fmla="*/ 795890 h 854937"/>
                    <a:gd name="connsiteX130" fmla="*/ 827927 w 827927"/>
                    <a:gd name="connsiteY130" fmla="*/ 845152 h 854937"/>
                    <a:gd name="connsiteX131" fmla="*/ 818142 w 827927"/>
                    <a:gd name="connsiteY131" fmla="*/ 854937 h 854937"/>
                    <a:gd name="connsiteX132" fmla="*/ 9785 w 827927"/>
                    <a:gd name="connsiteY132" fmla="*/ 854937 h 854937"/>
                    <a:gd name="connsiteX133" fmla="*/ 0 w 827927"/>
                    <a:gd name="connsiteY133" fmla="*/ 845152 h 854937"/>
                    <a:gd name="connsiteX134" fmla="*/ 0 w 827927"/>
                    <a:gd name="connsiteY134" fmla="*/ 795890 h 854937"/>
                    <a:gd name="connsiteX135" fmla="*/ 42155 w 827927"/>
                    <a:gd name="connsiteY135" fmla="*/ 753697 h 854937"/>
                    <a:gd name="connsiteX136" fmla="*/ 52570 w 827927"/>
                    <a:gd name="connsiteY136" fmla="*/ 753697 h 854937"/>
                    <a:gd name="connsiteX137" fmla="*/ 52570 w 827927"/>
                    <a:gd name="connsiteY137" fmla="*/ 713630 h 854937"/>
                    <a:gd name="connsiteX138" fmla="*/ 94093 w 827927"/>
                    <a:gd name="connsiteY138" fmla="*/ 672107 h 854937"/>
                    <a:gd name="connsiteX139" fmla="*/ 127726 w 827927"/>
                    <a:gd name="connsiteY139" fmla="*/ 672107 h 854937"/>
                    <a:gd name="connsiteX140" fmla="*/ 127726 w 827927"/>
                    <a:gd name="connsiteY140" fmla="*/ 381259 h 854937"/>
                    <a:gd name="connsiteX141" fmla="*/ 413962 w 827927"/>
                    <a:gd name="connsiteY141" fmla="*/ 94985 h 854937"/>
                    <a:gd name="connsiteX142" fmla="*/ 559852 w 827927"/>
                    <a:gd name="connsiteY142" fmla="*/ 29021 h 854937"/>
                    <a:gd name="connsiteX143" fmla="*/ 565135 w 827927"/>
                    <a:gd name="connsiteY143" fmla="*/ 41821 h 854937"/>
                    <a:gd name="connsiteX144" fmla="*/ 550848 w 827927"/>
                    <a:gd name="connsiteY144" fmla="*/ 76349 h 854937"/>
                    <a:gd name="connsiteX145" fmla="*/ 541806 w 827927"/>
                    <a:gd name="connsiteY145" fmla="*/ 82414 h 854937"/>
                    <a:gd name="connsiteX146" fmla="*/ 541806 w 827927"/>
                    <a:gd name="connsiteY146" fmla="*/ 82376 h 854937"/>
                    <a:gd name="connsiteX147" fmla="*/ 538048 w 827927"/>
                    <a:gd name="connsiteY147" fmla="*/ 81632 h 854937"/>
                    <a:gd name="connsiteX148" fmla="*/ 532765 w 827927"/>
                    <a:gd name="connsiteY148" fmla="*/ 68870 h 854937"/>
                    <a:gd name="connsiteX149" fmla="*/ 547052 w 827927"/>
                    <a:gd name="connsiteY149" fmla="*/ 34342 h 854937"/>
                    <a:gd name="connsiteX150" fmla="*/ 559852 w 827927"/>
                    <a:gd name="connsiteY150" fmla="*/ 29021 h 854937"/>
                    <a:gd name="connsiteX151" fmla="*/ 268071 w 827927"/>
                    <a:gd name="connsiteY151" fmla="*/ 28984 h 854937"/>
                    <a:gd name="connsiteX152" fmla="*/ 280871 w 827927"/>
                    <a:gd name="connsiteY152" fmla="*/ 34305 h 854937"/>
                    <a:gd name="connsiteX153" fmla="*/ 295158 w 827927"/>
                    <a:gd name="connsiteY153" fmla="*/ 68833 h 854937"/>
                    <a:gd name="connsiteX154" fmla="*/ 289875 w 827927"/>
                    <a:gd name="connsiteY154" fmla="*/ 81594 h 854937"/>
                    <a:gd name="connsiteX155" fmla="*/ 286117 w 827927"/>
                    <a:gd name="connsiteY155" fmla="*/ 82338 h 854937"/>
                    <a:gd name="connsiteX156" fmla="*/ 286116 w 827927"/>
                    <a:gd name="connsiteY156" fmla="*/ 82377 h 854937"/>
                    <a:gd name="connsiteX157" fmla="*/ 277075 w 827927"/>
                    <a:gd name="connsiteY157" fmla="*/ 76312 h 854937"/>
                    <a:gd name="connsiteX158" fmla="*/ 262788 w 827927"/>
                    <a:gd name="connsiteY158" fmla="*/ 41784 h 854937"/>
                    <a:gd name="connsiteX159" fmla="*/ 268071 w 827927"/>
                    <a:gd name="connsiteY159" fmla="*/ 28984 h 854937"/>
                    <a:gd name="connsiteX160" fmla="*/ 413961 w 827927"/>
                    <a:gd name="connsiteY160" fmla="*/ 0 h 854937"/>
                    <a:gd name="connsiteX161" fmla="*/ 423746 w 827927"/>
                    <a:gd name="connsiteY161" fmla="*/ 9785 h 854937"/>
                    <a:gd name="connsiteX162" fmla="*/ 423746 w 827927"/>
                    <a:gd name="connsiteY162" fmla="*/ 47178 h 854937"/>
                    <a:gd name="connsiteX163" fmla="*/ 413961 w 827927"/>
                    <a:gd name="connsiteY163" fmla="*/ 56963 h 854937"/>
                    <a:gd name="connsiteX164" fmla="*/ 404176 w 827927"/>
                    <a:gd name="connsiteY164" fmla="*/ 47178 h 854937"/>
                    <a:gd name="connsiteX165" fmla="*/ 404176 w 827927"/>
                    <a:gd name="connsiteY165" fmla="*/ 9785 h 854937"/>
                    <a:gd name="connsiteX166" fmla="*/ 413961 w 827927"/>
                    <a:gd name="connsiteY166" fmla="*/ 0 h 85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</a:cxnLst>
                  <a:rect l="l" t="t" r="r" b="b"/>
                  <a:pathLst>
                    <a:path w="827927" h="854937">
                      <a:moveTo>
                        <a:pt x="42151" y="773305"/>
                      </a:moveTo>
                      <a:cubicBezTo>
                        <a:pt x="29686" y="773305"/>
                        <a:pt x="19566" y="783425"/>
                        <a:pt x="19566" y="795927"/>
                      </a:cubicBezTo>
                      <a:lnTo>
                        <a:pt x="19566" y="835403"/>
                      </a:lnTo>
                      <a:lnTo>
                        <a:pt x="19567" y="835366"/>
                      </a:lnTo>
                      <a:lnTo>
                        <a:pt x="808351" y="835366"/>
                      </a:lnTo>
                      <a:lnTo>
                        <a:pt x="808351" y="795890"/>
                      </a:lnTo>
                      <a:cubicBezTo>
                        <a:pt x="808351" y="783425"/>
                        <a:pt x="798231" y="773305"/>
                        <a:pt x="785729" y="773305"/>
                      </a:cubicBezTo>
                      <a:lnTo>
                        <a:pt x="765611" y="773305"/>
                      </a:lnTo>
                      <a:lnTo>
                        <a:pt x="765606" y="773310"/>
                      </a:lnTo>
                      <a:lnTo>
                        <a:pt x="765605" y="773310"/>
                      </a:lnTo>
                      <a:lnTo>
                        <a:pt x="765600" y="773305"/>
                      </a:lnTo>
                      <a:lnTo>
                        <a:pt x="62360" y="773305"/>
                      </a:lnTo>
                      <a:lnTo>
                        <a:pt x="62355" y="773310"/>
                      </a:lnTo>
                      <a:lnTo>
                        <a:pt x="62350" y="773305"/>
                      </a:lnTo>
                      <a:close/>
                      <a:moveTo>
                        <a:pt x="94092" y="691678"/>
                      </a:moveTo>
                      <a:cubicBezTo>
                        <a:pt x="82000" y="691678"/>
                        <a:pt x="72140" y="701500"/>
                        <a:pt x="72140" y="713630"/>
                      </a:cubicBezTo>
                      <a:lnTo>
                        <a:pt x="72140" y="753697"/>
                      </a:lnTo>
                      <a:lnTo>
                        <a:pt x="755820" y="753697"/>
                      </a:lnTo>
                      <a:lnTo>
                        <a:pt x="755820" y="713630"/>
                      </a:lnTo>
                      <a:cubicBezTo>
                        <a:pt x="755820" y="701538"/>
                        <a:pt x="745959" y="691678"/>
                        <a:pt x="733867" y="691678"/>
                      </a:cubicBezTo>
                      <a:close/>
                      <a:moveTo>
                        <a:pt x="748043" y="371474"/>
                      </a:moveTo>
                      <a:lnTo>
                        <a:pt x="785436" y="371474"/>
                      </a:lnTo>
                      <a:cubicBezTo>
                        <a:pt x="790831" y="371474"/>
                        <a:pt x="795221" y="375864"/>
                        <a:pt x="795221" y="381259"/>
                      </a:cubicBezTo>
                      <a:cubicBezTo>
                        <a:pt x="795221" y="386654"/>
                        <a:pt x="790831" y="391044"/>
                        <a:pt x="785436" y="391044"/>
                      </a:cubicBezTo>
                      <a:lnTo>
                        <a:pt x="748043" y="391044"/>
                      </a:lnTo>
                      <a:cubicBezTo>
                        <a:pt x="742648" y="391044"/>
                        <a:pt x="738258" y="386653"/>
                        <a:pt x="738258" y="381259"/>
                      </a:cubicBezTo>
                      <a:cubicBezTo>
                        <a:pt x="738258" y="375864"/>
                        <a:pt x="742648" y="371474"/>
                        <a:pt x="748043" y="371474"/>
                      </a:cubicBezTo>
                      <a:close/>
                      <a:moveTo>
                        <a:pt x="42488" y="371474"/>
                      </a:moveTo>
                      <a:lnTo>
                        <a:pt x="79881" y="371474"/>
                      </a:lnTo>
                      <a:cubicBezTo>
                        <a:pt x="85276" y="371474"/>
                        <a:pt x="89666" y="375864"/>
                        <a:pt x="89666" y="381259"/>
                      </a:cubicBezTo>
                      <a:cubicBezTo>
                        <a:pt x="89666" y="386654"/>
                        <a:pt x="85276" y="391044"/>
                        <a:pt x="79881" y="391044"/>
                      </a:cubicBezTo>
                      <a:lnTo>
                        <a:pt x="42488" y="391044"/>
                      </a:lnTo>
                      <a:cubicBezTo>
                        <a:pt x="37093" y="391044"/>
                        <a:pt x="32703" y="386653"/>
                        <a:pt x="32703" y="381259"/>
                      </a:cubicBezTo>
                      <a:cubicBezTo>
                        <a:pt x="32703" y="375864"/>
                        <a:pt x="37093" y="371474"/>
                        <a:pt x="42488" y="371474"/>
                      </a:cubicBezTo>
                      <a:close/>
                      <a:moveTo>
                        <a:pt x="392795" y="315810"/>
                      </a:moveTo>
                      <a:lnTo>
                        <a:pt x="392795" y="362356"/>
                      </a:lnTo>
                      <a:cubicBezTo>
                        <a:pt x="392795" y="367751"/>
                        <a:pt x="388404" y="372141"/>
                        <a:pt x="383010" y="372141"/>
                      </a:cubicBezTo>
                      <a:lnTo>
                        <a:pt x="336464" y="372141"/>
                      </a:lnTo>
                      <a:lnTo>
                        <a:pt x="336464" y="414445"/>
                      </a:lnTo>
                      <a:lnTo>
                        <a:pt x="383010" y="414445"/>
                      </a:lnTo>
                      <a:cubicBezTo>
                        <a:pt x="388405" y="414445"/>
                        <a:pt x="392795" y="418835"/>
                        <a:pt x="392795" y="424230"/>
                      </a:cubicBezTo>
                      <a:lnTo>
                        <a:pt x="392795" y="470776"/>
                      </a:lnTo>
                      <a:lnTo>
                        <a:pt x="435099" y="470776"/>
                      </a:lnTo>
                      <a:lnTo>
                        <a:pt x="435099" y="424230"/>
                      </a:lnTo>
                      <a:cubicBezTo>
                        <a:pt x="435099" y="418835"/>
                        <a:pt x="439490" y="414445"/>
                        <a:pt x="444884" y="414445"/>
                      </a:cubicBezTo>
                      <a:lnTo>
                        <a:pt x="491430" y="414445"/>
                      </a:lnTo>
                      <a:lnTo>
                        <a:pt x="491430" y="372141"/>
                      </a:lnTo>
                      <a:lnTo>
                        <a:pt x="444884" y="372141"/>
                      </a:lnTo>
                      <a:cubicBezTo>
                        <a:pt x="439489" y="372141"/>
                        <a:pt x="435099" y="367750"/>
                        <a:pt x="435099" y="362356"/>
                      </a:cubicBezTo>
                      <a:lnTo>
                        <a:pt x="435099" y="315810"/>
                      </a:lnTo>
                      <a:close/>
                      <a:moveTo>
                        <a:pt x="389520" y="296240"/>
                      </a:moveTo>
                      <a:lnTo>
                        <a:pt x="438336" y="296240"/>
                      </a:lnTo>
                      <a:cubicBezTo>
                        <a:pt x="447340" y="296240"/>
                        <a:pt x="454669" y="303570"/>
                        <a:pt x="454669" y="312573"/>
                      </a:cubicBezTo>
                      <a:lnTo>
                        <a:pt x="454669" y="352571"/>
                      </a:lnTo>
                      <a:lnTo>
                        <a:pt x="494667" y="352571"/>
                      </a:lnTo>
                      <a:cubicBezTo>
                        <a:pt x="499057" y="352571"/>
                        <a:pt x="503187" y="354282"/>
                        <a:pt x="506276" y="357370"/>
                      </a:cubicBezTo>
                      <a:cubicBezTo>
                        <a:pt x="509364" y="360459"/>
                        <a:pt x="511038" y="364588"/>
                        <a:pt x="511001" y="368941"/>
                      </a:cubicBezTo>
                      <a:lnTo>
                        <a:pt x="511001" y="417683"/>
                      </a:lnTo>
                      <a:cubicBezTo>
                        <a:pt x="511001" y="426687"/>
                        <a:pt x="503671" y="434016"/>
                        <a:pt x="494667" y="434016"/>
                      </a:cubicBezTo>
                      <a:lnTo>
                        <a:pt x="454670" y="434016"/>
                      </a:lnTo>
                      <a:lnTo>
                        <a:pt x="454670" y="473976"/>
                      </a:lnTo>
                      <a:cubicBezTo>
                        <a:pt x="454670" y="482980"/>
                        <a:pt x="447340" y="490310"/>
                        <a:pt x="438337" y="490310"/>
                      </a:cubicBezTo>
                      <a:lnTo>
                        <a:pt x="438336" y="490347"/>
                      </a:lnTo>
                      <a:lnTo>
                        <a:pt x="389520" y="490347"/>
                      </a:lnTo>
                      <a:cubicBezTo>
                        <a:pt x="380516" y="490347"/>
                        <a:pt x="373187" y="483017"/>
                        <a:pt x="373187" y="474013"/>
                      </a:cubicBezTo>
                      <a:lnTo>
                        <a:pt x="373187" y="434053"/>
                      </a:lnTo>
                      <a:lnTo>
                        <a:pt x="333189" y="434053"/>
                      </a:lnTo>
                      <a:cubicBezTo>
                        <a:pt x="324185" y="434053"/>
                        <a:pt x="316856" y="426723"/>
                        <a:pt x="316856" y="417720"/>
                      </a:cubicBezTo>
                      <a:lnTo>
                        <a:pt x="316856" y="368904"/>
                      </a:lnTo>
                      <a:cubicBezTo>
                        <a:pt x="316856" y="359900"/>
                        <a:pt x="324186" y="352571"/>
                        <a:pt x="333189" y="352571"/>
                      </a:cubicBezTo>
                      <a:lnTo>
                        <a:pt x="373187" y="352571"/>
                      </a:lnTo>
                      <a:lnTo>
                        <a:pt x="373187" y="312573"/>
                      </a:lnTo>
                      <a:cubicBezTo>
                        <a:pt x="373187" y="303569"/>
                        <a:pt x="380516" y="296240"/>
                        <a:pt x="389520" y="296240"/>
                      </a:cubicBezTo>
                      <a:close/>
                      <a:moveTo>
                        <a:pt x="413961" y="242025"/>
                      </a:moveTo>
                      <a:cubicBezTo>
                        <a:pt x="330543" y="242025"/>
                        <a:pt x="262637" y="309891"/>
                        <a:pt x="262637" y="393349"/>
                      </a:cubicBezTo>
                      <a:cubicBezTo>
                        <a:pt x="262637" y="476807"/>
                        <a:pt x="330503" y="544672"/>
                        <a:pt x="413961" y="544672"/>
                      </a:cubicBezTo>
                      <a:cubicBezTo>
                        <a:pt x="497419" y="544672"/>
                        <a:pt x="565284" y="476807"/>
                        <a:pt x="565284" y="393349"/>
                      </a:cubicBezTo>
                      <a:cubicBezTo>
                        <a:pt x="565284" y="309891"/>
                        <a:pt x="497419" y="242025"/>
                        <a:pt x="413961" y="242025"/>
                      </a:cubicBezTo>
                      <a:close/>
                      <a:moveTo>
                        <a:pt x="753398" y="230047"/>
                      </a:moveTo>
                      <a:cubicBezTo>
                        <a:pt x="758383" y="228001"/>
                        <a:pt x="764113" y="230345"/>
                        <a:pt x="766197" y="235368"/>
                      </a:cubicBezTo>
                      <a:cubicBezTo>
                        <a:pt x="768244" y="240354"/>
                        <a:pt x="765900" y="246084"/>
                        <a:pt x="760877" y="248168"/>
                      </a:cubicBezTo>
                      <a:lnTo>
                        <a:pt x="726312" y="262455"/>
                      </a:lnTo>
                      <a:cubicBezTo>
                        <a:pt x="725084" y="262976"/>
                        <a:pt x="723819" y="263199"/>
                        <a:pt x="722591" y="263199"/>
                      </a:cubicBezTo>
                      <a:lnTo>
                        <a:pt x="722590" y="263198"/>
                      </a:lnTo>
                      <a:cubicBezTo>
                        <a:pt x="718758" y="263198"/>
                        <a:pt x="715112" y="260929"/>
                        <a:pt x="713549" y="257134"/>
                      </a:cubicBezTo>
                      <a:cubicBezTo>
                        <a:pt x="711465" y="252148"/>
                        <a:pt x="713847" y="246418"/>
                        <a:pt x="718870" y="244372"/>
                      </a:cubicBezTo>
                      <a:close/>
                      <a:moveTo>
                        <a:pt x="74561" y="230047"/>
                      </a:moveTo>
                      <a:lnTo>
                        <a:pt x="109089" y="244372"/>
                      </a:lnTo>
                      <a:cubicBezTo>
                        <a:pt x="114075" y="246418"/>
                        <a:pt x="116456" y="252148"/>
                        <a:pt x="114373" y="257134"/>
                      </a:cubicBezTo>
                      <a:cubicBezTo>
                        <a:pt x="112810" y="260892"/>
                        <a:pt x="109164" y="263198"/>
                        <a:pt x="105331" y="263198"/>
                      </a:cubicBezTo>
                      <a:lnTo>
                        <a:pt x="105294" y="263199"/>
                      </a:lnTo>
                      <a:cubicBezTo>
                        <a:pt x="104029" y="263199"/>
                        <a:pt x="102764" y="262976"/>
                        <a:pt x="101573" y="262455"/>
                      </a:cubicBezTo>
                      <a:lnTo>
                        <a:pt x="67045" y="248168"/>
                      </a:lnTo>
                      <a:cubicBezTo>
                        <a:pt x="62059" y="246084"/>
                        <a:pt x="59678" y="240354"/>
                        <a:pt x="61762" y="235368"/>
                      </a:cubicBezTo>
                      <a:cubicBezTo>
                        <a:pt x="63845" y="230382"/>
                        <a:pt x="69538" y="228001"/>
                        <a:pt x="74561" y="230047"/>
                      </a:cubicBezTo>
                      <a:close/>
                      <a:moveTo>
                        <a:pt x="413961" y="222461"/>
                      </a:moveTo>
                      <a:cubicBezTo>
                        <a:pt x="508202" y="222461"/>
                        <a:pt x="584849" y="299107"/>
                        <a:pt x="584849" y="393349"/>
                      </a:cubicBezTo>
                      <a:cubicBezTo>
                        <a:pt x="584849" y="487590"/>
                        <a:pt x="508202" y="564237"/>
                        <a:pt x="413961" y="564237"/>
                      </a:cubicBezTo>
                      <a:cubicBezTo>
                        <a:pt x="319716" y="564237"/>
                        <a:pt x="243073" y="487590"/>
                        <a:pt x="243073" y="393349"/>
                      </a:cubicBezTo>
                      <a:cubicBezTo>
                        <a:pt x="243073" y="299107"/>
                        <a:pt x="319719" y="222461"/>
                        <a:pt x="413961" y="222461"/>
                      </a:cubicBezTo>
                      <a:close/>
                      <a:moveTo>
                        <a:pt x="413958" y="114597"/>
                      </a:moveTo>
                      <a:cubicBezTo>
                        <a:pt x="266920" y="114597"/>
                        <a:pt x="147296" y="234250"/>
                        <a:pt x="147296" y="381259"/>
                      </a:cubicBezTo>
                      <a:lnTo>
                        <a:pt x="147296" y="672107"/>
                      </a:lnTo>
                      <a:lnTo>
                        <a:pt x="680620" y="672107"/>
                      </a:lnTo>
                      <a:lnTo>
                        <a:pt x="680620" y="381259"/>
                      </a:lnTo>
                      <a:cubicBezTo>
                        <a:pt x="680620" y="234212"/>
                        <a:pt x="560995" y="114597"/>
                        <a:pt x="413958" y="114597"/>
                      </a:cubicBezTo>
                      <a:close/>
                      <a:moveTo>
                        <a:pt x="144357" y="111692"/>
                      </a:moveTo>
                      <a:cubicBezTo>
                        <a:pt x="148189" y="107860"/>
                        <a:pt x="154366" y="107860"/>
                        <a:pt x="158198" y="111692"/>
                      </a:cubicBezTo>
                      <a:lnTo>
                        <a:pt x="184652" y="138109"/>
                      </a:lnTo>
                      <a:cubicBezTo>
                        <a:pt x="188484" y="141941"/>
                        <a:pt x="188484" y="148117"/>
                        <a:pt x="184652" y="151949"/>
                      </a:cubicBezTo>
                      <a:cubicBezTo>
                        <a:pt x="182754" y="153847"/>
                        <a:pt x="180224" y="154814"/>
                        <a:pt x="177731" y="154814"/>
                      </a:cubicBezTo>
                      <a:cubicBezTo>
                        <a:pt x="175238" y="154814"/>
                        <a:pt x="172708" y="153847"/>
                        <a:pt x="170811" y="151949"/>
                      </a:cubicBezTo>
                      <a:lnTo>
                        <a:pt x="144357" y="125533"/>
                      </a:lnTo>
                      <a:cubicBezTo>
                        <a:pt x="140525" y="121700"/>
                        <a:pt x="140525" y="115524"/>
                        <a:pt x="144357" y="111692"/>
                      </a:cubicBezTo>
                      <a:close/>
                      <a:moveTo>
                        <a:pt x="669724" y="111691"/>
                      </a:moveTo>
                      <a:cubicBezTo>
                        <a:pt x="673556" y="107896"/>
                        <a:pt x="679733" y="107896"/>
                        <a:pt x="683565" y="111691"/>
                      </a:cubicBezTo>
                      <a:cubicBezTo>
                        <a:pt x="687397" y="115523"/>
                        <a:pt x="687360" y="121700"/>
                        <a:pt x="683565" y="125532"/>
                      </a:cubicBezTo>
                      <a:lnTo>
                        <a:pt x="657148" y="151949"/>
                      </a:lnTo>
                      <a:cubicBezTo>
                        <a:pt x="655250" y="153846"/>
                        <a:pt x="652720" y="154813"/>
                        <a:pt x="650227" y="154813"/>
                      </a:cubicBezTo>
                      <a:lnTo>
                        <a:pt x="650191" y="154813"/>
                      </a:lnTo>
                      <a:cubicBezTo>
                        <a:pt x="647698" y="154813"/>
                        <a:pt x="645168" y="153846"/>
                        <a:pt x="643270" y="151949"/>
                      </a:cubicBezTo>
                      <a:cubicBezTo>
                        <a:pt x="639438" y="148116"/>
                        <a:pt x="639438" y="141940"/>
                        <a:pt x="643270" y="138108"/>
                      </a:cubicBezTo>
                      <a:close/>
                      <a:moveTo>
                        <a:pt x="413962" y="94985"/>
                      </a:moveTo>
                      <a:cubicBezTo>
                        <a:pt x="571800" y="94985"/>
                        <a:pt x="700235" y="223382"/>
                        <a:pt x="700235" y="381259"/>
                      </a:cubicBezTo>
                      <a:lnTo>
                        <a:pt x="700235" y="672107"/>
                      </a:lnTo>
                      <a:lnTo>
                        <a:pt x="733868" y="672107"/>
                      </a:lnTo>
                      <a:cubicBezTo>
                        <a:pt x="756750" y="672107"/>
                        <a:pt x="775392" y="690747"/>
                        <a:pt x="775392" y="713630"/>
                      </a:cubicBezTo>
                      <a:lnTo>
                        <a:pt x="775392" y="753697"/>
                      </a:lnTo>
                      <a:lnTo>
                        <a:pt x="785734" y="753697"/>
                      </a:lnTo>
                      <a:cubicBezTo>
                        <a:pt x="808989" y="753697"/>
                        <a:pt x="827927" y="772598"/>
                        <a:pt x="827927" y="795890"/>
                      </a:cubicBezTo>
                      <a:lnTo>
                        <a:pt x="827927" y="845152"/>
                      </a:lnTo>
                      <a:cubicBezTo>
                        <a:pt x="827927" y="850547"/>
                        <a:pt x="823537" y="854937"/>
                        <a:pt x="818142" y="854937"/>
                      </a:cubicBezTo>
                      <a:lnTo>
                        <a:pt x="9785" y="854937"/>
                      </a:lnTo>
                      <a:cubicBezTo>
                        <a:pt x="4390" y="854937"/>
                        <a:pt x="0" y="850547"/>
                        <a:pt x="0" y="845152"/>
                      </a:cubicBezTo>
                      <a:lnTo>
                        <a:pt x="0" y="795890"/>
                      </a:lnTo>
                      <a:cubicBezTo>
                        <a:pt x="0" y="772635"/>
                        <a:pt x="18901" y="753697"/>
                        <a:pt x="42155" y="753697"/>
                      </a:cubicBezTo>
                      <a:lnTo>
                        <a:pt x="52570" y="753697"/>
                      </a:lnTo>
                      <a:lnTo>
                        <a:pt x="52570" y="713630"/>
                      </a:lnTo>
                      <a:cubicBezTo>
                        <a:pt x="52570" y="690748"/>
                        <a:pt x="71210" y="672107"/>
                        <a:pt x="94093" y="672107"/>
                      </a:cubicBezTo>
                      <a:lnTo>
                        <a:pt x="127726" y="672107"/>
                      </a:lnTo>
                      <a:lnTo>
                        <a:pt x="127726" y="381259"/>
                      </a:lnTo>
                      <a:cubicBezTo>
                        <a:pt x="127726" y="223429"/>
                        <a:pt x="256123" y="94985"/>
                        <a:pt x="413962" y="94985"/>
                      </a:cubicBezTo>
                      <a:close/>
                      <a:moveTo>
                        <a:pt x="559852" y="29021"/>
                      </a:moveTo>
                      <a:cubicBezTo>
                        <a:pt x="564838" y="31105"/>
                        <a:pt x="567219" y="36835"/>
                        <a:pt x="565135" y="41821"/>
                      </a:cubicBezTo>
                      <a:lnTo>
                        <a:pt x="550848" y="76349"/>
                      </a:lnTo>
                      <a:cubicBezTo>
                        <a:pt x="549285" y="80107"/>
                        <a:pt x="545639" y="82414"/>
                        <a:pt x="541806" y="82414"/>
                      </a:cubicBezTo>
                      <a:lnTo>
                        <a:pt x="541806" y="82376"/>
                      </a:lnTo>
                      <a:cubicBezTo>
                        <a:pt x="540541" y="82376"/>
                        <a:pt x="539276" y="82153"/>
                        <a:pt x="538048" y="81632"/>
                      </a:cubicBezTo>
                      <a:cubicBezTo>
                        <a:pt x="533062" y="79548"/>
                        <a:pt x="530681" y="73818"/>
                        <a:pt x="532765" y="68870"/>
                      </a:cubicBezTo>
                      <a:lnTo>
                        <a:pt x="547052" y="34342"/>
                      </a:lnTo>
                      <a:cubicBezTo>
                        <a:pt x="549136" y="29356"/>
                        <a:pt x="554828" y="26975"/>
                        <a:pt x="559852" y="29021"/>
                      </a:cubicBezTo>
                      <a:close/>
                      <a:moveTo>
                        <a:pt x="268071" y="28984"/>
                      </a:moveTo>
                      <a:cubicBezTo>
                        <a:pt x="273057" y="26900"/>
                        <a:pt x="278787" y="29282"/>
                        <a:pt x="280871" y="34305"/>
                      </a:cubicBezTo>
                      <a:lnTo>
                        <a:pt x="295158" y="68833"/>
                      </a:lnTo>
                      <a:cubicBezTo>
                        <a:pt x="297242" y="73818"/>
                        <a:pt x="294861" y="79548"/>
                        <a:pt x="289875" y="81594"/>
                      </a:cubicBezTo>
                      <a:cubicBezTo>
                        <a:pt x="288647" y="82115"/>
                        <a:pt x="287382" y="82338"/>
                        <a:pt x="286117" y="82338"/>
                      </a:cubicBezTo>
                      <a:lnTo>
                        <a:pt x="286116" y="82377"/>
                      </a:lnTo>
                      <a:cubicBezTo>
                        <a:pt x="282284" y="82377"/>
                        <a:pt x="278638" y="80107"/>
                        <a:pt x="277075" y="76312"/>
                      </a:cubicBezTo>
                      <a:lnTo>
                        <a:pt x="262788" y="41784"/>
                      </a:lnTo>
                      <a:cubicBezTo>
                        <a:pt x="260704" y="36798"/>
                        <a:pt x="263085" y="31068"/>
                        <a:pt x="268071" y="28984"/>
                      </a:cubicBezTo>
                      <a:close/>
                      <a:moveTo>
                        <a:pt x="413961" y="0"/>
                      </a:moveTo>
                      <a:cubicBezTo>
                        <a:pt x="419355" y="0"/>
                        <a:pt x="423746" y="4390"/>
                        <a:pt x="423746" y="9785"/>
                      </a:cubicBezTo>
                      <a:lnTo>
                        <a:pt x="423746" y="47178"/>
                      </a:lnTo>
                      <a:cubicBezTo>
                        <a:pt x="423746" y="52573"/>
                        <a:pt x="419355" y="56963"/>
                        <a:pt x="413961" y="56963"/>
                      </a:cubicBezTo>
                      <a:cubicBezTo>
                        <a:pt x="408566" y="56963"/>
                        <a:pt x="404176" y="52573"/>
                        <a:pt x="404176" y="47178"/>
                      </a:cubicBezTo>
                      <a:lnTo>
                        <a:pt x="404176" y="9785"/>
                      </a:lnTo>
                      <a:cubicBezTo>
                        <a:pt x="404176" y="4390"/>
                        <a:pt x="408566" y="0"/>
                        <a:pt x="413961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08CEAB9-E263-44EE-8E8D-96ABF3122C9B}"/>
                  </a:ext>
                </a:extLst>
              </p:cNvPr>
              <p:cNvGrpSpPr/>
              <p:nvPr/>
            </p:nvGrpSpPr>
            <p:grpSpPr>
              <a:xfrm>
                <a:off x="8273143" y="2746832"/>
                <a:ext cx="1134589" cy="1134773"/>
                <a:chOff x="8273143" y="2746832"/>
                <a:chExt cx="1134589" cy="1134773"/>
              </a:xfrm>
            </p:grpSpPr>
            <p:sp>
              <p:nvSpPr>
                <p:cNvPr id="121" name="Google Shape;416;p20">
                  <a:extLst>
                    <a:ext uri="{FF2B5EF4-FFF2-40B4-BE49-F238E27FC236}">
                      <a16:creationId xmlns:a16="http://schemas.microsoft.com/office/drawing/2014/main" id="{5484D265-8E8A-49F9-B757-247C4AB24F39}"/>
                    </a:ext>
                  </a:extLst>
                </p:cNvPr>
                <p:cNvSpPr/>
                <p:nvPr/>
              </p:nvSpPr>
              <p:spPr>
                <a:xfrm>
                  <a:off x="8273143" y="2746832"/>
                  <a:ext cx="1134589" cy="1134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9" h="6160" extrusionOk="0">
                      <a:moveTo>
                        <a:pt x="3080" y="1"/>
                      </a:moveTo>
                      <a:cubicBezTo>
                        <a:pt x="1379" y="1"/>
                        <a:pt x="0" y="1377"/>
                        <a:pt x="0" y="3080"/>
                      </a:cubicBezTo>
                      <a:cubicBezTo>
                        <a:pt x="0" y="4781"/>
                        <a:pt x="1379" y="6159"/>
                        <a:pt x="3080" y="6159"/>
                      </a:cubicBezTo>
                      <a:cubicBezTo>
                        <a:pt x="4782" y="6159"/>
                        <a:pt x="6159" y="4781"/>
                        <a:pt x="6159" y="3080"/>
                      </a:cubicBezTo>
                      <a:cubicBezTo>
                        <a:pt x="6159" y="1377"/>
                        <a:pt x="4782" y="1"/>
                        <a:pt x="30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23" name="Graphic 8">
                  <a:extLst>
                    <a:ext uri="{FF2B5EF4-FFF2-40B4-BE49-F238E27FC236}">
                      <a16:creationId xmlns:a16="http://schemas.microsoft.com/office/drawing/2014/main" id="{76223D06-07EA-4644-9D6A-28F35D697088}"/>
                    </a:ext>
                  </a:extLst>
                </p:cNvPr>
                <p:cNvSpPr/>
                <p:nvPr/>
              </p:nvSpPr>
              <p:spPr>
                <a:xfrm>
                  <a:off x="8515765" y="2962809"/>
                  <a:ext cx="649344" cy="702818"/>
                </a:xfrm>
                <a:custGeom>
                  <a:avLst/>
                  <a:gdLst>
                    <a:gd name="connsiteX0" fmla="*/ 588765 w 809625"/>
                    <a:gd name="connsiteY0" fmla="*/ 660205 h 876300"/>
                    <a:gd name="connsiteX1" fmla="*/ 581472 w 809625"/>
                    <a:gd name="connsiteY1" fmla="*/ 663367 h 876300"/>
                    <a:gd name="connsiteX2" fmla="*/ 574142 w 809625"/>
                    <a:gd name="connsiteY2" fmla="*/ 660428 h 876300"/>
                    <a:gd name="connsiteX3" fmla="*/ 571091 w 809625"/>
                    <a:gd name="connsiteY3" fmla="*/ 653136 h 876300"/>
                    <a:gd name="connsiteX4" fmla="*/ 574105 w 809625"/>
                    <a:gd name="connsiteY4" fmla="*/ 645806 h 876300"/>
                    <a:gd name="connsiteX5" fmla="*/ 696111 w 809625"/>
                    <a:gd name="connsiteY5" fmla="*/ 521238 h 876300"/>
                    <a:gd name="connsiteX6" fmla="*/ 703627 w 809625"/>
                    <a:gd name="connsiteY6" fmla="*/ 480831 h 876300"/>
                    <a:gd name="connsiteX7" fmla="*/ 703031 w 809625"/>
                    <a:gd name="connsiteY7" fmla="*/ 479529 h 876300"/>
                    <a:gd name="connsiteX8" fmla="*/ 695404 w 809625"/>
                    <a:gd name="connsiteY8" fmla="*/ 468739 h 876300"/>
                    <a:gd name="connsiteX9" fmla="*/ 695255 w 809625"/>
                    <a:gd name="connsiteY9" fmla="*/ 468627 h 876300"/>
                    <a:gd name="connsiteX10" fmla="*/ 668764 w 809625"/>
                    <a:gd name="connsiteY10" fmla="*/ 458171 h 876300"/>
                    <a:gd name="connsiteX11" fmla="*/ 642422 w 809625"/>
                    <a:gd name="connsiteY11" fmla="*/ 469408 h 876300"/>
                    <a:gd name="connsiteX12" fmla="*/ 512567 w 809625"/>
                    <a:gd name="connsiteY12" fmla="*/ 601567 h 876300"/>
                    <a:gd name="connsiteX13" fmla="*/ 498168 w 809625"/>
                    <a:gd name="connsiteY13" fmla="*/ 636914 h 876300"/>
                    <a:gd name="connsiteX14" fmla="*/ 498168 w 809625"/>
                    <a:gd name="connsiteY14" fmla="*/ 765387 h 876300"/>
                    <a:gd name="connsiteX15" fmla="*/ 690831 w 809625"/>
                    <a:gd name="connsiteY15" fmla="*/ 765387 h 876300"/>
                    <a:gd name="connsiteX16" fmla="*/ 690831 w 809625"/>
                    <a:gd name="connsiteY16" fmla="*/ 740272 h 876300"/>
                    <a:gd name="connsiteX17" fmla="*/ 711592 w 809625"/>
                    <a:gd name="connsiteY17" fmla="*/ 690118 h 876300"/>
                    <a:gd name="connsiteX18" fmla="*/ 769598 w 809625"/>
                    <a:gd name="connsiteY18" fmla="*/ 632112 h 876300"/>
                    <a:gd name="connsiteX19" fmla="*/ 780686 w 809625"/>
                    <a:gd name="connsiteY19" fmla="*/ 615853 h 876300"/>
                    <a:gd name="connsiteX20" fmla="*/ 784332 w 809625"/>
                    <a:gd name="connsiteY20" fmla="*/ 596468 h 876300"/>
                    <a:gd name="connsiteX21" fmla="*/ 784332 w 809625"/>
                    <a:gd name="connsiteY21" fmla="*/ 170595 h 876300"/>
                    <a:gd name="connsiteX22" fmla="*/ 753636 w 809625"/>
                    <a:gd name="connsiteY22" fmla="*/ 139862 h 876300"/>
                    <a:gd name="connsiteX23" fmla="*/ 722939 w 809625"/>
                    <a:gd name="connsiteY23" fmla="*/ 170595 h 876300"/>
                    <a:gd name="connsiteX24" fmla="*/ 722939 w 809625"/>
                    <a:gd name="connsiteY24" fmla="*/ 474014 h 876300"/>
                    <a:gd name="connsiteX25" fmla="*/ 710885 w 809625"/>
                    <a:gd name="connsiteY25" fmla="*/ 535592 h 876300"/>
                    <a:gd name="connsiteX26" fmla="*/ 588774 w 809625"/>
                    <a:gd name="connsiteY26" fmla="*/ 660236 h 876300"/>
                    <a:gd name="connsiteX27" fmla="*/ 346134 w 809625"/>
                    <a:gd name="connsiteY27" fmla="*/ 104145 h 876300"/>
                    <a:gd name="connsiteX28" fmla="*/ 466054 w 809625"/>
                    <a:gd name="connsiteY28" fmla="*/ 104145 h 876300"/>
                    <a:gd name="connsiteX29" fmla="*/ 473346 w 809625"/>
                    <a:gd name="connsiteY29" fmla="*/ 107196 h 876300"/>
                    <a:gd name="connsiteX30" fmla="*/ 476360 w 809625"/>
                    <a:gd name="connsiteY30" fmla="*/ 114488 h 876300"/>
                    <a:gd name="connsiteX31" fmla="*/ 476360 w 809625"/>
                    <a:gd name="connsiteY31" fmla="*/ 190391 h 876300"/>
                    <a:gd name="connsiteX32" fmla="*/ 552263 w 809625"/>
                    <a:gd name="connsiteY32" fmla="*/ 190391 h 876300"/>
                    <a:gd name="connsiteX33" fmla="*/ 562569 w 809625"/>
                    <a:gd name="connsiteY33" fmla="*/ 200697 h 876300"/>
                    <a:gd name="connsiteX34" fmla="*/ 562569 w 809625"/>
                    <a:gd name="connsiteY34" fmla="*/ 320655 h 876300"/>
                    <a:gd name="connsiteX35" fmla="*/ 559555 w 809625"/>
                    <a:gd name="connsiteY35" fmla="*/ 327910 h 876300"/>
                    <a:gd name="connsiteX36" fmla="*/ 552263 w 809625"/>
                    <a:gd name="connsiteY36" fmla="*/ 330924 h 876300"/>
                    <a:gd name="connsiteX37" fmla="*/ 476360 w 809625"/>
                    <a:gd name="connsiteY37" fmla="*/ 330924 h 876300"/>
                    <a:gd name="connsiteX38" fmla="*/ 476360 w 809625"/>
                    <a:gd name="connsiteY38" fmla="*/ 406901 h 876300"/>
                    <a:gd name="connsiteX39" fmla="*/ 476360 w 809625"/>
                    <a:gd name="connsiteY39" fmla="*/ 406864 h 876300"/>
                    <a:gd name="connsiteX40" fmla="*/ 466054 w 809625"/>
                    <a:gd name="connsiteY40" fmla="*/ 417170 h 876300"/>
                    <a:gd name="connsiteX41" fmla="*/ 346096 w 809625"/>
                    <a:gd name="connsiteY41" fmla="*/ 417170 h 876300"/>
                    <a:gd name="connsiteX42" fmla="*/ 335790 w 809625"/>
                    <a:gd name="connsiteY42" fmla="*/ 406864 h 876300"/>
                    <a:gd name="connsiteX43" fmla="*/ 335790 w 809625"/>
                    <a:gd name="connsiteY43" fmla="*/ 330924 h 876300"/>
                    <a:gd name="connsiteX44" fmla="*/ 259887 w 809625"/>
                    <a:gd name="connsiteY44" fmla="*/ 330924 h 876300"/>
                    <a:gd name="connsiteX45" fmla="*/ 252595 w 809625"/>
                    <a:gd name="connsiteY45" fmla="*/ 327910 h 876300"/>
                    <a:gd name="connsiteX46" fmla="*/ 249581 w 809625"/>
                    <a:gd name="connsiteY46" fmla="*/ 320655 h 876300"/>
                    <a:gd name="connsiteX47" fmla="*/ 249581 w 809625"/>
                    <a:gd name="connsiteY47" fmla="*/ 200697 h 876300"/>
                    <a:gd name="connsiteX48" fmla="*/ 259887 w 809625"/>
                    <a:gd name="connsiteY48" fmla="*/ 190391 h 876300"/>
                    <a:gd name="connsiteX49" fmla="*/ 335790 w 809625"/>
                    <a:gd name="connsiteY49" fmla="*/ 190391 h 876300"/>
                    <a:gd name="connsiteX50" fmla="*/ 335790 w 809625"/>
                    <a:gd name="connsiteY50" fmla="*/ 114488 h 876300"/>
                    <a:gd name="connsiteX51" fmla="*/ 346096 w 809625"/>
                    <a:gd name="connsiteY51" fmla="*/ 104145 h 876300"/>
                    <a:gd name="connsiteX52" fmla="*/ 455786 w 809625"/>
                    <a:gd name="connsiteY52" fmla="*/ 124721 h 876300"/>
                    <a:gd name="connsiteX53" fmla="*/ 356402 w 809625"/>
                    <a:gd name="connsiteY53" fmla="*/ 124721 h 876300"/>
                    <a:gd name="connsiteX54" fmla="*/ 356402 w 809625"/>
                    <a:gd name="connsiteY54" fmla="*/ 200698 h 876300"/>
                    <a:gd name="connsiteX55" fmla="*/ 353388 w 809625"/>
                    <a:gd name="connsiteY55" fmla="*/ 207953 h 876300"/>
                    <a:gd name="connsiteX56" fmla="*/ 346096 w 809625"/>
                    <a:gd name="connsiteY56" fmla="*/ 210967 h 876300"/>
                    <a:gd name="connsiteX57" fmla="*/ 270193 w 809625"/>
                    <a:gd name="connsiteY57" fmla="*/ 210967 h 876300"/>
                    <a:gd name="connsiteX58" fmla="*/ 270193 w 809625"/>
                    <a:gd name="connsiteY58" fmla="*/ 310351 h 876300"/>
                    <a:gd name="connsiteX59" fmla="*/ 346096 w 809625"/>
                    <a:gd name="connsiteY59" fmla="*/ 310351 h 876300"/>
                    <a:gd name="connsiteX60" fmla="*/ 353388 w 809625"/>
                    <a:gd name="connsiteY60" fmla="*/ 313365 h 876300"/>
                    <a:gd name="connsiteX61" fmla="*/ 356402 w 809625"/>
                    <a:gd name="connsiteY61" fmla="*/ 320657 h 876300"/>
                    <a:gd name="connsiteX62" fmla="*/ 356402 w 809625"/>
                    <a:gd name="connsiteY62" fmla="*/ 396560 h 876300"/>
                    <a:gd name="connsiteX63" fmla="*/ 455748 w 809625"/>
                    <a:gd name="connsiteY63" fmla="*/ 396560 h 876300"/>
                    <a:gd name="connsiteX64" fmla="*/ 455748 w 809625"/>
                    <a:gd name="connsiteY64" fmla="*/ 320657 h 876300"/>
                    <a:gd name="connsiteX65" fmla="*/ 466054 w 809625"/>
                    <a:gd name="connsiteY65" fmla="*/ 310351 h 876300"/>
                    <a:gd name="connsiteX66" fmla="*/ 542031 w 809625"/>
                    <a:gd name="connsiteY66" fmla="*/ 310351 h 876300"/>
                    <a:gd name="connsiteX67" fmla="*/ 542031 w 809625"/>
                    <a:gd name="connsiteY67" fmla="*/ 210967 h 876300"/>
                    <a:gd name="connsiteX68" fmla="*/ 466054 w 809625"/>
                    <a:gd name="connsiteY68" fmla="*/ 210967 h 876300"/>
                    <a:gd name="connsiteX69" fmla="*/ 458761 w 809625"/>
                    <a:gd name="connsiteY69" fmla="*/ 207953 h 876300"/>
                    <a:gd name="connsiteX70" fmla="*/ 455748 w 809625"/>
                    <a:gd name="connsiteY70" fmla="*/ 200698 h 876300"/>
                    <a:gd name="connsiteX71" fmla="*/ 406077 w 809625"/>
                    <a:gd name="connsiteY71" fmla="*/ 7144 h 876300"/>
                    <a:gd name="connsiteX72" fmla="*/ 607216 w 809625"/>
                    <a:gd name="connsiteY72" fmla="*/ 106337 h 876300"/>
                    <a:gd name="connsiteX73" fmla="*/ 650934 w 809625"/>
                    <a:gd name="connsiteY73" fmla="*/ 326308 h 876300"/>
                    <a:gd name="connsiteX74" fmla="*/ 503078 w 809625"/>
                    <a:gd name="connsiteY74" fmla="*/ 494891 h 876300"/>
                    <a:gd name="connsiteX75" fmla="*/ 279316 w 809625"/>
                    <a:gd name="connsiteY75" fmla="*/ 480231 h 876300"/>
                    <a:gd name="connsiteX76" fmla="*/ 154710 w 809625"/>
                    <a:gd name="connsiteY76" fmla="*/ 293750 h 876300"/>
                    <a:gd name="connsiteX77" fmla="*/ 226817 w 809625"/>
                    <a:gd name="connsiteY77" fmla="*/ 81410 h 876300"/>
                    <a:gd name="connsiteX78" fmla="*/ 406078 w 809625"/>
                    <a:gd name="connsiteY78" fmla="*/ 7144 h 876300"/>
                    <a:gd name="connsiteX79" fmla="*/ 570793 w 809625"/>
                    <a:gd name="connsiteY79" fmla="*/ 95957 h 876300"/>
                    <a:gd name="connsiteX80" fmla="*/ 375683 w 809625"/>
                    <a:gd name="connsiteY80" fmla="*/ 29655 h 876300"/>
                    <a:gd name="connsiteX81" fmla="*/ 204309 w 809625"/>
                    <a:gd name="connsiteY81" fmla="*/ 144107 h 876300"/>
                    <a:gd name="connsiteX82" fmla="*/ 190802 w 809625"/>
                    <a:gd name="connsiteY82" fmla="*/ 349752 h 876300"/>
                    <a:gd name="connsiteX83" fmla="*/ 345698 w 809625"/>
                    <a:gd name="connsiteY83" fmla="*/ 485635 h 876300"/>
                    <a:gd name="connsiteX84" fmla="*/ 547809 w 809625"/>
                    <a:gd name="connsiteY84" fmla="*/ 445489 h 876300"/>
                    <a:gd name="connsiteX85" fmla="*/ 639003 w 809625"/>
                    <a:gd name="connsiteY85" fmla="*/ 260685 h 876300"/>
                    <a:gd name="connsiteX86" fmla="*/ 570802 w 809625"/>
                    <a:gd name="connsiteY86" fmla="*/ 95969 h 876300"/>
                    <a:gd name="connsiteX87" fmla="*/ 95438 w 809625"/>
                    <a:gd name="connsiteY87" fmla="*/ 765384 h 876300"/>
                    <a:gd name="connsiteX88" fmla="*/ 100722 w 809625"/>
                    <a:gd name="connsiteY88" fmla="*/ 765384 h 876300"/>
                    <a:gd name="connsiteX89" fmla="*/ 100722 w 809625"/>
                    <a:gd name="connsiteY89" fmla="*/ 740269 h 876300"/>
                    <a:gd name="connsiteX90" fmla="*/ 97075 w 809625"/>
                    <a:gd name="connsiteY90" fmla="*/ 720847 h 876300"/>
                    <a:gd name="connsiteX91" fmla="*/ 85950 w 809625"/>
                    <a:gd name="connsiteY91" fmla="*/ 704625 h 876300"/>
                    <a:gd name="connsiteX92" fmla="*/ 27982 w 809625"/>
                    <a:gd name="connsiteY92" fmla="*/ 646656 h 876300"/>
                    <a:gd name="connsiteX93" fmla="*/ 7146 w 809625"/>
                    <a:gd name="connsiteY93" fmla="*/ 596427 h 876300"/>
                    <a:gd name="connsiteX94" fmla="*/ 7146 w 809625"/>
                    <a:gd name="connsiteY94" fmla="*/ 170593 h 876300"/>
                    <a:gd name="connsiteX95" fmla="*/ 58454 w 809625"/>
                    <a:gd name="connsiteY95" fmla="*/ 119992 h 876300"/>
                    <a:gd name="connsiteX96" fmla="*/ 109763 w 809625"/>
                    <a:gd name="connsiteY96" fmla="*/ 170593 h 876300"/>
                    <a:gd name="connsiteX97" fmla="*/ 109763 w 809625"/>
                    <a:gd name="connsiteY97" fmla="*/ 447971 h 876300"/>
                    <a:gd name="connsiteX98" fmla="*/ 184362 w 809625"/>
                    <a:gd name="connsiteY98" fmla="*/ 454966 h 876300"/>
                    <a:gd name="connsiteX99" fmla="*/ 314255 w 809625"/>
                    <a:gd name="connsiteY99" fmla="*/ 587163 h 876300"/>
                    <a:gd name="connsiteX100" fmla="*/ 334607 w 809625"/>
                    <a:gd name="connsiteY100" fmla="*/ 636909 h 876300"/>
                    <a:gd name="connsiteX101" fmla="*/ 334607 w 809625"/>
                    <a:gd name="connsiteY101" fmla="*/ 765382 h 876300"/>
                    <a:gd name="connsiteX102" fmla="*/ 336170 w 809625"/>
                    <a:gd name="connsiteY102" fmla="*/ 765382 h 876300"/>
                    <a:gd name="connsiteX103" fmla="*/ 360837 w 809625"/>
                    <a:gd name="connsiteY103" fmla="*/ 790050 h 876300"/>
                    <a:gd name="connsiteX104" fmla="*/ 360837 w 809625"/>
                    <a:gd name="connsiteY104" fmla="*/ 853935 h 876300"/>
                    <a:gd name="connsiteX105" fmla="*/ 336170 w 809625"/>
                    <a:gd name="connsiteY105" fmla="*/ 878602 h 876300"/>
                    <a:gd name="connsiteX106" fmla="*/ 95444 w 809625"/>
                    <a:gd name="connsiteY106" fmla="*/ 878602 h 876300"/>
                    <a:gd name="connsiteX107" fmla="*/ 70776 w 809625"/>
                    <a:gd name="connsiteY107" fmla="*/ 853935 h 876300"/>
                    <a:gd name="connsiteX108" fmla="*/ 70776 w 809625"/>
                    <a:gd name="connsiteY108" fmla="*/ 790050 h 876300"/>
                    <a:gd name="connsiteX109" fmla="*/ 95444 w 809625"/>
                    <a:gd name="connsiteY109" fmla="*/ 765382 h 876300"/>
                    <a:gd name="connsiteX110" fmla="*/ 336202 w 809625"/>
                    <a:gd name="connsiteY110" fmla="*/ 785960 h 876300"/>
                    <a:gd name="connsiteX111" fmla="*/ 95438 w 809625"/>
                    <a:gd name="connsiteY111" fmla="*/ 785960 h 876300"/>
                    <a:gd name="connsiteX112" fmla="*/ 92573 w 809625"/>
                    <a:gd name="connsiteY112" fmla="*/ 787187 h 876300"/>
                    <a:gd name="connsiteX113" fmla="*/ 91383 w 809625"/>
                    <a:gd name="connsiteY113" fmla="*/ 790052 h 876300"/>
                    <a:gd name="connsiteX114" fmla="*/ 91383 w 809625"/>
                    <a:gd name="connsiteY114" fmla="*/ 853937 h 876300"/>
                    <a:gd name="connsiteX115" fmla="*/ 92573 w 809625"/>
                    <a:gd name="connsiteY115" fmla="*/ 856839 h 876300"/>
                    <a:gd name="connsiteX116" fmla="*/ 95438 w 809625"/>
                    <a:gd name="connsiteY116" fmla="*/ 857992 h 876300"/>
                    <a:gd name="connsiteX117" fmla="*/ 336163 w 809625"/>
                    <a:gd name="connsiteY117" fmla="*/ 857992 h 876300"/>
                    <a:gd name="connsiteX118" fmla="*/ 338991 w 809625"/>
                    <a:gd name="connsiteY118" fmla="*/ 856801 h 876300"/>
                    <a:gd name="connsiteX119" fmla="*/ 340182 w 809625"/>
                    <a:gd name="connsiteY119" fmla="*/ 853974 h 876300"/>
                    <a:gd name="connsiteX120" fmla="*/ 340182 w 809625"/>
                    <a:gd name="connsiteY120" fmla="*/ 790052 h 876300"/>
                    <a:gd name="connsiteX121" fmla="*/ 338991 w 809625"/>
                    <a:gd name="connsiteY121" fmla="*/ 787187 h 876300"/>
                    <a:gd name="connsiteX122" fmla="*/ 336126 w 809625"/>
                    <a:gd name="connsiteY122" fmla="*/ 785960 h 876300"/>
                    <a:gd name="connsiteX123" fmla="*/ 238046 w 809625"/>
                    <a:gd name="connsiteY123" fmla="*/ 645799 h 876300"/>
                    <a:gd name="connsiteX124" fmla="*/ 241060 w 809625"/>
                    <a:gd name="connsiteY124" fmla="*/ 653129 h 876300"/>
                    <a:gd name="connsiteX125" fmla="*/ 238009 w 809625"/>
                    <a:gd name="connsiteY125" fmla="*/ 660422 h 876300"/>
                    <a:gd name="connsiteX126" fmla="*/ 230679 w 809625"/>
                    <a:gd name="connsiteY126" fmla="*/ 663361 h 876300"/>
                    <a:gd name="connsiteX127" fmla="*/ 223387 w 809625"/>
                    <a:gd name="connsiteY127" fmla="*/ 660198 h 876300"/>
                    <a:gd name="connsiteX128" fmla="*/ 101276 w 809625"/>
                    <a:gd name="connsiteY128" fmla="*/ 535554 h 876300"/>
                    <a:gd name="connsiteX129" fmla="*/ 101314 w 809625"/>
                    <a:gd name="connsiteY129" fmla="*/ 535591 h 876300"/>
                    <a:gd name="connsiteX130" fmla="*/ 89259 w 809625"/>
                    <a:gd name="connsiteY130" fmla="*/ 474014 h 876300"/>
                    <a:gd name="connsiteX131" fmla="*/ 89259 w 809625"/>
                    <a:gd name="connsiteY131" fmla="*/ 170595 h 876300"/>
                    <a:gd name="connsiteX132" fmla="*/ 58525 w 809625"/>
                    <a:gd name="connsiteY132" fmla="*/ 139862 h 876300"/>
                    <a:gd name="connsiteX133" fmla="*/ 27829 w 809625"/>
                    <a:gd name="connsiteY133" fmla="*/ 170595 h 876300"/>
                    <a:gd name="connsiteX134" fmla="*/ 27829 w 809625"/>
                    <a:gd name="connsiteY134" fmla="*/ 596429 h 876300"/>
                    <a:gd name="connsiteX135" fmla="*/ 42563 w 809625"/>
                    <a:gd name="connsiteY135" fmla="*/ 632074 h 876300"/>
                    <a:gd name="connsiteX136" fmla="*/ 100569 w 809625"/>
                    <a:gd name="connsiteY136" fmla="*/ 690079 h 876300"/>
                    <a:gd name="connsiteX137" fmla="*/ 121330 w 809625"/>
                    <a:gd name="connsiteY137" fmla="*/ 740197 h 876300"/>
                    <a:gd name="connsiteX138" fmla="*/ 121330 w 809625"/>
                    <a:gd name="connsiteY138" fmla="*/ 765349 h 876300"/>
                    <a:gd name="connsiteX139" fmla="*/ 313993 w 809625"/>
                    <a:gd name="connsiteY139" fmla="*/ 765349 h 876300"/>
                    <a:gd name="connsiteX140" fmla="*/ 313993 w 809625"/>
                    <a:gd name="connsiteY140" fmla="*/ 636913 h 876300"/>
                    <a:gd name="connsiteX141" fmla="*/ 299594 w 809625"/>
                    <a:gd name="connsiteY141" fmla="*/ 601567 h 876300"/>
                    <a:gd name="connsiteX142" fmla="*/ 169739 w 809625"/>
                    <a:gd name="connsiteY142" fmla="*/ 469408 h 876300"/>
                    <a:gd name="connsiteX143" fmla="*/ 143397 w 809625"/>
                    <a:gd name="connsiteY143" fmla="*/ 458171 h 876300"/>
                    <a:gd name="connsiteX144" fmla="*/ 116943 w 809625"/>
                    <a:gd name="connsiteY144" fmla="*/ 468627 h 876300"/>
                    <a:gd name="connsiteX145" fmla="*/ 116794 w 809625"/>
                    <a:gd name="connsiteY145" fmla="*/ 468738 h 876300"/>
                    <a:gd name="connsiteX146" fmla="*/ 109204 w 809625"/>
                    <a:gd name="connsiteY146" fmla="*/ 479528 h 876300"/>
                    <a:gd name="connsiteX147" fmla="*/ 108572 w 809625"/>
                    <a:gd name="connsiteY147" fmla="*/ 480831 h 876300"/>
                    <a:gd name="connsiteX148" fmla="*/ 105632 w 809625"/>
                    <a:gd name="connsiteY148" fmla="*/ 494858 h 876300"/>
                    <a:gd name="connsiteX149" fmla="*/ 116051 w 809625"/>
                    <a:gd name="connsiteY149" fmla="*/ 521275 h 876300"/>
                    <a:gd name="connsiteX150" fmla="*/ 716716 w 809625"/>
                    <a:gd name="connsiteY150" fmla="*/ 785960 h 876300"/>
                    <a:gd name="connsiteX151" fmla="*/ 475990 w 809625"/>
                    <a:gd name="connsiteY151" fmla="*/ 785960 h 876300"/>
                    <a:gd name="connsiteX152" fmla="*/ 473126 w 809625"/>
                    <a:gd name="connsiteY152" fmla="*/ 787187 h 876300"/>
                    <a:gd name="connsiteX153" fmla="*/ 471935 w 809625"/>
                    <a:gd name="connsiteY153" fmla="*/ 790052 h 876300"/>
                    <a:gd name="connsiteX154" fmla="*/ 471935 w 809625"/>
                    <a:gd name="connsiteY154" fmla="*/ 853937 h 876300"/>
                    <a:gd name="connsiteX155" fmla="*/ 473126 w 809625"/>
                    <a:gd name="connsiteY155" fmla="*/ 856839 h 876300"/>
                    <a:gd name="connsiteX156" fmla="*/ 475990 w 809625"/>
                    <a:gd name="connsiteY156" fmla="*/ 857992 h 876300"/>
                    <a:gd name="connsiteX157" fmla="*/ 716716 w 809625"/>
                    <a:gd name="connsiteY157" fmla="*/ 857992 h 876300"/>
                    <a:gd name="connsiteX158" fmla="*/ 719581 w 809625"/>
                    <a:gd name="connsiteY158" fmla="*/ 856801 h 876300"/>
                    <a:gd name="connsiteX159" fmla="*/ 720734 w 809625"/>
                    <a:gd name="connsiteY159" fmla="*/ 853974 h 876300"/>
                    <a:gd name="connsiteX160" fmla="*/ 720734 w 809625"/>
                    <a:gd name="connsiteY160" fmla="*/ 790052 h 876300"/>
                    <a:gd name="connsiteX161" fmla="*/ 716716 w 809625"/>
                    <a:gd name="connsiteY161" fmla="*/ 785960 h 876300"/>
                    <a:gd name="connsiteX162" fmla="*/ 475990 w 809625"/>
                    <a:gd name="connsiteY162" fmla="*/ 765384 h 876300"/>
                    <a:gd name="connsiteX163" fmla="*/ 477590 w 809625"/>
                    <a:gd name="connsiteY163" fmla="*/ 765384 h 876300"/>
                    <a:gd name="connsiteX164" fmla="*/ 477590 w 809625"/>
                    <a:gd name="connsiteY164" fmla="*/ 636910 h 876300"/>
                    <a:gd name="connsiteX165" fmla="*/ 497942 w 809625"/>
                    <a:gd name="connsiteY165" fmla="*/ 587164 h 876300"/>
                    <a:gd name="connsiteX166" fmla="*/ 627797 w 809625"/>
                    <a:gd name="connsiteY166" fmla="*/ 455005 h 876300"/>
                    <a:gd name="connsiteX167" fmla="*/ 702397 w 809625"/>
                    <a:gd name="connsiteY167" fmla="*/ 447973 h 876300"/>
                    <a:gd name="connsiteX168" fmla="*/ 702397 w 809625"/>
                    <a:gd name="connsiteY168" fmla="*/ 170595 h 876300"/>
                    <a:gd name="connsiteX169" fmla="*/ 753705 w 809625"/>
                    <a:gd name="connsiteY169" fmla="*/ 119287 h 876300"/>
                    <a:gd name="connsiteX170" fmla="*/ 805013 w 809625"/>
                    <a:gd name="connsiteY170" fmla="*/ 170595 h 876300"/>
                    <a:gd name="connsiteX171" fmla="*/ 805013 w 809625"/>
                    <a:gd name="connsiteY171" fmla="*/ 596429 h 876300"/>
                    <a:gd name="connsiteX172" fmla="*/ 784177 w 809625"/>
                    <a:gd name="connsiteY172" fmla="*/ 646659 h 876300"/>
                    <a:gd name="connsiteX173" fmla="*/ 726209 w 809625"/>
                    <a:gd name="connsiteY173" fmla="*/ 704627 h 876300"/>
                    <a:gd name="connsiteX174" fmla="*/ 715084 w 809625"/>
                    <a:gd name="connsiteY174" fmla="*/ 720849 h 876300"/>
                    <a:gd name="connsiteX175" fmla="*/ 711438 w 809625"/>
                    <a:gd name="connsiteY175" fmla="*/ 740271 h 876300"/>
                    <a:gd name="connsiteX176" fmla="*/ 711438 w 809625"/>
                    <a:gd name="connsiteY176" fmla="*/ 765423 h 876300"/>
                    <a:gd name="connsiteX177" fmla="*/ 716758 w 809625"/>
                    <a:gd name="connsiteY177" fmla="*/ 765423 h 876300"/>
                    <a:gd name="connsiteX178" fmla="*/ 716721 w 809625"/>
                    <a:gd name="connsiteY178" fmla="*/ 765386 h 876300"/>
                    <a:gd name="connsiteX179" fmla="*/ 741389 w 809625"/>
                    <a:gd name="connsiteY179" fmla="*/ 790054 h 876300"/>
                    <a:gd name="connsiteX180" fmla="*/ 741389 w 809625"/>
                    <a:gd name="connsiteY180" fmla="*/ 853938 h 876300"/>
                    <a:gd name="connsiteX181" fmla="*/ 716721 w 809625"/>
                    <a:gd name="connsiteY181" fmla="*/ 878606 h 876300"/>
                    <a:gd name="connsiteX182" fmla="*/ 475996 w 809625"/>
                    <a:gd name="connsiteY182" fmla="*/ 878606 h 876300"/>
                    <a:gd name="connsiteX183" fmla="*/ 451365 w 809625"/>
                    <a:gd name="connsiteY183" fmla="*/ 853938 h 876300"/>
                    <a:gd name="connsiteX184" fmla="*/ 451365 w 809625"/>
                    <a:gd name="connsiteY184" fmla="*/ 790054 h 876300"/>
                    <a:gd name="connsiteX185" fmla="*/ 475996 w 809625"/>
                    <a:gd name="connsiteY185" fmla="*/ 765386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</a:cxnLst>
                  <a:rect l="l" t="t" r="r" b="b"/>
                  <a:pathLst>
                    <a:path w="809625" h="876300">
                      <a:moveTo>
                        <a:pt x="588765" y="660205"/>
                      </a:moveTo>
                      <a:cubicBezTo>
                        <a:pt x="586830" y="662214"/>
                        <a:pt x="584225" y="663330"/>
                        <a:pt x="581472" y="663367"/>
                      </a:cubicBezTo>
                      <a:cubicBezTo>
                        <a:pt x="578756" y="663405"/>
                        <a:pt x="576114" y="662363"/>
                        <a:pt x="574142" y="660428"/>
                      </a:cubicBezTo>
                      <a:cubicBezTo>
                        <a:pt x="572170" y="658493"/>
                        <a:pt x="571091" y="655889"/>
                        <a:pt x="571091" y="653136"/>
                      </a:cubicBezTo>
                      <a:cubicBezTo>
                        <a:pt x="571054" y="650382"/>
                        <a:pt x="572170" y="647740"/>
                        <a:pt x="574105" y="645806"/>
                      </a:cubicBezTo>
                      <a:lnTo>
                        <a:pt x="696111" y="521238"/>
                      </a:lnTo>
                      <a:cubicBezTo>
                        <a:pt x="706454" y="510485"/>
                        <a:pt x="709393" y="494597"/>
                        <a:pt x="703627" y="480831"/>
                      </a:cubicBezTo>
                      <a:cubicBezTo>
                        <a:pt x="703366" y="480422"/>
                        <a:pt x="703180" y="479975"/>
                        <a:pt x="703031" y="479529"/>
                      </a:cubicBezTo>
                      <a:cubicBezTo>
                        <a:pt x="701134" y="475510"/>
                        <a:pt x="698566" y="471827"/>
                        <a:pt x="695404" y="468739"/>
                      </a:cubicBezTo>
                      <a:lnTo>
                        <a:pt x="695255" y="468627"/>
                      </a:lnTo>
                      <a:cubicBezTo>
                        <a:pt x="688186" y="461744"/>
                        <a:pt x="678623" y="457986"/>
                        <a:pt x="668764" y="458171"/>
                      </a:cubicBezTo>
                      <a:cubicBezTo>
                        <a:pt x="658867" y="458320"/>
                        <a:pt x="649379" y="462339"/>
                        <a:pt x="642422" y="469408"/>
                      </a:cubicBezTo>
                      <a:lnTo>
                        <a:pt x="512567" y="601567"/>
                      </a:lnTo>
                      <a:cubicBezTo>
                        <a:pt x="503080" y="610869"/>
                        <a:pt x="497870" y="623668"/>
                        <a:pt x="498168" y="636914"/>
                      </a:cubicBezTo>
                      <a:lnTo>
                        <a:pt x="498168" y="765387"/>
                      </a:lnTo>
                      <a:lnTo>
                        <a:pt x="690831" y="765387"/>
                      </a:lnTo>
                      <a:lnTo>
                        <a:pt x="690831" y="740272"/>
                      </a:lnTo>
                      <a:cubicBezTo>
                        <a:pt x="690645" y="721408"/>
                        <a:pt x="698160" y="703326"/>
                        <a:pt x="711592" y="690118"/>
                      </a:cubicBezTo>
                      <a:lnTo>
                        <a:pt x="769598" y="632112"/>
                      </a:lnTo>
                      <a:cubicBezTo>
                        <a:pt x="774360" y="627499"/>
                        <a:pt x="778118" y="621955"/>
                        <a:pt x="780686" y="615853"/>
                      </a:cubicBezTo>
                      <a:cubicBezTo>
                        <a:pt x="783178" y="609714"/>
                        <a:pt x="784444" y="603129"/>
                        <a:pt x="784332" y="596468"/>
                      </a:cubicBezTo>
                      <a:lnTo>
                        <a:pt x="784332" y="170595"/>
                      </a:lnTo>
                      <a:cubicBezTo>
                        <a:pt x="784332" y="153630"/>
                        <a:pt x="770603" y="139862"/>
                        <a:pt x="753636" y="139862"/>
                      </a:cubicBezTo>
                      <a:cubicBezTo>
                        <a:pt x="736669" y="139862"/>
                        <a:pt x="722939" y="153629"/>
                        <a:pt x="722939" y="170595"/>
                      </a:cubicBezTo>
                      <a:lnTo>
                        <a:pt x="722939" y="474014"/>
                      </a:lnTo>
                      <a:cubicBezTo>
                        <a:pt x="731311" y="495110"/>
                        <a:pt x="726623" y="519184"/>
                        <a:pt x="710885" y="535592"/>
                      </a:cubicBezTo>
                      <a:cubicBezTo>
                        <a:pt x="670255" y="577152"/>
                        <a:pt x="629550" y="618713"/>
                        <a:pt x="588774" y="660236"/>
                      </a:cubicBezTo>
                      <a:close/>
                      <a:moveTo>
                        <a:pt x="346134" y="104145"/>
                      </a:moveTo>
                      <a:lnTo>
                        <a:pt x="466054" y="104145"/>
                      </a:lnTo>
                      <a:cubicBezTo>
                        <a:pt x="468807" y="104145"/>
                        <a:pt x="471412" y="105261"/>
                        <a:pt x="473346" y="107196"/>
                      </a:cubicBezTo>
                      <a:cubicBezTo>
                        <a:pt x="475281" y="109131"/>
                        <a:pt x="476360" y="111735"/>
                        <a:pt x="476360" y="114488"/>
                      </a:cubicBezTo>
                      <a:lnTo>
                        <a:pt x="476360" y="190391"/>
                      </a:lnTo>
                      <a:lnTo>
                        <a:pt x="552263" y="190391"/>
                      </a:lnTo>
                      <a:cubicBezTo>
                        <a:pt x="557993" y="190391"/>
                        <a:pt x="562569" y="195005"/>
                        <a:pt x="562569" y="200697"/>
                      </a:cubicBezTo>
                      <a:lnTo>
                        <a:pt x="562569" y="320655"/>
                      </a:lnTo>
                      <a:cubicBezTo>
                        <a:pt x="562569" y="323371"/>
                        <a:pt x="561490" y="326013"/>
                        <a:pt x="559555" y="327910"/>
                      </a:cubicBezTo>
                      <a:cubicBezTo>
                        <a:pt x="557621" y="329845"/>
                        <a:pt x="555016" y="330924"/>
                        <a:pt x="552263" y="330924"/>
                      </a:cubicBezTo>
                      <a:lnTo>
                        <a:pt x="476360" y="330924"/>
                      </a:lnTo>
                      <a:lnTo>
                        <a:pt x="476360" y="406901"/>
                      </a:lnTo>
                      <a:lnTo>
                        <a:pt x="476360" y="406864"/>
                      </a:lnTo>
                      <a:cubicBezTo>
                        <a:pt x="476360" y="412557"/>
                        <a:pt x="471746" y="417170"/>
                        <a:pt x="466054" y="417170"/>
                      </a:cubicBezTo>
                      <a:lnTo>
                        <a:pt x="346096" y="417170"/>
                      </a:lnTo>
                      <a:cubicBezTo>
                        <a:pt x="340403" y="417170"/>
                        <a:pt x="335790" y="412557"/>
                        <a:pt x="335790" y="406864"/>
                      </a:cubicBezTo>
                      <a:lnTo>
                        <a:pt x="335790" y="330924"/>
                      </a:lnTo>
                      <a:lnTo>
                        <a:pt x="259887" y="330924"/>
                      </a:lnTo>
                      <a:cubicBezTo>
                        <a:pt x="257134" y="330924"/>
                        <a:pt x="254529" y="329845"/>
                        <a:pt x="252595" y="327910"/>
                      </a:cubicBezTo>
                      <a:cubicBezTo>
                        <a:pt x="250660" y="326013"/>
                        <a:pt x="249581" y="323371"/>
                        <a:pt x="249581" y="320655"/>
                      </a:cubicBezTo>
                      <a:lnTo>
                        <a:pt x="249581" y="200697"/>
                      </a:lnTo>
                      <a:cubicBezTo>
                        <a:pt x="249581" y="195004"/>
                        <a:pt x="254157" y="190391"/>
                        <a:pt x="259887" y="190391"/>
                      </a:cubicBezTo>
                      <a:lnTo>
                        <a:pt x="335790" y="190391"/>
                      </a:lnTo>
                      <a:lnTo>
                        <a:pt x="335790" y="114488"/>
                      </a:lnTo>
                      <a:cubicBezTo>
                        <a:pt x="335790" y="108796"/>
                        <a:pt x="340403" y="104182"/>
                        <a:pt x="346096" y="104145"/>
                      </a:cubicBezTo>
                      <a:close/>
                      <a:moveTo>
                        <a:pt x="455786" y="124721"/>
                      </a:moveTo>
                      <a:lnTo>
                        <a:pt x="356402" y="124721"/>
                      </a:lnTo>
                      <a:lnTo>
                        <a:pt x="356402" y="200698"/>
                      </a:lnTo>
                      <a:cubicBezTo>
                        <a:pt x="356402" y="203414"/>
                        <a:pt x="355323" y="206018"/>
                        <a:pt x="353388" y="207953"/>
                      </a:cubicBezTo>
                      <a:cubicBezTo>
                        <a:pt x="351454" y="209888"/>
                        <a:pt x="348812" y="210967"/>
                        <a:pt x="346096" y="210967"/>
                      </a:cubicBezTo>
                      <a:lnTo>
                        <a:pt x="270193" y="210967"/>
                      </a:lnTo>
                      <a:lnTo>
                        <a:pt x="270193" y="310351"/>
                      </a:lnTo>
                      <a:lnTo>
                        <a:pt x="346096" y="310351"/>
                      </a:lnTo>
                      <a:cubicBezTo>
                        <a:pt x="348812" y="310351"/>
                        <a:pt x="351454" y="311430"/>
                        <a:pt x="353388" y="313365"/>
                      </a:cubicBezTo>
                      <a:cubicBezTo>
                        <a:pt x="355323" y="315299"/>
                        <a:pt x="356402" y="317941"/>
                        <a:pt x="356402" y="320657"/>
                      </a:cubicBezTo>
                      <a:lnTo>
                        <a:pt x="356402" y="396560"/>
                      </a:lnTo>
                      <a:lnTo>
                        <a:pt x="455748" y="396560"/>
                      </a:lnTo>
                      <a:lnTo>
                        <a:pt x="455748" y="320657"/>
                      </a:lnTo>
                      <a:cubicBezTo>
                        <a:pt x="455748" y="314964"/>
                        <a:pt x="460362" y="310351"/>
                        <a:pt x="466054" y="310351"/>
                      </a:cubicBezTo>
                      <a:lnTo>
                        <a:pt x="542031" y="310351"/>
                      </a:lnTo>
                      <a:lnTo>
                        <a:pt x="542031" y="210967"/>
                      </a:lnTo>
                      <a:lnTo>
                        <a:pt x="466054" y="210967"/>
                      </a:lnTo>
                      <a:cubicBezTo>
                        <a:pt x="463338" y="210967"/>
                        <a:pt x="460696" y="209888"/>
                        <a:pt x="458761" y="207953"/>
                      </a:cubicBezTo>
                      <a:cubicBezTo>
                        <a:pt x="456827" y="206019"/>
                        <a:pt x="455748" y="203414"/>
                        <a:pt x="455748" y="200698"/>
                      </a:cubicBezTo>
                      <a:close/>
                      <a:moveTo>
                        <a:pt x="406077" y="7144"/>
                      </a:moveTo>
                      <a:cubicBezTo>
                        <a:pt x="484881" y="7144"/>
                        <a:pt x="559220" y="43831"/>
                        <a:pt x="607216" y="106337"/>
                      </a:cubicBezTo>
                      <a:cubicBezTo>
                        <a:pt x="655177" y="168882"/>
                        <a:pt x="671362" y="250184"/>
                        <a:pt x="650934" y="326308"/>
                      </a:cubicBezTo>
                      <a:cubicBezTo>
                        <a:pt x="630545" y="402434"/>
                        <a:pt x="575888" y="464754"/>
                        <a:pt x="503078" y="494891"/>
                      </a:cubicBezTo>
                      <a:cubicBezTo>
                        <a:pt x="430264" y="525066"/>
                        <a:pt x="347553" y="519634"/>
                        <a:pt x="279316" y="480231"/>
                      </a:cubicBezTo>
                      <a:cubicBezTo>
                        <a:pt x="211041" y="440829"/>
                        <a:pt x="165016" y="371922"/>
                        <a:pt x="154710" y="293750"/>
                      </a:cubicBezTo>
                      <a:cubicBezTo>
                        <a:pt x="144441" y="215616"/>
                        <a:pt x="171082" y="137150"/>
                        <a:pt x="226817" y="81410"/>
                      </a:cubicBezTo>
                      <a:cubicBezTo>
                        <a:pt x="274294" y="33747"/>
                        <a:pt x="338812" y="7033"/>
                        <a:pt x="406078" y="7144"/>
                      </a:cubicBezTo>
                      <a:close/>
                      <a:moveTo>
                        <a:pt x="570793" y="95957"/>
                      </a:moveTo>
                      <a:cubicBezTo>
                        <a:pt x="519596" y="44723"/>
                        <a:pt x="447492" y="20241"/>
                        <a:pt x="375683" y="29655"/>
                      </a:cubicBezTo>
                      <a:cubicBezTo>
                        <a:pt x="303873" y="39105"/>
                        <a:pt x="240542" y="81410"/>
                        <a:pt x="204309" y="144107"/>
                      </a:cubicBezTo>
                      <a:cubicBezTo>
                        <a:pt x="168106" y="206838"/>
                        <a:pt x="163084" y="282810"/>
                        <a:pt x="190802" y="349752"/>
                      </a:cubicBezTo>
                      <a:cubicBezTo>
                        <a:pt x="218484" y="416650"/>
                        <a:pt x="275746" y="466881"/>
                        <a:pt x="345698" y="485635"/>
                      </a:cubicBezTo>
                      <a:cubicBezTo>
                        <a:pt x="415650" y="504390"/>
                        <a:pt x="490364" y="489542"/>
                        <a:pt x="547809" y="445489"/>
                      </a:cubicBezTo>
                      <a:cubicBezTo>
                        <a:pt x="605294" y="401399"/>
                        <a:pt x="638966" y="333085"/>
                        <a:pt x="639003" y="260685"/>
                      </a:cubicBezTo>
                      <a:cubicBezTo>
                        <a:pt x="639078" y="198884"/>
                        <a:pt x="614558" y="139613"/>
                        <a:pt x="570802" y="95969"/>
                      </a:cubicBezTo>
                      <a:close/>
                      <a:moveTo>
                        <a:pt x="95438" y="765384"/>
                      </a:moveTo>
                      <a:lnTo>
                        <a:pt x="100722" y="765384"/>
                      </a:lnTo>
                      <a:lnTo>
                        <a:pt x="100722" y="740269"/>
                      </a:lnTo>
                      <a:cubicBezTo>
                        <a:pt x="100796" y="733609"/>
                        <a:pt x="99568" y="727024"/>
                        <a:pt x="97075" y="720847"/>
                      </a:cubicBezTo>
                      <a:cubicBezTo>
                        <a:pt x="94471" y="714745"/>
                        <a:pt x="90713" y="709238"/>
                        <a:pt x="85950" y="704625"/>
                      </a:cubicBezTo>
                      <a:lnTo>
                        <a:pt x="27982" y="646656"/>
                      </a:lnTo>
                      <a:cubicBezTo>
                        <a:pt x="14513" y="633411"/>
                        <a:pt x="6997" y="615291"/>
                        <a:pt x="7146" y="596427"/>
                      </a:cubicBezTo>
                      <a:lnTo>
                        <a:pt x="7146" y="170593"/>
                      </a:lnTo>
                      <a:cubicBezTo>
                        <a:pt x="7555" y="142539"/>
                        <a:pt x="30400" y="119992"/>
                        <a:pt x="58454" y="119992"/>
                      </a:cubicBezTo>
                      <a:cubicBezTo>
                        <a:pt x="86508" y="119992"/>
                        <a:pt x="109354" y="142539"/>
                        <a:pt x="109763" y="170593"/>
                      </a:cubicBezTo>
                      <a:lnTo>
                        <a:pt x="109763" y="447971"/>
                      </a:lnTo>
                      <a:cubicBezTo>
                        <a:pt x="133017" y="431897"/>
                        <a:pt x="164494" y="434837"/>
                        <a:pt x="184362" y="454966"/>
                      </a:cubicBezTo>
                      <a:lnTo>
                        <a:pt x="314255" y="587163"/>
                      </a:lnTo>
                      <a:cubicBezTo>
                        <a:pt x="327463" y="600334"/>
                        <a:pt x="334793" y="618268"/>
                        <a:pt x="334607" y="636909"/>
                      </a:cubicBezTo>
                      <a:lnTo>
                        <a:pt x="334607" y="765382"/>
                      </a:lnTo>
                      <a:lnTo>
                        <a:pt x="336170" y="765382"/>
                      </a:lnTo>
                      <a:cubicBezTo>
                        <a:pt x="349787" y="765457"/>
                        <a:pt x="360800" y="776471"/>
                        <a:pt x="360837" y="790050"/>
                      </a:cubicBezTo>
                      <a:lnTo>
                        <a:pt x="360837" y="853935"/>
                      </a:lnTo>
                      <a:cubicBezTo>
                        <a:pt x="360800" y="867552"/>
                        <a:pt x="349786" y="878565"/>
                        <a:pt x="336170" y="878602"/>
                      </a:cubicBezTo>
                      <a:lnTo>
                        <a:pt x="95444" y="878602"/>
                      </a:lnTo>
                      <a:cubicBezTo>
                        <a:pt x="81826" y="878565"/>
                        <a:pt x="70813" y="867551"/>
                        <a:pt x="70776" y="853935"/>
                      </a:cubicBezTo>
                      <a:lnTo>
                        <a:pt x="70776" y="790050"/>
                      </a:lnTo>
                      <a:cubicBezTo>
                        <a:pt x="70814" y="776470"/>
                        <a:pt x="81827" y="765457"/>
                        <a:pt x="95444" y="765382"/>
                      </a:cubicBezTo>
                      <a:close/>
                      <a:moveTo>
                        <a:pt x="336202" y="785960"/>
                      </a:moveTo>
                      <a:lnTo>
                        <a:pt x="95438" y="785960"/>
                      </a:lnTo>
                      <a:cubicBezTo>
                        <a:pt x="94359" y="785997"/>
                        <a:pt x="93317" y="786406"/>
                        <a:pt x="92573" y="787187"/>
                      </a:cubicBezTo>
                      <a:cubicBezTo>
                        <a:pt x="91792" y="787932"/>
                        <a:pt x="91383" y="788973"/>
                        <a:pt x="91383" y="790052"/>
                      </a:cubicBezTo>
                      <a:lnTo>
                        <a:pt x="91383" y="853937"/>
                      </a:lnTo>
                      <a:cubicBezTo>
                        <a:pt x="91383" y="855016"/>
                        <a:pt x="91792" y="856057"/>
                        <a:pt x="92573" y="856839"/>
                      </a:cubicBezTo>
                      <a:cubicBezTo>
                        <a:pt x="93317" y="857583"/>
                        <a:pt x="94359" y="857992"/>
                        <a:pt x="95438" y="857992"/>
                      </a:cubicBezTo>
                      <a:lnTo>
                        <a:pt x="336163" y="857992"/>
                      </a:lnTo>
                      <a:cubicBezTo>
                        <a:pt x="337242" y="857992"/>
                        <a:pt x="338247" y="857583"/>
                        <a:pt x="338991" y="856801"/>
                      </a:cubicBezTo>
                      <a:cubicBezTo>
                        <a:pt x="339773" y="856057"/>
                        <a:pt x="340182" y="855053"/>
                        <a:pt x="340182" y="853974"/>
                      </a:cubicBezTo>
                      <a:lnTo>
                        <a:pt x="340182" y="790052"/>
                      </a:lnTo>
                      <a:cubicBezTo>
                        <a:pt x="340182" y="788973"/>
                        <a:pt x="339773" y="787932"/>
                        <a:pt x="338991" y="787187"/>
                      </a:cubicBezTo>
                      <a:cubicBezTo>
                        <a:pt x="338247" y="786406"/>
                        <a:pt x="337205" y="785960"/>
                        <a:pt x="336126" y="785960"/>
                      </a:cubicBezTo>
                      <a:close/>
                      <a:moveTo>
                        <a:pt x="238046" y="645799"/>
                      </a:moveTo>
                      <a:cubicBezTo>
                        <a:pt x="239981" y="647734"/>
                        <a:pt x="241097" y="650376"/>
                        <a:pt x="241060" y="653129"/>
                      </a:cubicBezTo>
                      <a:cubicBezTo>
                        <a:pt x="241060" y="655882"/>
                        <a:pt x="239981" y="658487"/>
                        <a:pt x="238009" y="660422"/>
                      </a:cubicBezTo>
                      <a:cubicBezTo>
                        <a:pt x="236037" y="662356"/>
                        <a:pt x="233396" y="663398"/>
                        <a:pt x="230679" y="663361"/>
                      </a:cubicBezTo>
                      <a:cubicBezTo>
                        <a:pt x="227926" y="663324"/>
                        <a:pt x="225322" y="662207"/>
                        <a:pt x="223387" y="660198"/>
                      </a:cubicBezTo>
                      <a:cubicBezTo>
                        <a:pt x="182683" y="618675"/>
                        <a:pt x="141978" y="577115"/>
                        <a:pt x="101276" y="535554"/>
                      </a:cubicBezTo>
                      <a:lnTo>
                        <a:pt x="101314" y="535591"/>
                      </a:lnTo>
                      <a:cubicBezTo>
                        <a:pt x="85575" y="519183"/>
                        <a:pt x="80850" y="495110"/>
                        <a:pt x="89259" y="474014"/>
                      </a:cubicBezTo>
                      <a:lnTo>
                        <a:pt x="89259" y="170595"/>
                      </a:lnTo>
                      <a:cubicBezTo>
                        <a:pt x="89259" y="153629"/>
                        <a:pt x="75492" y="139862"/>
                        <a:pt x="58525" y="139862"/>
                      </a:cubicBezTo>
                      <a:cubicBezTo>
                        <a:pt x="41558" y="139862"/>
                        <a:pt x="27829" y="153628"/>
                        <a:pt x="27829" y="170595"/>
                      </a:cubicBezTo>
                      <a:lnTo>
                        <a:pt x="27829" y="596429"/>
                      </a:lnTo>
                      <a:cubicBezTo>
                        <a:pt x="27531" y="609823"/>
                        <a:pt x="32889" y="622772"/>
                        <a:pt x="42563" y="632074"/>
                      </a:cubicBezTo>
                      <a:lnTo>
                        <a:pt x="100569" y="690079"/>
                      </a:lnTo>
                      <a:cubicBezTo>
                        <a:pt x="114001" y="703288"/>
                        <a:pt x="121516" y="721371"/>
                        <a:pt x="121330" y="740197"/>
                      </a:cubicBezTo>
                      <a:lnTo>
                        <a:pt x="121330" y="765349"/>
                      </a:lnTo>
                      <a:lnTo>
                        <a:pt x="313993" y="765349"/>
                      </a:lnTo>
                      <a:lnTo>
                        <a:pt x="313993" y="636913"/>
                      </a:lnTo>
                      <a:cubicBezTo>
                        <a:pt x="314290" y="623668"/>
                        <a:pt x="309081" y="610868"/>
                        <a:pt x="299594" y="601567"/>
                      </a:cubicBezTo>
                      <a:lnTo>
                        <a:pt x="169739" y="469408"/>
                      </a:lnTo>
                      <a:cubicBezTo>
                        <a:pt x="162782" y="462338"/>
                        <a:pt x="153293" y="458320"/>
                        <a:pt x="143397" y="458171"/>
                      </a:cubicBezTo>
                      <a:cubicBezTo>
                        <a:pt x="133537" y="457985"/>
                        <a:pt x="124012" y="461743"/>
                        <a:pt x="116943" y="468627"/>
                      </a:cubicBezTo>
                      <a:lnTo>
                        <a:pt x="116794" y="468738"/>
                      </a:lnTo>
                      <a:cubicBezTo>
                        <a:pt x="113632" y="471864"/>
                        <a:pt x="111064" y="475510"/>
                        <a:pt x="109204" y="479528"/>
                      </a:cubicBezTo>
                      <a:cubicBezTo>
                        <a:pt x="109018" y="479975"/>
                        <a:pt x="108795" y="480421"/>
                        <a:pt x="108572" y="480831"/>
                      </a:cubicBezTo>
                      <a:cubicBezTo>
                        <a:pt x="106711" y="485295"/>
                        <a:pt x="105707" y="490058"/>
                        <a:pt x="105632" y="494858"/>
                      </a:cubicBezTo>
                      <a:cubicBezTo>
                        <a:pt x="105483" y="504718"/>
                        <a:pt x="109204" y="514205"/>
                        <a:pt x="116051" y="521275"/>
                      </a:cubicBezTo>
                      <a:close/>
                      <a:moveTo>
                        <a:pt x="716716" y="785960"/>
                      </a:moveTo>
                      <a:lnTo>
                        <a:pt x="475990" y="785960"/>
                      </a:lnTo>
                      <a:cubicBezTo>
                        <a:pt x="474911" y="785997"/>
                        <a:pt x="473870" y="786406"/>
                        <a:pt x="473126" y="787187"/>
                      </a:cubicBezTo>
                      <a:cubicBezTo>
                        <a:pt x="472344" y="787932"/>
                        <a:pt x="471935" y="788973"/>
                        <a:pt x="471935" y="790052"/>
                      </a:cubicBezTo>
                      <a:lnTo>
                        <a:pt x="471935" y="853937"/>
                      </a:lnTo>
                      <a:cubicBezTo>
                        <a:pt x="471935" y="855016"/>
                        <a:pt x="472344" y="856057"/>
                        <a:pt x="473126" y="856839"/>
                      </a:cubicBezTo>
                      <a:cubicBezTo>
                        <a:pt x="473870" y="857583"/>
                        <a:pt x="474911" y="857992"/>
                        <a:pt x="475990" y="857992"/>
                      </a:cubicBezTo>
                      <a:lnTo>
                        <a:pt x="716716" y="857992"/>
                      </a:lnTo>
                      <a:cubicBezTo>
                        <a:pt x="717795" y="857992"/>
                        <a:pt x="718799" y="857583"/>
                        <a:pt x="719581" y="856801"/>
                      </a:cubicBezTo>
                      <a:cubicBezTo>
                        <a:pt x="720325" y="856057"/>
                        <a:pt x="720734" y="855053"/>
                        <a:pt x="720734" y="853974"/>
                      </a:cubicBezTo>
                      <a:lnTo>
                        <a:pt x="720734" y="790052"/>
                      </a:lnTo>
                      <a:cubicBezTo>
                        <a:pt x="720734" y="787820"/>
                        <a:pt x="718948" y="785997"/>
                        <a:pt x="716716" y="785960"/>
                      </a:cubicBezTo>
                      <a:close/>
                      <a:moveTo>
                        <a:pt x="475990" y="765384"/>
                      </a:moveTo>
                      <a:lnTo>
                        <a:pt x="477590" y="765384"/>
                      </a:lnTo>
                      <a:lnTo>
                        <a:pt x="477590" y="636910"/>
                      </a:lnTo>
                      <a:cubicBezTo>
                        <a:pt x="477404" y="618270"/>
                        <a:pt x="484771" y="600336"/>
                        <a:pt x="497942" y="587164"/>
                      </a:cubicBezTo>
                      <a:lnTo>
                        <a:pt x="627797" y="455005"/>
                      </a:lnTo>
                      <a:cubicBezTo>
                        <a:pt x="647665" y="434876"/>
                        <a:pt x="679105" y="431899"/>
                        <a:pt x="702397" y="447973"/>
                      </a:cubicBezTo>
                      <a:lnTo>
                        <a:pt x="702397" y="170595"/>
                      </a:lnTo>
                      <a:cubicBezTo>
                        <a:pt x="702397" y="142243"/>
                        <a:pt x="725354" y="119287"/>
                        <a:pt x="753705" y="119287"/>
                      </a:cubicBezTo>
                      <a:cubicBezTo>
                        <a:pt x="782020" y="119287"/>
                        <a:pt x="805013" y="142244"/>
                        <a:pt x="805013" y="170595"/>
                      </a:cubicBezTo>
                      <a:lnTo>
                        <a:pt x="805013" y="596429"/>
                      </a:lnTo>
                      <a:cubicBezTo>
                        <a:pt x="805199" y="615294"/>
                        <a:pt x="797683" y="633450"/>
                        <a:pt x="784177" y="646659"/>
                      </a:cubicBezTo>
                      <a:lnTo>
                        <a:pt x="726209" y="704627"/>
                      </a:lnTo>
                      <a:cubicBezTo>
                        <a:pt x="721447" y="709240"/>
                        <a:pt x="717689" y="714747"/>
                        <a:pt x="715084" y="720849"/>
                      </a:cubicBezTo>
                      <a:cubicBezTo>
                        <a:pt x="712591" y="727025"/>
                        <a:pt x="711363" y="733610"/>
                        <a:pt x="711438" y="740271"/>
                      </a:cubicBezTo>
                      <a:lnTo>
                        <a:pt x="711438" y="765423"/>
                      </a:lnTo>
                      <a:lnTo>
                        <a:pt x="716758" y="765423"/>
                      </a:lnTo>
                      <a:lnTo>
                        <a:pt x="716721" y="765386"/>
                      </a:lnTo>
                      <a:cubicBezTo>
                        <a:pt x="730339" y="765460"/>
                        <a:pt x="741352" y="776474"/>
                        <a:pt x="741389" y="790054"/>
                      </a:cubicBezTo>
                      <a:lnTo>
                        <a:pt x="741389" y="853938"/>
                      </a:lnTo>
                      <a:cubicBezTo>
                        <a:pt x="741352" y="867556"/>
                        <a:pt x="730338" y="878568"/>
                        <a:pt x="716721" y="878606"/>
                      </a:cubicBezTo>
                      <a:lnTo>
                        <a:pt x="475996" y="878606"/>
                      </a:lnTo>
                      <a:cubicBezTo>
                        <a:pt x="462378" y="878568"/>
                        <a:pt x="451365" y="867555"/>
                        <a:pt x="451365" y="853938"/>
                      </a:cubicBezTo>
                      <a:lnTo>
                        <a:pt x="451365" y="790054"/>
                      </a:lnTo>
                      <a:cubicBezTo>
                        <a:pt x="451365" y="776473"/>
                        <a:pt x="462378" y="765423"/>
                        <a:pt x="475996" y="765386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81BA8124-3050-452D-8492-74E0E599F01F}"/>
                  </a:ext>
                </a:extLst>
              </p:cNvPr>
              <p:cNvGrpSpPr/>
              <p:nvPr/>
            </p:nvGrpSpPr>
            <p:grpSpPr>
              <a:xfrm>
                <a:off x="2767485" y="3567699"/>
                <a:ext cx="1139932" cy="1134773"/>
                <a:chOff x="2767485" y="3567699"/>
                <a:chExt cx="1139932" cy="1134773"/>
              </a:xfrm>
            </p:grpSpPr>
            <p:sp>
              <p:nvSpPr>
                <p:cNvPr id="115" name="Google Shape;414;p20">
                  <a:extLst>
                    <a:ext uri="{FF2B5EF4-FFF2-40B4-BE49-F238E27FC236}">
                      <a16:creationId xmlns:a16="http://schemas.microsoft.com/office/drawing/2014/main" id="{CEB1BF1C-EBDC-415D-83CC-487CAA4ED252}"/>
                    </a:ext>
                  </a:extLst>
                </p:cNvPr>
                <p:cNvSpPr/>
                <p:nvPr/>
              </p:nvSpPr>
              <p:spPr>
                <a:xfrm>
                  <a:off x="2767485" y="3567699"/>
                  <a:ext cx="1139932" cy="1134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8" h="6160" extrusionOk="0">
                      <a:moveTo>
                        <a:pt x="3108" y="1"/>
                      </a:moveTo>
                      <a:cubicBezTo>
                        <a:pt x="1405" y="1"/>
                        <a:pt x="1" y="1379"/>
                        <a:pt x="1" y="3080"/>
                      </a:cubicBezTo>
                      <a:cubicBezTo>
                        <a:pt x="1" y="4783"/>
                        <a:pt x="1405" y="6159"/>
                        <a:pt x="3108" y="6159"/>
                      </a:cubicBezTo>
                      <a:cubicBezTo>
                        <a:pt x="4808" y="6159"/>
                        <a:pt x="6187" y="4783"/>
                        <a:pt x="6187" y="3080"/>
                      </a:cubicBezTo>
                      <a:cubicBezTo>
                        <a:pt x="6187" y="1379"/>
                        <a:pt x="4808" y="1"/>
                        <a:pt x="31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w Cen MT (Headings)"/>
                  </a:endParaRPr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67C87D71-82AB-46AC-AEFF-22C4B0B9AF85}"/>
                    </a:ext>
                  </a:extLst>
                </p:cNvPr>
                <p:cNvSpPr/>
                <p:nvPr/>
              </p:nvSpPr>
              <p:spPr>
                <a:xfrm>
                  <a:off x="3003560" y="3825647"/>
                  <a:ext cx="667782" cy="618876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350" cap="flat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latin typeface="Tw Cen MT (Headings)"/>
                  </a:endParaRPr>
                </a:p>
              </p:txBody>
            </p:sp>
          </p:grpSp>
        </p:grp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5552EE87-A18E-43F1-B144-9F628BFBCAD2}"/>
              </a:ext>
            </a:extLst>
          </p:cNvPr>
          <p:cNvGrpSpPr/>
          <p:nvPr/>
        </p:nvGrpSpPr>
        <p:grpSpPr>
          <a:xfrm>
            <a:off x="260641" y="0"/>
            <a:ext cx="11552151" cy="6808426"/>
            <a:chOff x="260641" y="0"/>
            <a:chExt cx="11552151" cy="6808426"/>
          </a:xfrm>
        </p:grpSpPr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23E4E5CA-8D9A-4D90-82C4-EBAE8D91CDB6}"/>
                </a:ext>
              </a:extLst>
            </p:cNvPr>
            <p:cNvGrpSpPr/>
            <p:nvPr/>
          </p:nvGrpSpPr>
          <p:grpSpPr>
            <a:xfrm>
              <a:off x="10810240" y="0"/>
              <a:ext cx="1002552" cy="1440863"/>
              <a:chOff x="10340638" y="-2"/>
              <a:chExt cx="1002552" cy="1440863"/>
            </a:xfrm>
          </p:grpSpPr>
          <p:sp>
            <p:nvSpPr>
              <p:cNvPr id="230" name="Rectangle: Top Corners Rounded 229">
                <a:extLst>
                  <a:ext uri="{FF2B5EF4-FFF2-40B4-BE49-F238E27FC236}">
                    <a16:creationId xmlns:a16="http://schemas.microsoft.com/office/drawing/2014/main" id="{03D38A8F-C5A5-4D36-9222-773A9FD0712B}"/>
                  </a:ext>
                </a:extLst>
              </p:cNvPr>
              <p:cNvSpPr/>
              <p:nvPr/>
            </p:nvSpPr>
            <p:spPr>
              <a:xfrm flipV="1">
                <a:off x="10810746" y="-2"/>
                <a:ext cx="532444" cy="144086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" name="Circle: Hollow 230">
                <a:extLst>
                  <a:ext uri="{FF2B5EF4-FFF2-40B4-BE49-F238E27FC236}">
                    <a16:creationId xmlns:a16="http://schemas.microsoft.com/office/drawing/2014/main" id="{6E267C90-2B6C-4211-A293-B266D62D6019}"/>
                  </a:ext>
                </a:extLst>
              </p:cNvPr>
              <p:cNvSpPr/>
              <p:nvPr/>
            </p:nvSpPr>
            <p:spPr>
              <a:xfrm rot="16200000">
                <a:off x="10340638" y="396667"/>
                <a:ext cx="828620" cy="828620"/>
              </a:xfrm>
              <a:prstGeom prst="donut">
                <a:avLst>
                  <a:gd name="adj" fmla="val 972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27" name="Google Shape;520;p30">
              <a:extLst>
                <a:ext uri="{FF2B5EF4-FFF2-40B4-BE49-F238E27FC236}">
                  <a16:creationId xmlns:a16="http://schemas.microsoft.com/office/drawing/2014/main" id="{20D9AE32-CA30-4593-A538-02BB54ED7FCA}"/>
                </a:ext>
              </a:extLst>
            </p:cNvPr>
            <p:cNvGrpSpPr/>
            <p:nvPr/>
          </p:nvGrpSpPr>
          <p:grpSpPr>
            <a:xfrm>
              <a:off x="260641" y="1059918"/>
              <a:ext cx="5203773" cy="5748508"/>
              <a:chOff x="322600" y="2152914"/>
              <a:chExt cx="2555116" cy="282258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28" name="Google Shape;521;p30">
                <a:extLst>
                  <a:ext uri="{FF2B5EF4-FFF2-40B4-BE49-F238E27FC236}">
                    <a16:creationId xmlns:a16="http://schemas.microsoft.com/office/drawing/2014/main" id="{1C3C7FD7-3437-476B-AC3C-EF5B475AEF1B}"/>
                  </a:ext>
                </a:extLst>
              </p:cNvPr>
              <p:cNvSpPr/>
              <p:nvPr/>
            </p:nvSpPr>
            <p:spPr>
              <a:xfrm rot="10800000">
                <a:off x="2683769" y="478155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522;p30">
                <a:extLst>
                  <a:ext uri="{FF2B5EF4-FFF2-40B4-BE49-F238E27FC236}">
                    <a16:creationId xmlns:a16="http://schemas.microsoft.com/office/drawing/2014/main" id="{DE44292D-D8FD-4608-BA30-659B6D6F3305}"/>
                  </a:ext>
                </a:extLst>
              </p:cNvPr>
              <p:cNvSpPr/>
              <p:nvPr/>
            </p:nvSpPr>
            <p:spPr>
              <a:xfrm rot="10800000">
                <a:off x="322600" y="2152914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B06D938-60F1-484B-8B81-4CC8AFBC9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Medical Timeline</a:t>
            </a:r>
          </a:p>
        </p:txBody>
      </p:sp>
    </p:spTree>
    <p:extLst>
      <p:ext uri="{BB962C8B-B14F-4D97-AF65-F5344CB8AC3E}">
        <p14:creationId xmlns:p14="http://schemas.microsoft.com/office/powerpoint/2010/main" val="718929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562E13-6283-401D-985C-5835E7FCEE88}"/>
              </a:ext>
            </a:extLst>
          </p:cNvPr>
          <p:cNvGrpSpPr/>
          <p:nvPr/>
        </p:nvGrpSpPr>
        <p:grpSpPr>
          <a:xfrm>
            <a:off x="2501560" y="2365982"/>
            <a:ext cx="6845992" cy="3096242"/>
            <a:chOff x="2152492" y="1676400"/>
            <a:chExt cx="7887016" cy="3908780"/>
          </a:xfrm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2152492" y="3981135"/>
              <a:ext cx="7887016" cy="1351946"/>
              <a:chOff x="273050" y="4502151"/>
              <a:chExt cx="11657012" cy="173672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2502645" y="1676400"/>
              <a:ext cx="3358668" cy="2078586"/>
              <a:chOff x="790575" y="1541463"/>
              <a:chExt cx="4964112" cy="2670176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>
                    <a:latin typeface="Tw Cen MT (Headings)"/>
                  </a:endParaRPr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>
                    <a:latin typeface="Tw Cen MT (Headings)"/>
                  </a:endParaRPr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4195403" y="3507829"/>
              <a:ext cx="1051530" cy="2077351"/>
              <a:chOff x="3292475" y="3894138"/>
              <a:chExt cx="1554162" cy="2668588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6400503" y="1718415"/>
              <a:ext cx="2804441" cy="2551890"/>
              <a:chOff x="6551612" y="1595438"/>
              <a:chExt cx="4144963" cy="3278188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solidFill>
                <a:srgbClr val="F1EAFB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5463900" y="2868722"/>
              <a:ext cx="1843132" cy="2187134"/>
              <a:chOff x="5167312" y="3073134"/>
              <a:chExt cx="2724150" cy="280961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>
                  <a:latin typeface="Tw Cen MT (Headings)"/>
                </a:endParaRPr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>
                  <a:latin typeface="Tw Cen MT (Headings)"/>
                </a:endParaRPr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5614273" y="1729538"/>
              <a:ext cx="1202977" cy="1222188"/>
              <a:chOff x="5389562" y="1609726"/>
              <a:chExt cx="1778000" cy="157003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w Cen MT (Headings)"/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BF254F-842D-4692-94FA-6C3AFA9145AD}"/>
              </a:ext>
            </a:extLst>
          </p:cNvPr>
          <p:cNvGrpSpPr/>
          <p:nvPr/>
        </p:nvGrpSpPr>
        <p:grpSpPr>
          <a:xfrm>
            <a:off x="380968" y="1874956"/>
            <a:ext cx="11384665" cy="3556345"/>
            <a:chOff x="380968" y="1874956"/>
            <a:chExt cx="11384665" cy="355634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8F5356F-8C7D-4916-8127-54732BFB9732}"/>
                </a:ext>
              </a:extLst>
            </p:cNvPr>
            <p:cNvGrpSpPr/>
            <p:nvPr/>
          </p:nvGrpSpPr>
          <p:grpSpPr>
            <a:xfrm>
              <a:off x="9159219" y="1874956"/>
              <a:ext cx="2606414" cy="3556345"/>
              <a:chOff x="9159219" y="1874956"/>
              <a:chExt cx="2606414" cy="3556345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BA84F78-587B-477F-B8FE-80F677E4BBFC}"/>
                  </a:ext>
                </a:extLst>
              </p:cNvPr>
              <p:cNvGrpSpPr/>
              <p:nvPr/>
            </p:nvGrpSpPr>
            <p:grpSpPr>
              <a:xfrm>
                <a:off x="9159219" y="1874956"/>
                <a:ext cx="2606414" cy="1110399"/>
                <a:chOff x="9423379" y="1874956"/>
                <a:chExt cx="2606414" cy="1110399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A2285EE-9DBF-4472-9F10-74337F0530A5}"/>
                    </a:ext>
                  </a:extLst>
                </p:cNvPr>
                <p:cNvGrpSpPr/>
                <p:nvPr/>
              </p:nvGrpSpPr>
              <p:grpSpPr>
                <a:xfrm>
                  <a:off x="9564289" y="1874956"/>
                  <a:ext cx="2465504" cy="1110399"/>
                  <a:chOff x="9564289" y="1874956"/>
                  <a:chExt cx="2465504" cy="1110399"/>
                </a:xfrm>
              </p:grpSpPr>
              <p:sp>
                <p:nvSpPr>
                  <p:cNvPr id="415" name="TextBox 414">
                    <a:extLst>
                      <a:ext uri="{FF2B5EF4-FFF2-40B4-BE49-F238E27FC236}">
                        <a16:creationId xmlns:a16="http://schemas.microsoft.com/office/drawing/2014/main" id="{5A89C808-0BE8-4C97-BE74-9D3596407989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1874956"/>
                    <a:ext cx="246550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fontAlgn="base"/>
                    <a:r>
                      <a:rPr lang="en-US" b="1" dirty="0">
                        <a:solidFill>
                          <a:schemeClr val="accent1"/>
                        </a:solidFill>
                        <a:latin typeface="Tw Cen MT (Headings)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  <p:sp>
                <p:nvSpPr>
                  <p:cNvPr id="416" name="Google Shape;1819;p40">
                    <a:extLst>
                      <a:ext uri="{FF2B5EF4-FFF2-40B4-BE49-F238E27FC236}">
                        <a16:creationId xmlns:a16="http://schemas.microsoft.com/office/drawing/2014/main" id="{30EB8CDC-E556-48F0-AB34-1F75E275F1EF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2220874"/>
                    <a:ext cx="2396761" cy="7644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t" anchorCtr="0">
                    <a:noAutofit/>
                  </a:bodyPr>
                  <a:lstStyle/>
                  <a:p>
                    <a:pPr lvl="0"/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Lorem ipsum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dolor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sit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amet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consectetur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adipiscing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elit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sed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do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eiusmod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tempor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incididunt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ut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labore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01B032B-0FB5-435C-B022-4C1240E717D3}"/>
                    </a:ext>
                  </a:extLst>
                </p:cNvPr>
                <p:cNvGrpSpPr/>
                <p:nvPr/>
              </p:nvGrpSpPr>
              <p:grpSpPr>
                <a:xfrm>
                  <a:off x="9423379" y="2137462"/>
                  <a:ext cx="1656785" cy="102236"/>
                  <a:chOff x="9423379" y="2117142"/>
                  <a:chExt cx="1656785" cy="102236"/>
                </a:xfrm>
              </p:grpSpPr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1855399-85A1-48DF-A5A1-221139A4C8EB}"/>
                      </a:ext>
                    </a:extLst>
                  </p:cNvPr>
                  <p:cNvSpPr/>
                  <p:nvPr/>
                </p:nvSpPr>
                <p:spPr>
                  <a:xfrm>
                    <a:off x="9423379" y="2117142"/>
                    <a:ext cx="102236" cy="102236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cxnSp>
                <p:nvCxnSpPr>
                  <p:cNvPr id="11" name="Straight Connector 10">
                    <a:extLst>
                      <a:ext uri="{FF2B5EF4-FFF2-40B4-BE49-F238E27FC236}">
                        <a16:creationId xmlns:a16="http://schemas.microsoft.com/office/drawing/2014/main" id="{B32182BC-24EF-497E-8855-827A8A9206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460164" y="2168260"/>
                    <a:ext cx="1620000" cy="0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43" name="Group 442">
                <a:extLst>
                  <a:ext uri="{FF2B5EF4-FFF2-40B4-BE49-F238E27FC236}">
                    <a16:creationId xmlns:a16="http://schemas.microsoft.com/office/drawing/2014/main" id="{EE7F93F6-1637-46F7-B230-41748B5BBB94}"/>
                  </a:ext>
                </a:extLst>
              </p:cNvPr>
              <p:cNvGrpSpPr/>
              <p:nvPr/>
            </p:nvGrpSpPr>
            <p:grpSpPr>
              <a:xfrm>
                <a:off x="9159219" y="4320902"/>
                <a:ext cx="2606414" cy="1110399"/>
                <a:chOff x="9423379" y="1874956"/>
                <a:chExt cx="2606414" cy="1110399"/>
              </a:xfrm>
            </p:grpSpPr>
            <p:grpSp>
              <p:nvGrpSpPr>
                <p:cNvPr id="444" name="Group 443">
                  <a:extLst>
                    <a:ext uri="{FF2B5EF4-FFF2-40B4-BE49-F238E27FC236}">
                      <a16:creationId xmlns:a16="http://schemas.microsoft.com/office/drawing/2014/main" id="{0DB9A7AC-ED83-4901-ADEE-826EBB0359D3}"/>
                    </a:ext>
                  </a:extLst>
                </p:cNvPr>
                <p:cNvGrpSpPr/>
                <p:nvPr/>
              </p:nvGrpSpPr>
              <p:grpSpPr>
                <a:xfrm>
                  <a:off x="9564289" y="1874956"/>
                  <a:ext cx="2465504" cy="1110399"/>
                  <a:chOff x="9564289" y="1874956"/>
                  <a:chExt cx="2465504" cy="1110399"/>
                </a:xfrm>
              </p:grpSpPr>
              <p:sp>
                <p:nvSpPr>
                  <p:cNvPr id="448" name="TextBox 447">
                    <a:extLst>
                      <a:ext uri="{FF2B5EF4-FFF2-40B4-BE49-F238E27FC236}">
                        <a16:creationId xmlns:a16="http://schemas.microsoft.com/office/drawing/2014/main" id="{438EAFE1-06F0-4F93-8C94-2CB4E90BB7FE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1874956"/>
                    <a:ext cx="246550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fontAlgn="base"/>
                    <a:r>
                      <a:rPr lang="en-US" b="1" dirty="0">
                        <a:solidFill>
                          <a:schemeClr val="accent2"/>
                        </a:solidFill>
                        <a:latin typeface="Tw Cen MT (Headings)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  <p:sp>
                <p:nvSpPr>
                  <p:cNvPr id="449" name="Google Shape;1819;p40">
                    <a:extLst>
                      <a:ext uri="{FF2B5EF4-FFF2-40B4-BE49-F238E27FC236}">
                        <a16:creationId xmlns:a16="http://schemas.microsoft.com/office/drawing/2014/main" id="{166C0F26-6540-4B24-AFCB-336FFB38FA36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2220874"/>
                    <a:ext cx="2396761" cy="7644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t" anchorCtr="0">
                    <a:noAutofit/>
                  </a:bodyPr>
                  <a:lstStyle/>
                  <a:p>
                    <a:pPr lvl="0"/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Lorem ipsum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dolor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sit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amet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consectetur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adipiscing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elit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sed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do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eiusmod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tempor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incididunt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ut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labore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.</a:t>
                    </a:r>
                  </a:p>
                </p:txBody>
              </p:sp>
            </p:grpSp>
            <p:grpSp>
              <p:nvGrpSpPr>
                <p:cNvPr id="445" name="Group 444">
                  <a:extLst>
                    <a:ext uri="{FF2B5EF4-FFF2-40B4-BE49-F238E27FC236}">
                      <a16:creationId xmlns:a16="http://schemas.microsoft.com/office/drawing/2014/main" id="{503956E1-6BC6-420A-94AD-7D254EDCDF78}"/>
                    </a:ext>
                  </a:extLst>
                </p:cNvPr>
                <p:cNvGrpSpPr/>
                <p:nvPr/>
              </p:nvGrpSpPr>
              <p:grpSpPr>
                <a:xfrm>
                  <a:off x="9423379" y="2137462"/>
                  <a:ext cx="1656785" cy="102236"/>
                  <a:chOff x="9423379" y="2117142"/>
                  <a:chExt cx="1656785" cy="102236"/>
                </a:xfrm>
              </p:grpSpPr>
              <p:sp>
                <p:nvSpPr>
                  <p:cNvPr id="446" name="Oval 445">
                    <a:extLst>
                      <a:ext uri="{FF2B5EF4-FFF2-40B4-BE49-F238E27FC236}">
                        <a16:creationId xmlns:a16="http://schemas.microsoft.com/office/drawing/2014/main" id="{71EC3617-25AF-46E0-83D4-147EAE94B498}"/>
                      </a:ext>
                    </a:extLst>
                  </p:cNvPr>
                  <p:cNvSpPr/>
                  <p:nvPr/>
                </p:nvSpPr>
                <p:spPr>
                  <a:xfrm>
                    <a:off x="9423379" y="2117142"/>
                    <a:ext cx="102236" cy="10223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>
                      <a:latin typeface="Tw Cen MT (Headings)"/>
                    </a:endParaRPr>
                  </a:p>
                </p:txBody>
              </p:sp>
              <p:cxnSp>
                <p:nvCxnSpPr>
                  <p:cNvPr id="447" name="Straight Connector 446">
                    <a:extLst>
                      <a:ext uri="{FF2B5EF4-FFF2-40B4-BE49-F238E27FC236}">
                        <a16:creationId xmlns:a16="http://schemas.microsoft.com/office/drawing/2014/main" id="{942F7B9F-5A8D-4A5E-B52F-019322EB8B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460164" y="2168260"/>
                    <a:ext cx="1620000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C11D913-1167-4B0C-975B-BAF10C1D13D6}"/>
                </a:ext>
              </a:extLst>
            </p:cNvPr>
            <p:cNvGrpSpPr/>
            <p:nvPr/>
          </p:nvGrpSpPr>
          <p:grpSpPr>
            <a:xfrm>
              <a:off x="380968" y="1874956"/>
              <a:ext cx="2606414" cy="3556345"/>
              <a:chOff x="380968" y="1874956"/>
              <a:chExt cx="2606414" cy="3556345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6D1FF32-6E3E-4574-8C1C-89F674535C3C}"/>
                  </a:ext>
                </a:extLst>
              </p:cNvPr>
              <p:cNvGrpSpPr/>
              <p:nvPr/>
            </p:nvGrpSpPr>
            <p:grpSpPr>
              <a:xfrm>
                <a:off x="380968" y="1874956"/>
                <a:ext cx="2606414" cy="1110399"/>
                <a:chOff x="584168" y="1874956"/>
                <a:chExt cx="2606414" cy="1110399"/>
              </a:xfrm>
            </p:grpSpPr>
            <p:grpSp>
              <p:nvGrpSpPr>
                <p:cNvPr id="459" name="Group 458">
                  <a:extLst>
                    <a:ext uri="{FF2B5EF4-FFF2-40B4-BE49-F238E27FC236}">
                      <a16:creationId xmlns:a16="http://schemas.microsoft.com/office/drawing/2014/main" id="{2C580FC5-4536-460C-A878-90D2B2F5FF5D}"/>
                    </a:ext>
                  </a:extLst>
                </p:cNvPr>
                <p:cNvGrpSpPr/>
                <p:nvPr/>
              </p:nvGrpSpPr>
              <p:grpSpPr>
                <a:xfrm flipH="1">
                  <a:off x="584168" y="1874956"/>
                  <a:ext cx="2465504" cy="1110399"/>
                  <a:chOff x="9564289" y="1874956"/>
                  <a:chExt cx="2465504" cy="1110399"/>
                </a:xfrm>
              </p:grpSpPr>
              <p:sp>
                <p:nvSpPr>
                  <p:cNvPr id="463" name="TextBox 462">
                    <a:extLst>
                      <a:ext uri="{FF2B5EF4-FFF2-40B4-BE49-F238E27FC236}">
                        <a16:creationId xmlns:a16="http://schemas.microsoft.com/office/drawing/2014/main" id="{2555FCA0-F910-42B6-8B97-FCE8A3F18D04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1874956"/>
                    <a:ext cx="246550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r" fontAlgn="base"/>
                    <a:r>
                      <a:rPr lang="en-US" b="1" dirty="0">
                        <a:solidFill>
                          <a:schemeClr val="accent1"/>
                        </a:solidFill>
                        <a:latin typeface="Tw Cen MT (Headings)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  <p:sp>
                <p:nvSpPr>
                  <p:cNvPr id="464" name="Google Shape;1819;p40">
                    <a:extLst>
                      <a:ext uri="{FF2B5EF4-FFF2-40B4-BE49-F238E27FC236}">
                        <a16:creationId xmlns:a16="http://schemas.microsoft.com/office/drawing/2014/main" id="{F65B746B-9AA0-49B7-B810-6EB4683CFA41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2220874"/>
                    <a:ext cx="2396761" cy="7644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t" anchorCtr="0">
                    <a:noAutofit/>
                  </a:bodyPr>
                  <a:lstStyle/>
                  <a:p>
                    <a:pPr lvl="0" algn="r"/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Lorem ipsum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dolor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sit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amet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consectetur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adipiscing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elit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sed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do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eiusmod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tempor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incididunt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ut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labore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.</a:t>
                    </a:r>
                  </a:p>
                </p:txBody>
              </p:sp>
            </p:grpSp>
            <p:grpSp>
              <p:nvGrpSpPr>
                <p:cNvPr id="460" name="Group 459">
                  <a:extLst>
                    <a:ext uri="{FF2B5EF4-FFF2-40B4-BE49-F238E27FC236}">
                      <a16:creationId xmlns:a16="http://schemas.microsoft.com/office/drawing/2014/main" id="{E9C70E8D-8164-47E8-AE76-12DB05C6865D}"/>
                    </a:ext>
                  </a:extLst>
                </p:cNvPr>
                <p:cNvGrpSpPr/>
                <p:nvPr/>
              </p:nvGrpSpPr>
              <p:grpSpPr>
                <a:xfrm flipH="1">
                  <a:off x="1533797" y="2137462"/>
                  <a:ext cx="1656785" cy="102236"/>
                  <a:chOff x="9423379" y="2117142"/>
                  <a:chExt cx="1656785" cy="102236"/>
                </a:xfrm>
              </p:grpSpPr>
              <p:sp>
                <p:nvSpPr>
                  <p:cNvPr id="461" name="Oval 460">
                    <a:extLst>
                      <a:ext uri="{FF2B5EF4-FFF2-40B4-BE49-F238E27FC236}">
                        <a16:creationId xmlns:a16="http://schemas.microsoft.com/office/drawing/2014/main" id="{FE30B2B4-0DAC-41FE-9BCB-5898C21CDF22}"/>
                      </a:ext>
                    </a:extLst>
                  </p:cNvPr>
                  <p:cNvSpPr/>
                  <p:nvPr/>
                </p:nvSpPr>
                <p:spPr>
                  <a:xfrm>
                    <a:off x="9423379" y="2117142"/>
                    <a:ext cx="102236" cy="102236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cxnSp>
                <p:nvCxnSpPr>
                  <p:cNvPr id="462" name="Straight Connector 461">
                    <a:extLst>
                      <a:ext uri="{FF2B5EF4-FFF2-40B4-BE49-F238E27FC236}">
                        <a16:creationId xmlns:a16="http://schemas.microsoft.com/office/drawing/2014/main" id="{00118659-1E68-48B4-8D7D-C1DFFF53B5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460164" y="2168260"/>
                    <a:ext cx="1620000" cy="0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56DC796-69C7-4256-9950-83DA7A44BB47}"/>
                  </a:ext>
                </a:extLst>
              </p:cNvPr>
              <p:cNvGrpSpPr/>
              <p:nvPr/>
            </p:nvGrpSpPr>
            <p:grpSpPr>
              <a:xfrm>
                <a:off x="380968" y="4320902"/>
                <a:ext cx="2606414" cy="1110399"/>
                <a:chOff x="584168" y="4320902"/>
                <a:chExt cx="2606414" cy="1110399"/>
              </a:xfrm>
            </p:grpSpPr>
            <p:grpSp>
              <p:nvGrpSpPr>
                <p:cNvPr id="453" name="Group 452">
                  <a:extLst>
                    <a:ext uri="{FF2B5EF4-FFF2-40B4-BE49-F238E27FC236}">
                      <a16:creationId xmlns:a16="http://schemas.microsoft.com/office/drawing/2014/main" id="{C8A1BF39-8C1E-4430-8886-03BA385708D2}"/>
                    </a:ext>
                  </a:extLst>
                </p:cNvPr>
                <p:cNvGrpSpPr/>
                <p:nvPr/>
              </p:nvGrpSpPr>
              <p:grpSpPr>
                <a:xfrm flipH="1">
                  <a:off x="584168" y="4320902"/>
                  <a:ext cx="2465504" cy="1110399"/>
                  <a:chOff x="9564289" y="1874956"/>
                  <a:chExt cx="2465504" cy="1110399"/>
                </a:xfrm>
              </p:grpSpPr>
              <p:sp>
                <p:nvSpPr>
                  <p:cNvPr id="457" name="TextBox 456">
                    <a:extLst>
                      <a:ext uri="{FF2B5EF4-FFF2-40B4-BE49-F238E27FC236}">
                        <a16:creationId xmlns:a16="http://schemas.microsoft.com/office/drawing/2014/main" id="{A3D172E1-C7D8-4564-8690-87007901DE9F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1874956"/>
                    <a:ext cx="246550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r" fontAlgn="base"/>
                    <a:r>
                      <a:rPr lang="en-US" b="1" dirty="0">
                        <a:solidFill>
                          <a:schemeClr val="accent2"/>
                        </a:solidFill>
                        <a:latin typeface="Tw Cen MT (Headings)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  <p:sp>
                <p:nvSpPr>
                  <p:cNvPr id="458" name="Google Shape;1819;p40">
                    <a:extLst>
                      <a:ext uri="{FF2B5EF4-FFF2-40B4-BE49-F238E27FC236}">
                        <a16:creationId xmlns:a16="http://schemas.microsoft.com/office/drawing/2014/main" id="{3C272FB5-A0FE-4829-AA39-642D2FD6D5D7}"/>
                      </a:ext>
                    </a:extLst>
                  </p:cNvPr>
                  <p:cNvSpPr txBox="1"/>
                  <p:nvPr/>
                </p:nvSpPr>
                <p:spPr>
                  <a:xfrm>
                    <a:off x="9564289" y="2220874"/>
                    <a:ext cx="2396761" cy="7644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t" anchorCtr="0">
                    <a:noAutofit/>
                  </a:bodyPr>
                  <a:lstStyle/>
                  <a:p>
                    <a:pPr lvl="0" algn="r"/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Lorem ipsum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dolor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sit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amet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consectetur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adipiscing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elit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,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sed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do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eiusmod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tempor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incididunt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ut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 </a:t>
                    </a:r>
                    <a:r>
                      <a:rPr lang="en-IN" sz="1200" dirty="0" err="1">
                        <a:latin typeface="Tw Cen MT (Headings)"/>
                        <a:ea typeface="Roboto"/>
                        <a:cs typeface="Roboto"/>
                        <a:sym typeface="Roboto"/>
                      </a:rPr>
                      <a:t>labore</a:t>
                    </a:r>
                    <a:r>
                      <a:rPr lang="en-IN" sz="1200" dirty="0">
                        <a:latin typeface="Tw Cen MT (Headings)"/>
                        <a:ea typeface="Roboto"/>
                        <a:cs typeface="Roboto"/>
                        <a:sym typeface="Roboto"/>
                      </a:rPr>
                      <a:t>.</a:t>
                    </a:r>
                  </a:p>
                </p:txBody>
              </p:sp>
            </p:grpSp>
            <p:grpSp>
              <p:nvGrpSpPr>
                <p:cNvPr id="454" name="Group 453">
                  <a:extLst>
                    <a:ext uri="{FF2B5EF4-FFF2-40B4-BE49-F238E27FC236}">
                      <a16:creationId xmlns:a16="http://schemas.microsoft.com/office/drawing/2014/main" id="{74C97A75-2603-449B-AE82-99F1DF7F70E7}"/>
                    </a:ext>
                  </a:extLst>
                </p:cNvPr>
                <p:cNvGrpSpPr/>
                <p:nvPr/>
              </p:nvGrpSpPr>
              <p:grpSpPr>
                <a:xfrm flipH="1">
                  <a:off x="1533797" y="4583408"/>
                  <a:ext cx="1656785" cy="102236"/>
                  <a:chOff x="9423379" y="2117142"/>
                  <a:chExt cx="1656785" cy="102236"/>
                </a:xfrm>
              </p:grpSpPr>
              <p:sp>
                <p:nvSpPr>
                  <p:cNvPr id="455" name="Oval 454">
                    <a:extLst>
                      <a:ext uri="{FF2B5EF4-FFF2-40B4-BE49-F238E27FC236}">
                        <a16:creationId xmlns:a16="http://schemas.microsoft.com/office/drawing/2014/main" id="{BC286418-510F-45D1-89BC-CC43751C8C14}"/>
                      </a:ext>
                    </a:extLst>
                  </p:cNvPr>
                  <p:cNvSpPr/>
                  <p:nvPr/>
                </p:nvSpPr>
                <p:spPr>
                  <a:xfrm>
                    <a:off x="9423379" y="2117142"/>
                    <a:ext cx="102236" cy="10223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Tw Cen MT (Headings)"/>
                    </a:endParaRPr>
                  </a:p>
                </p:txBody>
              </p:sp>
              <p:cxnSp>
                <p:nvCxnSpPr>
                  <p:cNvPr id="456" name="Straight Connector 455">
                    <a:extLst>
                      <a:ext uri="{FF2B5EF4-FFF2-40B4-BE49-F238E27FC236}">
                        <a16:creationId xmlns:a16="http://schemas.microsoft.com/office/drawing/2014/main" id="{69640565-E93F-4E96-88B5-3DDA864780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460164" y="2168260"/>
                    <a:ext cx="1620000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55977947-EFFA-4118-9B47-139E247610C4}"/>
              </a:ext>
            </a:extLst>
          </p:cNvPr>
          <p:cNvGrpSpPr/>
          <p:nvPr/>
        </p:nvGrpSpPr>
        <p:grpSpPr>
          <a:xfrm>
            <a:off x="260641" y="0"/>
            <a:ext cx="11552151" cy="6808426"/>
            <a:chOff x="260641" y="0"/>
            <a:chExt cx="11552151" cy="6808426"/>
          </a:xfrm>
        </p:grpSpPr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CBC627E7-16FE-4C37-AC30-2193AD4C9E09}"/>
                </a:ext>
              </a:extLst>
            </p:cNvPr>
            <p:cNvGrpSpPr/>
            <p:nvPr/>
          </p:nvGrpSpPr>
          <p:grpSpPr>
            <a:xfrm>
              <a:off x="10810240" y="0"/>
              <a:ext cx="1002552" cy="1440863"/>
              <a:chOff x="10340638" y="-2"/>
              <a:chExt cx="1002552" cy="1440863"/>
            </a:xfrm>
          </p:grpSpPr>
          <p:sp>
            <p:nvSpPr>
              <p:cNvPr id="470" name="Rectangle: Top Corners Rounded 469">
                <a:extLst>
                  <a:ext uri="{FF2B5EF4-FFF2-40B4-BE49-F238E27FC236}">
                    <a16:creationId xmlns:a16="http://schemas.microsoft.com/office/drawing/2014/main" id="{7BFCBA54-7EC2-40FB-A113-D6FCBEEBB360}"/>
                  </a:ext>
                </a:extLst>
              </p:cNvPr>
              <p:cNvSpPr/>
              <p:nvPr/>
            </p:nvSpPr>
            <p:spPr>
              <a:xfrm flipV="1">
                <a:off x="10810746" y="-2"/>
                <a:ext cx="532444" cy="144086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1" name="Circle: Hollow 470">
                <a:extLst>
                  <a:ext uri="{FF2B5EF4-FFF2-40B4-BE49-F238E27FC236}">
                    <a16:creationId xmlns:a16="http://schemas.microsoft.com/office/drawing/2014/main" id="{854D70DD-D4CB-4BEE-B082-394AA2E392ED}"/>
                  </a:ext>
                </a:extLst>
              </p:cNvPr>
              <p:cNvSpPr/>
              <p:nvPr/>
            </p:nvSpPr>
            <p:spPr>
              <a:xfrm rot="16200000">
                <a:off x="10340638" y="396667"/>
                <a:ext cx="828620" cy="828620"/>
              </a:xfrm>
              <a:prstGeom prst="donut">
                <a:avLst>
                  <a:gd name="adj" fmla="val 972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67" name="Google Shape;520;p30">
              <a:extLst>
                <a:ext uri="{FF2B5EF4-FFF2-40B4-BE49-F238E27FC236}">
                  <a16:creationId xmlns:a16="http://schemas.microsoft.com/office/drawing/2014/main" id="{DEA927B2-E5FB-444F-9EB6-DEEFDA14AA34}"/>
                </a:ext>
              </a:extLst>
            </p:cNvPr>
            <p:cNvGrpSpPr/>
            <p:nvPr/>
          </p:nvGrpSpPr>
          <p:grpSpPr>
            <a:xfrm>
              <a:off x="260641" y="1059918"/>
              <a:ext cx="5203773" cy="5748508"/>
              <a:chOff x="322600" y="2152914"/>
              <a:chExt cx="2555116" cy="282258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468" name="Google Shape;521;p30">
                <a:extLst>
                  <a:ext uri="{FF2B5EF4-FFF2-40B4-BE49-F238E27FC236}">
                    <a16:creationId xmlns:a16="http://schemas.microsoft.com/office/drawing/2014/main" id="{DA70531F-809F-46C4-A102-79FD60F7A02A}"/>
                  </a:ext>
                </a:extLst>
              </p:cNvPr>
              <p:cNvSpPr/>
              <p:nvPr/>
            </p:nvSpPr>
            <p:spPr>
              <a:xfrm rot="10800000">
                <a:off x="2683769" y="4781554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522;p30">
                <a:extLst>
                  <a:ext uri="{FF2B5EF4-FFF2-40B4-BE49-F238E27FC236}">
                    <a16:creationId xmlns:a16="http://schemas.microsoft.com/office/drawing/2014/main" id="{2E3FD4E6-B65A-4E50-8BA2-2CAA07706D01}"/>
                  </a:ext>
                </a:extLst>
              </p:cNvPr>
              <p:cNvSpPr/>
              <p:nvPr/>
            </p:nvSpPr>
            <p:spPr>
              <a:xfrm rot="10800000">
                <a:off x="322600" y="2152914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2D47D09A-DAC7-4242-8D03-6535C14D2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innovations in the world</a:t>
            </a:r>
            <a:endParaRPr lang="en-IN" dirty="0"/>
          </a:p>
        </p:txBody>
      </p: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9C8EF0B8-84B4-8964-E12A-490C502602B9}"/>
              </a:ext>
            </a:extLst>
          </p:cNvPr>
          <p:cNvGrpSpPr/>
          <p:nvPr/>
        </p:nvGrpSpPr>
        <p:grpSpPr>
          <a:xfrm>
            <a:off x="4206874" y="4479268"/>
            <a:ext cx="342352" cy="304432"/>
            <a:chOff x="4573220" y="3139668"/>
            <a:chExt cx="1137373" cy="1011397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3CEFD0B-083C-F814-0E59-3A20CC6FD76B}"/>
                </a:ext>
              </a:extLst>
            </p:cNvPr>
            <p:cNvSpPr/>
            <p:nvPr/>
          </p:nvSpPr>
          <p:spPr>
            <a:xfrm>
              <a:off x="5160021" y="3500668"/>
              <a:ext cx="550572" cy="308431"/>
            </a:xfrm>
            <a:custGeom>
              <a:avLst/>
              <a:gdLst>
                <a:gd name="connsiteX0" fmla="*/ 27146 w 1095756"/>
                <a:gd name="connsiteY0" fmla="*/ 302638 h 613843"/>
                <a:gd name="connsiteX1" fmla="*/ 434054 w 1095756"/>
                <a:gd name="connsiteY1" fmla="*/ 67847 h 613843"/>
                <a:gd name="connsiteX2" fmla="*/ 974979 w 1095756"/>
                <a:gd name="connsiteY2" fmla="*/ 51083 h 613843"/>
                <a:gd name="connsiteX3" fmla="*/ 1095756 w 1095756"/>
                <a:gd name="connsiteY3" fmla="*/ 196815 h 613843"/>
                <a:gd name="connsiteX4" fmla="*/ 992219 w 1095756"/>
                <a:gd name="connsiteY4" fmla="*/ 336547 h 613843"/>
                <a:gd name="connsiteX5" fmla="*/ 538925 w 1095756"/>
                <a:gd name="connsiteY5" fmla="*/ 598199 h 613843"/>
                <a:gd name="connsiteX6" fmla="*/ 407861 w 1095756"/>
                <a:gd name="connsiteY6" fmla="*/ 598199 h 613843"/>
                <a:gd name="connsiteX7" fmla="*/ 27146 w 1095756"/>
                <a:gd name="connsiteY7" fmla="*/ 378457 h 613843"/>
                <a:gd name="connsiteX8" fmla="*/ 27146 w 1095756"/>
                <a:gd name="connsiteY8" fmla="*/ 302638 h 61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5756" h="613843">
                  <a:moveTo>
                    <a:pt x="27146" y="302638"/>
                  </a:moveTo>
                  <a:lnTo>
                    <a:pt x="434054" y="67847"/>
                  </a:lnTo>
                  <a:cubicBezTo>
                    <a:pt x="578644" y="-15592"/>
                    <a:pt x="820769" y="-23117"/>
                    <a:pt x="974979" y="51083"/>
                  </a:cubicBezTo>
                  <a:cubicBezTo>
                    <a:pt x="1055275" y="89659"/>
                    <a:pt x="1095756" y="142904"/>
                    <a:pt x="1095756" y="196815"/>
                  </a:cubicBezTo>
                  <a:cubicBezTo>
                    <a:pt x="1095756" y="246346"/>
                    <a:pt x="1061466" y="296542"/>
                    <a:pt x="992219" y="336547"/>
                  </a:cubicBezTo>
                  <a:lnTo>
                    <a:pt x="538925" y="598199"/>
                  </a:lnTo>
                  <a:cubicBezTo>
                    <a:pt x="502729" y="619059"/>
                    <a:pt x="444056" y="619059"/>
                    <a:pt x="407861" y="598199"/>
                  </a:cubicBezTo>
                  <a:lnTo>
                    <a:pt x="27146" y="378457"/>
                  </a:lnTo>
                  <a:cubicBezTo>
                    <a:pt x="-9049" y="357407"/>
                    <a:pt x="-9049" y="323498"/>
                    <a:pt x="27146" y="302638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551" name="Group 550">
              <a:extLst>
                <a:ext uri="{FF2B5EF4-FFF2-40B4-BE49-F238E27FC236}">
                  <a16:creationId xmlns:a16="http://schemas.microsoft.com/office/drawing/2014/main" id="{0FAAFA91-CD2B-4423-7E17-C9C3C4B67E0D}"/>
                </a:ext>
              </a:extLst>
            </p:cNvPr>
            <p:cNvGrpSpPr/>
            <p:nvPr/>
          </p:nvGrpSpPr>
          <p:grpSpPr>
            <a:xfrm>
              <a:off x="4573220" y="3139668"/>
              <a:ext cx="1088579" cy="1011397"/>
              <a:chOff x="4573220" y="3139668"/>
              <a:chExt cx="1088579" cy="1011397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26A9BE2D-1D27-FFB8-C2F1-0936B00C6658}"/>
                  </a:ext>
                </a:extLst>
              </p:cNvPr>
              <p:cNvSpPr/>
              <p:nvPr/>
            </p:nvSpPr>
            <p:spPr>
              <a:xfrm>
                <a:off x="4606857" y="3355508"/>
                <a:ext cx="823378" cy="247073"/>
              </a:xfrm>
              <a:custGeom>
                <a:avLst/>
                <a:gdLst>
                  <a:gd name="connsiteX0" fmla="*/ 100316 w 1638700"/>
                  <a:gd name="connsiteY0" fmla="*/ 374178 h 491728"/>
                  <a:gd name="connsiteX1" fmla="*/ 118318 w 1638700"/>
                  <a:gd name="connsiteY1" fmla="*/ 384560 h 491728"/>
                  <a:gd name="connsiteX2" fmla="*/ 578566 w 1638700"/>
                  <a:gd name="connsiteY2" fmla="*/ 485716 h 491728"/>
                  <a:gd name="connsiteX3" fmla="*/ 1071961 w 1638700"/>
                  <a:gd name="connsiteY3" fmla="*/ 389989 h 491728"/>
                  <a:gd name="connsiteX4" fmla="*/ 1512016 w 1638700"/>
                  <a:gd name="connsiteY4" fmla="*/ 305312 h 491728"/>
                  <a:gd name="connsiteX5" fmla="*/ 1545163 w 1638700"/>
                  <a:gd name="connsiteY5" fmla="*/ 108430 h 491728"/>
                  <a:gd name="connsiteX6" fmla="*/ 1528494 w 1638700"/>
                  <a:gd name="connsiteY6" fmla="*/ 98810 h 491728"/>
                  <a:gd name="connsiteX7" fmla="*/ 1000428 w 1638700"/>
                  <a:gd name="connsiteY7" fmla="*/ 9847 h 491728"/>
                  <a:gd name="connsiteX8" fmla="*/ 643622 w 1638700"/>
                  <a:gd name="connsiteY8" fmla="*/ 78427 h 491728"/>
                  <a:gd name="connsiteX9" fmla="*/ 107936 w 1638700"/>
                  <a:gd name="connsiteY9" fmla="*/ 181773 h 491728"/>
                  <a:gd name="connsiteX10" fmla="*/ 100316 w 1638700"/>
                  <a:gd name="connsiteY10" fmla="*/ 374178 h 491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8700" h="491728">
                    <a:moveTo>
                      <a:pt x="100316" y="374178"/>
                    </a:moveTo>
                    <a:lnTo>
                      <a:pt x="118318" y="384560"/>
                    </a:lnTo>
                    <a:cubicBezTo>
                      <a:pt x="255002" y="463522"/>
                      <a:pt x="461027" y="508766"/>
                      <a:pt x="578566" y="485716"/>
                    </a:cubicBezTo>
                    <a:cubicBezTo>
                      <a:pt x="696104" y="462665"/>
                      <a:pt x="916989" y="419803"/>
                      <a:pt x="1071961" y="389989"/>
                    </a:cubicBezTo>
                    <a:cubicBezTo>
                      <a:pt x="1209407" y="363510"/>
                      <a:pt x="1374570" y="331791"/>
                      <a:pt x="1512016" y="305312"/>
                    </a:cubicBezTo>
                    <a:cubicBezTo>
                      <a:pt x="1666988" y="275499"/>
                      <a:pt x="1681847" y="187393"/>
                      <a:pt x="1545163" y="108430"/>
                    </a:cubicBezTo>
                    <a:lnTo>
                      <a:pt x="1528494" y="98810"/>
                    </a:lnTo>
                    <a:cubicBezTo>
                      <a:pt x="1391811" y="19943"/>
                      <a:pt x="1155400" y="-19871"/>
                      <a:pt x="1000428" y="9847"/>
                    </a:cubicBezTo>
                    <a:lnTo>
                      <a:pt x="643622" y="78427"/>
                    </a:lnTo>
                    <a:cubicBezTo>
                      <a:pt x="488650" y="108240"/>
                      <a:pt x="248810" y="154531"/>
                      <a:pt x="107936" y="181773"/>
                    </a:cubicBezTo>
                    <a:cubicBezTo>
                      <a:pt x="-32939" y="209205"/>
                      <a:pt x="-36368" y="295311"/>
                      <a:pt x="100316" y="37417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7A180C7-E8C2-A5A1-07D3-33CE10FE39EA}"/>
                  </a:ext>
                </a:extLst>
              </p:cNvPr>
              <p:cNvSpPr/>
              <p:nvPr/>
            </p:nvSpPr>
            <p:spPr>
              <a:xfrm>
                <a:off x="4573220" y="3835111"/>
                <a:ext cx="550572" cy="308431"/>
              </a:xfrm>
              <a:custGeom>
                <a:avLst/>
                <a:gdLst>
                  <a:gd name="connsiteX0" fmla="*/ 1068610 w 1095756"/>
                  <a:gd name="connsiteY0" fmla="*/ 311206 h 613843"/>
                  <a:gd name="connsiteX1" fmla="*/ 661702 w 1095756"/>
                  <a:gd name="connsiteY1" fmla="*/ 545997 h 613843"/>
                  <a:gd name="connsiteX2" fmla="*/ 120777 w 1095756"/>
                  <a:gd name="connsiteY2" fmla="*/ 562761 h 613843"/>
                  <a:gd name="connsiteX3" fmla="*/ 0 w 1095756"/>
                  <a:gd name="connsiteY3" fmla="*/ 417028 h 613843"/>
                  <a:gd name="connsiteX4" fmla="*/ 103537 w 1095756"/>
                  <a:gd name="connsiteY4" fmla="*/ 277297 h 613843"/>
                  <a:gd name="connsiteX5" fmla="*/ 556832 w 1095756"/>
                  <a:gd name="connsiteY5" fmla="*/ 15645 h 613843"/>
                  <a:gd name="connsiteX6" fmla="*/ 687896 w 1095756"/>
                  <a:gd name="connsiteY6" fmla="*/ 15645 h 613843"/>
                  <a:gd name="connsiteX7" fmla="*/ 1068610 w 1095756"/>
                  <a:gd name="connsiteY7" fmla="*/ 235386 h 613843"/>
                  <a:gd name="connsiteX8" fmla="*/ 1068610 w 1095756"/>
                  <a:gd name="connsiteY8" fmla="*/ 311206 h 61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5756" h="613843">
                    <a:moveTo>
                      <a:pt x="1068610" y="311206"/>
                    </a:moveTo>
                    <a:lnTo>
                      <a:pt x="661702" y="545997"/>
                    </a:lnTo>
                    <a:cubicBezTo>
                      <a:pt x="517112" y="629436"/>
                      <a:pt x="274987" y="636960"/>
                      <a:pt x="120777" y="562761"/>
                    </a:cubicBezTo>
                    <a:cubicBezTo>
                      <a:pt x="40481" y="524184"/>
                      <a:pt x="0" y="470940"/>
                      <a:pt x="0" y="417028"/>
                    </a:cubicBezTo>
                    <a:cubicBezTo>
                      <a:pt x="0" y="367498"/>
                      <a:pt x="34290" y="317301"/>
                      <a:pt x="103537" y="277297"/>
                    </a:cubicBezTo>
                    <a:lnTo>
                      <a:pt x="556832" y="15645"/>
                    </a:lnTo>
                    <a:cubicBezTo>
                      <a:pt x="593027" y="-5215"/>
                      <a:pt x="651701" y="-5215"/>
                      <a:pt x="687896" y="15645"/>
                    </a:cubicBezTo>
                    <a:lnTo>
                      <a:pt x="1068610" y="235386"/>
                    </a:lnTo>
                    <a:cubicBezTo>
                      <a:pt x="1104805" y="256437"/>
                      <a:pt x="1104805" y="290250"/>
                      <a:pt x="1068610" y="311206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9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2" name="Graphic 6">
                <a:extLst>
                  <a:ext uri="{FF2B5EF4-FFF2-40B4-BE49-F238E27FC236}">
                    <a16:creationId xmlns:a16="http://schemas.microsoft.com/office/drawing/2014/main" id="{4C96FCC7-D615-FC93-9EC9-918D82CAEC36}"/>
                  </a:ext>
                </a:extLst>
              </p:cNvPr>
              <p:cNvGrpSpPr/>
              <p:nvPr/>
            </p:nvGrpSpPr>
            <p:grpSpPr>
              <a:xfrm>
                <a:off x="5001727" y="3681040"/>
                <a:ext cx="523244" cy="470025"/>
                <a:chOff x="4881704" y="4219145"/>
                <a:chExt cx="1041368" cy="935450"/>
              </a:xfrm>
              <a:solidFill>
                <a:srgbClr val="E0E0E0"/>
              </a:solidFill>
            </p:grpSpPr>
            <p:sp>
              <p:nvSpPr>
                <p:cNvPr id="541" name="Freeform: Shape 540">
                  <a:extLst>
                    <a:ext uri="{FF2B5EF4-FFF2-40B4-BE49-F238E27FC236}">
                      <a16:creationId xmlns:a16="http://schemas.microsoft.com/office/drawing/2014/main" id="{9FBF15CE-8DE1-84F8-7B2B-6D13CE9BE442}"/>
                    </a:ext>
                  </a:extLst>
                </p:cNvPr>
                <p:cNvSpPr/>
                <p:nvPr/>
              </p:nvSpPr>
              <p:spPr>
                <a:xfrm>
                  <a:off x="5629036" y="5021055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34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2" name="Freeform: Shape 541">
                  <a:extLst>
                    <a:ext uri="{FF2B5EF4-FFF2-40B4-BE49-F238E27FC236}">
                      <a16:creationId xmlns:a16="http://schemas.microsoft.com/office/drawing/2014/main" id="{5FB7B61F-C340-69D6-3D20-593DB9EF3814}"/>
                    </a:ext>
                  </a:extLst>
                </p:cNvPr>
                <p:cNvSpPr/>
                <p:nvPr/>
              </p:nvSpPr>
              <p:spPr>
                <a:xfrm>
                  <a:off x="5453776" y="4949141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3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3"/>
                        <a:pt x="-11287" y="87963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3" name="Freeform: Shape 542">
                  <a:extLst>
                    <a:ext uri="{FF2B5EF4-FFF2-40B4-BE49-F238E27FC236}">
                      <a16:creationId xmlns:a16="http://schemas.microsoft.com/office/drawing/2014/main" id="{C11E1BF7-110B-5485-7205-8F103DC4123E}"/>
                    </a:ext>
                  </a:extLst>
                </p:cNvPr>
                <p:cNvSpPr/>
                <p:nvPr/>
              </p:nvSpPr>
              <p:spPr>
                <a:xfrm>
                  <a:off x="5501877" y="4660820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4" name="Freeform: Shape 543">
                  <a:extLst>
                    <a:ext uri="{FF2B5EF4-FFF2-40B4-BE49-F238E27FC236}">
                      <a16:creationId xmlns:a16="http://schemas.microsoft.com/office/drawing/2014/main" id="{CA6B651B-D3E0-FB21-3930-AAD8B1DB9414}"/>
                    </a:ext>
                  </a:extLst>
                </p:cNvPr>
                <p:cNvSpPr/>
                <p:nvPr/>
              </p:nvSpPr>
              <p:spPr>
                <a:xfrm>
                  <a:off x="5173550" y="4695300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5" name="Freeform: Shape 544">
                  <a:extLst>
                    <a:ext uri="{FF2B5EF4-FFF2-40B4-BE49-F238E27FC236}">
                      <a16:creationId xmlns:a16="http://schemas.microsoft.com/office/drawing/2014/main" id="{9F435A26-89AE-D807-5A77-4FA566FF1452}"/>
                    </a:ext>
                  </a:extLst>
                </p:cNvPr>
                <p:cNvSpPr/>
                <p:nvPr/>
              </p:nvSpPr>
              <p:spPr>
                <a:xfrm>
                  <a:off x="5179837" y="4343447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963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6" name="Freeform: Shape 545">
                  <a:extLst>
                    <a:ext uri="{FF2B5EF4-FFF2-40B4-BE49-F238E27FC236}">
                      <a16:creationId xmlns:a16="http://schemas.microsoft.com/office/drawing/2014/main" id="{4F716641-9116-A845-EC7E-25405B8F2662}"/>
                    </a:ext>
                  </a:extLst>
                </p:cNvPr>
                <p:cNvSpPr/>
                <p:nvPr/>
              </p:nvSpPr>
              <p:spPr>
                <a:xfrm>
                  <a:off x="5026103" y="4219145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7" name="Freeform: Shape 546">
                  <a:extLst>
                    <a:ext uri="{FF2B5EF4-FFF2-40B4-BE49-F238E27FC236}">
                      <a16:creationId xmlns:a16="http://schemas.microsoft.com/office/drawing/2014/main" id="{591A7C2D-19FE-F431-FF08-10EBD38DBEB6}"/>
                    </a:ext>
                  </a:extLst>
                </p:cNvPr>
                <p:cNvSpPr/>
                <p:nvPr/>
              </p:nvSpPr>
              <p:spPr>
                <a:xfrm>
                  <a:off x="4881704" y="4506324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577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34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8" name="Freeform: Shape 547">
                  <a:extLst>
                    <a:ext uri="{FF2B5EF4-FFF2-40B4-BE49-F238E27FC236}">
                      <a16:creationId xmlns:a16="http://schemas.microsoft.com/office/drawing/2014/main" id="{3734E8FD-578C-7130-357D-DABCA1401F59}"/>
                    </a:ext>
                  </a:extLst>
                </p:cNvPr>
                <p:cNvSpPr/>
                <p:nvPr/>
              </p:nvSpPr>
              <p:spPr>
                <a:xfrm>
                  <a:off x="5009054" y="4788931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3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3"/>
                        <a:pt x="-11287" y="87964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9" name="Freeform: Shape 548">
                  <a:extLst>
                    <a:ext uri="{FF2B5EF4-FFF2-40B4-BE49-F238E27FC236}">
                      <a16:creationId xmlns:a16="http://schemas.microsoft.com/office/drawing/2014/main" id="{8ADA3D6E-4E12-A2E6-2D03-F00DE8C1DF60}"/>
                    </a:ext>
                  </a:extLst>
                </p:cNvPr>
                <p:cNvSpPr/>
                <p:nvPr/>
              </p:nvSpPr>
              <p:spPr>
                <a:xfrm>
                  <a:off x="5691901" y="4588430"/>
                  <a:ext cx="231171" cy="133540"/>
                </a:xfrm>
                <a:custGeom>
                  <a:avLst/>
                  <a:gdLst>
                    <a:gd name="connsiteX0" fmla="*/ 33861 w 231171"/>
                    <a:gd name="connsiteY0" fmla="*/ 113967 h 133540"/>
                    <a:gd name="connsiteX1" fmla="*/ 197310 w 231171"/>
                    <a:gd name="connsiteY1" fmla="*/ 113967 h 133540"/>
                    <a:gd name="connsiteX2" fmla="*/ 197310 w 231171"/>
                    <a:gd name="connsiteY2" fmla="*/ 19574 h 133540"/>
                    <a:gd name="connsiteX3" fmla="*/ 33861 w 231171"/>
                    <a:gd name="connsiteY3" fmla="*/ 19574 h 133540"/>
                    <a:gd name="connsiteX4" fmla="*/ 33861 w 231171"/>
                    <a:gd name="connsiteY4" fmla="*/ 113967 h 133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171" h="133540">
                      <a:moveTo>
                        <a:pt x="33861" y="113967"/>
                      </a:moveTo>
                      <a:cubicBezTo>
                        <a:pt x="79010" y="140065"/>
                        <a:pt x="152162" y="140065"/>
                        <a:pt x="197310" y="113967"/>
                      </a:cubicBezTo>
                      <a:cubicBezTo>
                        <a:pt x="242459" y="87868"/>
                        <a:pt x="242459" y="45672"/>
                        <a:pt x="197310" y="19574"/>
                      </a:cubicBezTo>
                      <a:cubicBezTo>
                        <a:pt x="152162" y="-6525"/>
                        <a:pt x="79010" y="-6525"/>
                        <a:pt x="33861" y="19574"/>
                      </a:cubicBezTo>
                      <a:cubicBezTo>
                        <a:pt x="-11287" y="45672"/>
                        <a:pt x="-11287" y="87868"/>
                        <a:pt x="33861" y="11396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28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50" name="Group 549">
                <a:extLst>
                  <a:ext uri="{FF2B5EF4-FFF2-40B4-BE49-F238E27FC236}">
                    <a16:creationId xmlns:a16="http://schemas.microsoft.com/office/drawing/2014/main" id="{7CDBBA57-AEAF-364B-7F06-26ECB7B47CD7}"/>
                  </a:ext>
                </a:extLst>
              </p:cNvPr>
              <p:cNvGrpSpPr/>
              <p:nvPr/>
            </p:nvGrpSpPr>
            <p:grpSpPr>
              <a:xfrm>
                <a:off x="4581849" y="3139668"/>
                <a:ext cx="1079950" cy="994382"/>
                <a:chOff x="4581849" y="3139668"/>
                <a:chExt cx="1079950" cy="994382"/>
              </a:xfrm>
            </p:grpSpPr>
            <p:grpSp>
              <p:nvGrpSpPr>
                <p:cNvPr id="16" name="Graphic 6">
                  <a:extLst>
                    <a:ext uri="{FF2B5EF4-FFF2-40B4-BE49-F238E27FC236}">
                      <a16:creationId xmlns:a16="http://schemas.microsoft.com/office/drawing/2014/main" id="{E7B5451B-F975-9D17-DAD5-5ACD7A4C0DF4}"/>
                    </a:ext>
                  </a:extLst>
                </p:cNvPr>
                <p:cNvGrpSpPr/>
                <p:nvPr/>
              </p:nvGrpSpPr>
              <p:grpSpPr>
                <a:xfrm>
                  <a:off x="4663469" y="3139668"/>
                  <a:ext cx="742037" cy="417454"/>
                  <a:chOff x="4208498" y="3141698"/>
                  <a:chExt cx="1476814" cy="830824"/>
                </a:xfrm>
              </p:grpSpPr>
              <p:grpSp>
                <p:nvGrpSpPr>
                  <p:cNvPr id="526" name="Graphic 6">
                    <a:extLst>
                      <a:ext uri="{FF2B5EF4-FFF2-40B4-BE49-F238E27FC236}">
                        <a16:creationId xmlns:a16="http://schemas.microsoft.com/office/drawing/2014/main" id="{55CA6D81-92AD-EE55-29A8-3AAAD12A6B6E}"/>
                      </a:ext>
                    </a:extLst>
                  </p:cNvPr>
                  <p:cNvGrpSpPr/>
                  <p:nvPr/>
                </p:nvGrpSpPr>
                <p:grpSpPr>
                  <a:xfrm>
                    <a:off x="4753267" y="3141698"/>
                    <a:ext cx="932045" cy="750419"/>
                    <a:chOff x="4753267" y="3141698"/>
                    <a:chExt cx="932045" cy="750419"/>
                  </a:xfrm>
                </p:grpSpPr>
                <p:sp>
                  <p:nvSpPr>
                    <p:cNvPr id="532" name="Freeform: Shape 531">
                      <a:extLst>
                        <a:ext uri="{FF2B5EF4-FFF2-40B4-BE49-F238E27FC236}">
                          <a16:creationId xmlns:a16="http://schemas.microsoft.com/office/drawing/2014/main" id="{555AE75E-28A8-85E3-1387-F8D4C12AD9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81276" y="3141698"/>
                      <a:ext cx="803650" cy="744024"/>
                    </a:xfrm>
                    <a:custGeom>
                      <a:avLst/>
                      <a:gdLst>
                        <a:gd name="connsiteX0" fmla="*/ 130874 w 803650"/>
                        <a:gd name="connsiteY0" fmla="*/ 744024 h 744024"/>
                        <a:gd name="connsiteX1" fmla="*/ 533972 w 803650"/>
                        <a:gd name="connsiteY1" fmla="*/ 663729 h 744024"/>
                        <a:gd name="connsiteX2" fmla="*/ 797147 w 803650"/>
                        <a:gd name="connsiteY2" fmla="*/ 269679 h 744024"/>
                        <a:gd name="connsiteX3" fmla="*/ 403098 w 803650"/>
                        <a:gd name="connsiteY3" fmla="*/ 6504 h 744024"/>
                        <a:gd name="connsiteX4" fmla="*/ 0 w 803650"/>
                        <a:gd name="connsiteY4" fmla="*/ 86799 h 744024"/>
                        <a:gd name="connsiteX5" fmla="*/ 130874 w 803650"/>
                        <a:gd name="connsiteY5" fmla="*/ 744024 h 7440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3650" h="744024">
                          <a:moveTo>
                            <a:pt x="130874" y="744024"/>
                          </a:moveTo>
                          <a:lnTo>
                            <a:pt x="533972" y="663729"/>
                          </a:lnTo>
                          <a:cubicBezTo>
                            <a:pt x="715423" y="627534"/>
                            <a:pt x="833247" y="451130"/>
                            <a:pt x="797147" y="269679"/>
                          </a:cubicBezTo>
                          <a:cubicBezTo>
                            <a:pt x="760952" y="88228"/>
                            <a:pt x="584549" y="-29596"/>
                            <a:pt x="403098" y="6504"/>
                          </a:cubicBezTo>
                          <a:lnTo>
                            <a:pt x="0" y="86799"/>
                          </a:lnTo>
                          <a:lnTo>
                            <a:pt x="130874" y="74402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3" name="Freeform: Shape 532">
                      <a:extLst>
                        <a:ext uri="{FF2B5EF4-FFF2-40B4-BE49-F238E27FC236}">
                          <a16:creationId xmlns:a16="http://schemas.microsoft.com/office/drawing/2014/main" id="{40313A72-AD2B-4ACB-0DB1-046AC41F53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1856" y="3241928"/>
                      <a:ext cx="733101" cy="643794"/>
                    </a:xfrm>
                    <a:custGeom>
                      <a:avLst/>
                      <a:gdLst>
                        <a:gd name="connsiteX0" fmla="*/ 726567 w 733101"/>
                        <a:gd name="connsiteY0" fmla="*/ 169450 h 643794"/>
                        <a:gd name="connsiteX1" fmla="*/ 636842 w 733101"/>
                        <a:gd name="connsiteY1" fmla="*/ 0 h 643794"/>
                        <a:gd name="connsiteX2" fmla="*/ 467392 w 733101"/>
                        <a:gd name="connsiteY2" fmla="*/ 249269 h 643794"/>
                        <a:gd name="connsiteX3" fmla="*/ 0 w 733101"/>
                        <a:gd name="connsiteY3" fmla="*/ 341376 h 643794"/>
                        <a:gd name="connsiteX4" fmla="*/ 60293 w 733101"/>
                        <a:gd name="connsiteY4" fmla="*/ 643795 h 643794"/>
                        <a:gd name="connsiteX5" fmla="*/ 463391 w 733101"/>
                        <a:gd name="connsiteY5" fmla="*/ 563499 h 643794"/>
                        <a:gd name="connsiteX6" fmla="*/ 726567 w 733101"/>
                        <a:gd name="connsiteY6" fmla="*/ 169450 h 6437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33101" h="643794">
                          <a:moveTo>
                            <a:pt x="726567" y="169450"/>
                          </a:moveTo>
                          <a:cubicBezTo>
                            <a:pt x="713327" y="102870"/>
                            <a:pt x="681133" y="44958"/>
                            <a:pt x="636842" y="0"/>
                          </a:cubicBezTo>
                          <a:cubicBezTo>
                            <a:pt x="692277" y="63246"/>
                            <a:pt x="638842" y="218408"/>
                            <a:pt x="467392" y="249269"/>
                          </a:cubicBezTo>
                          <a:cubicBezTo>
                            <a:pt x="367760" y="267176"/>
                            <a:pt x="156401" y="309658"/>
                            <a:pt x="0" y="341376"/>
                          </a:cubicBezTo>
                          <a:lnTo>
                            <a:pt x="60293" y="643795"/>
                          </a:lnTo>
                          <a:lnTo>
                            <a:pt x="463391" y="563499"/>
                          </a:lnTo>
                          <a:cubicBezTo>
                            <a:pt x="644938" y="527304"/>
                            <a:pt x="762762" y="350901"/>
                            <a:pt x="726567" y="16945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4" name="Freeform: Shape 533">
                      <a:extLst>
                        <a:ext uri="{FF2B5EF4-FFF2-40B4-BE49-F238E27FC236}">
                          <a16:creationId xmlns:a16="http://schemas.microsoft.com/office/drawing/2014/main" id="{256D226B-3462-354C-404B-713FC31E69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06244" y="3411473"/>
                      <a:ext cx="679068" cy="442055"/>
                    </a:xfrm>
                    <a:custGeom>
                      <a:avLst/>
                      <a:gdLst>
                        <a:gd name="connsiteX0" fmla="*/ 26384 w 679068"/>
                        <a:gd name="connsiteY0" fmla="*/ 442055 h 442055"/>
                        <a:gd name="connsiteX1" fmla="*/ 406717 w 679068"/>
                        <a:gd name="connsiteY1" fmla="*/ 366331 h 442055"/>
                        <a:gd name="connsiteX2" fmla="*/ 672179 w 679068"/>
                        <a:gd name="connsiteY2" fmla="*/ 0 h 442055"/>
                        <a:gd name="connsiteX3" fmla="*/ 380333 w 679068"/>
                        <a:gd name="connsiteY3" fmla="*/ 234029 h 442055"/>
                        <a:gd name="connsiteX4" fmla="*/ 0 w 679068"/>
                        <a:gd name="connsiteY4" fmla="*/ 309753 h 442055"/>
                        <a:gd name="connsiteX5" fmla="*/ 26384 w 679068"/>
                        <a:gd name="connsiteY5" fmla="*/ 442055 h 4420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79068" h="442055">
                          <a:moveTo>
                            <a:pt x="26384" y="442055"/>
                          </a:moveTo>
                          <a:cubicBezTo>
                            <a:pt x="332899" y="381000"/>
                            <a:pt x="406717" y="366331"/>
                            <a:pt x="406717" y="366331"/>
                          </a:cubicBezTo>
                          <a:cubicBezTo>
                            <a:pt x="509397" y="345853"/>
                            <a:pt x="719709" y="238411"/>
                            <a:pt x="672179" y="0"/>
                          </a:cubicBezTo>
                          <a:cubicBezTo>
                            <a:pt x="702183" y="150781"/>
                            <a:pt x="477488" y="214598"/>
                            <a:pt x="380333" y="234029"/>
                          </a:cubicBezTo>
                          <a:cubicBezTo>
                            <a:pt x="283178" y="253365"/>
                            <a:pt x="0" y="309753"/>
                            <a:pt x="0" y="309753"/>
                          </a:cubicBezTo>
                          <a:lnTo>
                            <a:pt x="26384" y="442055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5" name="Freeform: Shape 534">
                      <a:extLst>
                        <a:ext uri="{FF2B5EF4-FFF2-40B4-BE49-F238E27FC236}">
                          <a16:creationId xmlns:a16="http://schemas.microsoft.com/office/drawing/2014/main" id="{F0AC7F08-F746-14BC-D3BF-614C166F23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5185" y="3185825"/>
                      <a:ext cx="715708" cy="220885"/>
                    </a:xfrm>
                    <a:custGeom>
                      <a:avLst/>
                      <a:gdLst>
                        <a:gd name="connsiteX0" fmla="*/ 0 w 715708"/>
                        <a:gd name="connsiteY0" fmla="*/ 78296 h 220885"/>
                        <a:gd name="connsiteX1" fmla="*/ 364903 w 715708"/>
                        <a:gd name="connsiteY1" fmla="*/ 5620 h 220885"/>
                        <a:gd name="connsiteX2" fmla="*/ 715709 w 715708"/>
                        <a:gd name="connsiteY2" fmla="*/ 220885 h 220885"/>
                        <a:gd name="connsiteX3" fmla="*/ 388906 w 715708"/>
                        <a:gd name="connsiteY3" fmla="*/ 126016 h 220885"/>
                        <a:gd name="connsiteX4" fmla="*/ 24003 w 715708"/>
                        <a:gd name="connsiteY4" fmla="*/ 198692 h 220885"/>
                        <a:gd name="connsiteX5" fmla="*/ 0 w 715708"/>
                        <a:gd name="connsiteY5" fmla="*/ 78296 h 220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15708" h="220885">
                          <a:moveTo>
                            <a:pt x="0" y="78296"/>
                          </a:moveTo>
                          <a:cubicBezTo>
                            <a:pt x="278892" y="22765"/>
                            <a:pt x="364903" y="5620"/>
                            <a:pt x="364903" y="5620"/>
                          </a:cubicBezTo>
                          <a:cubicBezTo>
                            <a:pt x="458343" y="-12954"/>
                            <a:pt x="672560" y="4001"/>
                            <a:pt x="715709" y="220885"/>
                          </a:cubicBezTo>
                          <a:cubicBezTo>
                            <a:pt x="688372" y="83725"/>
                            <a:pt x="477298" y="108395"/>
                            <a:pt x="388906" y="126016"/>
                          </a:cubicBezTo>
                          <a:cubicBezTo>
                            <a:pt x="300514" y="143637"/>
                            <a:pt x="24003" y="198692"/>
                            <a:pt x="24003" y="198692"/>
                          </a:cubicBezTo>
                          <a:lnTo>
                            <a:pt x="0" y="78296"/>
                          </a:lnTo>
                          <a:close/>
                        </a:path>
                      </a:pathLst>
                    </a:custGeom>
                    <a:solidFill>
                      <a:srgbClr val="FFFFFF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6" name="Freeform: Shape 535">
                      <a:extLst>
                        <a:ext uri="{FF2B5EF4-FFF2-40B4-BE49-F238E27FC236}">
                          <a16:creationId xmlns:a16="http://schemas.microsoft.com/office/drawing/2014/main" id="{AF8A0374-EC06-7AF6-FBEF-DC817826229A}"/>
                        </a:ext>
                      </a:extLst>
                    </p:cNvPr>
                    <p:cNvSpPr/>
                    <p:nvPr/>
                  </p:nvSpPr>
                  <p:spPr>
                    <a:xfrm rot="-676101">
                      <a:off x="4753267" y="3221954"/>
                      <a:ext cx="386896" cy="670163"/>
                    </a:xfrm>
                    <a:custGeom>
                      <a:avLst/>
                      <a:gdLst>
                        <a:gd name="connsiteX0" fmla="*/ 386896 w 386896"/>
                        <a:gd name="connsiteY0" fmla="*/ 335082 h 670163"/>
                        <a:gd name="connsiteX1" fmla="*/ 193448 w 386896"/>
                        <a:gd name="connsiteY1" fmla="*/ 670164 h 670163"/>
                        <a:gd name="connsiteX2" fmla="*/ 0 w 386896"/>
                        <a:gd name="connsiteY2" fmla="*/ 335082 h 670163"/>
                        <a:gd name="connsiteX3" fmla="*/ 193448 w 386896"/>
                        <a:gd name="connsiteY3" fmla="*/ 0 h 670163"/>
                        <a:gd name="connsiteX4" fmla="*/ 386896 w 386896"/>
                        <a:gd name="connsiteY4" fmla="*/ 335082 h 670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6896" h="670163">
                          <a:moveTo>
                            <a:pt x="386896" y="335082"/>
                          </a:moveTo>
                          <a:cubicBezTo>
                            <a:pt x="386896" y="520142"/>
                            <a:pt x="300287" y="670164"/>
                            <a:pt x="193448" y="670164"/>
                          </a:cubicBezTo>
                          <a:cubicBezTo>
                            <a:pt x="86610" y="670164"/>
                            <a:pt x="0" y="520142"/>
                            <a:pt x="0" y="335082"/>
                          </a:cubicBezTo>
                          <a:cubicBezTo>
                            <a:pt x="0" y="150021"/>
                            <a:pt x="86610" y="0"/>
                            <a:pt x="193448" y="0"/>
                          </a:cubicBezTo>
                          <a:cubicBezTo>
                            <a:pt x="300287" y="0"/>
                            <a:pt x="386896" y="150021"/>
                            <a:pt x="386896" y="335082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7" name="Freeform: Shape 536">
                      <a:extLst>
                        <a:ext uri="{FF2B5EF4-FFF2-40B4-BE49-F238E27FC236}">
                          <a16:creationId xmlns:a16="http://schemas.microsoft.com/office/drawing/2014/main" id="{FB528D3D-196B-22EE-8B5D-2B3639D95380}"/>
                        </a:ext>
                      </a:extLst>
                    </p:cNvPr>
                    <p:cNvSpPr/>
                    <p:nvPr/>
                  </p:nvSpPr>
                  <p:spPr>
                    <a:xfrm rot="-676101">
                      <a:off x="4753267" y="3221954"/>
                      <a:ext cx="386896" cy="670163"/>
                    </a:xfrm>
                    <a:custGeom>
                      <a:avLst/>
                      <a:gdLst>
                        <a:gd name="connsiteX0" fmla="*/ 386896 w 386896"/>
                        <a:gd name="connsiteY0" fmla="*/ 335082 h 670163"/>
                        <a:gd name="connsiteX1" fmla="*/ 193448 w 386896"/>
                        <a:gd name="connsiteY1" fmla="*/ 670164 h 670163"/>
                        <a:gd name="connsiteX2" fmla="*/ 0 w 386896"/>
                        <a:gd name="connsiteY2" fmla="*/ 335082 h 670163"/>
                        <a:gd name="connsiteX3" fmla="*/ 193448 w 386896"/>
                        <a:gd name="connsiteY3" fmla="*/ 0 h 670163"/>
                        <a:gd name="connsiteX4" fmla="*/ 386896 w 386896"/>
                        <a:gd name="connsiteY4" fmla="*/ 335082 h 670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6896" h="670163">
                          <a:moveTo>
                            <a:pt x="386896" y="335082"/>
                          </a:moveTo>
                          <a:cubicBezTo>
                            <a:pt x="386896" y="520142"/>
                            <a:pt x="300287" y="670164"/>
                            <a:pt x="193448" y="670164"/>
                          </a:cubicBezTo>
                          <a:cubicBezTo>
                            <a:pt x="86610" y="670164"/>
                            <a:pt x="0" y="520142"/>
                            <a:pt x="0" y="335082"/>
                          </a:cubicBezTo>
                          <a:cubicBezTo>
                            <a:pt x="0" y="150021"/>
                            <a:pt x="86610" y="0"/>
                            <a:pt x="193448" y="0"/>
                          </a:cubicBezTo>
                          <a:cubicBezTo>
                            <a:pt x="300287" y="0"/>
                            <a:pt x="386896" y="150021"/>
                            <a:pt x="386896" y="33508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8" name="Freeform: Shape 537">
                      <a:extLst>
                        <a:ext uri="{FF2B5EF4-FFF2-40B4-BE49-F238E27FC236}">
                          <a16:creationId xmlns:a16="http://schemas.microsoft.com/office/drawing/2014/main" id="{80ED8C97-10E5-E8D5-DF2E-0B9912A903CA}"/>
                        </a:ext>
                      </a:extLst>
                    </p:cNvPr>
                    <p:cNvSpPr/>
                    <p:nvPr/>
                  </p:nvSpPr>
                  <p:spPr>
                    <a:xfrm rot="-676101">
                      <a:off x="4787273" y="3263385"/>
                      <a:ext cx="318889" cy="587297"/>
                    </a:xfrm>
                    <a:custGeom>
                      <a:avLst/>
                      <a:gdLst>
                        <a:gd name="connsiteX0" fmla="*/ 318890 w 318889"/>
                        <a:gd name="connsiteY0" fmla="*/ 293649 h 587297"/>
                        <a:gd name="connsiteX1" fmla="*/ 159445 w 318889"/>
                        <a:gd name="connsiteY1" fmla="*/ 587298 h 587297"/>
                        <a:gd name="connsiteX2" fmla="*/ 0 w 318889"/>
                        <a:gd name="connsiteY2" fmla="*/ 293649 h 587297"/>
                        <a:gd name="connsiteX3" fmla="*/ 159445 w 318889"/>
                        <a:gd name="connsiteY3" fmla="*/ 0 h 587297"/>
                        <a:gd name="connsiteX4" fmla="*/ 318890 w 318889"/>
                        <a:gd name="connsiteY4" fmla="*/ 293649 h 587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8889" h="587297">
                          <a:moveTo>
                            <a:pt x="318890" y="293649"/>
                          </a:moveTo>
                          <a:cubicBezTo>
                            <a:pt x="318890" y="455827"/>
                            <a:pt x="247504" y="587298"/>
                            <a:pt x="159445" y="587298"/>
                          </a:cubicBezTo>
                          <a:cubicBezTo>
                            <a:pt x="71386" y="587298"/>
                            <a:pt x="0" y="455827"/>
                            <a:pt x="0" y="293649"/>
                          </a:cubicBezTo>
                          <a:cubicBezTo>
                            <a:pt x="0" y="131471"/>
                            <a:pt x="71386" y="0"/>
                            <a:pt x="159445" y="0"/>
                          </a:cubicBezTo>
                          <a:cubicBezTo>
                            <a:pt x="247504" y="0"/>
                            <a:pt x="318890" y="131471"/>
                            <a:pt x="318890" y="293649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9" name="Freeform: Shape 538">
                      <a:extLst>
                        <a:ext uri="{FF2B5EF4-FFF2-40B4-BE49-F238E27FC236}">
                          <a16:creationId xmlns:a16="http://schemas.microsoft.com/office/drawing/2014/main" id="{ACF8BC80-8FB0-7581-1278-FA0E7AF5FAF9}"/>
                        </a:ext>
                      </a:extLst>
                    </p:cNvPr>
                    <p:cNvSpPr/>
                    <p:nvPr/>
                  </p:nvSpPr>
                  <p:spPr>
                    <a:xfrm rot="-676101">
                      <a:off x="4787273" y="3263385"/>
                      <a:ext cx="318889" cy="587297"/>
                    </a:xfrm>
                    <a:custGeom>
                      <a:avLst/>
                      <a:gdLst>
                        <a:gd name="connsiteX0" fmla="*/ 318890 w 318889"/>
                        <a:gd name="connsiteY0" fmla="*/ 293649 h 587297"/>
                        <a:gd name="connsiteX1" fmla="*/ 159445 w 318889"/>
                        <a:gd name="connsiteY1" fmla="*/ 587298 h 587297"/>
                        <a:gd name="connsiteX2" fmla="*/ 0 w 318889"/>
                        <a:gd name="connsiteY2" fmla="*/ 293649 h 587297"/>
                        <a:gd name="connsiteX3" fmla="*/ 159445 w 318889"/>
                        <a:gd name="connsiteY3" fmla="*/ 0 h 587297"/>
                        <a:gd name="connsiteX4" fmla="*/ 318890 w 318889"/>
                        <a:gd name="connsiteY4" fmla="*/ 293649 h 587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8889" h="587297">
                          <a:moveTo>
                            <a:pt x="318890" y="293649"/>
                          </a:moveTo>
                          <a:cubicBezTo>
                            <a:pt x="318890" y="455827"/>
                            <a:pt x="247504" y="587298"/>
                            <a:pt x="159445" y="587298"/>
                          </a:cubicBezTo>
                          <a:cubicBezTo>
                            <a:pt x="71386" y="587298"/>
                            <a:pt x="0" y="455827"/>
                            <a:pt x="0" y="293649"/>
                          </a:cubicBezTo>
                          <a:cubicBezTo>
                            <a:pt x="0" y="131471"/>
                            <a:pt x="71386" y="0"/>
                            <a:pt x="159445" y="0"/>
                          </a:cubicBezTo>
                          <a:cubicBezTo>
                            <a:pt x="247504" y="0"/>
                            <a:pt x="318890" y="131471"/>
                            <a:pt x="318890" y="293649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40" name="Freeform: Shape 539">
                      <a:extLst>
                        <a:ext uri="{FF2B5EF4-FFF2-40B4-BE49-F238E27FC236}">
                          <a16:creationId xmlns:a16="http://schemas.microsoft.com/office/drawing/2014/main" id="{47A750F6-470F-1436-C825-E7D06F1A3D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03457" y="3640073"/>
                      <a:ext cx="309657" cy="206788"/>
                    </a:xfrm>
                    <a:custGeom>
                      <a:avLst/>
                      <a:gdLst>
                        <a:gd name="connsiteX0" fmla="*/ 73247 w 309657"/>
                        <a:gd name="connsiteY0" fmla="*/ 142780 h 206788"/>
                        <a:gd name="connsiteX1" fmla="*/ 294418 w 309657"/>
                        <a:gd name="connsiteY1" fmla="*/ 98679 h 206788"/>
                        <a:gd name="connsiteX2" fmla="*/ 309658 w 309657"/>
                        <a:gd name="connsiteY2" fmla="*/ 1143 h 206788"/>
                        <a:gd name="connsiteX3" fmla="*/ 172879 w 309657"/>
                        <a:gd name="connsiteY3" fmla="*/ 28384 h 206788"/>
                        <a:gd name="connsiteX4" fmla="*/ 0 w 309657"/>
                        <a:gd name="connsiteY4" fmla="*/ 0 h 206788"/>
                        <a:gd name="connsiteX5" fmla="*/ 73247 w 309657"/>
                        <a:gd name="connsiteY5" fmla="*/ 142780 h 2067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9657" h="206788">
                          <a:moveTo>
                            <a:pt x="73247" y="142780"/>
                          </a:moveTo>
                          <a:cubicBezTo>
                            <a:pt x="156686" y="243078"/>
                            <a:pt x="255746" y="223361"/>
                            <a:pt x="294418" y="98679"/>
                          </a:cubicBezTo>
                          <a:cubicBezTo>
                            <a:pt x="303657" y="68866"/>
                            <a:pt x="308610" y="35623"/>
                            <a:pt x="309658" y="1143"/>
                          </a:cubicBezTo>
                          <a:cubicBezTo>
                            <a:pt x="246126" y="13811"/>
                            <a:pt x="196405" y="23717"/>
                            <a:pt x="172879" y="28384"/>
                          </a:cubicBezTo>
                          <a:cubicBezTo>
                            <a:pt x="83725" y="46196"/>
                            <a:pt x="37338" y="51530"/>
                            <a:pt x="0" y="0"/>
                          </a:cubicBezTo>
                          <a:cubicBezTo>
                            <a:pt x="16573" y="54388"/>
                            <a:pt x="41434" y="104489"/>
                            <a:pt x="73247" y="142780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527" name="Graphic 6">
                    <a:extLst>
                      <a:ext uri="{FF2B5EF4-FFF2-40B4-BE49-F238E27FC236}">
                        <a16:creationId xmlns:a16="http://schemas.microsoft.com/office/drawing/2014/main" id="{DEFB692C-B84B-517A-4D2D-9D6A9D765FC5}"/>
                      </a:ext>
                    </a:extLst>
                  </p:cNvPr>
                  <p:cNvGrpSpPr/>
                  <p:nvPr/>
                </p:nvGrpSpPr>
                <p:grpSpPr>
                  <a:xfrm>
                    <a:off x="4208498" y="3226337"/>
                    <a:ext cx="938894" cy="746185"/>
                    <a:chOff x="4208498" y="3226337"/>
                    <a:chExt cx="938894" cy="746185"/>
                  </a:xfrm>
                </p:grpSpPr>
                <p:sp>
                  <p:nvSpPr>
                    <p:cNvPr id="528" name="Freeform: Shape 527">
                      <a:extLst>
                        <a:ext uri="{FF2B5EF4-FFF2-40B4-BE49-F238E27FC236}">
                          <a16:creationId xmlns:a16="http://schemas.microsoft.com/office/drawing/2014/main" id="{953C3FA8-EB62-65F4-25F5-D157307083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08498" y="3226337"/>
                      <a:ext cx="938894" cy="746185"/>
                    </a:xfrm>
                    <a:custGeom>
                      <a:avLst/>
                      <a:gdLst>
                        <a:gd name="connsiteX0" fmla="*/ 269679 w 938894"/>
                        <a:gd name="connsiteY0" fmla="*/ 82457 h 746185"/>
                        <a:gd name="connsiteX1" fmla="*/ 6504 w 938894"/>
                        <a:gd name="connsiteY1" fmla="*/ 476506 h 746185"/>
                        <a:gd name="connsiteX2" fmla="*/ 400553 w 938894"/>
                        <a:gd name="connsiteY2" fmla="*/ 739682 h 746185"/>
                        <a:gd name="connsiteX3" fmla="*/ 803651 w 938894"/>
                        <a:gd name="connsiteY3" fmla="*/ 659386 h 746185"/>
                        <a:gd name="connsiteX4" fmla="*/ 803651 w 938894"/>
                        <a:gd name="connsiteY4" fmla="*/ 659386 h 746185"/>
                        <a:gd name="connsiteX5" fmla="*/ 918618 w 938894"/>
                        <a:gd name="connsiteY5" fmla="*/ 536418 h 746185"/>
                        <a:gd name="connsiteX6" fmla="*/ 826035 w 938894"/>
                        <a:gd name="connsiteY6" fmla="*/ 71693 h 746185"/>
                        <a:gd name="connsiteX7" fmla="*/ 672682 w 938894"/>
                        <a:gd name="connsiteY7" fmla="*/ 2161 h 746185"/>
                        <a:gd name="connsiteX8" fmla="*/ 672682 w 938894"/>
                        <a:gd name="connsiteY8" fmla="*/ 2161 h 746185"/>
                        <a:gd name="connsiteX9" fmla="*/ 269679 w 938894"/>
                        <a:gd name="connsiteY9" fmla="*/ 82457 h 746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38894" h="746185">
                          <a:moveTo>
                            <a:pt x="269679" y="82457"/>
                          </a:moveTo>
                          <a:cubicBezTo>
                            <a:pt x="88228" y="118652"/>
                            <a:pt x="-29596" y="295055"/>
                            <a:pt x="6504" y="476506"/>
                          </a:cubicBezTo>
                          <a:cubicBezTo>
                            <a:pt x="42699" y="657957"/>
                            <a:pt x="219101" y="775782"/>
                            <a:pt x="400553" y="739682"/>
                          </a:cubicBezTo>
                          <a:lnTo>
                            <a:pt x="803651" y="659386"/>
                          </a:lnTo>
                          <a:lnTo>
                            <a:pt x="803651" y="659386"/>
                          </a:lnTo>
                          <a:cubicBezTo>
                            <a:pt x="852228" y="649670"/>
                            <a:pt x="894329" y="607951"/>
                            <a:pt x="918618" y="536418"/>
                          </a:cubicBezTo>
                          <a:cubicBezTo>
                            <a:pt x="967100" y="393353"/>
                            <a:pt x="925666" y="185231"/>
                            <a:pt x="826035" y="71693"/>
                          </a:cubicBezTo>
                          <a:cubicBezTo>
                            <a:pt x="776219" y="14924"/>
                            <a:pt x="721260" y="-7459"/>
                            <a:pt x="672682" y="2161"/>
                          </a:cubicBezTo>
                          <a:lnTo>
                            <a:pt x="672682" y="2161"/>
                          </a:lnTo>
                          <a:lnTo>
                            <a:pt x="269679" y="82457"/>
                          </a:ln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9" name="Freeform: Shape 528">
                      <a:extLst>
                        <a:ext uri="{FF2B5EF4-FFF2-40B4-BE49-F238E27FC236}">
                          <a16:creationId xmlns:a16="http://schemas.microsoft.com/office/drawing/2014/main" id="{3F39D733-0826-3687-4387-29B3FF37E3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08498" y="3226337"/>
                      <a:ext cx="938894" cy="746185"/>
                    </a:xfrm>
                    <a:custGeom>
                      <a:avLst/>
                      <a:gdLst>
                        <a:gd name="connsiteX0" fmla="*/ 269679 w 938894"/>
                        <a:gd name="connsiteY0" fmla="*/ 82457 h 746185"/>
                        <a:gd name="connsiteX1" fmla="*/ 6504 w 938894"/>
                        <a:gd name="connsiteY1" fmla="*/ 476506 h 746185"/>
                        <a:gd name="connsiteX2" fmla="*/ 400553 w 938894"/>
                        <a:gd name="connsiteY2" fmla="*/ 739682 h 746185"/>
                        <a:gd name="connsiteX3" fmla="*/ 803651 w 938894"/>
                        <a:gd name="connsiteY3" fmla="*/ 659386 h 746185"/>
                        <a:gd name="connsiteX4" fmla="*/ 803651 w 938894"/>
                        <a:gd name="connsiteY4" fmla="*/ 659386 h 746185"/>
                        <a:gd name="connsiteX5" fmla="*/ 918618 w 938894"/>
                        <a:gd name="connsiteY5" fmla="*/ 536418 h 746185"/>
                        <a:gd name="connsiteX6" fmla="*/ 826035 w 938894"/>
                        <a:gd name="connsiteY6" fmla="*/ 71693 h 746185"/>
                        <a:gd name="connsiteX7" fmla="*/ 672682 w 938894"/>
                        <a:gd name="connsiteY7" fmla="*/ 2161 h 746185"/>
                        <a:gd name="connsiteX8" fmla="*/ 672682 w 938894"/>
                        <a:gd name="connsiteY8" fmla="*/ 2161 h 746185"/>
                        <a:gd name="connsiteX9" fmla="*/ 269679 w 938894"/>
                        <a:gd name="connsiteY9" fmla="*/ 82457 h 746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38894" h="746185">
                          <a:moveTo>
                            <a:pt x="269679" y="82457"/>
                          </a:moveTo>
                          <a:cubicBezTo>
                            <a:pt x="88228" y="118652"/>
                            <a:pt x="-29596" y="295055"/>
                            <a:pt x="6504" y="476506"/>
                          </a:cubicBezTo>
                          <a:cubicBezTo>
                            <a:pt x="42699" y="657957"/>
                            <a:pt x="219101" y="775782"/>
                            <a:pt x="400553" y="739682"/>
                          </a:cubicBezTo>
                          <a:lnTo>
                            <a:pt x="803651" y="659386"/>
                          </a:lnTo>
                          <a:lnTo>
                            <a:pt x="803651" y="659386"/>
                          </a:lnTo>
                          <a:cubicBezTo>
                            <a:pt x="852228" y="649670"/>
                            <a:pt x="894329" y="607951"/>
                            <a:pt x="918618" y="536418"/>
                          </a:cubicBezTo>
                          <a:cubicBezTo>
                            <a:pt x="967100" y="393353"/>
                            <a:pt x="925666" y="185231"/>
                            <a:pt x="826035" y="71693"/>
                          </a:cubicBezTo>
                          <a:cubicBezTo>
                            <a:pt x="776219" y="14924"/>
                            <a:pt x="721260" y="-7459"/>
                            <a:pt x="672682" y="2161"/>
                          </a:cubicBezTo>
                          <a:lnTo>
                            <a:pt x="672682" y="2161"/>
                          </a:lnTo>
                          <a:lnTo>
                            <a:pt x="269679" y="82457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40000"/>
                        <a:lumOff val="60000"/>
                        <a:alpha val="8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0" name="Freeform: Shape 529">
                      <a:extLst>
                        <a:ext uri="{FF2B5EF4-FFF2-40B4-BE49-F238E27FC236}">
                          <a16:creationId xmlns:a16="http://schemas.microsoft.com/office/drawing/2014/main" id="{9BE8963D-C3C3-85EB-0DAF-94C9330EDF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16621" y="3693794"/>
                      <a:ext cx="926496" cy="251968"/>
                    </a:xfrm>
                    <a:custGeom>
                      <a:avLst/>
                      <a:gdLst>
                        <a:gd name="connsiteX0" fmla="*/ 357664 w 926496"/>
                        <a:gd name="connsiteY0" fmla="*/ 113347 h 251968"/>
                        <a:gd name="connsiteX1" fmla="*/ 0 w 926496"/>
                        <a:gd name="connsiteY1" fmla="*/ 16192 h 251968"/>
                        <a:gd name="connsiteX2" fmla="*/ 40767 w 926496"/>
                        <a:gd name="connsiteY2" fmla="*/ 118015 h 251968"/>
                        <a:gd name="connsiteX3" fmla="*/ 41148 w 926496"/>
                        <a:gd name="connsiteY3" fmla="*/ 118586 h 251968"/>
                        <a:gd name="connsiteX4" fmla="*/ 43339 w 926496"/>
                        <a:gd name="connsiteY4" fmla="*/ 122015 h 251968"/>
                        <a:gd name="connsiteX5" fmla="*/ 384048 w 926496"/>
                        <a:gd name="connsiteY5" fmla="*/ 245745 h 251968"/>
                        <a:gd name="connsiteX6" fmla="*/ 865632 w 926496"/>
                        <a:gd name="connsiteY6" fmla="*/ 149828 h 251968"/>
                        <a:gd name="connsiteX7" fmla="*/ 910590 w 926496"/>
                        <a:gd name="connsiteY7" fmla="*/ 68961 h 251968"/>
                        <a:gd name="connsiteX8" fmla="*/ 926497 w 926496"/>
                        <a:gd name="connsiteY8" fmla="*/ 0 h 251968"/>
                        <a:gd name="connsiteX9" fmla="*/ 357664 w 926496"/>
                        <a:gd name="connsiteY9" fmla="*/ 113347 h 251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26496" h="251968">
                          <a:moveTo>
                            <a:pt x="357664" y="113347"/>
                          </a:moveTo>
                          <a:cubicBezTo>
                            <a:pt x="262033" y="132397"/>
                            <a:pt x="35909" y="158972"/>
                            <a:pt x="0" y="16192"/>
                          </a:cubicBezTo>
                          <a:cubicBezTo>
                            <a:pt x="8192" y="53054"/>
                            <a:pt x="22098" y="87344"/>
                            <a:pt x="40767" y="118015"/>
                          </a:cubicBezTo>
                          <a:cubicBezTo>
                            <a:pt x="40862" y="118205"/>
                            <a:pt x="40958" y="118396"/>
                            <a:pt x="41148" y="118586"/>
                          </a:cubicBezTo>
                          <a:cubicBezTo>
                            <a:pt x="41815" y="119729"/>
                            <a:pt x="42672" y="120872"/>
                            <a:pt x="43339" y="122015"/>
                          </a:cubicBezTo>
                          <a:cubicBezTo>
                            <a:pt x="130207" y="253175"/>
                            <a:pt x="300704" y="262414"/>
                            <a:pt x="384048" y="245745"/>
                          </a:cubicBezTo>
                          <a:cubicBezTo>
                            <a:pt x="384048" y="245745"/>
                            <a:pt x="615982" y="199549"/>
                            <a:pt x="865632" y="149828"/>
                          </a:cubicBezTo>
                          <a:cubicBezTo>
                            <a:pt x="883730" y="129635"/>
                            <a:pt x="899160" y="102584"/>
                            <a:pt x="910590" y="68961"/>
                          </a:cubicBezTo>
                          <a:cubicBezTo>
                            <a:pt x="917924" y="47339"/>
                            <a:pt x="923163" y="24098"/>
                            <a:pt x="926497" y="0"/>
                          </a:cubicBezTo>
                          <a:cubicBezTo>
                            <a:pt x="757904" y="33623"/>
                            <a:pt x="429197" y="99155"/>
                            <a:pt x="357664" y="113347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1" name="Freeform: Shape 530">
                      <a:extLst>
                        <a:ext uri="{FF2B5EF4-FFF2-40B4-BE49-F238E27FC236}">
                          <a16:creationId xmlns:a16="http://schemas.microsoft.com/office/drawing/2014/main" id="{7358F12F-E50D-73A8-DC58-92612EF9E0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50832" y="3250977"/>
                      <a:ext cx="825896" cy="429387"/>
                    </a:xfrm>
                    <a:custGeom>
                      <a:avLst/>
                      <a:gdLst>
                        <a:gd name="connsiteX0" fmla="*/ 6271 w 825896"/>
                        <a:gd name="connsiteY0" fmla="*/ 429387 h 429387"/>
                        <a:gd name="connsiteX1" fmla="*/ 271828 w 825896"/>
                        <a:gd name="connsiteY1" fmla="*/ 216503 h 429387"/>
                        <a:gd name="connsiteX2" fmla="*/ 825897 w 825896"/>
                        <a:gd name="connsiteY2" fmla="*/ 106108 h 429387"/>
                        <a:gd name="connsiteX3" fmla="*/ 783796 w 825896"/>
                        <a:gd name="connsiteY3" fmla="*/ 47054 h 429387"/>
                        <a:gd name="connsiteX4" fmla="*/ 730075 w 825896"/>
                        <a:gd name="connsiteY4" fmla="*/ 0 h 429387"/>
                        <a:gd name="connsiteX5" fmla="*/ 247825 w 825896"/>
                        <a:gd name="connsiteY5" fmla="*/ 96107 h 429387"/>
                        <a:gd name="connsiteX6" fmla="*/ 6271 w 825896"/>
                        <a:gd name="connsiteY6" fmla="*/ 429387 h 4293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25896" h="429387">
                          <a:moveTo>
                            <a:pt x="6271" y="429387"/>
                          </a:moveTo>
                          <a:cubicBezTo>
                            <a:pt x="-21066" y="292227"/>
                            <a:pt x="183436" y="234125"/>
                            <a:pt x="271828" y="216503"/>
                          </a:cubicBezTo>
                          <a:cubicBezTo>
                            <a:pt x="343837" y="202121"/>
                            <a:pt x="697595" y="131731"/>
                            <a:pt x="825897" y="106108"/>
                          </a:cubicBezTo>
                          <a:cubicBezTo>
                            <a:pt x="813324" y="84582"/>
                            <a:pt x="799322" y="64675"/>
                            <a:pt x="783796" y="47054"/>
                          </a:cubicBezTo>
                          <a:cubicBezTo>
                            <a:pt x="766366" y="27146"/>
                            <a:pt x="748268" y="11621"/>
                            <a:pt x="730075" y="0"/>
                          </a:cubicBezTo>
                          <a:cubicBezTo>
                            <a:pt x="485950" y="48578"/>
                            <a:pt x="247825" y="96107"/>
                            <a:pt x="247825" y="96107"/>
                          </a:cubicBezTo>
                          <a:cubicBezTo>
                            <a:pt x="154289" y="114681"/>
                            <a:pt x="-36973" y="212503"/>
                            <a:pt x="6271" y="42938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21" name="Graphic 6">
                  <a:extLst>
                    <a:ext uri="{FF2B5EF4-FFF2-40B4-BE49-F238E27FC236}">
                      <a16:creationId xmlns:a16="http://schemas.microsoft.com/office/drawing/2014/main" id="{6B819707-10A3-61D8-43C5-91C879F02B6A}"/>
                    </a:ext>
                  </a:extLst>
                </p:cNvPr>
                <p:cNvGrpSpPr/>
                <p:nvPr/>
              </p:nvGrpSpPr>
              <p:grpSpPr>
                <a:xfrm>
                  <a:off x="5195485" y="3323595"/>
                  <a:ext cx="466314" cy="425363"/>
                  <a:chOff x="5267324" y="3507754"/>
                  <a:chExt cx="928066" cy="846563"/>
                </a:xfrm>
              </p:grpSpPr>
              <p:grpSp>
                <p:nvGrpSpPr>
                  <p:cNvPr id="427" name="Graphic 6">
                    <a:extLst>
                      <a:ext uri="{FF2B5EF4-FFF2-40B4-BE49-F238E27FC236}">
                        <a16:creationId xmlns:a16="http://schemas.microsoft.com/office/drawing/2014/main" id="{F772C4D2-2983-4346-1E6D-891D62687786}"/>
                      </a:ext>
                    </a:extLst>
                  </p:cNvPr>
                  <p:cNvGrpSpPr/>
                  <p:nvPr/>
                </p:nvGrpSpPr>
                <p:grpSpPr>
                  <a:xfrm>
                    <a:off x="5344824" y="3754694"/>
                    <a:ext cx="361032" cy="587298"/>
                    <a:chOff x="5344824" y="3754694"/>
                    <a:chExt cx="361032" cy="587298"/>
                  </a:xfrm>
                </p:grpSpPr>
                <p:sp>
                  <p:nvSpPr>
                    <p:cNvPr id="524" name="Freeform: Shape 523">
                      <a:extLst>
                        <a:ext uri="{FF2B5EF4-FFF2-40B4-BE49-F238E27FC236}">
                          <a16:creationId xmlns:a16="http://schemas.microsoft.com/office/drawing/2014/main" id="{54D6452F-FF26-D104-3065-8037D229C1C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5344824" y="3754694"/>
                      <a:ext cx="318889" cy="587298"/>
                    </a:xfrm>
                    <a:custGeom>
                      <a:avLst/>
                      <a:gdLst>
                        <a:gd name="connsiteX0" fmla="*/ 318890 w 318889"/>
                        <a:gd name="connsiteY0" fmla="*/ 293649 h 587298"/>
                        <a:gd name="connsiteX1" fmla="*/ 159445 w 318889"/>
                        <a:gd name="connsiteY1" fmla="*/ 587298 h 587298"/>
                        <a:gd name="connsiteX2" fmla="*/ 0 w 318889"/>
                        <a:gd name="connsiteY2" fmla="*/ 293649 h 587298"/>
                        <a:gd name="connsiteX3" fmla="*/ 159445 w 318889"/>
                        <a:gd name="connsiteY3" fmla="*/ 0 h 587298"/>
                        <a:gd name="connsiteX4" fmla="*/ 318890 w 318889"/>
                        <a:gd name="connsiteY4" fmla="*/ 293649 h 5872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8889" h="587298">
                          <a:moveTo>
                            <a:pt x="318890" y="293649"/>
                          </a:moveTo>
                          <a:cubicBezTo>
                            <a:pt x="318890" y="455827"/>
                            <a:pt x="247504" y="587298"/>
                            <a:pt x="159445" y="587298"/>
                          </a:cubicBezTo>
                          <a:cubicBezTo>
                            <a:pt x="71386" y="587298"/>
                            <a:pt x="0" y="455827"/>
                            <a:pt x="0" y="293649"/>
                          </a:cubicBezTo>
                          <a:cubicBezTo>
                            <a:pt x="0" y="131471"/>
                            <a:pt x="71386" y="0"/>
                            <a:pt x="159445" y="0"/>
                          </a:cubicBezTo>
                          <a:cubicBezTo>
                            <a:pt x="247504" y="0"/>
                            <a:pt x="318890" y="131471"/>
                            <a:pt x="318890" y="293649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5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5" name="Freeform: Shape 524">
                      <a:extLst>
                        <a:ext uri="{FF2B5EF4-FFF2-40B4-BE49-F238E27FC236}">
                          <a16:creationId xmlns:a16="http://schemas.microsoft.com/office/drawing/2014/main" id="{9FBF2FE3-40D6-CCF7-8010-F8DED9A9B2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3530" y="3839622"/>
                      <a:ext cx="312326" cy="475388"/>
                    </a:xfrm>
                    <a:custGeom>
                      <a:avLst/>
                      <a:gdLst>
                        <a:gd name="connsiteX0" fmla="*/ 312230 w 312326"/>
                        <a:gd name="connsiteY0" fmla="*/ 332232 h 475388"/>
                        <a:gd name="connsiteX1" fmla="*/ 295275 w 312326"/>
                        <a:gd name="connsiteY1" fmla="*/ 234982 h 475388"/>
                        <a:gd name="connsiteX2" fmla="*/ 194977 w 312326"/>
                        <a:gd name="connsiteY2" fmla="*/ 292894 h 475388"/>
                        <a:gd name="connsiteX3" fmla="*/ 212217 w 312326"/>
                        <a:gd name="connsiteY3" fmla="*/ 234982 h 475388"/>
                        <a:gd name="connsiteX4" fmla="*/ 209550 w 312326"/>
                        <a:gd name="connsiteY4" fmla="*/ 211646 h 475388"/>
                        <a:gd name="connsiteX5" fmla="*/ 304514 w 312326"/>
                        <a:gd name="connsiteY5" fmla="*/ 106109 h 475388"/>
                        <a:gd name="connsiteX6" fmla="*/ 198406 w 312326"/>
                        <a:gd name="connsiteY6" fmla="*/ 0 h 475388"/>
                        <a:gd name="connsiteX7" fmla="*/ 92297 w 312326"/>
                        <a:gd name="connsiteY7" fmla="*/ 106109 h 475388"/>
                        <a:gd name="connsiteX8" fmla="*/ 94964 w 312326"/>
                        <a:gd name="connsiteY8" fmla="*/ 129445 h 475388"/>
                        <a:gd name="connsiteX9" fmla="*/ 0 w 312326"/>
                        <a:gd name="connsiteY9" fmla="*/ 234982 h 475388"/>
                        <a:gd name="connsiteX10" fmla="*/ 104870 w 312326"/>
                        <a:gd name="connsiteY10" fmla="*/ 340995 h 475388"/>
                        <a:gd name="connsiteX11" fmla="*/ 1714 w 312326"/>
                        <a:gd name="connsiteY11" fmla="*/ 333375 h 475388"/>
                        <a:gd name="connsiteX12" fmla="*/ 116967 w 312326"/>
                        <a:gd name="connsiteY12" fmla="*/ 445008 h 475388"/>
                        <a:gd name="connsiteX13" fmla="*/ 312230 w 312326"/>
                        <a:gd name="connsiteY13" fmla="*/ 332232 h 47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12326" h="475388">
                          <a:moveTo>
                            <a:pt x="312230" y="332232"/>
                          </a:moveTo>
                          <a:cubicBezTo>
                            <a:pt x="311372" y="300990"/>
                            <a:pt x="305371" y="268034"/>
                            <a:pt x="295275" y="234982"/>
                          </a:cubicBezTo>
                          <a:cubicBezTo>
                            <a:pt x="253555" y="259080"/>
                            <a:pt x="218694" y="279178"/>
                            <a:pt x="194977" y="292894"/>
                          </a:cubicBezTo>
                          <a:cubicBezTo>
                            <a:pt x="205835" y="276225"/>
                            <a:pt x="212217" y="256318"/>
                            <a:pt x="212217" y="234982"/>
                          </a:cubicBezTo>
                          <a:cubicBezTo>
                            <a:pt x="212217" y="226981"/>
                            <a:pt x="211264" y="219170"/>
                            <a:pt x="209550" y="211646"/>
                          </a:cubicBezTo>
                          <a:cubicBezTo>
                            <a:pt x="262890" y="206121"/>
                            <a:pt x="304514" y="160973"/>
                            <a:pt x="304514" y="106109"/>
                          </a:cubicBezTo>
                          <a:cubicBezTo>
                            <a:pt x="304514" y="47530"/>
                            <a:pt x="256984" y="0"/>
                            <a:pt x="198406" y="0"/>
                          </a:cubicBezTo>
                          <a:cubicBezTo>
                            <a:pt x="139827" y="0"/>
                            <a:pt x="92297" y="47530"/>
                            <a:pt x="92297" y="106109"/>
                          </a:cubicBezTo>
                          <a:cubicBezTo>
                            <a:pt x="92297" y="114110"/>
                            <a:pt x="93250" y="121920"/>
                            <a:pt x="94964" y="129445"/>
                          </a:cubicBezTo>
                          <a:cubicBezTo>
                            <a:pt x="41624" y="134969"/>
                            <a:pt x="0" y="180118"/>
                            <a:pt x="0" y="234982"/>
                          </a:cubicBezTo>
                          <a:cubicBezTo>
                            <a:pt x="0" y="293180"/>
                            <a:pt x="46863" y="340328"/>
                            <a:pt x="104870" y="340995"/>
                          </a:cubicBezTo>
                          <a:cubicBezTo>
                            <a:pt x="65913" y="357092"/>
                            <a:pt x="35909" y="357569"/>
                            <a:pt x="1714" y="333375"/>
                          </a:cubicBezTo>
                          <a:cubicBezTo>
                            <a:pt x="34862" y="379476"/>
                            <a:pt x="74581" y="419005"/>
                            <a:pt x="116967" y="445008"/>
                          </a:cubicBezTo>
                          <a:cubicBezTo>
                            <a:pt x="228219" y="513207"/>
                            <a:pt x="315659" y="462725"/>
                            <a:pt x="312230" y="332232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28" name="Graphic 6">
                    <a:extLst>
                      <a:ext uri="{FF2B5EF4-FFF2-40B4-BE49-F238E27FC236}">
                        <a16:creationId xmlns:a16="http://schemas.microsoft.com/office/drawing/2014/main" id="{5D412A06-19FF-FBAE-6189-C990C78C7A69}"/>
                      </a:ext>
                    </a:extLst>
                  </p:cNvPr>
                  <p:cNvGrpSpPr/>
                  <p:nvPr/>
                </p:nvGrpSpPr>
                <p:grpSpPr>
                  <a:xfrm>
                    <a:off x="5405246" y="3775564"/>
                    <a:ext cx="390079" cy="527652"/>
                    <a:chOff x="5405246" y="3775564"/>
                    <a:chExt cx="390079" cy="527652"/>
                  </a:xfrm>
                </p:grpSpPr>
                <p:grpSp>
                  <p:nvGrpSpPr>
                    <p:cNvPr id="436" name="Graphic 6">
                      <a:extLst>
                        <a:ext uri="{FF2B5EF4-FFF2-40B4-BE49-F238E27FC236}">
                          <a16:creationId xmlns:a16="http://schemas.microsoft.com/office/drawing/2014/main" id="{04593309-00AB-7844-3CE6-5F5579F905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94806" y="3775564"/>
                      <a:ext cx="240635" cy="240635"/>
                      <a:chOff x="5494806" y="3775564"/>
                      <a:chExt cx="240635" cy="240635"/>
                    </a:xfrm>
                  </p:grpSpPr>
                  <p:sp>
                    <p:nvSpPr>
                      <p:cNvPr id="520" name="Freeform: Shape 519">
                        <a:extLst>
                          <a:ext uri="{FF2B5EF4-FFF2-40B4-BE49-F238E27FC236}">
                            <a16:creationId xmlns:a16="http://schemas.microsoft.com/office/drawing/2014/main" id="{ED817BEB-9EE8-31E7-1DCB-62AE7005382B}"/>
                          </a:ext>
                        </a:extLst>
                      </p:cNvPr>
                      <p:cNvSpPr/>
                      <p:nvPr/>
                    </p:nvSpPr>
                    <p:spPr>
                      <a:xfrm rot="-4846898">
                        <a:off x="5510252" y="3791010"/>
                        <a:ext cx="209743" cy="209743"/>
                      </a:xfrm>
                      <a:custGeom>
                        <a:avLst/>
                        <a:gdLst>
                          <a:gd name="connsiteX0" fmla="*/ 209744 w 209743"/>
                          <a:gd name="connsiteY0" fmla="*/ 104872 h 209743"/>
                          <a:gd name="connsiteX1" fmla="*/ 104872 w 209743"/>
                          <a:gd name="connsiteY1" fmla="*/ 209744 h 209743"/>
                          <a:gd name="connsiteX2" fmla="*/ 0 w 209743"/>
                          <a:gd name="connsiteY2" fmla="*/ 104872 h 209743"/>
                          <a:gd name="connsiteX3" fmla="*/ 104872 w 209743"/>
                          <a:gd name="connsiteY3" fmla="*/ 0 h 209743"/>
                          <a:gd name="connsiteX4" fmla="*/ 209744 w 209743"/>
                          <a:gd name="connsiteY4" fmla="*/ 104872 h 2097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9743" h="209743">
                            <a:moveTo>
                              <a:pt x="209744" y="104872"/>
                            </a:moveTo>
                            <a:cubicBezTo>
                              <a:pt x="209744" y="162791"/>
                              <a:pt x="162791" y="209744"/>
                              <a:pt x="104872" y="209744"/>
                            </a:cubicBezTo>
                            <a:cubicBezTo>
                              <a:pt x="46953" y="209744"/>
                              <a:pt x="0" y="162791"/>
                              <a:pt x="0" y="104872"/>
                            </a:cubicBezTo>
                            <a:cubicBezTo>
                              <a:pt x="0" y="46953"/>
                              <a:pt x="46953" y="0"/>
                              <a:pt x="104872" y="0"/>
                            </a:cubicBezTo>
                            <a:cubicBezTo>
                              <a:pt x="162791" y="0"/>
                              <a:pt x="209744" y="46953"/>
                              <a:pt x="209744" y="104872"/>
                            </a:cubicBezTo>
                            <a:close/>
                          </a:path>
                        </a:pathLst>
                      </a:custGeom>
                      <a:solidFill>
                        <a:srgbClr val="BA68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21" name="Freeform: Shape 520">
                        <a:extLst>
                          <a:ext uri="{FF2B5EF4-FFF2-40B4-BE49-F238E27FC236}">
                            <a16:creationId xmlns:a16="http://schemas.microsoft.com/office/drawing/2014/main" id="{99F02E15-0D5D-2764-AB0B-D89C8A60FE81}"/>
                          </a:ext>
                        </a:extLst>
                      </p:cNvPr>
                      <p:cNvSpPr/>
                      <p:nvPr/>
                    </p:nvSpPr>
                    <p:spPr>
                      <a:xfrm rot="-4846898">
                        <a:off x="5510252" y="3791010"/>
                        <a:ext cx="209743" cy="209743"/>
                      </a:xfrm>
                      <a:custGeom>
                        <a:avLst/>
                        <a:gdLst>
                          <a:gd name="connsiteX0" fmla="*/ 209744 w 209743"/>
                          <a:gd name="connsiteY0" fmla="*/ 104872 h 209743"/>
                          <a:gd name="connsiteX1" fmla="*/ 104872 w 209743"/>
                          <a:gd name="connsiteY1" fmla="*/ 209744 h 209743"/>
                          <a:gd name="connsiteX2" fmla="*/ 0 w 209743"/>
                          <a:gd name="connsiteY2" fmla="*/ 104872 h 209743"/>
                          <a:gd name="connsiteX3" fmla="*/ 104872 w 209743"/>
                          <a:gd name="connsiteY3" fmla="*/ 0 h 209743"/>
                          <a:gd name="connsiteX4" fmla="*/ 209744 w 209743"/>
                          <a:gd name="connsiteY4" fmla="*/ 104872 h 2097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9743" h="209743">
                            <a:moveTo>
                              <a:pt x="209744" y="104872"/>
                            </a:moveTo>
                            <a:cubicBezTo>
                              <a:pt x="209744" y="162791"/>
                              <a:pt x="162791" y="209744"/>
                              <a:pt x="104872" y="209744"/>
                            </a:cubicBezTo>
                            <a:cubicBezTo>
                              <a:pt x="46953" y="209744"/>
                              <a:pt x="0" y="162791"/>
                              <a:pt x="0" y="104872"/>
                            </a:cubicBezTo>
                            <a:cubicBezTo>
                              <a:pt x="0" y="46953"/>
                              <a:pt x="46953" y="0"/>
                              <a:pt x="104872" y="0"/>
                            </a:cubicBezTo>
                            <a:cubicBezTo>
                              <a:pt x="162791" y="0"/>
                              <a:pt x="209744" y="46953"/>
                              <a:pt x="209744" y="10487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22" name="Freeform: Shape 521">
                        <a:extLst>
                          <a:ext uri="{FF2B5EF4-FFF2-40B4-BE49-F238E27FC236}">
                            <a16:creationId xmlns:a16="http://schemas.microsoft.com/office/drawing/2014/main" id="{C60B9DAD-DD30-0D67-A8A3-2F47DF01E1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9345" y="3814239"/>
                        <a:ext cx="97730" cy="91825"/>
                      </a:xfrm>
                      <a:custGeom>
                        <a:avLst/>
                        <a:gdLst>
                          <a:gd name="connsiteX0" fmla="*/ 1926 w 97730"/>
                          <a:gd name="connsiteY0" fmla="*/ 35194 h 91825"/>
                          <a:gd name="connsiteX1" fmla="*/ 20024 w 97730"/>
                          <a:gd name="connsiteY1" fmla="*/ 55577 h 91825"/>
                          <a:gd name="connsiteX2" fmla="*/ 45836 w 97730"/>
                          <a:gd name="connsiteY2" fmla="*/ 71293 h 91825"/>
                          <a:gd name="connsiteX3" fmla="*/ 88508 w 97730"/>
                          <a:gd name="connsiteY3" fmla="*/ 89867 h 91825"/>
                          <a:gd name="connsiteX4" fmla="*/ 93652 w 97730"/>
                          <a:gd name="connsiteY4" fmla="*/ 47576 h 91825"/>
                          <a:gd name="connsiteX5" fmla="*/ 66696 w 97730"/>
                          <a:gd name="connsiteY5" fmla="*/ 12714 h 91825"/>
                          <a:gd name="connsiteX6" fmla="*/ 27358 w 97730"/>
                          <a:gd name="connsiteY6" fmla="*/ 46 h 91825"/>
                          <a:gd name="connsiteX7" fmla="*/ 1069 w 97730"/>
                          <a:gd name="connsiteY7" fmla="*/ 32812 h 91825"/>
                          <a:gd name="connsiteX8" fmla="*/ 1926 w 97730"/>
                          <a:gd name="connsiteY8" fmla="*/ 35194 h 91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7730" h="91825">
                            <a:moveTo>
                              <a:pt x="1926" y="35194"/>
                            </a:moveTo>
                            <a:cubicBezTo>
                              <a:pt x="5260" y="43671"/>
                              <a:pt x="12404" y="50433"/>
                              <a:pt x="20024" y="55577"/>
                            </a:cubicBezTo>
                            <a:cubicBezTo>
                              <a:pt x="28405" y="61197"/>
                              <a:pt x="37645" y="65388"/>
                              <a:pt x="45836" y="71293"/>
                            </a:cubicBezTo>
                            <a:cubicBezTo>
                              <a:pt x="56504" y="78818"/>
                              <a:pt x="73840" y="97963"/>
                              <a:pt x="88508" y="89867"/>
                            </a:cubicBezTo>
                            <a:cubicBezTo>
                              <a:pt x="101938" y="82533"/>
                              <a:pt x="97938" y="59292"/>
                              <a:pt x="93652" y="47576"/>
                            </a:cubicBezTo>
                            <a:cubicBezTo>
                              <a:pt x="88508" y="33574"/>
                              <a:pt x="78126" y="21668"/>
                              <a:pt x="66696" y="12714"/>
                            </a:cubicBezTo>
                            <a:cubicBezTo>
                              <a:pt x="56028" y="4237"/>
                              <a:pt x="40979" y="-525"/>
                              <a:pt x="27358" y="46"/>
                            </a:cubicBezTo>
                            <a:cubicBezTo>
                              <a:pt x="10689" y="713"/>
                              <a:pt x="-4170" y="15191"/>
                              <a:pt x="1069" y="32812"/>
                            </a:cubicBezTo>
                            <a:cubicBezTo>
                              <a:pt x="1354" y="33670"/>
                              <a:pt x="1640" y="34431"/>
                              <a:pt x="1926" y="3519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2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23" name="Freeform: Shape 522">
                        <a:extLst>
                          <a:ext uri="{FF2B5EF4-FFF2-40B4-BE49-F238E27FC236}">
                            <a16:creationId xmlns:a16="http://schemas.microsoft.com/office/drawing/2014/main" id="{7192DD82-A6B1-9857-D1AF-F262EED853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10212" y="3791520"/>
                        <a:ext cx="207359" cy="209264"/>
                      </a:xfrm>
                      <a:custGeom>
                        <a:avLst/>
                        <a:gdLst>
                          <a:gd name="connsiteX0" fmla="*/ 207359 w 207359"/>
                          <a:gd name="connsiteY0" fmla="*/ 126587 h 209264"/>
                          <a:gd name="connsiteX1" fmla="*/ 104870 w 207359"/>
                          <a:gd name="connsiteY1" fmla="*/ 209264 h 209264"/>
                          <a:gd name="connsiteX2" fmla="*/ 0 w 207359"/>
                          <a:gd name="connsiteY2" fmla="*/ 104394 h 209264"/>
                          <a:gd name="connsiteX3" fmla="*/ 94679 w 207359"/>
                          <a:gd name="connsiteY3" fmla="*/ 0 h 209264"/>
                          <a:gd name="connsiteX4" fmla="*/ 36100 w 207359"/>
                          <a:gd name="connsiteY4" fmla="*/ 84868 h 209264"/>
                          <a:gd name="connsiteX5" fmla="*/ 126873 w 207359"/>
                          <a:gd name="connsiteY5" fmla="*/ 175641 h 209264"/>
                          <a:gd name="connsiteX6" fmla="*/ 207359 w 207359"/>
                          <a:gd name="connsiteY6" fmla="*/ 126587 h 2092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07359" h="209264">
                            <a:moveTo>
                              <a:pt x="207359" y="126587"/>
                            </a:moveTo>
                            <a:cubicBezTo>
                              <a:pt x="197263" y="173831"/>
                              <a:pt x="155162" y="209264"/>
                              <a:pt x="104870" y="209264"/>
                            </a:cubicBezTo>
                            <a:cubicBezTo>
                              <a:pt x="46958" y="209264"/>
                              <a:pt x="0" y="162306"/>
                              <a:pt x="0" y="104394"/>
                            </a:cubicBezTo>
                            <a:cubicBezTo>
                              <a:pt x="0" y="49911"/>
                              <a:pt x="41529" y="5144"/>
                              <a:pt x="94679" y="0"/>
                            </a:cubicBezTo>
                            <a:cubicBezTo>
                              <a:pt x="60484" y="12954"/>
                              <a:pt x="36100" y="46006"/>
                              <a:pt x="36100" y="84868"/>
                            </a:cubicBezTo>
                            <a:cubicBezTo>
                              <a:pt x="36100" y="134969"/>
                              <a:pt x="76771" y="175641"/>
                              <a:pt x="126873" y="175641"/>
                            </a:cubicBezTo>
                            <a:cubicBezTo>
                              <a:pt x="161830" y="175546"/>
                              <a:pt x="192310" y="155638"/>
                              <a:pt x="207359" y="126587"/>
                            </a:cubicBezTo>
                            <a:close/>
                          </a:path>
                        </a:pathLst>
                      </a:custGeom>
                      <a:solidFill>
                        <a:srgbClr val="BA68C8">
                          <a:alpha val="5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grpSp>
                  <p:nvGrpSpPr>
                    <p:cNvPr id="437" name="Graphic 6">
                      <a:extLst>
                        <a:ext uri="{FF2B5EF4-FFF2-40B4-BE49-F238E27FC236}">
                          <a16:creationId xmlns:a16="http://schemas.microsoft.com/office/drawing/2014/main" id="{E14E23DC-6211-C8AE-81EF-32E13484A5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05246" y="3937729"/>
                      <a:ext cx="212217" cy="212217"/>
                      <a:chOff x="5405246" y="3937729"/>
                      <a:chExt cx="212217" cy="212217"/>
                    </a:xfrm>
                  </p:grpSpPr>
                  <p:sp>
                    <p:nvSpPr>
                      <p:cNvPr id="516" name="Freeform: Shape 515">
                        <a:extLst>
                          <a:ext uri="{FF2B5EF4-FFF2-40B4-BE49-F238E27FC236}">
                            <a16:creationId xmlns:a16="http://schemas.microsoft.com/office/drawing/2014/main" id="{4E3B5F87-ED11-CA3D-3F16-99C7DA0395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5246" y="3937729"/>
                        <a:ext cx="212216" cy="212216"/>
                      </a:xfrm>
                      <a:custGeom>
                        <a:avLst/>
                        <a:gdLst>
                          <a:gd name="connsiteX0" fmla="*/ 212217 w 212216"/>
                          <a:gd name="connsiteY0" fmla="*/ 106108 h 212216"/>
                          <a:gd name="connsiteX1" fmla="*/ 106108 w 212216"/>
                          <a:gd name="connsiteY1" fmla="*/ 212217 h 212216"/>
                          <a:gd name="connsiteX2" fmla="*/ 0 w 212216"/>
                          <a:gd name="connsiteY2" fmla="*/ 106108 h 212216"/>
                          <a:gd name="connsiteX3" fmla="*/ 106108 w 212216"/>
                          <a:gd name="connsiteY3" fmla="*/ 0 h 212216"/>
                          <a:gd name="connsiteX4" fmla="*/ 212217 w 212216"/>
                          <a:gd name="connsiteY4" fmla="*/ 106108 h 2122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2216" h="212216">
                            <a:moveTo>
                              <a:pt x="212217" y="106108"/>
                            </a:moveTo>
                            <a:cubicBezTo>
                              <a:pt x="212217" y="164711"/>
                              <a:pt x="164711" y="212217"/>
                              <a:pt x="106108" y="212217"/>
                            </a:cubicBezTo>
                            <a:cubicBezTo>
                              <a:pt x="47506" y="212217"/>
                              <a:pt x="0" y="164711"/>
                              <a:pt x="0" y="106108"/>
                            </a:cubicBezTo>
                            <a:cubicBezTo>
                              <a:pt x="0" y="47506"/>
                              <a:pt x="47506" y="0"/>
                              <a:pt x="106108" y="0"/>
                            </a:cubicBezTo>
                            <a:cubicBezTo>
                              <a:pt x="164711" y="0"/>
                              <a:pt x="212217" y="47506"/>
                              <a:pt x="212217" y="106108"/>
                            </a:cubicBezTo>
                            <a:close/>
                          </a:path>
                        </a:pathLst>
                      </a:custGeom>
                      <a:solidFill>
                        <a:srgbClr val="BA68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17" name="Freeform: Shape 516">
                        <a:extLst>
                          <a:ext uri="{FF2B5EF4-FFF2-40B4-BE49-F238E27FC236}">
                            <a16:creationId xmlns:a16="http://schemas.microsoft.com/office/drawing/2014/main" id="{9F74E7E1-73AA-D467-1E64-24403509E8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5246" y="3937729"/>
                        <a:ext cx="212216" cy="212216"/>
                      </a:xfrm>
                      <a:custGeom>
                        <a:avLst/>
                        <a:gdLst>
                          <a:gd name="connsiteX0" fmla="*/ 212217 w 212216"/>
                          <a:gd name="connsiteY0" fmla="*/ 106108 h 212216"/>
                          <a:gd name="connsiteX1" fmla="*/ 106108 w 212216"/>
                          <a:gd name="connsiteY1" fmla="*/ 212217 h 212216"/>
                          <a:gd name="connsiteX2" fmla="*/ 0 w 212216"/>
                          <a:gd name="connsiteY2" fmla="*/ 106108 h 212216"/>
                          <a:gd name="connsiteX3" fmla="*/ 106108 w 212216"/>
                          <a:gd name="connsiteY3" fmla="*/ 0 h 212216"/>
                          <a:gd name="connsiteX4" fmla="*/ 212217 w 212216"/>
                          <a:gd name="connsiteY4" fmla="*/ 106108 h 2122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2216" h="212216">
                            <a:moveTo>
                              <a:pt x="212217" y="106108"/>
                            </a:moveTo>
                            <a:cubicBezTo>
                              <a:pt x="212217" y="164711"/>
                              <a:pt x="164711" y="212217"/>
                              <a:pt x="106108" y="212217"/>
                            </a:cubicBezTo>
                            <a:cubicBezTo>
                              <a:pt x="47506" y="212217"/>
                              <a:pt x="0" y="164711"/>
                              <a:pt x="0" y="106108"/>
                            </a:cubicBezTo>
                            <a:cubicBezTo>
                              <a:pt x="0" y="47506"/>
                              <a:pt x="47506" y="0"/>
                              <a:pt x="106108" y="0"/>
                            </a:cubicBezTo>
                            <a:cubicBezTo>
                              <a:pt x="164711" y="0"/>
                              <a:pt x="212217" y="47506"/>
                              <a:pt x="212217" y="106108"/>
                            </a:cubicBezTo>
                            <a:close/>
                          </a:path>
                        </a:pathLst>
                      </a:custGeom>
                      <a:solidFill>
                        <a:srgbClr val="000000">
                          <a:alpha val="25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18" name="Freeform: Shape 517">
                        <a:extLst>
                          <a:ext uri="{FF2B5EF4-FFF2-40B4-BE49-F238E27FC236}">
                            <a16:creationId xmlns:a16="http://schemas.microsoft.com/office/drawing/2014/main" id="{506EC766-8C88-3A5B-C3D6-A6E6823DBE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9674" y="3962636"/>
                        <a:ext cx="92317" cy="86624"/>
                      </a:xfrm>
                      <a:custGeom>
                        <a:avLst/>
                        <a:gdLst>
                          <a:gd name="connsiteX0" fmla="*/ 1775 w 92317"/>
                          <a:gd name="connsiteY0" fmla="*/ 33101 h 86624"/>
                          <a:gd name="connsiteX1" fmla="*/ 18920 w 92317"/>
                          <a:gd name="connsiteY1" fmla="*/ 52341 h 86624"/>
                          <a:gd name="connsiteX2" fmla="*/ 43304 w 92317"/>
                          <a:gd name="connsiteY2" fmla="*/ 67200 h 86624"/>
                          <a:gd name="connsiteX3" fmla="*/ 83595 w 92317"/>
                          <a:gd name="connsiteY3" fmla="*/ 84821 h 86624"/>
                          <a:gd name="connsiteX4" fmla="*/ 88452 w 92317"/>
                          <a:gd name="connsiteY4" fmla="*/ 44911 h 86624"/>
                          <a:gd name="connsiteX5" fmla="*/ 63020 w 92317"/>
                          <a:gd name="connsiteY5" fmla="*/ 11955 h 86624"/>
                          <a:gd name="connsiteX6" fmla="*/ 25873 w 92317"/>
                          <a:gd name="connsiteY6" fmla="*/ 49 h 86624"/>
                          <a:gd name="connsiteX7" fmla="*/ 1013 w 92317"/>
                          <a:gd name="connsiteY7" fmla="*/ 31005 h 86624"/>
                          <a:gd name="connsiteX8" fmla="*/ 1775 w 92317"/>
                          <a:gd name="connsiteY8" fmla="*/ 33101 h 866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2317" h="86624">
                            <a:moveTo>
                              <a:pt x="1775" y="33101"/>
                            </a:moveTo>
                            <a:cubicBezTo>
                              <a:pt x="4918" y="41102"/>
                              <a:pt x="11681" y="47483"/>
                              <a:pt x="18920" y="52341"/>
                            </a:cubicBezTo>
                            <a:cubicBezTo>
                              <a:pt x="26826" y="57675"/>
                              <a:pt x="35589" y="61676"/>
                              <a:pt x="43304" y="67200"/>
                            </a:cubicBezTo>
                            <a:cubicBezTo>
                              <a:pt x="53305" y="74344"/>
                              <a:pt x="69783" y="92346"/>
                              <a:pt x="83595" y="84821"/>
                            </a:cubicBezTo>
                            <a:cubicBezTo>
                              <a:pt x="96263" y="77868"/>
                              <a:pt x="92548" y="55865"/>
                              <a:pt x="88452" y="44911"/>
                            </a:cubicBezTo>
                            <a:cubicBezTo>
                              <a:pt x="83595" y="31672"/>
                              <a:pt x="73784" y="20432"/>
                              <a:pt x="63020" y="11955"/>
                            </a:cubicBezTo>
                            <a:cubicBezTo>
                              <a:pt x="52924" y="3954"/>
                              <a:pt x="38637" y="-523"/>
                              <a:pt x="25873" y="49"/>
                            </a:cubicBezTo>
                            <a:cubicBezTo>
                              <a:pt x="10062" y="716"/>
                              <a:pt x="-3940" y="14336"/>
                              <a:pt x="1013" y="31005"/>
                            </a:cubicBezTo>
                            <a:cubicBezTo>
                              <a:pt x="1203" y="31577"/>
                              <a:pt x="1489" y="32339"/>
                              <a:pt x="1775" y="33101"/>
                            </a:cubicBezTo>
                            <a:close/>
                          </a:path>
                        </a:pathLst>
                      </a:custGeom>
                      <a:solidFill>
                        <a:srgbClr val="BA68C8">
                          <a:alpha val="3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19" name="Freeform: Shape 518">
                        <a:extLst>
                          <a:ext uri="{FF2B5EF4-FFF2-40B4-BE49-F238E27FC236}">
                            <a16:creationId xmlns:a16="http://schemas.microsoft.com/office/drawing/2014/main" id="{4C3B7FC0-C407-307E-6F97-E0AE2DC124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5246" y="3938205"/>
                        <a:ext cx="209835" cy="211740"/>
                      </a:xfrm>
                      <a:custGeom>
                        <a:avLst/>
                        <a:gdLst>
                          <a:gd name="connsiteX0" fmla="*/ 209836 w 209835"/>
                          <a:gd name="connsiteY0" fmla="*/ 128111 h 211740"/>
                          <a:gd name="connsiteX1" fmla="*/ 106108 w 209835"/>
                          <a:gd name="connsiteY1" fmla="*/ 211741 h 211740"/>
                          <a:gd name="connsiteX2" fmla="*/ 0 w 209835"/>
                          <a:gd name="connsiteY2" fmla="*/ 105632 h 211740"/>
                          <a:gd name="connsiteX3" fmla="*/ 95821 w 209835"/>
                          <a:gd name="connsiteY3" fmla="*/ 0 h 211740"/>
                          <a:gd name="connsiteX4" fmla="*/ 36576 w 209835"/>
                          <a:gd name="connsiteY4" fmla="*/ 85820 h 211740"/>
                          <a:gd name="connsiteX5" fmla="*/ 128302 w 209835"/>
                          <a:gd name="connsiteY5" fmla="*/ 177546 h 211740"/>
                          <a:gd name="connsiteX6" fmla="*/ 209836 w 209835"/>
                          <a:gd name="connsiteY6" fmla="*/ 128111 h 2117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09835" h="211740">
                            <a:moveTo>
                              <a:pt x="209836" y="128111"/>
                            </a:moveTo>
                            <a:cubicBezTo>
                              <a:pt x="199549" y="175927"/>
                              <a:pt x="157067" y="211741"/>
                              <a:pt x="106108" y="211741"/>
                            </a:cubicBezTo>
                            <a:cubicBezTo>
                              <a:pt x="47530" y="211741"/>
                              <a:pt x="0" y="164211"/>
                              <a:pt x="0" y="105632"/>
                            </a:cubicBezTo>
                            <a:cubicBezTo>
                              <a:pt x="0" y="50578"/>
                              <a:pt x="42005" y="5239"/>
                              <a:pt x="95821" y="0"/>
                            </a:cubicBezTo>
                            <a:cubicBezTo>
                              <a:pt x="61246" y="13145"/>
                              <a:pt x="36576" y="46577"/>
                              <a:pt x="36576" y="85820"/>
                            </a:cubicBezTo>
                            <a:cubicBezTo>
                              <a:pt x="36576" y="136493"/>
                              <a:pt x="77724" y="177546"/>
                              <a:pt x="128302" y="177546"/>
                            </a:cubicBezTo>
                            <a:cubicBezTo>
                              <a:pt x="163735" y="177641"/>
                              <a:pt x="194500" y="157544"/>
                              <a:pt x="209836" y="128111"/>
                            </a:cubicBezTo>
                            <a:close/>
                          </a:path>
                        </a:pathLst>
                      </a:custGeom>
                      <a:solidFill>
                        <a:srgbClr val="000000">
                          <a:alpha val="15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grpSp>
                  <p:nvGrpSpPr>
                    <p:cNvPr id="438" name="Graphic 6">
                      <a:extLst>
                        <a:ext uri="{FF2B5EF4-FFF2-40B4-BE49-F238E27FC236}">
                          <a16:creationId xmlns:a16="http://schemas.microsoft.com/office/drawing/2014/main" id="{4E453B40-0E2A-81F5-5DCF-FBC0810EA8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91202" y="4050898"/>
                      <a:ext cx="252317" cy="252317"/>
                      <a:chOff x="5491202" y="4050898"/>
                      <a:chExt cx="252317" cy="252317"/>
                    </a:xfrm>
                  </p:grpSpPr>
                  <p:sp>
                    <p:nvSpPr>
                      <p:cNvPr id="512" name="Freeform: Shape 511">
                        <a:extLst>
                          <a:ext uri="{FF2B5EF4-FFF2-40B4-BE49-F238E27FC236}">
                            <a16:creationId xmlns:a16="http://schemas.microsoft.com/office/drawing/2014/main" id="{81520937-3AFE-29F1-AEB4-4AB7ECF3EB84}"/>
                          </a:ext>
                        </a:extLst>
                      </p:cNvPr>
                      <p:cNvSpPr/>
                      <p:nvPr/>
                    </p:nvSpPr>
                    <p:spPr>
                      <a:xfrm rot="-4602852">
                        <a:off x="5512495" y="4072191"/>
                        <a:ext cx="209732" cy="209732"/>
                      </a:xfrm>
                      <a:custGeom>
                        <a:avLst/>
                        <a:gdLst>
                          <a:gd name="connsiteX0" fmla="*/ 209733 w 209732"/>
                          <a:gd name="connsiteY0" fmla="*/ 104867 h 209732"/>
                          <a:gd name="connsiteX1" fmla="*/ 104866 w 209732"/>
                          <a:gd name="connsiteY1" fmla="*/ 209733 h 209732"/>
                          <a:gd name="connsiteX2" fmla="*/ 0 w 209732"/>
                          <a:gd name="connsiteY2" fmla="*/ 104867 h 209732"/>
                          <a:gd name="connsiteX3" fmla="*/ 104866 w 209732"/>
                          <a:gd name="connsiteY3" fmla="*/ 0 h 209732"/>
                          <a:gd name="connsiteX4" fmla="*/ 209733 w 209732"/>
                          <a:gd name="connsiteY4" fmla="*/ 104867 h 2097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9732" h="209732">
                            <a:moveTo>
                              <a:pt x="209733" y="104867"/>
                            </a:moveTo>
                            <a:cubicBezTo>
                              <a:pt x="209733" y="162783"/>
                              <a:pt x="162782" y="209733"/>
                              <a:pt x="104866" y="209733"/>
                            </a:cubicBezTo>
                            <a:cubicBezTo>
                              <a:pt x="46950" y="209733"/>
                              <a:pt x="0" y="162783"/>
                              <a:pt x="0" y="104867"/>
                            </a:cubicBezTo>
                            <a:cubicBezTo>
                              <a:pt x="0" y="46950"/>
                              <a:pt x="46950" y="0"/>
                              <a:pt x="104866" y="0"/>
                            </a:cubicBezTo>
                            <a:cubicBezTo>
                              <a:pt x="162783" y="0"/>
                              <a:pt x="209733" y="46950"/>
                              <a:pt x="209733" y="104867"/>
                            </a:cubicBezTo>
                            <a:close/>
                          </a:path>
                        </a:pathLst>
                      </a:custGeom>
                      <a:solidFill>
                        <a:srgbClr val="BA68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13" name="Freeform: Shape 512">
                        <a:extLst>
                          <a:ext uri="{FF2B5EF4-FFF2-40B4-BE49-F238E27FC236}">
                            <a16:creationId xmlns:a16="http://schemas.microsoft.com/office/drawing/2014/main" id="{F171819F-BD3F-4507-4247-B422725E7839}"/>
                          </a:ext>
                        </a:extLst>
                      </p:cNvPr>
                      <p:cNvSpPr/>
                      <p:nvPr/>
                    </p:nvSpPr>
                    <p:spPr>
                      <a:xfrm rot="-4602852">
                        <a:off x="5512495" y="4072191"/>
                        <a:ext cx="209732" cy="209732"/>
                      </a:xfrm>
                      <a:custGeom>
                        <a:avLst/>
                        <a:gdLst>
                          <a:gd name="connsiteX0" fmla="*/ 209733 w 209732"/>
                          <a:gd name="connsiteY0" fmla="*/ 104867 h 209732"/>
                          <a:gd name="connsiteX1" fmla="*/ 104866 w 209732"/>
                          <a:gd name="connsiteY1" fmla="*/ 209733 h 209732"/>
                          <a:gd name="connsiteX2" fmla="*/ 0 w 209732"/>
                          <a:gd name="connsiteY2" fmla="*/ 104867 h 209732"/>
                          <a:gd name="connsiteX3" fmla="*/ 104866 w 209732"/>
                          <a:gd name="connsiteY3" fmla="*/ 0 h 209732"/>
                          <a:gd name="connsiteX4" fmla="*/ 209733 w 209732"/>
                          <a:gd name="connsiteY4" fmla="*/ 104867 h 2097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9732" h="209732">
                            <a:moveTo>
                              <a:pt x="209733" y="104867"/>
                            </a:moveTo>
                            <a:cubicBezTo>
                              <a:pt x="209733" y="162783"/>
                              <a:pt x="162782" y="209733"/>
                              <a:pt x="104866" y="209733"/>
                            </a:cubicBezTo>
                            <a:cubicBezTo>
                              <a:pt x="46950" y="209733"/>
                              <a:pt x="0" y="162783"/>
                              <a:pt x="0" y="104867"/>
                            </a:cubicBezTo>
                            <a:cubicBezTo>
                              <a:pt x="0" y="46950"/>
                              <a:pt x="46950" y="0"/>
                              <a:pt x="104866" y="0"/>
                            </a:cubicBezTo>
                            <a:cubicBezTo>
                              <a:pt x="162783" y="0"/>
                              <a:pt x="209733" y="46950"/>
                              <a:pt x="209733" y="104867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5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14" name="Freeform: Shape 513">
                        <a:extLst>
                          <a:ext uri="{FF2B5EF4-FFF2-40B4-BE49-F238E27FC236}">
                            <a16:creationId xmlns:a16="http://schemas.microsoft.com/office/drawing/2014/main" id="{328FE575-7098-D4BB-8FCD-F7E947F93D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1726" y="4095227"/>
                        <a:ext cx="97730" cy="91825"/>
                      </a:xfrm>
                      <a:custGeom>
                        <a:avLst/>
                        <a:gdLst>
                          <a:gd name="connsiteX0" fmla="*/ 1926 w 97730"/>
                          <a:gd name="connsiteY0" fmla="*/ 35193 h 91825"/>
                          <a:gd name="connsiteX1" fmla="*/ 20024 w 97730"/>
                          <a:gd name="connsiteY1" fmla="*/ 55577 h 91825"/>
                          <a:gd name="connsiteX2" fmla="*/ 45836 w 97730"/>
                          <a:gd name="connsiteY2" fmla="*/ 71293 h 91825"/>
                          <a:gd name="connsiteX3" fmla="*/ 88508 w 97730"/>
                          <a:gd name="connsiteY3" fmla="*/ 89867 h 91825"/>
                          <a:gd name="connsiteX4" fmla="*/ 93652 w 97730"/>
                          <a:gd name="connsiteY4" fmla="*/ 47576 h 91825"/>
                          <a:gd name="connsiteX5" fmla="*/ 66696 w 97730"/>
                          <a:gd name="connsiteY5" fmla="*/ 12714 h 91825"/>
                          <a:gd name="connsiteX6" fmla="*/ 27358 w 97730"/>
                          <a:gd name="connsiteY6" fmla="*/ 46 h 91825"/>
                          <a:gd name="connsiteX7" fmla="*/ 1069 w 97730"/>
                          <a:gd name="connsiteY7" fmla="*/ 32812 h 91825"/>
                          <a:gd name="connsiteX8" fmla="*/ 1926 w 97730"/>
                          <a:gd name="connsiteY8" fmla="*/ 35193 h 91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7730" h="91825">
                            <a:moveTo>
                              <a:pt x="1926" y="35193"/>
                            </a:moveTo>
                            <a:cubicBezTo>
                              <a:pt x="5260" y="43671"/>
                              <a:pt x="12404" y="50433"/>
                              <a:pt x="20024" y="55577"/>
                            </a:cubicBezTo>
                            <a:cubicBezTo>
                              <a:pt x="28405" y="61197"/>
                              <a:pt x="37645" y="65388"/>
                              <a:pt x="45836" y="71293"/>
                            </a:cubicBezTo>
                            <a:cubicBezTo>
                              <a:pt x="56504" y="78818"/>
                              <a:pt x="73840" y="97963"/>
                              <a:pt x="88508" y="89867"/>
                            </a:cubicBezTo>
                            <a:cubicBezTo>
                              <a:pt x="101938" y="82532"/>
                              <a:pt x="97938" y="59292"/>
                              <a:pt x="93652" y="47576"/>
                            </a:cubicBezTo>
                            <a:cubicBezTo>
                              <a:pt x="88508" y="33574"/>
                              <a:pt x="78126" y="21668"/>
                              <a:pt x="66696" y="12714"/>
                            </a:cubicBezTo>
                            <a:cubicBezTo>
                              <a:pt x="56028" y="4237"/>
                              <a:pt x="40979" y="-525"/>
                              <a:pt x="27358" y="46"/>
                            </a:cubicBezTo>
                            <a:cubicBezTo>
                              <a:pt x="10689" y="713"/>
                              <a:pt x="-4170" y="15191"/>
                              <a:pt x="1069" y="32812"/>
                            </a:cubicBezTo>
                            <a:cubicBezTo>
                              <a:pt x="1354" y="33574"/>
                              <a:pt x="1640" y="34431"/>
                              <a:pt x="1926" y="3519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2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15" name="Freeform: Shape 514">
                        <a:extLst>
                          <a:ext uri="{FF2B5EF4-FFF2-40B4-BE49-F238E27FC236}">
                            <a16:creationId xmlns:a16="http://schemas.microsoft.com/office/drawing/2014/main" id="{ABAB0702-F85E-A631-DC35-81FD41C191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12593" y="4072508"/>
                        <a:ext cx="207359" cy="209264"/>
                      </a:xfrm>
                      <a:custGeom>
                        <a:avLst/>
                        <a:gdLst>
                          <a:gd name="connsiteX0" fmla="*/ 207359 w 207359"/>
                          <a:gd name="connsiteY0" fmla="*/ 126587 h 209264"/>
                          <a:gd name="connsiteX1" fmla="*/ 104870 w 207359"/>
                          <a:gd name="connsiteY1" fmla="*/ 209264 h 209264"/>
                          <a:gd name="connsiteX2" fmla="*/ 0 w 207359"/>
                          <a:gd name="connsiteY2" fmla="*/ 104394 h 209264"/>
                          <a:gd name="connsiteX3" fmla="*/ 94679 w 207359"/>
                          <a:gd name="connsiteY3" fmla="*/ 0 h 209264"/>
                          <a:gd name="connsiteX4" fmla="*/ 36100 w 207359"/>
                          <a:gd name="connsiteY4" fmla="*/ 84868 h 209264"/>
                          <a:gd name="connsiteX5" fmla="*/ 126873 w 207359"/>
                          <a:gd name="connsiteY5" fmla="*/ 175641 h 209264"/>
                          <a:gd name="connsiteX6" fmla="*/ 207359 w 207359"/>
                          <a:gd name="connsiteY6" fmla="*/ 126587 h 2092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07359" h="209264">
                            <a:moveTo>
                              <a:pt x="207359" y="126587"/>
                            </a:moveTo>
                            <a:cubicBezTo>
                              <a:pt x="197263" y="173831"/>
                              <a:pt x="155162" y="209264"/>
                              <a:pt x="104870" y="209264"/>
                            </a:cubicBezTo>
                            <a:cubicBezTo>
                              <a:pt x="46958" y="209264"/>
                              <a:pt x="0" y="162306"/>
                              <a:pt x="0" y="104394"/>
                            </a:cubicBezTo>
                            <a:cubicBezTo>
                              <a:pt x="0" y="49911"/>
                              <a:pt x="41529" y="5144"/>
                              <a:pt x="94679" y="0"/>
                            </a:cubicBezTo>
                            <a:cubicBezTo>
                              <a:pt x="60484" y="12954"/>
                              <a:pt x="36100" y="46006"/>
                              <a:pt x="36100" y="84868"/>
                            </a:cubicBezTo>
                            <a:cubicBezTo>
                              <a:pt x="36100" y="134969"/>
                              <a:pt x="76771" y="175641"/>
                              <a:pt x="126873" y="175641"/>
                            </a:cubicBezTo>
                            <a:cubicBezTo>
                              <a:pt x="161925" y="175451"/>
                              <a:pt x="192310" y="155638"/>
                              <a:pt x="207359" y="126587"/>
                            </a:cubicBezTo>
                            <a:close/>
                          </a:path>
                        </a:pathLst>
                      </a:custGeom>
                      <a:solidFill>
                        <a:srgbClr val="BA68C8">
                          <a:alpha val="5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grpSp>
                  <p:nvGrpSpPr>
                    <p:cNvPr id="439" name="Graphic 6">
                      <a:extLst>
                        <a:ext uri="{FF2B5EF4-FFF2-40B4-BE49-F238E27FC236}">
                          <a16:creationId xmlns:a16="http://schemas.microsoft.com/office/drawing/2014/main" id="{BAC2C570-69C6-2830-91FA-A6A0C012A9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54691" y="3885529"/>
                      <a:ext cx="240635" cy="240635"/>
                      <a:chOff x="5554691" y="3885529"/>
                      <a:chExt cx="240635" cy="240635"/>
                    </a:xfrm>
                  </p:grpSpPr>
                  <p:sp>
                    <p:nvSpPr>
                      <p:cNvPr id="440" name="Freeform: Shape 439">
                        <a:extLst>
                          <a:ext uri="{FF2B5EF4-FFF2-40B4-BE49-F238E27FC236}">
                            <a16:creationId xmlns:a16="http://schemas.microsoft.com/office/drawing/2014/main" id="{68522AE3-2297-0691-BFE6-76EAAB39AC2E}"/>
                          </a:ext>
                        </a:extLst>
                      </p:cNvPr>
                      <p:cNvSpPr/>
                      <p:nvPr/>
                    </p:nvSpPr>
                    <p:spPr>
                      <a:xfrm rot="-4846898">
                        <a:off x="5570136" y="3900974"/>
                        <a:ext cx="209743" cy="209743"/>
                      </a:xfrm>
                      <a:custGeom>
                        <a:avLst/>
                        <a:gdLst>
                          <a:gd name="connsiteX0" fmla="*/ 209744 w 209743"/>
                          <a:gd name="connsiteY0" fmla="*/ 104872 h 209743"/>
                          <a:gd name="connsiteX1" fmla="*/ 104872 w 209743"/>
                          <a:gd name="connsiteY1" fmla="*/ 209744 h 209743"/>
                          <a:gd name="connsiteX2" fmla="*/ 0 w 209743"/>
                          <a:gd name="connsiteY2" fmla="*/ 104872 h 209743"/>
                          <a:gd name="connsiteX3" fmla="*/ 104872 w 209743"/>
                          <a:gd name="connsiteY3" fmla="*/ 0 h 209743"/>
                          <a:gd name="connsiteX4" fmla="*/ 209744 w 209743"/>
                          <a:gd name="connsiteY4" fmla="*/ 104872 h 2097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9743" h="209743">
                            <a:moveTo>
                              <a:pt x="209744" y="104872"/>
                            </a:moveTo>
                            <a:cubicBezTo>
                              <a:pt x="209744" y="162791"/>
                              <a:pt x="162791" y="209744"/>
                              <a:pt x="104872" y="209744"/>
                            </a:cubicBezTo>
                            <a:cubicBezTo>
                              <a:pt x="46953" y="209744"/>
                              <a:pt x="0" y="162791"/>
                              <a:pt x="0" y="104872"/>
                            </a:cubicBezTo>
                            <a:cubicBezTo>
                              <a:pt x="0" y="46953"/>
                              <a:pt x="46953" y="0"/>
                              <a:pt x="104872" y="0"/>
                            </a:cubicBezTo>
                            <a:cubicBezTo>
                              <a:pt x="162791" y="0"/>
                              <a:pt x="209744" y="46953"/>
                              <a:pt x="209744" y="104872"/>
                            </a:cubicBezTo>
                            <a:close/>
                          </a:path>
                        </a:pathLst>
                      </a:custGeom>
                      <a:solidFill>
                        <a:srgbClr val="BA68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441" name="Freeform: Shape 440">
                        <a:extLst>
                          <a:ext uri="{FF2B5EF4-FFF2-40B4-BE49-F238E27FC236}">
                            <a16:creationId xmlns:a16="http://schemas.microsoft.com/office/drawing/2014/main" id="{8E5602E8-80EF-3D5C-BCA2-497C4FC5AA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63308" y="3925393"/>
                        <a:ext cx="91381" cy="85742"/>
                      </a:xfrm>
                      <a:custGeom>
                        <a:avLst/>
                        <a:gdLst>
                          <a:gd name="connsiteX0" fmla="*/ 1876 w 91381"/>
                          <a:gd name="connsiteY0" fmla="*/ 32815 h 85742"/>
                          <a:gd name="connsiteX1" fmla="*/ 18830 w 91381"/>
                          <a:gd name="connsiteY1" fmla="*/ 51865 h 85742"/>
                          <a:gd name="connsiteX2" fmla="*/ 42928 w 91381"/>
                          <a:gd name="connsiteY2" fmla="*/ 66533 h 85742"/>
                          <a:gd name="connsiteX3" fmla="*/ 82743 w 91381"/>
                          <a:gd name="connsiteY3" fmla="*/ 83964 h 85742"/>
                          <a:gd name="connsiteX4" fmla="*/ 87505 w 91381"/>
                          <a:gd name="connsiteY4" fmla="*/ 44435 h 85742"/>
                          <a:gd name="connsiteX5" fmla="*/ 62359 w 91381"/>
                          <a:gd name="connsiteY5" fmla="*/ 11860 h 85742"/>
                          <a:gd name="connsiteX6" fmla="*/ 25593 w 91381"/>
                          <a:gd name="connsiteY6" fmla="*/ 49 h 85742"/>
                          <a:gd name="connsiteX7" fmla="*/ 1018 w 91381"/>
                          <a:gd name="connsiteY7" fmla="*/ 30624 h 85742"/>
                          <a:gd name="connsiteX8" fmla="*/ 1876 w 91381"/>
                          <a:gd name="connsiteY8" fmla="*/ 32815 h 857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1381" h="85742">
                            <a:moveTo>
                              <a:pt x="1876" y="32815"/>
                            </a:moveTo>
                            <a:cubicBezTo>
                              <a:pt x="5019" y="40721"/>
                              <a:pt x="11686" y="47007"/>
                              <a:pt x="18830" y="51865"/>
                            </a:cubicBezTo>
                            <a:cubicBezTo>
                              <a:pt x="26641" y="57103"/>
                              <a:pt x="35308" y="61104"/>
                              <a:pt x="42928" y="66533"/>
                            </a:cubicBezTo>
                            <a:cubicBezTo>
                              <a:pt x="52834" y="73582"/>
                              <a:pt x="69122" y="91394"/>
                              <a:pt x="82743" y="83964"/>
                            </a:cubicBezTo>
                            <a:cubicBezTo>
                              <a:pt x="95316" y="77106"/>
                              <a:pt x="91601" y="55389"/>
                              <a:pt x="87505" y="44435"/>
                            </a:cubicBezTo>
                            <a:cubicBezTo>
                              <a:pt x="82648" y="31386"/>
                              <a:pt x="72932" y="20242"/>
                              <a:pt x="62359" y="11860"/>
                            </a:cubicBezTo>
                            <a:cubicBezTo>
                              <a:pt x="52358" y="3954"/>
                              <a:pt x="38261" y="-523"/>
                              <a:pt x="25593" y="49"/>
                            </a:cubicBezTo>
                            <a:cubicBezTo>
                              <a:pt x="9972" y="716"/>
                              <a:pt x="-3935" y="14241"/>
                              <a:pt x="1018" y="30624"/>
                            </a:cubicBezTo>
                            <a:cubicBezTo>
                              <a:pt x="1304" y="31386"/>
                              <a:pt x="1590" y="32148"/>
                              <a:pt x="1876" y="32815"/>
                            </a:cubicBezTo>
                            <a:close/>
                          </a:path>
                        </a:pathLst>
                      </a:custGeom>
                      <a:solidFill>
                        <a:srgbClr val="FFFFFF">
                          <a:alpha val="2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442" name="Freeform: Shape 441">
                        <a:extLst>
                          <a:ext uri="{FF2B5EF4-FFF2-40B4-BE49-F238E27FC236}">
                            <a16:creationId xmlns:a16="http://schemas.microsoft.com/office/drawing/2014/main" id="{A6F70899-280E-7A1B-D36F-D360C043F2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70124" y="3901439"/>
                        <a:ext cx="207359" cy="209264"/>
                      </a:xfrm>
                      <a:custGeom>
                        <a:avLst/>
                        <a:gdLst>
                          <a:gd name="connsiteX0" fmla="*/ 207359 w 207359"/>
                          <a:gd name="connsiteY0" fmla="*/ 126587 h 209264"/>
                          <a:gd name="connsiteX1" fmla="*/ 104870 w 207359"/>
                          <a:gd name="connsiteY1" fmla="*/ 209264 h 209264"/>
                          <a:gd name="connsiteX2" fmla="*/ 0 w 207359"/>
                          <a:gd name="connsiteY2" fmla="*/ 104394 h 209264"/>
                          <a:gd name="connsiteX3" fmla="*/ 94679 w 207359"/>
                          <a:gd name="connsiteY3" fmla="*/ 0 h 209264"/>
                          <a:gd name="connsiteX4" fmla="*/ 36100 w 207359"/>
                          <a:gd name="connsiteY4" fmla="*/ 84868 h 209264"/>
                          <a:gd name="connsiteX5" fmla="*/ 126873 w 207359"/>
                          <a:gd name="connsiteY5" fmla="*/ 175641 h 209264"/>
                          <a:gd name="connsiteX6" fmla="*/ 207359 w 207359"/>
                          <a:gd name="connsiteY6" fmla="*/ 126587 h 2092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07359" h="209264">
                            <a:moveTo>
                              <a:pt x="207359" y="126587"/>
                            </a:moveTo>
                            <a:cubicBezTo>
                              <a:pt x="197263" y="173831"/>
                              <a:pt x="155162" y="209264"/>
                              <a:pt x="104870" y="209264"/>
                            </a:cubicBezTo>
                            <a:cubicBezTo>
                              <a:pt x="46958" y="209264"/>
                              <a:pt x="0" y="162306"/>
                              <a:pt x="0" y="104394"/>
                            </a:cubicBezTo>
                            <a:cubicBezTo>
                              <a:pt x="0" y="49911"/>
                              <a:pt x="41529" y="5144"/>
                              <a:pt x="94679" y="0"/>
                            </a:cubicBezTo>
                            <a:cubicBezTo>
                              <a:pt x="60484" y="12954"/>
                              <a:pt x="36100" y="46006"/>
                              <a:pt x="36100" y="84868"/>
                            </a:cubicBezTo>
                            <a:cubicBezTo>
                              <a:pt x="36100" y="134969"/>
                              <a:pt x="76772" y="175641"/>
                              <a:pt x="126873" y="175641"/>
                            </a:cubicBezTo>
                            <a:cubicBezTo>
                              <a:pt x="161830" y="175546"/>
                              <a:pt x="192310" y="155734"/>
                              <a:pt x="207359" y="126587"/>
                            </a:cubicBezTo>
                            <a:close/>
                          </a:path>
                        </a:pathLst>
                      </a:custGeom>
                      <a:solidFill>
                        <a:srgbClr val="000000">
                          <a:alpha val="15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</p:grpSp>
              <p:grpSp>
                <p:nvGrpSpPr>
                  <p:cNvPr id="429" name="Graphic 6">
                    <a:extLst>
                      <a:ext uri="{FF2B5EF4-FFF2-40B4-BE49-F238E27FC236}">
                        <a16:creationId xmlns:a16="http://schemas.microsoft.com/office/drawing/2014/main" id="{77CD382A-D24D-23CA-27A2-36AF044C94ED}"/>
                      </a:ext>
                    </a:extLst>
                  </p:cNvPr>
                  <p:cNvGrpSpPr/>
                  <p:nvPr/>
                </p:nvGrpSpPr>
                <p:grpSpPr>
                  <a:xfrm>
                    <a:off x="5267324" y="3507754"/>
                    <a:ext cx="928066" cy="846563"/>
                    <a:chOff x="5267324" y="3507754"/>
                    <a:chExt cx="928066" cy="846563"/>
                  </a:xfrm>
                </p:grpSpPr>
                <p:grpSp>
                  <p:nvGrpSpPr>
                    <p:cNvPr id="430" name="Graphic 6">
                      <a:extLst>
                        <a:ext uri="{FF2B5EF4-FFF2-40B4-BE49-F238E27FC236}">
                          <a16:creationId xmlns:a16="http://schemas.microsoft.com/office/drawing/2014/main" id="{F019DB8D-856F-08C5-C0A6-49C7E4C564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39333" y="3507754"/>
                      <a:ext cx="856057" cy="828882"/>
                      <a:chOff x="5339333" y="3507754"/>
                      <a:chExt cx="856057" cy="828882"/>
                    </a:xfrm>
                  </p:grpSpPr>
                  <p:sp>
                    <p:nvSpPr>
                      <p:cNvPr id="432" name="Freeform: Shape 431">
                        <a:extLst>
                          <a:ext uri="{FF2B5EF4-FFF2-40B4-BE49-F238E27FC236}">
                            <a16:creationId xmlns:a16="http://schemas.microsoft.com/office/drawing/2014/main" id="{B64CA759-C23C-9FB6-B1A4-D7C51EEB62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39333" y="3507754"/>
                        <a:ext cx="856057" cy="828882"/>
                      </a:xfrm>
                      <a:custGeom>
                        <a:avLst/>
                        <a:gdLst>
                          <a:gd name="connsiteX0" fmla="*/ 688467 w 856057"/>
                          <a:gd name="connsiteY0" fmla="*/ 625334 h 828882"/>
                          <a:gd name="connsiteX1" fmla="*/ 335661 w 856057"/>
                          <a:gd name="connsiteY1" fmla="*/ 828883 h 828882"/>
                          <a:gd name="connsiteX2" fmla="*/ 401860 w 856057"/>
                          <a:gd name="connsiteY2" fmla="*/ 677435 h 828882"/>
                          <a:gd name="connsiteX3" fmla="*/ 164973 w 856057"/>
                          <a:gd name="connsiteY3" fmla="*/ 267003 h 828882"/>
                          <a:gd name="connsiteX4" fmla="*/ 0 w 856057"/>
                          <a:gd name="connsiteY4" fmla="*/ 249001 h 828882"/>
                          <a:gd name="connsiteX5" fmla="*/ 353378 w 856057"/>
                          <a:gd name="connsiteY5" fmla="*/ 44975 h 828882"/>
                          <a:gd name="connsiteX6" fmla="*/ 811149 w 856057"/>
                          <a:gd name="connsiteY6" fmla="*/ 167562 h 828882"/>
                          <a:gd name="connsiteX7" fmla="*/ 688467 w 856057"/>
                          <a:gd name="connsiteY7" fmla="*/ 625334 h 8288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856057" h="828882">
                            <a:moveTo>
                              <a:pt x="688467" y="625334"/>
                            </a:moveTo>
                            <a:lnTo>
                              <a:pt x="335661" y="828883"/>
                            </a:lnTo>
                            <a:cubicBezTo>
                              <a:pt x="376714" y="803356"/>
                              <a:pt x="401860" y="751159"/>
                              <a:pt x="401860" y="677435"/>
                            </a:cubicBezTo>
                            <a:cubicBezTo>
                              <a:pt x="401860" y="526273"/>
                              <a:pt x="295846" y="342631"/>
                              <a:pt x="164973" y="267003"/>
                            </a:cubicBezTo>
                            <a:cubicBezTo>
                              <a:pt x="100870" y="229951"/>
                              <a:pt x="42672" y="225855"/>
                              <a:pt x="0" y="249001"/>
                            </a:cubicBezTo>
                            <a:lnTo>
                              <a:pt x="353378" y="44975"/>
                            </a:lnTo>
                            <a:cubicBezTo>
                              <a:pt x="513683" y="-47608"/>
                              <a:pt x="718661" y="7351"/>
                              <a:pt x="811149" y="167562"/>
                            </a:cubicBezTo>
                            <a:cubicBezTo>
                              <a:pt x="903637" y="327868"/>
                              <a:pt x="848678" y="532751"/>
                              <a:pt x="688467" y="62533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433" name="Freeform: Shape 432">
                        <a:extLst>
                          <a:ext uri="{FF2B5EF4-FFF2-40B4-BE49-F238E27FC236}">
                            <a16:creationId xmlns:a16="http://schemas.microsoft.com/office/drawing/2014/main" id="{D67BF3AA-39B9-54D9-6669-463EA7B42B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74994" y="3543585"/>
                        <a:ext cx="520396" cy="793051"/>
                      </a:xfrm>
                      <a:custGeom>
                        <a:avLst/>
                        <a:gdLst>
                          <a:gd name="connsiteX0" fmla="*/ 352806 w 520396"/>
                          <a:gd name="connsiteY0" fmla="*/ 589502 h 793051"/>
                          <a:gd name="connsiteX1" fmla="*/ 0 w 520396"/>
                          <a:gd name="connsiteY1" fmla="*/ 793052 h 793051"/>
                          <a:gd name="connsiteX2" fmla="*/ 66199 w 520396"/>
                          <a:gd name="connsiteY2" fmla="*/ 641604 h 793051"/>
                          <a:gd name="connsiteX3" fmla="*/ 9430 w 520396"/>
                          <a:gd name="connsiteY3" fmla="*/ 431006 h 793051"/>
                          <a:gd name="connsiteX4" fmla="*/ 255651 w 520396"/>
                          <a:gd name="connsiteY4" fmla="*/ 290417 h 793051"/>
                          <a:gd name="connsiteX5" fmla="*/ 336042 w 520396"/>
                          <a:gd name="connsiteY5" fmla="*/ 0 h 793051"/>
                          <a:gd name="connsiteX6" fmla="*/ 475488 w 520396"/>
                          <a:gd name="connsiteY6" fmla="*/ 131636 h 793051"/>
                          <a:gd name="connsiteX7" fmla="*/ 352806 w 520396"/>
                          <a:gd name="connsiteY7" fmla="*/ 589502 h 793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520396" h="793051">
                            <a:moveTo>
                              <a:pt x="352806" y="589502"/>
                            </a:moveTo>
                            <a:lnTo>
                              <a:pt x="0" y="793052"/>
                            </a:lnTo>
                            <a:cubicBezTo>
                              <a:pt x="41053" y="767524"/>
                              <a:pt x="66199" y="715328"/>
                              <a:pt x="66199" y="641604"/>
                            </a:cubicBezTo>
                            <a:cubicBezTo>
                              <a:pt x="66199" y="573786"/>
                              <a:pt x="44863" y="499301"/>
                              <a:pt x="9430" y="431006"/>
                            </a:cubicBezTo>
                            <a:cubicBezTo>
                              <a:pt x="105918" y="375190"/>
                              <a:pt x="200025" y="321183"/>
                              <a:pt x="255651" y="290417"/>
                            </a:cubicBezTo>
                            <a:cubicBezTo>
                              <a:pt x="408051" y="206216"/>
                              <a:pt x="408813" y="42005"/>
                              <a:pt x="336042" y="0"/>
                            </a:cubicBezTo>
                            <a:cubicBezTo>
                              <a:pt x="392525" y="28289"/>
                              <a:pt x="441579" y="72866"/>
                              <a:pt x="475488" y="131636"/>
                            </a:cubicBezTo>
                            <a:cubicBezTo>
                              <a:pt x="567976" y="292037"/>
                              <a:pt x="513017" y="496919"/>
                              <a:pt x="352806" y="589502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434" name="Freeform: Shape 433">
                        <a:extLst>
                          <a:ext uri="{FF2B5EF4-FFF2-40B4-BE49-F238E27FC236}">
                            <a16:creationId xmlns:a16="http://schemas.microsoft.com/office/drawing/2014/main" id="{B0FA47AB-11E3-7143-A8A7-5CE22A6D87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4715" y="3680173"/>
                        <a:ext cx="468794" cy="595979"/>
                      </a:xfrm>
                      <a:custGeom>
                        <a:avLst/>
                        <a:gdLst>
                          <a:gd name="connsiteX0" fmla="*/ 291941 w 468794"/>
                          <a:gd name="connsiteY0" fmla="*/ 427387 h 595979"/>
                          <a:gd name="connsiteX1" fmla="*/ 0 w 468794"/>
                          <a:gd name="connsiteY1" fmla="*/ 595979 h 595979"/>
                          <a:gd name="connsiteX2" fmla="*/ 16478 w 468794"/>
                          <a:gd name="connsiteY2" fmla="*/ 505111 h 595979"/>
                          <a:gd name="connsiteX3" fmla="*/ 9430 w 468794"/>
                          <a:gd name="connsiteY3" fmla="*/ 434626 h 595979"/>
                          <a:gd name="connsiteX4" fmla="*/ 224409 w 468794"/>
                          <a:gd name="connsiteY4" fmla="*/ 310515 h 595979"/>
                          <a:gd name="connsiteX5" fmla="*/ 428339 w 468794"/>
                          <a:gd name="connsiteY5" fmla="*/ 0 h 595979"/>
                          <a:gd name="connsiteX6" fmla="*/ 291941 w 468794"/>
                          <a:gd name="connsiteY6" fmla="*/ 427387 h 5959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68794" h="595979">
                            <a:moveTo>
                              <a:pt x="291941" y="427387"/>
                            </a:moveTo>
                            <a:cubicBezTo>
                              <a:pt x="291941" y="427387"/>
                              <a:pt x="233934" y="460820"/>
                              <a:pt x="0" y="595979"/>
                            </a:cubicBezTo>
                            <a:cubicBezTo>
                              <a:pt x="10668" y="571024"/>
                              <a:pt x="16478" y="540544"/>
                              <a:pt x="16478" y="505111"/>
                            </a:cubicBezTo>
                            <a:cubicBezTo>
                              <a:pt x="16478" y="482155"/>
                              <a:pt x="14097" y="458534"/>
                              <a:pt x="9430" y="434626"/>
                            </a:cubicBezTo>
                            <a:cubicBezTo>
                              <a:pt x="85915" y="390525"/>
                              <a:pt x="178594" y="336995"/>
                              <a:pt x="224409" y="310515"/>
                            </a:cubicBezTo>
                            <a:cubicBezTo>
                              <a:pt x="309086" y="261652"/>
                              <a:pt x="497967" y="131540"/>
                              <a:pt x="428339" y="0"/>
                            </a:cubicBezTo>
                            <a:cubicBezTo>
                              <a:pt x="544735" y="208217"/>
                              <a:pt x="381952" y="375380"/>
                              <a:pt x="291941" y="427387"/>
                            </a:cubicBezTo>
                            <a:close/>
                          </a:path>
                        </a:pathLst>
                      </a:custGeom>
                      <a:solidFill>
                        <a:srgbClr val="000000">
                          <a:alpha val="10000"/>
                        </a:srgb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435" name="Freeform: Shape 434">
                        <a:extLst>
                          <a:ext uri="{FF2B5EF4-FFF2-40B4-BE49-F238E27FC236}">
                            <a16:creationId xmlns:a16="http://schemas.microsoft.com/office/drawing/2014/main" id="{56E6D4C2-14A4-1BC0-EAFE-44BBA96813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38298" y="3550171"/>
                        <a:ext cx="663035" cy="266971"/>
                      </a:xfrm>
                      <a:custGeom>
                        <a:avLst/>
                        <a:gdLst>
                          <a:gd name="connsiteX0" fmla="*/ 663035 w 663035"/>
                          <a:gd name="connsiteY0" fmla="*/ 131717 h 266971"/>
                          <a:gd name="connsiteX1" fmla="*/ 325660 w 663035"/>
                          <a:gd name="connsiteY1" fmla="*/ 151052 h 266971"/>
                          <a:gd name="connsiteX2" fmla="*/ 124778 w 663035"/>
                          <a:gd name="connsiteY2" fmla="*/ 266972 h 266971"/>
                          <a:gd name="connsiteX3" fmla="*/ 66008 w 663035"/>
                          <a:gd name="connsiteY3" fmla="*/ 224490 h 266971"/>
                          <a:gd name="connsiteX4" fmla="*/ 0 w 663035"/>
                          <a:gd name="connsiteY4" fmla="*/ 197249 h 266971"/>
                          <a:gd name="connsiteX5" fmla="*/ 264319 w 663035"/>
                          <a:gd name="connsiteY5" fmla="*/ 44658 h 266971"/>
                          <a:gd name="connsiteX6" fmla="*/ 663035 w 663035"/>
                          <a:gd name="connsiteY6" fmla="*/ 131717 h 2669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63035" h="266971">
                            <a:moveTo>
                              <a:pt x="663035" y="131717"/>
                            </a:moveTo>
                            <a:cubicBezTo>
                              <a:pt x="591122" y="17036"/>
                              <a:pt x="402717" y="106571"/>
                              <a:pt x="325660" y="151052"/>
                            </a:cubicBezTo>
                            <a:cubicBezTo>
                              <a:pt x="284702" y="174674"/>
                              <a:pt x="198025" y="224776"/>
                              <a:pt x="124778" y="266972"/>
                            </a:cubicBezTo>
                            <a:cubicBezTo>
                              <a:pt x="105918" y="250589"/>
                              <a:pt x="86296" y="236206"/>
                              <a:pt x="66008" y="224490"/>
                            </a:cubicBezTo>
                            <a:cubicBezTo>
                              <a:pt x="43148" y="211250"/>
                              <a:pt x="20955" y="202202"/>
                              <a:pt x="0" y="197249"/>
                            </a:cubicBezTo>
                            <a:cubicBezTo>
                              <a:pt x="200311" y="81520"/>
                              <a:pt x="264319" y="44658"/>
                              <a:pt x="264319" y="44658"/>
                            </a:cubicBezTo>
                            <a:cubicBezTo>
                              <a:pt x="346138" y="-2586"/>
                              <a:pt x="551974" y="-54878"/>
                              <a:pt x="663035" y="131717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40000"/>
                          <a:lumOff val="60000"/>
                          <a:alpha val="15000"/>
                        </a:schemeClr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431" name="Freeform: Shape 430">
                      <a:extLst>
                        <a:ext uri="{FF2B5EF4-FFF2-40B4-BE49-F238E27FC236}">
                          <a16:creationId xmlns:a16="http://schemas.microsoft.com/office/drawing/2014/main" id="{EA2C2814-D5AB-5D8A-9A59-56894AAB0A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7324" y="3742409"/>
                      <a:ext cx="473868" cy="611908"/>
                    </a:xfrm>
                    <a:custGeom>
                      <a:avLst/>
                      <a:gdLst>
                        <a:gd name="connsiteX0" fmla="*/ 236982 w 473868"/>
                        <a:gd name="connsiteY0" fmla="*/ 32348 h 611908"/>
                        <a:gd name="connsiteX1" fmla="*/ 0 w 473868"/>
                        <a:gd name="connsiteY1" fmla="*/ 169222 h 611908"/>
                        <a:gd name="connsiteX2" fmla="*/ 236982 w 473868"/>
                        <a:gd name="connsiteY2" fmla="*/ 579559 h 611908"/>
                        <a:gd name="connsiteX3" fmla="*/ 473869 w 473868"/>
                        <a:gd name="connsiteY3" fmla="*/ 442780 h 611908"/>
                        <a:gd name="connsiteX4" fmla="*/ 236982 w 473868"/>
                        <a:gd name="connsiteY4" fmla="*/ 32348 h 611908"/>
                        <a:gd name="connsiteX5" fmla="*/ 243173 w 473868"/>
                        <a:gd name="connsiteY5" fmla="*/ 542126 h 611908"/>
                        <a:gd name="connsiteX6" fmla="*/ 35528 w 473868"/>
                        <a:gd name="connsiteY6" fmla="*/ 182462 h 611908"/>
                        <a:gd name="connsiteX7" fmla="*/ 230791 w 473868"/>
                        <a:gd name="connsiteY7" fmla="*/ 69686 h 611908"/>
                        <a:gd name="connsiteX8" fmla="*/ 438436 w 473868"/>
                        <a:gd name="connsiteY8" fmla="*/ 429445 h 611908"/>
                        <a:gd name="connsiteX9" fmla="*/ 243173 w 473868"/>
                        <a:gd name="connsiteY9" fmla="*/ 542126 h 611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73868" h="611908">
                          <a:moveTo>
                            <a:pt x="236982" y="32348"/>
                          </a:moveTo>
                          <a:cubicBezTo>
                            <a:pt x="106108" y="-43186"/>
                            <a:pt x="0" y="18060"/>
                            <a:pt x="0" y="169222"/>
                          </a:cubicBezTo>
                          <a:cubicBezTo>
                            <a:pt x="0" y="320288"/>
                            <a:pt x="106108" y="504026"/>
                            <a:pt x="236982" y="579559"/>
                          </a:cubicBezTo>
                          <a:cubicBezTo>
                            <a:pt x="367855" y="655092"/>
                            <a:pt x="473869" y="593846"/>
                            <a:pt x="473869" y="442780"/>
                          </a:cubicBezTo>
                          <a:cubicBezTo>
                            <a:pt x="473869" y="291618"/>
                            <a:pt x="367855" y="107976"/>
                            <a:pt x="236982" y="32348"/>
                          </a:cubicBezTo>
                          <a:close/>
                          <a:moveTo>
                            <a:pt x="243173" y="542126"/>
                          </a:moveTo>
                          <a:cubicBezTo>
                            <a:pt x="131826" y="473927"/>
                            <a:pt x="38862" y="312859"/>
                            <a:pt x="35528" y="182462"/>
                          </a:cubicBezTo>
                          <a:cubicBezTo>
                            <a:pt x="32004" y="51969"/>
                            <a:pt x="119539" y="1487"/>
                            <a:pt x="230791" y="69686"/>
                          </a:cubicBezTo>
                          <a:cubicBezTo>
                            <a:pt x="342043" y="137885"/>
                            <a:pt x="435102" y="298953"/>
                            <a:pt x="438436" y="429445"/>
                          </a:cubicBezTo>
                          <a:cubicBezTo>
                            <a:pt x="441865" y="559937"/>
                            <a:pt x="354425" y="610420"/>
                            <a:pt x="243173" y="542126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</p:grpSp>
            </p:grpSp>
            <p:grpSp>
              <p:nvGrpSpPr>
                <p:cNvPr id="24" name="Graphic 6">
                  <a:extLst>
                    <a:ext uri="{FF2B5EF4-FFF2-40B4-BE49-F238E27FC236}">
                      <a16:creationId xmlns:a16="http://schemas.microsoft.com/office/drawing/2014/main" id="{DAE054A7-C166-586E-9ABF-B067E0F227D5}"/>
                    </a:ext>
                  </a:extLst>
                </p:cNvPr>
                <p:cNvGrpSpPr/>
                <p:nvPr/>
              </p:nvGrpSpPr>
              <p:grpSpPr>
                <a:xfrm>
                  <a:off x="5006489" y="3626265"/>
                  <a:ext cx="513720" cy="507785"/>
                  <a:chOff x="4891182" y="4110132"/>
                  <a:chExt cx="1022413" cy="1010601"/>
                </a:xfrm>
              </p:grpSpPr>
              <p:grpSp>
                <p:nvGrpSpPr>
                  <p:cNvPr id="484" name="Graphic 6">
                    <a:extLst>
                      <a:ext uri="{FF2B5EF4-FFF2-40B4-BE49-F238E27FC236}">
                        <a16:creationId xmlns:a16="http://schemas.microsoft.com/office/drawing/2014/main" id="{BEE46C50-3919-F022-39BD-5A07F2F58AB0}"/>
                      </a:ext>
                    </a:extLst>
                  </p:cNvPr>
                  <p:cNvGrpSpPr/>
                  <p:nvPr/>
                </p:nvGrpSpPr>
                <p:grpSpPr>
                  <a:xfrm>
                    <a:off x="5036819" y="4110132"/>
                    <a:ext cx="209740" cy="209740"/>
                    <a:chOff x="5036819" y="4110132"/>
                    <a:chExt cx="209740" cy="209740"/>
                  </a:xfrm>
                </p:grpSpPr>
                <p:sp>
                  <p:nvSpPr>
                    <p:cNvPr id="423" name="Freeform: Shape 422">
                      <a:extLst>
                        <a:ext uri="{FF2B5EF4-FFF2-40B4-BE49-F238E27FC236}">
                          <a16:creationId xmlns:a16="http://schemas.microsoft.com/office/drawing/2014/main" id="{25CCB4EB-154F-106B-08A8-1BEFD1F52F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6819" y="4110132"/>
                      <a:ext cx="209740" cy="209740"/>
                    </a:xfrm>
                    <a:custGeom>
                      <a:avLst/>
                      <a:gdLst>
                        <a:gd name="connsiteX0" fmla="*/ 209741 w 209740"/>
                        <a:gd name="connsiteY0" fmla="*/ 104870 h 209740"/>
                        <a:gd name="connsiteX1" fmla="*/ 104870 w 209740"/>
                        <a:gd name="connsiteY1" fmla="*/ 209740 h 209740"/>
                        <a:gd name="connsiteX2" fmla="*/ 0 w 209740"/>
                        <a:gd name="connsiteY2" fmla="*/ 104870 h 209740"/>
                        <a:gd name="connsiteX3" fmla="*/ 104870 w 209740"/>
                        <a:gd name="connsiteY3" fmla="*/ 0 h 209740"/>
                        <a:gd name="connsiteX4" fmla="*/ 209741 w 209740"/>
                        <a:gd name="connsiteY4" fmla="*/ 104870 h 209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0" h="209740">
                          <a:moveTo>
                            <a:pt x="209741" y="104870"/>
                          </a:moveTo>
                          <a:cubicBezTo>
                            <a:pt x="209741" y="162788"/>
                            <a:pt x="162789" y="209740"/>
                            <a:pt x="104870" y="209740"/>
                          </a:cubicBezTo>
                          <a:cubicBezTo>
                            <a:pt x="46952" y="209740"/>
                            <a:pt x="0" y="162788"/>
                            <a:pt x="0" y="104870"/>
                          </a:cubicBezTo>
                          <a:cubicBezTo>
                            <a:pt x="0" y="46952"/>
                            <a:pt x="46952" y="0"/>
                            <a:pt x="104870" y="0"/>
                          </a:cubicBezTo>
                          <a:cubicBezTo>
                            <a:pt x="162789" y="0"/>
                            <a:pt x="209741" y="46952"/>
                            <a:pt x="209741" y="104870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24" name="Freeform: Shape 423">
                      <a:extLst>
                        <a:ext uri="{FF2B5EF4-FFF2-40B4-BE49-F238E27FC236}">
                          <a16:creationId xmlns:a16="http://schemas.microsoft.com/office/drawing/2014/main" id="{1BF78238-2EDB-FAAF-D8C6-B696892CE7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6819" y="4110132"/>
                      <a:ext cx="209740" cy="209740"/>
                    </a:xfrm>
                    <a:custGeom>
                      <a:avLst/>
                      <a:gdLst>
                        <a:gd name="connsiteX0" fmla="*/ 209741 w 209740"/>
                        <a:gd name="connsiteY0" fmla="*/ 104870 h 209740"/>
                        <a:gd name="connsiteX1" fmla="*/ 104870 w 209740"/>
                        <a:gd name="connsiteY1" fmla="*/ 209740 h 209740"/>
                        <a:gd name="connsiteX2" fmla="*/ 0 w 209740"/>
                        <a:gd name="connsiteY2" fmla="*/ 104870 h 209740"/>
                        <a:gd name="connsiteX3" fmla="*/ 104870 w 209740"/>
                        <a:gd name="connsiteY3" fmla="*/ 0 h 209740"/>
                        <a:gd name="connsiteX4" fmla="*/ 209741 w 209740"/>
                        <a:gd name="connsiteY4" fmla="*/ 104870 h 209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0" h="209740">
                          <a:moveTo>
                            <a:pt x="209741" y="104870"/>
                          </a:moveTo>
                          <a:cubicBezTo>
                            <a:pt x="209741" y="162788"/>
                            <a:pt x="162789" y="209740"/>
                            <a:pt x="104870" y="209740"/>
                          </a:cubicBezTo>
                          <a:cubicBezTo>
                            <a:pt x="46952" y="209740"/>
                            <a:pt x="0" y="162788"/>
                            <a:pt x="0" y="104870"/>
                          </a:cubicBezTo>
                          <a:cubicBezTo>
                            <a:pt x="0" y="46952"/>
                            <a:pt x="46952" y="0"/>
                            <a:pt x="104870" y="0"/>
                          </a:cubicBezTo>
                          <a:cubicBezTo>
                            <a:pt x="162789" y="0"/>
                            <a:pt x="209741" y="46952"/>
                            <a:pt x="209741" y="10487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25" name="Freeform: Shape 424">
                      <a:extLst>
                        <a:ext uri="{FF2B5EF4-FFF2-40B4-BE49-F238E27FC236}">
                          <a16:creationId xmlns:a16="http://schemas.microsoft.com/office/drawing/2014/main" id="{224D71B8-9B85-E8B4-0AAF-0F04F2312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25952" y="4133327"/>
                      <a:ext cx="97730" cy="91825"/>
                    </a:xfrm>
                    <a:custGeom>
                      <a:avLst/>
                      <a:gdLst>
                        <a:gd name="connsiteX0" fmla="*/ 1926 w 97730"/>
                        <a:gd name="connsiteY0" fmla="*/ 35193 h 91825"/>
                        <a:gd name="connsiteX1" fmla="*/ 20023 w 97730"/>
                        <a:gd name="connsiteY1" fmla="*/ 55577 h 91825"/>
                        <a:gd name="connsiteX2" fmla="*/ 45836 w 97730"/>
                        <a:gd name="connsiteY2" fmla="*/ 71293 h 91825"/>
                        <a:gd name="connsiteX3" fmla="*/ 88508 w 97730"/>
                        <a:gd name="connsiteY3" fmla="*/ 89867 h 91825"/>
                        <a:gd name="connsiteX4" fmla="*/ 93652 w 97730"/>
                        <a:gd name="connsiteY4" fmla="*/ 47576 h 91825"/>
                        <a:gd name="connsiteX5" fmla="*/ 66696 w 97730"/>
                        <a:gd name="connsiteY5" fmla="*/ 12714 h 91825"/>
                        <a:gd name="connsiteX6" fmla="*/ 27358 w 97730"/>
                        <a:gd name="connsiteY6" fmla="*/ 46 h 91825"/>
                        <a:gd name="connsiteX7" fmla="*/ 1069 w 97730"/>
                        <a:gd name="connsiteY7" fmla="*/ 32812 h 91825"/>
                        <a:gd name="connsiteX8" fmla="*/ 1926 w 97730"/>
                        <a:gd name="connsiteY8" fmla="*/ 35193 h 91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7730" h="91825">
                          <a:moveTo>
                            <a:pt x="1926" y="35193"/>
                          </a:moveTo>
                          <a:cubicBezTo>
                            <a:pt x="5260" y="43671"/>
                            <a:pt x="12404" y="50433"/>
                            <a:pt x="20023" y="55577"/>
                          </a:cubicBezTo>
                          <a:cubicBezTo>
                            <a:pt x="28405" y="61197"/>
                            <a:pt x="37645" y="65388"/>
                            <a:pt x="45836" y="71293"/>
                          </a:cubicBezTo>
                          <a:cubicBezTo>
                            <a:pt x="56504" y="78818"/>
                            <a:pt x="73840" y="97963"/>
                            <a:pt x="88508" y="89867"/>
                          </a:cubicBezTo>
                          <a:cubicBezTo>
                            <a:pt x="101938" y="82532"/>
                            <a:pt x="97938" y="59292"/>
                            <a:pt x="93652" y="47576"/>
                          </a:cubicBezTo>
                          <a:cubicBezTo>
                            <a:pt x="88508" y="33574"/>
                            <a:pt x="78126" y="21668"/>
                            <a:pt x="66696" y="12714"/>
                          </a:cubicBezTo>
                          <a:cubicBezTo>
                            <a:pt x="56028" y="4237"/>
                            <a:pt x="40979" y="-525"/>
                            <a:pt x="27358" y="46"/>
                          </a:cubicBezTo>
                          <a:cubicBezTo>
                            <a:pt x="10689" y="713"/>
                            <a:pt x="-4170" y="15191"/>
                            <a:pt x="1069" y="32812"/>
                          </a:cubicBezTo>
                          <a:cubicBezTo>
                            <a:pt x="1354" y="33669"/>
                            <a:pt x="1640" y="34431"/>
                            <a:pt x="1926" y="3519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26" name="Freeform: Shape 425">
                      <a:extLst>
                        <a:ext uri="{FF2B5EF4-FFF2-40B4-BE49-F238E27FC236}">
                          <a16:creationId xmlns:a16="http://schemas.microsoft.com/office/drawing/2014/main" id="{D832006D-9AC9-288D-6386-18A8E2B8BF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6819" y="4110608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1" y="175641"/>
                            <a:pt x="126873" y="175641"/>
                          </a:cubicBezTo>
                          <a:cubicBezTo>
                            <a:pt x="161830" y="175546"/>
                            <a:pt x="192310" y="155638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5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85" name="Graphic 6">
                    <a:extLst>
                      <a:ext uri="{FF2B5EF4-FFF2-40B4-BE49-F238E27FC236}">
                        <a16:creationId xmlns:a16="http://schemas.microsoft.com/office/drawing/2014/main" id="{DD16C22B-B6B3-0225-E9B4-5AB8A4D4F138}"/>
                      </a:ext>
                    </a:extLst>
                  </p:cNvPr>
                  <p:cNvGrpSpPr/>
                  <p:nvPr/>
                </p:nvGrpSpPr>
                <p:grpSpPr>
                  <a:xfrm>
                    <a:off x="5190553" y="4233385"/>
                    <a:ext cx="209740" cy="209741"/>
                    <a:chOff x="5190553" y="4233385"/>
                    <a:chExt cx="209740" cy="209741"/>
                  </a:xfrm>
                </p:grpSpPr>
                <p:sp>
                  <p:nvSpPr>
                    <p:cNvPr id="420" name="Freeform: Shape 419">
                      <a:extLst>
                        <a:ext uri="{FF2B5EF4-FFF2-40B4-BE49-F238E27FC236}">
                          <a16:creationId xmlns:a16="http://schemas.microsoft.com/office/drawing/2014/main" id="{144AE8E8-7678-DEFD-7283-DB6B557289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0553" y="4233385"/>
                      <a:ext cx="209740" cy="209740"/>
                    </a:xfrm>
                    <a:custGeom>
                      <a:avLst/>
                      <a:gdLst>
                        <a:gd name="connsiteX0" fmla="*/ 209741 w 209740"/>
                        <a:gd name="connsiteY0" fmla="*/ 104870 h 209740"/>
                        <a:gd name="connsiteX1" fmla="*/ 104870 w 209740"/>
                        <a:gd name="connsiteY1" fmla="*/ 209741 h 209740"/>
                        <a:gd name="connsiteX2" fmla="*/ 0 w 209740"/>
                        <a:gd name="connsiteY2" fmla="*/ 104870 h 209740"/>
                        <a:gd name="connsiteX3" fmla="*/ 104870 w 209740"/>
                        <a:gd name="connsiteY3" fmla="*/ 0 h 209740"/>
                        <a:gd name="connsiteX4" fmla="*/ 209741 w 209740"/>
                        <a:gd name="connsiteY4" fmla="*/ 104870 h 209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0" h="209740">
                          <a:moveTo>
                            <a:pt x="209741" y="104870"/>
                          </a:moveTo>
                          <a:cubicBezTo>
                            <a:pt x="209741" y="162788"/>
                            <a:pt x="162788" y="209741"/>
                            <a:pt x="104870" y="209741"/>
                          </a:cubicBezTo>
                          <a:cubicBezTo>
                            <a:pt x="46952" y="209741"/>
                            <a:pt x="0" y="162788"/>
                            <a:pt x="0" y="104870"/>
                          </a:cubicBezTo>
                          <a:cubicBezTo>
                            <a:pt x="0" y="46952"/>
                            <a:pt x="46952" y="0"/>
                            <a:pt x="104870" y="0"/>
                          </a:cubicBezTo>
                          <a:cubicBezTo>
                            <a:pt x="162789" y="0"/>
                            <a:pt x="209741" y="46952"/>
                            <a:pt x="209741" y="104870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21" name="Freeform: Shape 420">
                      <a:extLst>
                        <a:ext uri="{FF2B5EF4-FFF2-40B4-BE49-F238E27FC236}">
                          <a16:creationId xmlns:a16="http://schemas.microsoft.com/office/drawing/2014/main" id="{85E2EF1F-C5C3-D145-C183-7E89B4EF04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3832" y="4257816"/>
                      <a:ext cx="91381" cy="85742"/>
                    </a:xfrm>
                    <a:custGeom>
                      <a:avLst/>
                      <a:gdLst>
                        <a:gd name="connsiteX0" fmla="*/ 1876 w 91381"/>
                        <a:gd name="connsiteY0" fmla="*/ 32815 h 85742"/>
                        <a:gd name="connsiteX1" fmla="*/ 18830 w 91381"/>
                        <a:gd name="connsiteY1" fmla="*/ 51865 h 85742"/>
                        <a:gd name="connsiteX2" fmla="*/ 42928 w 91381"/>
                        <a:gd name="connsiteY2" fmla="*/ 66533 h 85742"/>
                        <a:gd name="connsiteX3" fmla="*/ 82743 w 91381"/>
                        <a:gd name="connsiteY3" fmla="*/ 83964 h 85742"/>
                        <a:gd name="connsiteX4" fmla="*/ 87505 w 91381"/>
                        <a:gd name="connsiteY4" fmla="*/ 44435 h 85742"/>
                        <a:gd name="connsiteX5" fmla="*/ 62359 w 91381"/>
                        <a:gd name="connsiteY5" fmla="*/ 11860 h 85742"/>
                        <a:gd name="connsiteX6" fmla="*/ 25593 w 91381"/>
                        <a:gd name="connsiteY6" fmla="*/ 49 h 85742"/>
                        <a:gd name="connsiteX7" fmla="*/ 1018 w 91381"/>
                        <a:gd name="connsiteY7" fmla="*/ 30624 h 85742"/>
                        <a:gd name="connsiteX8" fmla="*/ 1876 w 91381"/>
                        <a:gd name="connsiteY8" fmla="*/ 32815 h 857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1381" h="85742">
                          <a:moveTo>
                            <a:pt x="1876" y="32815"/>
                          </a:moveTo>
                          <a:cubicBezTo>
                            <a:pt x="5019" y="40721"/>
                            <a:pt x="11686" y="47007"/>
                            <a:pt x="18830" y="51865"/>
                          </a:cubicBezTo>
                          <a:cubicBezTo>
                            <a:pt x="26641" y="57104"/>
                            <a:pt x="35308" y="61104"/>
                            <a:pt x="42928" y="66533"/>
                          </a:cubicBezTo>
                          <a:cubicBezTo>
                            <a:pt x="52834" y="73582"/>
                            <a:pt x="69122" y="91394"/>
                            <a:pt x="82743" y="83964"/>
                          </a:cubicBezTo>
                          <a:cubicBezTo>
                            <a:pt x="95316" y="77106"/>
                            <a:pt x="91601" y="55389"/>
                            <a:pt x="87505" y="44435"/>
                          </a:cubicBezTo>
                          <a:cubicBezTo>
                            <a:pt x="82648" y="31386"/>
                            <a:pt x="72932" y="20242"/>
                            <a:pt x="62359" y="11860"/>
                          </a:cubicBezTo>
                          <a:cubicBezTo>
                            <a:pt x="52358" y="3954"/>
                            <a:pt x="38261" y="-523"/>
                            <a:pt x="25593" y="49"/>
                          </a:cubicBezTo>
                          <a:cubicBezTo>
                            <a:pt x="9972" y="716"/>
                            <a:pt x="-3935" y="14241"/>
                            <a:pt x="1018" y="30624"/>
                          </a:cubicBezTo>
                          <a:cubicBezTo>
                            <a:pt x="1304" y="31386"/>
                            <a:pt x="1590" y="32053"/>
                            <a:pt x="1876" y="32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22" name="Freeform: Shape 421">
                      <a:extLst>
                        <a:ext uri="{FF2B5EF4-FFF2-40B4-BE49-F238E27FC236}">
                          <a16:creationId xmlns:a16="http://schemas.microsoft.com/office/drawing/2014/main" id="{017050CC-135F-8DE3-CF72-AB7A4FBCFD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0648" y="4233862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1" y="175641"/>
                            <a:pt x="126873" y="175641"/>
                          </a:cubicBezTo>
                          <a:cubicBezTo>
                            <a:pt x="161830" y="175546"/>
                            <a:pt x="192215" y="155638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1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86" name="Graphic 6">
                    <a:extLst>
                      <a:ext uri="{FF2B5EF4-FFF2-40B4-BE49-F238E27FC236}">
                        <a16:creationId xmlns:a16="http://schemas.microsoft.com/office/drawing/2014/main" id="{B546B959-CB5F-0F3C-9DB8-88626057C3A8}"/>
                      </a:ext>
                    </a:extLst>
                  </p:cNvPr>
                  <p:cNvGrpSpPr/>
                  <p:nvPr/>
                </p:nvGrpSpPr>
                <p:grpSpPr>
                  <a:xfrm>
                    <a:off x="5701378" y="4477035"/>
                    <a:ext cx="212217" cy="212216"/>
                    <a:chOff x="5701378" y="4477035"/>
                    <a:chExt cx="212217" cy="212216"/>
                  </a:xfrm>
                </p:grpSpPr>
                <p:sp>
                  <p:nvSpPr>
                    <p:cNvPr id="417" name="Freeform: Shape 416">
                      <a:extLst>
                        <a:ext uri="{FF2B5EF4-FFF2-40B4-BE49-F238E27FC236}">
                          <a16:creationId xmlns:a16="http://schemas.microsoft.com/office/drawing/2014/main" id="{769E8EDE-9C4E-4B6F-9C45-B9EE5B626A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1378" y="4477035"/>
                      <a:ext cx="212217" cy="212216"/>
                    </a:xfrm>
                    <a:custGeom>
                      <a:avLst/>
                      <a:gdLst>
                        <a:gd name="connsiteX0" fmla="*/ 212217 w 212217"/>
                        <a:gd name="connsiteY0" fmla="*/ 106109 h 212216"/>
                        <a:gd name="connsiteX1" fmla="*/ 106109 w 212217"/>
                        <a:gd name="connsiteY1" fmla="*/ 212217 h 212216"/>
                        <a:gd name="connsiteX2" fmla="*/ 0 w 212217"/>
                        <a:gd name="connsiteY2" fmla="*/ 106109 h 212216"/>
                        <a:gd name="connsiteX3" fmla="*/ 106109 w 212217"/>
                        <a:gd name="connsiteY3" fmla="*/ 0 h 212216"/>
                        <a:gd name="connsiteX4" fmla="*/ 212217 w 212217"/>
                        <a:gd name="connsiteY4" fmla="*/ 106109 h 212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17" h="212216">
                          <a:moveTo>
                            <a:pt x="212217" y="106109"/>
                          </a:moveTo>
                          <a:cubicBezTo>
                            <a:pt x="212217" y="164711"/>
                            <a:pt x="164711" y="212217"/>
                            <a:pt x="106109" y="212217"/>
                          </a:cubicBezTo>
                          <a:cubicBezTo>
                            <a:pt x="47506" y="212217"/>
                            <a:pt x="0" y="164711"/>
                            <a:pt x="0" y="106109"/>
                          </a:cubicBezTo>
                          <a:cubicBezTo>
                            <a:pt x="0" y="47506"/>
                            <a:pt x="47506" y="0"/>
                            <a:pt x="106109" y="0"/>
                          </a:cubicBezTo>
                          <a:cubicBezTo>
                            <a:pt x="164711" y="0"/>
                            <a:pt x="212217" y="47506"/>
                            <a:pt x="212217" y="106109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18" name="Freeform: Shape 417">
                      <a:extLst>
                        <a:ext uri="{FF2B5EF4-FFF2-40B4-BE49-F238E27FC236}">
                          <a16:creationId xmlns:a16="http://schemas.microsoft.com/office/drawing/2014/main" id="{A8FC72F7-DDBE-7630-0A39-DE3A353249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1378" y="4477035"/>
                      <a:ext cx="212217" cy="212216"/>
                    </a:xfrm>
                    <a:custGeom>
                      <a:avLst/>
                      <a:gdLst>
                        <a:gd name="connsiteX0" fmla="*/ 212217 w 212217"/>
                        <a:gd name="connsiteY0" fmla="*/ 106109 h 212216"/>
                        <a:gd name="connsiteX1" fmla="*/ 106109 w 212217"/>
                        <a:gd name="connsiteY1" fmla="*/ 212217 h 212216"/>
                        <a:gd name="connsiteX2" fmla="*/ 0 w 212217"/>
                        <a:gd name="connsiteY2" fmla="*/ 106109 h 212216"/>
                        <a:gd name="connsiteX3" fmla="*/ 106109 w 212217"/>
                        <a:gd name="connsiteY3" fmla="*/ 0 h 212216"/>
                        <a:gd name="connsiteX4" fmla="*/ 212217 w 212217"/>
                        <a:gd name="connsiteY4" fmla="*/ 106109 h 212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17" h="212216">
                          <a:moveTo>
                            <a:pt x="212217" y="106109"/>
                          </a:moveTo>
                          <a:cubicBezTo>
                            <a:pt x="212217" y="164711"/>
                            <a:pt x="164711" y="212217"/>
                            <a:pt x="106109" y="212217"/>
                          </a:cubicBezTo>
                          <a:cubicBezTo>
                            <a:pt x="47506" y="212217"/>
                            <a:pt x="0" y="164711"/>
                            <a:pt x="0" y="106109"/>
                          </a:cubicBezTo>
                          <a:cubicBezTo>
                            <a:pt x="0" y="47506"/>
                            <a:pt x="47506" y="0"/>
                            <a:pt x="106109" y="0"/>
                          </a:cubicBezTo>
                          <a:cubicBezTo>
                            <a:pt x="164711" y="0"/>
                            <a:pt x="212217" y="47506"/>
                            <a:pt x="212217" y="106109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1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19" name="Freeform: Shape 418">
                      <a:extLst>
                        <a:ext uri="{FF2B5EF4-FFF2-40B4-BE49-F238E27FC236}">
                          <a16:creationId xmlns:a16="http://schemas.microsoft.com/office/drawing/2014/main" id="{A44B56AC-08D6-480E-9898-D39DD75580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5806" y="4501846"/>
                      <a:ext cx="92317" cy="86624"/>
                    </a:xfrm>
                    <a:custGeom>
                      <a:avLst/>
                      <a:gdLst>
                        <a:gd name="connsiteX0" fmla="*/ 1775 w 92317"/>
                        <a:gd name="connsiteY0" fmla="*/ 33100 h 86624"/>
                        <a:gd name="connsiteX1" fmla="*/ 18920 w 92317"/>
                        <a:gd name="connsiteY1" fmla="*/ 52341 h 86624"/>
                        <a:gd name="connsiteX2" fmla="*/ 43304 w 92317"/>
                        <a:gd name="connsiteY2" fmla="*/ 67200 h 86624"/>
                        <a:gd name="connsiteX3" fmla="*/ 83594 w 92317"/>
                        <a:gd name="connsiteY3" fmla="*/ 84821 h 86624"/>
                        <a:gd name="connsiteX4" fmla="*/ 88452 w 92317"/>
                        <a:gd name="connsiteY4" fmla="*/ 44912 h 86624"/>
                        <a:gd name="connsiteX5" fmla="*/ 63021 w 92317"/>
                        <a:gd name="connsiteY5" fmla="*/ 11955 h 86624"/>
                        <a:gd name="connsiteX6" fmla="*/ 25873 w 92317"/>
                        <a:gd name="connsiteY6" fmla="*/ 49 h 86624"/>
                        <a:gd name="connsiteX7" fmla="*/ 1013 w 92317"/>
                        <a:gd name="connsiteY7" fmla="*/ 31005 h 86624"/>
                        <a:gd name="connsiteX8" fmla="*/ 1775 w 92317"/>
                        <a:gd name="connsiteY8" fmla="*/ 33100 h 86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317" h="86624">
                          <a:moveTo>
                            <a:pt x="1775" y="33100"/>
                          </a:moveTo>
                          <a:cubicBezTo>
                            <a:pt x="4918" y="41102"/>
                            <a:pt x="11681" y="47483"/>
                            <a:pt x="18920" y="52341"/>
                          </a:cubicBezTo>
                          <a:cubicBezTo>
                            <a:pt x="26826" y="57675"/>
                            <a:pt x="35589" y="61675"/>
                            <a:pt x="43304" y="67200"/>
                          </a:cubicBezTo>
                          <a:cubicBezTo>
                            <a:pt x="53305" y="74344"/>
                            <a:pt x="69783" y="92346"/>
                            <a:pt x="83594" y="84821"/>
                          </a:cubicBezTo>
                          <a:cubicBezTo>
                            <a:pt x="96263" y="77868"/>
                            <a:pt x="92548" y="55865"/>
                            <a:pt x="88452" y="44912"/>
                          </a:cubicBezTo>
                          <a:cubicBezTo>
                            <a:pt x="83594" y="31672"/>
                            <a:pt x="73784" y="20432"/>
                            <a:pt x="63021" y="11955"/>
                          </a:cubicBezTo>
                          <a:cubicBezTo>
                            <a:pt x="52924" y="3954"/>
                            <a:pt x="38636" y="-523"/>
                            <a:pt x="25873" y="49"/>
                          </a:cubicBezTo>
                          <a:cubicBezTo>
                            <a:pt x="10061" y="715"/>
                            <a:pt x="-3940" y="14336"/>
                            <a:pt x="1013" y="31005"/>
                          </a:cubicBezTo>
                          <a:cubicBezTo>
                            <a:pt x="1203" y="31577"/>
                            <a:pt x="1489" y="32338"/>
                            <a:pt x="1775" y="33100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6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87" name="Graphic 6">
                    <a:extLst>
                      <a:ext uri="{FF2B5EF4-FFF2-40B4-BE49-F238E27FC236}">
                        <a16:creationId xmlns:a16="http://schemas.microsoft.com/office/drawing/2014/main" id="{8CDFA61B-7132-C1F1-11DA-68D220FB9FEA}"/>
                      </a:ext>
                    </a:extLst>
                  </p:cNvPr>
                  <p:cNvGrpSpPr/>
                  <p:nvPr/>
                </p:nvGrpSpPr>
                <p:grpSpPr>
                  <a:xfrm>
                    <a:off x="5462301" y="4837789"/>
                    <a:ext cx="212333" cy="212220"/>
                    <a:chOff x="5462301" y="4837789"/>
                    <a:chExt cx="212333" cy="212220"/>
                  </a:xfrm>
                </p:grpSpPr>
                <p:sp>
                  <p:nvSpPr>
                    <p:cNvPr id="510" name="Freeform: Shape 509">
                      <a:extLst>
                        <a:ext uri="{FF2B5EF4-FFF2-40B4-BE49-F238E27FC236}">
                          <a16:creationId xmlns:a16="http://schemas.microsoft.com/office/drawing/2014/main" id="{B4178B1A-8CA6-FBF3-5E1D-30E8FE82D50C}"/>
                        </a:ext>
                      </a:extLst>
                    </p:cNvPr>
                    <p:cNvSpPr/>
                    <p:nvPr/>
                  </p:nvSpPr>
                  <p:spPr>
                    <a:xfrm rot="-4846898">
                      <a:off x="5462414" y="4837789"/>
                      <a:ext cx="212220" cy="212220"/>
                    </a:xfrm>
                    <a:custGeom>
                      <a:avLst/>
                      <a:gdLst>
                        <a:gd name="connsiteX0" fmla="*/ 212220 w 212220"/>
                        <a:gd name="connsiteY0" fmla="*/ 106110 h 212220"/>
                        <a:gd name="connsiteX1" fmla="*/ 106110 w 212220"/>
                        <a:gd name="connsiteY1" fmla="*/ 212220 h 212220"/>
                        <a:gd name="connsiteX2" fmla="*/ 0 w 212220"/>
                        <a:gd name="connsiteY2" fmla="*/ 106110 h 212220"/>
                        <a:gd name="connsiteX3" fmla="*/ 106110 w 212220"/>
                        <a:gd name="connsiteY3" fmla="*/ 0 h 212220"/>
                        <a:gd name="connsiteX4" fmla="*/ 212220 w 212220"/>
                        <a:gd name="connsiteY4" fmla="*/ 106110 h 212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20" h="212220">
                          <a:moveTo>
                            <a:pt x="212220" y="106110"/>
                          </a:moveTo>
                          <a:cubicBezTo>
                            <a:pt x="212220" y="164713"/>
                            <a:pt x="164713" y="212220"/>
                            <a:pt x="106110" y="212220"/>
                          </a:cubicBezTo>
                          <a:cubicBezTo>
                            <a:pt x="47507" y="212220"/>
                            <a:pt x="0" y="164713"/>
                            <a:pt x="0" y="106110"/>
                          </a:cubicBezTo>
                          <a:cubicBezTo>
                            <a:pt x="0" y="47507"/>
                            <a:pt x="47507" y="0"/>
                            <a:pt x="106110" y="0"/>
                          </a:cubicBezTo>
                          <a:cubicBezTo>
                            <a:pt x="164713" y="0"/>
                            <a:pt x="212220" y="47507"/>
                            <a:pt x="212220" y="106110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1" name="Freeform: Shape 510">
                      <a:extLst>
                        <a:ext uri="{FF2B5EF4-FFF2-40B4-BE49-F238E27FC236}">
                          <a16:creationId xmlns:a16="http://schemas.microsoft.com/office/drawing/2014/main" id="{7654B380-C608-EAA9-8BBE-8F7AB81F5ECA}"/>
                        </a:ext>
                      </a:extLst>
                    </p:cNvPr>
                    <p:cNvSpPr/>
                    <p:nvPr/>
                  </p:nvSpPr>
                  <p:spPr>
                    <a:xfrm rot="-4846898">
                      <a:off x="5462414" y="4837789"/>
                      <a:ext cx="212220" cy="212220"/>
                    </a:xfrm>
                    <a:custGeom>
                      <a:avLst/>
                      <a:gdLst>
                        <a:gd name="connsiteX0" fmla="*/ 212220 w 212220"/>
                        <a:gd name="connsiteY0" fmla="*/ 106110 h 212220"/>
                        <a:gd name="connsiteX1" fmla="*/ 106110 w 212220"/>
                        <a:gd name="connsiteY1" fmla="*/ 212220 h 212220"/>
                        <a:gd name="connsiteX2" fmla="*/ 0 w 212220"/>
                        <a:gd name="connsiteY2" fmla="*/ 106110 h 212220"/>
                        <a:gd name="connsiteX3" fmla="*/ 106110 w 212220"/>
                        <a:gd name="connsiteY3" fmla="*/ 0 h 212220"/>
                        <a:gd name="connsiteX4" fmla="*/ 212220 w 212220"/>
                        <a:gd name="connsiteY4" fmla="*/ 106110 h 212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20" h="212220">
                          <a:moveTo>
                            <a:pt x="212220" y="106110"/>
                          </a:moveTo>
                          <a:cubicBezTo>
                            <a:pt x="212220" y="164713"/>
                            <a:pt x="164713" y="212220"/>
                            <a:pt x="106110" y="212220"/>
                          </a:cubicBezTo>
                          <a:cubicBezTo>
                            <a:pt x="47507" y="212220"/>
                            <a:pt x="0" y="164713"/>
                            <a:pt x="0" y="106110"/>
                          </a:cubicBezTo>
                          <a:cubicBezTo>
                            <a:pt x="0" y="47507"/>
                            <a:pt x="47507" y="0"/>
                            <a:pt x="106110" y="0"/>
                          </a:cubicBezTo>
                          <a:cubicBezTo>
                            <a:pt x="164713" y="0"/>
                            <a:pt x="212220" y="47507"/>
                            <a:pt x="212220" y="106110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1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192" name="Freeform: Shape 191">
                      <a:extLst>
                        <a:ext uri="{FF2B5EF4-FFF2-40B4-BE49-F238E27FC236}">
                          <a16:creationId xmlns:a16="http://schemas.microsoft.com/office/drawing/2014/main" id="{985F0D3B-C12D-7C94-E2F6-DAF5946F26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6824" y="4862653"/>
                      <a:ext cx="92317" cy="86625"/>
                    </a:xfrm>
                    <a:custGeom>
                      <a:avLst/>
                      <a:gdLst>
                        <a:gd name="connsiteX0" fmla="*/ 1775 w 92317"/>
                        <a:gd name="connsiteY0" fmla="*/ 33101 h 86625"/>
                        <a:gd name="connsiteX1" fmla="*/ 18920 w 92317"/>
                        <a:gd name="connsiteY1" fmla="*/ 52341 h 86625"/>
                        <a:gd name="connsiteX2" fmla="*/ 43304 w 92317"/>
                        <a:gd name="connsiteY2" fmla="*/ 67200 h 86625"/>
                        <a:gd name="connsiteX3" fmla="*/ 83595 w 92317"/>
                        <a:gd name="connsiteY3" fmla="*/ 84822 h 86625"/>
                        <a:gd name="connsiteX4" fmla="*/ 88452 w 92317"/>
                        <a:gd name="connsiteY4" fmla="*/ 44912 h 86625"/>
                        <a:gd name="connsiteX5" fmla="*/ 63020 w 92317"/>
                        <a:gd name="connsiteY5" fmla="*/ 11955 h 86625"/>
                        <a:gd name="connsiteX6" fmla="*/ 25873 w 92317"/>
                        <a:gd name="connsiteY6" fmla="*/ 49 h 86625"/>
                        <a:gd name="connsiteX7" fmla="*/ 1013 w 92317"/>
                        <a:gd name="connsiteY7" fmla="*/ 31005 h 86625"/>
                        <a:gd name="connsiteX8" fmla="*/ 1775 w 92317"/>
                        <a:gd name="connsiteY8" fmla="*/ 33101 h 8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317" h="86625">
                          <a:moveTo>
                            <a:pt x="1775" y="33101"/>
                          </a:moveTo>
                          <a:cubicBezTo>
                            <a:pt x="4918" y="41102"/>
                            <a:pt x="11681" y="47483"/>
                            <a:pt x="18920" y="52341"/>
                          </a:cubicBezTo>
                          <a:cubicBezTo>
                            <a:pt x="26826" y="57675"/>
                            <a:pt x="35589" y="61676"/>
                            <a:pt x="43304" y="67200"/>
                          </a:cubicBezTo>
                          <a:cubicBezTo>
                            <a:pt x="53305" y="74344"/>
                            <a:pt x="69783" y="92346"/>
                            <a:pt x="83595" y="84822"/>
                          </a:cubicBezTo>
                          <a:cubicBezTo>
                            <a:pt x="96263" y="77868"/>
                            <a:pt x="92548" y="55865"/>
                            <a:pt x="88452" y="44912"/>
                          </a:cubicBezTo>
                          <a:cubicBezTo>
                            <a:pt x="83595" y="31672"/>
                            <a:pt x="73784" y="20432"/>
                            <a:pt x="63020" y="11955"/>
                          </a:cubicBezTo>
                          <a:cubicBezTo>
                            <a:pt x="52924" y="3954"/>
                            <a:pt x="38637" y="-523"/>
                            <a:pt x="25873" y="49"/>
                          </a:cubicBezTo>
                          <a:cubicBezTo>
                            <a:pt x="10062" y="716"/>
                            <a:pt x="-3940" y="14336"/>
                            <a:pt x="1013" y="31005"/>
                          </a:cubicBezTo>
                          <a:cubicBezTo>
                            <a:pt x="1203" y="31577"/>
                            <a:pt x="1489" y="32339"/>
                            <a:pt x="1775" y="33101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6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193" name="Freeform: Shape 192">
                      <a:extLst>
                        <a:ext uri="{FF2B5EF4-FFF2-40B4-BE49-F238E27FC236}">
                          <a16:creationId xmlns:a16="http://schemas.microsoft.com/office/drawing/2014/main" id="{CB584F8B-8AAA-6E1B-6D51-6A201DDAA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2301" y="4838223"/>
                      <a:ext cx="209835" cy="211740"/>
                    </a:xfrm>
                    <a:custGeom>
                      <a:avLst/>
                      <a:gdLst>
                        <a:gd name="connsiteX0" fmla="*/ 209836 w 209835"/>
                        <a:gd name="connsiteY0" fmla="*/ 128111 h 211740"/>
                        <a:gd name="connsiteX1" fmla="*/ 106108 w 209835"/>
                        <a:gd name="connsiteY1" fmla="*/ 211741 h 211740"/>
                        <a:gd name="connsiteX2" fmla="*/ 0 w 209835"/>
                        <a:gd name="connsiteY2" fmla="*/ 105632 h 211740"/>
                        <a:gd name="connsiteX3" fmla="*/ 95821 w 209835"/>
                        <a:gd name="connsiteY3" fmla="*/ 0 h 211740"/>
                        <a:gd name="connsiteX4" fmla="*/ 36576 w 209835"/>
                        <a:gd name="connsiteY4" fmla="*/ 85820 h 211740"/>
                        <a:gd name="connsiteX5" fmla="*/ 128302 w 209835"/>
                        <a:gd name="connsiteY5" fmla="*/ 177546 h 211740"/>
                        <a:gd name="connsiteX6" fmla="*/ 209836 w 209835"/>
                        <a:gd name="connsiteY6" fmla="*/ 128111 h 211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9835" h="211740">
                          <a:moveTo>
                            <a:pt x="209836" y="128111"/>
                          </a:moveTo>
                          <a:cubicBezTo>
                            <a:pt x="199549" y="175927"/>
                            <a:pt x="157067" y="211741"/>
                            <a:pt x="106108" y="211741"/>
                          </a:cubicBezTo>
                          <a:cubicBezTo>
                            <a:pt x="47530" y="211741"/>
                            <a:pt x="0" y="164211"/>
                            <a:pt x="0" y="105632"/>
                          </a:cubicBezTo>
                          <a:cubicBezTo>
                            <a:pt x="0" y="50578"/>
                            <a:pt x="42005" y="5239"/>
                            <a:pt x="95821" y="0"/>
                          </a:cubicBezTo>
                          <a:cubicBezTo>
                            <a:pt x="61246" y="13144"/>
                            <a:pt x="36576" y="46577"/>
                            <a:pt x="36576" y="85820"/>
                          </a:cubicBezTo>
                          <a:cubicBezTo>
                            <a:pt x="36576" y="136493"/>
                            <a:pt x="77724" y="177546"/>
                            <a:pt x="128302" y="177546"/>
                          </a:cubicBezTo>
                          <a:cubicBezTo>
                            <a:pt x="163830" y="177641"/>
                            <a:pt x="194596" y="157543"/>
                            <a:pt x="209836" y="128111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88" name="Graphic 6">
                    <a:extLst>
                      <a:ext uri="{FF2B5EF4-FFF2-40B4-BE49-F238E27FC236}">
                        <a16:creationId xmlns:a16="http://schemas.microsoft.com/office/drawing/2014/main" id="{9ECDC19F-6D40-FB52-1D4F-9FCD350A2C90}"/>
                      </a:ext>
                    </a:extLst>
                  </p:cNvPr>
                  <p:cNvGrpSpPr/>
                  <p:nvPr/>
                </p:nvGrpSpPr>
                <p:grpSpPr>
                  <a:xfrm>
                    <a:off x="5185502" y="4584618"/>
                    <a:ext cx="209745" cy="209745"/>
                    <a:chOff x="5185502" y="4584618"/>
                    <a:chExt cx="209745" cy="209745"/>
                  </a:xfrm>
                </p:grpSpPr>
                <p:sp>
                  <p:nvSpPr>
                    <p:cNvPr id="506" name="Freeform: Shape 505">
                      <a:extLst>
                        <a:ext uri="{FF2B5EF4-FFF2-40B4-BE49-F238E27FC236}">
                          <a16:creationId xmlns:a16="http://schemas.microsoft.com/office/drawing/2014/main" id="{5CC57CFD-736F-1477-B389-87075E2CF6FF}"/>
                        </a:ext>
                      </a:extLst>
                    </p:cNvPr>
                    <p:cNvSpPr/>
                    <p:nvPr/>
                  </p:nvSpPr>
                  <p:spPr>
                    <a:xfrm rot="-1350026">
                      <a:off x="5185502" y="4584618"/>
                      <a:ext cx="209745" cy="209745"/>
                    </a:xfrm>
                    <a:custGeom>
                      <a:avLst/>
                      <a:gdLst>
                        <a:gd name="connsiteX0" fmla="*/ 209746 w 209745"/>
                        <a:gd name="connsiteY0" fmla="*/ 104873 h 209745"/>
                        <a:gd name="connsiteX1" fmla="*/ 104873 w 209745"/>
                        <a:gd name="connsiteY1" fmla="*/ 209746 h 209745"/>
                        <a:gd name="connsiteX2" fmla="*/ 0 w 209745"/>
                        <a:gd name="connsiteY2" fmla="*/ 104873 h 209745"/>
                        <a:gd name="connsiteX3" fmla="*/ 104873 w 209745"/>
                        <a:gd name="connsiteY3" fmla="*/ 0 h 209745"/>
                        <a:gd name="connsiteX4" fmla="*/ 209746 w 209745"/>
                        <a:gd name="connsiteY4" fmla="*/ 104873 h 2097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5" h="209745">
                          <a:moveTo>
                            <a:pt x="209746" y="104873"/>
                          </a:moveTo>
                          <a:cubicBezTo>
                            <a:pt x="209746" y="162793"/>
                            <a:pt x="162793" y="209746"/>
                            <a:pt x="104873" y="209746"/>
                          </a:cubicBezTo>
                          <a:cubicBezTo>
                            <a:pt x="46953" y="209746"/>
                            <a:pt x="0" y="162793"/>
                            <a:pt x="0" y="104873"/>
                          </a:cubicBezTo>
                          <a:cubicBezTo>
                            <a:pt x="0" y="46953"/>
                            <a:pt x="46953" y="0"/>
                            <a:pt x="104873" y="0"/>
                          </a:cubicBezTo>
                          <a:cubicBezTo>
                            <a:pt x="162793" y="0"/>
                            <a:pt x="209746" y="46953"/>
                            <a:pt x="209746" y="104873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7" name="Freeform: Shape 506">
                      <a:extLst>
                        <a:ext uri="{FF2B5EF4-FFF2-40B4-BE49-F238E27FC236}">
                          <a16:creationId xmlns:a16="http://schemas.microsoft.com/office/drawing/2014/main" id="{9E02E41F-A28D-D726-1880-9A8045EF33E9}"/>
                        </a:ext>
                      </a:extLst>
                    </p:cNvPr>
                    <p:cNvSpPr/>
                    <p:nvPr/>
                  </p:nvSpPr>
                  <p:spPr>
                    <a:xfrm rot="-1350026">
                      <a:off x="5185502" y="4584618"/>
                      <a:ext cx="209745" cy="209745"/>
                    </a:xfrm>
                    <a:custGeom>
                      <a:avLst/>
                      <a:gdLst>
                        <a:gd name="connsiteX0" fmla="*/ 209746 w 209745"/>
                        <a:gd name="connsiteY0" fmla="*/ 104873 h 209745"/>
                        <a:gd name="connsiteX1" fmla="*/ 104873 w 209745"/>
                        <a:gd name="connsiteY1" fmla="*/ 209746 h 209745"/>
                        <a:gd name="connsiteX2" fmla="*/ 0 w 209745"/>
                        <a:gd name="connsiteY2" fmla="*/ 104873 h 209745"/>
                        <a:gd name="connsiteX3" fmla="*/ 104873 w 209745"/>
                        <a:gd name="connsiteY3" fmla="*/ 0 h 209745"/>
                        <a:gd name="connsiteX4" fmla="*/ 209746 w 209745"/>
                        <a:gd name="connsiteY4" fmla="*/ 104873 h 2097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5" h="209745">
                          <a:moveTo>
                            <a:pt x="209746" y="104873"/>
                          </a:moveTo>
                          <a:cubicBezTo>
                            <a:pt x="209746" y="162793"/>
                            <a:pt x="162793" y="209746"/>
                            <a:pt x="104873" y="209746"/>
                          </a:cubicBezTo>
                          <a:cubicBezTo>
                            <a:pt x="46953" y="209746"/>
                            <a:pt x="0" y="162793"/>
                            <a:pt x="0" y="104873"/>
                          </a:cubicBezTo>
                          <a:cubicBezTo>
                            <a:pt x="0" y="46953"/>
                            <a:pt x="46953" y="0"/>
                            <a:pt x="104873" y="0"/>
                          </a:cubicBezTo>
                          <a:cubicBezTo>
                            <a:pt x="162793" y="0"/>
                            <a:pt x="209746" y="46953"/>
                            <a:pt x="209746" y="10487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8" name="Freeform: Shape 507">
                      <a:extLst>
                        <a:ext uri="{FF2B5EF4-FFF2-40B4-BE49-F238E27FC236}">
                          <a16:creationId xmlns:a16="http://schemas.microsoft.com/office/drawing/2014/main" id="{10AC7590-A558-F37C-0611-7AD1C68642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74542" y="4607767"/>
                      <a:ext cx="97730" cy="91825"/>
                    </a:xfrm>
                    <a:custGeom>
                      <a:avLst/>
                      <a:gdLst>
                        <a:gd name="connsiteX0" fmla="*/ 1926 w 97730"/>
                        <a:gd name="connsiteY0" fmla="*/ 35193 h 91825"/>
                        <a:gd name="connsiteX1" fmla="*/ 20024 w 97730"/>
                        <a:gd name="connsiteY1" fmla="*/ 55577 h 91825"/>
                        <a:gd name="connsiteX2" fmla="*/ 45836 w 97730"/>
                        <a:gd name="connsiteY2" fmla="*/ 71293 h 91825"/>
                        <a:gd name="connsiteX3" fmla="*/ 88508 w 97730"/>
                        <a:gd name="connsiteY3" fmla="*/ 89867 h 91825"/>
                        <a:gd name="connsiteX4" fmla="*/ 93652 w 97730"/>
                        <a:gd name="connsiteY4" fmla="*/ 47576 h 91825"/>
                        <a:gd name="connsiteX5" fmla="*/ 66696 w 97730"/>
                        <a:gd name="connsiteY5" fmla="*/ 12714 h 91825"/>
                        <a:gd name="connsiteX6" fmla="*/ 27358 w 97730"/>
                        <a:gd name="connsiteY6" fmla="*/ 46 h 91825"/>
                        <a:gd name="connsiteX7" fmla="*/ 1069 w 97730"/>
                        <a:gd name="connsiteY7" fmla="*/ 32812 h 91825"/>
                        <a:gd name="connsiteX8" fmla="*/ 1926 w 97730"/>
                        <a:gd name="connsiteY8" fmla="*/ 35193 h 91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7730" h="91825">
                          <a:moveTo>
                            <a:pt x="1926" y="35193"/>
                          </a:moveTo>
                          <a:cubicBezTo>
                            <a:pt x="5260" y="43671"/>
                            <a:pt x="12403" y="50433"/>
                            <a:pt x="20024" y="55577"/>
                          </a:cubicBezTo>
                          <a:cubicBezTo>
                            <a:pt x="28406" y="61197"/>
                            <a:pt x="37645" y="65388"/>
                            <a:pt x="45836" y="71293"/>
                          </a:cubicBezTo>
                          <a:cubicBezTo>
                            <a:pt x="56504" y="78818"/>
                            <a:pt x="73840" y="97963"/>
                            <a:pt x="88508" y="89867"/>
                          </a:cubicBezTo>
                          <a:cubicBezTo>
                            <a:pt x="101939" y="82533"/>
                            <a:pt x="97938" y="59292"/>
                            <a:pt x="93652" y="47576"/>
                          </a:cubicBezTo>
                          <a:cubicBezTo>
                            <a:pt x="88508" y="33574"/>
                            <a:pt x="78126" y="21668"/>
                            <a:pt x="66696" y="12714"/>
                          </a:cubicBezTo>
                          <a:cubicBezTo>
                            <a:pt x="56028" y="4237"/>
                            <a:pt x="40978" y="-525"/>
                            <a:pt x="27358" y="46"/>
                          </a:cubicBezTo>
                          <a:cubicBezTo>
                            <a:pt x="10689" y="713"/>
                            <a:pt x="-4170" y="15191"/>
                            <a:pt x="1069" y="32812"/>
                          </a:cubicBezTo>
                          <a:cubicBezTo>
                            <a:pt x="1354" y="33669"/>
                            <a:pt x="1640" y="34431"/>
                            <a:pt x="1926" y="3519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9" name="Freeform: Shape 508">
                      <a:extLst>
                        <a:ext uri="{FF2B5EF4-FFF2-40B4-BE49-F238E27FC236}">
                          <a16:creationId xmlns:a16="http://schemas.microsoft.com/office/drawing/2014/main" id="{8F453EE9-2550-BAF4-39F2-639BF9E498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85504" y="4585048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1" y="175641"/>
                            <a:pt x="126873" y="175641"/>
                          </a:cubicBezTo>
                          <a:cubicBezTo>
                            <a:pt x="161830" y="175546"/>
                            <a:pt x="192214" y="155638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5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89" name="Graphic 6">
                    <a:extLst>
                      <a:ext uri="{FF2B5EF4-FFF2-40B4-BE49-F238E27FC236}">
                        <a16:creationId xmlns:a16="http://schemas.microsoft.com/office/drawing/2014/main" id="{9DCE4489-4BE2-1D91-37C4-3943B807CB7A}"/>
                      </a:ext>
                    </a:extLst>
                  </p:cNvPr>
                  <p:cNvGrpSpPr/>
                  <p:nvPr/>
                </p:nvGrpSpPr>
                <p:grpSpPr>
                  <a:xfrm>
                    <a:off x="5019769" y="4678873"/>
                    <a:ext cx="209776" cy="209743"/>
                    <a:chOff x="5019769" y="4678873"/>
                    <a:chExt cx="209776" cy="209743"/>
                  </a:xfrm>
                </p:grpSpPr>
                <p:sp>
                  <p:nvSpPr>
                    <p:cNvPr id="503" name="Freeform: Shape 502">
                      <a:extLst>
                        <a:ext uri="{FF2B5EF4-FFF2-40B4-BE49-F238E27FC236}">
                          <a16:creationId xmlns:a16="http://schemas.microsoft.com/office/drawing/2014/main" id="{C8C88D3E-F88C-B440-E046-9AAF472FA8BE}"/>
                        </a:ext>
                      </a:extLst>
                    </p:cNvPr>
                    <p:cNvSpPr/>
                    <p:nvPr/>
                  </p:nvSpPr>
                  <p:spPr>
                    <a:xfrm rot="-4846898">
                      <a:off x="5019802" y="4678873"/>
                      <a:ext cx="209743" cy="209743"/>
                    </a:xfrm>
                    <a:custGeom>
                      <a:avLst/>
                      <a:gdLst>
                        <a:gd name="connsiteX0" fmla="*/ 209744 w 209743"/>
                        <a:gd name="connsiteY0" fmla="*/ 104872 h 209743"/>
                        <a:gd name="connsiteX1" fmla="*/ 104872 w 209743"/>
                        <a:gd name="connsiteY1" fmla="*/ 209744 h 209743"/>
                        <a:gd name="connsiteX2" fmla="*/ 0 w 209743"/>
                        <a:gd name="connsiteY2" fmla="*/ 104872 h 209743"/>
                        <a:gd name="connsiteX3" fmla="*/ 104872 w 209743"/>
                        <a:gd name="connsiteY3" fmla="*/ 0 h 209743"/>
                        <a:gd name="connsiteX4" fmla="*/ 209744 w 209743"/>
                        <a:gd name="connsiteY4" fmla="*/ 104872 h 209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3" h="209743">
                          <a:moveTo>
                            <a:pt x="209744" y="104872"/>
                          </a:moveTo>
                          <a:cubicBezTo>
                            <a:pt x="209744" y="162791"/>
                            <a:pt x="162791" y="209744"/>
                            <a:pt x="104872" y="209744"/>
                          </a:cubicBezTo>
                          <a:cubicBezTo>
                            <a:pt x="46953" y="209744"/>
                            <a:pt x="0" y="162791"/>
                            <a:pt x="0" y="104872"/>
                          </a:cubicBezTo>
                          <a:cubicBezTo>
                            <a:pt x="0" y="46953"/>
                            <a:pt x="46953" y="0"/>
                            <a:pt x="104872" y="0"/>
                          </a:cubicBezTo>
                          <a:cubicBezTo>
                            <a:pt x="162791" y="0"/>
                            <a:pt x="209744" y="46953"/>
                            <a:pt x="209744" y="104872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4" name="Freeform: Shape 503">
                      <a:extLst>
                        <a:ext uri="{FF2B5EF4-FFF2-40B4-BE49-F238E27FC236}">
                          <a16:creationId xmlns:a16="http://schemas.microsoft.com/office/drawing/2014/main" id="{A8AB2093-80F8-5600-0E59-26E9FE4C49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12953" y="4703300"/>
                      <a:ext cx="91381" cy="85742"/>
                    </a:xfrm>
                    <a:custGeom>
                      <a:avLst/>
                      <a:gdLst>
                        <a:gd name="connsiteX0" fmla="*/ 1876 w 91381"/>
                        <a:gd name="connsiteY0" fmla="*/ 32815 h 85742"/>
                        <a:gd name="connsiteX1" fmla="*/ 18830 w 91381"/>
                        <a:gd name="connsiteY1" fmla="*/ 51865 h 85742"/>
                        <a:gd name="connsiteX2" fmla="*/ 42928 w 91381"/>
                        <a:gd name="connsiteY2" fmla="*/ 66533 h 85742"/>
                        <a:gd name="connsiteX3" fmla="*/ 82743 w 91381"/>
                        <a:gd name="connsiteY3" fmla="*/ 83964 h 85742"/>
                        <a:gd name="connsiteX4" fmla="*/ 87505 w 91381"/>
                        <a:gd name="connsiteY4" fmla="*/ 44435 h 85742"/>
                        <a:gd name="connsiteX5" fmla="*/ 62359 w 91381"/>
                        <a:gd name="connsiteY5" fmla="*/ 11860 h 85742"/>
                        <a:gd name="connsiteX6" fmla="*/ 25593 w 91381"/>
                        <a:gd name="connsiteY6" fmla="*/ 49 h 85742"/>
                        <a:gd name="connsiteX7" fmla="*/ 1018 w 91381"/>
                        <a:gd name="connsiteY7" fmla="*/ 30624 h 85742"/>
                        <a:gd name="connsiteX8" fmla="*/ 1876 w 91381"/>
                        <a:gd name="connsiteY8" fmla="*/ 32815 h 857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1381" h="85742">
                          <a:moveTo>
                            <a:pt x="1876" y="32815"/>
                          </a:moveTo>
                          <a:cubicBezTo>
                            <a:pt x="5019" y="40720"/>
                            <a:pt x="11686" y="47007"/>
                            <a:pt x="18830" y="51865"/>
                          </a:cubicBezTo>
                          <a:cubicBezTo>
                            <a:pt x="26641" y="57103"/>
                            <a:pt x="35308" y="61104"/>
                            <a:pt x="42928" y="66533"/>
                          </a:cubicBezTo>
                          <a:cubicBezTo>
                            <a:pt x="52834" y="73582"/>
                            <a:pt x="69122" y="91394"/>
                            <a:pt x="82743" y="83964"/>
                          </a:cubicBezTo>
                          <a:cubicBezTo>
                            <a:pt x="95316" y="77106"/>
                            <a:pt x="91601" y="55389"/>
                            <a:pt x="87505" y="44435"/>
                          </a:cubicBezTo>
                          <a:cubicBezTo>
                            <a:pt x="82648" y="31386"/>
                            <a:pt x="72932" y="20242"/>
                            <a:pt x="62359" y="11860"/>
                          </a:cubicBezTo>
                          <a:cubicBezTo>
                            <a:pt x="52358" y="3954"/>
                            <a:pt x="38261" y="-523"/>
                            <a:pt x="25593" y="49"/>
                          </a:cubicBezTo>
                          <a:cubicBezTo>
                            <a:pt x="9972" y="715"/>
                            <a:pt x="-3935" y="14241"/>
                            <a:pt x="1018" y="30624"/>
                          </a:cubicBezTo>
                          <a:cubicBezTo>
                            <a:pt x="1304" y="31386"/>
                            <a:pt x="1590" y="32148"/>
                            <a:pt x="1876" y="32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5" name="Freeform: Shape 504">
                      <a:extLst>
                        <a:ext uri="{FF2B5EF4-FFF2-40B4-BE49-F238E27FC236}">
                          <a16:creationId xmlns:a16="http://schemas.microsoft.com/office/drawing/2014/main" id="{D5AD388C-162F-AE39-B3F0-D5C8858CCC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19769" y="4679346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2" y="175641"/>
                            <a:pt x="126873" y="175641"/>
                          </a:cubicBezTo>
                          <a:cubicBezTo>
                            <a:pt x="161830" y="175546"/>
                            <a:pt x="192310" y="155638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1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90" name="Graphic 6">
                    <a:extLst>
                      <a:ext uri="{FF2B5EF4-FFF2-40B4-BE49-F238E27FC236}">
                        <a16:creationId xmlns:a16="http://schemas.microsoft.com/office/drawing/2014/main" id="{6D5654A5-87E5-CD26-7E68-589560F9FE6E}"/>
                      </a:ext>
                    </a:extLst>
                  </p:cNvPr>
                  <p:cNvGrpSpPr/>
                  <p:nvPr/>
                </p:nvGrpSpPr>
                <p:grpSpPr>
                  <a:xfrm>
                    <a:off x="4891182" y="4394834"/>
                    <a:ext cx="212217" cy="212216"/>
                    <a:chOff x="4891182" y="4394834"/>
                    <a:chExt cx="212217" cy="212216"/>
                  </a:xfrm>
                </p:grpSpPr>
                <p:sp>
                  <p:nvSpPr>
                    <p:cNvPr id="499" name="Freeform: Shape 498">
                      <a:extLst>
                        <a:ext uri="{FF2B5EF4-FFF2-40B4-BE49-F238E27FC236}">
                          <a16:creationId xmlns:a16="http://schemas.microsoft.com/office/drawing/2014/main" id="{12E3025B-9A38-9AD2-9CE6-3E3FFC2B4A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1182" y="4394834"/>
                      <a:ext cx="212217" cy="212216"/>
                    </a:xfrm>
                    <a:custGeom>
                      <a:avLst/>
                      <a:gdLst>
                        <a:gd name="connsiteX0" fmla="*/ 212217 w 212217"/>
                        <a:gd name="connsiteY0" fmla="*/ 106109 h 212216"/>
                        <a:gd name="connsiteX1" fmla="*/ 106108 w 212217"/>
                        <a:gd name="connsiteY1" fmla="*/ 212217 h 212216"/>
                        <a:gd name="connsiteX2" fmla="*/ 0 w 212217"/>
                        <a:gd name="connsiteY2" fmla="*/ 106109 h 212216"/>
                        <a:gd name="connsiteX3" fmla="*/ 106108 w 212217"/>
                        <a:gd name="connsiteY3" fmla="*/ 0 h 212216"/>
                        <a:gd name="connsiteX4" fmla="*/ 212217 w 212217"/>
                        <a:gd name="connsiteY4" fmla="*/ 106109 h 212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17" h="212216">
                          <a:moveTo>
                            <a:pt x="212217" y="106109"/>
                          </a:moveTo>
                          <a:cubicBezTo>
                            <a:pt x="212217" y="164711"/>
                            <a:pt x="164711" y="212217"/>
                            <a:pt x="106108" y="212217"/>
                          </a:cubicBezTo>
                          <a:cubicBezTo>
                            <a:pt x="47506" y="212217"/>
                            <a:pt x="0" y="164711"/>
                            <a:pt x="0" y="106109"/>
                          </a:cubicBezTo>
                          <a:cubicBezTo>
                            <a:pt x="0" y="47506"/>
                            <a:pt x="47506" y="0"/>
                            <a:pt x="106108" y="0"/>
                          </a:cubicBezTo>
                          <a:cubicBezTo>
                            <a:pt x="164711" y="0"/>
                            <a:pt x="212217" y="47506"/>
                            <a:pt x="212217" y="106109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0" name="Freeform: Shape 499">
                      <a:extLst>
                        <a:ext uri="{FF2B5EF4-FFF2-40B4-BE49-F238E27FC236}">
                          <a16:creationId xmlns:a16="http://schemas.microsoft.com/office/drawing/2014/main" id="{2FCA4105-CBBB-EE84-4EED-FE6AD08226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1182" y="4394834"/>
                      <a:ext cx="212217" cy="212216"/>
                    </a:xfrm>
                    <a:custGeom>
                      <a:avLst/>
                      <a:gdLst>
                        <a:gd name="connsiteX0" fmla="*/ 212217 w 212217"/>
                        <a:gd name="connsiteY0" fmla="*/ 106109 h 212216"/>
                        <a:gd name="connsiteX1" fmla="*/ 106108 w 212217"/>
                        <a:gd name="connsiteY1" fmla="*/ 212217 h 212216"/>
                        <a:gd name="connsiteX2" fmla="*/ 0 w 212217"/>
                        <a:gd name="connsiteY2" fmla="*/ 106109 h 212216"/>
                        <a:gd name="connsiteX3" fmla="*/ 106108 w 212217"/>
                        <a:gd name="connsiteY3" fmla="*/ 0 h 212216"/>
                        <a:gd name="connsiteX4" fmla="*/ 212217 w 212217"/>
                        <a:gd name="connsiteY4" fmla="*/ 106109 h 212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2217" h="212216">
                          <a:moveTo>
                            <a:pt x="212217" y="106109"/>
                          </a:moveTo>
                          <a:cubicBezTo>
                            <a:pt x="212217" y="164711"/>
                            <a:pt x="164711" y="212217"/>
                            <a:pt x="106108" y="212217"/>
                          </a:cubicBezTo>
                          <a:cubicBezTo>
                            <a:pt x="47506" y="212217"/>
                            <a:pt x="0" y="164711"/>
                            <a:pt x="0" y="106109"/>
                          </a:cubicBezTo>
                          <a:cubicBezTo>
                            <a:pt x="0" y="47506"/>
                            <a:pt x="47506" y="0"/>
                            <a:pt x="106108" y="0"/>
                          </a:cubicBezTo>
                          <a:cubicBezTo>
                            <a:pt x="164711" y="0"/>
                            <a:pt x="212217" y="47506"/>
                            <a:pt x="212217" y="106109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15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1" name="Freeform: Shape 500">
                      <a:extLst>
                        <a:ext uri="{FF2B5EF4-FFF2-40B4-BE49-F238E27FC236}">
                          <a16:creationId xmlns:a16="http://schemas.microsoft.com/office/drawing/2014/main" id="{7F5A1FA9-FF27-6596-54C7-08A98468DE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5609" y="4419741"/>
                      <a:ext cx="92317" cy="86625"/>
                    </a:xfrm>
                    <a:custGeom>
                      <a:avLst/>
                      <a:gdLst>
                        <a:gd name="connsiteX0" fmla="*/ 1775 w 92317"/>
                        <a:gd name="connsiteY0" fmla="*/ 33101 h 86625"/>
                        <a:gd name="connsiteX1" fmla="*/ 18920 w 92317"/>
                        <a:gd name="connsiteY1" fmla="*/ 52341 h 86625"/>
                        <a:gd name="connsiteX2" fmla="*/ 43304 w 92317"/>
                        <a:gd name="connsiteY2" fmla="*/ 67200 h 86625"/>
                        <a:gd name="connsiteX3" fmla="*/ 83595 w 92317"/>
                        <a:gd name="connsiteY3" fmla="*/ 84822 h 86625"/>
                        <a:gd name="connsiteX4" fmla="*/ 88452 w 92317"/>
                        <a:gd name="connsiteY4" fmla="*/ 44912 h 86625"/>
                        <a:gd name="connsiteX5" fmla="*/ 63020 w 92317"/>
                        <a:gd name="connsiteY5" fmla="*/ 11955 h 86625"/>
                        <a:gd name="connsiteX6" fmla="*/ 25873 w 92317"/>
                        <a:gd name="connsiteY6" fmla="*/ 49 h 86625"/>
                        <a:gd name="connsiteX7" fmla="*/ 1013 w 92317"/>
                        <a:gd name="connsiteY7" fmla="*/ 31005 h 86625"/>
                        <a:gd name="connsiteX8" fmla="*/ 1775 w 92317"/>
                        <a:gd name="connsiteY8" fmla="*/ 33101 h 8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317" h="86625">
                          <a:moveTo>
                            <a:pt x="1775" y="33101"/>
                          </a:moveTo>
                          <a:cubicBezTo>
                            <a:pt x="4918" y="41102"/>
                            <a:pt x="11681" y="47483"/>
                            <a:pt x="18920" y="52341"/>
                          </a:cubicBezTo>
                          <a:cubicBezTo>
                            <a:pt x="26826" y="57675"/>
                            <a:pt x="35589" y="61676"/>
                            <a:pt x="43304" y="67200"/>
                          </a:cubicBezTo>
                          <a:cubicBezTo>
                            <a:pt x="53305" y="74344"/>
                            <a:pt x="69783" y="92346"/>
                            <a:pt x="83595" y="84822"/>
                          </a:cubicBezTo>
                          <a:cubicBezTo>
                            <a:pt x="96263" y="77868"/>
                            <a:pt x="92548" y="55865"/>
                            <a:pt x="88452" y="44912"/>
                          </a:cubicBezTo>
                          <a:cubicBezTo>
                            <a:pt x="83595" y="31672"/>
                            <a:pt x="73784" y="20432"/>
                            <a:pt x="63020" y="11955"/>
                          </a:cubicBezTo>
                          <a:cubicBezTo>
                            <a:pt x="52924" y="3954"/>
                            <a:pt x="38636" y="-523"/>
                            <a:pt x="25873" y="49"/>
                          </a:cubicBezTo>
                          <a:cubicBezTo>
                            <a:pt x="10062" y="716"/>
                            <a:pt x="-3940" y="14336"/>
                            <a:pt x="1013" y="31005"/>
                          </a:cubicBezTo>
                          <a:cubicBezTo>
                            <a:pt x="1299" y="31577"/>
                            <a:pt x="1489" y="32339"/>
                            <a:pt x="1775" y="33101"/>
                          </a:cubicBezTo>
                          <a:close/>
                        </a:path>
                      </a:pathLst>
                    </a:custGeom>
                    <a:solidFill>
                      <a:srgbClr val="BA68C8">
                        <a:alpha val="6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2" name="Freeform: Shape 501">
                      <a:extLst>
                        <a:ext uri="{FF2B5EF4-FFF2-40B4-BE49-F238E27FC236}">
                          <a16:creationId xmlns:a16="http://schemas.microsoft.com/office/drawing/2014/main" id="{0A2F4C7D-E80B-7F1D-A858-7BC474F887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1182" y="4395310"/>
                      <a:ext cx="209835" cy="211740"/>
                    </a:xfrm>
                    <a:custGeom>
                      <a:avLst/>
                      <a:gdLst>
                        <a:gd name="connsiteX0" fmla="*/ 209836 w 209835"/>
                        <a:gd name="connsiteY0" fmla="*/ 128111 h 211740"/>
                        <a:gd name="connsiteX1" fmla="*/ 106108 w 209835"/>
                        <a:gd name="connsiteY1" fmla="*/ 211741 h 211740"/>
                        <a:gd name="connsiteX2" fmla="*/ 0 w 209835"/>
                        <a:gd name="connsiteY2" fmla="*/ 105632 h 211740"/>
                        <a:gd name="connsiteX3" fmla="*/ 95821 w 209835"/>
                        <a:gd name="connsiteY3" fmla="*/ 0 h 211740"/>
                        <a:gd name="connsiteX4" fmla="*/ 36576 w 209835"/>
                        <a:gd name="connsiteY4" fmla="*/ 85820 h 211740"/>
                        <a:gd name="connsiteX5" fmla="*/ 128302 w 209835"/>
                        <a:gd name="connsiteY5" fmla="*/ 177546 h 211740"/>
                        <a:gd name="connsiteX6" fmla="*/ 209836 w 209835"/>
                        <a:gd name="connsiteY6" fmla="*/ 128111 h 211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9835" h="211740">
                          <a:moveTo>
                            <a:pt x="209836" y="128111"/>
                          </a:moveTo>
                          <a:cubicBezTo>
                            <a:pt x="199549" y="175927"/>
                            <a:pt x="157067" y="211741"/>
                            <a:pt x="106108" y="211741"/>
                          </a:cubicBezTo>
                          <a:cubicBezTo>
                            <a:pt x="47530" y="211741"/>
                            <a:pt x="0" y="164211"/>
                            <a:pt x="0" y="105632"/>
                          </a:cubicBezTo>
                          <a:cubicBezTo>
                            <a:pt x="0" y="50578"/>
                            <a:pt x="42005" y="5239"/>
                            <a:pt x="95821" y="0"/>
                          </a:cubicBezTo>
                          <a:cubicBezTo>
                            <a:pt x="61246" y="13144"/>
                            <a:pt x="36576" y="46577"/>
                            <a:pt x="36576" y="85820"/>
                          </a:cubicBezTo>
                          <a:cubicBezTo>
                            <a:pt x="36576" y="136493"/>
                            <a:pt x="77724" y="177546"/>
                            <a:pt x="128302" y="177546"/>
                          </a:cubicBezTo>
                          <a:cubicBezTo>
                            <a:pt x="163830" y="177641"/>
                            <a:pt x="194596" y="157543"/>
                            <a:pt x="209836" y="128111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91" name="Graphic 6">
                    <a:extLst>
                      <a:ext uri="{FF2B5EF4-FFF2-40B4-BE49-F238E27FC236}">
                        <a16:creationId xmlns:a16="http://schemas.microsoft.com/office/drawing/2014/main" id="{ED113C17-50C7-5A81-51E1-E8080C308750}"/>
                      </a:ext>
                    </a:extLst>
                  </p:cNvPr>
                  <p:cNvGrpSpPr/>
                  <p:nvPr/>
                </p:nvGrpSpPr>
                <p:grpSpPr>
                  <a:xfrm>
                    <a:off x="5638608" y="4910936"/>
                    <a:ext cx="209766" cy="209797"/>
                    <a:chOff x="5638608" y="4910936"/>
                    <a:chExt cx="209766" cy="209797"/>
                  </a:xfrm>
                </p:grpSpPr>
                <p:sp>
                  <p:nvSpPr>
                    <p:cNvPr id="496" name="Freeform: Shape 495">
                      <a:extLst>
                        <a:ext uri="{FF2B5EF4-FFF2-40B4-BE49-F238E27FC236}">
                          <a16:creationId xmlns:a16="http://schemas.microsoft.com/office/drawing/2014/main" id="{F62B1E20-5A25-CF98-0A44-455D0DC7B1F3}"/>
                        </a:ext>
                      </a:extLst>
                    </p:cNvPr>
                    <p:cNvSpPr/>
                    <p:nvPr/>
                  </p:nvSpPr>
                  <p:spPr>
                    <a:xfrm rot="-4846898">
                      <a:off x="5638631" y="4910936"/>
                      <a:ext cx="209743" cy="209743"/>
                    </a:xfrm>
                    <a:custGeom>
                      <a:avLst/>
                      <a:gdLst>
                        <a:gd name="connsiteX0" fmla="*/ 209744 w 209743"/>
                        <a:gd name="connsiteY0" fmla="*/ 104872 h 209743"/>
                        <a:gd name="connsiteX1" fmla="*/ 104872 w 209743"/>
                        <a:gd name="connsiteY1" fmla="*/ 209744 h 209743"/>
                        <a:gd name="connsiteX2" fmla="*/ 0 w 209743"/>
                        <a:gd name="connsiteY2" fmla="*/ 104872 h 209743"/>
                        <a:gd name="connsiteX3" fmla="*/ 104872 w 209743"/>
                        <a:gd name="connsiteY3" fmla="*/ 0 h 209743"/>
                        <a:gd name="connsiteX4" fmla="*/ 209744 w 209743"/>
                        <a:gd name="connsiteY4" fmla="*/ 104872 h 209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3" h="209743">
                          <a:moveTo>
                            <a:pt x="209744" y="104872"/>
                          </a:moveTo>
                          <a:cubicBezTo>
                            <a:pt x="209744" y="162791"/>
                            <a:pt x="162791" y="209744"/>
                            <a:pt x="104872" y="209744"/>
                          </a:cubicBezTo>
                          <a:cubicBezTo>
                            <a:pt x="46953" y="209744"/>
                            <a:pt x="0" y="162791"/>
                            <a:pt x="0" y="104872"/>
                          </a:cubicBezTo>
                          <a:cubicBezTo>
                            <a:pt x="0" y="46953"/>
                            <a:pt x="46953" y="0"/>
                            <a:pt x="104872" y="0"/>
                          </a:cubicBezTo>
                          <a:cubicBezTo>
                            <a:pt x="162791" y="0"/>
                            <a:pt x="209744" y="46953"/>
                            <a:pt x="209744" y="104872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7" name="Freeform: Shape 496">
                      <a:extLst>
                        <a:ext uri="{FF2B5EF4-FFF2-40B4-BE49-F238E27FC236}">
                          <a16:creationId xmlns:a16="http://schemas.microsoft.com/office/drawing/2014/main" id="{CFA74ADC-ABB9-79C2-0A74-DDE440161F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1792" y="4935438"/>
                      <a:ext cx="91381" cy="85728"/>
                    </a:xfrm>
                    <a:custGeom>
                      <a:avLst/>
                      <a:gdLst>
                        <a:gd name="connsiteX0" fmla="*/ 1876 w 91381"/>
                        <a:gd name="connsiteY0" fmla="*/ 32801 h 85728"/>
                        <a:gd name="connsiteX1" fmla="*/ 18830 w 91381"/>
                        <a:gd name="connsiteY1" fmla="*/ 51851 h 85728"/>
                        <a:gd name="connsiteX2" fmla="*/ 42928 w 91381"/>
                        <a:gd name="connsiteY2" fmla="*/ 66520 h 85728"/>
                        <a:gd name="connsiteX3" fmla="*/ 82743 w 91381"/>
                        <a:gd name="connsiteY3" fmla="*/ 83950 h 85728"/>
                        <a:gd name="connsiteX4" fmla="*/ 87505 w 91381"/>
                        <a:gd name="connsiteY4" fmla="*/ 44422 h 85728"/>
                        <a:gd name="connsiteX5" fmla="*/ 62359 w 91381"/>
                        <a:gd name="connsiteY5" fmla="*/ 11846 h 85728"/>
                        <a:gd name="connsiteX6" fmla="*/ 25593 w 91381"/>
                        <a:gd name="connsiteY6" fmla="*/ 35 h 85728"/>
                        <a:gd name="connsiteX7" fmla="*/ 1018 w 91381"/>
                        <a:gd name="connsiteY7" fmla="*/ 30610 h 85728"/>
                        <a:gd name="connsiteX8" fmla="*/ 1876 w 91381"/>
                        <a:gd name="connsiteY8" fmla="*/ 32801 h 857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1381" h="85728">
                          <a:moveTo>
                            <a:pt x="1876" y="32801"/>
                          </a:moveTo>
                          <a:cubicBezTo>
                            <a:pt x="5019" y="40707"/>
                            <a:pt x="11686" y="46993"/>
                            <a:pt x="18830" y="51851"/>
                          </a:cubicBezTo>
                          <a:cubicBezTo>
                            <a:pt x="26641" y="57090"/>
                            <a:pt x="35308" y="61090"/>
                            <a:pt x="42928" y="66520"/>
                          </a:cubicBezTo>
                          <a:cubicBezTo>
                            <a:pt x="52834" y="73568"/>
                            <a:pt x="69122" y="91380"/>
                            <a:pt x="82743" y="83950"/>
                          </a:cubicBezTo>
                          <a:cubicBezTo>
                            <a:pt x="95316" y="77092"/>
                            <a:pt x="91601" y="55375"/>
                            <a:pt x="87505" y="44422"/>
                          </a:cubicBezTo>
                          <a:cubicBezTo>
                            <a:pt x="82648" y="31373"/>
                            <a:pt x="73027" y="20228"/>
                            <a:pt x="62359" y="11846"/>
                          </a:cubicBezTo>
                          <a:cubicBezTo>
                            <a:pt x="52358" y="3940"/>
                            <a:pt x="38261" y="-441"/>
                            <a:pt x="25593" y="35"/>
                          </a:cubicBezTo>
                          <a:cubicBezTo>
                            <a:pt x="9972" y="702"/>
                            <a:pt x="-3935" y="14227"/>
                            <a:pt x="1018" y="30610"/>
                          </a:cubicBezTo>
                          <a:cubicBezTo>
                            <a:pt x="1304" y="31277"/>
                            <a:pt x="1590" y="32039"/>
                            <a:pt x="1876" y="32801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8" name="Freeform: Shape 497">
                      <a:extLst>
                        <a:ext uri="{FF2B5EF4-FFF2-40B4-BE49-F238E27FC236}">
                          <a16:creationId xmlns:a16="http://schemas.microsoft.com/office/drawing/2014/main" id="{9E758B74-DC4F-BF8A-7D91-7E6D8470CB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8608" y="4911470"/>
                      <a:ext cx="207359" cy="209263"/>
                    </a:xfrm>
                    <a:custGeom>
                      <a:avLst/>
                      <a:gdLst>
                        <a:gd name="connsiteX0" fmla="*/ 207359 w 207359"/>
                        <a:gd name="connsiteY0" fmla="*/ 126587 h 209263"/>
                        <a:gd name="connsiteX1" fmla="*/ 104870 w 207359"/>
                        <a:gd name="connsiteY1" fmla="*/ 209264 h 209263"/>
                        <a:gd name="connsiteX2" fmla="*/ 0 w 207359"/>
                        <a:gd name="connsiteY2" fmla="*/ 104394 h 209263"/>
                        <a:gd name="connsiteX3" fmla="*/ 94679 w 207359"/>
                        <a:gd name="connsiteY3" fmla="*/ 0 h 209263"/>
                        <a:gd name="connsiteX4" fmla="*/ 36100 w 207359"/>
                        <a:gd name="connsiteY4" fmla="*/ 84867 h 209263"/>
                        <a:gd name="connsiteX5" fmla="*/ 126873 w 207359"/>
                        <a:gd name="connsiteY5" fmla="*/ 175641 h 209263"/>
                        <a:gd name="connsiteX6" fmla="*/ 207359 w 207359"/>
                        <a:gd name="connsiteY6" fmla="*/ 126587 h 209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3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3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7"/>
                          </a:cubicBezTo>
                          <a:cubicBezTo>
                            <a:pt x="36100" y="134969"/>
                            <a:pt x="76771" y="175641"/>
                            <a:pt x="126873" y="175641"/>
                          </a:cubicBezTo>
                          <a:cubicBezTo>
                            <a:pt x="161830" y="175450"/>
                            <a:pt x="192310" y="155638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rgbClr val="000000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492" name="Graphic 6">
                    <a:extLst>
                      <a:ext uri="{FF2B5EF4-FFF2-40B4-BE49-F238E27FC236}">
                        <a16:creationId xmlns:a16="http://schemas.microsoft.com/office/drawing/2014/main" id="{22BA50B5-E328-58CB-A6FD-F6C0F4C61905}"/>
                      </a:ext>
                    </a:extLst>
                  </p:cNvPr>
                  <p:cNvGrpSpPr/>
                  <p:nvPr/>
                </p:nvGrpSpPr>
                <p:grpSpPr>
                  <a:xfrm>
                    <a:off x="5513736" y="4550949"/>
                    <a:ext cx="209740" cy="209740"/>
                    <a:chOff x="5513736" y="4550949"/>
                    <a:chExt cx="209740" cy="209740"/>
                  </a:xfrm>
                </p:grpSpPr>
                <p:sp>
                  <p:nvSpPr>
                    <p:cNvPr id="493" name="Freeform: Shape 492">
                      <a:extLst>
                        <a:ext uri="{FF2B5EF4-FFF2-40B4-BE49-F238E27FC236}">
                          <a16:creationId xmlns:a16="http://schemas.microsoft.com/office/drawing/2014/main" id="{D442A375-1F97-588C-9FC1-6461D1EBA2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13736" y="4550949"/>
                      <a:ext cx="209740" cy="209740"/>
                    </a:xfrm>
                    <a:custGeom>
                      <a:avLst/>
                      <a:gdLst>
                        <a:gd name="connsiteX0" fmla="*/ 209741 w 209740"/>
                        <a:gd name="connsiteY0" fmla="*/ 104870 h 209740"/>
                        <a:gd name="connsiteX1" fmla="*/ 104870 w 209740"/>
                        <a:gd name="connsiteY1" fmla="*/ 209740 h 209740"/>
                        <a:gd name="connsiteX2" fmla="*/ 0 w 209740"/>
                        <a:gd name="connsiteY2" fmla="*/ 104870 h 209740"/>
                        <a:gd name="connsiteX3" fmla="*/ 104870 w 209740"/>
                        <a:gd name="connsiteY3" fmla="*/ 0 h 209740"/>
                        <a:gd name="connsiteX4" fmla="*/ 209741 w 209740"/>
                        <a:gd name="connsiteY4" fmla="*/ 104870 h 209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40" h="209740">
                          <a:moveTo>
                            <a:pt x="209741" y="104870"/>
                          </a:moveTo>
                          <a:cubicBezTo>
                            <a:pt x="209741" y="162788"/>
                            <a:pt x="162788" y="209740"/>
                            <a:pt x="104870" y="209740"/>
                          </a:cubicBezTo>
                          <a:cubicBezTo>
                            <a:pt x="46952" y="209740"/>
                            <a:pt x="0" y="162788"/>
                            <a:pt x="0" y="104870"/>
                          </a:cubicBezTo>
                          <a:cubicBezTo>
                            <a:pt x="0" y="46952"/>
                            <a:pt x="46952" y="0"/>
                            <a:pt x="104870" y="0"/>
                          </a:cubicBezTo>
                          <a:cubicBezTo>
                            <a:pt x="162789" y="0"/>
                            <a:pt x="209741" y="46952"/>
                            <a:pt x="209741" y="104870"/>
                          </a:cubicBezTo>
                          <a:close/>
                        </a:path>
                      </a:pathLst>
                    </a:custGeom>
                    <a:solidFill>
                      <a:srgbClr val="BA68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4" name="Freeform: Shape 493">
                      <a:extLst>
                        <a:ext uri="{FF2B5EF4-FFF2-40B4-BE49-F238E27FC236}">
                          <a16:creationId xmlns:a16="http://schemas.microsoft.com/office/drawing/2014/main" id="{18439B96-43A9-101E-1698-45637FAD38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2964" y="4574239"/>
                      <a:ext cx="97730" cy="91825"/>
                    </a:xfrm>
                    <a:custGeom>
                      <a:avLst/>
                      <a:gdLst>
                        <a:gd name="connsiteX0" fmla="*/ 1926 w 97730"/>
                        <a:gd name="connsiteY0" fmla="*/ 35193 h 91825"/>
                        <a:gd name="connsiteX1" fmla="*/ 20023 w 97730"/>
                        <a:gd name="connsiteY1" fmla="*/ 55577 h 91825"/>
                        <a:gd name="connsiteX2" fmla="*/ 45836 w 97730"/>
                        <a:gd name="connsiteY2" fmla="*/ 71293 h 91825"/>
                        <a:gd name="connsiteX3" fmla="*/ 88508 w 97730"/>
                        <a:gd name="connsiteY3" fmla="*/ 89867 h 91825"/>
                        <a:gd name="connsiteX4" fmla="*/ 93652 w 97730"/>
                        <a:gd name="connsiteY4" fmla="*/ 47576 h 91825"/>
                        <a:gd name="connsiteX5" fmla="*/ 66696 w 97730"/>
                        <a:gd name="connsiteY5" fmla="*/ 12715 h 91825"/>
                        <a:gd name="connsiteX6" fmla="*/ 27358 w 97730"/>
                        <a:gd name="connsiteY6" fmla="*/ 46 h 91825"/>
                        <a:gd name="connsiteX7" fmla="*/ 1069 w 97730"/>
                        <a:gd name="connsiteY7" fmla="*/ 32812 h 91825"/>
                        <a:gd name="connsiteX8" fmla="*/ 1926 w 97730"/>
                        <a:gd name="connsiteY8" fmla="*/ 35193 h 91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7730" h="91825">
                          <a:moveTo>
                            <a:pt x="1926" y="35193"/>
                          </a:moveTo>
                          <a:cubicBezTo>
                            <a:pt x="5260" y="43671"/>
                            <a:pt x="12403" y="50434"/>
                            <a:pt x="20023" y="55577"/>
                          </a:cubicBezTo>
                          <a:cubicBezTo>
                            <a:pt x="28405" y="61197"/>
                            <a:pt x="37645" y="65388"/>
                            <a:pt x="45836" y="71293"/>
                          </a:cubicBezTo>
                          <a:cubicBezTo>
                            <a:pt x="56504" y="78818"/>
                            <a:pt x="73840" y="97963"/>
                            <a:pt x="88508" y="89867"/>
                          </a:cubicBezTo>
                          <a:cubicBezTo>
                            <a:pt x="101938" y="82533"/>
                            <a:pt x="97938" y="59292"/>
                            <a:pt x="93652" y="47576"/>
                          </a:cubicBezTo>
                          <a:cubicBezTo>
                            <a:pt x="88508" y="33574"/>
                            <a:pt x="78126" y="21668"/>
                            <a:pt x="66696" y="12715"/>
                          </a:cubicBezTo>
                          <a:cubicBezTo>
                            <a:pt x="56028" y="4237"/>
                            <a:pt x="40978" y="-525"/>
                            <a:pt x="27358" y="46"/>
                          </a:cubicBezTo>
                          <a:cubicBezTo>
                            <a:pt x="10689" y="713"/>
                            <a:pt x="-4170" y="15191"/>
                            <a:pt x="1069" y="32812"/>
                          </a:cubicBezTo>
                          <a:cubicBezTo>
                            <a:pt x="1354" y="33574"/>
                            <a:pt x="1545" y="34336"/>
                            <a:pt x="1926" y="3519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5" name="Freeform: Shape 494">
                      <a:extLst>
                        <a:ext uri="{FF2B5EF4-FFF2-40B4-BE49-F238E27FC236}">
                          <a16:creationId xmlns:a16="http://schemas.microsoft.com/office/drawing/2014/main" id="{29254669-73AE-06D6-19E0-A54BDA5973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13831" y="4551425"/>
                      <a:ext cx="207359" cy="209264"/>
                    </a:xfrm>
                    <a:custGeom>
                      <a:avLst/>
                      <a:gdLst>
                        <a:gd name="connsiteX0" fmla="*/ 207359 w 207359"/>
                        <a:gd name="connsiteY0" fmla="*/ 126587 h 209264"/>
                        <a:gd name="connsiteX1" fmla="*/ 104870 w 207359"/>
                        <a:gd name="connsiteY1" fmla="*/ 209264 h 209264"/>
                        <a:gd name="connsiteX2" fmla="*/ 0 w 207359"/>
                        <a:gd name="connsiteY2" fmla="*/ 104394 h 209264"/>
                        <a:gd name="connsiteX3" fmla="*/ 94679 w 207359"/>
                        <a:gd name="connsiteY3" fmla="*/ 0 h 209264"/>
                        <a:gd name="connsiteX4" fmla="*/ 36100 w 207359"/>
                        <a:gd name="connsiteY4" fmla="*/ 84868 h 209264"/>
                        <a:gd name="connsiteX5" fmla="*/ 126873 w 207359"/>
                        <a:gd name="connsiteY5" fmla="*/ 175641 h 209264"/>
                        <a:gd name="connsiteX6" fmla="*/ 207359 w 207359"/>
                        <a:gd name="connsiteY6" fmla="*/ 126587 h 209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359" h="209264">
                          <a:moveTo>
                            <a:pt x="207359" y="126587"/>
                          </a:moveTo>
                          <a:cubicBezTo>
                            <a:pt x="197263" y="173831"/>
                            <a:pt x="155162" y="209264"/>
                            <a:pt x="104870" y="209264"/>
                          </a:cubicBezTo>
                          <a:cubicBezTo>
                            <a:pt x="46958" y="209264"/>
                            <a:pt x="0" y="162306"/>
                            <a:pt x="0" y="104394"/>
                          </a:cubicBezTo>
                          <a:cubicBezTo>
                            <a:pt x="0" y="49911"/>
                            <a:pt x="41529" y="5144"/>
                            <a:pt x="94679" y="0"/>
                          </a:cubicBezTo>
                          <a:cubicBezTo>
                            <a:pt x="60484" y="12954"/>
                            <a:pt x="36100" y="46006"/>
                            <a:pt x="36100" y="84868"/>
                          </a:cubicBezTo>
                          <a:cubicBezTo>
                            <a:pt x="36100" y="134969"/>
                            <a:pt x="76771" y="175641"/>
                            <a:pt x="126873" y="175641"/>
                          </a:cubicBezTo>
                          <a:cubicBezTo>
                            <a:pt x="161830" y="175546"/>
                            <a:pt x="192214" y="155734"/>
                            <a:pt x="207359" y="126587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5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25" name="Graphic 6">
                  <a:extLst>
                    <a:ext uri="{FF2B5EF4-FFF2-40B4-BE49-F238E27FC236}">
                      <a16:creationId xmlns:a16="http://schemas.microsoft.com/office/drawing/2014/main" id="{29A5B341-FAEB-FEC7-6A5B-104F3921105E}"/>
                    </a:ext>
                  </a:extLst>
                </p:cNvPr>
                <p:cNvGrpSpPr/>
                <p:nvPr/>
              </p:nvGrpSpPr>
              <p:grpSpPr>
                <a:xfrm>
                  <a:off x="4581849" y="3670116"/>
                  <a:ext cx="466325" cy="425346"/>
                  <a:chOff x="4046057" y="4197404"/>
                  <a:chExt cx="928087" cy="846530"/>
                </a:xfrm>
              </p:grpSpPr>
              <p:sp>
                <p:nvSpPr>
                  <p:cNvPr id="479" name="Freeform: Shape 478">
                    <a:extLst>
                      <a:ext uri="{FF2B5EF4-FFF2-40B4-BE49-F238E27FC236}">
                        <a16:creationId xmlns:a16="http://schemas.microsoft.com/office/drawing/2014/main" id="{8A6085CC-AF42-FF37-31E5-6CE3A58BF75D}"/>
                      </a:ext>
                    </a:extLst>
                  </p:cNvPr>
                  <p:cNvSpPr/>
                  <p:nvPr/>
                </p:nvSpPr>
                <p:spPr>
                  <a:xfrm>
                    <a:off x="4046057" y="4197404"/>
                    <a:ext cx="927992" cy="846530"/>
                  </a:xfrm>
                  <a:custGeom>
                    <a:avLst/>
                    <a:gdLst>
                      <a:gd name="connsiteX0" fmla="*/ 167611 w 927992"/>
                      <a:gd name="connsiteY0" fmla="*/ 221243 h 846530"/>
                      <a:gd name="connsiteX1" fmla="*/ 44929 w 927992"/>
                      <a:gd name="connsiteY1" fmla="*/ 678919 h 846530"/>
                      <a:gd name="connsiteX2" fmla="*/ 502606 w 927992"/>
                      <a:gd name="connsiteY2" fmla="*/ 801601 h 846530"/>
                      <a:gd name="connsiteX3" fmla="*/ 858555 w 927992"/>
                      <a:gd name="connsiteY3" fmla="*/ 596052 h 846530"/>
                      <a:gd name="connsiteX4" fmla="*/ 858555 w 927992"/>
                      <a:gd name="connsiteY4" fmla="*/ 596052 h 846530"/>
                      <a:gd name="connsiteX5" fmla="*/ 927992 w 927992"/>
                      <a:gd name="connsiteY5" fmla="*/ 442699 h 846530"/>
                      <a:gd name="connsiteX6" fmla="*/ 691105 w 927992"/>
                      <a:gd name="connsiteY6" fmla="*/ 32362 h 846530"/>
                      <a:gd name="connsiteX7" fmla="*/ 523561 w 927992"/>
                      <a:gd name="connsiteY7" fmla="*/ 15789 h 846530"/>
                      <a:gd name="connsiteX8" fmla="*/ 523561 w 927992"/>
                      <a:gd name="connsiteY8" fmla="*/ 15789 h 846530"/>
                      <a:gd name="connsiteX9" fmla="*/ 167611 w 927992"/>
                      <a:gd name="connsiteY9" fmla="*/ 221243 h 846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27992" h="846530">
                        <a:moveTo>
                          <a:pt x="167611" y="221243"/>
                        </a:moveTo>
                        <a:cubicBezTo>
                          <a:pt x="7306" y="313731"/>
                          <a:pt x="-47558" y="518709"/>
                          <a:pt x="44929" y="678919"/>
                        </a:cubicBezTo>
                        <a:cubicBezTo>
                          <a:pt x="137417" y="839225"/>
                          <a:pt x="342395" y="894089"/>
                          <a:pt x="502606" y="801601"/>
                        </a:cubicBezTo>
                        <a:lnTo>
                          <a:pt x="858555" y="596052"/>
                        </a:lnTo>
                        <a:lnTo>
                          <a:pt x="858555" y="596052"/>
                        </a:lnTo>
                        <a:cubicBezTo>
                          <a:pt x="901417" y="571287"/>
                          <a:pt x="927992" y="518232"/>
                          <a:pt x="927992" y="442699"/>
                        </a:cubicBezTo>
                        <a:cubicBezTo>
                          <a:pt x="927992" y="291633"/>
                          <a:pt x="821884" y="107895"/>
                          <a:pt x="691105" y="32362"/>
                        </a:cubicBezTo>
                        <a:cubicBezTo>
                          <a:pt x="625669" y="-5452"/>
                          <a:pt x="566423" y="-8976"/>
                          <a:pt x="523561" y="15789"/>
                        </a:cubicBezTo>
                        <a:lnTo>
                          <a:pt x="523561" y="15789"/>
                        </a:lnTo>
                        <a:lnTo>
                          <a:pt x="167611" y="221243"/>
                        </a:lnTo>
                        <a:close/>
                      </a:path>
                    </a:pathLst>
                  </a:custGeom>
                  <a:solidFill>
                    <a:srgbClr val="BA68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0" name="Freeform: Shape 479">
                    <a:extLst>
                      <a:ext uri="{FF2B5EF4-FFF2-40B4-BE49-F238E27FC236}">
                        <a16:creationId xmlns:a16="http://schemas.microsoft.com/office/drawing/2014/main" id="{4EFB496B-7C9D-A809-B291-D24F10244B14}"/>
                      </a:ext>
                    </a:extLst>
                  </p:cNvPr>
                  <p:cNvSpPr/>
                  <p:nvPr/>
                </p:nvSpPr>
                <p:spPr>
                  <a:xfrm>
                    <a:off x="4046057" y="4197404"/>
                    <a:ext cx="927992" cy="846530"/>
                  </a:xfrm>
                  <a:custGeom>
                    <a:avLst/>
                    <a:gdLst>
                      <a:gd name="connsiteX0" fmla="*/ 167611 w 927992"/>
                      <a:gd name="connsiteY0" fmla="*/ 221243 h 846530"/>
                      <a:gd name="connsiteX1" fmla="*/ 44929 w 927992"/>
                      <a:gd name="connsiteY1" fmla="*/ 678919 h 846530"/>
                      <a:gd name="connsiteX2" fmla="*/ 502606 w 927992"/>
                      <a:gd name="connsiteY2" fmla="*/ 801601 h 846530"/>
                      <a:gd name="connsiteX3" fmla="*/ 858555 w 927992"/>
                      <a:gd name="connsiteY3" fmla="*/ 596052 h 846530"/>
                      <a:gd name="connsiteX4" fmla="*/ 858555 w 927992"/>
                      <a:gd name="connsiteY4" fmla="*/ 596052 h 846530"/>
                      <a:gd name="connsiteX5" fmla="*/ 927992 w 927992"/>
                      <a:gd name="connsiteY5" fmla="*/ 442699 h 846530"/>
                      <a:gd name="connsiteX6" fmla="*/ 691105 w 927992"/>
                      <a:gd name="connsiteY6" fmla="*/ 32362 h 846530"/>
                      <a:gd name="connsiteX7" fmla="*/ 523561 w 927992"/>
                      <a:gd name="connsiteY7" fmla="*/ 15789 h 846530"/>
                      <a:gd name="connsiteX8" fmla="*/ 523561 w 927992"/>
                      <a:gd name="connsiteY8" fmla="*/ 15789 h 846530"/>
                      <a:gd name="connsiteX9" fmla="*/ 167611 w 927992"/>
                      <a:gd name="connsiteY9" fmla="*/ 221243 h 846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27992" h="846530">
                        <a:moveTo>
                          <a:pt x="167611" y="221243"/>
                        </a:moveTo>
                        <a:cubicBezTo>
                          <a:pt x="7306" y="313731"/>
                          <a:pt x="-47558" y="518709"/>
                          <a:pt x="44929" y="678919"/>
                        </a:cubicBezTo>
                        <a:cubicBezTo>
                          <a:pt x="137417" y="839225"/>
                          <a:pt x="342395" y="894089"/>
                          <a:pt x="502606" y="801601"/>
                        </a:cubicBezTo>
                        <a:lnTo>
                          <a:pt x="858555" y="596052"/>
                        </a:lnTo>
                        <a:lnTo>
                          <a:pt x="858555" y="596052"/>
                        </a:lnTo>
                        <a:cubicBezTo>
                          <a:pt x="901417" y="571287"/>
                          <a:pt x="927992" y="518232"/>
                          <a:pt x="927992" y="442699"/>
                        </a:cubicBezTo>
                        <a:cubicBezTo>
                          <a:pt x="927992" y="291633"/>
                          <a:pt x="821884" y="107895"/>
                          <a:pt x="691105" y="32362"/>
                        </a:cubicBezTo>
                        <a:cubicBezTo>
                          <a:pt x="625669" y="-5452"/>
                          <a:pt x="566423" y="-8976"/>
                          <a:pt x="523561" y="15789"/>
                        </a:cubicBezTo>
                        <a:lnTo>
                          <a:pt x="523561" y="15789"/>
                        </a:lnTo>
                        <a:lnTo>
                          <a:pt x="167611" y="221243"/>
                        </a:lnTo>
                        <a:close/>
                      </a:path>
                    </a:pathLst>
                  </a:custGeom>
                  <a:solidFill>
                    <a:schemeClr val="accent1">
                      <a:alpha val="8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1" name="Freeform: Shape 480">
                    <a:extLst>
                      <a:ext uri="{FF2B5EF4-FFF2-40B4-BE49-F238E27FC236}">
                        <a16:creationId xmlns:a16="http://schemas.microsoft.com/office/drawing/2014/main" id="{9E26B793-EECE-22A3-9FDE-763553E61ADD}"/>
                      </a:ext>
                    </a:extLst>
                  </p:cNvPr>
                  <p:cNvSpPr/>
                  <p:nvPr/>
                </p:nvSpPr>
                <p:spPr>
                  <a:xfrm>
                    <a:off x="4046538" y="4406550"/>
                    <a:ext cx="927606" cy="619150"/>
                  </a:xfrm>
                  <a:custGeom>
                    <a:avLst/>
                    <a:gdLst>
                      <a:gd name="connsiteX0" fmla="*/ 120172 w 927606"/>
                      <a:gd name="connsiteY0" fmla="*/ 559784 h 619150"/>
                      <a:gd name="connsiteX1" fmla="*/ 123315 w 927606"/>
                      <a:gd name="connsiteY1" fmla="*/ 562261 h 619150"/>
                      <a:gd name="connsiteX2" fmla="*/ 485742 w 927606"/>
                      <a:gd name="connsiteY2" fmla="*/ 570071 h 619150"/>
                      <a:gd name="connsiteX3" fmla="*/ 911033 w 927606"/>
                      <a:gd name="connsiteY3" fmla="*/ 324517 h 619150"/>
                      <a:gd name="connsiteX4" fmla="*/ 927606 w 927606"/>
                      <a:gd name="connsiteY4" fmla="*/ 233553 h 619150"/>
                      <a:gd name="connsiteX5" fmla="*/ 858169 w 927606"/>
                      <a:gd name="connsiteY5" fmla="*/ 0 h 619150"/>
                      <a:gd name="connsiteX6" fmla="*/ 277525 w 927606"/>
                      <a:gd name="connsiteY6" fmla="*/ 335280 h 619150"/>
                      <a:gd name="connsiteX7" fmla="*/ 2443 w 927606"/>
                      <a:gd name="connsiteY7" fmla="*/ 259080 h 619150"/>
                      <a:gd name="connsiteX8" fmla="*/ 44544 w 927606"/>
                      <a:gd name="connsiteY8" fmla="*/ 469868 h 619150"/>
                      <a:gd name="connsiteX9" fmla="*/ 119696 w 927606"/>
                      <a:gd name="connsiteY9" fmla="*/ 559403 h 619150"/>
                      <a:gd name="connsiteX10" fmla="*/ 120172 w 927606"/>
                      <a:gd name="connsiteY10" fmla="*/ 559784 h 619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27606" h="619150">
                        <a:moveTo>
                          <a:pt x="120172" y="559784"/>
                        </a:moveTo>
                        <a:cubicBezTo>
                          <a:pt x="121220" y="560641"/>
                          <a:pt x="122268" y="561499"/>
                          <a:pt x="123315" y="562261"/>
                        </a:cubicBezTo>
                        <a:cubicBezTo>
                          <a:pt x="247712" y="658558"/>
                          <a:pt x="412113" y="612553"/>
                          <a:pt x="485742" y="570071"/>
                        </a:cubicBezTo>
                        <a:cubicBezTo>
                          <a:pt x="485742" y="570071"/>
                          <a:pt x="690529" y="451866"/>
                          <a:pt x="911033" y="324517"/>
                        </a:cubicBezTo>
                        <a:cubicBezTo>
                          <a:pt x="921701" y="299561"/>
                          <a:pt x="927606" y="269081"/>
                          <a:pt x="927606" y="233553"/>
                        </a:cubicBezTo>
                        <a:cubicBezTo>
                          <a:pt x="927606" y="158020"/>
                          <a:pt x="901127" y="74295"/>
                          <a:pt x="858169" y="0"/>
                        </a:cubicBezTo>
                        <a:cubicBezTo>
                          <a:pt x="858169" y="0"/>
                          <a:pt x="424305" y="246793"/>
                          <a:pt x="277525" y="335280"/>
                        </a:cubicBezTo>
                        <a:cubicBezTo>
                          <a:pt x="128078" y="425291"/>
                          <a:pt x="1872" y="343281"/>
                          <a:pt x="2443" y="259080"/>
                        </a:cubicBezTo>
                        <a:cubicBezTo>
                          <a:pt x="-5653" y="337947"/>
                          <a:pt x="5872" y="409099"/>
                          <a:pt x="44544" y="469868"/>
                        </a:cubicBezTo>
                        <a:cubicBezTo>
                          <a:pt x="64737" y="504920"/>
                          <a:pt x="90359" y="534924"/>
                          <a:pt x="119696" y="559403"/>
                        </a:cubicBezTo>
                        <a:cubicBezTo>
                          <a:pt x="119791" y="559498"/>
                          <a:pt x="119982" y="559689"/>
                          <a:pt x="120172" y="559784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2" name="Freeform: Shape 481">
                    <a:extLst>
                      <a:ext uri="{FF2B5EF4-FFF2-40B4-BE49-F238E27FC236}">
                        <a16:creationId xmlns:a16="http://schemas.microsoft.com/office/drawing/2014/main" id="{226C5D22-16BB-AD55-233B-F802C9C85CAD}"/>
                      </a:ext>
                    </a:extLst>
                  </p:cNvPr>
                  <p:cNvSpPr/>
                  <p:nvPr/>
                </p:nvSpPr>
                <p:spPr>
                  <a:xfrm>
                    <a:off x="4094892" y="4569713"/>
                    <a:ext cx="879252" cy="455987"/>
                  </a:xfrm>
                  <a:custGeom>
                    <a:avLst/>
                    <a:gdLst>
                      <a:gd name="connsiteX0" fmla="*/ 369856 w 879252"/>
                      <a:gd name="connsiteY0" fmla="*/ 290036 h 455987"/>
                      <a:gd name="connsiteX1" fmla="*/ 0 w 879252"/>
                      <a:gd name="connsiteY1" fmla="*/ 312896 h 455987"/>
                      <a:gd name="connsiteX2" fmla="*/ 71342 w 879252"/>
                      <a:gd name="connsiteY2" fmla="*/ 396145 h 455987"/>
                      <a:gd name="connsiteX3" fmla="*/ 71819 w 879252"/>
                      <a:gd name="connsiteY3" fmla="*/ 396526 h 455987"/>
                      <a:gd name="connsiteX4" fmla="*/ 74962 w 879252"/>
                      <a:gd name="connsiteY4" fmla="*/ 399097 h 455987"/>
                      <a:gd name="connsiteX5" fmla="*/ 437388 w 879252"/>
                      <a:gd name="connsiteY5" fmla="*/ 406908 h 455987"/>
                      <a:gd name="connsiteX6" fmla="*/ 862679 w 879252"/>
                      <a:gd name="connsiteY6" fmla="*/ 161354 h 455987"/>
                      <a:gd name="connsiteX7" fmla="*/ 879253 w 879252"/>
                      <a:gd name="connsiteY7" fmla="*/ 70390 h 455987"/>
                      <a:gd name="connsiteX8" fmla="*/ 872204 w 879252"/>
                      <a:gd name="connsiteY8" fmla="*/ 0 h 455987"/>
                      <a:gd name="connsiteX9" fmla="*/ 369856 w 879252"/>
                      <a:gd name="connsiteY9" fmla="*/ 290036 h 455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79252" h="455987">
                        <a:moveTo>
                          <a:pt x="369856" y="290036"/>
                        </a:moveTo>
                        <a:cubicBezTo>
                          <a:pt x="285464" y="338804"/>
                          <a:pt x="79820" y="436531"/>
                          <a:pt x="0" y="312896"/>
                        </a:cubicBezTo>
                        <a:cubicBezTo>
                          <a:pt x="19622" y="345186"/>
                          <a:pt x="43815" y="373189"/>
                          <a:pt x="71342" y="396145"/>
                        </a:cubicBezTo>
                        <a:cubicBezTo>
                          <a:pt x="71533" y="396240"/>
                          <a:pt x="71723" y="396430"/>
                          <a:pt x="71819" y="396526"/>
                        </a:cubicBezTo>
                        <a:cubicBezTo>
                          <a:pt x="72866" y="397383"/>
                          <a:pt x="73914" y="398240"/>
                          <a:pt x="74962" y="399097"/>
                        </a:cubicBezTo>
                        <a:cubicBezTo>
                          <a:pt x="199358" y="495395"/>
                          <a:pt x="363760" y="449389"/>
                          <a:pt x="437388" y="406908"/>
                        </a:cubicBezTo>
                        <a:cubicBezTo>
                          <a:pt x="437388" y="406908"/>
                          <a:pt x="642176" y="288703"/>
                          <a:pt x="862679" y="161354"/>
                        </a:cubicBezTo>
                        <a:cubicBezTo>
                          <a:pt x="873347" y="136398"/>
                          <a:pt x="879253" y="105918"/>
                          <a:pt x="879253" y="70390"/>
                        </a:cubicBezTo>
                        <a:cubicBezTo>
                          <a:pt x="879253" y="47530"/>
                          <a:pt x="876776" y="23908"/>
                          <a:pt x="872204" y="0"/>
                        </a:cubicBezTo>
                        <a:cubicBezTo>
                          <a:pt x="723329" y="85915"/>
                          <a:pt x="433007" y="253555"/>
                          <a:pt x="369856" y="290036"/>
                        </a:cubicBezTo>
                        <a:close/>
                      </a:path>
                    </a:pathLst>
                  </a:custGeom>
                  <a:solidFill>
                    <a:srgbClr val="BA68C8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3" name="Freeform: Shape 482">
                    <a:extLst>
                      <a:ext uri="{FF2B5EF4-FFF2-40B4-BE49-F238E27FC236}">
                        <a16:creationId xmlns:a16="http://schemas.microsoft.com/office/drawing/2014/main" id="{CF06FADE-1228-01DB-407C-69F4A1D99456}"/>
                      </a:ext>
                    </a:extLst>
                  </p:cNvPr>
                  <p:cNvSpPr/>
                  <p:nvPr/>
                </p:nvSpPr>
                <p:spPr>
                  <a:xfrm>
                    <a:off x="4084420" y="4202429"/>
                    <a:ext cx="711511" cy="639127"/>
                  </a:xfrm>
                  <a:custGeom>
                    <a:avLst/>
                    <a:gdLst>
                      <a:gd name="connsiteX0" fmla="*/ 39237 w 711511"/>
                      <a:gd name="connsiteY0" fmla="*/ 639127 h 639127"/>
                      <a:gd name="connsiteX1" fmla="*/ 222308 w 711511"/>
                      <a:gd name="connsiteY1" fmla="*/ 352234 h 639127"/>
                      <a:gd name="connsiteX2" fmla="*/ 711512 w 711511"/>
                      <a:gd name="connsiteY2" fmla="*/ 69723 h 639127"/>
                      <a:gd name="connsiteX3" fmla="*/ 652742 w 711511"/>
                      <a:gd name="connsiteY3" fmla="*/ 27241 h 639127"/>
                      <a:gd name="connsiteX4" fmla="*/ 586734 w 711511"/>
                      <a:gd name="connsiteY4" fmla="*/ 0 h 639127"/>
                      <a:gd name="connsiteX5" fmla="*/ 160872 w 711511"/>
                      <a:gd name="connsiteY5" fmla="*/ 245840 h 639127"/>
                      <a:gd name="connsiteX6" fmla="*/ 39237 w 711511"/>
                      <a:gd name="connsiteY6" fmla="*/ 639127 h 63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11511" h="639127">
                        <a:moveTo>
                          <a:pt x="39237" y="639127"/>
                        </a:moveTo>
                        <a:cubicBezTo>
                          <a:pt x="-30676" y="518065"/>
                          <a:pt x="144298" y="397288"/>
                          <a:pt x="222308" y="352234"/>
                        </a:cubicBezTo>
                        <a:cubicBezTo>
                          <a:pt x="285935" y="315468"/>
                          <a:pt x="598260" y="135160"/>
                          <a:pt x="711512" y="69723"/>
                        </a:cubicBezTo>
                        <a:cubicBezTo>
                          <a:pt x="692748" y="53340"/>
                          <a:pt x="673031" y="38957"/>
                          <a:pt x="652742" y="27241"/>
                        </a:cubicBezTo>
                        <a:cubicBezTo>
                          <a:pt x="629787" y="14002"/>
                          <a:pt x="607689" y="5048"/>
                          <a:pt x="586734" y="0"/>
                        </a:cubicBezTo>
                        <a:cubicBezTo>
                          <a:pt x="371184" y="124396"/>
                          <a:pt x="160872" y="245840"/>
                          <a:pt x="160872" y="245840"/>
                        </a:cubicBezTo>
                        <a:cubicBezTo>
                          <a:pt x="78480" y="293560"/>
                          <a:pt x="-71348" y="447580"/>
                          <a:pt x="39237" y="63912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8F43529-5C18-BC58-10A0-2135DEC8E596}"/>
              </a:ext>
            </a:extLst>
          </p:cNvPr>
          <p:cNvGrpSpPr/>
          <p:nvPr/>
        </p:nvGrpSpPr>
        <p:grpSpPr>
          <a:xfrm>
            <a:off x="7859294" y="4446495"/>
            <a:ext cx="373922" cy="282870"/>
            <a:chOff x="5815821" y="3949850"/>
            <a:chExt cx="1036986" cy="784478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E62A05D-2B52-1FB4-34D0-3D51EB6CAF85}"/>
                </a:ext>
              </a:extLst>
            </p:cNvPr>
            <p:cNvSpPr/>
            <p:nvPr/>
          </p:nvSpPr>
          <p:spPr>
            <a:xfrm>
              <a:off x="5815821" y="4135730"/>
              <a:ext cx="1036986" cy="598598"/>
            </a:xfrm>
            <a:custGeom>
              <a:avLst/>
              <a:gdLst>
                <a:gd name="connsiteX0" fmla="*/ 151876 w 1036986"/>
                <a:gd name="connsiteY0" fmla="*/ 510945 h 598598"/>
                <a:gd name="connsiteX1" fmla="*/ 885111 w 1036986"/>
                <a:gd name="connsiteY1" fmla="*/ 510945 h 598598"/>
                <a:gd name="connsiteX2" fmla="*/ 885111 w 1036986"/>
                <a:gd name="connsiteY2" fmla="*/ 87654 h 598598"/>
                <a:gd name="connsiteX3" fmla="*/ 151876 w 1036986"/>
                <a:gd name="connsiteY3" fmla="*/ 87654 h 598598"/>
                <a:gd name="connsiteX4" fmla="*/ 151876 w 1036986"/>
                <a:gd name="connsiteY4" fmla="*/ 510945 h 598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6986" h="598598">
                  <a:moveTo>
                    <a:pt x="151876" y="510945"/>
                  </a:moveTo>
                  <a:cubicBezTo>
                    <a:pt x="354378" y="627816"/>
                    <a:pt x="682609" y="627816"/>
                    <a:pt x="885111" y="510945"/>
                  </a:cubicBezTo>
                  <a:cubicBezTo>
                    <a:pt x="1087612" y="394073"/>
                    <a:pt x="1087612" y="204526"/>
                    <a:pt x="885111" y="87654"/>
                  </a:cubicBezTo>
                  <a:cubicBezTo>
                    <a:pt x="682609" y="-29218"/>
                    <a:pt x="354378" y="-29218"/>
                    <a:pt x="151876" y="87654"/>
                  </a:cubicBezTo>
                  <a:cubicBezTo>
                    <a:pt x="-50625" y="204526"/>
                    <a:pt x="-50625" y="394073"/>
                    <a:pt x="151876" y="510945"/>
                  </a:cubicBezTo>
                  <a:close/>
                </a:path>
              </a:pathLst>
            </a:custGeom>
            <a:solidFill>
              <a:schemeClr val="accent1">
                <a:lumMod val="50000"/>
                <a:alpha val="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60" name="Graphic 6">
              <a:extLst>
                <a:ext uri="{FF2B5EF4-FFF2-40B4-BE49-F238E27FC236}">
                  <a16:creationId xmlns:a16="http://schemas.microsoft.com/office/drawing/2014/main" id="{2913A461-1242-5B9E-4662-765E9510DE0B}"/>
                </a:ext>
              </a:extLst>
            </p:cNvPr>
            <p:cNvGrpSpPr/>
            <p:nvPr/>
          </p:nvGrpSpPr>
          <p:grpSpPr>
            <a:xfrm>
              <a:off x="5880448" y="3949850"/>
              <a:ext cx="907827" cy="693514"/>
              <a:chOff x="5880448" y="3949850"/>
              <a:chExt cx="907827" cy="693514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B37C06B-9673-DAAC-B6E9-F5ED0C488549}"/>
                  </a:ext>
                </a:extLst>
              </p:cNvPr>
              <p:cNvSpPr/>
              <p:nvPr/>
            </p:nvSpPr>
            <p:spPr>
              <a:xfrm>
                <a:off x="5880448" y="3949855"/>
                <a:ext cx="907827" cy="693509"/>
              </a:xfrm>
              <a:custGeom>
                <a:avLst/>
                <a:gdLst>
                  <a:gd name="connsiteX0" fmla="*/ 0 w 907827"/>
                  <a:gd name="connsiteY0" fmla="*/ 262003 h 693509"/>
                  <a:gd name="connsiteX1" fmla="*/ 0 w 907827"/>
                  <a:gd name="connsiteY1" fmla="*/ 431548 h 693509"/>
                  <a:gd name="connsiteX2" fmla="*/ 133064 w 907827"/>
                  <a:gd name="connsiteY2" fmla="*/ 616714 h 693509"/>
                  <a:gd name="connsiteX3" fmla="*/ 774954 w 907827"/>
                  <a:gd name="connsiteY3" fmla="*/ 616714 h 693509"/>
                  <a:gd name="connsiteX4" fmla="*/ 874681 w 907827"/>
                  <a:gd name="connsiteY4" fmla="*/ 530132 h 693509"/>
                  <a:gd name="connsiteX5" fmla="*/ 907828 w 907827"/>
                  <a:gd name="connsiteY5" fmla="*/ 431548 h 693509"/>
                  <a:gd name="connsiteX6" fmla="*/ 907828 w 907827"/>
                  <a:gd name="connsiteY6" fmla="*/ 262003 h 693509"/>
                  <a:gd name="connsiteX7" fmla="*/ 903065 w 907827"/>
                  <a:gd name="connsiteY7" fmla="*/ 224380 h 693509"/>
                  <a:gd name="connsiteX8" fmla="*/ 899446 w 907827"/>
                  <a:gd name="connsiteY8" fmla="*/ 211902 h 693509"/>
                  <a:gd name="connsiteX9" fmla="*/ 774954 w 907827"/>
                  <a:gd name="connsiteY9" fmla="*/ 76837 h 693509"/>
                  <a:gd name="connsiteX10" fmla="*/ 166783 w 907827"/>
                  <a:gd name="connsiteY10" fmla="*/ 59121 h 693509"/>
                  <a:gd name="connsiteX11" fmla="*/ 166783 w 907827"/>
                  <a:gd name="connsiteY11" fmla="*/ 133416 h 693509"/>
                  <a:gd name="connsiteX12" fmla="*/ 102584 w 907827"/>
                  <a:gd name="connsiteY12" fmla="*/ 170659 h 693509"/>
                  <a:gd name="connsiteX13" fmla="*/ 102584 w 907827"/>
                  <a:gd name="connsiteY13" fmla="*/ 96268 h 693509"/>
                  <a:gd name="connsiteX14" fmla="*/ 30194 w 907827"/>
                  <a:gd name="connsiteY14" fmla="*/ 168182 h 693509"/>
                  <a:gd name="connsiteX15" fmla="*/ 18860 w 907827"/>
                  <a:gd name="connsiteY15" fmla="*/ 187423 h 693509"/>
                  <a:gd name="connsiteX16" fmla="*/ 8573 w 907827"/>
                  <a:gd name="connsiteY16" fmla="*/ 211902 h 693509"/>
                  <a:gd name="connsiteX17" fmla="*/ 0 w 907827"/>
                  <a:gd name="connsiteY17" fmla="*/ 262003 h 69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7827" h="693509">
                    <a:moveTo>
                      <a:pt x="0" y="262003"/>
                    </a:moveTo>
                    <a:lnTo>
                      <a:pt x="0" y="431548"/>
                    </a:lnTo>
                    <a:cubicBezTo>
                      <a:pt x="0" y="498604"/>
                      <a:pt x="44387" y="565565"/>
                      <a:pt x="133064" y="616714"/>
                    </a:cubicBezTo>
                    <a:cubicBezTo>
                      <a:pt x="310229" y="719108"/>
                      <a:pt x="597598" y="719108"/>
                      <a:pt x="774954" y="616714"/>
                    </a:cubicBezTo>
                    <a:cubicBezTo>
                      <a:pt x="819341" y="591092"/>
                      <a:pt x="852583" y="561565"/>
                      <a:pt x="874681" y="530132"/>
                    </a:cubicBezTo>
                    <a:cubicBezTo>
                      <a:pt x="896779" y="498509"/>
                      <a:pt x="907828" y="465077"/>
                      <a:pt x="907828" y="431548"/>
                    </a:cubicBezTo>
                    <a:lnTo>
                      <a:pt x="907828" y="262003"/>
                    </a:lnTo>
                    <a:cubicBezTo>
                      <a:pt x="907828" y="249526"/>
                      <a:pt x="906209" y="236857"/>
                      <a:pt x="903065" y="224380"/>
                    </a:cubicBezTo>
                    <a:cubicBezTo>
                      <a:pt x="902113" y="220284"/>
                      <a:pt x="900875" y="216188"/>
                      <a:pt x="899446" y="211902"/>
                    </a:cubicBezTo>
                    <a:cubicBezTo>
                      <a:pt x="882872" y="162467"/>
                      <a:pt x="841248" y="115223"/>
                      <a:pt x="774954" y="76837"/>
                    </a:cubicBezTo>
                    <a:cubicBezTo>
                      <a:pt x="608552" y="-19270"/>
                      <a:pt x="344996" y="-25271"/>
                      <a:pt x="166783" y="59121"/>
                    </a:cubicBezTo>
                    <a:lnTo>
                      <a:pt x="166783" y="133416"/>
                    </a:lnTo>
                    <a:lnTo>
                      <a:pt x="102584" y="170659"/>
                    </a:lnTo>
                    <a:lnTo>
                      <a:pt x="102584" y="96268"/>
                    </a:lnTo>
                    <a:cubicBezTo>
                      <a:pt x="71342" y="118366"/>
                      <a:pt x="47149" y="142560"/>
                      <a:pt x="30194" y="168182"/>
                    </a:cubicBezTo>
                    <a:cubicBezTo>
                      <a:pt x="25908" y="174469"/>
                      <a:pt x="22193" y="180946"/>
                      <a:pt x="18860" y="187423"/>
                    </a:cubicBezTo>
                    <a:cubicBezTo>
                      <a:pt x="14764" y="195519"/>
                      <a:pt x="11240" y="203710"/>
                      <a:pt x="8573" y="211902"/>
                    </a:cubicBezTo>
                    <a:cubicBezTo>
                      <a:pt x="2858" y="228285"/>
                      <a:pt x="0" y="245239"/>
                      <a:pt x="0" y="262003"/>
                    </a:cubicBezTo>
                    <a:close/>
                  </a:path>
                </a:pathLst>
              </a:custGeom>
              <a:solidFill>
                <a:srgbClr val="BA68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2747BFBD-62D7-B320-4385-E73E47C5FD7D}"/>
                  </a:ext>
                </a:extLst>
              </p:cNvPr>
              <p:cNvSpPr/>
              <p:nvPr/>
            </p:nvSpPr>
            <p:spPr>
              <a:xfrm>
                <a:off x="5880448" y="3949855"/>
                <a:ext cx="907827" cy="693509"/>
              </a:xfrm>
              <a:custGeom>
                <a:avLst/>
                <a:gdLst>
                  <a:gd name="connsiteX0" fmla="*/ 0 w 907827"/>
                  <a:gd name="connsiteY0" fmla="*/ 262003 h 693509"/>
                  <a:gd name="connsiteX1" fmla="*/ 0 w 907827"/>
                  <a:gd name="connsiteY1" fmla="*/ 431548 h 693509"/>
                  <a:gd name="connsiteX2" fmla="*/ 133064 w 907827"/>
                  <a:gd name="connsiteY2" fmla="*/ 616714 h 693509"/>
                  <a:gd name="connsiteX3" fmla="*/ 774954 w 907827"/>
                  <a:gd name="connsiteY3" fmla="*/ 616714 h 693509"/>
                  <a:gd name="connsiteX4" fmla="*/ 874681 w 907827"/>
                  <a:gd name="connsiteY4" fmla="*/ 530132 h 693509"/>
                  <a:gd name="connsiteX5" fmla="*/ 907828 w 907827"/>
                  <a:gd name="connsiteY5" fmla="*/ 431548 h 693509"/>
                  <a:gd name="connsiteX6" fmla="*/ 907828 w 907827"/>
                  <a:gd name="connsiteY6" fmla="*/ 262003 h 693509"/>
                  <a:gd name="connsiteX7" fmla="*/ 903065 w 907827"/>
                  <a:gd name="connsiteY7" fmla="*/ 224380 h 693509"/>
                  <a:gd name="connsiteX8" fmla="*/ 899446 w 907827"/>
                  <a:gd name="connsiteY8" fmla="*/ 211902 h 693509"/>
                  <a:gd name="connsiteX9" fmla="*/ 774954 w 907827"/>
                  <a:gd name="connsiteY9" fmla="*/ 76837 h 693509"/>
                  <a:gd name="connsiteX10" fmla="*/ 166783 w 907827"/>
                  <a:gd name="connsiteY10" fmla="*/ 59121 h 693509"/>
                  <a:gd name="connsiteX11" fmla="*/ 166783 w 907827"/>
                  <a:gd name="connsiteY11" fmla="*/ 133416 h 693509"/>
                  <a:gd name="connsiteX12" fmla="*/ 102584 w 907827"/>
                  <a:gd name="connsiteY12" fmla="*/ 170659 h 693509"/>
                  <a:gd name="connsiteX13" fmla="*/ 102584 w 907827"/>
                  <a:gd name="connsiteY13" fmla="*/ 96268 h 693509"/>
                  <a:gd name="connsiteX14" fmla="*/ 30194 w 907827"/>
                  <a:gd name="connsiteY14" fmla="*/ 168182 h 693509"/>
                  <a:gd name="connsiteX15" fmla="*/ 18860 w 907827"/>
                  <a:gd name="connsiteY15" fmla="*/ 187423 h 693509"/>
                  <a:gd name="connsiteX16" fmla="*/ 8573 w 907827"/>
                  <a:gd name="connsiteY16" fmla="*/ 211902 h 693509"/>
                  <a:gd name="connsiteX17" fmla="*/ 0 w 907827"/>
                  <a:gd name="connsiteY17" fmla="*/ 262003 h 69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7827" h="693509">
                    <a:moveTo>
                      <a:pt x="0" y="262003"/>
                    </a:moveTo>
                    <a:lnTo>
                      <a:pt x="0" y="431548"/>
                    </a:lnTo>
                    <a:cubicBezTo>
                      <a:pt x="0" y="498604"/>
                      <a:pt x="44387" y="565565"/>
                      <a:pt x="133064" y="616714"/>
                    </a:cubicBezTo>
                    <a:cubicBezTo>
                      <a:pt x="310229" y="719108"/>
                      <a:pt x="597598" y="719108"/>
                      <a:pt x="774954" y="616714"/>
                    </a:cubicBezTo>
                    <a:cubicBezTo>
                      <a:pt x="819341" y="591092"/>
                      <a:pt x="852583" y="561565"/>
                      <a:pt x="874681" y="530132"/>
                    </a:cubicBezTo>
                    <a:cubicBezTo>
                      <a:pt x="896779" y="498509"/>
                      <a:pt x="907828" y="465077"/>
                      <a:pt x="907828" y="431548"/>
                    </a:cubicBezTo>
                    <a:lnTo>
                      <a:pt x="907828" y="262003"/>
                    </a:lnTo>
                    <a:cubicBezTo>
                      <a:pt x="907828" y="249526"/>
                      <a:pt x="906209" y="236857"/>
                      <a:pt x="903065" y="224380"/>
                    </a:cubicBezTo>
                    <a:cubicBezTo>
                      <a:pt x="902113" y="220284"/>
                      <a:pt x="900875" y="216188"/>
                      <a:pt x="899446" y="211902"/>
                    </a:cubicBezTo>
                    <a:cubicBezTo>
                      <a:pt x="882872" y="162467"/>
                      <a:pt x="841248" y="115223"/>
                      <a:pt x="774954" y="76837"/>
                    </a:cubicBezTo>
                    <a:cubicBezTo>
                      <a:pt x="608552" y="-19270"/>
                      <a:pt x="344996" y="-25271"/>
                      <a:pt x="166783" y="59121"/>
                    </a:cubicBezTo>
                    <a:lnTo>
                      <a:pt x="166783" y="133416"/>
                    </a:lnTo>
                    <a:lnTo>
                      <a:pt x="102584" y="170659"/>
                    </a:lnTo>
                    <a:lnTo>
                      <a:pt x="102584" y="96268"/>
                    </a:lnTo>
                    <a:cubicBezTo>
                      <a:pt x="71342" y="118366"/>
                      <a:pt x="47149" y="142560"/>
                      <a:pt x="30194" y="168182"/>
                    </a:cubicBezTo>
                    <a:cubicBezTo>
                      <a:pt x="25908" y="174469"/>
                      <a:pt x="22193" y="180946"/>
                      <a:pt x="18860" y="187423"/>
                    </a:cubicBezTo>
                    <a:cubicBezTo>
                      <a:pt x="14764" y="195519"/>
                      <a:pt x="11240" y="203710"/>
                      <a:pt x="8573" y="211902"/>
                    </a:cubicBezTo>
                    <a:cubicBezTo>
                      <a:pt x="2858" y="228285"/>
                      <a:pt x="0" y="245239"/>
                      <a:pt x="0" y="262003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  <a:alpha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31965FB-44E9-2C65-FCDE-F346EBFCA56E}"/>
                  </a:ext>
                </a:extLst>
              </p:cNvPr>
              <p:cNvSpPr/>
              <p:nvPr/>
            </p:nvSpPr>
            <p:spPr>
              <a:xfrm>
                <a:off x="5880448" y="3962970"/>
                <a:ext cx="311658" cy="666845"/>
              </a:xfrm>
              <a:custGeom>
                <a:avLst/>
                <a:gdLst>
                  <a:gd name="connsiteX0" fmla="*/ 311658 w 311658"/>
                  <a:gd name="connsiteY0" fmla="*/ 0 h 666845"/>
                  <a:gd name="connsiteX1" fmla="*/ 166688 w 311658"/>
                  <a:gd name="connsiteY1" fmla="*/ 45911 h 666845"/>
                  <a:gd name="connsiteX2" fmla="*/ 166688 w 311658"/>
                  <a:gd name="connsiteY2" fmla="*/ 120205 h 666845"/>
                  <a:gd name="connsiteX3" fmla="*/ 102489 w 311658"/>
                  <a:gd name="connsiteY3" fmla="*/ 157448 h 666845"/>
                  <a:gd name="connsiteX4" fmla="*/ 102489 w 311658"/>
                  <a:gd name="connsiteY4" fmla="*/ 83058 h 666845"/>
                  <a:gd name="connsiteX5" fmla="*/ 30099 w 311658"/>
                  <a:gd name="connsiteY5" fmla="*/ 154972 h 666845"/>
                  <a:gd name="connsiteX6" fmla="*/ 18764 w 311658"/>
                  <a:gd name="connsiteY6" fmla="*/ 174212 h 666845"/>
                  <a:gd name="connsiteX7" fmla="*/ 8477 w 311658"/>
                  <a:gd name="connsiteY7" fmla="*/ 198692 h 666845"/>
                  <a:gd name="connsiteX8" fmla="*/ 0 w 311658"/>
                  <a:gd name="connsiteY8" fmla="*/ 248793 h 666845"/>
                  <a:gd name="connsiteX9" fmla="*/ 0 w 311658"/>
                  <a:gd name="connsiteY9" fmla="*/ 418338 h 666845"/>
                  <a:gd name="connsiteX10" fmla="*/ 133064 w 311658"/>
                  <a:gd name="connsiteY10" fmla="*/ 603504 h 666845"/>
                  <a:gd name="connsiteX11" fmla="*/ 311658 w 311658"/>
                  <a:gd name="connsiteY11" fmla="*/ 666845 h 666845"/>
                  <a:gd name="connsiteX12" fmla="*/ 311658 w 311658"/>
                  <a:gd name="connsiteY12" fmla="*/ 0 h 66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1658" h="666845">
                    <a:moveTo>
                      <a:pt x="311658" y="0"/>
                    </a:moveTo>
                    <a:cubicBezTo>
                      <a:pt x="259937" y="9811"/>
                      <a:pt x="210693" y="25051"/>
                      <a:pt x="166688" y="45911"/>
                    </a:cubicBezTo>
                    <a:lnTo>
                      <a:pt x="166688" y="120205"/>
                    </a:lnTo>
                    <a:lnTo>
                      <a:pt x="102489" y="157448"/>
                    </a:lnTo>
                    <a:lnTo>
                      <a:pt x="102489" y="83058"/>
                    </a:lnTo>
                    <a:cubicBezTo>
                      <a:pt x="71247" y="105156"/>
                      <a:pt x="47054" y="129350"/>
                      <a:pt x="30099" y="154972"/>
                    </a:cubicBezTo>
                    <a:cubicBezTo>
                      <a:pt x="25813" y="161258"/>
                      <a:pt x="22098" y="167735"/>
                      <a:pt x="18764" y="174212"/>
                    </a:cubicBezTo>
                    <a:cubicBezTo>
                      <a:pt x="14669" y="182309"/>
                      <a:pt x="11144" y="190500"/>
                      <a:pt x="8477" y="198692"/>
                    </a:cubicBezTo>
                    <a:cubicBezTo>
                      <a:pt x="2762" y="215170"/>
                      <a:pt x="0" y="232029"/>
                      <a:pt x="0" y="248793"/>
                    </a:cubicBezTo>
                    <a:lnTo>
                      <a:pt x="0" y="418338"/>
                    </a:lnTo>
                    <a:cubicBezTo>
                      <a:pt x="0" y="485394"/>
                      <a:pt x="44387" y="552355"/>
                      <a:pt x="133064" y="603504"/>
                    </a:cubicBezTo>
                    <a:cubicBezTo>
                      <a:pt x="184975" y="633508"/>
                      <a:pt x="246412" y="654463"/>
                      <a:pt x="311658" y="666845"/>
                    </a:cubicBezTo>
                    <a:lnTo>
                      <a:pt x="311658" y="0"/>
                    </a:lnTo>
                    <a:close/>
                  </a:path>
                </a:pathLst>
              </a:custGeom>
              <a:solidFill>
                <a:srgbClr val="BA68C8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450" name="Graphic 6">
                <a:extLst>
                  <a:ext uri="{FF2B5EF4-FFF2-40B4-BE49-F238E27FC236}">
                    <a16:creationId xmlns:a16="http://schemas.microsoft.com/office/drawing/2014/main" id="{F0D55628-8B2A-6BBB-9047-63944DFB529A}"/>
                  </a:ext>
                </a:extLst>
              </p:cNvPr>
              <p:cNvGrpSpPr/>
              <p:nvPr/>
            </p:nvGrpSpPr>
            <p:grpSpPr>
              <a:xfrm>
                <a:off x="5880488" y="3949850"/>
                <a:ext cx="907748" cy="524017"/>
                <a:chOff x="5880488" y="3949850"/>
                <a:chExt cx="907748" cy="524017"/>
              </a:xfrm>
            </p:grpSpPr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id="{6390A6B3-094D-D4E8-C4CE-F25A350A67EA}"/>
                    </a:ext>
                  </a:extLst>
                </p:cNvPr>
                <p:cNvSpPr/>
                <p:nvPr/>
              </p:nvSpPr>
              <p:spPr>
                <a:xfrm>
                  <a:off x="6047136" y="3949850"/>
                  <a:ext cx="741100" cy="427838"/>
                </a:xfrm>
                <a:custGeom>
                  <a:avLst/>
                  <a:gdLst>
                    <a:gd name="connsiteX0" fmla="*/ 608171 w 741100"/>
                    <a:gd name="connsiteY0" fmla="*/ 76747 h 427838"/>
                    <a:gd name="connsiteX1" fmla="*/ 638651 w 741100"/>
                    <a:gd name="connsiteY1" fmla="*/ 427839 h 427838"/>
                    <a:gd name="connsiteX2" fmla="*/ 0 w 741100"/>
                    <a:gd name="connsiteY2" fmla="*/ 59126 h 427838"/>
                    <a:gd name="connsiteX3" fmla="*/ 608171 w 741100"/>
                    <a:gd name="connsiteY3" fmla="*/ 76747 h 427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41100" h="427838">
                      <a:moveTo>
                        <a:pt x="608171" y="76747"/>
                      </a:moveTo>
                      <a:cubicBezTo>
                        <a:pt x="774573" y="172854"/>
                        <a:pt x="784765" y="324969"/>
                        <a:pt x="638651" y="427839"/>
                      </a:cubicBezTo>
                      <a:lnTo>
                        <a:pt x="0" y="59126"/>
                      </a:lnTo>
                      <a:cubicBezTo>
                        <a:pt x="178308" y="-25170"/>
                        <a:pt x="441674" y="-19360"/>
                        <a:pt x="608171" y="76747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id="{25C04463-E7C9-9817-C925-50A42798BB61}"/>
                    </a:ext>
                  </a:extLst>
                </p:cNvPr>
                <p:cNvSpPr/>
                <p:nvPr/>
              </p:nvSpPr>
              <p:spPr>
                <a:xfrm>
                  <a:off x="6047136" y="3949850"/>
                  <a:ext cx="741100" cy="427838"/>
                </a:xfrm>
                <a:custGeom>
                  <a:avLst/>
                  <a:gdLst>
                    <a:gd name="connsiteX0" fmla="*/ 608171 w 741100"/>
                    <a:gd name="connsiteY0" fmla="*/ 76747 h 427838"/>
                    <a:gd name="connsiteX1" fmla="*/ 638651 w 741100"/>
                    <a:gd name="connsiteY1" fmla="*/ 427839 h 427838"/>
                    <a:gd name="connsiteX2" fmla="*/ 0 w 741100"/>
                    <a:gd name="connsiteY2" fmla="*/ 59126 h 427838"/>
                    <a:gd name="connsiteX3" fmla="*/ 608171 w 741100"/>
                    <a:gd name="connsiteY3" fmla="*/ 76747 h 427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41100" h="427838">
                      <a:moveTo>
                        <a:pt x="608171" y="76747"/>
                      </a:moveTo>
                      <a:cubicBezTo>
                        <a:pt x="774573" y="172854"/>
                        <a:pt x="784765" y="324969"/>
                        <a:pt x="638651" y="427839"/>
                      </a:cubicBezTo>
                      <a:lnTo>
                        <a:pt x="0" y="59126"/>
                      </a:lnTo>
                      <a:cubicBezTo>
                        <a:pt x="178308" y="-25170"/>
                        <a:pt x="441674" y="-19360"/>
                        <a:pt x="608171" y="76747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  <a:alpha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5" name="Freeform: Shape 474">
                  <a:extLst>
                    <a:ext uri="{FF2B5EF4-FFF2-40B4-BE49-F238E27FC236}">
                      <a16:creationId xmlns:a16="http://schemas.microsoft.com/office/drawing/2014/main" id="{AAA419BA-A19D-56A8-56E0-FF522DBA5933}"/>
                    </a:ext>
                  </a:extLst>
                </p:cNvPr>
                <p:cNvSpPr/>
                <p:nvPr/>
              </p:nvSpPr>
              <p:spPr>
                <a:xfrm>
                  <a:off x="6047041" y="4008976"/>
                  <a:ext cx="741034" cy="368712"/>
                </a:xfrm>
                <a:custGeom>
                  <a:avLst/>
                  <a:gdLst>
                    <a:gd name="connsiteX0" fmla="*/ 638747 w 741034"/>
                    <a:gd name="connsiteY0" fmla="*/ 329851 h 368712"/>
                    <a:gd name="connsiteX1" fmla="*/ 619030 w 741034"/>
                    <a:gd name="connsiteY1" fmla="*/ 24193 h 368712"/>
                    <a:gd name="connsiteX2" fmla="*/ 638651 w 741034"/>
                    <a:gd name="connsiteY2" fmla="*/ 368713 h 368712"/>
                    <a:gd name="connsiteX3" fmla="*/ 0 w 741034"/>
                    <a:gd name="connsiteY3" fmla="*/ 0 h 368712"/>
                    <a:gd name="connsiteX4" fmla="*/ 638747 w 741034"/>
                    <a:gd name="connsiteY4" fmla="*/ 329851 h 368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034" h="368712">
                      <a:moveTo>
                        <a:pt x="638747" y="329851"/>
                      </a:moveTo>
                      <a:cubicBezTo>
                        <a:pt x="638747" y="329851"/>
                        <a:pt x="815245" y="194500"/>
                        <a:pt x="619030" y="24193"/>
                      </a:cubicBezTo>
                      <a:cubicBezTo>
                        <a:pt x="774859" y="120491"/>
                        <a:pt x="781431" y="268129"/>
                        <a:pt x="638651" y="368713"/>
                      </a:cubicBezTo>
                      <a:lnTo>
                        <a:pt x="0" y="0"/>
                      </a:lnTo>
                      <a:lnTo>
                        <a:pt x="638747" y="3298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A17D961A-8572-7F64-A086-49FB0863C5D9}"/>
                    </a:ext>
                  </a:extLst>
                </p:cNvPr>
                <p:cNvSpPr/>
                <p:nvPr/>
              </p:nvSpPr>
              <p:spPr>
                <a:xfrm>
                  <a:off x="5880488" y="4046028"/>
                  <a:ext cx="741100" cy="427838"/>
                </a:xfrm>
                <a:custGeom>
                  <a:avLst/>
                  <a:gdLst>
                    <a:gd name="connsiteX0" fmla="*/ 102450 w 741100"/>
                    <a:gd name="connsiteY0" fmla="*/ 0 h 427838"/>
                    <a:gd name="connsiteX1" fmla="*/ 741101 w 741100"/>
                    <a:gd name="connsiteY1" fmla="*/ 368713 h 427838"/>
                    <a:gd name="connsiteX2" fmla="*/ 132929 w 741100"/>
                    <a:gd name="connsiteY2" fmla="*/ 351092 h 427838"/>
                    <a:gd name="connsiteX3" fmla="*/ 102450 w 741100"/>
                    <a:gd name="connsiteY3" fmla="*/ 0 h 427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41100" h="427838">
                      <a:moveTo>
                        <a:pt x="102450" y="0"/>
                      </a:moveTo>
                      <a:lnTo>
                        <a:pt x="741101" y="368713"/>
                      </a:lnTo>
                      <a:cubicBezTo>
                        <a:pt x="562793" y="453009"/>
                        <a:pt x="299426" y="447199"/>
                        <a:pt x="132929" y="351092"/>
                      </a:cubicBezTo>
                      <a:cubicBezTo>
                        <a:pt x="-33472" y="255079"/>
                        <a:pt x="-43664" y="102965"/>
                        <a:pt x="102450" y="0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113D948C-D9C8-D700-6505-8119ED2CB41E}"/>
                    </a:ext>
                  </a:extLst>
                </p:cNvPr>
                <p:cNvSpPr/>
                <p:nvPr/>
              </p:nvSpPr>
              <p:spPr>
                <a:xfrm>
                  <a:off x="5880488" y="4046028"/>
                  <a:ext cx="741100" cy="427838"/>
                </a:xfrm>
                <a:custGeom>
                  <a:avLst/>
                  <a:gdLst>
                    <a:gd name="connsiteX0" fmla="*/ 102450 w 741100"/>
                    <a:gd name="connsiteY0" fmla="*/ 0 h 427838"/>
                    <a:gd name="connsiteX1" fmla="*/ 741101 w 741100"/>
                    <a:gd name="connsiteY1" fmla="*/ 368713 h 427838"/>
                    <a:gd name="connsiteX2" fmla="*/ 132929 w 741100"/>
                    <a:gd name="connsiteY2" fmla="*/ 351092 h 427838"/>
                    <a:gd name="connsiteX3" fmla="*/ 102450 w 741100"/>
                    <a:gd name="connsiteY3" fmla="*/ 0 h 427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41100" h="427838">
                      <a:moveTo>
                        <a:pt x="102450" y="0"/>
                      </a:moveTo>
                      <a:lnTo>
                        <a:pt x="741101" y="368713"/>
                      </a:lnTo>
                      <a:cubicBezTo>
                        <a:pt x="562793" y="453009"/>
                        <a:pt x="299426" y="447199"/>
                        <a:pt x="132929" y="351092"/>
                      </a:cubicBezTo>
                      <a:cubicBezTo>
                        <a:pt x="-33472" y="255079"/>
                        <a:pt x="-43664" y="102965"/>
                        <a:pt x="10245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  <a:alpha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id="{B584D831-831B-4CF6-9D10-6745BAE81ACB}"/>
                    </a:ext>
                  </a:extLst>
                </p:cNvPr>
                <p:cNvSpPr/>
                <p:nvPr/>
              </p:nvSpPr>
              <p:spPr>
                <a:xfrm>
                  <a:off x="5960744" y="4046028"/>
                  <a:ext cx="660749" cy="427838"/>
                </a:xfrm>
                <a:custGeom>
                  <a:avLst/>
                  <a:gdLst>
                    <a:gd name="connsiteX0" fmla="*/ 660749 w 660749"/>
                    <a:gd name="connsiteY0" fmla="*/ 368713 h 427838"/>
                    <a:gd name="connsiteX1" fmla="*/ 52578 w 660749"/>
                    <a:gd name="connsiteY1" fmla="*/ 351092 h 427838"/>
                    <a:gd name="connsiteX2" fmla="*/ 0 w 660749"/>
                    <a:gd name="connsiteY2" fmla="*/ 314706 h 427838"/>
                    <a:gd name="connsiteX3" fmla="*/ 589217 w 660749"/>
                    <a:gd name="connsiteY3" fmla="*/ 362998 h 427838"/>
                    <a:gd name="connsiteX4" fmla="*/ 22003 w 660749"/>
                    <a:gd name="connsiteY4" fmla="*/ 0 h 427838"/>
                    <a:gd name="connsiteX5" fmla="*/ 660749 w 660749"/>
                    <a:gd name="connsiteY5" fmla="*/ 368713 h 427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60749" h="427838">
                      <a:moveTo>
                        <a:pt x="660749" y="368713"/>
                      </a:moveTo>
                      <a:cubicBezTo>
                        <a:pt x="482441" y="453009"/>
                        <a:pt x="219075" y="447199"/>
                        <a:pt x="52578" y="351092"/>
                      </a:cubicBezTo>
                      <a:cubicBezTo>
                        <a:pt x="32861" y="339662"/>
                        <a:pt x="15335" y="327470"/>
                        <a:pt x="0" y="314706"/>
                      </a:cubicBezTo>
                      <a:cubicBezTo>
                        <a:pt x="326517" y="478250"/>
                        <a:pt x="589217" y="362998"/>
                        <a:pt x="589217" y="362998"/>
                      </a:cubicBezTo>
                      <a:lnTo>
                        <a:pt x="22003" y="0"/>
                      </a:lnTo>
                      <a:lnTo>
                        <a:pt x="660749" y="3687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232D2884-0294-B66E-74D2-25654E3988A9}"/>
                  </a:ext>
                </a:extLst>
              </p:cNvPr>
              <p:cNvSpPr/>
              <p:nvPr/>
            </p:nvSpPr>
            <p:spPr>
              <a:xfrm>
                <a:off x="6047136" y="4008976"/>
                <a:ext cx="638651" cy="444721"/>
              </a:xfrm>
              <a:custGeom>
                <a:avLst/>
                <a:gdLst>
                  <a:gd name="connsiteX0" fmla="*/ 0 w 638651"/>
                  <a:gd name="connsiteY0" fmla="*/ 74200 h 444721"/>
                  <a:gd name="connsiteX1" fmla="*/ 638651 w 638651"/>
                  <a:gd name="connsiteY1" fmla="*/ 444722 h 444721"/>
                  <a:gd name="connsiteX2" fmla="*/ 638651 w 638651"/>
                  <a:gd name="connsiteY2" fmla="*/ 368713 h 444721"/>
                  <a:gd name="connsiteX3" fmla="*/ 0 w 638651"/>
                  <a:gd name="connsiteY3" fmla="*/ 0 h 444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8651" h="444721">
                    <a:moveTo>
                      <a:pt x="0" y="74200"/>
                    </a:moveTo>
                    <a:lnTo>
                      <a:pt x="638651" y="444722"/>
                    </a:lnTo>
                    <a:lnTo>
                      <a:pt x="638651" y="3687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A68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40F76D4B-5B6E-1055-9792-BFCA20DC3E46}"/>
                  </a:ext>
                </a:extLst>
              </p:cNvPr>
              <p:cNvSpPr/>
              <p:nvPr/>
            </p:nvSpPr>
            <p:spPr>
              <a:xfrm>
                <a:off x="6047136" y="4008976"/>
                <a:ext cx="638651" cy="444721"/>
              </a:xfrm>
              <a:custGeom>
                <a:avLst/>
                <a:gdLst>
                  <a:gd name="connsiteX0" fmla="*/ 0 w 638651"/>
                  <a:gd name="connsiteY0" fmla="*/ 74200 h 444721"/>
                  <a:gd name="connsiteX1" fmla="*/ 638651 w 638651"/>
                  <a:gd name="connsiteY1" fmla="*/ 444722 h 444721"/>
                  <a:gd name="connsiteX2" fmla="*/ 638651 w 638651"/>
                  <a:gd name="connsiteY2" fmla="*/ 368713 h 444721"/>
                  <a:gd name="connsiteX3" fmla="*/ 0 w 638651"/>
                  <a:gd name="connsiteY3" fmla="*/ 0 h 444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8651" h="444721">
                    <a:moveTo>
                      <a:pt x="0" y="74200"/>
                    </a:moveTo>
                    <a:lnTo>
                      <a:pt x="638651" y="444722"/>
                    </a:lnTo>
                    <a:lnTo>
                      <a:pt x="638651" y="3687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1209EEAF-C362-0EBA-3698-228F1721C63B}"/>
                  </a:ext>
                </a:extLst>
              </p:cNvPr>
              <p:cNvSpPr/>
              <p:nvPr/>
            </p:nvSpPr>
            <p:spPr>
              <a:xfrm>
                <a:off x="6621493" y="4414741"/>
                <a:ext cx="64293" cy="76009"/>
              </a:xfrm>
              <a:custGeom>
                <a:avLst/>
                <a:gdLst>
                  <a:gd name="connsiteX0" fmla="*/ 0 w 64293"/>
                  <a:gd name="connsiteY0" fmla="*/ 0 h 76009"/>
                  <a:gd name="connsiteX1" fmla="*/ 0 w 64293"/>
                  <a:gd name="connsiteY1" fmla="*/ 76010 h 76009"/>
                  <a:gd name="connsiteX2" fmla="*/ 64294 w 64293"/>
                  <a:gd name="connsiteY2" fmla="*/ 38957 h 76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293" h="76009">
                    <a:moveTo>
                      <a:pt x="0" y="0"/>
                    </a:moveTo>
                    <a:lnTo>
                      <a:pt x="0" y="76010"/>
                    </a:lnTo>
                    <a:lnTo>
                      <a:pt x="64294" y="38957"/>
                    </a:lnTo>
                    <a:close/>
                  </a:path>
                </a:pathLst>
              </a:custGeom>
              <a:solidFill>
                <a:srgbClr val="BA68C8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196717C-6282-46E4-CABA-B86207E537C9}"/>
              </a:ext>
            </a:extLst>
          </p:cNvPr>
          <p:cNvGrpSpPr/>
          <p:nvPr/>
        </p:nvGrpSpPr>
        <p:grpSpPr>
          <a:xfrm>
            <a:off x="7222877" y="2987811"/>
            <a:ext cx="823378" cy="465401"/>
            <a:chOff x="6674260" y="4200021"/>
            <a:chExt cx="1638700" cy="92624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889EA2-538F-28BD-23BD-D62BD24C6C67}"/>
                </a:ext>
              </a:extLst>
            </p:cNvPr>
            <p:cNvSpPr/>
            <p:nvPr/>
          </p:nvSpPr>
          <p:spPr>
            <a:xfrm>
              <a:off x="6674260" y="4634542"/>
              <a:ext cx="1638700" cy="491728"/>
            </a:xfrm>
            <a:custGeom>
              <a:avLst/>
              <a:gdLst>
                <a:gd name="connsiteX0" fmla="*/ 1538385 w 1638700"/>
                <a:gd name="connsiteY0" fmla="*/ 374178 h 491728"/>
                <a:gd name="connsiteX1" fmla="*/ 1520382 w 1638700"/>
                <a:gd name="connsiteY1" fmla="*/ 384560 h 491728"/>
                <a:gd name="connsiteX2" fmla="*/ 1060135 w 1638700"/>
                <a:gd name="connsiteY2" fmla="*/ 485716 h 491728"/>
                <a:gd name="connsiteX3" fmla="*/ 566739 w 1638700"/>
                <a:gd name="connsiteY3" fmla="*/ 389989 h 491728"/>
                <a:gd name="connsiteX4" fmla="*/ 126684 w 1638700"/>
                <a:gd name="connsiteY4" fmla="*/ 305312 h 491728"/>
                <a:gd name="connsiteX5" fmla="*/ 93537 w 1638700"/>
                <a:gd name="connsiteY5" fmla="*/ 108430 h 491728"/>
                <a:gd name="connsiteX6" fmla="*/ 110206 w 1638700"/>
                <a:gd name="connsiteY6" fmla="*/ 98810 h 491728"/>
                <a:gd name="connsiteX7" fmla="*/ 638272 w 1638700"/>
                <a:gd name="connsiteY7" fmla="*/ 9847 h 491728"/>
                <a:gd name="connsiteX8" fmla="*/ 995079 w 1638700"/>
                <a:gd name="connsiteY8" fmla="*/ 78426 h 491728"/>
                <a:gd name="connsiteX9" fmla="*/ 1530765 w 1638700"/>
                <a:gd name="connsiteY9" fmla="*/ 181773 h 491728"/>
                <a:gd name="connsiteX10" fmla="*/ 1538385 w 1638700"/>
                <a:gd name="connsiteY10" fmla="*/ 374178 h 49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8700" h="491728">
                  <a:moveTo>
                    <a:pt x="1538385" y="374178"/>
                  </a:moveTo>
                  <a:lnTo>
                    <a:pt x="1520382" y="384560"/>
                  </a:lnTo>
                  <a:cubicBezTo>
                    <a:pt x="1383699" y="463522"/>
                    <a:pt x="1177673" y="508766"/>
                    <a:pt x="1060135" y="485716"/>
                  </a:cubicBezTo>
                  <a:cubicBezTo>
                    <a:pt x="942596" y="462665"/>
                    <a:pt x="721711" y="419803"/>
                    <a:pt x="566739" y="389989"/>
                  </a:cubicBezTo>
                  <a:cubicBezTo>
                    <a:pt x="429294" y="363510"/>
                    <a:pt x="264130" y="331791"/>
                    <a:pt x="126684" y="305312"/>
                  </a:cubicBezTo>
                  <a:cubicBezTo>
                    <a:pt x="-28287" y="275499"/>
                    <a:pt x="-43146" y="187392"/>
                    <a:pt x="93537" y="108430"/>
                  </a:cubicBezTo>
                  <a:lnTo>
                    <a:pt x="110206" y="98810"/>
                  </a:lnTo>
                  <a:cubicBezTo>
                    <a:pt x="246890" y="19943"/>
                    <a:pt x="483300" y="-19871"/>
                    <a:pt x="638272" y="9847"/>
                  </a:cubicBezTo>
                  <a:lnTo>
                    <a:pt x="995079" y="78426"/>
                  </a:lnTo>
                  <a:cubicBezTo>
                    <a:pt x="1150051" y="108240"/>
                    <a:pt x="1389890" y="154531"/>
                    <a:pt x="1530765" y="181773"/>
                  </a:cubicBezTo>
                  <a:cubicBezTo>
                    <a:pt x="1671639" y="209109"/>
                    <a:pt x="1675068" y="295216"/>
                    <a:pt x="1538385" y="374178"/>
                  </a:cubicBezTo>
                  <a:close/>
                </a:path>
              </a:pathLst>
            </a:custGeom>
            <a:solidFill>
              <a:schemeClr val="accent1">
                <a:lumMod val="50000"/>
                <a:alpha val="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1" name="Graphic 6">
              <a:extLst>
                <a:ext uri="{FF2B5EF4-FFF2-40B4-BE49-F238E27FC236}">
                  <a16:creationId xmlns:a16="http://schemas.microsoft.com/office/drawing/2014/main" id="{66FCA983-7BE1-7FA1-CBBD-6F8C74792737}"/>
                </a:ext>
              </a:extLst>
            </p:cNvPr>
            <p:cNvGrpSpPr/>
            <p:nvPr/>
          </p:nvGrpSpPr>
          <p:grpSpPr>
            <a:xfrm>
              <a:off x="6737095" y="4200021"/>
              <a:ext cx="1478115" cy="830823"/>
              <a:chOff x="6737095" y="4200021"/>
              <a:chExt cx="1478115" cy="830823"/>
            </a:xfrm>
          </p:grpSpPr>
          <p:grpSp>
            <p:nvGrpSpPr>
              <p:cNvPr id="42" name="Graphic 6">
                <a:extLst>
                  <a:ext uri="{FF2B5EF4-FFF2-40B4-BE49-F238E27FC236}">
                    <a16:creationId xmlns:a16="http://schemas.microsoft.com/office/drawing/2014/main" id="{CFCA035E-F597-2EB5-4C82-BB8A48E32982}"/>
                  </a:ext>
                </a:extLst>
              </p:cNvPr>
              <p:cNvGrpSpPr/>
              <p:nvPr/>
            </p:nvGrpSpPr>
            <p:grpSpPr>
              <a:xfrm>
                <a:off x="6737095" y="4200021"/>
                <a:ext cx="993724" cy="781987"/>
                <a:chOff x="6737095" y="4200021"/>
                <a:chExt cx="993724" cy="781987"/>
              </a:xfrm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6D83FF23-8785-7F8A-FEEC-E504D88948AF}"/>
                    </a:ext>
                  </a:extLst>
                </p:cNvPr>
                <p:cNvSpPr/>
                <p:nvPr/>
              </p:nvSpPr>
              <p:spPr>
                <a:xfrm>
                  <a:off x="6737386" y="4200021"/>
                  <a:ext cx="803650" cy="744024"/>
                </a:xfrm>
                <a:custGeom>
                  <a:avLst/>
                  <a:gdLst>
                    <a:gd name="connsiteX0" fmla="*/ 672777 w 803650"/>
                    <a:gd name="connsiteY0" fmla="*/ 744024 h 744024"/>
                    <a:gd name="connsiteX1" fmla="*/ 269679 w 803650"/>
                    <a:gd name="connsiteY1" fmla="*/ 663729 h 744024"/>
                    <a:gd name="connsiteX2" fmla="*/ 6503 w 803650"/>
                    <a:gd name="connsiteY2" fmla="*/ 269679 h 744024"/>
                    <a:gd name="connsiteX3" fmla="*/ 400553 w 803650"/>
                    <a:gd name="connsiteY3" fmla="*/ 6504 h 744024"/>
                    <a:gd name="connsiteX4" fmla="*/ 803651 w 803650"/>
                    <a:gd name="connsiteY4" fmla="*/ 86799 h 744024"/>
                    <a:gd name="connsiteX5" fmla="*/ 672777 w 803650"/>
                    <a:gd name="connsiteY5" fmla="*/ 744024 h 744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03650" h="744024">
                      <a:moveTo>
                        <a:pt x="672777" y="744024"/>
                      </a:moveTo>
                      <a:lnTo>
                        <a:pt x="269679" y="663729"/>
                      </a:lnTo>
                      <a:cubicBezTo>
                        <a:pt x="88228" y="627533"/>
                        <a:pt x="-29596" y="451131"/>
                        <a:pt x="6503" y="269679"/>
                      </a:cubicBezTo>
                      <a:cubicBezTo>
                        <a:pt x="42699" y="88228"/>
                        <a:pt x="219102" y="-29596"/>
                        <a:pt x="400553" y="6504"/>
                      </a:cubicBezTo>
                      <a:lnTo>
                        <a:pt x="803651" y="86799"/>
                      </a:lnTo>
                      <a:lnTo>
                        <a:pt x="672777" y="744024"/>
                      </a:ln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6FBEA14F-7724-BE9E-1393-F2D2075C6353}"/>
                    </a:ext>
                  </a:extLst>
                </p:cNvPr>
                <p:cNvSpPr/>
                <p:nvPr/>
              </p:nvSpPr>
              <p:spPr>
                <a:xfrm>
                  <a:off x="6737386" y="4200021"/>
                  <a:ext cx="803650" cy="744024"/>
                </a:xfrm>
                <a:custGeom>
                  <a:avLst/>
                  <a:gdLst>
                    <a:gd name="connsiteX0" fmla="*/ 672777 w 803650"/>
                    <a:gd name="connsiteY0" fmla="*/ 744024 h 744024"/>
                    <a:gd name="connsiteX1" fmla="*/ 269679 w 803650"/>
                    <a:gd name="connsiteY1" fmla="*/ 663729 h 744024"/>
                    <a:gd name="connsiteX2" fmla="*/ 6503 w 803650"/>
                    <a:gd name="connsiteY2" fmla="*/ 269679 h 744024"/>
                    <a:gd name="connsiteX3" fmla="*/ 400553 w 803650"/>
                    <a:gd name="connsiteY3" fmla="*/ 6504 h 744024"/>
                    <a:gd name="connsiteX4" fmla="*/ 803651 w 803650"/>
                    <a:gd name="connsiteY4" fmla="*/ 86799 h 744024"/>
                    <a:gd name="connsiteX5" fmla="*/ 672777 w 803650"/>
                    <a:gd name="connsiteY5" fmla="*/ 744024 h 744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03650" h="744024">
                      <a:moveTo>
                        <a:pt x="672777" y="744024"/>
                      </a:moveTo>
                      <a:lnTo>
                        <a:pt x="269679" y="663729"/>
                      </a:lnTo>
                      <a:cubicBezTo>
                        <a:pt x="88228" y="627533"/>
                        <a:pt x="-29596" y="451131"/>
                        <a:pt x="6503" y="269679"/>
                      </a:cubicBezTo>
                      <a:cubicBezTo>
                        <a:pt x="42699" y="88228"/>
                        <a:pt x="219102" y="-29596"/>
                        <a:pt x="400553" y="6504"/>
                      </a:cubicBezTo>
                      <a:lnTo>
                        <a:pt x="803651" y="86799"/>
                      </a:lnTo>
                      <a:lnTo>
                        <a:pt x="672777" y="74402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0BF25E1C-4AE9-5F26-62D8-E2D0BABC3679}"/>
                    </a:ext>
                  </a:extLst>
                </p:cNvPr>
                <p:cNvSpPr/>
                <p:nvPr/>
              </p:nvSpPr>
              <p:spPr>
                <a:xfrm>
                  <a:off x="6737451" y="4300251"/>
                  <a:ext cx="733101" cy="643794"/>
                </a:xfrm>
                <a:custGeom>
                  <a:avLst/>
                  <a:gdLst>
                    <a:gd name="connsiteX0" fmla="*/ 6534 w 733101"/>
                    <a:gd name="connsiteY0" fmla="*/ 169450 h 643794"/>
                    <a:gd name="connsiteX1" fmla="*/ 96260 w 733101"/>
                    <a:gd name="connsiteY1" fmla="*/ 0 h 643794"/>
                    <a:gd name="connsiteX2" fmla="*/ 265709 w 733101"/>
                    <a:gd name="connsiteY2" fmla="*/ 249269 h 643794"/>
                    <a:gd name="connsiteX3" fmla="*/ 733101 w 733101"/>
                    <a:gd name="connsiteY3" fmla="*/ 341376 h 643794"/>
                    <a:gd name="connsiteX4" fmla="*/ 672808 w 733101"/>
                    <a:gd name="connsiteY4" fmla="*/ 643795 h 643794"/>
                    <a:gd name="connsiteX5" fmla="*/ 269710 w 733101"/>
                    <a:gd name="connsiteY5" fmla="*/ 563499 h 643794"/>
                    <a:gd name="connsiteX6" fmla="*/ 6534 w 733101"/>
                    <a:gd name="connsiteY6" fmla="*/ 169450 h 643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3101" h="643794">
                      <a:moveTo>
                        <a:pt x="6534" y="169450"/>
                      </a:moveTo>
                      <a:cubicBezTo>
                        <a:pt x="19774" y="102870"/>
                        <a:pt x="51968" y="44958"/>
                        <a:pt x="96260" y="0"/>
                      </a:cubicBezTo>
                      <a:cubicBezTo>
                        <a:pt x="40824" y="63246"/>
                        <a:pt x="94259" y="218408"/>
                        <a:pt x="265709" y="249269"/>
                      </a:cubicBezTo>
                      <a:cubicBezTo>
                        <a:pt x="365341" y="267176"/>
                        <a:pt x="576701" y="309658"/>
                        <a:pt x="733101" y="341376"/>
                      </a:cubicBezTo>
                      <a:lnTo>
                        <a:pt x="672808" y="643795"/>
                      </a:lnTo>
                      <a:lnTo>
                        <a:pt x="269710" y="563499"/>
                      </a:lnTo>
                      <a:cubicBezTo>
                        <a:pt x="88163" y="527399"/>
                        <a:pt x="-29661" y="350901"/>
                        <a:pt x="6534" y="16945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20259885-35D7-EB21-1235-0F169DCA674F}"/>
                    </a:ext>
                  </a:extLst>
                </p:cNvPr>
                <p:cNvSpPr/>
                <p:nvPr/>
              </p:nvSpPr>
              <p:spPr>
                <a:xfrm>
                  <a:off x="6737095" y="4469796"/>
                  <a:ext cx="679068" cy="442055"/>
                </a:xfrm>
                <a:custGeom>
                  <a:avLst/>
                  <a:gdLst>
                    <a:gd name="connsiteX0" fmla="*/ 652685 w 679068"/>
                    <a:gd name="connsiteY0" fmla="*/ 442055 h 442055"/>
                    <a:gd name="connsiteX1" fmla="*/ 272351 w 679068"/>
                    <a:gd name="connsiteY1" fmla="*/ 366332 h 442055"/>
                    <a:gd name="connsiteX2" fmla="*/ 6890 w 679068"/>
                    <a:gd name="connsiteY2" fmla="*/ 0 h 442055"/>
                    <a:gd name="connsiteX3" fmla="*/ 298736 w 679068"/>
                    <a:gd name="connsiteY3" fmla="*/ 234029 h 442055"/>
                    <a:gd name="connsiteX4" fmla="*/ 679069 w 679068"/>
                    <a:gd name="connsiteY4" fmla="*/ 309753 h 442055"/>
                    <a:gd name="connsiteX5" fmla="*/ 652685 w 679068"/>
                    <a:gd name="connsiteY5" fmla="*/ 442055 h 442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9068" h="442055">
                      <a:moveTo>
                        <a:pt x="652685" y="442055"/>
                      </a:moveTo>
                      <a:cubicBezTo>
                        <a:pt x="346170" y="381000"/>
                        <a:pt x="272351" y="366332"/>
                        <a:pt x="272351" y="366332"/>
                      </a:cubicBezTo>
                      <a:cubicBezTo>
                        <a:pt x="169672" y="345853"/>
                        <a:pt x="-40640" y="238411"/>
                        <a:pt x="6890" y="0"/>
                      </a:cubicBezTo>
                      <a:cubicBezTo>
                        <a:pt x="-23114" y="150781"/>
                        <a:pt x="201581" y="214598"/>
                        <a:pt x="298736" y="234029"/>
                      </a:cubicBezTo>
                      <a:cubicBezTo>
                        <a:pt x="395891" y="253365"/>
                        <a:pt x="679069" y="309753"/>
                        <a:pt x="679069" y="309753"/>
                      </a:cubicBezTo>
                      <a:lnTo>
                        <a:pt x="652685" y="442055"/>
                      </a:ln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287C192F-5D99-453C-36D7-DF3EA105AFBA}"/>
                    </a:ext>
                  </a:extLst>
                </p:cNvPr>
                <p:cNvSpPr/>
                <p:nvPr/>
              </p:nvSpPr>
              <p:spPr>
                <a:xfrm>
                  <a:off x="6791514" y="4244148"/>
                  <a:ext cx="715708" cy="220884"/>
                </a:xfrm>
                <a:custGeom>
                  <a:avLst/>
                  <a:gdLst>
                    <a:gd name="connsiteX0" fmla="*/ 715709 w 715708"/>
                    <a:gd name="connsiteY0" fmla="*/ 78296 h 220884"/>
                    <a:gd name="connsiteX1" fmla="*/ 350806 w 715708"/>
                    <a:gd name="connsiteY1" fmla="*/ 5620 h 220884"/>
                    <a:gd name="connsiteX2" fmla="*/ 0 w 715708"/>
                    <a:gd name="connsiteY2" fmla="*/ 220885 h 220884"/>
                    <a:gd name="connsiteX3" fmla="*/ 326803 w 715708"/>
                    <a:gd name="connsiteY3" fmla="*/ 126016 h 220884"/>
                    <a:gd name="connsiteX4" fmla="*/ 691706 w 715708"/>
                    <a:gd name="connsiteY4" fmla="*/ 198692 h 220884"/>
                    <a:gd name="connsiteX5" fmla="*/ 715709 w 715708"/>
                    <a:gd name="connsiteY5" fmla="*/ 78296 h 220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5708" h="220884">
                      <a:moveTo>
                        <a:pt x="715709" y="78296"/>
                      </a:moveTo>
                      <a:cubicBezTo>
                        <a:pt x="436817" y="22765"/>
                        <a:pt x="350806" y="5620"/>
                        <a:pt x="350806" y="5620"/>
                      </a:cubicBezTo>
                      <a:cubicBezTo>
                        <a:pt x="257366" y="-12954"/>
                        <a:pt x="43244" y="4001"/>
                        <a:pt x="0" y="220885"/>
                      </a:cubicBezTo>
                      <a:cubicBezTo>
                        <a:pt x="27337" y="83725"/>
                        <a:pt x="238411" y="108395"/>
                        <a:pt x="326803" y="126016"/>
                      </a:cubicBezTo>
                      <a:cubicBezTo>
                        <a:pt x="415195" y="143637"/>
                        <a:pt x="691706" y="198692"/>
                        <a:pt x="691706" y="198692"/>
                      </a:cubicBezTo>
                      <a:lnTo>
                        <a:pt x="715709" y="78296"/>
                      </a:ln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5709828-E8E6-3854-05F6-DB7324A7BB04}"/>
                    </a:ext>
                  </a:extLst>
                </p:cNvPr>
                <p:cNvSpPr/>
                <p:nvPr/>
              </p:nvSpPr>
              <p:spPr>
                <a:xfrm rot="-4723899">
                  <a:off x="7140542" y="4422138"/>
                  <a:ext cx="670163" cy="386896"/>
                </a:xfrm>
                <a:custGeom>
                  <a:avLst/>
                  <a:gdLst>
                    <a:gd name="connsiteX0" fmla="*/ 670163 w 670163"/>
                    <a:gd name="connsiteY0" fmla="*/ 193448 h 386896"/>
                    <a:gd name="connsiteX1" fmla="*/ 335082 w 670163"/>
                    <a:gd name="connsiteY1" fmla="*/ 386897 h 386896"/>
                    <a:gd name="connsiteX2" fmla="*/ 0 w 670163"/>
                    <a:gd name="connsiteY2" fmla="*/ 193448 h 386896"/>
                    <a:gd name="connsiteX3" fmla="*/ 335082 w 670163"/>
                    <a:gd name="connsiteY3" fmla="*/ 0 h 386896"/>
                    <a:gd name="connsiteX4" fmla="*/ 670163 w 670163"/>
                    <a:gd name="connsiteY4" fmla="*/ 193448 h 386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163" h="386896">
                      <a:moveTo>
                        <a:pt x="670163" y="193448"/>
                      </a:moveTo>
                      <a:cubicBezTo>
                        <a:pt x="670163" y="300287"/>
                        <a:pt x="520142" y="386897"/>
                        <a:pt x="335082" y="386897"/>
                      </a:cubicBezTo>
                      <a:cubicBezTo>
                        <a:pt x="150021" y="386897"/>
                        <a:pt x="0" y="300287"/>
                        <a:pt x="0" y="193448"/>
                      </a:cubicBezTo>
                      <a:cubicBezTo>
                        <a:pt x="0" y="86610"/>
                        <a:pt x="150021" y="0"/>
                        <a:pt x="335082" y="0"/>
                      </a:cubicBezTo>
                      <a:cubicBezTo>
                        <a:pt x="520142" y="0"/>
                        <a:pt x="670163" y="86610"/>
                        <a:pt x="670163" y="193448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FB7D9CE-D75D-67BA-A88A-60299134637B}"/>
                    </a:ext>
                  </a:extLst>
                </p:cNvPr>
                <p:cNvSpPr/>
                <p:nvPr/>
              </p:nvSpPr>
              <p:spPr>
                <a:xfrm rot="-4723899">
                  <a:off x="7140542" y="4422138"/>
                  <a:ext cx="670163" cy="386896"/>
                </a:xfrm>
                <a:custGeom>
                  <a:avLst/>
                  <a:gdLst>
                    <a:gd name="connsiteX0" fmla="*/ 670163 w 670163"/>
                    <a:gd name="connsiteY0" fmla="*/ 193448 h 386896"/>
                    <a:gd name="connsiteX1" fmla="*/ 335082 w 670163"/>
                    <a:gd name="connsiteY1" fmla="*/ 386897 h 386896"/>
                    <a:gd name="connsiteX2" fmla="*/ 0 w 670163"/>
                    <a:gd name="connsiteY2" fmla="*/ 193448 h 386896"/>
                    <a:gd name="connsiteX3" fmla="*/ 335082 w 670163"/>
                    <a:gd name="connsiteY3" fmla="*/ 0 h 386896"/>
                    <a:gd name="connsiteX4" fmla="*/ 670163 w 670163"/>
                    <a:gd name="connsiteY4" fmla="*/ 193448 h 386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163" h="386896">
                      <a:moveTo>
                        <a:pt x="670163" y="193448"/>
                      </a:moveTo>
                      <a:cubicBezTo>
                        <a:pt x="670163" y="300287"/>
                        <a:pt x="520142" y="386897"/>
                        <a:pt x="335082" y="386897"/>
                      </a:cubicBezTo>
                      <a:cubicBezTo>
                        <a:pt x="150021" y="386897"/>
                        <a:pt x="0" y="300287"/>
                        <a:pt x="0" y="193448"/>
                      </a:cubicBezTo>
                      <a:cubicBezTo>
                        <a:pt x="0" y="86610"/>
                        <a:pt x="150021" y="0"/>
                        <a:pt x="335082" y="0"/>
                      </a:cubicBezTo>
                      <a:cubicBezTo>
                        <a:pt x="520142" y="0"/>
                        <a:pt x="670163" y="86610"/>
                        <a:pt x="670163" y="193448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0E5B85BC-2A6E-8C5D-B4B3-4770A08F6383}"/>
                    </a:ext>
                  </a:extLst>
                </p:cNvPr>
                <p:cNvSpPr/>
                <p:nvPr/>
              </p:nvSpPr>
              <p:spPr>
                <a:xfrm rot="-4723899">
                  <a:off x="7181972" y="4456141"/>
                  <a:ext cx="587297" cy="318889"/>
                </a:xfrm>
                <a:custGeom>
                  <a:avLst/>
                  <a:gdLst>
                    <a:gd name="connsiteX0" fmla="*/ 587298 w 587297"/>
                    <a:gd name="connsiteY0" fmla="*/ 159445 h 318889"/>
                    <a:gd name="connsiteX1" fmla="*/ 293649 w 587297"/>
                    <a:gd name="connsiteY1" fmla="*/ 318890 h 318889"/>
                    <a:gd name="connsiteX2" fmla="*/ 0 w 587297"/>
                    <a:gd name="connsiteY2" fmla="*/ 159445 h 318889"/>
                    <a:gd name="connsiteX3" fmla="*/ 293649 w 587297"/>
                    <a:gd name="connsiteY3" fmla="*/ 0 h 318889"/>
                    <a:gd name="connsiteX4" fmla="*/ 587298 w 587297"/>
                    <a:gd name="connsiteY4" fmla="*/ 159445 h 31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297" h="318889">
                      <a:moveTo>
                        <a:pt x="587298" y="159445"/>
                      </a:moveTo>
                      <a:cubicBezTo>
                        <a:pt x="587298" y="247504"/>
                        <a:pt x="455827" y="318890"/>
                        <a:pt x="293649" y="318890"/>
                      </a:cubicBezTo>
                      <a:cubicBezTo>
                        <a:pt x="131471" y="318890"/>
                        <a:pt x="0" y="247504"/>
                        <a:pt x="0" y="159445"/>
                      </a:cubicBezTo>
                      <a:cubicBezTo>
                        <a:pt x="0" y="71386"/>
                        <a:pt x="131471" y="0"/>
                        <a:pt x="293649" y="0"/>
                      </a:cubicBezTo>
                      <a:cubicBezTo>
                        <a:pt x="455827" y="0"/>
                        <a:pt x="587298" y="71386"/>
                        <a:pt x="587298" y="159445"/>
                      </a:cubicBez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9241C22-745E-9985-2C1B-4574F4836B3F}"/>
                    </a:ext>
                  </a:extLst>
                </p:cNvPr>
                <p:cNvSpPr/>
                <p:nvPr/>
              </p:nvSpPr>
              <p:spPr>
                <a:xfrm rot="-4723899">
                  <a:off x="7181972" y="4456141"/>
                  <a:ext cx="587297" cy="318889"/>
                </a:xfrm>
                <a:custGeom>
                  <a:avLst/>
                  <a:gdLst>
                    <a:gd name="connsiteX0" fmla="*/ 587298 w 587297"/>
                    <a:gd name="connsiteY0" fmla="*/ 159445 h 318889"/>
                    <a:gd name="connsiteX1" fmla="*/ 293649 w 587297"/>
                    <a:gd name="connsiteY1" fmla="*/ 318890 h 318889"/>
                    <a:gd name="connsiteX2" fmla="*/ 0 w 587297"/>
                    <a:gd name="connsiteY2" fmla="*/ 159445 h 318889"/>
                    <a:gd name="connsiteX3" fmla="*/ 293649 w 587297"/>
                    <a:gd name="connsiteY3" fmla="*/ 0 h 318889"/>
                    <a:gd name="connsiteX4" fmla="*/ 587298 w 587297"/>
                    <a:gd name="connsiteY4" fmla="*/ 159445 h 31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297" h="318889">
                      <a:moveTo>
                        <a:pt x="587298" y="159445"/>
                      </a:moveTo>
                      <a:cubicBezTo>
                        <a:pt x="587298" y="247504"/>
                        <a:pt x="455827" y="318890"/>
                        <a:pt x="293649" y="318890"/>
                      </a:cubicBezTo>
                      <a:cubicBezTo>
                        <a:pt x="131471" y="318890"/>
                        <a:pt x="0" y="247504"/>
                        <a:pt x="0" y="159445"/>
                      </a:cubicBezTo>
                      <a:cubicBezTo>
                        <a:pt x="0" y="71386"/>
                        <a:pt x="131471" y="0"/>
                        <a:pt x="293649" y="0"/>
                      </a:cubicBezTo>
                      <a:cubicBezTo>
                        <a:pt x="455827" y="0"/>
                        <a:pt x="587298" y="71386"/>
                        <a:pt x="587298" y="159445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512CF445-FD78-FDBB-6300-B649D02C6E07}"/>
                    </a:ext>
                  </a:extLst>
                </p:cNvPr>
                <p:cNvSpPr/>
                <p:nvPr/>
              </p:nvSpPr>
              <p:spPr>
                <a:xfrm>
                  <a:off x="7309294" y="4698396"/>
                  <a:ext cx="309657" cy="206788"/>
                </a:xfrm>
                <a:custGeom>
                  <a:avLst/>
                  <a:gdLst>
                    <a:gd name="connsiteX0" fmla="*/ 236411 w 309657"/>
                    <a:gd name="connsiteY0" fmla="*/ 142780 h 206788"/>
                    <a:gd name="connsiteX1" fmla="*/ 15240 w 309657"/>
                    <a:gd name="connsiteY1" fmla="*/ 98679 h 206788"/>
                    <a:gd name="connsiteX2" fmla="*/ 0 w 309657"/>
                    <a:gd name="connsiteY2" fmla="*/ 1143 h 206788"/>
                    <a:gd name="connsiteX3" fmla="*/ 136779 w 309657"/>
                    <a:gd name="connsiteY3" fmla="*/ 28385 h 206788"/>
                    <a:gd name="connsiteX4" fmla="*/ 309658 w 309657"/>
                    <a:gd name="connsiteY4" fmla="*/ 0 h 206788"/>
                    <a:gd name="connsiteX5" fmla="*/ 236411 w 309657"/>
                    <a:gd name="connsiteY5" fmla="*/ 142780 h 206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9657" h="206788">
                      <a:moveTo>
                        <a:pt x="236411" y="142780"/>
                      </a:moveTo>
                      <a:cubicBezTo>
                        <a:pt x="152971" y="243078"/>
                        <a:pt x="53912" y="223361"/>
                        <a:pt x="15240" y="98679"/>
                      </a:cubicBezTo>
                      <a:cubicBezTo>
                        <a:pt x="6001" y="68866"/>
                        <a:pt x="1048" y="35624"/>
                        <a:pt x="0" y="1143"/>
                      </a:cubicBezTo>
                      <a:cubicBezTo>
                        <a:pt x="63532" y="13811"/>
                        <a:pt x="113252" y="23717"/>
                        <a:pt x="136779" y="28385"/>
                      </a:cubicBezTo>
                      <a:cubicBezTo>
                        <a:pt x="225933" y="46196"/>
                        <a:pt x="272320" y="51530"/>
                        <a:pt x="309658" y="0"/>
                      </a:cubicBezTo>
                      <a:cubicBezTo>
                        <a:pt x="293084" y="54388"/>
                        <a:pt x="268224" y="104489"/>
                        <a:pt x="236411" y="142780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3" name="Graphic 6">
                <a:extLst>
                  <a:ext uri="{FF2B5EF4-FFF2-40B4-BE49-F238E27FC236}">
                    <a16:creationId xmlns:a16="http://schemas.microsoft.com/office/drawing/2014/main" id="{B2A8C7A0-2C13-B98E-4991-20EACE56A104}"/>
                  </a:ext>
                </a:extLst>
              </p:cNvPr>
              <p:cNvGrpSpPr/>
              <p:nvPr/>
            </p:nvGrpSpPr>
            <p:grpSpPr>
              <a:xfrm>
                <a:off x="7274907" y="4284660"/>
                <a:ext cx="940304" cy="746185"/>
                <a:chOff x="7274907" y="4284660"/>
                <a:chExt cx="940304" cy="746185"/>
              </a:xfrm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BCD7977-6FEC-422C-6FA8-DB52283E577E}"/>
                    </a:ext>
                  </a:extLst>
                </p:cNvPr>
                <p:cNvSpPr/>
                <p:nvPr/>
              </p:nvSpPr>
              <p:spPr>
                <a:xfrm>
                  <a:off x="7275015" y="4284660"/>
                  <a:ext cx="938894" cy="746185"/>
                </a:xfrm>
                <a:custGeom>
                  <a:avLst/>
                  <a:gdLst>
                    <a:gd name="connsiteX0" fmla="*/ 669215 w 938894"/>
                    <a:gd name="connsiteY0" fmla="*/ 82457 h 746185"/>
                    <a:gd name="connsiteX1" fmla="*/ 932391 w 938894"/>
                    <a:gd name="connsiteY1" fmla="*/ 476506 h 746185"/>
                    <a:gd name="connsiteX2" fmla="*/ 538341 w 938894"/>
                    <a:gd name="connsiteY2" fmla="*/ 739682 h 746185"/>
                    <a:gd name="connsiteX3" fmla="*/ 135243 w 938894"/>
                    <a:gd name="connsiteY3" fmla="*/ 659386 h 746185"/>
                    <a:gd name="connsiteX4" fmla="*/ 135243 w 938894"/>
                    <a:gd name="connsiteY4" fmla="*/ 659386 h 746185"/>
                    <a:gd name="connsiteX5" fmla="*/ 20277 w 938894"/>
                    <a:gd name="connsiteY5" fmla="*/ 536418 h 746185"/>
                    <a:gd name="connsiteX6" fmla="*/ 112860 w 938894"/>
                    <a:gd name="connsiteY6" fmla="*/ 71693 h 746185"/>
                    <a:gd name="connsiteX7" fmla="*/ 266212 w 938894"/>
                    <a:gd name="connsiteY7" fmla="*/ 2161 h 746185"/>
                    <a:gd name="connsiteX8" fmla="*/ 266212 w 938894"/>
                    <a:gd name="connsiteY8" fmla="*/ 2161 h 746185"/>
                    <a:gd name="connsiteX9" fmla="*/ 669215 w 938894"/>
                    <a:gd name="connsiteY9" fmla="*/ 82457 h 746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8894" h="746185">
                      <a:moveTo>
                        <a:pt x="669215" y="82457"/>
                      </a:moveTo>
                      <a:cubicBezTo>
                        <a:pt x="850666" y="118652"/>
                        <a:pt x="968490" y="295055"/>
                        <a:pt x="932391" y="476506"/>
                      </a:cubicBezTo>
                      <a:cubicBezTo>
                        <a:pt x="896196" y="657957"/>
                        <a:pt x="719793" y="775781"/>
                        <a:pt x="538341" y="739682"/>
                      </a:cubicBezTo>
                      <a:lnTo>
                        <a:pt x="135243" y="659386"/>
                      </a:lnTo>
                      <a:lnTo>
                        <a:pt x="135243" y="659386"/>
                      </a:lnTo>
                      <a:cubicBezTo>
                        <a:pt x="86666" y="649671"/>
                        <a:pt x="44565" y="607951"/>
                        <a:pt x="20277" y="536418"/>
                      </a:cubicBezTo>
                      <a:cubicBezTo>
                        <a:pt x="-28206" y="393353"/>
                        <a:pt x="13228" y="185231"/>
                        <a:pt x="112860" y="71693"/>
                      </a:cubicBezTo>
                      <a:cubicBezTo>
                        <a:pt x="162675" y="14924"/>
                        <a:pt x="217635" y="-7459"/>
                        <a:pt x="266212" y="2161"/>
                      </a:cubicBezTo>
                      <a:lnTo>
                        <a:pt x="266212" y="2161"/>
                      </a:lnTo>
                      <a:lnTo>
                        <a:pt x="669215" y="82457"/>
                      </a:lnTo>
                      <a:close/>
                    </a:path>
                  </a:pathLst>
                </a:custGeom>
                <a:solidFill>
                  <a:srgbClr val="BA68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FDF7130D-BC4B-83E6-B830-77CFA3D7F1D1}"/>
                    </a:ext>
                  </a:extLst>
                </p:cNvPr>
                <p:cNvSpPr/>
                <p:nvPr/>
              </p:nvSpPr>
              <p:spPr>
                <a:xfrm>
                  <a:off x="7275015" y="4284660"/>
                  <a:ext cx="938894" cy="746185"/>
                </a:xfrm>
                <a:custGeom>
                  <a:avLst/>
                  <a:gdLst>
                    <a:gd name="connsiteX0" fmla="*/ 669215 w 938894"/>
                    <a:gd name="connsiteY0" fmla="*/ 82457 h 746185"/>
                    <a:gd name="connsiteX1" fmla="*/ 932391 w 938894"/>
                    <a:gd name="connsiteY1" fmla="*/ 476506 h 746185"/>
                    <a:gd name="connsiteX2" fmla="*/ 538341 w 938894"/>
                    <a:gd name="connsiteY2" fmla="*/ 739682 h 746185"/>
                    <a:gd name="connsiteX3" fmla="*/ 135243 w 938894"/>
                    <a:gd name="connsiteY3" fmla="*/ 659386 h 746185"/>
                    <a:gd name="connsiteX4" fmla="*/ 135243 w 938894"/>
                    <a:gd name="connsiteY4" fmla="*/ 659386 h 746185"/>
                    <a:gd name="connsiteX5" fmla="*/ 20277 w 938894"/>
                    <a:gd name="connsiteY5" fmla="*/ 536418 h 746185"/>
                    <a:gd name="connsiteX6" fmla="*/ 112860 w 938894"/>
                    <a:gd name="connsiteY6" fmla="*/ 71693 h 746185"/>
                    <a:gd name="connsiteX7" fmla="*/ 266212 w 938894"/>
                    <a:gd name="connsiteY7" fmla="*/ 2161 h 746185"/>
                    <a:gd name="connsiteX8" fmla="*/ 266212 w 938894"/>
                    <a:gd name="connsiteY8" fmla="*/ 2161 h 746185"/>
                    <a:gd name="connsiteX9" fmla="*/ 669215 w 938894"/>
                    <a:gd name="connsiteY9" fmla="*/ 82457 h 746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8894" h="746185">
                      <a:moveTo>
                        <a:pt x="669215" y="82457"/>
                      </a:moveTo>
                      <a:cubicBezTo>
                        <a:pt x="850666" y="118652"/>
                        <a:pt x="968490" y="295055"/>
                        <a:pt x="932391" y="476506"/>
                      </a:cubicBezTo>
                      <a:cubicBezTo>
                        <a:pt x="896196" y="657957"/>
                        <a:pt x="719793" y="775781"/>
                        <a:pt x="538341" y="739682"/>
                      </a:cubicBezTo>
                      <a:lnTo>
                        <a:pt x="135243" y="659386"/>
                      </a:lnTo>
                      <a:lnTo>
                        <a:pt x="135243" y="659386"/>
                      </a:lnTo>
                      <a:cubicBezTo>
                        <a:pt x="86666" y="649671"/>
                        <a:pt x="44565" y="607951"/>
                        <a:pt x="20277" y="536418"/>
                      </a:cubicBezTo>
                      <a:cubicBezTo>
                        <a:pt x="-28206" y="393353"/>
                        <a:pt x="13228" y="185231"/>
                        <a:pt x="112860" y="71693"/>
                      </a:cubicBezTo>
                      <a:cubicBezTo>
                        <a:pt x="162675" y="14924"/>
                        <a:pt x="217635" y="-7459"/>
                        <a:pt x="266212" y="2161"/>
                      </a:cubicBezTo>
                      <a:lnTo>
                        <a:pt x="266212" y="2161"/>
                      </a:lnTo>
                      <a:lnTo>
                        <a:pt x="669215" y="82457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  <a:alpha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D11CF691-9E9B-DADD-AF0B-BB2BCC49739C}"/>
                    </a:ext>
                  </a:extLst>
                </p:cNvPr>
                <p:cNvSpPr/>
                <p:nvPr/>
              </p:nvSpPr>
              <p:spPr>
                <a:xfrm>
                  <a:off x="7274907" y="4548091"/>
                  <a:ext cx="940304" cy="455993"/>
                </a:xfrm>
                <a:custGeom>
                  <a:avLst/>
                  <a:gdLst>
                    <a:gd name="connsiteX0" fmla="*/ 889732 w 940304"/>
                    <a:gd name="connsiteY0" fmla="*/ 322612 h 455993"/>
                    <a:gd name="connsiteX1" fmla="*/ 887541 w 940304"/>
                    <a:gd name="connsiteY1" fmla="*/ 326041 h 455993"/>
                    <a:gd name="connsiteX2" fmla="*/ 546832 w 940304"/>
                    <a:gd name="connsiteY2" fmla="*/ 449771 h 455993"/>
                    <a:gd name="connsiteX3" fmla="*/ 65248 w 940304"/>
                    <a:gd name="connsiteY3" fmla="*/ 353854 h 455993"/>
                    <a:gd name="connsiteX4" fmla="*/ 20290 w 940304"/>
                    <a:gd name="connsiteY4" fmla="*/ 272987 h 455993"/>
                    <a:gd name="connsiteX5" fmla="*/ 11050 w 940304"/>
                    <a:gd name="connsiteY5" fmla="*/ 29528 h 455993"/>
                    <a:gd name="connsiteX6" fmla="*/ 668656 w 940304"/>
                    <a:gd name="connsiteY6" fmla="*/ 160496 h 455993"/>
                    <a:gd name="connsiteX7" fmla="*/ 904686 w 940304"/>
                    <a:gd name="connsiteY7" fmla="*/ 0 h 455993"/>
                    <a:gd name="connsiteX8" fmla="*/ 932499 w 940304"/>
                    <a:gd name="connsiteY8" fmla="*/ 213074 h 455993"/>
                    <a:gd name="connsiteX9" fmla="*/ 890113 w 940304"/>
                    <a:gd name="connsiteY9" fmla="*/ 322040 h 455993"/>
                    <a:gd name="connsiteX10" fmla="*/ 889732 w 940304"/>
                    <a:gd name="connsiteY10" fmla="*/ 322612 h 4559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0304" h="455993">
                      <a:moveTo>
                        <a:pt x="889732" y="322612"/>
                      </a:moveTo>
                      <a:cubicBezTo>
                        <a:pt x="889065" y="323755"/>
                        <a:pt x="888303" y="324898"/>
                        <a:pt x="887541" y="326041"/>
                      </a:cubicBezTo>
                      <a:cubicBezTo>
                        <a:pt x="800673" y="457200"/>
                        <a:pt x="630175" y="466439"/>
                        <a:pt x="546832" y="449771"/>
                      </a:cubicBezTo>
                      <a:cubicBezTo>
                        <a:pt x="546832" y="449771"/>
                        <a:pt x="314898" y="403574"/>
                        <a:pt x="65248" y="353854"/>
                      </a:cubicBezTo>
                      <a:cubicBezTo>
                        <a:pt x="47150" y="333661"/>
                        <a:pt x="31720" y="306610"/>
                        <a:pt x="20290" y="272987"/>
                      </a:cubicBezTo>
                      <a:cubicBezTo>
                        <a:pt x="-3999" y="201454"/>
                        <a:pt x="-5714" y="113633"/>
                        <a:pt x="11050" y="29528"/>
                      </a:cubicBezTo>
                      <a:cubicBezTo>
                        <a:pt x="11050" y="29528"/>
                        <a:pt x="501207" y="123920"/>
                        <a:pt x="668656" y="160496"/>
                      </a:cubicBezTo>
                      <a:cubicBezTo>
                        <a:pt x="839154" y="197739"/>
                        <a:pt x="932213" y="79629"/>
                        <a:pt x="904686" y="0"/>
                      </a:cubicBezTo>
                      <a:cubicBezTo>
                        <a:pt x="937738" y="72104"/>
                        <a:pt x="949644" y="143256"/>
                        <a:pt x="932499" y="213074"/>
                      </a:cubicBezTo>
                      <a:cubicBezTo>
                        <a:pt x="924593" y="252698"/>
                        <a:pt x="910020" y="289370"/>
                        <a:pt x="890113" y="322040"/>
                      </a:cubicBezTo>
                      <a:cubicBezTo>
                        <a:pt x="889922" y="322231"/>
                        <a:pt x="889827" y="322421"/>
                        <a:pt x="889732" y="322612"/>
                      </a:cubicBezTo>
                      <a:close/>
                    </a:path>
                  </a:pathLst>
                </a:custGeom>
                <a:solidFill>
                  <a:srgbClr val="BA68C8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F42325D0-AD96-3D0A-D22B-C6854FBC8BFD}"/>
                    </a:ext>
                  </a:extLst>
                </p:cNvPr>
                <p:cNvSpPr/>
                <p:nvPr/>
              </p:nvSpPr>
              <p:spPr>
                <a:xfrm>
                  <a:off x="7279290" y="4752117"/>
                  <a:ext cx="926496" cy="251968"/>
                </a:xfrm>
                <a:custGeom>
                  <a:avLst/>
                  <a:gdLst>
                    <a:gd name="connsiteX0" fmla="*/ 568833 w 926496"/>
                    <a:gd name="connsiteY0" fmla="*/ 113347 h 251968"/>
                    <a:gd name="connsiteX1" fmla="*/ 926497 w 926496"/>
                    <a:gd name="connsiteY1" fmla="*/ 16192 h 251968"/>
                    <a:gd name="connsiteX2" fmla="*/ 885730 w 926496"/>
                    <a:gd name="connsiteY2" fmla="*/ 118015 h 251968"/>
                    <a:gd name="connsiteX3" fmla="*/ 885349 w 926496"/>
                    <a:gd name="connsiteY3" fmla="*/ 118586 h 251968"/>
                    <a:gd name="connsiteX4" fmla="*/ 883158 w 926496"/>
                    <a:gd name="connsiteY4" fmla="*/ 122015 h 251968"/>
                    <a:gd name="connsiteX5" fmla="*/ 542449 w 926496"/>
                    <a:gd name="connsiteY5" fmla="*/ 245745 h 251968"/>
                    <a:gd name="connsiteX6" fmla="*/ 60865 w 926496"/>
                    <a:gd name="connsiteY6" fmla="*/ 149828 h 251968"/>
                    <a:gd name="connsiteX7" fmla="*/ 15907 w 926496"/>
                    <a:gd name="connsiteY7" fmla="*/ 68961 h 251968"/>
                    <a:gd name="connsiteX8" fmla="*/ 0 w 926496"/>
                    <a:gd name="connsiteY8" fmla="*/ 0 h 251968"/>
                    <a:gd name="connsiteX9" fmla="*/ 568833 w 926496"/>
                    <a:gd name="connsiteY9" fmla="*/ 113347 h 251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26496" h="251968">
                      <a:moveTo>
                        <a:pt x="568833" y="113347"/>
                      </a:moveTo>
                      <a:cubicBezTo>
                        <a:pt x="664464" y="132397"/>
                        <a:pt x="890588" y="158972"/>
                        <a:pt x="926497" y="16192"/>
                      </a:cubicBezTo>
                      <a:cubicBezTo>
                        <a:pt x="918305" y="53054"/>
                        <a:pt x="904399" y="87344"/>
                        <a:pt x="885730" y="118015"/>
                      </a:cubicBezTo>
                      <a:cubicBezTo>
                        <a:pt x="885634" y="118205"/>
                        <a:pt x="885539" y="118396"/>
                        <a:pt x="885349" y="118586"/>
                      </a:cubicBezTo>
                      <a:cubicBezTo>
                        <a:pt x="884682" y="119729"/>
                        <a:pt x="883920" y="120872"/>
                        <a:pt x="883158" y="122015"/>
                      </a:cubicBezTo>
                      <a:cubicBezTo>
                        <a:pt x="796290" y="253174"/>
                        <a:pt x="625792" y="262414"/>
                        <a:pt x="542449" y="245745"/>
                      </a:cubicBezTo>
                      <a:cubicBezTo>
                        <a:pt x="542449" y="245745"/>
                        <a:pt x="310515" y="199549"/>
                        <a:pt x="60865" y="149828"/>
                      </a:cubicBezTo>
                      <a:cubicBezTo>
                        <a:pt x="42767" y="129635"/>
                        <a:pt x="27337" y="102584"/>
                        <a:pt x="15907" y="68961"/>
                      </a:cubicBezTo>
                      <a:cubicBezTo>
                        <a:pt x="8572" y="47339"/>
                        <a:pt x="3334" y="24098"/>
                        <a:pt x="0" y="0"/>
                      </a:cubicBezTo>
                      <a:cubicBezTo>
                        <a:pt x="168592" y="33623"/>
                        <a:pt x="497300" y="99155"/>
                        <a:pt x="568833" y="113347"/>
                      </a:cubicBezTo>
                      <a:close/>
                    </a:path>
                  </a:pathLst>
                </a:custGeom>
                <a:solidFill>
                  <a:srgbClr val="BA68C8">
                    <a:alpha val="1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5D98A5A-54BB-A9C5-EC75-0018C878FC15}"/>
                    </a:ext>
                  </a:extLst>
                </p:cNvPr>
                <p:cNvSpPr/>
                <p:nvPr/>
              </p:nvSpPr>
              <p:spPr>
                <a:xfrm>
                  <a:off x="7345679" y="4309300"/>
                  <a:ext cx="825894" cy="429386"/>
                </a:xfrm>
                <a:custGeom>
                  <a:avLst/>
                  <a:gdLst>
                    <a:gd name="connsiteX0" fmla="*/ 819626 w 825894"/>
                    <a:gd name="connsiteY0" fmla="*/ 429387 h 429386"/>
                    <a:gd name="connsiteX1" fmla="*/ 554069 w 825894"/>
                    <a:gd name="connsiteY1" fmla="*/ 216503 h 429386"/>
                    <a:gd name="connsiteX2" fmla="*/ 0 w 825894"/>
                    <a:gd name="connsiteY2" fmla="*/ 106108 h 429386"/>
                    <a:gd name="connsiteX3" fmla="*/ 42100 w 825894"/>
                    <a:gd name="connsiteY3" fmla="*/ 47053 h 429386"/>
                    <a:gd name="connsiteX4" fmla="*/ 95821 w 825894"/>
                    <a:gd name="connsiteY4" fmla="*/ 0 h 429386"/>
                    <a:gd name="connsiteX5" fmla="*/ 578072 w 825894"/>
                    <a:gd name="connsiteY5" fmla="*/ 96107 h 429386"/>
                    <a:gd name="connsiteX6" fmla="*/ 819626 w 825894"/>
                    <a:gd name="connsiteY6" fmla="*/ 429387 h 429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25894" h="429386">
                      <a:moveTo>
                        <a:pt x="819626" y="429387"/>
                      </a:moveTo>
                      <a:cubicBezTo>
                        <a:pt x="846963" y="292227"/>
                        <a:pt x="642461" y="234124"/>
                        <a:pt x="554069" y="216503"/>
                      </a:cubicBezTo>
                      <a:cubicBezTo>
                        <a:pt x="482060" y="202121"/>
                        <a:pt x="128302" y="131731"/>
                        <a:pt x="0" y="106108"/>
                      </a:cubicBezTo>
                      <a:cubicBezTo>
                        <a:pt x="12573" y="84582"/>
                        <a:pt x="26575" y="64675"/>
                        <a:pt x="42100" y="47053"/>
                      </a:cubicBezTo>
                      <a:cubicBezTo>
                        <a:pt x="59531" y="27146"/>
                        <a:pt x="77629" y="11621"/>
                        <a:pt x="95821" y="0"/>
                      </a:cubicBezTo>
                      <a:cubicBezTo>
                        <a:pt x="339947" y="48673"/>
                        <a:pt x="578072" y="96107"/>
                        <a:pt x="578072" y="96107"/>
                      </a:cubicBezTo>
                      <a:cubicBezTo>
                        <a:pt x="671513" y="114681"/>
                        <a:pt x="862870" y="212503"/>
                        <a:pt x="819626" y="429387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DB6E4A5-E68A-72D3-F201-0ABB1D1C8149}"/>
              </a:ext>
            </a:extLst>
          </p:cNvPr>
          <p:cNvGrpSpPr/>
          <p:nvPr/>
        </p:nvGrpSpPr>
        <p:grpSpPr>
          <a:xfrm>
            <a:off x="3907486" y="2004519"/>
            <a:ext cx="323856" cy="488206"/>
            <a:chOff x="6030705" y="1395411"/>
            <a:chExt cx="1770697" cy="266928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42577-9666-16F1-CE73-6682429AF62A}"/>
                </a:ext>
              </a:extLst>
            </p:cNvPr>
            <p:cNvSpPr/>
            <p:nvPr/>
          </p:nvSpPr>
          <p:spPr>
            <a:xfrm>
              <a:off x="6030705" y="3042379"/>
              <a:ext cx="1770697" cy="1022318"/>
            </a:xfrm>
            <a:custGeom>
              <a:avLst/>
              <a:gdLst>
                <a:gd name="connsiteX0" fmla="*/ 1511379 w 1770697"/>
                <a:gd name="connsiteY0" fmla="*/ 872585 h 1022318"/>
                <a:gd name="connsiteX1" fmla="*/ 259318 w 1770697"/>
                <a:gd name="connsiteY1" fmla="*/ 872585 h 1022318"/>
                <a:gd name="connsiteX2" fmla="*/ 259318 w 1770697"/>
                <a:gd name="connsiteY2" fmla="*/ 149733 h 1022318"/>
                <a:gd name="connsiteX3" fmla="*/ 1511379 w 1770697"/>
                <a:gd name="connsiteY3" fmla="*/ 149733 h 1022318"/>
                <a:gd name="connsiteX4" fmla="*/ 1511379 w 1770697"/>
                <a:gd name="connsiteY4" fmla="*/ 872585 h 10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0697" h="1022318">
                  <a:moveTo>
                    <a:pt x="1511379" y="872585"/>
                  </a:moveTo>
                  <a:cubicBezTo>
                    <a:pt x="1165622" y="1072229"/>
                    <a:pt x="605076" y="1072229"/>
                    <a:pt x="259318" y="872585"/>
                  </a:cubicBezTo>
                  <a:cubicBezTo>
                    <a:pt x="-86439" y="672941"/>
                    <a:pt x="-86439" y="349282"/>
                    <a:pt x="259318" y="149733"/>
                  </a:cubicBezTo>
                  <a:cubicBezTo>
                    <a:pt x="605076" y="-49911"/>
                    <a:pt x="1165622" y="-49911"/>
                    <a:pt x="1511379" y="149733"/>
                  </a:cubicBezTo>
                  <a:cubicBezTo>
                    <a:pt x="1857137" y="349377"/>
                    <a:pt x="1857137" y="673037"/>
                    <a:pt x="1511379" y="87258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0" name="Graphic 6">
              <a:extLst>
                <a:ext uri="{FF2B5EF4-FFF2-40B4-BE49-F238E27FC236}">
                  <a16:creationId xmlns:a16="http://schemas.microsoft.com/office/drawing/2014/main" id="{E7CD7A43-09A9-2EAB-39F0-9E14139820AD}"/>
                </a:ext>
              </a:extLst>
            </p:cNvPr>
            <p:cNvGrpSpPr/>
            <p:nvPr/>
          </p:nvGrpSpPr>
          <p:grpSpPr>
            <a:xfrm>
              <a:off x="6107981" y="1395411"/>
              <a:ext cx="1616031" cy="2548914"/>
              <a:chOff x="6107981" y="1395411"/>
              <a:chExt cx="1616031" cy="2548914"/>
            </a:xfrm>
          </p:grpSpPr>
          <p:grpSp>
            <p:nvGrpSpPr>
              <p:cNvPr id="31" name="Graphic 6">
                <a:extLst>
                  <a:ext uri="{FF2B5EF4-FFF2-40B4-BE49-F238E27FC236}">
                    <a16:creationId xmlns:a16="http://schemas.microsoft.com/office/drawing/2014/main" id="{1E2B2F27-86DA-F0D4-3518-F0383A7EAFB4}"/>
                  </a:ext>
                </a:extLst>
              </p:cNvPr>
              <p:cNvGrpSpPr/>
              <p:nvPr/>
            </p:nvGrpSpPr>
            <p:grpSpPr>
              <a:xfrm>
                <a:off x="6154578" y="1769911"/>
                <a:ext cx="1523333" cy="2174414"/>
                <a:chOff x="6154578" y="1769911"/>
                <a:chExt cx="1523333" cy="2174414"/>
              </a:xfrm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99DD1811-FC4A-59EF-05EB-06058EFADA58}"/>
                    </a:ext>
                  </a:extLst>
                </p:cNvPr>
                <p:cNvSpPr/>
                <p:nvPr/>
              </p:nvSpPr>
              <p:spPr>
                <a:xfrm>
                  <a:off x="6154578" y="1769911"/>
                  <a:ext cx="1523333" cy="2174414"/>
                </a:xfrm>
                <a:custGeom>
                  <a:avLst/>
                  <a:gdLst>
                    <a:gd name="connsiteX0" fmla="*/ 0 w 1523333"/>
                    <a:gd name="connsiteY0" fmla="*/ 439793 h 2174414"/>
                    <a:gd name="connsiteX1" fmla="*/ 223076 w 1523333"/>
                    <a:gd name="connsiteY1" fmla="*/ 128802 h 2174414"/>
                    <a:gd name="connsiteX2" fmla="*/ 1300258 w 1523333"/>
                    <a:gd name="connsiteY2" fmla="*/ 128802 h 2174414"/>
                    <a:gd name="connsiteX3" fmla="*/ 1523333 w 1523333"/>
                    <a:gd name="connsiteY3" fmla="*/ 439793 h 2174414"/>
                    <a:gd name="connsiteX4" fmla="*/ 1523333 w 1523333"/>
                    <a:gd name="connsiteY4" fmla="*/ 439793 h 2174414"/>
                    <a:gd name="connsiteX5" fmla="*/ 1523333 w 1523333"/>
                    <a:gd name="connsiteY5" fmla="*/ 1734622 h 2174414"/>
                    <a:gd name="connsiteX6" fmla="*/ 1523333 w 1523333"/>
                    <a:gd name="connsiteY6" fmla="*/ 1734622 h 2174414"/>
                    <a:gd name="connsiteX7" fmla="*/ 1300258 w 1523333"/>
                    <a:gd name="connsiteY7" fmla="*/ 2045613 h 2174414"/>
                    <a:gd name="connsiteX8" fmla="*/ 223076 w 1523333"/>
                    <a:gd name="connsiteY8" fmla="*/ 2045613 h 2174414"/>
                    <a:gd name="connsiteX9" fmla="*/ 0 w 1523333"/>
                    <a:gd name="connsiteY9" fmla="*/ 1734622 h 2174414"/>
                    <a:gd name="connsiteX10" fmla="*/ 0 w 1523333"/>
                    <a:gd name="connsiteY10" fmla="*/ 1734622 h 2174414"/>
                    <a:gd name="connsiteX11" fmla="*/ 0 w 1523333"/>
                    <a:gd name="connsiteY11" fmla="*/ 439793 h 2174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23333" h="2174414">
                      <a:moveTo>
                        <a:pt x="0" y="439793"/>
                      </a:moveTo>
                      <a:cubicBezTo>
                        <a:pt x="0" y="327208"/>
                        <a:pt x="74390" y="214717"/>
                        <a:pt x="223076" y="128802"/>
                      </a:cubicBezTo>
                      <a:cubicBezTo>
                        <a:pt x="520541" y="-42934"/>
                        <a:pt x="1002792" y="-42934"/>
                        <a:pt x="1300258" y="128802"/>
                      </a:cubicBezTo>
                      <a:cubicBezTo>
                        <a:pt x="1448943" y="214622"/>
                        <a:pt x="1523333" y="327208"/>
                        <a:pt x="1523333" y="439793"/>
                      </a:cubicBezTo>
                      <a:lnTo>
                        <a:pt x="1523333" y="439793"/>
                      </a:lnTo>
                      <a:lnTo>
                        <a:pt x="1523333" y="1734622"/>
                      </a:lnTo>
                      <a:lnTo>
                        <a:pt x="1523333" y="1734622"/>
                      </a:lnTo>
                      <a:cubicBezTo>
                        <a:pt x="1523333" y="1847207"/>
                        <a:pt x="1448943" y="1959697"/>
                        <a:pt x="1300258" y="2045613"/>
                      </a:cubicBezTo>
                      <a:cubicBezTo>
                        <a:pt x="1002792" y="2217349"/>
                        <a:pt x="520541" y="2217349"/>
                        <a:pt x="223076" y="2045613"/>
                      </a:cubicBezTo>
                      <a:cubicBezTo>
                        <a:pt x="74390" y="1959697"/>
                        <a:pt x="0" y="1847207"/>
                        <a:pt x="0" y="1734622"/>
                      </a:cubicBezTo>
                      <a:lnTo>
                        <a:pt x="0" y="1734622"/>
                      </a:lnTo>
                      <a:lnTo>
                        <a:pt x="0" y="43979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FB83BBC4-0951-8921-F03E-81E11E13A500}"/>
                    </a:ext>
                  </a:extLst>
                </p:cNvPr>
                <p:cNvSpPr/>
                <p:nvPr/>
              </p:nvSpPr>
              <p:spPr>
                <a:xfrm>
                  <a:off x="7165561" y="1965197"/>
                  <a:ext cx="512349" cy="1954339"/>
                </a:xfrm>
                <a:custGeom>
                  <a:avLst/>
                  <a:gdLst>
                    <a:gd name="connsiteX0" fmla="*/ 383667 w 512349"/>
                    <a:gd name="connsiteY0" fmla="*/ 1593818 h 1954339"/>
                    <a:gd name="connsiteX1" fmla="*/ 383667 w 512349"/>
                    <a:gd name="connsiteY1" fmla="*/ 0 h 1954339"/>
                    <a:gd name="connsiteX2" fmla="*/ 512350 w 512349"/>
                    <a:gd name="connsiteY2" fmla="*/ 244412 h 1954339"/>
                    <a:gd name="connsiteX3" fmla="*/ 512350 w 512349"/>
                    <a:gd name="connsiteY3" fmla="*/ 1539240 h 1954339"/>
                    <a:gd name="connsiteX4" fmla="*/ 289274 w 512349"/>
                    <a:gd name="connsiteY4" fmla="*/ 1850231 h 1954339"/>
                    <a:gd name="connsiteX5" fmla="*/ 0 w 512349"/>
                    <a:gd name="connsiteY5" fmla="*/ 1954340 h 1954339"/>
                    <a:gd name="connsiteX6" fmla="*/ 383667 w 512349"/>
                    <a:gd name="connsiteY6" fmla="*/ 1593818 h 1954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2349" h="1954339">
                      <a:moveTo>
                        <a:pt x="383667" y="1593818"/>
                      </a:moveTo>
                      <a:cubicBezTo>
                        <a:pt x="383667" y="1523143"/>
                        <a:pt x="383667" y="429101"/>
                        <a:pt x="383667" y="0"/>
                      </a:cubicBezTo>
                      <a:cubicBezTo>
                        <a:pt x="469297" y="73723"/>
                        <a:pt x="512350" y="159067"/>
                        <a:pt x="512350" y="244412"/>
                      </a:cubicBezTo>
                      <a:lnTo>
                        <a:pt x="512350" y="1539240"/>
                      </a:lnTo>
                      <a:cubicBezTo>
                        <a:pt x="512350" y="1651826"/>
                        <a:pt x="437959" y="1764316"/>
                        <a:pt x="289274" y="1850231"/>
                      </a:cubicBezTo>
                      <a:cubicBezTo>
                        <a:pt x="204978" y="1898904"/>
                        <a:pt x="105537" y="1933289"/>
                        <a:pt x="0" y="1954340"/>
                      </a:cubicBezTo>
                      <a:cubicBezTo>
                        <a:pt x="286131" y="1876901"/>
                        <a:pt x="383667" y="1681353"/>
                        <a:pt x="383667" y="1593818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9BB9C48F-C50B-20A0-0FEF-B6F2C65F57F4}"/>
                    </a:ext>
                  </a:extLst>
                </p:cNvPr>
                <p:cNvSpPr/>
                <p:nvPr/>
              </p:nvSpPr>
              <p:spPr>
                <a:xfrm>
                  <a:off x="6216514" y="3180539"/>
                  <a:ext cx="1399365" cy="703230"/>
                </a:xfrm>
                <a:custGeom>
                  <a:avLst/>
                  <a:gdLst>
                    <a:gd name="connsiteX0" fmla="*/ 1194411 w 1399365"/>
                    <a:gd name="connsiteY0" fmla="*/ 600218 h 703230"/>
                    <a:gd name="connsiteX1" fmla="*/ 204954 w 1399365"/>
                    <a:gd name="connsiteY1" fmla="*/ 600218 h 703230"/>
                    <a:gd name="connsiteX2" fmla="*/ 204954 w 1399365"/>
                    <a:gd name="connsiteY2" fmla="*/ 103013 h 703230"/>
                    <a:gd name="connsiteX3" fmla="*/ 1194411 w 1399365"/>
                    <a:gd name="connsiteY3" fmla="*/ 103013 h 703230"/>
                    <a:gd name="connsiteX4" fmla="*/ 1194411 w 1399365"/>
                    <a:gd name="connsiteY4" fmla="*/ 600218 h 703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9365" h="703230">
                      <a:moveTo>
                        <a:pt x="1194411" y="600218"/>
                      </a:moveTo>
                      <a:cubicBezTo>
                        <a:pt x="921139" y="737568"/>
                        <a:pt x="478131" y="737568"/>
                        <a:pt x="204954" y="600218"/>
                      </a:cubicBezTo>
                      <a:cubicBezTo>
                        <a:pt x="-68318" y="462963"/>
                        <a:pt x="-68318" y="240268"/>
                        <a:pt x="204954" y="103013"/>
                      </a:cubicBezTo>
                      <a:cubicBezTo>
                        <a:pt x="478226" y="-34338"/>
                        <a:pt x="921234" y="-34338"/>
                        <a:pt x="1194411" y="103013"/>
                      </a:cubicBezTo>
                      <a:cubicBezTo>
                        <a:pt x="1467683" y="240268"/>
                        <a:pt x="1467683" y="462867"/>
                        <a:pt x="1194411" y="600218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  <a:alpha val="1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" name="Graphic 6">
                <a:extLst>
                  <a:ext uri="{FF2B5EF4-FFF2-40B4-BE49-F238E27FC236}">
                    <a16:creationId xmlns:a16="http://schemas.microsoft.com/office/drawing/2014/main" id="{143EB35D-A63C-6EFE-DBD2-07123803B596}"/>
                  </a:ext>
                </a:extLst>
              </p:cNvPr>
              <p:cNvGrpSpPr/>
              <p:nvPr/>
            </p:nvGrpSpPr>
            <p:grpSpPr>
              <a:xfrm>
                <a:off x="6107981" y="1395411"/>
                <a:ext cx="1616031" cy="1290923"/>
                <a:chOff x="6107981" y="1395411"/>
                <a:chExt cx="1616031" cy="1290923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4E435D4B-A71A-E096-B4B5-D2EBA4B698D7}"/>
                    </a:ext>
                  </a:extLst>
                </p:cNvPr>
                <p:cNvSpPr/>
                <p:nvPr/>
              </p:nvSpPr>
              <p:spPr>
                <a:xfrm>
                  <a:off x="6108382" y="1395507"/>
                  <a:ext cx="1615630" cy="1290827"/>
                </a:xfrm>
                <a:custGeom>
                  <a:avLst/>
                  <a:gdLst>
                    <a:gd name="connsiteX0" fmla="*/ 0 w 1615630"/>
                    <a:gd name="connsiteY0" fmla="*/ 466344 h 1290827"/>
                    <a:gd name="connsiteX1" fmla="*/ 236601 w 1615630"/>
                    <a:gd name="connsiteY1" fmla="*/ 136589 h 1290827"/>
                    <a:gd name="connsiteX2" fmla="*/ 1379029 w 1615630"/>
                    <a:gd name="connsiteY2" fmla="*/ 136589 h 1290827"/>
                    <a:gd name="connsiteX3" fmla="*/ 1615631 w 1615630"/>
                    <a:gd name="connsiteY3" fmla="*/ 466439 h 1290827"/>
                    <a:gd name="connsiteX4" fmla="*/ 1615631 w 1615630"/>
                    <a:gd name="connsiteY4" fmla="*/ 466439 h 1290827"/>
                    <a:gd name="connsiteX5" fmla="*/ 1615631 w 1615630"/>
                    <a:gd name="connsiteY5" fmla="*/ 824484 h 1290827"/>
                    <a:gd name="connsiteX6" fmla="*/ 1615631 w 1615630"/>
                    <a:gd name="connsiteY6" fmla="*/ 824484 h 1290827"/>
                    <a:gd name="connsiteX7" fmla="*/ 1379029 w 1615630"/>
                    <a:gd name="connsiteY7" fmla="*/ 1154240 h 1290827"/>
                    <a:gd name="connsiteX8" fmla="*/ 236601 w 1615630"/>
                    <a:gd name="connsiteY8" fmla="*/ 1154240 h 1290827"/>
                    <a:gd name="connsiteX9" fmla="*/ 0 w 1615630"/>
                    <a:gd name="connsiteY9" fmla="*/ 824389 h 1290827"/>
                    <a:gd name="connsiteX10" fmla="*/ 0 w 1615630"/>
                    <a:gd name="connsiteY10" fmla="*/ 824389 h 1290827"/>
                    <a:gd name="connsiteX11" fmla="*/ 0 w 1615630"/>
                    <a:gd name="connsiteY11" fmla="*/ 466344 h 1290827"/>
                    <a:gd name="connsiteX12" fmla="*/ 0 w 1615630"/>
                    <a:gd name="connsiteY12" fmla="*/ 466344 h 12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15630" h="1290827">
                      <a:moveTo>
                        <a:pt x="0" y="466344"/>
                      </a:moveTo>
                      <a:cubicBezTo>
                        <a:pt x="0" y="346996"/>
                        <a:pt x="78867" y="227648"/>
                        <a:pt x="236601" y="136589"/>
                      </a:cubicBezTo>
                      <a:cubicBezTo>
                        <a:pt x="552069" y="-45530"/>
                        <a:pt x="1063561" y="-45530"/>
                        <a:pt x="1379029" y="136589"/>
                      </a:cubicBezTo>
                      <a:cubicBezTo>
                        <a:pt x="1536764" y="227648"/>
                        <a:pt x="1615631" y="346996"/>
                        <a:pt x="1615631" y="466439"/>
                      </a:cubicBezTo>
                      <a:lnTo>
                        <a:pt x="1615631" y="466439"/>
                      </a:lnTo>
                      <a:lnTo>
                        <a:pt x="1615631" y="824484"/>
                      </a:lnTo>
                      <a:lnTo>
                        <a:pt x="1615631" y="824484"/>
                      </a:lnTo>
                      <a:cubicBezTo>
                        <a:pt x="1615631" y="943832"/>
                        <a:pt x="1536764" y="1063181"/>
                        <a:pt x="1379029" y="1154240"/>
                      </a:cubicBezTo>
                      <a:cubicBezTo>
                        <a:pt x="1063561" y="1336358"/>
                        <a:pt x="552069" y="1336358"/>
                        <a:pt x="236601" y="1154240"/>
                      </a:cubicBezTo>
                      <a:cubicBezTo>
                        <a:pt x="78867" y="1063181"/>
                        <a:pt x="0" y="943832"/>
                        <a:pt x="0" y="824389"/>
                      </a:cubicBezTo>
                      <a:lnTo>
                        <a:pt x="0" y="824389"/>
                      </a:lnTo>
                      <a:lnTo>
                        <a:pt x="0" y="466344"/>
                      </a:lnTo>
                      <a:lnTo>
                        <a:pt x="0" y="466344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DFF1DD0F-9DEF-BA09-0599-44D6ACE03276}"/>
                    </a:ext>
                  </a:extLst>
                </p:cNvPr>
                <p:cNvSpPr/>
                <p:nvPr/>
              </p:nvSpPr>
              <p:spPr>
                <a:xfrm>
                  <a:off x="6108382" y="1828703"/>
                  <a:ext cx="19430" cy="492442"/>
                </a:xfrm>
                <a:custGeom>
                  <a:avLst/>
                  <a:gdLst>
                    <a:gd name="connsiteX0" fmla="*/ 0 w 19430"/>
                    <a:gd name="connsiteY0" fmla="*/ 391192 h 492442"/>
                    <a:gd name="connsiteX1" fmla="*/ 19431 w 19430"/>
                    <a:gd name="connsiteY1" fmla="*/ 492443 h 492442"/>
                    <a:gd name="connsiteX2" fmla="*/ 19431 w 19430"/>
                    <a:gd name="connsiteY2" fmla="*/ 0 h 492442"/>
                    <a:gd name="connsiteX3" fmla="*/ 2286 w 19430"/>
                    <a:gd name="connsiteY3" fmla="*/ 0 h 492442"/>
                    <a:gd name="connsiteX4" fmla="*/ 0 w 19430"/>
                    <a:gd name="connsiteY4" fmla="*/ 33147 h 492442"/>
                    <a:gd name="connsiteX5" fmla="*/ 0 w 19430"/>
                    <a:gd name="connsiteY5" fmla="*/ 391192 h 49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30" h="492442">
                      <a:moveTo>
                        <a:pt x="0" y="391192"/>
                      </a:moveTo>
                      <a:cubicBezTo>
                        <a:pt x="0" y="425196"/>
                        <a:pt x="6572" y="459105"/>
                        <a:pt x="19431" y="492443"/>
                      </a:cubicBezTo>
                      <a:lnTo>
                        <a:pt x="19431" y="0"/>
                      </a:lnTo>
                      <a:lnTo>
                        <a:pt x="2286" y="0"/>
                      </a:lnTo>
                      <a:cubicBezTo>
                        <a:pt x="952" y="11049"/>
                        <a:pt x="0" y="22098"/>
                        <a:pt x="0" y="33147"/>
                      </a:cubicBezTo>
                      <a:lnTo>
                        <a:pt x="0" y="3911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C2AD8B20-4CAB-666E-6C1F-0DE9F64349D4}"/>
                    </a:ext>
                  </a:extLst>
                </p:cNvPr>
                <p:cNvSpPr/>
                <p:nvPr/>
              </p:nvSpPr>
              <p:spPr>
                <a:xfrm>
                  <a:off x="6108382" y="1395411"/>
                  <a:ext cx="1615630" cy="932783"/>
                </a:xfrm>
                <a:custGeom>
                  <a:avLst/>
                  <a:gdLst>
                    <a:gd name="connsiteX0" fmla="*/ 1379029 w 1615630"/>
                    <a:gd name="connsiteY0" fmla="*/ 796195 h 932783"/>
                    <a:gd name="connsiteX1" fmla="*/ 236601 w 1615630"/>
                    <a:gd name="connsiteY1" fmla="*/ 796195 h 932783"/>
                    <a:gd name="connsiteX2" fmla="*/ 236601 w 1615630"/>
                    <a:gd name="connsiteY2" fmla="*/ 136589 h 932783"/>
                    <a:gd name="connsiteX3" fmla="*/ 1379029 w 1615630"/>
                    <a:gd name="connsiteY3" fmla="*/ 136589 h 932783"/>
                    <a:gd name="connsiteX4" fmla="*/ 1379029 w 1615630"/>
                    <a:gd name="connsiteY4" fmla="*/ 796195 h 93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5630" h="932783">
                      <a:moveTo>
                        <a:pt x="1379029" y="796195"/>
                      </a:moveTo>
                      <a:cubicBezTo>
                        <a:pt x="1063561" y="978313"/>
                        <a:pt x="552069" y="978313"/>
                        <a:pt x="236601" y="796195"/>
                      </a:cubicBezTo>
                      <a:cubicBezTo>
                        <a:pt x="-78867" y="614077"/>
                        <a:pt x="-78867" y="318707"/>
                        <a:pt x="236601" y="136589"/>
                      </a:cubicBezTo>
                      <a:cubicBezTo>
                        <a:pt x="552069" y="-45530"/>
                        <a:pt x="1063561" y="-45530"/>
                        <a:pt x="1379029" y="136589"/>
                      </a:cubicBezTo>
                      <a:cubicBezTo>
                        <a:pt x="1694498" y="318707"/>
                        <a:pt x="1694498" y="614077"/>
                        <a:pt x="1379029" y="796195"/>
                      </a:cubicBezTo>
                      <a:close/>
                    </a:path>
                  </a:pathLst>
                </a:custGeom>
                <a:solidFill>
                  <a:schemeClr val="bg2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7603B589-40DF-B68E-E3B7-64F01E830D78}"/>
                    </a:ext>
                  </a:extLst>
                </p:cNvPr>
                <p:cNvSpPr/>
                <p:nvPr/>
              </p:nvSpPr>
              <p:spPr>
                <a:xfrm>
                  <a:off x="6107981" y="1622202"/>
                  <a:ext cx="1554308" cy="866965"/>
                </a:xfrm>
                <a:custGeom>
                  <a:avLst/>
                  <a:gdLst>
                    <a:gd name="connsiteX0" fmla="*/ 1554309 w 1554308"/>
                    <a:gd name="connsiteY0" fmla="*/ 418624 h 866965"/>
                    <a:gd name="connsiteX1" fmla="*/ 783927 w 1554308"/>
                    <a:gd name="connsiteY1" fmla="*/ 669322 h 866965"/>
                    <a:gd name="connsiteX2" fmla="*/ 46596 w 1554308"/>
                    <a:gd name="connsiteY2" fmla="*/ 292418 h 866965"/>
                    <a:gd name="connsiteX3" fmla="*/ 115081 w 1554308"/>
                    <a:gd name="connsiteY3" fmla="*/ 0 h 866965"/>
                    <a:gd name="connsiteX4" fmla="*/ 400 w 1554308"/>
                    <a:gd name="connsiteY4" fmla="*/ 239649 h 866965"/>
                    <a:gd name="connsiteX5" fmla="*/ 400 w 1554308"/>
                    <a:gd name="connsiteY5" fmla="*/ 597694 h 866965"/>
                    <a:gd name="connsiteX6" fmla="*/ 148704 w 1554308"/>
                    <a:gd name="connsiteY6" fmla="*/ 866966 h 866965"/>
                    <a:gd name="connsiteX7" fmla="*/ 52597 w 1554308"/>
                    <a:gd name="connsiteY7" fmla="*/ 652748 h 866965"/>
                    <a:gd name="connsiteX8" fmla="*/ 52597 w 1554308"/>
                    <a:gd name="connsiteY8" fmla="*/ 405289 h 866965"/>
                    <a:gd name="connsiteX9" fmla="*/ 783927 w 1554308"/>
                    <a:gd name="connsiteY9" fmla="*/ 705707 h 866965"/>
                    <a:gd name="connsiteX10" fmla="*/ 1554309 w 1554308"/>
                    <a:gd name="connsiteY10" fmla="*/ 418624 h 86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4308" h="866965">
                      <a:moveTo>
                        <a:pt x="1554309" y="418624"/>
                      </a:moveTo>
                      <a:cubicBezTo>
                        <a:pt x="1554309" y="418624"/>
                        <a:pt x="1291514" y="683133"/>
                        <a:pt x="783927" y="669322"/>
                      </a:cubicBezTo>
                      <a:cubicBezTo>
                        <a:pt x="276339" y="655511"/>
                        <a:pt x="73362" y="378333"/>
                        <a:pt x="46596" y="292418"/>
                      </a:cubicBezTo>
                      <a:cubicBezTo>
                        <a:pt x="19831" y="206502"/>
                        <a:pt x="36881" y="94679"/>
                        <a:pt x="115081" y="0"/>
                      </a:cubicBezTo>
                      <a:cubicBezTo>
                        <a:pt x="47073" y="63913"/>
                        <a:pt x="1162" y="147733"/>
                        <a:pt x="400" y="239649"/>
                      </a:cubicBezTo>
                      <a:cubicBezTo>
                        <a:pt x="400" y="373856"/>
                        <a:pt x="400" y="597694"/>
                        <a:pt x="400" y="597694"/>
                      </a:cubicBezTo>
                      <a:cubicBezTo>
                        <a:pt x="400" y="627888"/>
                        <a:pt x="-15221" y="732092"/>
                        <a:pt x="148704" y="866966"/>
                      </a:cubicBezTo>
                      <a:cubicBezTo>
                        <a:pt x="148704" y="866966"/>
                        <a:pt x="52597" y="757714"/>
                        <a:pt x="52597" y="652748"/>
                      </a:cubicBezTo>
                      <a:cubicBezTo>
                        <a:pt x="52597" y="547783"/>
                        <a:pt x="52597" y="405289"/>
                        <a:pt x="52597" y="405289"/>
                      </a:cubicBezTo>
                      <a:cubicBezTo>
                        <a:pt x="52597" y="405289"/>
                        <a:pt x="232239" y="705707"/>
                        <a:pt x="783927" y="705707"/>
                      </a:cubicBezTo>
                      <a:cubicBezTo>
                        <a:pt x="1335710" y="705803"/>
                        <a:pt x="1526496" y="463772"/>
                        <a:pt x="1554309" y="41862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6691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roup 220">
            <a:extLst>
              <a:ext uri="{FF2B5EF4-FFF2-40B4-BE49-F238E27FC236}">
                <a16:creationId xmlns:a16="http://schemas.microsoft.com/office/drawing/2014/main" id="{0ADBA27A-6ECC-8C53-8524-8715DC9DE1EB}"/>
              </a:ext>
            </a:extLst>
          </p:cNvPr>
          <p:cNvGrpSpPr/>
          <p:nvPr/>
        </p:nvGrpSpPr>
        <p:grpSpPr>
          <a:xfrm>
            <a:off x="-169155" y="1168590"/>
            <a:ext cx="3196781" cy="5699920"/>
            <a:chOff x="-74564" y="1158080"/>
            <a:chExt cx="3196781" cy="56999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BC4B62-0340-CD8C-6B38-256F6654D18B}"/>
                </a:ext>
              </a:extLst>
            </p:cNvPr>
            <p:cNvGrpSpPr/>
            <p:nvPr/>
          </p:nvGrpSpPr>
          <p:grpSpPr>
            <a:xfrm>
              <a:off x="-74564" y="1158080"/>
              <a:ext cx="3033133" cy="5689658"/>
              <a:chOff x="309849" y="811224"/>
              <a:chExt cx="3033133" cy="5689658"/>
            </a:xfrm>
          </p:grpSpPr>
          <p:sp>
            <p:nvSpPr>
              <p:cNvPr id="61" name="Rectangle: Top Corners Rounded 60">
                <a:extLst>
                  <a:ext uri="{FF2B5EF4-FFF2-40B4-BE49-F238E27FC236}">
                    <a16:creationId xmlns:a16="http://schemas.microsoft.com/office/drawing/2014/main" id="{E59AFCE8-1A9D-1AE6-A015-581608BE5CBF}"/>
                  </a:ext>
                </a:extLst>
              </p:cNvPr>
              <p:cNvSpPr/>
              <p:nvPr/>
            </p:nvSpPr>
            <p:spPr>
              <a:xfrm>
                <a:off x="476156" y="811224"/>
                <a:ext cx="2866826" cy="568965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Google Shape;517;p30">
                <a:extLst>
                  <a:ext uri="{FF2B5EF4-FFF2-40B4-BE49-F238E27FC236}">
                    <a16:creationId xmlns:a16="http://schemas.microsoft.com/office/drawing/2014/main" id="{7883CE0C-30B5-D21C-E60B-238FA2CB9A44}"/>
                  </a:ext>
                </a:extLst>
              </p:cNvPr>
              <p:cNvSpPr/>
              <p:nvPr/>
            </p:nvSpPr>
            <p:spPr>
              <a:xfrm rot="10800000">
                <a:off x="2994057" y="830076"/>
                <a:ext cx="181400" cy="181400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518;p30">
                <a:extLst>
                  <a:ext uri="{FF2B5EF4-FFF2-40B4-BE49-F238E27FC236}">
                    <a16:creationId xmlns:a16="http://schemas.microsoft.com/office/drawing/2014/main" id="{D2D7873F-60CC-3248-5689-CFD29FB09EBA}"/>
                  </a:ext>
                </a:extLst>
              </p:cNvPr>
              <p:cNvSpPr/>
              <p:nvPr/>
            </p:nvSpPr>
            <p:spPr>
              <a:xfrm rot="10800000">
                <a:off x="309849" y="2609384"/>
                <a:ext cx="278087" cy="27808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" name="Graphic 10">
              <a:extLst>
                <a:ext uri="{FF2B5EF4-FFF2-40B4-BE49-F238E27FC236}">
                  <a16:creationId xmlns:a16="http://schemas.microsoft.com/office/drawing/2014/main" id="{0CD4E135-A026-08D2-B119-EBB60847D992}"/>
                </a:ext>
              </a:extLst>
            </p:cNvPr>
            <p:cNvGrpSpPr/>
            <p:nvPr/>
          </p:nvGrpSpPr>
          <p:grpSpPr>
            <a:xfrm>
              <a:off x="64479" y="1892284"/>
              <a:ext cx="3057738" cy="4965716"/>
              <a:chOff x="4768354" y="1318895"/>
              <a:chExt cx="2598772" cy="4220363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3DB36848-0EF2-2F0E-E0B1-886E2878AA51}"/>
                  </a:ext>
                </a:extLst>
              </p:cNvPr>
              <p:cNvSpPr/>
              <p:nvPr/>
            </p:nvSpPr>
            <p:spPr>
              <a:xfrm>
                <a:off x="4768354" y="2698020"/>
                <a:ext cx="924936" cy="2841135"/>
              </a:xfrm>
              <a:custGeom>
                <a:avLst/>
                <a:gdLst>
                  <a:gd name="connsiteX0" fmla="*/ 924936 w 924936"/>
                  <a:gd name="connsiteY0" fmla="*/ 0 h 2841135"/>
                  <a:gd name="connsiteX1" fmla="*/ 924807 w 924936"/>
                  <a:gd name="connsiteY1" fmla="*/ 721 h 2841135"/>
                  <a:gd name="connsiteX2" fmla="*/ 351204 w 924936"/>
                  <a:gd name="connsiteY2" fmla="*/ 2841136 h 2841135"/>
                  <a:gd name="connsiteX3" fmla="*/ 252483 w 924936"/>
                  <a:gd name="connsiteY3" fmla="*/ 2841136 h 2841135"/>
                  <a:gd name="connsiteX4" fmla="*/ 924936 w 924936"/>
                  <a:gd name="connsiteY4" fmla="*/ 0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36" h="2841135">
                    <a:moveTo>
                      <a:pt x="924936" y="0"/>
                    </a:moveTo>
                    <a:cubicBezTo>
                      <a:pt x="924936" y="129"/>
                      <a:pt x="924833" y="592"/>
                      <a:pt x="924807" y="721"/>
                    </a:cubicBezTo>
                    <a:cubicBezTo>
                      <a:pt x="750205" y="865284"/>
                      <a:pt x="525574" y="1977782"/>
                      <a:pt x="351204" y="2841136"/>
                    </a:cubicBezTo>
                    <a:lnTo>
                      <a:pt x="252483" y="2841136"/>
                    </a:lnTo>
                    <a:cubicBezTo>
                      <a:pt x="-211199" y="1943588"/>
                      <a:pt x="-63788" y="297372"/>
                      <a:pt x="9249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56B9F9FD-D53F-D693-3093-6ACE4113BE59}"/>
                  </a:ext>
                </a:extLst>
              </p:cNvPr>
              <p:cNvSpPr/>
              <p:nvPr/>
            </p:nvSpPr>
            <p:spPr>
              <a:xfrm>
                <a:off x="6201080" y="2682751"/>
                <a:ext cx="1166046" cy="2856507"/>
              </a:xfrm>
              <a:custGeom>
                <a:avLst/>
                <a:gdLst>
                  <a:gd name="connsiteX0" fmla="*/ 1095168 w 1166046"/>
                  <a:gd name="connsiteY0" fmla="*/ 2596497 h 2856507"/>
                  <a:gd name="connsiteX1" fmla="*/ 1095168 w 1166046"/>
                  <a:gd name="connsiteY1" fmla="*/ 2596626 h 2856507"/>
                  <a:gd name="connsiteX2" fmla="*/ 1021502 w 1166046"/>
                  <a:gd name="connsiteY2" fmla="*/ 2856404 h 2856507"/>
                  <a:gd name="connsiteX3" fmla="*/ 1008344 w 1166046"/>
                  <a:gd name="connsiteY3" fmla="*/ 2856404 h 2856507"/>
                  <a:gd name="connsiteX4" fmla="*/ 1008318 w 1166046"/>
                  <a:gd name="connsiteY4" fmla="*/ 2856508 h 2856507"/>
                  <a:gd name="connsiteX5" fmla="*/ 1008318 w 1166046"/>
                  <a:gd name="connsiteY5" fmla="*/ 2856404 h 2856507"/>
                  <a:gd name="connsiteX6" fmla="*/ 765096 w 1166046"/>
                  <a:gd name="connsiteY6" fmla="*/ 2856404 h 2856507"/>
                  <a:gd name="connsiteX7" fmla="*/ 26 w 1166046"/>
                  <a:gd name="connsiteY7" fmla="*/ 129 h 2856507"/>
                  <a:gd name="connsiteX8" fmla="*/ 0 w 1166046"/>
                  <a:gd name="connsiteY8" fmla="*/ 0 h 2856507"/>
                  <a:gd name="connsiteX9" fmla="*/ 1095168 w 1166046"/>
                  <a:gd name="connsiteY9" fmla="*/ 2596497 h 285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6046" h="2856507">
                    <a:moveTo>
                      <a:pt x="1095168" y="2596497"/>
                    </a:moveTo>
                    <a:cubicBezTo>
                      <a:pt x="1095168" y="2596497"/>
                      <a:pt x="1095220" y="2596574"/>
                      <a:pt x="1095168" y="2596626"/>
                    </a:cubicBezTo>
                    <a:cubicBezTo>
                      <a:pt x="1073102" y="2693415"/>
                      <a:pt x="1047507" y="2780394"/>
                      <a:pt x="1021502" y="2856404"/>
                    </a:cubicBezTo>
                    <a:lnTo>
                      <a:pt x="1008344" y="2856404"/>
                    </a:lnTo>
                    <a:cubicBezTo>
                      <a:pt x="1008344" y="2856404"/>
                      <a:pt x="1008344" y="2856430"/>
                      <a:pt x="1008318" y="2856508"/>
                    </a:cubicBezTo>
                    <a:lnTo>
                      <a:pt x="1008318" y="2856404"/>
                    </a:lnTo>
                    <a:lnTo>
                      <a:pt x="765096" y="2856404"/>
                    </a:lnTo>
                    <a:cubicBezTo>
                      <a:pt x="524320" y="1957466"/>
                      <a:pt x="240956" y="899530"/>
                      <a:pt x="26" y="129"/>
                    </a:cubicBezTo>
                    <a:cubicBezTo>
                      <a:pt x="26" y="103"/>
                      <a:pt x="0" y="52"/>
                      <a:pt x="0" y="0"/>
                    </a:cubicBezTo>
                    <a:cubicBezTo>
                      <a:pt x="888098" y="26264"/>
                      <a:pt x="1353248" y="1818320"/>
                      <a:pt x="1095168" y="2596497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565FF60F-18EF-BC3F-232D-2E621735BC07}"/>
                  </a:ext>
                </a:extLst>
              </p:cNvPr>
              <p:cNvSpPr/>
              <p:nvPr/>
            </p:nvSpPr>
            <p:spPr>
              <a:xfrm>
                <a:off x="6797574" y="3201793"/>
                <a:ext cx="422004" cy="2337465"/>
              </a:xfrm>
              <a:custGeom>
                <a:avLst/>
                <a:gdLst>
                  <a:gd name="connsiteX0" fmla="*/ 411850 w 422004"/>
                  <a:gd name="connsiteY0" fmla="*/ 2337363 h 2337465"/>
                  <a:gd name="connsiteX1" fmla="*/ 411824 w 422004"/>
                  <a:gd name="connsiteY1" fmla="*/ 2337466 h 2337465"/>
                  <a:gd name="connsiteX2" fmla="*/ 411824 w 422004"/>
                  <a:gd name="connsiteY2" fmla="*/ 2337363 h 2337465"/>
                  <a:gd name="connsiteX3" fmla="*/ 269692 w 422004"/>
                  <a:gd name="connsiteY3" fmla="*/ 2337363 h 2337465"/>
                  <a:gd name="connsiteX4" fmla="*/ 0 w 422004"/>
                  <a:gd name="connsiteY4" fmla="*/ 0 h 2337465"/>
                  <a:gd name="connsiteX5" fmla="*/ 52 w 422004"/>
                  <a:gd name="connsiteY5" fmla="*/ 77 h 2337465"/>
                  <a:gd name="connsiteX6" fmla="*/ 180 w 422004"/>
                  <a:gd name="connsiteY6" fmla="*/ 335 h 2337465"/>
                  <a:gd name="connsiteX7" fmla="*/ 489 w 422004"/>
                  <a:gd name="connsiteY7" fmla="*/ 953 h 2337465"/>
                  <a:gd name="connsiteX8" fmla="*/ 411850 w 422004"/>
                  <a:gd name="connsiteY8" fmla="*/ 2337363 h 2337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2004" h="2337465">
                    <a:moveTo>
                      <a:pt x="411850" y="2337363"/>
                    </a:moveTo>
                    <a:cubicBezTo>
                      <a:pt x="411850" y="2337363"/>
                      <a:pt x="411850" y="2337388"/>
                      <a:pt x="411824" y="2337466"/>
                    </a:cubicBezTo>
                    <a:lnTo>
                      <a:pt x="411824" y="2337363"/>
                    </a:lnTo>
                    <a:lnTo>
                      <a:pt x="269692" y="2337363"/>
                    </a:lnTo>
                    <a:lnTo>
                      <a:pt x="0" y="0"/>
                    </a:lnTo>
                    <a:cubicBezTo>
                      <a:pt x="0" y="0"/>
                      <a:pt x="0" y="26"/>
                      <a:pt x="52" y="77"/>
                    </a:cubicBezTo>
                    <a:cubicBezTo>
                      <a:pt x="103" y="154"/>
                      <a:pt x="129" y="257"/>
                      <a:pt x="180" y="335"/>
                    </a:cubicBezTo>
                    <a:cubicBezTo>
                      <a:pt x="284" y="541"/>
                      <a:pt x="387" y="747"/>
                      <a:pt x="489" y="953"/>
                    </a:cubicBezTo>
                    <a:cubicBezTo>
                      <a:pt x="17741" y="35585"/>
                      <a:pt x="497130" y="1011202"/>
                      <a:pt x="411850" y="2337363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89CAF261-821F-418C-1029-42BEA8E2AA4C}"/>
                  </a:ext>
                </a:extLst>
              </p:cNvPr>
              <p:cNvSpPr/>
              <p:nvPr/>
            </p:nvSpPr>
            <p:spPr>
              <a:xfrm>
                <a:off x="4989770" y="3207432"/>
                <a:ext cx="422910" cy="2331723"/>
              </a:xfrm>
              <a:custGeom>
                <a:avLst/>
                <a:gdLst>
                  <a:gd name="connsiteX0" fmla="*/ 23317 w 422910"/>
                  <a:gd name="connsiteY0" fmla="*/ 2331724 h 2331723"/>
                  <a:gd name="connsiteX1" fmla="*/ 787 w 422910"/>
                  <a:gd name="connsiteY1" fmla="*/ 2262460 h 2331723"/>
                  <a:gd name="connsiteX2" fmla="*/ 422911 w 422910"/>
                  <a:gd name="connsiteY2" fmla="*/ 0 h 2331723"/>
                  <a:gd name="connsiteX3" fmla="*/ 422911 w 422910"/>
                  <a:gd name="connsiteY3" fmla="*/ 103 h 2331723"/>
                  <a:gd name="connsiteX4" fmla="*/ 319041 w 422910"/>
                  <a:gd name="connsiteY4" fmla="*/ 811933 h 2331723"/>
                  <a:gd name="connsiteX5" fmla="*/ 319041 w 422910"/>
                  <a:gd name="connsiteY5" fmla="*/ 812011 h 2331723"/>
                  <a:gd name="connsiteX6" fmla="*/ 299060 w 422910"/>
                  <a:gd name="connsiteY6" fmla="*/ 968228 h 2331723"/>
                  <a:gd name="connsiteX7" fmla="*/ 191507 w 422910"/>
                  <a:gd name="connsiteY7" fmla="*/ 1808974 h 2331723"/>
                  <a:gd name="connsiteX8" fmla="*/ 124638 w 422910"/>
                  <a:gd name="connsiteY8" fmla="*/ 2331724 h 2331723"/>
                  <a:gd name="connsiteX9" fmla="*/ 108365 w 422910"/>
                  <a:gd name="connsiteY9" fmla="*/ 2331724 h 2331723"/>
                  <a:gd name="connsiteX10" fmla="*/ 31067 w 422910"/>
                  <a:gd name="connsiteY10" fmla="*/ 2331724 h 2331723"/>
                  <a:gd name="connsiteX11" fmla="*/ 23317 w 422910"/>
                  <a:gd name="connsiteY11" fmla="*/ 2331724 h 233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2910" h="2331723">
                    <a:moveTo>
                      <a:pt x="23317" y="2331724"/>
                    </a:moveTo>
                    <a:cubicBezTo>
                      <a:pt x="19583" y="2321038"/>
                      <a:pt x="12940" y="2300516"/>
                      <a:pt x="787" y="2262460"/>
                    </a:cubicBezTo>
                    <a:cubicBezTo>
                      <a:pt x="-21151" y="1152717"/>
                      <a:pt x="422911" y="0"/>
                      <a:pt x="422911" y="0"/>
                    </a:cubicBezTo>
                    <a:lnTo>
                      <a:pt x="422911" y="103"/>
                    </a:lnTo>
                    <a:lnTo>
                      <a:pt x="319041" y="811933"/>
                    </a:lnTo>
                    <a:cubicBezTo>
                      <a:pt x="319041" y="811985"/>
                      <a:pt x="319041" y="812011"/>
                      <a:pt x="319041" y="812011"/>
                    </a:cubicBezTo>
                    <a:lnTo>
                      <a:pt x="299060" y="968228"/>
                    </a:lnTo>
                    <a:lnTo>
                      <a:pt x="191507" y="1808974"/>
                    </a:lnTo>
                    <a:lnTo>
                      <a:pt x="124638" y="2331724"/>
                    </a:lnTo>
                    <a:lnTo>
                      <a:pt x="108365" y="2331724"/>
                    </a:lnTo>
                    <a:lnTo>
                      <a:pt x="31067" y="2331724"/>
                    </a:lnTo>
                    <a:lnTo>
                      <a:pt x="23317" y="2331724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A5D4D47-B4A1-6EFB-D2B5-6FA1F630788A}"/>
                  </a:ext>
                </a:extLst>
              </p:cNvPr>
              <p:cNvSpPr/>
              <p:nvPr/>
            </p:nvSpPr>
            <p:spPr>
              <a:xfrm>
                <a:off x="5947790" y="1532222"/>
                <a:ext cx="308096" cy="321292"/>
              </a:xfrm>
              <a:custGeom>
                <a:avLst/>
                <a:gdLst>
                  <a:gd name="connsiteX0" fmla="*/ 304530 w 308096"/>
                  <a:gd name="connsiteY0" fmla="*/ 321292 h 321292"/>
                  <a:gd name="connsiteX1" fmla="*/ 134563 w 308096"/>
                  <a:gd name="connsiteY1" fmla="*/ 0 h 321292"/>
                  <a:gd name="connsiteX2" fmla="*/ 0 w 308096"/>
                  <a:gd name="connsiteY2" fmla="*/ 101089 h 321292"/>
                  <a:gd name="connsiteX3" fmla="*/ 304530 w 308096"/>
                  <a:gd name="connsiteY3" fmla="*/ 321292 h 321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8096" h="321292">
                    <a:moveTo>
                      <a:pt x="304530" y="321292"/>
                    </a:moveTo>
                    <a:cubicBezTo>
                      <a:pt x="304530" y="321292"/>
                      <a:pt x="347581" y="78559"/>
                      <a:pt x="134563" y="0"/>
                    </a:cubicBezTo>
                    <a:lnTo>
                      <a:pt x="0" y="101089"/>
                    </a:lnTo>
                    <a:lnTo>
                      <a:pt x="304530" y="321292"/>
                    </a:ln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94540C96-111C-9380-6B93-53161646FA84}"/>
                  </a:ext>
                </a:extLst>
              </p:cNvPr>
              <p:cNvSpPr/>
              <p:nvPr/>
            </p:nvSpPr>
            <p:spPr>
              <a:xfrm>
                <a:off x="5098135" y="4161008"/>
                <a:ext cx="1803875" cy="1378146"/>
              </a:xfrm>
              <a:custGeom>
                <a:avLst/>
                <a:gdLst>
                  <a:gd name="connsiteX0" fmla="*/ 1803876 w 1803875"/>
                  <a:gd name="connsiteY0" fmla="*/ 1378147 h 1378146"/>
                  <a:gd name="connsiteX1" fmla="*/ 0 w 1803875"/>
                  <a:gd name="connsiteY1" fmla="*/ 1378147 h 1378146"/>
                  <a:gd name="connsiteX2" fmla="*/ 37233 w 1803875"/>
                  <a:gd name="connsiteY2" fmla="*/ 780082 h 1378146"/>
                  <a:gd name="connsiteX3" fmla="*/ 83915 w 1803875"/>
                  <a:gd name="connsiteY3" fmla="*/ 301697 h 1378146"/>
                  <a:gd name="connsiteX4" fmla="*/ 140099 w 1803875"/>
                  <a:gd name="connsiteY4" fmla="*/ 0 h 1378146"/>
                  <a:gd name="connsiteX5" fmla="*/ 1666249 w 1803875"/>
                  <a:gd name="connsiteY5" fmla="*/ 106909 h 1378146"/>
                  <a:gd name="connsiteX6" fmla="*/ 1803876 w 1803875"/>
                  <a:gd name="connsiteY6" fmla="*/ 1378147 h 1378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3875" h="1378146">
                    <a:moveTo>
                      <a:pt x="1803876" y="1378147"/>
                    </a:moveTo>
                    <a:lnTo>
                      <a:pt x="0" y="1378147"/>
                    </a:lnTo>
                    <a:cubicBezTo>
                      <a:pt x="10995" y="1163274"/>
                      <a:pt x="23380" y="961224"/>
                      <a:pt x="37233" y="780082"/>
                    </a:cubicBezTo>
                    <a:cubicBezTo>
                      <a:pt x="51266" y="596571"/>
                      <a:pt x="66818" y="434406"/>
                      <a:pt x="83915" y="301697"/>
                    </a:cubicBezTo>
                    <a:cubicBezTo>
                      <a:pt x="100987" y="169014"/>
                      <a:pt x="119757" y="65608"/>
                      <a:pt x="140099" y="0"/>
                    </a:cubicBezTo>
                    <a:cubicBezTo>
                      <a:pt x="616295" y="142519"/>
                      <a:pt x="1212351" y="149033"/>
                      <a:pt x="1666249" y="106909"/>
                    </a:cubicBezTo>
                    <a:cubicBezTo>
                      <a:pt x="1735230" y="519557"/>
                      <a:pt x="1778822" y="955018"/>
                      <a:pt x="1803876" y="1378147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802FE07F-2E56-CC77-DC19-2CC03D798744}"/>
                  </a:ext>
                </a:extLst>
              </p:cNvPr>
              <p:cNvSpPr/>
              <p:nvPr/>
            </p:nvSpPr>
            <p:spPr>
              <a:xfrm>
                <a:off x="5745801" y="2058211"/>
                <a:ext cx="414558" cy="800334"/>
              </a:xfrm>
              <a:custGeom>
                <a:avLst/>
                <a:gdLst>
                  <a:gd name="connsiteX0" fmla="*/ 362223 w 414558"/>
                  <a:gd name="connsiteY0" fmla="*/ 608627 h 800334"/>
                  <a:gd name="connsiteX1" fmla="*/ 241204 w 414558"/>
                  <a:gd name="connsiteY1" fmla="*/ 8451 h 800334"/>
                  <a:gd name="connsiteX2" fmla="*/ 39232 w 414558"/>
                  <a:gd name="connsiteY2" fmla="*/ 184108 h 800334"/>
                  <a:gd name="connsiteX3" fmla="*/ 58672 w 414558"/>
                  <a:gd name="connsiteY3" fmla="*/ 619956 h 800334"/>
                  <a:gd name="connsiteX4" fmla="*/ 362223 w 414558"/>
                  <a:gd name="connsiteY4" fmla="*/ 608627 h 800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558" h="800334">
                    <a:moveTo>
                      <a:pt x="362223" y="608627"/>
                    </a:moveTo>
                    <a:cubicBezTo>
                      <a:pt x="368145" y="423906"/>
                      <a:pt x="391113" y="57579"/>
                      <a:pt x="241204" y="8451"/>
                    </a:cubicBezTo>
                    <a:cubicBezTo>
                      <a:pt x="133549" y="-28936"/>
                      <a:pt x="6093" y="62780"/>
                      <a:pt x="39232" y="184108"/>
                    </a:cubicBezTo>
                    <a:cubicBezTo>
                      <a:pt x="48990" y="177980"/>
                      <a:pt x="80249" y="523939"/>
                      <a:pt x="58672" y="619956"/>
                    </a:cubicBezTo>
                    <a:cubicBezTo>
                      <a:pt x="-225465" y="705210"/>
                      <a:pt x="629031" y="985484"/>
                      <a:pt x="362223" y="60862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73E88D0D-7F1F-54CA-5D78-36A1EBEB851A}"/>
                  </a:ext>
                </a:extLst>
              </p:cNvPr>
              <p:cNvSpPr/>
              <p:nvPr/>
            </p:nvSpPr>
            <p:spPr>
              <a:xfrm>
                <a:off x="5780351" y="2055723"/>
                <a:ext cx="333868" cy="550959"/>
              </a:xfrm>
              <a:custGeom>
                <a:avLst/>
                <a:gdLst>
                  <a:gd name="connsiteX0" fmla="*/ 1773 w 333868"/>
                  <a:gd name="connsiteY0" fmla="*/ 170864 h 550959"/>
                  <a:gd name="connsiteX1" fmla="*/ 4682 w 333868"/>
                  <a:gd name="connsiteY1" fmla="*/ 186596 h 550959"/>
                  <a:gd name="connsiteX2" fmla="*/ 31589 w 333868"/>
                  <a:gd name="connsiteY2" fmla="*/ 511365 h 550959"/>
                  <a:gd name="connsiteX3" fmla="*/ 330068 w 333868"/>
                  <a:gd name="connsiteY3" fmla="*/ 541903 h 550959"/>
                  <a:gd name="connsiteX4" fmla="*/ 206629 w 333868"/>
                  <a:gd name="connsiteY4" fmla="*/ 10939 h 550959"/>
                  <a:gd name="connsiteX5" fmla="*/ 1773 w 333868"/>
                  <a:gd name="connsiteY5" fmla="*/ 170864 h 5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3868" h="550959">
                    <a:moveTo>
                      <a:pt x="1773" y="170864"/>
                    </a:moveTo>
                    <a:cubicBezTo>
                      <a:pt x="2519" y="176117"/>
                      <a:pt x="3446" y="181473"/>
                      <a:pt x="4682" y="186596"/>
                    </a:cubicBezTo>
                    <a:cubicBezTo>
                      <a:pt x="11711" y="181936"/>
                      <a:pt x="31435" y="372811"/>
                      <a:pt x="31589" y="511365"/>
                    </a:cubicBezTo>
                    <a:cubicBezTo>
                      <a:pt x="161775" y="570561"/>
                      <a:pt x="303495" y="547361"/>
                      <a:pt x="330068" y="541903"/>
                    </a:cubicBezTo>
                    <a:cubicBezTo>
                      <a:pt x="337329" y="350693"/>
                      <a:pt x="348993" y="64342"/>
                      <a:pt x="206629" y="10939"/>
                    </a:cubicBezTo>
                    <a:cubicBezTo>
                      <a:pt x="104999" y="-32499"/>
                      <a:pt x="-16123" y="60119"/>
                      <a:pt x="1773" y="170864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AAC9A0E2-02E1-8E38-5CCC-AF0AD083AB2A}"/>
                  </a:ext>
                </a:extLst>
              </p:cNvPr>
              <p:cNvSpPr/>
              <p:nvPr/>
            </p:nvSpPr>
            <p:spPr>
              <a:xfrm>
                <a:off x="5570403" y="1571401"/>
                <a:ext cx="853663" cy="987259"/>
              </a:xfrm>
              <a:custGeom>
                <a:avLst/>
                <a:gdLst>
                  <a:gd name="connsiteX0" fmla="*/ 7146 w 853663"/>
                  <a:gd name="connsiteY0" fmla="*/ 527601 h 987259"/>
                  <a:gd name="connsiteX1" fmla="*/ 181929 w 853663"/>
                  <a:gd name="connsiteY1" fmla="*/ 905849 h 987259"/>
                  <a:gd name="connsiteX2" fmla="*/ 182109 w 853663"/>
                  <a:gd name="connsiteY2" fmla="*/ 905849 h 987259"/>
                  <a:gd name="connsiteX3" fmla="*/ 725895 w 853663"/>
                  <a:gd name="connsiteY3" fmla="*/ 881131 h 987259"/>
                  <a:gd name="connsiteX4" fmla="*/ 725973 w 853663"/>
                  <a:gd name="connsiteY4" fmla="*/ 881131 h 987259"/>
                  <a:gd name="connsiteX5" fmla="*/ 822813 w 853663"/>
                  <a:gd name="connsiteY5" fmla="*/ 493562 h 987259"/>
                  <a:gd name="connsiteX6" fmla="*/ 681916 w 853663"/>
                  <a:gd name="connsiteY6" fmla="*/ 282088 h 987259"/>
                  <a:gd name="connsiteX7" fmla="*/ 7146 w 853663"/>
                  <a:gd name="connsiteY7" fmla="*/ 527601 h 987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663" h="987259">
                    <a:moveTo>
                      <a:pt x="7146" y="527601"/>
                    </a:moveTo>
                    <a:cubicBezTo>
                      <a:pt x="29007" y="663245"/>
                      <a:pt x="74788" y="816115"/>
                      <a:pt x="181929" y="905849"/>
                    </a:cubicBezTo>
                    <a:lnTo>
                      <a:pt x="182109" y="905849"/>
                    </a:lnTo>
                    <a:cubicBezTo>
                      <a:pt x="338275" y="1024113"/>
                      <a:pt x="567052" y="1011522"/>
                      <a:pt x="725895" y="881131"/>
                    </a:cubicBezTo>
                    <a:lnTo>
                      <a:pt x="725973" y="881131"/>
                    </a:lnTo>
                    <a:cubicBezTo>
                      <a:pt x="848562" y="766601"/>
                      <a:pt x="887339" y="612366"/>
                      <a:pt x="822813" y="493562"/>
                    </a:cubicBezTo>
                    <a:cubicBezTo>
                      <a:pt x="780611" y="423525"/>
                      <a:pt x="702876" y="361909"/>
                      <a:pt x="681916" y="282088"/>
                    </a:cubicBezTo>
                    <a:cubicBezTo>
                      <a:pt x="500002" y="-248876"/>
                      <a:pt x="-70074" y="48084"/>
                      <a:pt x="7146" y="527601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0F6D65B6-D1B7-6C0B-504E-CF2ACEB6FF33}"/>
                  </a:ext>
                </a:extLst>
              </p:cNvPr>
              <p:cNvSpPr/>
              <p:nvPr/>
            </p:nvSpPr>
            <p:spPr>
              <a:xfrm>
                <a:off x="5568215" y="1569659"/>
                <a:ext cx="614531" cy="924817"/>
              </a:xfrm>
              <a:custGeom>
                <a:avLst/>
                <a:gdLst>
                  <a:gd name="connsiteX0" fmla="*/ 9360 w 614531"/>
                  <a:gd name="connsiteY0" fmla="*/ 529369 h 924817"/>
                  <a:gd name="connsiteX1" fmla="*/ 184143 w 614531"/>
                  <a:gd name="connsiteY1" fmla="*/ 907617 h 924817"/>
                  <a:gd name="connsiteX2" fmla="*/ 184323 w 614531"/>
                  <a:gd name="connsiteY2" fmla="*/ 907617 h 924817"/>
                  <a:gd name="connsiteX3" fmla="*/ 208964 w 614531"/>
                  <a:gd name="connsiteY3" fmla="*/ 924817 h 924817"/>
                  <a:gd name="connsiteX4" fmla="*/ 83414 w 614531"/>
                  <a:gd name="connsiteY4" fmla="*/ 673639 h 924817"/>
                  <a:gd name="connsiteX5" fmla="*/ 102597 w 614531"/>
                  <a:gd name="connsiteY5" fmla="*/ 526665 h 924817"/>
                  <a:gd name="connsiteX6" fmla="*/ 177551 w 614531"/>
                  <a:gd name="connsiteY6" fmla="*/ 243327 h 924817"/>
                  <a:gd name="connsiteX7" fmla="*/ 471781 w 614531"/>
                  <a:gd name="connsiteY7" fmla="*/ 169274 h 924817"/>
                  <a:gd name="connsiteX8" fmla="*/ 614532 w 614531"/>
                  <a:gd name="connsiteY8" fmla="*/ 143139 h 924817"/>
                  <a:gd name="connsiteX9" fmla="*/ 9360 w 614531"/>
                  <a:gd name="connsiteY9" fmla="*/ 529369 h 924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4531" h="924817">
                    <a:moveTo>
                      <a:pt x="9360" y="529369"/>
                    </a:moveTo>
                    <a:cubicBezTo>
                      <a:pt x="31221" y="665013"/>
                      <a:pt x="77002" y="817883"/>
                      <a:pt x="184143" y="907617"/>
                    </a:cubicBezTo>
                    <a:lnTo>
                      <a:pt x="184323" y="907617"/>
                    </a:lnTo>
                    <a:cubicBezTo>
                      <a:pt x="193206" y="915007"/>
                      <a:pt x="199283" y="918586"/>
                      <a:pt x="208964" y="924817"/>
                    </a:cubicBezTo>
                    <a:cubicBezTo>
                      <a:pt x="127418" y="843889"/>
                      <a:pt x="83414" y="673639"/>
                      <a:pt x="83414" y="673639"/>
                    </a:cubicBezTo>
                    <a:lnTo>
                      <a:pt x="102597" y="526665"/>
                    </a:lnTo>
                    <a:cubicBezTo>
                      <a:pt x="234198" y="393313"/>
                      <a:pt x="177551" y="243327"/>
                      <a:pt x="177551" y="243327"/>
                    </a:cubicBezTo>
                    <a:cubicBezTo>
                      <a:pt x="397625" y="305072"/>
                      <a:pt x="471781" y="169274"/>
                      <a:pt x="471781" y="169274"/>
                    </a:cubicBezTo>
                    <a:cubicBezTo>
                      <a:pt x="541354" y="178234"/>
                      <a:pt x="614532" y="143139"/>
                      <a:pt x="614532" y="143139"/>
                    </a:cubicBezTo>
                    <a:cubicBezTo>
                      <a:pt x="353234" y="-213661"/>
                      <a:pt x="-68117" y="165411"/>
                      <a:pt x="9360" y="529369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4BD4F85A-42C5-F44B-D9A9-70D198A747EC}"/>
                  </a:ext>
                </a:extLst>
              </p:cNvPr>
              <p:cNvSpPr/>
              <p:nvPr/>
            </p:nvSpPr>
            <p:spPr>
              <a:xfrm>
                <a:off x="5521991" y="1745524"/>
                <a:ext cx="194878" cy="402812"/>
              </a:xfrm>
              <a:custGeom>
                <a:avLst/>
                <a:gdLst>
                  <a:gd name="connsiteX0" fmla="*/ 123072 w 194878"/>
                  <a:gd name="connsiteY0" fmla="*/ 0 h 402812"/>
                  <a:gd name="connsiteX1" fmla="*/ 28394 w 194878"/>
                  <a:gd name="connsiteY1" fmla="*/ 402812 h 402812"/>
                  <a:gd name="connsiteX2" fmla="*/ 123072 w 194878"/>
                  <a:gd name="connsiteY2" fmla="*/ 0 h 40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4878" h="402812">
                    <a:moveTo>
                      <a:pt x="123072" y="0"/>
                    </a:moveTo>
                    <a:cubicBezTo>
                      <a:pt x="216616" y="36975"/>
                      <a:pt x="249472" y="254268"/>
                      <a:pt x="28394" y="402812"/>
                    </a:cubicBezTo>
                    <a:cubicBezTo>
                      <a:pt x="28394" y="402838"/>
                      <a:pt x="-78695" y="44854"/>
                      <a:pt x="123072" y="0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70D0473-58D8-B081-2C6F-15F159233C1C}"/>
                  </a:ext>
                </a:extLst>
              </p:cNvPr>
              <p:cNvSpPr/>
              <p:nvPr/>
            </p:nvSpPr>
            <p:spPr>
              <a:xfrm>
                <a:off x="6168271" y="1998441"/>
                <a:ext cx="100582" cy="166477"/>
              </a:xfrm>
              <a:custGeom>
                <a:avLst/>
                <a:gdLst>
                  <a:gd name="connsiteX0" fmla="*/ 34251 w 100582"/>
                  <a:gd name="connsiteY0" fmla="*/ 166478 h 166477"/>
                  <a:gd name="connsiteX1" fmla="*/ 82761 w 100582"/>
                  <a:gd name="connsiteY1" fmla="*/ 107282 h 166477"/>
                  <a:gd name="connsiteX2" fmla="*/ 15196 w 100582"/>
                  <a:gd name="connsiteY2" fmla="*/ 5059 h 166477"/>
                  <a:gd name="connsiteX3" fmla="*/ 520 w 100582"/>
                  <a:gd name="connsiteY3" fmla="*/ 10183 h 166477"/>
                  <a:gd name="connsiteX4" fmla="*/ 75371 w 100582"/>
                  <a:gd name="connsiteY4" fmla="*/ 120928 h 166477"/>
                  <a:gd name="connsiteX5" fmla="*/ 16227 w 100582"/>
                  <a:gd name="connsiteY5" fmla="*/ 148402 h 166477"/>
                  <a:gd name="connsiteX6" fmla="*/ 6442 w 100582"/>
                  <a:gd name="connsiteY6" fmla="*/ 153423 h 166477"/>
                  <a:gd name="connsiteX7" fmla="*/ 34251 w 100582"/>
                  <a:gd name="connsiteY7" fmla="*/ 166478 h 16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582" h="166477">
                    <a:moveTo>
                      <a:pt x="34251" y="166478"/>
                    </a:moveTo>
                    <a:cubicBezTo>
                      <a:pt x="71843" y="166040"/>
                      <a:pt x="130293" y="140678"/>
                      <a:pt x="82761" y="107282"/>
                    </a:cubicBezTo>
                    <a:cubicBezTo>
                      <a:pt x="44009" y="86271"/>
                      <a:pt x="15480" y="5858"/>
                      <a:pt x="15196" y="5059"/>
                    </a:cubicBezTo>
                    <a:cubicBezTo>
                      <a:pt x="12029" y="-4442"/>
                      <a:pt x="-2957" y="682"/>
                      <a:pt x="520" y="10183"/>
                    </a:cubicBezTo>
                    <a:cubicBezTo>
                      <a:pt x="1756" y="13711"/>
                      <a:pt x="31315" y="97085"/>
                      <a:pt x="75371" y="120928"/>
                    </a:cubicBezTo>
                    <a:cubicBezTo>
                      <a:pt x="105806" y="139570"/>
                      <a:pt x="42413" y="157646"/>
                      <a:pt x="16227" y="148402"/>
                    </a:cubicBezTo>
                    <a:cubicBezTo>
                      <a:pt x="12107" y="147089"/>
                      <a:pt x="7755" y="149355"/>
                      <a:pt x="6442" y="153423"/>
                    </a:cubicBezTo>
                    <a:cubicBezTo>
                      <a:pt x="4227" y="167405"/>
                      <a:pt x="24518" y="165422"/>
                      <a:pt x="34251" y="166478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C930ECDC-4BD5-EA54-32DD-3453D5BAA306}"/>
                  </a:ext>
                </a:extLst>
              </p:cNvPr>
              <p:cNvSpPr/>
              <p:nvPr/>
            </p:nvSpPr>
            <p:spPr>
              <a:xfrm>
                <a:off x="5127048" y="2667044"/>
                <a:ext cx="1823191" cy="2464560"/>
              </a:xfrm>
              <a:custGeom>
                <a:avLst/>
                <a:gdLst>
                  <a:gd name="connsiteX0" fmla="*/ 25288 w 1823191"/>
                  <a:gd name="connsiteY0" fmla="*/ 2333680 h 2464560"/>
                  <a:gd name="connsiteX1" fmla="*/ 1762011 w 1823191"/>
                  <a:gd name="connsiteY1" fmla="*/ 2405880 h 2464560"/>
                  <a:gd name="connsiteX2" fmla="*/ 1074057 w 1823191"/>
                  <a:gd name="connsiteY2" fmla="*/ 15758 h 2464560"/>
                  <a:gd name="connsiteX3" fmla="*/ 981130 w 1823191"/>
                  <a:gd name="connsiteY3" fmla="*/ 0 h 2464560"/>
                  <a:gd name="connsiteX4" fmla="*/ 677399 w 1823191"/>
                  <a:gd name="connsiteY4" fmla="*/ 11175 h 2464560"/>
                  <a:gd name="connsiteX5" fmla="*/ 566062 w 1823191"/>
                  <a:gd name="connsiteY5" fmla="*/ 31001 h 2464560"/>
                  <a:gd name="connsiteX6" fmla="*/ 25288 w 1823191"/>
                  <a:gd name="connsiteY6" fmla="*/ 2333680 h 246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3191" h="2464560">
                    <a:moveTo>
                      <a:pt x="25288" y="2333680"/>
                    </a:moveTo>
                    <a:cubicBezTo>
                      <a:pt x="66666" y="2406781"/>
                      <a:pt x="1649592" y="2542863"/>
                      <a:pt x="1762011" y="2405880"/>
                    </a:cubicBezTo>
                    <a:cubicBezTo>
                      <a:pt x="1981802" y="1863252"/>
                      <a:pt x="1576208" y="416717"/>
                      <a:pt x="1074057" y="15758"/>
                    </a:cubicBezTo>
                    <a:cubicBezTo>
                      <a:pt x="1069655" y="14522"/>
                      <a:pt x="1012956" y="51"/>
                      <a:pt x="981130" y="0"/>
                    </a:cubicBezTo>
                    <a:cubicBezTo>
                      <a:pt x="983319" y="8883"/>
                      <a:pt x="1039554" y="242784"/>
                      <a:pt x="677399" y="11175"/>
                    </a:cubicBezTo>
                    <a:cubicBezTo>
                      <a:pt x="675339" y="13621"/>
                      <a:pt x="589055" y="15140"/>
                      <a:pt x="566062" y="31001"/>
                    </a:cubicBezTo>
                    <a:cubicBezTo>
                      <a:pt x="592067" y="409327"/>
                      <a:pt x="-143881" y="1919461"/>
                      <a:pt x="25288" y="233368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7F5C3CD0-8D9D-7167-109D-FB87B17E2A88}"/>
                  </a:ext>
                </a:extLst>
              </p:cNvPr>
              <p:cNvSpPr/>
              <p:nvPr/>
            </p:nvSpPr>
            <p:spPr>
              <a:xfrm>
                <a:off x="5466819" y="1318895"/>
                <a:ext cx="860634" cy="604604"/>
              </a:xfrm>
              <a:custGeom>
                <a:avLst/>
                <a:gdLst>
                  <a:gd name="connsiteX0" fmla="*/ 860635 w 860634"/>
                  <a:gd name="connsiteY0" fmla="*/ 190901 h 604604"/>
                  <a:gd name="connsiteX1" fmla="*/ 646432 w 860634"/>
                  <a:gd name="connsiteY1" fmla="*/ 169941 h 604604"/>
                  <a:gd name="connsiteX2" fmla="*/ 585407 w 860634"/>
                  <a:gd name="connsiteY2" fmla="*/ 49412 h 604604"/>
                  <a:gd name="connsiteX3" fmla="*/ 491914 w 860634"/>
                  <a:gd name="connsiteY3" fmla="*/ 179494 h 604604"/>
                  <a:gd name="connsiteX4" fmla="*/ 451900 w 860634"/>
                  <a:gd name="connsiteY4" fmla="*/ 0 h 604604"/>
                  <a:gd name="connsiteX5" fmla="*/ 214704 w 860634"/>
                  <a:gd name="connsiteY5" fmla="*/ 217834 h 604604"/>
                  <a:gd name="connsiteX6" fmla="*/ 212489 w 860634"/>
                  <a:gd name="connsiteY6" fmla="*/ 213302 h 604604"/>
                  <a:gd name="connsiteX7" fmla="*/ 56298 w 860634"/>
                  <a:gd name="connsiteY7" fmla="*/ 604605 h 604604"/>
                  <a:gd name="connsiteX8" fmla="*/ 188800 w 860634"/>
                  <a:gd name="connsiteY8" fmla="*/ 433325 h 604604"/>
                  <a:gd name="connsiteX9" fmla="*/ 557728 w 860634"/>
                  <a:gd name="connsiteY9" fmla="*/ 393800 h 604604"/>
                  <a:gd name="connsiteX10" fmla="*/ 860635 w 860634"/>
                  <a:gd name="connsiteY10" fmla="*/ 190901 h 604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0634" h="604604">
                    <a:moveTo>
                      <a:pt x="860635" y="190901"/>
                    </a:moveTo>
                    <a:cubicBezTo>
                      <a:pt x="860635" y="190901"/>
                      <a:pt x="760576" y="145120"/>
                      <a:pt x="646432" y="169941"/>
                    </a:cubicBezTo>
                    <a:cubicBezTo>
                      <a:pt x="640638" y="127250"/>
                      <a:pt x="621352" y="85692"/>
                      <a:pt x="585407" y="49412"/>
                    </a:cubicBezTo>
                    <a:cubicBezTo>
                      <a:pt x="559916" y="96120"/>
                      <a:pt x="527396" y="139712"/>
                      <a:pt x="491914" y="179494"/>
                    </a:cubicBezTo>
                    <a:cubicBezTo>
                      <a:pt x="497192" y="84790"/>
                      <a:pt x="451900" y="0"/>
                      <a:pt x="451900" y="0"/>
                    </a:cubicBezTo>
                    <a:cubicBezTo>
                      <a:pt x="421363" y="88447"/>
                      <a:pt x="287984" y="130932"/>
                      <a:pt x="214704" y="217834"/>
                    </a:cubicBezTo>
                    <a:lnTo>
                      <a:pt x="212489" y="213302"/>
                    </a:lnTo>
                    <a:cubicBezTo>
                      <a:pt x="212489" y="213302"/>
                      <a:pt x="-132028" y="278189"/>
                      <a:pt x="56298" y="604605"/>
                    </a:cubicBezTo>
                    <a:lnTo>
                      <a:pt x="188800" y="433325"/>
                    </a:lnTo>
                    <a:cubicBezTo>
                      <a:pt x="326375" y="517780"/>
                      <a:pt x="468663" y="479054"/>
                      <a:pt x="557728" y="393800"/>
                    </a:cubicBezTo>
                    <a:cubicBezTo>
                      <a:pt x="665099" y="393208"/>
                      <a:pt x="801980" y="356697"/>
                      <a:pt x="860635" y="190901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A91A433-5A4A-F04A-F697-CBCE47D5B458}"/>
                  </a:ext>
                </a:extLst>
              </p:cNvPr>
              <p:cNvSpPr/>
              <p:nvPr/>
            </p:nvSpPr>
            <p:spPr>
              <a:xfrm>
                <a:off x="4982833" y="2698020"/>
                <a:ext cx="906634" cy="2841135"/>
              </a:xfrm>
              <a:custGeom>
                <a:avLst/>
                <a:gdLst>
                  <a:gd name="connsiteX0" fmla="*/ 38005 w 906634"/>
                  <a:gd name="connsiteY0" fmla="*/ 2841136 h 2841135"/>
                  <a:gd name="connsiteX1" fmla="*/ 827228 w 906634"/>
                  <a:gd name="connsiteY1" fmla="*/ 2841136 h 2841135"/>
                  <a:gd name="connsiteX2" fmla="*/ 738086 w 906634"/>
                  <a:gd name="connsiteY2" fmla="*/ 28710 h 2841135"/>
                  <a:gd name="connsiteX3" fmla="*/ 710226 w 906634"/>
                  <a:gd name="connsiteY3" fmla="*/ 0 h 2841135"/>
                  <a:gd name="connsiteX4" fmla="*/ 0 w 906634"/>
                  <a:gd name="connsiteY4" fmla="*/ 2841136 h 2841135"/>
                  <a:gd name="connsiteX5" fmla="*/ 38005 w 906634"/>
                  <a:gd name="connsiteY5" fmla="*/ 2841136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6634" h="2841135">
                    <a:moveTo>
                      <a:pt x="38005" y="2841136"/>
                    </a:moveTo>
                    <a:cubicBezTo>
                      <a:pt x="200814" y="2841136"/>
                      <a:pt x="666041" y="2841136"/>
                      <a:pt x="827228" y="2841136"/>
                    </a:cubicBezTo>
                    <a:cubicBezTo>
                      <a:pt x="807169" y="2014757"/>
                      <a:pt x="1068905" y="635890"/>
                      <a:pt x="738086" y="28710"/>
                    </a:cubicBezTo>
                    <a:cubicBezTo>
                      <a:pt x="729640" y="18153"/>
                      <a:pt x="720499" y="8626"/>
                      <a:pt x="710226" y="0"/>
                    </a:cubicBezTo>
                    <a:cubicBezTo>
                      <a:pt x="209800" y="620801"/>
                      <a:pt x="140407" y="1867346"/>
                      <a:pt x="0" y="2841136"/>
                    </a:cubicBezTo>
                    <a:cubicBezTo>
                      <a:pt x="5768" y="2841136"/>
                      <a:pt x="32830" y="2841136"/>
                      <a:pt x="38005" y="2841136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8B388C63-B9BA-AA82-B852-22F2E747BFB5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1008343" cy="2856430"/>
              </a:xfrm>
              <a:custGeom>
                <a:avLst/>
                <a:gdLst>
                  <a:gd name="connsiteX0" fmla="*/ 1008344 w 1008343"/>
                  <a:gd name="connsiteY0" fmla="*/ 2856430 h 2856430"/>
                  <a:gd name="connsiteX1" fmla="*/ 381029 w 1008343"/>
                  <a:gd name="connsiteY1" fmla="*/ 2856430 h 2856430"/>
                  <a:gd name="connsiteX2" fmla="*/ 52 w 1008343"/>
                  <a:gd name="connsiteY2" fmla="*/ 154 h 2856430"/>
                  <a:gd name="connsiteX3" fmla="*/ 26 w 1008343"/>
                  <a:gd name="connsiteY3" fmla="*/ 26 h 2856430"/>
                  <a:gd name="connsiteX4" fmla="*/ 0 w 1008343"/>
                  <a:gd name="connsiteY4" fmla="*/ 0 h 2856430"/>
                  <a:gd name="connsiteX5" fmla="*/ 1008344 w 1008343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8343" h="2856430">
                    <a:moveTo>
                      <a:pt x="1008344" y="2856430"/>
                    </a:moveTo>
                    <a:lnTo>
                      <a:pt x="381029" y="2856430"/>
                    </a:lnTo>
                    <a:cubicBezTo>
                      <a:pt x="319464" y="1920182"/>
                      <a:pt x="274532" y="854650"/>
                      <a:pt x="52" y="154"/>
                    </a:cubicBezTo>
                    <a:cubicBezTo>
                      <a:pt x="52" y="129"/>
                      <a:pt x="26" y="77"/>
                      <a:pt x="26" y="26"/>
                    </a:cubicBezTo>
                    <a:lnTo>
                      <a:pt x="0" y="0"/>
                    </a:lnTo>
                    <a:cubicBezTo>
                      <a:pt x="847801" y="35971"/>
                      <a:pt x="941474" y="2011307"/>
                      <a:pt x="1008344" y="285643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ADDFBEE7-8486-A1C7-16DB-7DB309299FFF}"/>
                  </a:ext>
                </a:extLst>
              </p:cNvPr>
              <p:cNvSpPr/>
              <p:nvPr/>
            </p:nvSpPr>
            <p:spPr>
              <a:xfrm>
                <a:off x="5763095" y="2064937"/>
                <a:ext cx="664396" cy="432497"/>
              </a:xfrm>
              <a:custGeom>
                <a:avLst/>
                <a:gdLst>
                  <a:gd name="connsiteX0" fmla="*/ 0 w 664396"/>
                  <a:gd name="connsiteY0" fmla="*/ 301388 h 432497"/>
                  <a:gd name="connsiteX1" fmla="*/ 533281 w 664396"/>
                  <a:gd name="connsiteY1" fmla="*/ 387569 h 432497"/>
                  <a:gd name="connsiteX2" fmla="*/ 630122 w 664396"/>
                  <a:gd name="connsiteY2" fmla="*/ 0 h 432497"/>
                  <a:gd name="connsiteX3" fmla="*/ 53403 w 664396"/>
                  <a:gd name="connsiteY3" fmla="*/ 44725 h 432497"/>
                  <a:gd name="connsiteX4" fmla="*/ 0 w 664396"/>
                  <a:gd name="connsiteY4" fmla="*/ 301388 h 43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396" h="432497">
                    <a:moveTo>
                      <a:pt x="0" y="301388"/>
                    </a:moveTo>
                    <a:cubicBezTo>
                      <a:pt x="0" y="301440"/>
                      <a:pt x="376034" y="525634"/>
                      <a:pt x="533281" y="387569"/>
                    </a:cubicBezTo>
                    <a:cubicBezTo>
                      <a:pt x="672015" y="265778"/>
                      <a:pt x="694185" y="119062"/>
                      <a:pt x="630122" y="0"/>
                    </a:cubicBezTo>
                    <a:cubicBezTo>
                      <a:pt x="630122" y="0"/>
                      <a:pt x="453203" y="61617"/>
                      <a:pt x="53403" y="44725"/>
                    </a:cubicBezTo>
                    <a:cubicBezTo>
                      <a:pt x="53403" y="44751"/>
                      <a:pt x="81366" y="225044"/>
                      <a:pt x="0" y="301388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45A1BA8F-28C8-65FD-277A-F14E23E26A8F}"/>
                  </a:ext>
                </a:extLst>
              </p:cNvPr>
              <p:cNvSpPr/>
              <p:nvPr/>
            </p:nvSpPr>
            <p:spPr>
              <a:xfrm>
                <a:off x="5644493" y="2057444"/>
                <a:ext cx="179637" cy="60023"/>
              </a:xfrm>
              <a:custGeom>
                <a:avLst/>
                <a:gdLst>
                  <a:gd name="connsiteX0" fmla="*/ 172030 w 179637"/>
                  <a:gd name="connsiteY0" fmla="*/ 60020 h 60023"/>
                  <a:gd name="connsiteX1" fmla="*/ 174039 w 179637"/>
                  <a:gd name="connsiteY1" fmla="*/ 44751 h 60023"/>
                  <a:gd name="connsiteX2" fmla="*/ 8500 w 179637"/>
                  <a:gd name="connsiteY2" fmla="*/ 0 h 60023"/>
                  <a:gd name="connsiteX3" fmla="*/ 172030 w 179637"/>
                  <a:gd name="connsiteY3" fmla="*/ 60020 h 60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637" h="60023">
                    <a:moveTo>
                      <a:pt x="172030" y="60020"/>
                    </a:moveTo>
                    <a:cubicBezTo>
                      <a:pt x="180734" y="60278"/>
                      <a:pt x="182716" y="46837"/>
                      <a:pt x="174039" y="44751"/>
                    </a:cubicBezTo>
                    <a:cubicBezTo>
                      <a:pt x="174039" y="44751"/>
                      <a:pt x="8500" y="0"/>
                      <a:pt x="8500" y="0"/>
                    </a:cubicBezTo>
                    <a:cubicBezTo>
                      <a:pt x="-45288" y="17277"/>
                      <a:pt x="173858" y="55179"/>
                      <a:pt x="172030" y="6002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5B3A1229-A2F6-9587-FDEF-A410531C05CC}"/>
                  </a:ext>
                </a:extLst>
              </p:cNvPr>
              <p:cNvSpPr/>
              <p:nvPr/>
            </p:nvSpPr>
            <p:spPr>
              <a:xfrm>
                <a:off x="5604113" y="2258949"/>
                <a:ext cx="166678" cy="115157"/>
              </a:xfrm>
              <a:custGeom>
                <a:avLst/>
                <a:gdLst>
                  <a:gd name="connsiteX0" fmla="*/ 158956 w 166678"/>
                  <a:gd name="connsiteY0" fmla="*/ 115153 h 115157"/>
                  <a:gd name="connsiteX1" fmla="*/ 163257 w 166678"/>
                  <a:gd name="connsiteY1" fmla="*/ 100914 h 115157"/>
                  <a:gd name="connsiteX2" fmla="*/ 602 w 166678"/>
                  <a:gd name="connsiteY2" fmla="*/ 2142 h 115157"/>
                  <a:gd name="connsiteX3" fmla="*/ 158956 w 166678"/>
                  <a:gd name="connsiteY3" fmla="*/ 115153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78" h="115157">
                    <a:moveTo>
                      <a:pt x="158956" y="115153"/>
                    </a:moveTo>
                    <a:cubicBezTo>
                      <a:pt x="166321" y="115410"/>
                      <a:pt x="169719" y="104879"/>
                      <a:pt x="163257" y="100914"/>
                    </a:cubicBezTo>
                    <a:cubicBezTo>
                      <a:pt x="158570" y="102355"/>
                      <a:pt x="1735" y="-17324"/>
                      <a:pt x="602" y="2142"/>
                    </a:cubicBezTo>
                    <a:cubicBezTo>
                      <a:pt x="-11166" y="14115"/>
                      <a:pt x="153498" y="110801"/>
                      <a:pt x="158956" y="11515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F3A1B4C4-BDE9-966F-C236-CCE205602171}"/>
                  </a:ext>
                </a:extLst>
              </p:cNvPr>
              <p:cNvSpPr/>
              <p:nvPr/>
            </p:nvSpPr>
            <p:spPr>
              <a:xfrm>
                <a:off x="5487795" y="2029853"/>
                <a:ext cx="196961" cy="235287"/>
              </a:xfrm>
              <a:custGeom>
                <a:avLst/>
                <a:gdLst>
                  <a:gd name="connsiteX0" fmla="*/ 3625 w 196961"/>
                  <a:gd name="connsiteY0" fmla="*/ 137693 h 235287"/>
                  <a:gd name="connsiteX1" fmla="*/ 193342 w 196961"/>
                  <a:gd name="connsiteY1" fmla="*/ 97576 h 235287"/>
                  <a:gd name="connsiteX2" fmla="*/ 3625 w 196961"/>
                  <a:gd name="connsiteY2" fmla="*/ 137693 h 23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6961" h="235287">
                    <a:moveTo>
                      <a:pt x="3625" y="137693"/>
                    </a:moveTo>
                    <a:cubicBezTo>
                      <a:pt x="36996" y="291850"/>
                      <a:pt x="225219" y="252042"/>
                      <a:pt x="193342" y="97576"/>
                    </a:cubicBezTo>
                    <a:cubicBezTo>
                      <a:pt x="159946" y="-56556"/>
                      <a:pt x="-28277" y="-16748"/>
                      <a:pt x="3625" y="13769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F38FB145-862A-D8CC-FE40-4E61142BE1B7}"/>
                  </a:ext>
                </a:extLst>
              </p:cNvPr>
              <p:cNvSpPr/>
              <p:nvPr/>
            </p:nvSpPr>
            <p:spPr>
              <a:xfrm>
                <a:off x="5520840" y="2073957"/>
                <a:ext cx="99003" cy="125440"/>
              </a:xfrm>
              <a:custGeom>
                <a:avLst/>
                <a:gdLst>
                  <a:gd name="connsiteX0" fmla="*/ 19503 w 99003"/>
                  <a:gd name="connsiteY0" fmla="*/ 125440 h 125440"/>
                  <a:gd name="connsiteX1" fmla="*/ 26944 w 99003"/>
                  <a:gd name="connsiteY1" fmla="*/ 115398 h 125440"/>
                  <a:gd name="connsiteX2" fmla="*/ 89204 w 99003"/>
                  <a:gd name="connsiteY2" fmla="*/ 21698 h 125440"/>
                  <a:gd name="connsiteX3" fmla="*/ 12087 w 99003"/>
                  <a:gd name="connsiteY3" fmla="*/ 119955 h 125440"/>
                  <a:gd name="connsiteX4" fmla="*/ 19503 w 99003"/>
                  <a:gd name="connsiteY4" fmla="*/ 125440 h 12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03" h="125440">
                    <a:moveTo>
                      <a:pt x="19503" y="125440"/>
                    </a:moveTo>
                    <a:cubicBezTo>
                      <a:pt x="24626" y="125491"/>
                      <a:pt x="28515" y="120290"/>
                      <a:pt x="26944" y="115398"/>
                    </a:cubicBezTo>
                    <a:cubicBezTo>
                      <a:pt x="-2435" y="33388"/>
                      <a:pt x="33922" y="-1064"/>
                      <a:pt x="89204" y="21698"/>
                    </a:cubicBezTo>
                    <a:cubicBezTo>
                      <a:pt x="143585" y="3133"/>
                      <a:pt x="-48912" y="-47025"/>
                      <a:pt x="12087" y="119955"/>
                    </a:cubicBezTo>
                    <a:cubicBezTo>
                      <a:pt x="13091" y="123303"/>
                      <a:pt x="16155" y="125440"/>
                      <a:pt x="19503" y="12544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DF62949B-B94E-0FE0-9D81-DF1BDAE91984}"/>
                  </a:ext>
                </a:extLst>
              </p:cNvPr>
              <p:cNvSpPr/>
              <p:nvPr/>
            </p:nvSpPr>
            <p:spPr>
              <a:xfrm>
                <a:off x="5523983" y="2108134"/>
                <a:ext cx="95299" cy="80396"/>
              </a:xfrm>
              <a:custGeom>
                <a:avLst/>
                <a:gdLst>
                  <a:gd name="connsiteX0" fmla="*/ 88894 w 95299"/>
                  <a:gd name="connsiteY0" fmla="*/ 80397 h 80396"/>
                  <a:gd name="connsiteX1" fmla="*/ 8095 w 95299"/>
                  <a:gd name="connsiteY1" fmla="*/ 35 h 80396"/>
                  <a:gd name="connsiteX2" fmla="*/ 7065 w 95299"/>
                  <a:gd name="connsiteY2" fmla="*/ 15536 h 80396"/>
                  <a:gd name="connsiteX3" fmla="*/ 88894 w 95299"/>
                  <a:gd name="connsiteY3" fmla="*/ 80397 h 8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9" h="80396">
                    <a:moveTo>
                      <a:pt x="88894" y="80397"/>
                    </a:moveTo>
                    <a:cubicBezTo>
                      <a:pt x="112454" y="77075"/>
                      <a:pt x="67754" y="4901"/>
                      <a:pt x="8095" y="35"/>
                    </a:cubicBezTo>
                    <a:cubicBezTo>
                      <a:pt x="-1999" y="-841"/>
                      <a:pt x="-3003" y="15046"/>
                      <a:pt x="7065" y="15536"/>
                    </a:cubicBezTo>
                    <a:cubicBezTo>
                      <a:pt x="67110" y="21767"/>
                      <a:pt x="74655" y="78414"/>
                      <a:pt x="88894" y="80397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CC70C2F5-AA44-F85E-D784-11AE8E9FD49D}"/>
                  </a:ext>
                </a:extLst>
              </p:cNvPr>
              <p:cNvSpPr/>
              <p:nvPr/>
            </p:nvSpPr>
            <p:spPr>
              <a:xfrm>
                <a:off x="5693290" y="2667044"/>
                <a:ext cx="510379" cy="219188"/>
              </a:xfrm>
              <a:custGeom>
                <a:avLst/>
                <a:gdLst>
                  <a:gd name="connsiteX0" fmla="*/ 0 w 510379"/>
                  <a:gd name="connsiteY0" fmla="*/ 31001 h 219188"/>
                  <a:gd name="connsiteX1" fmla="*/ 507815 w 510379"/>
                  <a:gd name="connsiteY1" fmla="*/ 15732 h 219188"/>
                  <a:gd name="connsiteX2" fmla="*/ 414888 w 510379"/>
                  <a:gd name="connsiteY2" fmla="*/ 0 h 219188"/>
                  <a:gd name="connsiteX3" fmla="*/ 111157 w 510379"/>
                  <a:gd name="connsiteY3" fmla="*/ 11175 h 219188"/>
                  <a:gd name="connsiteX4" fmla="*/ 0 w 510379"/>
                  <a:gd name="connsiteY4" fmla="*/ 31001 h 21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0379" h="219188">
                    <a:moveTo>
                      <a:pt x="0" y="31001"/>
                    </a:moveTo>
                    <a:cubicBezTo>
                      <a:pt x="57548" y="112264"/>
                      <a:pt x="550043" y="418931"/>
                      <a:pt x="507815" y="15732"/>
                    </a:cubicBezTo>
                    <a:cubicBezTo>
                      <a:pt x="503387" y="14522"/>
                      <a:pt x="446714" y="51"/>
                      <a:pt x="414888" y="0"/>
                    </a:cubicBezTo>
                    <a:cubicBezTo>
                      <a:pt x="417077" y="8883"/>
                      <a:pt x="453666" y="227696"/>
                      <a:pt x="111157" y="11175"/>
                    </a:cubicBezTo>
                    <a:cubicBezTo>
                      <a:pt x="109689" y="10222"/>
                      <a:pt x="22401" y="16325"/>
                      <a:pt x="0" y="31001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D1157B41-AB38-0A97-226C-1D783E8DDC00}"/>
                  </a:ext>
                </a:extLst>
              </p:cNvPr>
              <p:cNvSpPr/>
              <p:nvPr/>
            </p:nvSpPr>
            <p:spPr>
              <a:xfrm>
                <a:off x="5962873" y="1898885"/>
                <a:ext cx="116075" cy="87775"/>
              </a:xfrm>
              <a:custGeom>
                <a:avLst/>
                <a:gdLst>
                  <a:gd name="connsiteX0" fmla="*/ 6340 w 116075"/>
                  <a:gd name="connsiteY0" fmla="*/ 87776 h 87775"/>
                  <a:gd name="connsiteX1" fmla="*/ 2607 w 116075"/>
                  <a:gd name="connsiteY1" fmla="*/ 86565 h 87775"/>
                  <a:gd name="connsiteX2" fmla="*/ 1216 w 116075"/>
                  <a:gd name="connsiteY2" fmla="*/ 77734 h 87775"/>
                  <a:gd name="connsiteX3" fmla="*/ 108975 w 116075"/>
                  <a:gd name="connsiteY3" fmla="*/ 50 h 87775"/>
                  <a:gd name="connsiteX4" fmla="*/ 116030 w 116075"/>
                  <a:gd name="connsiteY4" fmla="*/ 5560 h 87775"/>
                  <a:gd name="connsiteX5" fmla="*/ 110519 w 116075"/>
                  <a:gd name="connsiteY5" fmla="*/ 12589 h 87775"/>
                  <a:gd name="connsiteX6" fmla="*/ 11438 w 116075"/>
                  <a:gd name="connsiteY6" fmla="*/ 85175 h 87775"/>
                  <a:gd name="connsiteX7" fmla="*/ 6340 w 116075"/>
                  <a:gd name="connsiteY7" fmla="*/ 87776 h 87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075" h="87775">
                    <a:moveTo>
                      <a:pt x="6340" y="87776"/>
                    </a:moveTo>
                    <a:cubicBezTo>
                      <a:pt x="5053" y="87776"/>
                      <a:pt x="3740" y="87389"/>
                      <a:pt x="2607" y="86565"/>
                    </a:cubicBezTo>
                    <a:cubicBezTo>
                      <a:pt x="-226" y="84505"/>
                      <a:pt x="-844" y="80540"/>
                      <a:pt x="1216" y="77734"/>
                    </a:cubicBezTo>
                    <a:cubicBezTo>
                      <a:pt x="52328" y="7646"/>
                      <a:pt x="106683" y="333"/>
                      <a:pt x="108975" y="50"/>
                    </a:cubicBezTo>
                    <a:cubicBezTo>
                      <a:pt x="112450" y="-388"/>
                      <a:pt x="115592" y="2110"/>
                      <a:pt x="116030" y="5560"/>
                    </a:cubicBezTo>
                    <a:cubicBezTo>
                      <a:pt x="116442" y="9036"/>
                      <a:pt x="113996" y="12177"/>
                      <a:pt x="110519" y="12589"/>
                    </a:cubicBezTo>
                    <a:cubicBezTo>
                      <a:pt x="109772" y="12692"/>
                      <a:pt x="58970" y="20031"/>
                      <a:pt x="11438" y="85175"/>
                    </a:cubicBezTo>
                    <a:cubicBezTo>
                      <a:pt x="10203" y="86874"/>
                      <a:pt x="8297" y="87776"/>
                      <a:pt x="6340" y="8777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8D94C3F2-040A-C2AE-196F-19D7418ABD6C}"/>
                  </a:ext>
                </a:extLst>
              </p:cNvPr>
              <p:cNvSpPr/>
              <p:nvPr/>
            </p:nvSpPr>
            <p:spPr>
              <a:xfrm>
                <a:off x="6147060" y="1879467"/>
                <a:ext cx="108761" cy="19159"/>
              </a:xfrm>
              <a:custGeom>
                <a:avLst/>
                <a:gdLst>
                  <a:gd name="connsiteX0" fmla="*/ 6333 w 108761"/>
                  <a:gd name="connsiteY0" fmla="*/ 19134 h 19159"/>
                  <a:gd name="connsiteX1" fmla="*/ 205 w 108761"/>
                  <a:gd name="connsiteY1" fmla="*/ 14396 h 19159"/>
                  <a:gd name="connsiteX2" fmla="*/ 4737 w 108761"/>
                  <a:gd name="connsiteY2" fmla="*/ 6671 h 19159"/>
                  <a:gd name="connsiteX3" fmla="*/ 98874 w 108761"/>
                  <a:gd name="connsiteY3" fmla="*/ 5615 h 19159"/>
                  <a:gd name="connsiteX4" fmla="*/ 102633 w 108761"/>
                  <a:gd name="connsiteY4" fmla="*/ 6491 h 19159"/>
                  <a:gd name="connsiteX5" fmla="*/ 108762 w 108761"/>
                  <a:gd name="connsiteY5" fmla="*/ 12825 h 19159"/>
                  <a:gd name="connsiteX6" fmla="*/ 102427 w 108761"/>
                  <a:gd name="connsiteY6" fmla="*/ 19159 h 19159"/>
                  <a:gd name="connsiteX7" fmla="*/ 95861 w 108761"/>
                  <a:gd name="connsiteY7" fmla="*/ 17923 h 19159"/>
                  <a:gd name="connsiteX8" fmla="*/ 7929 w 108761"/>
                  <a:gd name="connsiteY8" fmla="*/ 18953 h 19159"/>
                  <a:gd name="connsiteX9" fmla="*/ 6333 w 108761"/>
                  <a:gd name="connsiteY9" fmla="*/ 19134 h 19159"/>
                  <a:gd name="connsiteX10" fmla="*/ 102453 w 108761"/>
                  <a:gd name="connsiteY10" fmla="*/ 6491 h 19159"/>
                  <a:gd name="connsiteX11" fmla="*/ 102556 w 108761"/>
                  <a:gd name="connsiteY11" fmla="*/ 6491 h 19159"/>
                  <a:gd name="connsiteX12" fmla="*/ 102453 w 108761"/>
                  <a:gd name="connsiteY12" fmla="*/ 6491 h 19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761" h="19159">
                    <a:moveTo>
                      <a:pt x="6333" y="19134"/>
                    </a:moveTo>
                    <a:cubicBezTo>
                      <a:pt x="3526" y="19134"/>
                      <a:pt x="952" y="17254"/>
                      <a:pt x="205" y="14396"/>
                    </a:cubicBezTo>
                    <a:cubicBezTo>
                      <a:pt x="-670" y="11023"/>
                      <a:pt x="1338" y="7547"/>
                      <a:pt x="4737" y="6671"/>
                    </a:cubicBezTo>
                    <a:cubicBezTo>
                      <a:pt x="52578" y="-5817"/>
                      <a:pt x="86206" y="2474"/>
                      <a:pt x="98874" y="5615"/>
                    </a:cubicBezTo>
                    <a:cubicBezTo>
                      <a:pt x="100367" y="5976"/>
                      <a:pt x="102041" y="6388"/>
                      <a:pt x="102633" y="6491"/>
                    </a:cubicBezTo>
                    <a:cubicBezTo>
                      <a:pt x="106032" y="6594"/>
                      <a:pt x="108762" y="9401"/>
                      <a:pt x="108762" y="12825"/>
                    </a:cubicBezTo>
                    <a:cubicBezTo>
                      <a:pt x="108762" y="16327"/>
                      <a:pt x="105929" y="19159"/>
                      <a:pt x="102427" y="19159"/>
                    </a:cubicBezTo>
                    <a:cubicBezTo>
                      <a:pt x="100831" y="19159"/>
                      <a:pt x="99080" y="18722"/>
                      <a:pt x="95861" y="17923"/>
                    </a:cubicBezTo>
                    <a:cubicBezTo>
                      <a:pt x="84043" y="15014"/>
                      <a:pt x="52655" y="7289"/>
                      <a:pt x="7929" y="18953"/>
                    </a:cubicBezTo>
                    <a:cubicBezTo>
                      <a:pt x="7414" y="19082"/>
                      <a:pt x="6874" y="19134"/>
                      <a:pt x="6333" y="19134"/>
                    </a:cubicBezTo>
                    <a:close/>
                    <a:moveTo>
                      <a:pt x="102453" y="6491"/>
                    </a:moveTo>
                    <a:cubicBezTo>
                      <a:pt x="102427" y="6491"/>
                      <a:pt x="102504" y="6491"/>
                      <a:pt x="102556" y="6491"/>
                    </a:cubicBezTo>
                    <a:cubicBezTo>
                      <a:pt x="102530" y="6491"/>
                      <a:pt x="102478" y="6491"/>
                      <a:pt x="102453" y="649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2ADE0FDD-13FD-5109-F789-FE88618E35DF}"/>
                  </a:ext>
                </a:extLst>
              </p:cNvPr>
              <p:cNvSpPr/>
              <p:nvPr/>
            </p:nvSpPr>
            <p:spPr>
              <a:xfrm>
                <a:off x="5604122" y="2698020"/>
                <a:ext cx="281235" cy="2841135"/>
              </a:xfrm>
              <a:custGeom>
                <a:avLst/>
                <a:gdLst>
                  <a:gd name="connsiteX0" fmla="*/ 266936 w 281235"/>
                  <a:gd name="connsiteY0" fmla="*/ 1575948 h 2841135"/>
                  <a:gd name="connsiteX1" fmla="*/ 205938 w 281235"/>
                  <a:gd name="connsiteY1" fmla="*/ 2841136 h 2841135"/>
                  <a:gd name="connsiteX2" fmla="*/ 69985 w 281235"/>
                  <a:gd name="connsiteY2" fmla="*/ 2841136 h 2841135"/>
                  <a:gd name="connsiteX3" fmla="*/ 149471 w 281235"/>
                  <a:gd name="connsiteY3" fmla="*/ 1564387 h 2841135"/>
                  <a:gd name="connsiteX4" fmla="*/ 0 w 281235"/>
                  <a:gd name="connsiteY4" fmla="*/ 32624 h 2841135"/>
                  <a:gd name="connsiteX5" fmla="*/ 88833 w 281235"/>
                  <a:gd name="connsiteY5" fmla="*/ 77 h 2841135"/>
                  <a:gd name="connsiteX6" fmla="*/ 88936 w 281235"/>
                  <a:gd name="connsiteY6" fmla="*/ 0 h 2841135"/>
                  <a:gd name="connsiteX7" fmla="*/ 88988 w 281235"/>
                  <a:gd name="connsiteY7" fmla="*/ 52 h 2841135"/>
                  <a:gd name="connsiteX8" fmla="*/ 89168 w 281235"/>
                  <a:gd name="connsiteY8" fmla="*/ 0 h 2841135"/>
                  <a:gd name="connsiteX9" fmla="*/ 89142 w 281235"/>
                  <a:gd name="connsiteY9" fmla="*/ 180 h 2841135"/>
                  <a:gd name="connsiteX10" fmla="*/ 266936 w 281235"/>
                  <a:gd name="connsiteY10" fmla="*/ 1575948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1235" h="2841135">
                    <a:moveTo>
                      <a:pt x="266936" y="1575948"/>
                    </a:moveTo>
                    <a:cubicBezTo>
                      <a:pt x="230837" y="1996141"/>
                      <a:pt x="215594" y="2375496"/>
                      <a:pt x="205938" y="2841136"/>
                    </a:cubicBezTo>
                    <a:lnTo>
                      <a:pt x="69985" y="2841136"/>
                    </a:lnTo>
                    <a:cubicBezTo>
                      <a:pt x="95219" y="2355979"/>
                      <a:pt x="118753" y="2028095"/>
                      <a:pt x="149471" y="1564387"/>
                    </a:cubicBezTo>
                    <a:cubicBezTo>
                      <a:pt x="180267" y="970288"/>
                      <a:pt x="231609" y="487268"/>
                      <a:pt x="0" y="32624"/>
                    </a:cubicBezTo>
                    <a:cubicBezTo>
                      <a:pt x="51858" y="9862"/>
                      <a:pt x="85228" y="1030"/>
                      <a:pt x="88833" y="77"/>
                    </a:cubicBezTo>
                    <a:cubicBezTo>
                      <a:pt x="88859" y="52"/>
                      <a:pt x="88910" y="26"/>
                      <a:pt x="88936" y="0"/>
                    </a:cubicBezTo>
                    <a:cubicBezTo>
                      <a:pt x="88962" y="26"/>
                      <a:pt x="88962" y="26"/>
                      <a:pt x="88988" y="52"/>
                    </a:cubicBezTo>
                    <a:cubicBezTo>
                      <a:pt x="89116" y="26"/>
                      <a:pt x="89168" y="0"/>
                      <a:pt x="89168" y="0"/>
                    </a:cubicBezTo>
                    <a:cubicBezTo>
                      <a:pt x="89168" y="0"/>
                      <a:pt x="89142" y="154"/>
                      <a:pt x="89142" y="180"/>
                    </a:cubicBezTo>
                    <a:cubicBezTo>
                      <a:pt x="310915" y="229550"/>
                      <a:pt x="291398" y="998328"/>
                      <a:pt x="266936" y="1575948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20D5D9E7-3327-9793-6AFB-B4CC20917221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485877" cy="2856430"/>
              </a:xfrm>
              <a:custGeom>
                <a:avLst/>
                <a:gdLst>
                  <a:gd name="connsiteX0" fmla="*/ 485877 w 485877"/>
                  <a:gd name="connsiteY0" fmla="*/ 2856430 h 2856430"/>
                  <a:gd name="connsiteX1" fmla="*/ 381029 w 485877"/>
                  <a:gd name="connsiteY1" fmla="*/ 2856430 h 2856430"/>
                  <a:gd name="connsiteX2" fmla="*/ 26 w 485877"/>
                  <a:gd name="connsiteY2" fmla="*/ 26 h 2856430"/>
                  <a:gd name="connsiteX3" fmla="*/ 0 w 485877"/>
                  <a:gd name="connsiteY3" fmla="*/ 0 h 2856430"/>
                  <a:gd name="connsiteX4" fmla="*/ 108530 w 485877"/>
                  <a:gd name="connsiteY4" fmla="*/ 15295 h 2856430"/>
                  <a:gd name="connsiteX5" fmla="*/ 485877 w 485877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877" h="2856430">
                    <a:moveTo>
                      <a:pt x="485877" y="2856430"/>
                    </a:moveTo>
                    <a:lnTo>
                      <a:pt x="381029" y="2856430"/>
                    </a:lnTo>
                    <a:cubicBezTo>
                      <a:pt x="319489" y="1920131"/>
                      <a:pt x="274506" y="854599"/>
                      <a:pt x="26" y="26"/>
                    </a:cubicBezTo>
                    <a:lnTo>
                      <a:pt x="0" y="0"/>
                    </a:lnTo>
                    <a:cubicBezTo>
                      <a:pt x="35301" y="1133"/>
                      <a:pt x="79332" y="-3347"/>
                      <a:pt x="108530" y="15295"/>
                    </a:cubicBezTo>
                    <a:cubicBezTo>
                      <a:pt x="362876" y="825709"/>
                      <a:pt x="418571" y="1958187"/>
                      <a:pt x="485877" y="285643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1A75627D-4BD2-084E-F9A5-92654110B396}"/>
                  </a:ext>
                </a:extLst>
              </p:cNvPr>
              <p:cNvSpPr/>
              <p:nvPr/>
            </p:nvSpPr>
            <p:spPr>
              <a:xfrm>
                <a:off x="6494151" y="3256483"/>
                <a:ext cx="282669" cy="173237"/>
              </a:xfrm>
              <a:custGeom>
                <a:avLst/>
                <a:gdLst>
                  <a:gd name="connsiteX0" fmla="*/ 282669 w 282669"/>
                  <a:gd name="connsiteY0" fmla="*/ 136648 h 173237"/>
                  <a:gd name="connsiteX1" fmla="*/ 30924 w 282669"/>
                  <a:gd name="connsiteY1" fmla="*/ 173237 h 173237"/>
                  <a:gd name="connsiteX2" fmla="*/ 0 w 282669"/>
                  <a:gd name="connsiteY2" fmla="*/ 36615 h 173237"/>
                  <a:gd name="connsiteX3" fmla="*/ 251745 w 282669"/>
                  <a:gd name="connsiteY3" fmla="*/ 0 h 17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669" h="173237">
                    <a:moveTo>
                      <a:pt x="282669" y="136648"/>
                    </a:moveTo>
                    <a:lnTo>
                      <a:pt x="30924" y="173237"/>
                    </a:lnTo>
                    <a:lnTo>
                      <a:pt x="0" y="36615"/>
                    </a:lnTo>
                    <a:lnTo>
                      <a:pt x="251745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8D47A159-31A9-4039-8D49-9B7530BFE7E9}"/>
              </a:ext>
            </a:extLst>
          </p:cNvPr>
          <p:cNvGrpSpPr/>
          <p:nvPr/>
        </p:nvGrpSpPr>
        <p:grpSpPr>
          <a:xfrm>
            <a:off x="2814973" y="1699845"/>
            <a:ext cx="8971808" cy="3997570"/>
            <a:chOff x="4076160" y="1807828"/>
            <a:chExt cx="7485047" cy="3335114"/>
          </a:xfrm>
        </p:grpSpPr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4D097EF8-F2D6-48F9-8449-3C0FEE22454C}"/>
                </a:ext>
              </a:extLst>
            </p:cNvPr>
            <p:cNvGrpSpPr/>
            <p:nvPr/>
          </p:nvGrpSpPr>
          <p:grpSpPr>
            <a:xfrm>
              <a:off x="4076160" y="1807828"/>
              <a:ext cx="2196034" cy="3335114"/>
              <a:chOff x="540480" y="1551357"/>
              <a:chExt cx="2196034" cy="3335114"/>
            </a:xfrm>
          </p:grpSpPr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92E53CB1-FFAA-4349-875E-81880E685F24}"/>
                  </a:ext>
                </a:extLst>
              </p:cNvPr>
              <p:cNvGrpSpPr/>
              <p:nvPr/>
            </p:nvGrpSpPr>
            <p:grpSpPr>
              <a:xfrm>
                <a:off x="540480" y="3170186"/>
                <a:ext cx="2196034" cy="1716285"/>
                <a:chOff x="418560" y="1331226"/>
                <a:chExt cx="2196034" cy="1716285"/>
              </a:xfrm>
            </p:grpSpPr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2461D116-AD55-4CBC-A6FD-86EA9EFDED8F}"/>
                    </a:ext>
                  </a:extLst>
                </p:cNvPr>
                <p:cNvSpPr txBox="1"/>
                <p:nvPr/>
              </p:nvSpPr>
              <p:spPr>
                <a:xfrm>
                  <a:off x="502577" y="1662516"/>
                  <a:ext cx="2028000" cy="13849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exercitation.</a:t>
                  </a:r>
                </a:p>
              </p:txBody>
            </p:sp>
            <p:sp>
              <p:nvSpPr>
                <p:cNvPr id="265" name="TextBox 264">
                  <a:extLst>
                    <a:ext uri="{FF2B5EF4-FFF2-40B4-BE49-F238E27FC236}">
                      <a16:creationId xmlns:a16="http://schemas.microsoft.com/office/drawing/2014/main" id="{B28998B8-A45E-4918-BF08-6BD04E604C41}"/>
                    </a:ext>
                  </a:extLst>
                </p:cNvPr>
                <p:cNvSpPr txBox="1"/>
                <p:nvPr/>
              </p:nvSpPr>
              <p:spPr>
                <a:xfrm>
                  <a:off x="418560" y="1331226"/>
                  <a:ext cx="2196034" cy="308128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634D50B4-2403-4B16-A0D0-64E43EE21259}"/>
                  </a:ext>
                </a:extLst>
              </p:cNvPr>
              <p:cNvGrpSpPr/>
              <p:nvPr/>
            </p:nvGrpSpPr>
            <p:grpSpPr>
              <a:xfrm>
                <a:off x="1217445" y="1551357"/>
                <a:ext cx="842104" cy="1271166"/>
                <a:chOff x="1229365" y="1833297"/>
                <a:chExt cx="842104" cy="1271166"/>
              </a:xfrm>
            </p:grpSpPr>
            <p:sp>
              <p:nvSpPr>
                <p:cNvPr id="262" name="Rectangle: Rounded Corners 261">
                  <a:extLst>
                    <a:ext uri="{FF2B5EF4-FFF2-40B4-BE49-F238E27FC236}">
                      <a16:creationId xmlns:a16="http://schemas.microsoft.com/office/drawing/2014/main" id="{317B228B-005E-40BF-BFF0-277495A16DA9}"/>
                    </a:ext>
                  </a:extLst>
                </p:cNvPr>
                <p:cNvSpPr/>
                <p:nvPr/>
              </p:nvSpPr>
              <p:spPr>
                <a:xfrm>
                  <a:off x="1229365" y="1833297"/>
                  <a:ext cx="842104" cy="1271166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>
                    <a:latin typeface="Tw Cen MT (Headings)"/>
                  </a:endParaRPr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76817DBF-BBBD-4AB5-9AF8-E424411153D9}"/>
                    </a:ext>
                  </a:extLst>
                </p:cNvPr>
                <p:cNvSpPr/>
                <p:nvPr/>
              </p:nvSpPr>
              <p:spPr>
                <a:xfrm>
                  <a:off x="1316526" y="2159442"/>
                  <a:ext cx="667782" cy="618876"/>
                </a:xfrm>
                <a:custGeom>
                  <a:avLst/>
                  <a:gdLst>
                    <a:gd name="connsiteX0" fmla="*/ 699232 w 870792"/>
                    <a:gd name="connsiteY0" fmla="*/ 703687 h 807023"/>
                    <a:gd name="connsiteX1" fmla="*/ 699195 w 870792"/>
                    <a:gd name="connsiteY1" fmla="*/ 792872 h 807023"/>
                    <a:gd name="connsiteX2" fmla="*/ 798350 w 870792"/>
                    <a:gd name="connsiteY2" fmla="*/ 792872 h 807023"/>
                    <a:gd name="connsiteX3" fmla="*/ 842999 w 870792"/>
                    <a:gd name="connsiteY3" fmla="*/ 748410 h 807023"/>
                    <a:gd name="connsiteX4" fmla="*/ 829865 w 870792"/>
                    <a:gd name="connsiteY4" fmla="*/ 716821 h 807023"/>
                    <a:gd name="connsiteX5" fmla="*/ 798387 w 870792"/>
                    <a:gd name="connsiteY5" fmla="*/ 703687 h 807023"/>
                    <a:gd name="connsiteX6" fmla="*/ 585936 w 870792"/>
                    <a:gd name="connsiteY6" fmla="*/ 703687 h 807023"/>
                    <a:gd name="connsiteX7" fmla="*/ 554459 w 870792"/>
                    <a:gd name="connsiteY7" fmla="*/ 716672 h 807023"/>
                    <a:gd name="connsiteX8" fmla="*/ 541325 w 870792"/>
                    <a:gd name="connsiteY8" fmla="*/ 748261 h 807023"/>
                    <a:gd name="connsiteX9" fmla="*/ 585936 w 870792"/>
                    <a:gd name="connsiteY9" fmla="*/ 792872 h 807023"/>
                    <a:gd name="connsiteX10" fmla="*/ 685053 w 870792"/>
                    <a:gd name="connsiteY10" fmla="*/ 792872 h 807023"/>
                    <a:gd name="connsiteX11" fmla="*/ 685091 w 870792"/>
                    <a:gd name="connsiteY11" fmla="*/ 703687 h 807023"/>
                    <a:gd name="connsiteX12" fmla="*/ 247349 w 870792"/>
                    <a:gd name="connsiteY12" fmla="*/ 660680 h 807023"/>
                    <a:gd name="connsiteX13" fmla="*/ 229749 w 870792"/>
                    <a:gd name="connsiteY13" fmla="*/ 668047 h 807023"/>
                    <a:gd name="connsiteX14" fmla="*/ 222531 w 870792"/>
                    <a:gd name="connsiteY14" fmla="*/ 685647 h 807023"/>
                    <a:gd name="connsiteX15" fmla="*/ 247349 w 870792"/>
                    <a:gd name="connsiteY15" fmla="*/ 710464 h 807023"/>
                    <a:gd name="connsiteX16" fmla="*/ 264948 w 870792"/>
                    <a:gd name="connsiteY16" fmla="*/ 703246 h 807023"/>
                    <a:gd name="connsiteX17" fmla="*/ 272166 w 870792"/>
                    <a:gd name="connsiteY17" fmla="*/ 685647 h 807023"/>
                    <a:gd name="connsiteX18" fmla="*/ 264948 w 870792"/>
                    <a:gd name="connsiteY18" fmla="*/ 668047 h 807023"/>
                    <a:gd name="connsiteX19" fmla="*/ 247349 w 870792"/>
                    <a:gd name="connsiteY19" fmla="*/ 660680 h 807023"/>
                    <a:gd name="connsiteX20" fmla="*/ 132906 w 870792"/>
                    <a:gd name="connsiteY20" fmla="*/ 660680 h 807023"/>
                    <a:gd name="connsiteX21" fmla="*/ 115306 w 870792"/>
                    <a:gd name="connsiteY21" fmla="*/ 668047 h 807023"/>
                    <a:gd name="connsiteX22" fmla="*/ 108088 w 870792"/>
                    <a:gd name="connsiteY22" fmla="*/ 685647 h 807023"/>
                    <a:gd name="connsiteX23" fmla="*/ 132906 w 870792"/>
                    <a:gd name="connsiteY23" fmla="*/ 710464 h 807023"/>
                    <a:gd name="connsiteX24" fmla="*/ 150505 w 870792"/>
                    <a:gd name="connsiteY24" fmla="*/ 703246 h 807023"/>
                    <a:gd name="connsiteX25" fmla="*/ 157723 w 870792"/>
                    <a:gd name="connsiteY25" fmla="*/ 685647 h 807023"/>
                    <a:gd name="connsiteX26" fmla="*/ 150505 w 870792"/>
                    <a:gd name="connsiteY26" fmla="*/ 668047 h 807023"/>
                    <a:gd name="connsiteX27" fmla="*/ 132906 w 870792"/>
                    <a:gd name="connsiteY27" fmla="*/ 660680 h 807023"/>
                    <a:gd name="connsiteX28" fmla="*/ 247349 w 870792"/>
                    <a:gd name="connsiteY28" fmla="*/ 646840 h 807023"/>
                    <a:gd name="connsiteX29" fmla="*/ 274807 w 870792"/>
                    <a:gd name="connsiteY29" fmla="*/ 658225 h 807023"/>
                    <a:gd name="connsiteX30" fmla="*/ 286192 w 870792"/>
                    <a:gd name="connsiteY30" fmla="*/ 685647 h 807023"/>
                    <a:gd name="connsiteX31" fmla="*/ 274919 w 870792"/>
                    <a:gd name="connsiteY31" fmla="*/ 713068 h 807023"/>
                    <a:gd name="connsiteX32" fmla="*/ 247349 w 870792"/>
                    <a:gd name="connsiteY32" fmla="*/ 724453 h 807023"/>
                    <a:gd name="connsiteX33" fmla="*/ 208542 w 870792"/>
                    <a:gd name="connsiteY33" fmla="*/ 685647 h 807023"/>
                    <a:gd name="connsiteX34" fmla="*/ 219927 w 870792"/>
                    <a:gd name="connsiteY34" fmla="*/ 658225 h 807023"/>
                    <a:gd name="connsiteX35" fmla="*/ 247349 w 870792"/>
                    <a:gd name="connsiteY35" fmla="*/ 646840 h 807023"/>
                    <a:gd name="connsiteX36" fmla="*/ 132906 w 870792"/>
                    <a:gd name="connsiteY36" fmla="*/ 646840 h 807023"/>
                    <a:gd name="connsiteX37" fmla="*/ 160364 w 870792"/>
                    <a:gd name="connsiteY37" fmla="*/ 658225 h 807023"/>
                    <a:gd name="connsiteX38" fmla="*/ 171749 w 870792"/>
                    <a:gd name="connsiteY38" fmla="*/ 685647 h 807023"/>
                    <a:gd name="connsiteX39" fmla="*/ 160476 w 870792"/>
                    <a:gd name="connsiteY39" fmla="*/ 713068 h 807023"/>
                    <a:gd name="connsiteX40" fmla="*/ 132906 w 870792"/>
                    <a:gd name="connsiteY40" fmla="*/ 724453 h 807023"/>
                    <a:gd name="connsiteX41" fmla="*/ 94099 w 870792"/>
                    <a:gd name="connsiteY41" fmla="*/ 685647 h 807023"/>
                    <a:gd name="connsiteX42" fmla="*/ 105484 w 870792"/>
                    <a:gd name="connsiteY42" fmla="*/ 658225 h 807023"/>
                    <a:gd name="connsiteX43" fmla="*/ 132906 w 870792"/>
                    <a:gd name="connsiteY43" fmla="*/ 646840 h 807023"/>
                    <a:gd name="connsiteX44" fmla="*/ 700643 w 870792"/>
                    <a:gd name="connsiteY44" fmla="*/ 646835 h 807023"/>
                    <a:gd name="connsiteX45" fmla="*/ 657780 w 870792"/>
                    <a:gd name="connsiteY45" fmla="*/ 689697 h 807023"/>
                    <a:gd name="connsiteX46" fmla="*/ 743505 w 870792"/>
                    <a:gd name="connsiteY46" fmla="*/ 689697 h 807023"/>
                    <a:gd name="connsiteX47" fmla="*/ 541618 w 870792"/>
                    <a:gd name="connsiteY47" fmla="*/ 596606 h 807023"/>
                    <a:gd name="connsiteX48" fmla="*/ 585486 w 870792"/>
                    <a:gd name="connsiteY48" fmla="*/ 596606 h 807023"/>
                    <a:gd name="connsiteX49" fmla="*/ 592406 w 870792"/>
                    <a:gd name="connsiteY49" fmla="*/ 603526 h 807023"/>
                    <a:gd name="connsiteX50" fmla="*/ 585486 w 870792"/>
                    <a:gd name="connsiteY50" fmla="*/ 610447 h 807023"/>
                    <a:gd name="connsiteX51" fmla="*/ 541618 w 870792"/>
                    <a:gd name="connsiteY51" fmla="*/ 610447 h 807023"/>
                    <a:gd name="connsiteX52" fmla="*/ 534698 w 870792"/>
                    <a:gd name="connsiteY52" fmla="*/ 603526 h 807023"/>
                    <a:gd name="connsiteX53" fmla="*/ 541618 w 870792"/>
                    <a:gd name="connsiteY53" fmla="*/ 596606 h 807023"/>
                    <a:gd name="connsiteX54" fmla="*/ 479705 w 870792"/>
                    <a:gd name="connsiteY54" fmla="*/ 596606 h 807023"/>
                    <a:gd name="connsiteX55" fmla="*/ 504523 w 870792"/>
                    <a:gd name="connsiteY55" fmla="*/ 596606 h 807023"/>
                    <a:gd name="connsiteX56" fmla="*/ 511443 w 870792"/>
                    <a:gd name="connsiteY56" fmla="*/ 603526 h 807023"/>
                    <a:gd name="connsiteX57" fmla="*/ 504523 w 870792"/>
                    <a:gd name="connsiteY57" fmla="*/ 610447 h 807023"/>
                    <a:gd name="connsiteX58" fmla="*/ 479705 w 870792"/>
                    <a:gd name="connsiteY58" fmla="*/ 610447 h 807023"/>
                    <a:gd name="connsiteX59" fmla="*/ 472785 w 870792"/>
                    <a:gd name="connsiteY59" fmla="*/ 603526 h 807023"/>
                    <a:gd name="connsiteX60" fmla="*/ 479705 w 870792"/>
                    <a:gd name="connsiteY60" fmla="*/ 596606 h 807023"/>
                    <a:gd name="connsiteX61" fmla="*/ 811779 w 870792"/>
                    <a:gd name="connsiteY61" fmla="*/ 569742 h 807023"/>
                    <a:gd name="connsiteX62" fmla="*/ 825918 w 870792"/>
                    <a:gd name="connsiteY62" fmla="*/ 575509 h 807023"/>
                    <a:gd name="connsiteX63" fmla="*/ 825918 w 870792"/>
                    <a:gd name="connsiteY63" fmla="*/ 585481 h 807023"/>
                    <a:gd name="connsiteX64" fmla="*/ 821007 w 870792"/>
                    <a:gd name="connsiteY64" fmla="*/ 587490 h 807023"/>
                    <a:gd name="connsiteX65" fmla="*/ 816096 w 870792"/>
                    <a:gd name="connsiteY65" fmla="*/ 585481 h 807023"/>
                    <a:gd name="connsiteX66" fmla="*/ 808171 w 870792"/>
                    <a:gd name="connsiteY66" fmla="*/ 585481 h 807023"/>
                    <a:gd name="connsiteX67" fmla="*/ 808170 w 870792"/>
                    <a:gd name="connsiteY67" fmla="*/ 585481 h 807023"/>
                    <a:gd name="connsiteX68" fmla="*/ 798199 w 870792"/>
                    <a:gd name="connsiteY68" fmla="*/ 585332 h 807023"/>
                    <a:gd name="connsiteX69" fmla="*/ 798199 w 870792"/>
                    <a:gd name="connsiteY69" fmla="*/ 575360 h 807023"/>
                    <a:gd name="connsiteX70" fmla="*/ 811779 w 870792"/>
                    <a:gd name="connsiteY70" fmla="*/ 569742 h 807023"/>
                    <a:gd name="connsiteX71" fmla="*/ 479558 w 870792"/>
                    <a:gd name="connsiteY71" fmla="*/ 564983 h 807023"/>
                    <a:gd name="connsiteX72" fmla="*/ 640626 w 870792"/>
                    <a:gd name="connsiteY72" fmla="*/ 564983 h 807023"/>
                    <a:gd name="connsiteX73" fmla="*/ 647546 w 870792"/>
                    <a:gd name="connsiteY73" fmla="*/ 571903 h 807023"/>
                    <a:gd name="connsiteX74" fmla="*/ 640626 w 870792"/>
                    <a:gd name="connsiteY74" fmla="*/ 578824 h 807023"/>
                    <a:gd name="connsiteX75" fmla="*/ 479558 w 870792"/>
                    <a:gd name="connsiteY75" fmla="*/ 578824 h 807023"/>
                    <a:gd name="connsiteX76" fmla="*/ 472638 w 870792"/>
                    <a:gd name="connsiteY76" fmla="*/ 571903 h 807023"/>
                    <a:gd name="connsiteX77" fmla="*/ 479558 w 870792"/>
                    <a:gd name="connsiteY77" fmla="*/ 564983 h 807023"/>
                    <a:gd name="connsiteX78" fmla="*/ 812080 w 870792"/>
                    <a:gd name="connsiteY78" fmla="*/ 553750 h 807023"/>
                    <a:gd name="connsiteX79" fmla="*/ 780602 w 870792"/>
                    <a:gd name="connsiteY79" fmla="*/ 566735 h 807023"/>
                    <a:gd name="connsiteX80" fmla="*/ 710430 w 870792"/>
                    <a:gd name="connsiteY80" fmla="*/ 636721 h 807023"/>
                    <a:gd name="connsiteX81" fmla="*/ 763264 w 870792"/>
                    <a:gd name="connsiteY81" fmla="*/ 689556 h 807023"/>
                    <a:gd name="connsiteX82" fmla="*/ 784063 w 870792"/>
                    <a:gd name="connsiteY82" fmla="*/ 689556 h 807023"/>
                    <a:gd name="connsiteX83" fmla="*/ 843817 w 870792"/>
                    <a:gd name="connsiteY83" fmla="*/ 629801 h 807023"/>
                    <a:gd name="connsiteX84" fmla="*/ 856802 w 870792"/>
                    <a:gd name="connsiteY84" fmla="*/ 598324 h 807023"/>
                    <a:gd name="connsiteX85" fmla="*/ 843668 w 870792"/>
                    <a:gd name="connsiteY85" fmla="*/ 566735 h 807023"/>
                    <a:gd name="connsiteX86" fmla="*/ 812080 w 870792"/>
                    <a:gd name="connsiteY86" fmla="*/ 553750 h 807023"/>
                    <a:gd name="connsiteX87" fmla="*/ 247349 w 870792"/>
                    <a:gd name="connsiteY87" fmla="*/ 551589 h 807023"/>
                    <a:gd name="connsiteX88" fmla="*/ 229749 w 870792"/>
                    <a:gd name="connsiteY88" fmla="*/ 558956 h 807023"/>
                    <a:gd name="connsiteX89" fmla="*/ 222531 w 870792"/>
                    <a:gd name="connsiteY89" fmla="*/ 576556 h 807023"/>
                    <a:gd name="connsiteX90" fmla="*/ 247349 w 870792"/>
                    <a:gd name="connsiteY90" fmla="*/ 601373 h 807023"/>
                    <a:gd name="connsiteX91" fmla="*/ 264948 w 870792"/>
                    <a:gd name="connsiteY91" fmla="*/ 594155 h 807023"/>
                    <a:gd name="connsiteX92" fmla="*/ 272166 w 870792"/>
                    <a:gd name="connsiteY92" fmla="*/ 576556 h 807023"/>
                    <a:gd name="connsiteX93" fmla="*/ 264948 w 870792"/>
                    <a:gd name="connsiteY93" fmla="*/ 558956 h 807023"/>
                    <a:gd name="connsiteX94" fmla="*/ 247349 w 870792"/>
                    <a:gd name="connsiteY94" fmla="*/ 551589 h 807023"/>
                    <a:gd name="connsiteX95" fmla="*/ 132905 w 870792"/>
                    <a:gd name="connsiteY95" fmla="*/ 551589 h 807023"/>
                    <a:gd name="connsiteX96" fmla="*/ 115306 w 870792"/>
                    <a:gd name="connsiteY96" fmla="*/ 558956 h 807023"/>
                    <a:gd name="connsiteX97" fmla="*/ 108088 w 870792"/>
                    <a:gd name="connsiteY97" fmla="*/ 576556 h 807023"/>
                    <a:gd name="connsiteX98" fmla="*/ 132905 w 870792"/>
                    <a:gd name="connsiteY98" fmla="*/ 601373 h 807023"/>
                    <a:gd name="connsiteX99" fmla="*/ 150504 w 870792"/>
                    <a:gd name="connsiteY99" fmla="*/ 594155 h 807023"/>
                    <a:gd name="connsiteX100" fmla="*/ 157722 w 870792"/>
                    <a:gd name="connsiteY100" fmla="*/ 576556 h 807023"/>
                    <a:gd name="connsiteX101" fmla="*/ 150504 w 870792"/>
                    <a:gd name="connsiteY101" fmla="*/ 558956 h 807023"/>
                    <a:gd name="connsiteX102" fmla="*/ 132905 w 870792"/>
                    <a:gd name="connsiteY102" fmla="*/ 551589 h 807023"/>
                    <a:gd name="connsiteX103" fmla="*/ 247349 w 870792"/>
                    <a:gd name="connsiteY103" fmla="*/ 537712 h 807023"/>
                    <a:gd name="connsiteX104" fmla="*/ 274807 w 870792"/>
                    <a:gd name="connsiteY104" fmla="*/ 549097 h 807023"/>
                    <a:gd name="connsiteX105" fmla="*/ 286192 w 870792"/>
                    <a:gd name="connsiteY105" fmla="*/ 576519 h 807023"/>
                    <a:gd name="connsiteX106" fmla="*/ 274919 w 870792"/>
                    <a:gd name="connsiteY106" fmla="*/ 603940 h 807023"/>
                    <a:gd name="connsiteX107" fmla="*/ 247349 w 870792"/>
                    <a:gd name="connsiteY107" fmla="*/ 615325 h 807023"/>
                    <a:gd name="connsiteX108" fmla="*/ 208542 w 870792"/>
                    <a:gd name="connsiteY108" fmla="*/ 576519 h 807023"/>
                    <a:gd name="connsiteX109" fmla="*/ 219927 w 870792"/>
                    <a:gd name="connsiteY109" fmla="*/ 549097 h 807023"/>
                    <a:gd name="connsiteX110" fmla="*/ 247349 w 870792"/>
                    <a:gd name="connsiteY110" fmla="*/ 537712 h 807023"/>
                    <a:gd name="connsiteX111" fmla="*/ 132905 w 870792"/>
                    <a:gd name="connsiteY111" fmla="*/ 537712 h 807023"/>
                    <a:gd name="connsiteX112" fmla="*/ 160512 w 870792"/>
                    <a:gd name="connsiteY112" fmla="*/ 549283 h 807023"/>
                    <a:gd name="connsiteX113" fmla="*/ 171897 w 870792"/>
                    <a:gd name="connsiteY113" fmla="*/ 576704 h 807023"/>
                    <a:gd name="connsiteX114" fmla="*/ 160624 w 870792"/>
                    <a:gd name="connsiteY114" fmla="*/ 604126 h 807023"/>
                    <a:gd name="connsiteX115" fmla="*/ 133054 w 870792"/>
                    <a:gd name="connsiteY115" fmla="*/ 615511 h 807023"/>
                    <a:gd name="connsiteX116" fmla="*/ 94247 w 870792"/>
                    <a:gd name="connsiteY116" fmla="*/ 576704 h 807023"/>
                    <a:gd name="connsiteX117" fmla="*/ 105483 w 870792"/>
                    <a:gd name="connsiteY117" fmla="*/ 549097 h 807023"/>
                    <a:gd name="connsiteX118" fmla="*/ 132905 w 870792"/>
                    <a:gd name="connsiteY118" fmla="*/ 537712 h 807023"/>
                    <a:gd name="connsiteX119" fmla="*/ 247348 w 870792"/>
                    <a:gd name="connsiteY119" fmla="*/ 442612 h 807023"/>
                    <a:gd name="connsiteX120" fmla="*/ 229749 w 870792"/>
                    <a:gd name="connsiteY120" fmla="*/ 449979 h 807023"/>
                    <a:gd name="connsiteX121" fmla="*/ 222531 w 870792"/>
                    <a:gd name="connsiteY121" fmla="*/ 467578 h 807023"/>
                    <a:gd name="connsiteX122" fmla="*/ 247348 w 870792"/>
                    <a:gd name="connsiteY122" fmla="*/ 492396 h 807023"/>
                    <a:gd name="connsiteX123" fmla="*/ 264948 w 870792"/>
                    <a:gd name="connsiteY123" fmla="*/ 485178 h 807023"/>
                    <a:gd name="connsiteX124" fmla="*/ 272166 w 870792"/>
                    <a:gd name="connsiteY124" fmla="*/ 467578 h 807023"/>
                    <a:gd name="connsiteX125" fmla="*/ 264948 w 870792"/>
                    <a:gd name="connsiteY125" fmla="*/ 449979 h 807023"/>
                    <a:gd name="connsiteX126" fmla="*/ 247348 w 870792"/>
                    <a:gd name="connsiteY126" fmla="*/ 442612 h 807023"/>
                    <a:gd name="connsiteX127" fmla="*/ 133053 w 870792"/>
                    <a:gd name="connsiteY127" fmla="*/ 442612 h 807023"/>
                    <a:gd name="connsiteX128" fmla="*/ 115454 w 870792"/>
                    <a:gd name="connsiteY128" fmla="*/ 449979 h 807023"/>
                    <a:gd name="connsiteX129" fmla="*/ 108236 w 870792"/>
                    <a:gd name="connsiteY129" fmla="*/ 467578 h 807023"/>
                    <a:gd name="connsiteX130" fmla="*/ 133053 w 870792"/>
                    <a:gd name="connsiteY130" fmla="*/ 492396 h 807023"/>
                    <a:gd name="connsiteX131" fmla="*/ 150652 w 870792"/>
                    <a:gd name="connsiteY131" fmla="*/ 485178 h 807023"/>
                    <a:gd name="connsiteX132" fmla="*/ 157870 w 870792"/>
                    <a:gd name="connsiteY132" fmla="*/ 467578 h 807023"/>
                    <a:gd name="connsiteX133" fmla="*/ 157871 w 870792"/>
                    <a:gd name="connsiteY133" fmla="*/ 467578 h 807023"/>
                    <a:gd name="connsiteX134" fmla="*/ 150652 w 870792"/>
                    <a:gd name="connsiteY134" fmla="*/ 449979 h 807023"/>
                    <a:gd name="connsiteX135" fmla="*/ 133053 w 870792"/>
                    <a:gd name="connsiteY135" fmla="*/ 442612 h 807023"/>
                    <a:gd name="connsiteX136" fmla="*/ 247386 w 870792"/>
                    <a:gd name="connsiteY136" fmla="*/ 428809 h 807023"/>
                    <a:gd name="connsiteX137" fmla="*/ 274807 w 870792"/>
                    <a:gd name="connsiteY137" fmla="*/ 440194 h 807023"/>
                    <a:gd name="connsiteX138" fmla="*/ 286192 w 870792"/>
                    <a:gd name="connsiteY138" fmla="*/ 467616 h 807023"/>
                    <a:gd name="connsiteX139" fmla="*/ 274919 w 870792"/>
                    <a:gd name="connsiteY139" fmla="*/ 495037 h 807023"/>
                    <a:gd name="connsiteX140" fmla="*/ 247348 w 870792"/>
                    <a:gd name="connsiteY140" fmla="*/ 506422 h 807023"/>
                    <a:gd name="connsiteX141" fmla="*/ 208579 w 870792"/>
                    <a:gd name="connsiteY141" fmla="*/ 467616 h 807023"/>
                    <a:gd name="connsiteX142" fmla="*/ 219964 w 870792"/>
                    <a:gd name="connsiteY142" fmla="*/ 440194 h 807023"/>
                    <a:gd name="connsiteX143" fmla="*/ 247386 w 870792"/>
                    <a:gd name="connsiteY143" fmla="*/ 428809 h 807023"/>
                    <a:gd name="connsiteX144" fmla="*/ 132942 w 870792"/>
                    <a:gd name="connsiteY144" fmla="*/ 428772 h 807023"/>
                    <a:gd name="connsiteX145" fmla="*/ 160363 w 870792"/>
                    <a:gd name="connsiteY145" fmla="*/ 440157 h 807023"/>
                    <a:gd name="connsiteX146" fmla="*/ 171748 w 870792"/>
                    <a:gd name="connsiteY146" fmla="*/ 467578 h 807023"/>
                    <a:gd name="connsiteX147" fmla="*/ 160475 w 870792"/>
                    <a:gd name="connsiteY147" fmla="*/ 495000 h 807023"/>
                    <a:gd name="connsiteX148" fmla="*/ 132905 w 870792"/>
                    <a:gd name="connsiteY148" fmla="*/ 506385 h 807023"/>
                    <a:gd name="connsiteX149" fmla="*/ 94098 w 870792"/>
                    <a:gd name="connsiteY149" fmla="*/ 467578 h 807023"/>
                    <a:gd name="connsiteX150" fmla="*/ 105483 w 870792"/>
                    <a:gd name="connsiteY150" fmla="*/ 440157 h 807023"/>
                    <a:gd name="connsiteX151" fmla="*/ 132942 w 870792"/>
                    <a:gd name="connsiteY151" fmla="*/ 428772 h 807023"/>
                    <a:gd name="connsiteX152" fmla="*/ 542475 w 870792"/>
                    <a:gd name="connsiteY152" fmla="*/ 376532 h 807023"/>
                    <a:gd name="connsiteX153" fmla="*/ 542475 w 870792"/>
                    <a:gd name="connsiteY153" fmla="*/ 413181 h 807023"/>
                    <a:gd name="connsiteX154" fmla="*/ 535555 w 870792"/>
                    <a:gd name="connsiteY154" fmla="*/ 420102 h 807023"/>
                    <a:gd name="connsiteX155" fmla="*/ 498906 w 870792"/>
                    <a:gd name="connsiteY155" fmla="*/ 420102 h 807023"/>
                    <a:gd name="connsiteX156" fmla="*/ 498906 w 870792"/>
                    <a:gd name="connsiteY156" fmla="*/ 455448 h 807023"/>
                    <a:gd name="connsiteX157" fmla="*/ 535555 w 870792"/>
                    <a:gd name="connsiteY157" fmla="*/ 455448 h 807023"/>
                    <a:gd name="connsiteX158" fmla="*/ 542475 w 870792"/>
                    <a:gd name="connsiteY158" fmla="*/ 462368 h 807023"/>
                    <a:gd name="connsiteX159" fmla="*/ 542475 w 870792"/>
                    <a:gd name="connsiteY159" fmla="*/ 498868 h 807023"/>
                    <a:gd name="connsiteX160" fmla="*/ 577822 w 870792"/>
                    <a:gd name="connsiteY160" fmla="*/ 498868 h 807023"/>
                    <a:gd name="connsiteX161" fmla="*/ 577822 w 870792"/>
                    <a:gd name="connsiteY161" fmla="*/ 462368 h 807023"/>
                    <a:gd name="connsiteX162" fmla="*/ 584742 w 870792"/>
                    <a:gd name="connsiteY162" fmla="*/ 455448 h 807023"/>
                    <a:gd name="connsiteX163" fmla="*/ 621242 w 870792"/>
                    <a:gd name="connsiteY163" fmla="*/ 455448 h 807023"/>
                    <a:gd name="connsiteX164" fmla="*/ 621242 w 870792"/>
                    <a:gd name="connsiteY164" fmla="*/ 420102 h 807023"/>
                    <a:gd name="connsiteX165" fmla="*/ 584742 w 870792"/>
                    <a:gd name="connsiteY165" fmla="*/ 420102 h 807023"/>
                    <a:gd name="connsiteX166" fmla="*/ 577822 w 870792"/>
                    <a:gd name="connsiteY166" fmla="*/ 413181 h 807023"/>
                    <a:gd name="connsiteX167" fmla="*/ 577822 w 870792"/>
                    <a:gd name="connsiteY167" fmla="*/ 376532 h 807023"/>
                    <a:gd name="connsiteX168" fmla="*/ 535406 w 870792"/>
                    <a:gd name="connsiteY168" fmla="*/ 362691 h 807023"/>
                    <a:gd name="connsiteX169" fmla="*/ 584780 w 870792"/>
                    <a:gd name="connsiteY169" fmla="*/ 362691 h 807023"/>
                    <a:gd name="connsiteX170" fmla="*/ 591700 w 870792"/>
                    <a:gd name="connsiteY170" fmla="*/ 369611 h 807023"/>
                    <a:gd name="connsiteX171" fmla="*/ 591700 w 870792"/>
                    <a:gd name="connsiteY171" fmla="*/ 406261 h 807023"/>
                    <a:gd name="connsiteX172" fmla="*/ 628200 w 870792"/>
                    <a:gd name="connsiteY172" fmla="*/ 406261 h 807023"/>
                    <a:gd name="connsiteX173" fmla="*/ 635121 w 870792"/>
                    <a:gd name="connsiteY173" fmla="*/ 413181 h 807023"/>
                    <a:gd name="connsiteX174" fmla="*/ 635121 w 870792"/>
                    <a:gd name="connsiteY174" fmla="*/ 462555 h 807023"/>
                    <a:gd name="connsiteX175" fmla="*/ 628200 w 870792"/>
                    <a:gd name="connsiteY175" fmla="*/ 469475 h 807023"/>
                    <a:gd name="connsiteX176" fmla="*/ 591700 w 870792"/>
                    <a:gd name="connsiteY176" fmla="*/ 469475 h 807023"/>
                    <a:gd name="connsiteX177" fmla="*/ 591700 w 870792"/>
                    <a:gd name="connsiteY177" fmla="*/ 505975 h 807023"/>
                    <a:gd name="connsiteX178" fmla="*/ 584780 w 870792"/>
                    <a:gd name="connsiteY178" fmla="*/ 512896 h 807023"/>
                    <a:gd name="connsiteX179" fmla="*/ 535406 w 870792"/>
                    <a:gd name="connsiteY179" fmla="*/ 512896 h 807023"/>
                    <a:gd name="connsiteX180" fmla="*/ 528486 w 870792"/>
                    <a:gd name="connsiteY180" fmla="*/ 505975 h 807023"/>
                    <a:gd name="connsiteX181" fmla="*/ 528486 w 870792"/>
                    <a:gd name="connsiteY181" fmla="*/ 469475 h 807023"/>
                    <a:gd name="connsiteX182" fmla="*/ 491836 w 870792"/>
                    <a:gd name="connsiteY182" fmla="*/ 469475 h 807023"/>
                    <a:gd name="connsiteX183" fmla="*/ 484916 w 870792"/>
                    <a:gd name="connsiteY183" fmla="*/ 462555 h 807023"/>
                    <a:gd name="connsiteX184" fmla="*/ 484916 w 870792"/>
                    <a:gd name="connsiteY184" fmla="*/ 413181 h 807023"/>
                    <a:gd name="connsiteX185" fmla="*/ 491836 w 870792"/>
                    <a:gd name="connsiteY185" fmla="*/ 406261 h 807023"/>
                    <a:gd name="connsiteX186" fmla="*/ 528486 w 870792"/>
                    <a:gd name="connsiteY186" fmla="*/ 406261 h 807023"/>
                    <a:gd name="connsiteX187" fmla="*/ 528486 w 870792"/>
                    <a:gd name="connsiteY187" fmla="*/ 369611 h 807023"/>
                    <a:gd name="connsiteX188" fmla="*/ 535406 w 870792"/>
                    <a:gd name="connsiteY188" fmla="*/ 362691 h 807023"/>
                    <a:gd name="connsiteX189" fmla="*/ 52649 w 870792"/>
                    <a:gd name="connsiteY189" fmla="*/ 360340 h 807023"/>
                    <a:gd name="connsiteX190" fmla="*/ 38659 w 870792"/>
                    <a:gd name="connsiteY190" fmla="*/ 374330 h 807023"/>
                    <a:gd name="connsiteX191" fmla="*/ 38696 w 870792"/>
                    <a:gd name="connsiteY191" fmla="*/ 778886 h 807023"/>
                    <a:gd name="connsiteX192" fmla="*/ 52686 w 870792"/>
                    <a:gd name="connsiteY192" fmla="*/ 792876 h 807023"/>
                    <a:gd name="connsiteX193" fmla="*/ 327607 w 870792"/>
                    <a:gd name="connsiteY193" fmla="*/ 792876 h 807023"/>
                    <a:gd name="connsiteX194" fmla="*/ 341597 w 870792"/>
                    <a:gd name="connsiteY194" fmla="*/ 778886 h 807023"/>
                    <a:gd name="connsiteX195" fmla="*/ 341598 w 870792"/>
                    <a:gd name="connsiteY195" fmla="*/ 374330 h 807023"/>
                    <a:gd name="connsiteX196" fmla="*/ 327607 w 870792"/>
                    <a:gd name="connsiteY196" fmla="*/ 360340 h 807023"/>
                    <a:gd name="connsiteX197" fmla="*/ 462411 w 870792"/>
                    <a:gd name="connsiteY197" fmla="*/ 313172 h 807023"/>
                    <a:gd name="connsiteX198" fmla="*/ 416944 w 870792"/>
                    <a:gd name="connsiteY198" fmla="*/ 358639 h 807023"/>
                    <a:gd name="connsiteX199" fmla="*/ 416907 w 870792"/>
                    <a:gd name="connsiteY199" fmla="*/ 604536 h 807023"/>
                    <a:gd name="connsiteX200" fmla="*/ 462374 w 870792"/>
                    <a:gd name="connsiteY200" fmla="*/ 650003 h 807023"/>
                    <a:gd name="connsiteX201" fmla="*/ 677687 w 870792"/>
                    <a:gd name="connsiteY201" fmla="*/ 650003 h 807023"/>
                    <a:gd name="connsiteX202" fmla="*/ 703248 w 870792"/>
                    <a:gd name="connsiteY202" fmla="*/ 624442 h 807023"/>
                    <a:gd name="connsiteX203" fmla="*/ 703248 w 870792"/>
                    <a:gd name="connsiteY203" fmla="*/ 330615 h 807023"/>
                    <a:gd name="connsiteX204" fmla="*/ 703251 w 870792"/>
                    <a:gd name="connsiteY204" fmla="*/ 330622 h 807023"/>
                    <a:gd name="connsiteX205" fmla="*/ 703248 w 870792"/>
                    <a:gd name="connsiteY205" fmla="*/ 330614 h 807023"/>
                    <a:gd name="connsiteX206" fmla="*/ 703248 w 870792"/>
                    <a:gd name="connsiteY206" fmla="*/ 330615 h 807023"/>
                    <a:gd name="connsiteX207" fmla="*/ 698154 w 870792"/>
                    <a:gd name="connsiteY207" fmla="*/ 318270 h 807023"/>
                    <a:gd name="connsiteX208" fmla="*/ 685801 w 870792"/>
                    <a:gd name="connsiteY208" fmla="*/ 313172 h 807023"/>
                    <a:gd name="connsiteX209" fmla="*/ 776991 w 870792"/>
                    <a:gd name="connsiteY209" fmla="*/ 256615 h 807023"/>
                    <a:gd name="connsiteX210" fmla="*/ 828672 w 870792"/>
                    <a:gd name="connsiteY210" fmla="*/ 256615 h 807023"/>
                    <a:gd name="connsiteX211" fmla="*/ 835592 w 870792"/>
                    <a:gd name="connsiteY211" fmla="*/ 263536 h 807023"/>
                    <a:gd name="connsiteX212" fmla="*/ 828672 w 870792"/>
                    <a:gd name="connsiteY212" fmla="*/ 270456 h 807023"/>
                    <a:gd name="connsiteX213" fmla="*/ 776991 w 870792"/>
                    <a:gd name="connsiteY213" fmla="*/ 270456 h 807023"/>
                    <a:gd name="connsiteX214" fmla="*/ 770071 w 870792"/>
                    <a:gd name="connsiteY214" fmla="*/ 263536 h 807023"/>
                    <a:gd name="connsiteX215" fmla="*/ 776991 w 870792"/>
                    <a:gd name="connsiteY215" fmla="*/ 256615 h 807023"/>
                    <a:gd name="connsiteX216" fmla="*/ 784922 w 870792"/>
                    <a:gd name="connsiteY216" fmla="*/ 186028 h 807023"/>
                    <a:gd name="connsiteX217" fmla="*/ 794893 w 870792"/>
                    <a:gd name="connsiteY217" fmla="*/ 186028 h 807023"/>
                    <a:gd name="connsiteX218" fmla="*/ 794893 w 870792"/>
                    <a:gd name="connsiteY218" fmla="*/ 195999 h 807023"/>
                    <a:gd name="connsiteX219" fmla="*/ 752179 w 870792"/>
                    <a:gd name="connsiteY219" fmla="*/ 238713 h 807023"/>
                    <a:gd name="connsiteX220" fmla="*/ 747268 w 870792"/>
                    <a:gd name="connsiteY220" fmla="*/ 240723 h 807023"/>
                    <a:gd name="connsiteX221" fmla="*/ 742208 w 870792"/>
                    <a:gd name="connsiteY221" fmla="*/ 238713 h 807023"/>
                    <a:gd name="connsiteX222" fmla="*/ 742208 w 870792"/>
                    <a:gd name="connsiteY222" fmla="*/ 228742 h 807023"/>
                    <a:gd name="connsiteX223" fmla="*/ 812191 w 870792"/>
                    <a:gd name="connsiteY223" fmla="*/ 158606 h 807023"/>
                    <a:gd name="connsiteX224" fmla="*/ 822163 w 870792"/>
                    <a:gd name="connsiteY224" fmla="*/ 158606 h 807023"/>
                    <a:gd name="connsiteX225" fmla="*/ 822163 w 870792"/>
                    <a:gd name="connsiteY225" fmla="*/ 168577 h 807023"/>
                    <a:gd name="connsiteX226" fmla="*/ 814386 w 870792"/>
                    <a:gd name="connsiteY226" fmla="*/ 176354 h 807023"/>
                    <a:gd name="connsiteX227" fmla="*/ 809475 w 870792"/>
                    <a:gd name="connsiteY227" fmla="*/ 178363 h 807023"/>
                    <a:gd name="connsiteX228" fmla="*/ 804415 w 870792"/>
                    <a:gd name="connsiteY228" fmla="*/ 176354 h 807023"/>
                    <a:gd name="connsiteX229" fmla="*/ 804415 w 870792"/>
                    <a:gd name="connsiteY229" fmla="*/ 166382 h 807023"/>
                    <a:gd name="connsiteX230" fmla="*/ 717235 w 870792"/>
                    <a:gd name="connsiteY230" fmla="*/ 145178 h 807023"/>
                    <a:gd name="connsiteX231" fmla="*/ 724156 w 870792"/>
                    <a:gd name="connsiteY231" fmla="*/ 152098 h 807023"/>
                    <a:gd name="connsiteX232" fmla="*/ 724156 w 870792"/>
                    <a:gd name="connsiteY232" fmla="*/ 203779 h 807023"/>
                    <a:gd name="connsiteX233" fmla="*/ 717235 w 870792"/>
                    <a:gd name="connsiteY233" fmla="*/ 210699 h 807023"/>
                    <a:gd name="connsiteX234" fmla="*/ 710315 w 870792"/>
                    <a:gd name="connsiteY234" fmla="*/ 203779 h 807023"/>
                    <a:gd name="connsiteX235" fmla="*/ 710315 w 870792"/>
                    <a:gd name="connsiteY235" fmla="*/ 152098 h 807023"/>
                    <a:gd name="connsiteX236" fmla="*/ 717235 w 870792"/>
                    <a:gd name="connsiteY236" fmla="*/ 145178 h 807023"/>
                    <a:gd name="connsiteX237" fmla="*/ 321097 w 870792"/>
                    <a:gd name="connsiteY237" fmla="*/ 139666 h 807023"/>
                    <a:gd name="connsiteX238" fmla="*/ 321097 w 870792"/>
                    <a:gd name="connsiteY238" fmla="*/ 150940 h 807023"/>
                    <a:gd name="connsiteX239" fmla="*/ 305805 w 870792"/>
                    <a:gd name="connsiteY239" fmla="*/ 183980 h 807023"/>
                    <a:gd name="connsiteX240" fmla="*/ 226293 w 870792"/>
                    <a:gd name="connsiteY240" fmla="*/ 252106 h 807023"/>
                    <a:gd name="connsiteX241" fmla="*/ 205941 w 870792"/>
                    <a:gd name="connsiteY241" fmla="*/ 296419 h 807023"/>
                    <a:gd name="connsiteX242" fmla="*/ 205941 w 870792"/>
                    <a:gd name="connsiteY242" fmla="*/ 346351 h 807023"/>
                    <a:gd name="connsiteX243" fmla="*/ 327756 w 870792"/>
                    <a:gd name="connsiteY243" fmla="*/ 346351 h 807023"/>
                    <a:gd name="connsiteX244" fmla="*/ 355736 w 870792"/>
                    <a:gd name="connsiteY244" fmla="*/ 374330 h 807023"/>
                    <a:gd name="connsiteX245" fmla="*/ 355736 w 870792"/>
                    <a:gd name="connsiteY245" fmla="*/ 778886 h 807023"/>
                    <a:gd name="connsiteX246" fmla="*/ 351680 w 870792"/>
                    <a:gd name="connsiteY246" fmla="*/ 793025 h 807023"/>
                    <a:gd name="connsiteX247" fmla="*/ 351683 w 870792"/>
                    <a:gd name="connsiteY247" fmla="*/ 793170 h 807023"/>
                    <a:gd name="connsiteX248" fmla="*/ 548393 w 870792"/>
                    <a:gd name="connsiteY248" fmla="*/ 793170 h 807023"/>
                    <a:gd name="connsiteX249" fmla="*/ 527483 w 870792"/>
                    <a:gd name="connsiteY249" fmla="*/ 748299 h 807023"/>
                    <a:gd name="connsiteX250" fmla="*/ 544673 w 870792"/>
                    <a:gd name="connsiteY250" fmla="*/ 706887 h 807023"/>
                    <a:gd name="connsiteX251" fmla="*/ 585935 w 870792"/>
                    <a:gd name="connsiteY251" fmla="*/ 689697 h 807023"/>
                    <a:gd name="connsiteX252" fmla="*/ 637987 w 870792"/>
                    <a:gd name="connsiteY252" fmla="*/ 689697 h 807023"/>
                    <a:gd name="connsiteX253" fmla="*/ 663548 w 870792"/>
                    <a:gd name="connsiteY253" fmla="*/ 664136 h 807023"/>
                    <a:gd name="connsiteX254" fmla="*/ 462371 w 870792"/>
                    <a:gd name="connsiteY254" fmla="*/ 664136 h 807023"/>
                    <a:gd name="connsiteX255" fmla="*/ 402914 w 870792"/>
                    <a:gd name="connsiteY255" fmla="*/ 604679 h 807023"/>
                    <a:gd name="connsiteX256" fmla="*/ 402914 w 870792"/>
                    <a:gd name="connsiteY256" fmla="*/ 358629 h 807023"/>
                    <a:gd name="connsiteX257" fmla="*/ 462371 w 870792"/>
                    <a:gd name="connsiteY257" fmla="*/ 299172 h 807023"/>
                    <a:gd name="connsiteX258" fmla="*/ 685799 w 870792"/>
                    <a:gd name="connsiteY258" fmla="*/ 299135 h 807023"/>
                    <a:gd name="connsiteX259" fmla="*/ 703249 w 870792"/>
                    <a:gd name="connsiteY259" fmla="*/ 304493 h 807023"/>
                    <a:gd name="connsiteX260" fmla="*/ 703249 w 870792"/>
                    <a:gd name="connsiteY260" fmla="*/ 296419 h 807023"/>
                    <a:gd name="connsiteX261" fmla="*/ 682897 w 870792"/>
                    <a:gd name="connsiteY261" fmla="*/ 252106 h 807023"/>
                    <a:gd name="connsiteX262" fmla="*/ 603385 w 870792"/>
                    <a:gd name="connsiteY262" fmla="*/ 183980 h 807023"/>
                    <a:gd name="connsiteX263" fmla="*/ 588092 w 870792"/>
                    <a:gd name="connsiteY263" fmla="*/ 150940 h 807023"/>
                    <a:gd name="connsiteX264" fmla="*/ 588092 w 870792"/>
                    <a:gd name="connsiteY264" fmla="*/ 139666 h 807023"/>
                    <a:gd name="connsiteX265" fmla="*/ 567178 w 870792"/>
                    <a:gd name="connsiteY265" fmla="*/ 45166 h 807023"/>
                    <a:gd name="connsiteX266" fmla="*/ 574098 w 870792"/>
                    <a:gd name="connsiteY266" fmla="*/ 52086 h 807023"/>
                    <a:gd name="connsiteX267" fmla="*/ 574061 w 870792"/>
                    <a:gd name="connsiteY267" fmla="*/ 87879 h 807023"/>
                    <a:gd name="connsiteX268" fmla="*/ 567141 w 870792"/>
                    <a:gd name="connsiteY268" fmla="*/ 94800 h 807023"/>
                    <a:gd name="connsiteX269" fmla="*/ 560257 w 870792"/>
                    <a:gd name="connsiteY269" fmla="*/ 87731 h 807023"/>
                    <a:gd name="connsiteX270" fmla="*/ 560257 w 870792"/>
                    <a:gd name="connsiteY270" fmla="*/ 52086 h 807023"/>
                    <a:gd name="connsiteX271" fmla="*/ 567178 w 870792"/>
                    <a:gd name="connsiteY271" fmla="*/ 45166 h 807023"/>
                    <a:gd name="connsiteX272" fmla="*/ 510885 w 870792"/>
                    <a:gd name="connsiteY272" fmla="*/ 45166 h 807023"/>
                    <a:gd name="connsiteX273" fmla="*/ 517806 w 870792"/>
                    <a:gd name="connsiteY273" fmla="*/ 52086 h 807023"/>
                    <a:gd name="connsiteX274" fmla="*/ 517806 w 870792"/>
                    <a:gd name="connsiteY274" fmla="*/ 87879 h 807023"/>
                    <a:gd name="connsiteX275" fmla="*/ 510885 w 870792"/>
                    <a:gd name="connsiteY275" fmla="*/ 94800 h 807023"/>
                    <a:gd name="connsiteX276" fmla="*/ 503965 w 870792"/>
                    <a:gd name="connsiteY276" fmla="*/ 87731 h 807023"/>
                    <a:gd name="connsiteX277" fmla="*/ 503965 w 870792"/>
                    <a:gd name="connsiteY277" fmla="*/ 52086 h 807023"/>
                    <a:gd name="connsiteX278" fmla="*/ 510885 w 870792"/>
                    <a:gd name="connsiteY278" fmla="*/ 45166 h 807023"/>
                    <a:gd name="connsiteX279" fmla="*/ 454593 w 870792"/>
                    <a:gd name="connsiteY279" fmla="*/ 45166 h 807023"/>
                    <a:gd name="connsiteX280" fmla="*/ 461514 w 870792"/>
                    <a:gd name="connsiteY280" fmla="*/ 52086 h 807023"/>
                    <a:gd name="connsiteX281" fmla="*/ 461514 w 870792"/>
                    <a:gd name="connsiteY281" fmla="*/ 87879 h 807023"/>
                    <a:gd name="connsiteX282" fmla="*/ 454593 w 870792"/>
                    <a:gd name="connsiteY282" fmla="*/ 94800 h 807023"/>
                    <a:gd name="connsiteX283" fmla="*/ 447673 w 870792"/>
                    <a:gd name="connsiteY283" fmla="*/ 87731 h 807023"/>
                    <a:gd name="connsiteX284" fmla="*/ 447673 w 870792"/>
                    <a:gd name="connsiteY284" fmla="*/ 52086 h 807023"/>
                    <a:gd name="connsiteX285" fmla="*/ 454593 w 870792"/>
                    <a:gd name="connsiteY285" fmla="*/ 45166 h 807023"/>
                    <a:gd name="connsiteX286" fmla="*/ 398300 w 870792"/>
                    <a:gd name="connsiteY286" fmla="*/ 45166 h 807023"/>
                    <a:gd name="connsiteX287" fmla="*/ 405221 w 870792"/>
                    <a:gd name="connsiteY287" fmla="*/ 52086 h 807023"/>
                    <a:gd name="connsiteX288" fmla="*/ 405221 w 870792"/>
                    <a:gd name="connsiteY288" fmla="*/ 87879 h 807023"/>
                    <a:gd name="connsiteX289" fmla="*/ 398300 w 870792"/>
                    <a:gd name="connsiteY289" fmla="*/ 94800 h 807023"/>
                    <a:gd name="connsiteX290" fmla="*/ 391380 w 870792"/>
                    <a:gd name="connsiteY290" fmla="*/ 87731 h 807023"/>
                    <a:gd name="connsiteX291" fmla="*/ 391380 w 870792"/>
                    <a:gd name="connsiteY291" fmla="*/ 52086 h 807023"/>
                    <a:gd name="connsiteX292" fmla="*/ 398300 w 870792"/>
                    <a:gd name="connsiteY292" fmla="*/ 45166 h 807023"/>
                    <a:gd name="connsiteX293" fmla="*/ 342046 w 870792"/>
                    <a:gd name="connsiteY293" fmla="*/ 45166 h 807023"/>
                    <a:gd name="connsiteX294" fmla="*/ 348966 w 870792"/>
                    <a:gd name="connsiteY294" fmla="*/ 52086 h 807023"/>
                    <a:gd name="connsiteX295" fmla="*/ 348966 w 870792"/>
                    <a:gd name="connsiteY295" fmla="*/ 87879 h 807023"/>
                    <a:gd name="connsiteX296" fmla="*/ 342046 w 870792"/>
                    <a:gd name="connsiteY296" fmla="*/ 94800 h 807023"/>
                    <a:gd name="connsiteX297" fmla="*/ 335125 w 870792"/>
                    <a:gd name="connsiteY297" fmla="*/ 87731 h 807023"/>
                    <a:gd name="connsiteX298" fmla="*/ 335125 w 870792"/>
                    <a:gd name="connsiteY298" fmla="*/ 52086 h 807023"/>
                    <a:gd name="connsiteX299" fmla="*/ 342046 w 870792"/>
                    <a:gd name="connsiteY299" fmla="*/ 45166 h 807023"/>
                    <a:gd name="connsiteX300" fmla="*/ 306362 w 870792"/>
                    <a:gd name="connsiteY300" fmla="*/ 13987 h 807023"/>
                    <a:gd name="connsiteX301" fmla="*/ 292372 w 870792"/>
                    <a:gd name="connsiteY301" fmla="*/ 27978 h 807023"/>
                    <a:gd name="connsiteX302" fmla="*/ 292372 w 870792"/>
                    <a:gd name="connsiteY302" fmla="*/ 111842 h 807023"/>
                    <a:gd name="connsiteX303" fmla="*/ 306362 w 870792"/>
                    <a:gd name="connsiteY303" fmla="*/ 125833 h 807023"/>
                    <a:gd name="connsiteX304" fmla="*/ 306365 w 870792"/>
                    <a:gd name="connsiteY304" fmla="*/ 125981 h 807023"/>
                    <a:gd name="connsiteX305" fmla="*/ 314178 w 870792"/>
                    <a:gd name="connsiteY305" fmla="*/ 125981 h 807023"/>
                    <a:gd name="connsiteX306" fmla="*/ 595013 w 870792"/>
                    <a:gd name="connsiteY306" fmla="*/ 125944 h 807023"/>
                    <a:gd name="connsiteX307" fmla="*/ 602790 w 870792"/>
                    <a:gd name="connsiteY307" fmla="*/ 125944 h 807023"/>
                    <a:gd name="connsiteX308" fmla="*/ 616780 w 870792"/>
                    <a:gd name="connsiteY308" fmla="*/ 111954 h 807023"/>
                    <a:gd name="connsiteX309" fmla="*/ 616780 w 870792"/>
                    <a:gd name="connsiteY309" fmla="*/ 27978 h 807023"/>
                    <a:gd name="connsiteX310" fmla="*/ 602790 w 870792"/>
                    <a:gd name="connsiteY310" fmla="*/ 13987 h 807023"/>
                    <a:gd name="connsiteX311" fmla="*/ 306360 w 870792"/>
                    <a:gd name="connsiteY311" fmla="*/ 0 h 807023"/>
                    <a:gd name="connsiteX312" fmla="*/ 602826 w 870792"/>
                    <a:gd name="connsiteY312" fmla="*/ 0 h 807023"/>
                    <a:gd name="connsiteX313" fmla="*/ 630806 w 870792"/>
                    <a:gd name="connsiteY313" fmla="*/ 27979 h 807023"/>
                    <a:gd name="connsiteX314" fmla="*/ 630768 w 870792"/>
                    <a:gd name="connsiteY314" fmla="*/ 111844 h 807023"/>
                    <a:gd name="connsiteX315" fmla="*/ 602789 w 870792"/>
                    <a:gd name="connsiteY315" fmla="*/ 139824 h 807023"/>
                    <a:gd name="connsiteX316" fmla="*/ 602082 w 870792"/>
                    <a:gd name="connsiteY316" fmla="*/ 139824 h 807023"/>
                    <a:gd name="connsiteX317" fmla="*/ 602082 w 870792"/>
                    <a:gd name="connsiteY317" fmla="*/ 151098 h 807023"/>
                    <a:gd name="connsiteX318" fmla="*/ 612462 w 870792"/>
                    <a:gd name="connsiteY318" fmla="*/ 173460 h 807023"/>
                    <a:gd name="connsiteX319" fmla="*/ 691974 w 870792"/>
                    <a:gd name="connsiteY319" fmla="*/ 241585 h 807023"/>
                    <a:gd name="connsiteX320" fmla="*/ 717237 w 870792"/>
                    <a:gd name="connsiteY320" fmla="*/ 296428 h 807023"/>
                    <a:gd name="connsiteX321" fmla="*/ 717237 w 870792"/>
                    <a:gd name="connsiteY321" fmla="*/ 610344 h 807023"/>
                    <a:gd name="connsiteX322" fmla="*/ 770778 w 870792"/>
                    <a:gd name="connsiteY322" fmla="*/ 556803 h 807023"/>
                    <a:gd name="connsiteX323" fmla="*/ 812190 w 870792"/>
                    <a:gd name="connsiteY323" fmla="*/ 539762 h 807023"/>
                    <a:gd name="connsiteX324" fmla="*/ 853602 w 870792"/>
                    <a:gd name="connsiteY324" fmla="*/ 556951 h 807023"/>
                    <a:gd name="connsiteX325" fmla="*/ 870792 w 870792"/>
                    <a:gd name="connsiteY325" fmla="*/ 598363 h 807023"/>
                    <a:gd name="connsiteX326" fmla="*/ 853602 w 870792"/>
                    <a:gd name="connsiteY326" fmla="*/ 639775 h 807023"/>
                    <a:gd name="connsiteX327" fmla="*/ 803521 w 870792"/>
                    <a:gd name="connsiteY327" fmla="*/ 689856 h 807023"/>
                    <a:gd name="connsiteX328" fmla="*/ 839612 w 870792"/>
                    <a:gd name="connsiteY328" fmla="*/ 706747 h 807023"/>
                    <a:gd name="connsiteX329" fmla="*/ 856802 w 870792"/>
                    <a:gd name="connsiteY329" fmla="*/ 748159 h 807023"/>
                    <a:gd name="connsiteX330" fmla="*/ 835892 w 870792"/>
                    <a:gd name="connsiteY330" fmla="*/ 793030 h 807023"/>
                    <a:gd name="connsiteX331" fmla="*/ 850328 w 870792"/>
                    <a:gd name="connsiteY331" fmla="*/ 793030 h 807023"/>
                    <a:gd name="connsiteX332" fmla="*/ 850328 w 870792"/>
                    <a:gd name="connsiteY332" fmla="*/ 793033 h 807023"/>
                    <a:gd name="connsiteX333" fmla="*/ 857137 w 870792"/>
                    <a:gd name="connsiteY333" fmla="*/ 800102 h 807023"/>
                    <a:gd name="connsiteX334" fmla="*/ 850216 w 870792"/>
                    <a:gd name="connsiteY334" fmla="*/ 807023 h 807023"/>
                    <a:gd name="connsiteX335" fmla="*/ 6920 w 870792"/>
                    <a:gd name="connsiteY335" fmla="*/ 807023 h 807023"/>
                    <a:gd name="connsiteX336" fmla="*/ 0 w 870792"/>
                    <a:gd name="connsiteY336" fmla="*/ 800102 h 807023"/>
                    <a:gd name="connsiteX337" fmla="*/ 6920 w 870792"/>
                    <a:gd name="connsiteY337" fmla="*/ 793182 h 807023"/>
                    <a:gd name="connsiteX338" fmla="*/ 28277 w 870792"/>
                    <a:gd name="connsiteY338" fmla="*/ 793182 h 807023"/>
                    <a:gd name="connsiteX339" fmla="*/ 28761 w 870792"/>
                    <a:gd name="connsiteY339" fmla="*/ 793145 h 807023"/>
                    <a:gd name="connsiteX340" fmla="*/ 24705 w 870792"/>
                    <a:gd name="connsiteY340" fmla="*/ 779006 h 807023"/>
                    <a:gd name="connsiteX341" fmla="*/ 24705 w 870792"/>
                    <a:gd name="connsiteY341" fmla="*/ 374489 h 807023"/>
                    <a:gd name="connsiteX342" fmla="*/ 52685 w 870792"/>
                    <a:gd name="connsiteY342" fmla="*/ 346509 h 807023"/>
                    <a:gd name="connsiteX343" fmla="*/ 191912 w 870792"/>
                    <a:gd name="connsiteY343" fmla="*/ 346472 h 807023"/>
                    <a:gd name="connsiteX344" fmla="*/ 191912 w 870792"/>
                    <a:gd name="connsiteY344" fmla="*/ 296540 h 807023"/>
                    <a:gd name="connsiteX345" fmla="*/ 217175 w 870792"/>
                    <a:gd name="connsiteY345" fmla="*/ 241697 h 807023"/>
                    <a:gd name="connsiteX346" fmla="*/ 296687 w 870792"/>
                    <a:gd name="connsiteY346" fmla="*/ 173571 h 807023"/>
                    <a:gd name="connsiteX347" fmla="*/ 307067 w 870792"/>
                    <a:gd name="connsiteY347" fmla="*/ 151209 h 807023"/>
                    <a:gd name="connsiteX348" fmla="*/ 307067 w 870792"/>
                    <a:gd name="connsiteY348" fmla="*/ 139935 h 807023"/>
                    <a:gd name="connsiteX349" fmla="*/ 306360 w 870792"/>
                    <a:gd name="connsiteY349" fmla="*/ 139935 h 807023"/>
                    <a:gd name="connsiteX350" fmla="*/ 278381 w 870792"/>
                    <a:gd name="connsiteY350" fmla="*/ 111956 h 807023"/>
                    <a:gd name="connsiteX351" fmla="*/ 278381 w 870792"/>
                    <a:gd name="connsiteY351" fmla="*/ 27979 h 807023"/>
                    <a:gd name="connsiteX352" fmla="*/ 306360 w 870792"/>
                    <a:gd name="connsiteY352" fmla="*/ 0 h 80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</a:cxnLst>
                  <a:rect l="l" t="t" r="r" b="b"/>
                  <a:pathLst>
                    <a:path w="870792" h="807023">
                      <a:moveTo>
                        <a:pt x="699232" y="703687"/>
                      </a:moveTo>
                      <a:lnTo>
                        <a:pt x="699195" y="792872"/>
                      </a:lnTo>
                      <a:lnTo>
                        <a:pt x="798350" y="792872"/>
                      </a:lnTo>
                      <a:cubicBezTo>
                        <a:pt x="822907" y="792872"/>
                        <a:pt x="842813" y="772817"/>
                        <a:pt x="842999" y="748410"/>
                      </a:cubicBezTo>
                      <a:cubicBezTo>
                        <a:pt x="842999" y="736466"/>
                        <a:pt x="838236" y="725192"/>
                        <a:pt x="829865" y="716821"/>
                      </a:cubicBezTo>
                      <a:cubicBezTo>
                        <a:pt x="821493" y="708301"/>
                        <a:pt x="810368" y="703687"/>
                        <a:pt x="798387" y="703687"/>
                      </a:cubicBezTo>
                      <a:close/>
                      <a:moveTo>
                        <a:pt x="585936" y="703687"/>
                      </a:moveTo>
                      <a:cubicBezTo>
                        <a:pt x="573956" y="703687"/>
                        <a:pt x="562830" y="708301"/>
                        <a:pt x="554459" y="716672"/>
                      </a:cubicBezTo>
                      <a:cubicBezTo>
                        <a:pt x="545938" y="725155"/>
                        <a:pt x="541325" y="736280"/>
                        <a:pt x="541325" y="748261"/>
                      </a:cubicBezTo>
                      <a:cubicBezTo>
                        <a:pt x="541325" y="772817"/>
                        <a:pt x="561417" y="792872"/>
                        <a:pt x="585936" y="792872"/>
                      </a:cubicBezTo>
                      <a:lnTo>
                        <a:pt x="685053" y="792872"/>
                      </a:lnTo>
                      <a:lnTo>
                        <a:pt x="685091" y="703687"/>
                      </a:lnTo>
                      <a:close/>
                      <a:moveTo>
                        <a:pt x="247349" y="660680"/>
                      </a:moveTo>
                      <a:cubicBezTo>
                        <a:pt x="240576" y="660680"/>
                        <a:pt x="234363" y="663285"/>
                        <a:pt x="229749" y="668047"/>
                      </a:cubicBezTo>
                      <a:cubicBezTo>
                        <a:pt x="225136" y="672810"/>
                        <a:pt x="222531" y="679024"/>
                        <a:pt x="222531" y="685647"/>
                      </a:cubicBezTo>
                      <a:cubicBezTo>
                        <a:pt x="222531" y="699339"/>
                        <a:pt x="233656" y="710464"/>
                        <a:pt x="247349" y="710464"/>
                      </a:cubicBezTo>
                      <a:cubicBezTo>
                        <a:pt x="253972" y="710464"/>
                        <a:pt x="260185" y="708008"/>
                        <a:pt x="264948" y="703246"/>
                      </a:cubicBezTo>
                      <a:cubicBezTo>
                        <a:pt x="269562" y="698632"/>
                        <a:pt x="272166" y="692269"/>
                        <a:pt x="272166" y="685647"/>
                      </a:cubicBezTo>
                      <a:cubicBezTo>
                        <a:pt x="272166" y="679023"/>
                        <a:pt x="269562" y="672661"/>
                        <a:pt x="264948" y="668047"/>
                      </a:cubicBezTo>
                      <a:cubicBezTo>
                        <a:pt x="260185" y="663285"/>
                        <a:pt x="253971" y="660680"/>
                        <a:pt x="247349" y="660680"/>
                      </a:cubicBezTo>
                      <a:close/>
                      <a:moveTo>
                        <a:pt x="132906" y="660680"/>
                      </a:moveTo>
                      <a:cubicBezTo>
                        <a:pt x="126133" y="660680"/>
                        <a:pt x="119920" y="663285"/>
                        <a:pt x="115306" y="668047"/>
                      </a:cubicBezTo>
                      <a:cubicBezTo>
                        <a:pt x="110693" y="672810"/>
                        <a:pt x="108088" y="679024"/>
                        <a:pt x="108088" y="685647"/>
                      </a:cubicBezTo>
                      <a:cubicBezTo>
                        <a:pt x="108088" y="699339"/>
                        <a:pt x="119213" y="710464"/>
                        <a:pt x="132906" y="710464"/>
                      </a:cubicBezTo>
                      <a:cubicBezTo>
                        <a:pt x="139529" y="710464"/>
                        <a:pt x="145742" y="708008"/>
                        <a:pt x="150505" y="703246"/>
                      </a:cubicBezTo>
                      <a:cubicBezTo>
                        <a:pt x="155267" y="698632"/>
                        <a:pt x="157872" y="692269"/>
                        <a:pt x="157723" y="685647"/>
                      </a:cubicBezTo>
                      <a:cubicBezTo>
                        <a:pt x="157723" y="679023"/>
                        <a:pt x="155119" y="672661"/>
                        <a:pt x="150505" y="668047"/>
                      </a:cubicBezTo>
                      <a:cubicBezTo>
                        <a:pt x="145742" y="663285"/>
                        <a:pt x="139528" y="660680"/>
                        <a:pt x="132906" y="660680"/>
                      </a:cubicBezTo>
                      <a:close/>
                      <a:moveTo>
                        <a:pt x="247349" y="646840"/>
                      </a:moveTo>
                      <a:cubicBezTo>
                        <a:pt x="257729" y="646840"/>
                        <a:pt x="267403" y="650858"/>
                        <a:pt x="274807" y="658225"/>
                      </a:cubicBezTo>
                      <a:cubicBezTo>
                        <a:pt x="282137" y="665443"/>
                        <a:pt x="286192" y="675266"/>
                        <a:pt x="286192" y="685647"/>
                      </a:cubicBezTo>
                      <a:cubicBezTo>
                        <a:pt x="286192" y="695878"/>
                        <a:pt x="282286" y="705701"/>
                        <a:pt x="274919" y="713068"/>
                      </a:cubicBezTo>
                      <a:cubicBezTo>
                        <a:pt x="267403" y="720398"/>
                        <a:pt x="257580" y="724453"/>
                        <a:pt x="247349" y="724453"/>
                      </a:cubicBezTo>
                      <a:cubicBezTo>
                        <a:pt x="225992" y="724453"/>
                        <a:pt x="208542" y="707004"/>
                        <a:pt x="208542" y="685647"/>
                      </a:cubicBezTo>
                      <a:cubicBezTo>
                        <a:pt x="208542" y="675266"/>
                        <a:pt x="212560" y="665592"/>
                        <a:pt x="219927" y="658225"/>
                      </a:cubicBezTo>
                      <a:cubicBezTo>
                        <a:pt x="227145" y="650895"/>
                        <a:pt x="236968" y="646840"/>
                        <a:pt x="247349" y="646840"/>
                      </a:cubicBezTo>
                      <a:close/>
                      <a:moveTo>
                        <a:pt x="132906" y="646840"/>
                      </a:moveTo>
                      <a:cubicBezTo>
                        <a:pt x="143286" y="646840"/>
                        <a:pt x="153109" y="650858"/>
                        <a:pt x="160364" y="658225"/>
                      </a:cubicBezTo>
                      <a:cubicBezTo>
                        <a:pt x="167694" y="665443"/>
                        <a:pt x="171749" y="675266"/>
                        <a:pt x="171749" y="685647"/>
                      </a:cubicBezTo>
                      <a:cubicBezTo>
                        <a:pt x="171749" y="695878"/>
                        <a:pt x="167843" y="705701"/>
                        <a:pt x="160476" y="713068"/>
                      </a:cubicBezTo>
                      <a:cubicBezTo>
                        <a:pt x="152960" y="720398"/>
                        <a:pt x="143137" y="724453"/>
                        <a:pt x="132906" y="724453"/>
                      </a:cubicBezTo>
                      <a:cubicBezTo>
                        <a:pt x="111549" y="724453"/>
                        <a:pt x="94099" y="707004"/>
                        <a:pt x="94099" y="685647"/>
                      </a:cubicBezTo>
                      <a:cubicBezTo>
                        <a:pt x="94099" y="675266"/>
                        <a:pt x="98117" y="665592"/>
                        <a:pt x="105484" y="658225"/>
                      </a:cubicBezTo>
                      <a:cubicBezTo>
                        <a:pt x="112702" y="650895"/>
                        <a:pt x="122525" y="646840"/>
                        <a:pt x="132906" y="646840"/>
                      </a:cubicBezTo>
                      <a:close/>
                      <a:moveTo>
                        <a:pt x="700643" y="646835"/>
                      </a:moveTo>
                      <a:lnTo>
                        <a:pt x="657780" y="689697"/>
                      </a:lnTo>
                      <a:lnTo>
                        <a:pt x="743505" y="689697"/>
                      </a:lnTo>
                      <a:close/>
                      <a:moveTo>
                        <a:pt x="541618" y="596606"/>
                      </a:moveTo>
                      <a:lnTo>
                        <a:pt x="585486" y="596606"/>
                      </a:lnTo>
                      <a:cubicBezTo>
                        <a:pt x="589244" y="596606"/>
                        <a:pt x="592406" y="599768"/>
                        <a:pt x="592406" y="603526"/>
                      </a:cubicBezTo>
                      <a:cubicBezTo>
                        <a:pt x="592406" y="607284"/>
                        <a:pt x="589392" y="610447"/>
                        <a:pt x="585486" y="610447"/>
                      </a:cubicBezTo>
                      <a:lnTo>
                        <a:pt x="541618" y="610447"/>
                      </a:lnTo>
                      <a:cubicBezTo>
                        <a:pt x="537860" y="610447"/>
                        <a:pt x="534698" y="607284"/>
                        <a:pt x="534698" y="603526"/>
                      </a:cubicBezTo>
                      <a:cubicBezTo>
                        <a:pt x="534698" y="599768"/>
                        <a:pt x="537711" y="596606"/>
                        <a:pt x="541618" y="596606"/>
                      </a:cubicBezTo>
                      <a:close/>
                      <a:moveTo>
                        <a:pt x="479705" y="596606"/>
                      </a:moveTo>
                      <a:lnTo>
                        <a:pt x="504523" y="596606"/>
                      </a:lnTo>
                      <a:cubicBezTo>
                        <a:pt x="508281" y="596606"/>
                        <a:pt x="511443" y="599768"/>
                        <a:pt x="511443" y="603526"/>
                      </a:cubicBezTo>
                      <a:cubicBezTo>
                        <a:pt x="511443" y="607284"/>
                        <a:pt x="508429" y="610447"/>
                        <a:pt x="504523" y="610447"/>
                      </a:cubicBezTo>
                      <a:lnTo>
                        <a:pt x="479705" y="610447"/>
                      </a:lnTo>
                      <a:cubicBezTo>
                        <a:pt x="475947" y="610447"/>
                        <a:pt x="472785" y="607284"/>
                        <a:pt x="472785" y="603526"/>
                      </a:cubicBezTo>
                      <a:cubicBezTo>
                        <a:pt x="472785" y="599768"/>
                        <a:pt x="475798" y="596606"/>
                        <a:pt x="479705" y="596606"/>
                      </a:cubicBezTo>
                      <a:close/>
                      <a:moveTo>
                        <a:pt x="811779" y="569742"/>
                      </a:moveTo>
                      <a:cubicBezTo>
                        <a:pt x="817249" y="569742"/>
                        <a:pt x="822160" y="571751"/>
                        <a:pt x="825918" y="575509"/>
                      </a:cubicBezTo>
                      <a:cubicBezTo>
                        <a:pt x="828672" y="578262"/>
                        <a:pt x="828672" y="582727"/>
                        <a:pt x="825918" y="585481"/>
                      </a:cubicBezTo>
                      <a:cubicBezTo>
                        <a:pt x="824616" y="586783"/>
                        <a:pt x="822756" y="587490"/>
                        <a:pt x="821007" y="587490"/>
                      </a:cubicBezTo>
                      <a:cubicBezTo>
                        <a:pt x="819258" y="587490"/>
                        <a:pt x="817398" y="586783"/>
                        <a:pt x="816096" y="585481"/>
                      </a:cubicBezTo>
                      <a:cubicBezTo>
                        <a:pt x="814087" y="583620"/>
                        <a:pt x="810626" y="583025"/>
                        <a:pt x="808171" y="585481"/>
                      </a:cubicBezTo>
                      <a:lnTo>
                        <a:pt x="808170" y="585481"/>
                      </a:lnTo>
                      <a:cubicBezTo>
                        <a:pt x="805417" y="588234"/>
                        <a:pt x="801101" y="588234"/>
                        <a:pt x="798199" y="585332"/>
                      </a:cubicBezTo>
                      <a:cubicBezTo>
                        <a:pt x="795445" y="582578"/>
                        <a:pt x="795445" y="578113"/>
                        <a:pt x="798199" y="575360"/>
                      </a:cubicBezTo>
                      <a:cubicBezTo>
                        <a:pt x="801808" y="571751"/>
                        <a:pt x="806719" y="569742"/>
                        <a:pt x="811779" y="569742"/>
                      </a:cubicBezTo>
                      <a:close/>
                      <a:moveTo>
                        <a:pt x="479558" y="564983"/>
                      </a:moveTo>
                      <a:lnTo>
                        <a:pt x="640626" y="564983"/>
                      </a:lnTo>
                      <a:cubicBezTo>
                        <a:pt x="644496" y="564983"/>
                        <a:pt x="647546" y="568182"/>
                        <a:pt x="647546" y="571903"/>
                      </a:cubicBezTo>
                      <a:cubicBezTo>
                        <a:pt x="647546" y="575661"/>
                        <a:pt x="644533" y="578824"/>
                        <a:pt x="640626" y="578824"/>
                      </a:cubicBezTo>
                      <a:lnTo>
                        <a:pt x="479558" y="578824"/>
                      </a:lnTo>
                      <a:cubicBezTo>
                        <a:pt x="475800" y="578824"/>
                        <a:pt x="472638" y="575661"/>
                        <a:pt x="472638" y="571903"/>
                      </a:cubicBezTo>
                      <a:cubicBezTo>
                        <a:pt x="472638" y="568145"/>
                        <a:pt x="475651" y="564983"/>
                        <a:pt x="479558" y="564983"/>
                      </a:cubicBezTo>
                      <a:close/>
                      <a:moveTo>
                        <a:pt x="812080" y="553750"/>
                      </a:moveTo>
                      <a:cubicBezTo>
                        <a:pt x="800248" y="553750"/>
                        <a:pt x="788974" y="558364"/>
                        <a:pt x="780602" y="566735"/>
                      </a:cubicBezTo>
                      <a:lnTo>
                        <a:pt x="710430" y="636721"/>
                      </a:lnTo>
                      <a:lnTo>
                        <a:pt x="763264" y="689556"/>
                      </a:lnTo>
                      <a:lnTo>
                        <a:pt x="784063" y="689556"/>
                      </a:lnTo>
                      <a:lnTo>
                        <a:pt x="843817" y="629801"/>
                      </a:lnTo>
                      <a:cubicBezTo>
                        <a:pt x="852189" y="621430"/>
                        <a:pt x="856802" y="610156"/>
                        <a:pt x="856802" y="598324"/>
                      </a:cubicBezTo>
                      <a:cubicBezTo>
                        <a:pt x="856802" y="586381"/>
                        <a:pt x="852040" y="575107"/>
                        <a:pt x="843668" y="566735"/>
                      </a:cubicBezTo>
                      <a:cubicBezTo>
                        <a:pt x="835185" y="558364"/>
                        <a:pt x="824060" y="553750"/>
                        <a:pt x="812080" y="553750"/>
                      </a:cubicBezTo>
                      <a:close/>
                      <a:moveTo>
                        <a:pt x="247349" y="551589"/>
                      </a:moveTo>
                      <a:cubicBezTo>
                        <a:pt x="240576" y="551589"/>
                        <a:pt x="234363" y="554194"/>
                        <a:pt x="229749" y="558956"/>
                      </a:cubicBezTo>
                      <a:cubicBezTo>
                        <a:pt x="225136" y="563719"/>
                        <a:pt x="222531" y="569933"/>
                        <a:pt x="222531" y="576556"/>
                      </a:cubicBezTo>
                      <a:cubicBezTo>
                        <a:pt x="222531" y="590248"/>
                        <a:pt x="233656" y="601373"/>
                        <a:pt x="247349" y="601373"/>
                      </a:cubicBezTo>
                      <a:cubicBezTo>
                        <a:pt x="253972" y="601373"/>
                        <a:pt x="260185" y="598918"/>
                        <a:pt x="264948" y="594155"/>
                      </a:cubicBezTo>
                      <a:cubicBezTo>
                        <a:pt x="269562" y="589541"/>
                        <a:pt x="272166" y="583179"/>
                        <a:pt x="272166" y="576556"/>
                      </a:cubicBezTo>
                      <a:cubicBezTo>
                        <a:pt x="272166" y="569932"/>
                        <a:pt x="269562" y="563570"/>
                        <a:pt x="264948" y="558956"/>
                      </a:cubicBezTo>
                      <a:cubicBezTo>
                        <a:pt x="260185" y="554194"/>
                        <a:pt x="253971" y="551589"/>
                        <a:pt x="247349" y="551589"/>
                      </a:cubicBezTo>
                      <a:close/>
                      <a:moveTo>
                        <a:pt x="132905" y="551589"/>
                      </a:moveTo>
                      <a:cubicBezTo>
                        <a:pt x="126133" y="551589"/>
                        <a:pt x="119919" y="554194"/>
                        <a:pt x="115306" y="558956"/>
                      </a:cubicBezTo>
                      <a:cubicBezTo>
                        <a:pt x="110692" y="563719"/>
                        <a:pt x="108088" y="569933"/>
                        <a:pt x="108088" y="576556"/>
                      </a:cubicBezTo>
                      <a:cubicBezTo>
                        <a:pt x="108088" y="590248"/>
                        <a:pt x="119213" y="601373"/>
                        <a:pt x="132905" y="601373"/>
                      </a:cubicBezTo>
                      <a:cubicBezTo>
                        <a:pt x="139529" y="601373"/>
                        <a:pt x="145742" y="598918"/>
                        <a:pt x="150504" y="594155"/>
                      </a:cubicBezTo>
                      <a:cubicBezTo>
                        <a:pt x="155267" y="589541"/>
                        <a:pt x="157871" y="583179"/>
                        <a:pt x="157722" y="576556"/>
                      </a:cubicBezTo>
                      <a:cubicBezTo>
                        <a:pt x="157722" y="569932"/>
                        <a:pt x="155118" y="563570"/>
                        <a:pt x="150504" y="558956"/>
                      </a:cubicBezTo>
                      <a:cubicBezTo>
                        <a:pt x="145742" y="554194"/>
                        <a:pt x="139528" y="551589"/>
                        <a:pt x="132905" y="551589"/>
                      </a:cubicBezTo>
                      <a:close/>
                      <a:moveTo>
                        <a:pt x="247349" y="537712"/>
                      </a:moveTo>
                      <a:cubicBezTo>
                        <a:pt x="257729" y="537712"/>
                        <a:pt x="267403" y="541767"/>
                        <a:pt x="274807" y="549097"/>
                      </a:cubicBezTo>
                      <a:cubicBezTo>
                        <a:pt x="282137" y="556315"/>
                        <a:pt x="286192" y="566138"/>
                        <a:pt x="286192" y="576519"/>
                      </a:cubicBezTo>
                      <a:cubicBezTo>
                        <a:pt x="286192" y="586750"/>
                        <a:pt x="282286" y="596573"/>
                        <a:pt x="274919" y="603940"/>
                      </a:cubicBezTo>
                      <a:cubicBezTo>
                        <a:pt x="267403" y="611270"/>
                        <a:pt x="257580" y="615325"/>
                        <a:pt x="247349" y="615325"/>
                      </a:cubicBezTo>
                      <a:cubicBezTo>
                        <a:pt x="225992" y="615325"/>
                        <a:pt x="208542" y="597876"/>
                        <a:pt x="208542" y="576519"/>
                      </a:cubicBezTo>
                      <a:cubicBezTo>
                        <a:pt x="208542" y="566138"/>
                        <a:pt x="212560" y="556464"/>
                        <a:pt x="219927" y="549097"/>
                      </a:cubicBezTo>
                      <a:cubicBezTo>
                        <a:pt x="227145" y="541767"/>
                        <a:pt x="236968" y="537712"/>
                        <a:pt x="247349" y="537712"/>
                      </a:cubicBezTo>
                      <a:close/>
                      <a:moveTo>
                        <a:pt x="132905" y="537712"/>
                      </a:moveTo>
                      <a:cubicBezTo>
                        <a:pt x="143285" y="537712"/>
                        <a:pt x="153108" y="541767"/>
                        <a:pt x="160512" y="549283"/>
                      </a:cubicBezTo>
                      <a:cubicBezTo>
                        <a:pt x="167842" y="556501"/>
                        <a:pt x="171897" y="566324"/>
                        <a:pt x="171897" y="576704"/>
                      </a:cubicBezTo>
                      <a:cubicBezTo>
                        <a:pt x="171897" y="586936"/>
                        <a:pt x="167991" y="596759"/>
                        <a:pt x="160624" y="604126"/>
                      </a:cubicBezTo>
                      <a:cubicBezTo>
                        <a:pt x="153108" y="611456"/>
                        <a:pt x="143285" y="615511"/>
                        <a:pt x="133054" y="615511"/>
                      </a:cubicBezTo>
                      <a:cubicBezTo>
                        <a:pt x="111697" y="615511"/>
                        <a:pt x="94247" y="598061"/>
                        <a:pt x="94247" y="576704"/>
                      </a:cubicBezTo>
                      <a:cubicBezTo>
                        <a:pt x="94247" y="566287"/>
                        <a:pt x="98116" y="556501"/>
                        <a:pt x="105483" y="549097"/>
                      </a:cubicBezTo>
                      <a:cubicBezTo>
                        <a:pt x="112701" y="541767"/>
                        <a:pt x="122525" y="537712"/>
                        <a:pt x="132905" y="537712"/>
                      </a:cubicBezTo>
                      <a:close/>
                      <a:moveTo>
                        <a:pt x="247348" y="442612"/>
                      </a:moveTo>
                      <a:cubicBezTo>
                        <a:pt x="240576" y="442612"/>
                        <a:pt x="234363" y="445217"/>
                        <a:pt x="229749" y="449979"/>
                      </a:cubicBezTo>
                      <a:cubicBezTo>
                        <a:pt x="225136" y="454742"/>
                        <a:pt x="222531" y="460956"/>
                        <a:pt x="222531" y="467578"/>
                      </a:cubicBezTo>
                      <a:cubicBezTo>
                        <a:pt x="222531" y="481271"/>
                        <a:pt x="233656" y="492396"/>
                        <a:pt x="247348" y="492396"/>
                      </a:cubicBezTo>
                      <a:cubicBezTo>
                        <a:pt x="253972" y="492396"/>
                        <a:pt x="260185" y="489940"/>
                        <a:pt x="264948" y="485178"/>
                      </a:cubicBezTo>
                      <a:cubicBezTo>
                        <a:pt x="269561" y="480415"/>
                        <a:pt x="272166" y="474201"/>
                        <a:pt x="272166" y="467578"/>
                      </a:cubicBezTo>
                      <a:cubicBezTo>
                        <a:pt x="272166" y="460955"/>
                        <a:pt x="269561" y="454593"/>
                        <a:pt x="264948" y="449979"/>
                      </a:cubicBezTo>
                      <a:cubicBezTo>
                        <a:pt x="260185" y="445217"/>
                        <a:pt x="253971" y="442612"/>
                        <a:pt x="247348" y="442612"/>
                      </a:cubicBezTo>
                      <a:close/>
                      <a:moveTo>
                        <a:pt x="133053" y="442612"/>
                      </a:moveTo>
                      <a:cubicBezTo>
                        <a:pt x="126281" y="442612"/>
                        <a:pt x="120067" y="445217"/>
                        <a:pt x="115454" y="449979"/>
                      </a:cubicBezTo>
                      <a:cubicBezTo>
                        <a:pt x="110840" y="454742"/>
                        <a:pt x="108236" y="460956"/>
                        <a:pt x="108236" y="467578"/>
                      </a:cubicBezTo>
                      <a:cubicBezTo>
                        <a:pt x="108236" y="481271"/>
                        <a:pt x="119361" y="492396"/>
                        <a:pt x="133053" y="492396"/>
                      </a:cubicBezTo>
                      <a:cubicBezTo>
                        <a:pt x="139677" y="492396"/>
                        <a:pt x="145890" y="489940"/>
                        <a:pt x="150652" y="485178"/>
                      </a:cubicBezTo>
                      <a:cubicBezTo>
                        <a:pt x="155266" y="480415"/>
                        <a:pt x="157870" y="474201"/>
                        <a:pt x="157870" y="467578"/>
                      </a:cubicBezTo>
                      <a:lnTo>
                        <a:pt x="157871" y="467578"/>
                      </a:lnTo>
                      <a:cubicBezTo>
                        <a:pt x="157871" y="460955"/>
                        <a:pt x="155266" y="454742"/>
                        <a:pt x="150652" y="449979"/>
                      </a:cubicBezTo>
                      <a:cubicBezTo>
                        <a:pt x="145890" y="445217"/>
                        <a:pt x="139676" y="442612"/>
                        <a:pt x="133053" y="442612"/>
                      </a:cubicBezTo>
                      <a:close/>
                      <a:moveTo>
                        <a:pt x="247386" y="428809"/>
                      </a:moveTo>
                      <a:cubicBezTo>
                        <a:pt x="257617" y="428809"/>
                        <a:pt x="267440" y="432827"/>
                        <a:pt x="274807" y="440194"/>
                      </a:cubicBezTo>
                      <a:cubicBezTo>
                        <a:pt x="282137" y="447412"/>
                        <a:pt x="286192" y="457235"/>
                        <a:pt x="286192" y="467616"/>
                      </a:cubicBezTo>
                      <a:cubicBezTo>
                        <a:pt x="286192" y="477847"/>
                        <a:pt x="282286" y="487670"/>
                        <a:pt x="274919" y="495037"/>
                      </a:cubicBezTo>
                      <a:cubicBezTo>
                        <a:pt x="267403" y="502367"/>
                        <a:pt x="257580" y="506422"/>
                        <a:pt x="247348" y="506422"/>
                      </a:cubicBezTo>
                      <a:cubicBezTo>
                        <a:pt x="225991" y="506422"/>
                        <a:pt x="208542" y="488935"/>
                        <a:pt x="208579" y="467616"/>
                      </a:cubicBezTo>
                      <a:cubicBezTo>
                        <a:pt x="208579" y="457235"/>
                        <a:pt x="212597" y="447561"/>
                        <a:pt x="219964" y="440194"/>
                      </a:cubicBezTo>
                      <a:cubicBezTo>
                        <a:pt x="227182" y="432864"/>
                        <a:pt x="237005" y="428809"/>
                        <a:pt x="247386" y="428809"/>
                      </a:cubicBezTo>
                      <a:close/>
                      <a:moveTo>
                        <a:pt x="132942" y="428772"/>
                      </a:moveTo>
                      <a:cubicBezTo>
                        <a:pt x="143173" y="428772"/>
                        <a:pt x="152996" y="432790"/>
                        <a:pt x="160363" y="440157"/>
                      </a:cubicBezTo>
                      <a:cubicBezTo>
                        <a:pt x="167693" y="447375"/>
                        <a:pt x="171748" y="457198"/>
                        <a:pt x="171748" y="467578"/>
                      </a:cubicBezTo>
                      <a:cubicBezTo>
                        <a:pt x="171748" y="477810"/>
                        <a:pt x="167842" y="487633"/>
                        <a:pt x="160475" y="495000"/>
                      </a:cubicBezTo>
                      <a:cubicBezTo>
                        <a:pt x="152959" y="502330"/>
                        <a:pt x="143136" y="506385"/>
                        <a:pt x="132905" y="506385"/>
                      </a:cubicBezTo>
                      <a:cubicBezTo>
                        <a:pt x="111548" y="506385"/>
                        <a:pt x="94098" y="488935"/>
                        <a:pt x="94098" y="467578"/>
                      </a:cubicBezTo>
                      <a:cubicBezTo>
                        <a:pt x="94098" y="457198"/>
                        <a:pt x="98116" y="447524"/>
                        <a:pt x="105483" y="440157"/>
                      </a:cubicBezTo>
                      <a:cubicBezTo>
                        <a:pt x="112850" y="432790"/>
                        <a:pt x="122523" y="428623"/>
                        <a:pt x="132942" y="428772"/>
                      </a:cubicBezTo>
                      <a:close/>
                      <a:moveTo>
                        <a:pt x="542475" y="376532"/>
                      </a:moveTo>
                      <a:lnTo>
                        <a:pt x="542475" y="413181"/>
                      </a:lnTo>
                      <a:cubicBezTo>
                        <a:pt x="542475" y="416939"/>
                        <a:pt x="539462" y="420102"/>
                        <a:pt x="535555" y="420102"/>
                      </a:cubicBezTo>
                      <a:lnTo>
                        <a:pt x="498906" y="420102"/>
                      </a:lnTo>
                      <a:lnTo>
                        <a:pt x="498906" y="455448"/>
                      </a:lnTo>
                      <a:lnTo>
                        <a:pt x="535555" y="455448"/>
                      </a:lnTo>
                      <a:cubicBezTo>
                        <a:pt x="539313" y="455448"/>
                        <a:pt x="542475" y="458462"/>
                        <a:pt x="542475" y="462368"/>
                      </a:cubicBezTo>
                      <a:lnTo>
                        <a:pt x="542475" y="498868"/>
                      </a:lnTo>
                      <a:lnTo>
                        <a:pt x="577822" y="498868"/>
                      </a:lnTo>
                      <a:lnTo>
                        <a:pt x="577822" y="462368"/>
                      </a:lnTo>
                      <a:cubicBezTo>
                        <a:pt x="577822" y="458610"/>
                        <a:pt x="580835" y="455448"/>
                        <a:pt x="584742" y="455448"/>
                      </a:cubicBezTo>
                      <a:lnTo>
                        <a:pt x="621242" y="455448"/>
                      </a:lnTo>
                      <a:lnTo>
                        <a:pt x="621242" y="420102"/>
                      </a:lnTo>
                      <a:lnTo>
                        <a:pt x="584742" y="420102"/>
                      </a:lnTo>
                      <a:cubicBezTo>
                        <a:pt x="580984" y="420102"/>
                        <a:pt x="577822" y="417088"/>
                        <a:pt x="577822" y="413181"/>
                      </a:cubicBezTo>
                      <a:lnTo>
                        <a:pt x="577822" y="376532"/>
                      </a:lnTo>
                      <a:close/>
                      <a:moveTo>
                        <a:pt x="535406" y="362691"/>
                      </a:moveTo>
                      <a:lnTo>
                        <a:pt x="584780" y="362691"/>
                      </a:lnTo>
                      <a:cubicBezTo>
                        <a:pt x="588538" y="362691"/>
                        <a:pt x="591700" y="365704"/>
                        <a:pt x="591700" y="369611"/>
                      </a:cubicBezTo>
                      <a:lnTo>
                        <a:pt x="591700" y="406261"/>
                      </a:lnTo>
                      <a:lnTo>
                        <a:pt x="628200" y="406261"/>
                      </a:lnTo>
                      <a:cubicBezTo>
                        <a:pt x="631958" y="406261"/>
                        <a:pt x="635121" y="409274"/>
                        <a:pt x="635121" y="413181"/>
                      </a:cubicBezTo>
                      <a:lnTo>
                        <a:pt x="635121" y="462555"/>
                      </a:lnTo>
                      <a:cubicBezTo>
                        <a:pt x="635121" y="466313"/>
                        <a:pt x="632107" y="469475"/>
                        <a:pt x="628200" y="469475"/>
                      </a:cubicBezTo>
                      <a:lnTo>
                        <a:pt x="591700" y="469475"/>
                      </a:lnTo>
                      <a:lnTo>
                        <a:pt x="591700" y="505975"/>
                      </a:lnTo>
                      <a:cubicBezTo>
                        <a:pt x="591700" y="509733"/>
                        <a:pt x="588687" y="512896"/>
                        <a:pt x="584780" y="512896"/>
                      </a:cubicBezTo>
                      <a:lnTo>
                        <a:pt x="535406" y="512896"/>
                      </a:lnTo>
                      <a:cubicBezTo>
                        <a:pt x="531648" y="512896"/>
                        <a:pt x="528486" y="509882"/>
                        <a:pt x="528486" y="505975"/>
                      </a:cubicBezTo>
                      <a:lnTo>
                        <a:pt x="528486" y="469475"/>
                      </a:lnTo>
                      <a:lnTo>
                        <a:pt x="491836" y="469475"/>
                      </a:lnTo>
                      <a:cubicBezTo>
                        <a:pt x="487930" y="469475"/>
                        <a:pt x="484916" y="466276"/>
                        <a:pt x="484916" y="462555"/>
                      </a:cubicBezTo>
                      <a:lnTo>
                        <a:pt x="484916" y="413181"/>
                      </a:lnTo>
                      <a:cubicBezTo>
                        <a:pt x="484916" y="409423"/>
                        <a:pt x="487929" y="406261"/>
                        <a:pt x="491836" y="406261"/>
                      </a:cubicBezTo>
                      <a:lnTo>
                        <a:pt x="528486" y="406261"/>
                      </a:lnTo>
                      <a:lnTo>
                        <a:pt x="528486" y="369611"/>
                      </a:lnTo>
                      <a:cubicBezTo>
                        <a:pt x="528486" y="365853"/>
                        <a:pt x="531499" y="362691"/>
                        <a:pt x="535406" y="362691"/>
                      </a:cubicBezTo>
                      <a:close/>
                      <a:moveTo>
                        <a:pt x="52649" y="360340"/>
                      </a:moveTo>
                      <a:cubicBezTo>
                        <a:pt x="44873" y="360340"/>
                        <a:pt x="38659" y="366666"/>
                        <a:pt x="38659" y="374330"/>
                      </a:cubicBezTo>
                      <a:lnTo>
                        <a:pt x="38696" y="778886"/>
                      </a:lnTo>
                      <a:cubicBezTo>
                        <a:pt x="38696" y="786663"/>
                        <a:pt x="45022" y="792876"/>
                        <a:pt x="52686" y="792876"/>
                      </a:cubicBezTo>
                      <a:lnTo>
                        <a:pt x="327607" y="792876"/>
                      </a:lnTo>
                      <a:cubicBezTo>
                        <a:pt x="335383" y="792876"/>
                        <a:pt x="341597" y="786550"/>
                        <a:pt x="341597" y="778886"/>
                      </a:cubicBezTo>
                      <a:lnTo>
                        <a:pt x="341598" y="374330"/>
                      </a:lnTo>
                      <a:cubicBezTo>
                        <a:pt x="341598" y="366554"/>
                        <a:pt x="335272" y="360340"/>
                        <a:pt x="327607" y="360340"/>
                      </a:cubicBezTo>
                      <a:close/>
                      <a:moveTo>
                        <a:pt x="462411" y="313172"/>
                      </a:moveTo>
                      <a:cubicBezTo>
                        <a:pt x="437297" y="313172"/>
                        <a:pt x="416944" y="333524"/>
                        <a:pt x="416944" y="358639"/>
                      </a:cubicBezTo>
                      <a:lnTo>
                        <a:pt x="416907" y="604536"/>
                      </a:lnTo>
                      <a:cubicBezTo>
                        <a:pt x="416907" y="629651"/>
                        <a:pt x="437259" y="650003"/>
                        <a:pt x="462374" y="650003"/>
                      </a:cubicBezTo>
                      <a:lnTo>
                        <a:pt x="677687" y="650003"/>
                      </a:lnTo>
                      <a:lnTo>
                        <a:pt x="703248" y="624442"/>
                      </a:lnTo>
                      <a:lnTo>
                        <a:pt x="703248" y="330615"/>
                      </a:lnTo>
                      <a:lnTo>
                        <a:pt x="703251" y="330622"/>
                      </a:lnTo>
                      <a:lnTo>
                        <a:pt x="703248" y="330614"/>
                      </a:lnTo>
                      <a:lnTo>
                        <a:pt x="703248" y="330615"/>
                      </a:lnTo>
                      <a:lnTo>
                        <a:pt x="698154" y="318270"/>
                      </a:lnTo>
                      <a:cubicBezTo>
                        <a:pt x="695001" y="315116"/>
                        <a:pt x="690638" y="313172"/>
                        <a:pt x="685801" y="313172"/>
                      </a:cubicBezTo>
                      <a:close/>
                      <a:moveTo>
                        <a:pt x="776991" y="256615"/>
                      </a:moveTo>
                      <a:lnTo>
                        <a:pt x="828672" y="256615"/>
                      </a:lnTo>
                      <a:cubicBezTo>
                        <a:pt x="832430" y="256615"/>
                        <a:pt x="835592" y="259629"/>
                        <a:pt x="835592" y="263536"/>
                      </a:cubicBezTo>
                      <a:cubicBezTo>
                        <a:pt x="835592" y="267293"/>
                        <a:pt x="832579" y="270456"/>
                        <a:pt x="828672" y="270456"/>
                      </a:cubicBezTo>
                      <a:lnTo>
                        <a:pt x="776991" y="270456"/>
                      </a:lnTo>
                      <a:cubicBezTo>
                        <a:pt x="773233" y="270456"/>
                        <a:pt x="770071" y="267442"/>
                        <a:pt x="770071" y="263536"/>
                      </a:cubicBezTo>
                      <a:cubicBezTo>
                        <a:pt x="770071" y="259778"/>
                        <a:pt x="773233" y="256578"/>
                        <a:pt x="776991" y="256615"/>
                      </a:cubicBezTo>
                      <a:close/>
                      <a:moveTo>
                        <a:pt x="784922" y="186028"/>
                      </a:moveTo>
                      <a:cubicBezTo>
                        <a:pt x="787675" y="183274"/>
                        <a:pt x="792140" y="183274"/>
                        <a:pt x="794893" y="186028"/>
                      </a:cubicBezTo>
                      <a:cubicBezTo>
                        <a:pt x="797647" y="188781"/>
                        <a:pt x="797647" y="193246"/>
                        <a:pt x="794893" y="195999"/>
                      </a:cubicBezTo>
                      <a:lnTo>
                        <a:pt x="752179" y="238713"/>
                      </a:lnTo>
                      <a:cubicBezTo>
                        <a:pt x="750877" y="240016"/>
                        <a:pt x="749017" y="240723"/>
                        <a:pt x="747268" y="240723"/>
                      </a:cubicBezTo>
                      <a:cubicBezTo>
                        <a:pt x="745408" y="240723"/>
                        <a:pt x="743659" y="239978"/>
                        <a:pt x="742208" y="238713"/>
                      </a:cubicBezTo>
                      <a:cubicBezTo>
                        <a:pt x="739454" y="235960"/>
                        <a:pt x="739454" y="231495"/>
                        <a:pt x="742208" y="228742"/>
                      </a:cubicBezTo>
                      <a:close/>
                      <a:moveTo>
                        <a:pt x="812191" y="158606"/>
                      </a:moveTo>
                      <a:cubicBezTo>
                        <a:pt x="814945" y="155852"/>
                        <a:pt x="819409" y="155852"/>
                        <a:pt x="822163" y="158606"/>
                      </a:cubicBezTo>
                      <a:cubicBezTo>
                        <a:pt x="824916" y="161359"/>
                        <a:pt x="824916" y="165824"/>
                        <a:pt x="822163" y="168577"/>
                      </a:cubicBezTo>
                      <a:lnTo>
                        <a:pt x="814386" y="176354"/>
                      </a:lnTo>
                      <a:cubicBezTo>
                        <a:pt x="813084" y="177656"/>
                        <a:pt x="811224" y="178363"/>
                        <a:pt x="809475" y="178363"/>
                      </a:cubicBezTo>
                      <a:cubicBezTo>
                        <a:pt x="807726" y="178363"/>
                        <a:pt x="805866" y="177656"/>
                        <a:pt x="804415" y="176354"/>
                      </a:cubicBezTo>
                      <a:cubicBezTo>
                        <a:pt x="801661" y="173600"/>
                        <a:pt x="801661" y="169135"/>
                        <a:pt x="804415" y="166382"/>
                      </a:cubicBezTo>
                      <a:close/>
                      <a:moveTo>
                        <a:pt x="717235" y="145178"/>
                      </a:moveTo>
                      <a:cubicBezTo>
                        <a:pt x="720993" y="145178"/>
                        <a:pt x="724156" y="148191"/>
                        <a:pt x="724156" y="152098"/>
                      </a:cubicBezTo>
                      <a:lnTo>
                        <a:pt x="724156" y="203779"/>
                      </a:lnTo>
                      <a:cubicBezTo>
                        <a:pt x="724156" y="207537"/>
                        <a:pt x="721142" y="210699"/>
                        <a:pt x="717235" y="210699"/>
                      </a:cubicBezTo>
                      <a:cubicBezTo>
                        <a:pt x="713366" y="210699"/>
                        <a:pt x="710315" y="207537"/>
                        <a:pt x="710315" y="203779"/>
                      </a:cubicBezTo>
                      <a:lnTo>
                        <a:pt x="710315" y="152098"/>
                      </a:lnTo>
                      <a:cubicBezTo>
                        <a:pt x="710315" y="148340"/>
                        <a:pt x="713477" y="145178"/>
                        <a:pt x="717235" y="145178"/>
                      </a:cubicBezTo>
                      <a:close/>
                      <a:moveTo>
                        <a:pt x="321097" y="139666"/>
                      </a:moveTo>
                      <a:lnTo>
                        <a:pt x="321097" y="150940"/>
                      </a:lnTo>
                      <a:cubicBezTo>
                        <a:pt x="321097" y="163628"/>
                        <a:pt x="315478" y="175608"/>
                        <a:pt x="305805" y="183980"/>
                      </a:cubicBezTo>
                      <a:lnTo>
                        <a:pt x="226293" y="252106"/>
                      </a:lnTo>
                      <a:cubicBezTo>
                        <a:pt x="213308" y="263230"/>
                        <a:pt x="205941" y="279378"/>
                        <a:pt x="205941" y="296419"/>
                      </a:cubicBezTo>
                      <a:lnTo>
                        <a:pt x="205941" y="346351"/>
                      </a:lnTo>
                      <a:lnTo>
                        <a:pt x="327756" y="346351"/>
                      </a:lnTo>
                      <a:cubicBezTo>
                        <a:pt x="343197" y="346351"/>
                        <a:pt x="355736" y="358889"/>
                        <a:pt x="355736" y="374330"/>
                      </a:cubicBezTo>
                      <a:lnTo>
                        <a:pt x="355736" y="778886"/>
                      </a:lnTo>
                      <a:cubicBezTo>
                        <a:pt x="355736" y="784095"/>
                        <a:pt x="354136" y="788857"/>
                        <a:pt x="351680" y="793025"/>
                      </a:cubicBezTo>
                      <a:lnTo>
                        <a:pt x="351683" y="793170"/>
                      </a:lnTo>
                      <a:lnTo>
                        <a:pt x="548393" y="793170"/>
                      </a:lnTo>
                      <a:cubicBezTo>
                        <a:pt x="535557" y="782343"/>
                        <a:pt x="527483" y="766344"/>
                        <a:pt x="527483" y="748299"/>
                      </a:cubicBezTo>
                      <a:cubicBezTo>
                        <a:pt x="527483" y="732708"/>
                        <a:pt x="533547" y="718012"/>
                        <a:pt x="544673" y="706887"/>
                      </a:cubicBezTo>
                      <a:cubicBezTo>
                        <a:pt x="555500" y="695762"/>
                        <a:pt x="570197" y="689697"/>
                        <a:pt x="585935" y="689697"/>
                      </a:cubicBezTo>
                      <a:lnTo>
                        <a:pt x="637987" y="689697"/>
                      </a:lnTo>
                      <a:lnTo>
                        <a:pt x="663548" y="664136"/>
                      </a:lnTo>
                      <a:lnTo>
                        <a:pt x="462371" y="664136"/>
                      </a:lnTo>
                      <a:cubicBezTo>
                        <a:pt x="429629" y="664136"/>
                        <a:pt x="402914" y="637421"/>
                        <a:pt x="402914" y="604679"/>
                      </a:cubicBezTo>
                      <a:lnTo>
                        <a:pt x="402914" y="358629"/>
                      </a:lnTo>
                      <a:cubicBezTo>
                        <a:pt x="402914" y="325887"/>
                        <a:pt x="429629" y="299172"/>
                        <a:pt x="462371" y="299172"/>
                      </a:cubicBezTo>
                      <a:lnTo>
                        <a:pt x="685799" y="299135"/>
                      </a:lnTo>
                      <a:cubicBezTo>
                        <a:pt x="692273" y="299135"/>
                        <a:pt x="698188" y="301181"/>
                        <a:pt x="703249" y="304493"/>
                      </a:cubicBezTo>
                      <a:lnTo>
                        <a:pt x="703249" y="296419"/>
                      </a:lnTo>
                      <a:cubicBezTo>
                        <a:pt x="703249" y="279230"/>
                        <a:pt x="695882" y="263231"/>
                        <a:pt x="682897" y="252106"/>
                      </a:cubicBezTo>
                      <a:lnTo>
                        <a:pt x="603385" y="183980"/>
                      </a:lnTo>
                      <a:cubicBezTo>
                        <a:pt x="593711" y="175607"/>
                        <a:pt x="588092" y="163627"/>
                        <a:pt x="588092" y="150940"/>
                      </a:cubicBezTo>
                      <a:lnTo>
                        <a:pt x="588092" y="139666"/>
                      </a:lnTo>
                      <a:close/>
                      <a:moveTo>
                        <a:pt x="567178" y="45166"/>
                      </a:moveTo>
                      <a:cubicBezTo>
                        <a:pt x="570936" y="45166"/>
                        <a:pt x="574098" y="48179"/>
                        <a:pt x="574098" y="52086"/>
                      </a:cubicBezTo>
                      <a:lnTo>
                        <a:pt x="574061" y="87879"/>
                      </a:lnTo>
                      <a:cubicBezTo>
                        <a:pt x="574061" y="91637"/>
                        <a:pt x="571048" y="94800"/>
                        <a:pt x="567141" y="94800"/>
                      </a:cubicBezTo>
                      <a:cubicBezTo>
                        <a:pt x="563271" y="94800"/>
                        <a:pt x="560071" y="91637"/>
                        <a:pt x="560257" y="87731"/>
                      </a:cubicBezTo>
                      <a:lnTo>
                        <a:pt x="560257" y="52086"/>
                      </a:lnTo>
                      <a:cubicBezTo>
                        <a:pt x="560257" y="48328"/>
                        <a:pt x="563271" y="45166"/>
                        <a:pt x="567178" y="45166"/>
                      </a:cubicBezTo>
                      <a:close/>
                      <a:moveTo>
                        <a:pt x="510885" y="45166"/>
                      </a:moveTo>
                      <a:cubicBezTo>
                        <a:pt x="514643" y="45166"/>
                        <a:pt x="517806" y="48179"/>
                        <a:pt x="517806" y="52086"/>
                      </a:cubicBezTo>
                      <a:lnTo>
                        <a:pt x="517806" y="87879"/>
                      </a:lnTo>
                      <a:cubicBezTo>
                        <a:pt x="517806" y="91637"/>
                        <a:pt x="514792" y="94800"/>
                        <a:pt x="510885" y="94800"/>
                      </a:cubicBezTo>
                      <a:cubicBezTo>
                        <a:pt x="506979" y="94800"/>
                        <a:pt x="503816" y="91637"/>
                        <a:pt x="503965" y="87731"/>
                      </a:cubicBezTo>
                      <a:lnTo>
                        <a:pt x="503965" y="52086"/>
                      </a:lnTo>
                      <a:cubicBezTo>
                        <a:pt x="503965" y="48328"/>
                        <a:pt x="507127" y="45166"/>
                        <a:pt x="510885" y="45166"/>
                      </a:cubicBezTo>
                      <a:close/>
                      <a:moveTo>
                        <a:pt x="454593" y="45166"/>
                      </a:moveTo>
                      <a:cubicBezTo>
                        <a:pt x="458351" y="45166"/>
                        <a:pt x="461514" y="48179"/>
                        <a:pt x="461514" y="52086"/>
                      </a:cubicBezTo>
                      <a:lnTo>
                        <a:pt x="461514" y="87879"/>
                      </a:lnTo>
                      <a:cubicBezTo>
                        <a:pt x="461514" y="91637"/>
                        <a:pt x="458500" y="94800"/>
                        <a:pt x="454593" y="94800"/>
                      </a:cubicBezTo>
                      <a:cubicBezTo>
                        <a:pt x="450687" y="94800"/>
                        <a:pt x="447673" y="91637"/>
                        <a:pt x="447673" y="87731"/>
                      </a:cubicBezTo>
                      <a:lnTo>
                        <a:pt x="447673" y="52086"/>
                      </a:lnTo>
                      <a:cubicBezTo>
                        <a:pt x="447673" y="48328"/>
                        <a:pt x="450835" y="45166"/>
                        <a:pt x="454593" y="45166"/>
                      </a:cubicBezTo>
                      <a:close/>
                      <a:moveTo>
                        <a:pt x="398300" y="45166"/>
                      </a:moveTo>
                      <a:cubicBezTo>
                        <a:pt x="402058" y="45166"/>
                        <a:pt x="405221" y="48179"/>
                        <a:pt x="405221" y="52086"/>
                      </a:cubicBezTo>
                      <a:lnTo>
                        <a:pt x="405221" y="87879"/>
                      </a:lnTo>
                      <a:cubicBezTo>
                        <a:pt x="405221" y="91637"/>
                        <a:pt x="402207" y="94800"/>
                        <a:pt x="398300" y="94800"/>
                      </a:cubicBezTo>
                      <a:cubicBezTo>
                        <a:pt x="394431" y="94800"/>
                        <a:pt x="391380" y="91637"/>
                        <a:pt x="391380" y="87731"/>
                      </a:cubicBezTo>
                      <a:lnTo>
                        <a:pt x="391380" y="52086"/>
                      </a:lnTo>
                      <a:cubicBezTo>
                        <a:pt x="391380" y="48328"/>
                        <a:pt x="394393" y="45166"/>
                        <a:pt x="398300" y="45166"/>
                      </a:cubicBezTo>
                      <a:close/>
                      <a:moveTo>
                        <a:pt x="342046" y="45166"/>
                      </a:moveTo>
                      <a:cubicBezTo>
                        <a:pt x="345803" y="45166"/>
                        <a:pt x="348966" y="48179"/>
                        <a:pt x="348966" y="52086"/>
                      </a:cubicBezTo>
                      <a:lnTo>
                        <a:pt x="348966" y="87879"/>
                      </a:lnTo>
                      <a:cubicBezTo>
                        <a:pt x="348966" y="91637"/>
                        <a:pt x="345952" y="94800"/>
                        <a:pt x="342046" y="94800"/>
                      </a:cubicBezTo>
                      <a:cubicBezTo>
                        <a:pt x="338288" y="94800"/>
                        <a:pt x="335088" y="91637"/>
                        <a:pt x="335125" y="87731"/>
                      </a:cubicBezTo>
                      <a:lnTo>
                        <a:pt x="335125" y="52086"/>
                      </a:lnTo>
                      <a:cubicBezTo>
                        <a:pt x="335125" y="48328"/>
                        <a:pt x="338288" y="45166"/>
                        <a:pt x="342046" y="45166"/>
                      </a:cubicBezTo>
                      <a:close/>
                      <a:moveTo>
                        <a:pt x="306362" y="13987"/>
                      </a:moveTo>
                      <a:cubicBezTo>
                        <a:pt x="298585" y="13987"/>
                        <a:pt x="292372" y="20313"/>
                        <a:pt x="292372" y="27978"/>
                      </a:cubicBezTo>
                      <a:lnTo>
                        <a:pt x="292372" y="111842"/>
                      </a:lnTo>
                      <a:cubicBezTo>
                        <a:pt x="292372" y="119619"/>
                        <a:pt x="298697" y="125833"/>
                        <a:pt x="306362" y="125833"/>
                      </a:cubicBezTo>
                      <a:lnTo>
                        <a:pt x="306365" y="125981"/>
                      </a:lnTo>
                      <a:lnTo>
                        <a:pt x="314178" y="125981"/>
                      </a:lnTo>
                      <a:lnTo>
                        <a:pt x="595013" y="125944"/>
                      </a:lnTo>
                      <a:lnTo>
                        <a:pt x="602790" y="125944"/>
                      </a:lnTo>
                      <a:cubicBezTo>
                        <a:pt x="610566" y="125944"/>
                        <a:pt x="616780" y="119618"/>
                        <a:pt x="616780" y="111954"/>
                      </a:cubicBezTo>
                      <a:lnTo>
                        <a:pt x="616780" y="27978"/>
                      </a:lnTo>
                      <a:cubicBezTo>
                        <a:pt x="616780" y="20201"/>
                        <a:pt x="610454" y="13987"/>
                        <a:pt x="602790" y="13987"/>
                      </a:cubicBezTo>
                      <a:close/>
                      <a:moveTo>
                        <a:pt x="306360" y="0"/>
                      </a:moveTo>
                      <a:lnTo>
                        <a:pt x="602826" y="0"/>
                      </a:lnTo>
                      <a:cubicBezTo>
                        <a:pt x="618267" y="0"/>
                        <a:pt x="630806" y="12538"/>
                        <a:pt x="630806" y="27979"/>
                      </a:cubicBezTo>
                      <a:lnTo>
                        <a:pt x="630768" y="111844"/>
                      </a:lnTo>
                      <a:cubicBezTo>
                        <a:pt x="630768" y="127285"/>
                        <a:pt x="618230" y="139824"/>
                        <a:pt x="602789" y="139824"/>
                      </a:cubicBezTo>
                      <a:lnTo>
                        <a:pt x="602082" y="139824"/>
                      </a:lnTo>
                      <a:lnTo>
                        <a:pt x="602082" y="151098"/>
                      </a:lnTo>
                      <a:cubicBezTo>
                        <a:pt x="602082" y="159619"/>
                        <a:pt x="605839" y="167841"/>
                        <a:pt x="612462" y="173460"/>
                      </a:cubicBezTo>
                      <a:lnTo>
                        <a:pt x="691974" y="241585"/>
                      </a:lnTo>
                      <a:cubicBezTo>
                        <a:pt x="708010" y="255315"/>
                        <a:pt x="717237" y="275220"/>
                        <a:pt x="717237" y="296428"/>
                      </a:cubicBezTo>
                      <a:lnTo>
                        <a:pt x="717237" y="610344"/>
                      </a:lnTo>
                      <a:lnTo>
                        <a:pt x="770778" y="556803"/>
                      </a:lnTo>
                      <a:cubicBezTo>
                        <a:pt x="781866" y="545826"/>
                        <a:pt x="796452" y="539613"/>
                        <a:pt x="812190" y="539762"/>
                      </a:cubicBezTo>
                      <a:cubicBezTo>
                        <a:pt x="827781" y="539762"/>
                        <a:pt x="842477" y="545826"/>
                        <a:pt x="853602" y="556951"/>
                      </a:cubicBezTo>
                      <a:cubicBezTo>
                        <a:pt x="864727" y="568039"/>
                        <a:pt x="870792" y="582774"/>
                        <a:pt x="870792" y="598363"/>
                      </a:cubicBezTo>
                      <a:cubicBezTo>
                        <a:pt x="870792" y="614102"/>
                        <a:pt x="864727" y="628650"/>
                        <a:pt x="853602" y="639775"/>
                      </a:cubicBezTo>
                      <a:lnTo>
                        <a:pt x="803521" y="689856"/>
                      </a:lnTo>
                      <a:cubicBezTo>
                        <a:pt x="817251" y="691009"/>
                        <a:pt x="829939" y="696925"/>
                        <a:pt x="839612" y="706747"/>
                      </a:cubicBezTo>
                      <a:cubicBezTo>
                        <a:pt x="850738" y="717835"/>
                        <a:pt x="856802" y="732569"/>
                        <a:pt x="856802" y="748159"/>
                      </a:cubicBezTo>
                      <a:cubicBezTo>
                        <a:pt x="856802" y="766204"/>
                        <a:pt x="848579" y="782203"/>
                        <a:pt x="835892" y="793030"/>
                      </a:cubicBezTo>
                      <a:lnTo>
                        <a:pt x="850328" y="793030"/>
                      </a:lnTo>
                      <a:lnTo>
                        <a:pt x="850328" y="793033"/>
                      </a:lnTo>
                      <a:cubicBezTo>
                        <a:pt x="854197" y="793033"/>
                        <a:pt x="857248" y="796196"/>
                        <a:pt x="857137" y="800102"/>
                      </a:cubicBezTo>
                      <a:cubicBezTo>
                        <a:pt x="857137" y="803860"/>
                        <a:pt x="854123" y="807023"/>
                        <a:pt x="850216" y="807023"/>
                      </a:cubicBezTo>
                      <a:lnTo>
                        <a:pt x="6920" y="807023"/>
                      </a:lnTo>
                      <a:cubicBezTo>
                        <a:pt x="3162" y="807023"/>
                        <a:pt x="0" y="804009"/>
                        <a:pt x="0" y="800102"/>
                      </a:cubicBezTo>
                      <a:cubicBezTo>
                        <a:pt x="0" y="796344"/>
                        <a:pt x="3013" y="793182"/>
                        <a:pt x="6920" y="793182"/>
                      </a:cubicBezTo>
                      <a:lnTo>
                        <a:pt x="28277" y="793182"/>
                      </a:lnTo>
                      <a:lnTo>
                        <a:pt x="28761" y="793145"/>
                      </a:lnTo>
                      <a:cubicBezTo>
                        <a:pt x="26305" y="788977"/>
                        <a:pt x="24705" y="784215"/>
                        <a:pt x="24705" y="779006"/>
                      </a:cubicBezTo>
                      <a:lnTo>
                        <a:pt x="24705" y="374489"/>
                      </a:lnTo>
                      <a:cubicBezTo>
                        <a:pt x="24705" y="359048"/>
                        <a:pt x="37244" y="346509"/>
                        <a:pt x="52685" y="346509"/>
                      </a:cubicBezTo>
                      <a:lnTo>
                        <a:pt x="191912" y="346472"/>
                      </a:lnTo>
                      <a:lnTo>
                        <a:pt x="191912" y="296540"/>
                      </a:lnTo>
                      <a:cubicBezTo>
                        <a:pt x="191912" y="275481"/>
                        <a:pt x="201139" y="255389"/>
                        <a:pt x="217175" y="241697"/>
                      </a:cubicBezTo>
                      <a:lnTo>
                        <a:pt x="296687" y="173571"/>
                      </a:lnTo>
                      <a:cubicBezTo>
                        <a:pt x="303309" y="167952"/>
                        <a:pt x="307067" y="159878"/>
                        <a:pt x="307067" y="151209"/>
                      </a:cubicBezTo>
                      <a:lnTo>
                        <a:pt x="307067" y="139935"/>
                      </a:lnTo>
                      <a:lnTo>
                        <a:pt x="306360" y="139935"/>
                      </a:lnTo>
                      <a:cubicBezTo>
                        <a:pt x="290919" y="139935"/>
                        <a:pt x="278381" y="127397"/>
                        <a:pt x="278381" y="111956"/>
                      </a:cubicBezTo>
                      <a:lnTo>
                        <a:pt x="278381" y="27979"/>
                      </a:lnTo>
                      <a:cubicBezTo>
                        <a:pt x="278381" y="12538"/>
                        <a:pt x="290919" y="0"/>
                        <a:pt x="30636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350" cap="flat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2000">
                    <a:latin typeface="Tw Cen MT (Headings)"/>
                  </a:endParaRPr>
                </a:p>
              </p:txBody>
            </p:sp>
          </p:grp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B7AE5887-F0F9-4C8C-9786-F1A773819107}"/>
                </a:ext>
              </a:extLst>
            </p:cNvPr>
            <p:cNvGrpSpPr/>
            <p:nvPr/>
          </p:nvGrpSpPr>
          <p:grpSpPr>
            <a:xfrm>
              <a:off x="9365173" y="1807828"/>
              <a:ext cx="2196034" cy="3335114"/>
              <a:chOff x="9365173" y="1807828"/>
              <a:chExt cx="2196034" cy="3335114"/>
            </a:xfrm>
          </p:grpSpPr>
          <p:grpSp>
            <p:nvGrpSpPr>
              <p:cNvPr id="254" name="Group 253">
                <a:extLst>
                  <a:ext uri="{FF2B5EF4-FFF2-40B4-BE49-F238E27FC236}">
                    <a16:creationId xmlns:a16="http://schemas.microsoft.com/office/drawing/2014/main" id="{49EB84E0-B0EC-4AB3-82C5-1D701D745C3E}"/>
                  </a:ext>
                </a:extLst>
              </p:cNvPr>
              <p:cNvGrpSpPr/>
              <p:nvPr/>
            </p:nvGrpSpPr>
            <p:grpSpPr>
              <a:xfrm>
                <a:off x="9365173" y="3426657"/>
                <a:ext cx="2196034" cy="1716285"/>
                <a:chOff x="418560" y="1331226"/>
                <a:chExt cx="2196034" cy="1716285"/>
              </a:xfrm>
            </p:grpSpPr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BDEE04B5-73D4-4B62-AA8F-E05571D9BE07}"/>
                    </a:ext>
                  </a:extLst>
                </p:cNvPr>
                <p:cNvSpPr txBox="1"/>
                <p:nvPr/>
              </p:nvSpPr>
              <p:spPr>
                <a:xfrm>
                  <a:off x="502577" y="1662516"/>
                  <a:ext cx="2028000" cy="13849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exercitation.</a:t>
                  </a:r>
                </a:p>
              </p:txBody>
            </p:sp>
            <p:sp>
              <p:nvSpPr>
                <p:cNvPr id="259" name="TextBox 258">
                  <a:extLst>
                    <a:ext uri="{FF2B5EF4-FFF2-40B4-BE49-F238E27FC236}">
                      <a16:creationId xmlns:a16="http://schemas.microsoft.com/office/drawing/2014/main" id="{CB5618B2-2B9A-46AB-85D1-A84106AD973A}"/>
                    </a:ext>
                  </a:extLst>
                </p:cNvPr>
                <p:cNvSpPr txBox="1"/>
                <p:nvPr/>
              </p:nvSpPr>
              <p:spPr>
                <a:xfrm>
                  <a:off x="418560" y="1331226"/>
                  <a:ext cx="2196034" cy="308128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7A55FED3-1C27-4DC4-986B-47491A249F0E}"/>
                  </a:ext>
                </a:extLst>
              </p:cNvPr>
              <p:cNvGrpSpPr/>
              <p:nvPr/>
            </p:nvGrpSpPr>
            <p:grpSpPr>
              <a:xfrm>
                <a:off x="10042138" y="1807828"/>
                <a:ext cx="842104" cy="1271166"/>
                <a:chOff x="10042138" y="1807828"/>
                <a:chExt cx="842104" cy="1271166"/>
              </a:xfrm>
            </p:grpSpPr>
            <p:sp>
              <p:nvSpPr>
                <p:cNvPr id="256" name="Rectangle: Rounded Corners 255">
                  <a:extLst>
                    <a:ext uri="{FF2B5EF4-FFF2-40B4-BE49-F238E27FC236}">
                      <a16:creationId xmlns:a16="http://schemas.microsoft.com/office/drawing/2014/main" id="{6C96E598-7847-42D8-87FA-B93EE947B733}"/>
                    </a:ext>
                  </a:extLst>
                </p:cNvPr>
                <p:cNvSpPr/>
                <p:nvPr/>
              </p:nvSpPr>
              <p:spPr>
                <a:xfrm>
                  <a:off x="10042138" y="1807828"/>
                  <a:ext cx="842104" cy="1271166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>
                    <a:latin typeface="Tw Cen MT (Headings)"/>
                  </a:endParaRPr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A18A098C-F9E4-4DE2-A129-F85114120E0B}"/>
                    </a:ext>
                  </a:extLst>
                </p:cNvPr>
                <p:cNvSpPr/>
                <p:nvPr/>
              </p:nvSpPr>
              <p:spPr>
                <a:xfrm>
                  <a:off x="10139191" y="2134655"/>
                  <a:ext cx="647998" cy="617512"/>
                </a:xfrm>
                <a:custGeom>
                  <a:avLst/>
                  <a:gdLst>
                    <a:gd name="connsiteX0" fmla="*/ 3873817 w 4514850"/>
                    <a:gd name="connsiteY0" fmla="*/ 2407919 h 4302442"/>
                    <a:gd name="connsiteX1" fmla="*/ 3438525 w 4514850"/>
                    <a:gd name="connsiteY1" fmla="*/ 4030027 h 4302442"/>
                    <a:gd name="connsiteX2" fmla="*/ 3440430 w 4514850"/>
                    <a:gd name="connsiteY2" fmla="*/ 4030027 h 4302442"/>
                    <a:gd name="connsiteX3" fmla="*/ 4310062 w 4514850"/>
                    <a:gd name="connsiteY3" fmla="*/ 3161347 h 4302442"/>
                    <a:gd name="connsiteX4" fmla="*/ 3873817 w 4514850"/>
                    <a:gd name="connsiteY4" fmla="*/ 2407919 h 4302442"/>
                    <a:gd name="connsiteX5" fmla="*/ 3577590 w 4514850"/>
                    <a:gd name="connsiteY5" fmla="*/ 2304097 h 4302442"/>
                    <a:gd name="connsiteX6" fmla="*/ 3129915 w 4514850"/>
                    <a:gd name="connsiteY6" fmla="*/ 3973829 h 4302442"/>
                    <a:gd name="connsiteX7" fmla="*/ 3161347 w 4514850"/>
                    <a:gd name="connsiteY7" fmla="*/ 3985259 h 4302442"/>
                    <a:gd name="connsiteX8" fmla="*/ 3179445 w 4514850"/>
                    <a:gd name="connsiteY8" fmla="*/ 3990974 h 4302442"/>
                    <a:gd name="connsiteX9" fmla="*/ 3186112 w 4514850"/>
                    <a:gd name="connsiteY9" fmla="*/ 3992879 h 4302442"/>
                    <a:gd name="connsiteX10" fmla="*/ 3198495 w 4514850"/>
                    <a:gd name="connsiteY10" fmla="*/ 3996689 h 4302442"/>
                    <a:gd name="connsiteX11" fmla="*/ 3211830 w 4514850"/>
                    <a:gd name="connsiteY11" fmla="*/ 4000499 h 4302442"/>
                    <a:gd name="connsiteX12" fmla="*/ 3217545 w 4514850"/>
                    <a:gd name="connsiteY12" fmla="*/ 4002404 h 4302442"/>
                    <a:gd name="connsiteX13" fmla="*/ 3303270 w 4514850"/>
                    <a:gd name="connsiteY13" fmla="*/ 4020502 h 4302442"/>
                    <a:gd name="connsiteX14" fmla="*/ 3750945 w 4514850"/>
                    <a:gd name="connsiteY14" fmla="*/ 2350769 h 4302442"/>
                    <a:gd name="connsiteX15" fmla="*/ 3700462 w 4514850"/>
                    <a:gd name="connsiteY15" fmla="*/ 2333624 h 4302442"/>
                    <a:gd name="connsiteX16" fmla="*/ 3695700 w 4514850"/>
                    <a:gd name="connsiteY16" fmla="*/ 2331719 h 4302442"/>
                    <a:gd name="connsiteX17" fmla="*/ 3682365 w 4514850"/>
                    <a:gd name="connsiteY17" fmla="*/ 2327909 h 4302442"/>
                    <a:gd name="connsiteX18" fmla="*/ 3669982 w 4514850"/>
                    <a:gd name="connsiteY18" fmla="*/ 2324099 h 4302442"/>
                    <a:gd name="connsiteX19" fmla="*/ 3663315 w 4514850"/>
                    <a:gd name="connsiteY19" fmla="*/ 2322194 h 4302442"/>
                    <a:gd name="connsiteX20" fmla="*/ 3577590 w 4514850"/>
                    <a:gd name="connsiteY20" fmla="*/ 2304097 h 4302442"/>
                    <a:gd name="connsiteX21" fmla="*/ 3440430 w 4514850"/>
                    <a:gd name="connsiteY21" fmla="*/ 2292667 h 4302442"/>
                    <a:gd name="connsiteX22" fmla="*/ 2581275 w 4514850"/>
                    <a:gd name="connsiteY22" fmla="*/ 3027997 h 4302442"/>
                    <a:gd name="connsiteX23" fmla="*/ 2580322 w 4514850"/>
                    <a:gd name="connsiteY23" fmla="*/ 3030854 h 4302442"/>
                    <a:gd name="connsiteX24" fmla="*/ 2578417 w 4514850"/>
                    <a:gd name="connsiteY24" fmla="*/ 3047999 h 4302442"/>
                    <a:gd name="connsiteX25" fmla="*/ 2577465 w 4514850"/>
                    <a:gd name="connsiteY25" fmla="*/ 3054667 h 4302442"/>
                    <a:gd name="connsiteX26" fmla="*/ 2575560 w 4514850"/>
                    <a:gd name="connsiteY26" fmla="*/ 3068954 h 4302442"/>
                    <a:gd name="connsiteX27" fmla="*/ 2574607 w 4514850"/>
                    <a:gd name="connsiteY27" fmla="*/ 3078479 h 4302442"/>
                    <a:gd name="connsiteX28" fmla="*/ 2573655 w 4514850"/>
                    <a:gd name="connsiteY28" fmla="*/ 3090862 h 4302442"/>
                    <a:gd name="connsiteX29" fmla="*/ 2572702 w 4514850"/>
                    <a:gd name="connsiteY29" fmla="*/ 3103244 h 4302442"/>
                    <a:gd name="connsiteX30" fmla="*/ 2571750 w 4514850"/>
                    <a:gd name="connsiteY30" fmla="*/ 3114674 h 4302442"/>
                    <a:gd name="connsiteX31" fmla="*/ 2570797 w 4514850"/>
                    <a:gd name="connsiteY31" fmla="*/ 3128962 h 4302442"/>
                    <a:gd name="connsiteX32" fmla="*/ 2570797 w 4514850"/>
                    <a:gd name="connsiteY32" fmla="*/ 3137534 h 4302442"/>
                    <a:gd name="connsiteX33" fmla="*/ 2570797 w 4514850"/>
                    <a:gd name="connsiteY33" fmla="*/ 3161347 h 4302442"/>
                    <a:gd name="connsiteX34" fmla="*/ 2571750 w 4514850"/>
                    <a:gd name="connsiteY34" fmla="*/ 3189922 h 4302442"/>
                    <a:gd name="connsiteX35" fmla="*/ 2571750 w 4514850"/>
                    <a:gd name="connsiteY35" fmla="*/ 3195637 h 4302442"/>
                    <a:gd name="connsiteX36" fmla="*/ 2862262 w 4514850"/>
                    <a:gd name="connsiteY36" fmla="*/ 3809999 h 4302442"/>
                    <a:gd name="connsiteX37" fmla="*/ 2865120 w 4514850"/>
                    <a:gd name="connsiteY37" fmla="*/ 3811904 h 4302442"/>
                    <a:gd name="connsiteX38" fmla="*/ 2883217 w 4514850"/>
                    <a:gd name="connsiteY38" fmla="*/ 3827144 h 4302442"/>
                    <a:gd name="connsiteX39" fmla="*/ 2888932 w 4514850"/>
                    <a:gd name="connsiteY39" fmla="*/ 3831907 h 4302442"/>
                    <a:gd name="connsiteX40" fmla="*/ 2906077 w 4514850"/>
                    <a:gd name="connsiteY40" fmla="*/ 3846194 h 4302442"/>
                    <a:gd name="connsiteX41" fmla="*/ 2918460 w 4514850"/>
                    <a:gd name="connsiteY41" fmla="*/ 3855719 h 4302442"/>
                    <a:gd name="connsiteX42" fmla="*/ 2924175 w 4514850"/>
                    <a:gd name="connsiteY42" fmla="*/ 3859529 h 4302442"/>
                    <a:gd name="connsiteX43" fmla="*/ 3007995 w 4514850"/>
                    <a:gd name="connsiteY43" fmla="*/ 3914774 h 4302442"/>
                    <a:gd name="connsiteX44" fmla="*/ 3442335 w 4514850"/>
                    <a:gd name="connsiteY44" fmla="*/ 2292667 h 4302442"/>
                    <a:gd name="connsiteX45" fmla="*/ 3440430 w 4514850"/>
                    <a:gd name="connsiteY45" fmla="*/ 2292667 h 4302442"/>
                    <a:gd name="connsiteX46" fmla="*/ 2365057 w 4514850"/>
                    <a:gd name="connsiteY46" fmla="*/ 2031682 h 4302442"/>
                    <a:gd name="connsiteX47" fmla="*/ 1149667 w 4514850"/>
                    <a:gd name="connsiteY47" fmla="*/ 3246119 h 4302442"/>
                    <a:gd name="connsiteX48" fmla="*/ 1822132 w 4514850"/>
                    <a:gd name="connsiteY48" fmla="*/ 3917632 h 4302442"/>
                    <a:gd name="connsiteX49" fmla="*/ 2426970 w 4514850"/>
                    <a:gd name="connsiteY49" fmla="*/ 4168139 h 4302442"/>
                    <a:gd name="connsiteX50" fmla="*/ 2433637 w 4514850"/>
                    <a:gd name="connsiteY50" fmla="*/ 4168139 h 4302442"/>
                    <a:gd name="connsiteX51" fmla="*/ 2891790 w 4514850"/>
                    <a:gd name="connsiteY51" fmla="*/ 4034789 h 4302442"/>
                    <a:gd name="connsiteX52" fmla="*/ 2919412 w 4514850"/>
                    <a:gd name="connsiteY52" fmla="*/ 4016692 h 4302442"/>
                    <a:gd name="connsiteX53" fmla="*/ 2826067 w 4514850"/>
                    <a:gd name="connsiteY53" fmla="*/ 3951922 h 4302442"/>
                    <a:gd name="connsiteX54" fmla="*/ 2820352 w 4514850"/>
                    <a:gd name="connsiteY54" fmla="*/ 3948112 h 4302442"/>
                    <a:gd name="connsiteX55" fmla="*/ 2807017 w 4514850"/>
                    <a:gd name="connsiteY55" fmla="*/ 3937634 h 4302442"/>
                    <a:gd name="connsiteX56" fmla="*/ 2794635 w 4514850"/>
                    <a:gd name="connsiteY56" fmla="*/ 3927157 h 4302442"/>
                    <a:gd name="connsiteX57" fmla="*/ 2787015 w 4514850"/>
                    <a:gd name="connsiteY57" fmla="*/ 3920489 h 4302442"/>
                    <a:gd name="connsiteX58" fmla="*/ 2440305 w 4514850"/>
                    <a:gd name="connsiteY58" fmla="*/ 3228022 h 4302442"/>
                    <a:gd name="connsiteX59" fmla="*/ 2440305 w 4514850"/>
                    <a:gd name="connsiteY59" fmla="*/ 3225164 h 4302442"/>
                    <a:gd name="connsiteX60" fmla="*/ 2439352 w 4514850"/>
                    <a:gd name="connsiteY60" fmla="*/ 3198494 h 4302442"/>
                    <a:gd name="connsiteX61" fmla="*/ 2439352 w 4514850"/>
                    <a:gd name="connsiteY61" fmla="*/ 3191827 h 4302442"/>
                    <a:gd name="connsiteX62" fmla="*/ 2438400 w 4514850"/>
                    <a:gd name="connsiteY62" fmla="*/ 3161347 h 4302442"/>
                    <a:gd name="connsiteX63" fmla="*/ 2438400 w 4514850"/>
                    <a:gd name="connsiteY63" fmla="*/ 3135629 h 4302442"/>
                    <a:gd name="connsiteX64" fmla="*/ 2439352 w 4514850"/>
                    <a:gd name="connsiteY64" fmla="*/ 3120389 h 4302442"/>
                    <a:gd name="connsiteX65" fmla="*/ 2439352 w 4514850"/>
                    <a:gd name="connsiteY65" fmla="*/ 3109912 h 4302442"/>
                    <a:gd name="connsiteX66" fmla="*/ 2440305 w 4514850"/>
                    <a:gd name="connsiteY66" fmla="*/ 3088004 h 4302442"/>
                    <a:gd name="connsiteX67" fmla="*/ 2440305 w 4514850"/>
                    <a:gd name="connsiteY67" fmla="*/ 3084194 h 4302442"/>
                    <a:gd name="connsiteX68" fmla="*/ 2759392 w 4514850"/>
                    <a:gd name="connsiteY68" fmla="*/ 2426017 h 4302442"/>
                    <a:gd name="connsiteX69" fmla="*/ 1002030 w 4514850"/>
                    <a:gd name="connsiteY69" fmla="*/ 1315402 h 4302442"/>
                    <a:gd name="connsiteX70" fmla="*/ 600075 w 4514850"/>
                    <a:gd name="connsiteY70" fmla="*/ 1481137 h 4302442"/>
                    <a:gd name="connsiteX71" fmla="*/ 434340 w 4514850"/>
                    <a:gd name="connsiteY71" fmla="*/ 1883092 h 4302442"/>
                    <a:gd name="connsiteX72" fmla="*/ 600075 w 4514850"/>
                    <a:gd name="connsiteY72" fmla="*/ 2285047 h 4302442"/>
                    <a:gd name="connsiteX73" fmla="*/ 1045845 w 4514850"/>
                    <a:gd name="connsiteY73" fmla="*/ 2730817 h 4302442"/>
                    <a:gd name="connsiteX74" fmla="*/ 1850707 w 4514850"/>
                    <a:gd name="connsiteY74" fmla="*/ 1926907 h 4302442"/>
                    <a:gd name="connsiteX75" fmla="*/ 1403985 w 4514850"/>
                    <a:gd name="connsiteY75" fmla="*/ 1481137 h 4302442"/>
                    <a:gd name="connsiteX76" fmla="*/ 1002030 w 4514850"/>
                    <a:gd name="connsiteY76" fmla="*/ 1315402 h 4302442"/>
                    <a:gd name="connsiteX77" fmla="*/ 1002030 w 4514850"/>
                    <a:gd name="connsiteY77" fmla="*/ 1183005 h 4302442"/>
                    <a:gd name="connsiteX78" fmla="*/ 1498282 w 4514850"/>
                    <a:gd name="connsiteY78" fmla="*/ 1387792 h 4302442"/>
                    <a:gd name="connsiteX79" fmla="*/ 1991677 w 4514850"/>
                    <a:gd name="connsiteY79" fmla="*/ 1880235 h 4302442"/>
                    <a:gd name="connsiteX80" fmla="*/ 2010727 w 4514850"/>
                    <a:gd name="connsiteY80" fmla="*/ 1928812 h 4302442"/>
                    <a:gd name="connsiteX81" fmla="*/ 1990725 w 4514850"/>
                    <a:gd name="connsiteY81" fmla="*/ 1976437 h 4302442"/>
                    <a:gd name="connsiteX82" fmla="*/ 1092517 w 4514850"/>
                    <a:gd name="connsiteY82" fmla="*/ 2873692 h 4302442"/>
                    <a:gd name="connsiteX83" fmla="*/ 1045845 w 4514850"/>
                    <a:gd name="connsiteY83" fmla="*/ 2892742 h 4302442"/>
                    <a:gd name="connsiteX84" fmla="*/ 999172 w 4514850"/>
                    <a:gd name="connsiteY84" fmla="*/ 2873692 h 4302442"/>
                    <a:gd name="connsiteX85" fmla="*/ 505777 w 4514850"/>
                    <a:gd name="connsiteY85" fmla="*/ 2380297 h 4302442"/>
                    <a:gd name="connsiteX86" fmla="*/ 300990 w 4514850"/>
                    <a:gd name="connsiteY86" fmla="*/ 1884045 h 4302442"/>
                    <a:gd name="connsiteX87" fmla="*/ 505777 w 4514850"/>
                    <a:gd name="connsiteY87" fmla="*/ 1387792 h 4302442"/>
                    <a:gd name="connsiteX88" fmla="*/ 1002030 w 4514850"/>
                    <a:gd name="connsiteY88" fmla="*/ 1183005 h 4302442"/>
                    <a:gd name="connsiteX89" fmla="*/ 991552 w 4514850"/>
                    <a:gd name="connsiteY89" fmla="*/ 1016317 h 4302442"/>
                    <a:gd name="connsiteX90" fmla="*/ 383857 w 4514850"/>
                    <a:gd name="connsiteY90" fmla="*/ 1266824 h 4302442"/>
                    <a:gd name="connsiteX91" fmla="*/ 133350 w 4514850"/>
                    <a:gd name="connsiteY91" fmla="*/ 1873567 h 4302442"/>
                    <a:gd name="connsiteX92" fmla="*/ 383857 w 4514850"/>
                    <a:gd name="connsiteY92" fmla="*/ 2480309 h 4302442"/>
                    <a:gd name="connsiteX93" fmla="*/ 1056322 w 4514850"/>
                    <a:gd name="connsiteY93" fmla="*/ 3152774 h 4302442"/>
                    <a:gd name="connsiteX94" fmla="*/ 2271712 w 4514850"/>
                    <a:gd name="connsiteY94" fmla="*/ 1938337 h 4302442"/>
                    <a:gd name="connsiteX95" fmla="*/ 1599247 w 4514850"/>
                    <a:gd name="connsiteY95" fmla="*/ 1266824 h 4302442"/>
                    <a:gd name="connsiteX96" fmla="*/ 991552 w 4514850"/>
                    <a:gd name="connsiteY96" fmla="*/ 1016317 h 4302442"/>
                    <a:gd name="connsiteX97" fmla="*/ 991552 w 4514850"/>
                    <a:gd name="connsiteY97" fmla="*/ 882967 h 4302442"/>
                    <a:gd name="connsiteX98" fmla="*/ 1692592 w 4514850"/>
                    <a:gd name="connsiteY98" fmla="*/ 1172527 h 4302442"/>
                    <a:gd name="connsiteX99" fmla="*/ 2408872 w 4514850"/>
                    <a:gd name="connsiteY99" fmla="*/ 1887854 h 4302442"/>
                    <a:gd name="connsiteX100" fmla="*/ 2412682 w 4514850"/>
                    <a:gd name="connsiteY100" fmla="*/ 1890712 h 4302442"/>
                    <a:gd name="connsiteX101" fmla="*/ 2864167 w 4514850"/>
                    <a:gd name="connsiteY101" fmla="*/ 2342197 h 4302442"/>
                    <a:gd name="connsiteX102" fmla="*/ 3440430 w 4514850"/>
                    <a:gd name="connsiteY102" fmla="*/ 2159317 h 4302442"/>
                    <a:gd name="connsiteX103" fmla="*/ 3698557 w 4514850"/>
                    <a:gd name="connsiteY103" fmla="*/ 2192654 h 4302442"/>
                    <a:gd name="connsiteX104" fmla="*/ 3702367 w 4514850"/>
                    <a:gd name="connsiteY104" fmla="*/ 2193607 h 4302442"/>
                    <a:gd name="connsiteX105" fmla="*/ 3738562 w 4514850"/>
                    <a:gd name="connsiteY105" fmla="*/ 2204084 h 4302442"/>
                    <a:gd name="connsiteX106" fmla="*/ 3747135 w 4514850"/>
                    <a:gd name="connsiteY106" fmla="*/ 2206942 h 4302442"/>
                    <a:gd name="connsiteX107" fmla="*/ 3770947 w 4514850"/>
                    <a:gd name="connsiteY107" fmla="*/ 2214562 h 4302442"/>
                    <a:gd name="connsiteX108" fmla="*/ 3795712 w 4514850"/>
                    <a:gd name="connsiteY108" fmla="*/ 2223134 h 4302442"/>
                    <a:gd name="connsiteX109" fmla="*/ 3809047 w 4514850"/>
                    <a:gd name="connsiteY109" fmla="*/ 2228849 h 4302442"/>
                    <a:gd name="connsiteX110" fmla="*/ 3858577 w 4514850"/>
                    <a:gd name="connsiteY110" fmla="*/ 2249804 h 4302442"/>
                    <a:gd name="connsiteX111" fmla="*/ 3864292 w 4514850"/>
                    <a:gd name="connsiteY111" fmla="*/ 2252662 h 4302442"/>
                    <a:gd name="connsiteX112" fmla="*/ 4443412 w 4514850"/>
                    <a:gd name="connsiteY112" fmla="*/ 3161347 h 4302442"/>
                    <a:gd name="connsiteX113" fmla="*/ 3440430 w 4514850"/>
                    <a:gd name="connsiteY113" fmla="*/ 4163377 h 4302442"/>
                    <a:gd name="connsiteX114" fmla="*/ 3182302 w 4514850"/>
                    <a:gd name="connsiteY114" fmla="*/ 4130039 h 4302442"/>
                    <a:gd name="connsiteX115" fmla="*/ 3178492 w 4514850"/>
                    <a:gd name="connsiteY115" fmla="*/ 4129087 h 4302442"/>
                    <a:gd name="connsiteX116" fmla="*/ 3142297 w 4514850"/>
                    <a:gd name="connsiteY116" fmla="*/ 4118609 h 4302442"/>
                    <a:gd name="connsiteX117" fmla="*/ 3135630 w 4514850"/>
                    <a:gd name="connsiteY117" fmla="*/ 4116704 h 4302442"/>
                    <a:gd name="connsiteX118" fmla="*/ 3109912 w 4514850"/>
                    <a:gd name="connsiteY118" fmla="*/ 4108132 h 4302442"/>
                    <a:gd name="connsiteX119" fmla="*/ 3092767 w 4514850"/>
                    <a:gd name="connsiteY119" fmla="*/ 4102417 h 4302442"/>
                    <a:gd name="connsiteX120" fmla="*/ 3071812 w 4514850"/>
                    <a:gd name="connsiteY120" fmla="*/ 4093844 h 4302442"/>
                    <a:gd name="connsiteX121" fmla="*/ 3051810 w 4514850"/>
                    <a:gd name="connsiteY121" fmla="*/ 4085272 h 4302442"/>
                    <a:gd name="connsiteX122" fmla="*/ 2928937 w 4514850"/>
                    <a:gd name="connsiteY122" fmla="*/ 4169092 h 4302442"/>
                    <a:gd name="connsiteX123" fmla="*/ 4448175 w 4514850"/>
                    <a:gd name="connsiteY123" fmla="*/ 4169092 h 4302442"/>
                    <a:gd name="connsiteX124" fmla="*/ 4514850 w 4514850"/>
                    <a:gd name="connsiteY124" fmla="*/ 4235767 h 4302442"/>
                    <a:gd name="connsiteX125" fmla="*/ 4448175 w 4514850"/>
                    <a:gd name="connsiteY125" fmla="*/ 4302442 h 4302442"/>
                    <a:gd name="connsiteX126" fmla="*/ 2433637 w 4514850"/>
                    <a:gd name="connsiteY126" fmla="*/ 4302442 h 4302442"/>
                    <a:gd name="connsiteX127" fmla="*/ 2430780 w 4514850"/>
                    <a:gd name="connsiteY127" fmla="*/ 4302442 h 4302442"/>
                    <a:gd name="connsiteX128" fmla="*/ 2426017 w 4514850"/>
                    <a:gd name="connsiteY128" fmla="*/ 4302442 h 4302442"/>
                    <a:gd name="connsiteX129" fmla="*/ 2425065 w 4514850"/>
                    <a:gd name="connsiteY129" fmla="*/ 4302442 h 4302442"/>
                    <a:gd name="connsiteX130" fmla="*/ 1498282 w 4514850"/>
                    <a:gd name="connsiteY130" fmla="*/ 4302442 h 4302442"/>
                    <a:gd name="connsiteX131" fmla="*/ 1431607 w 4514850"/>
                    <a:gd name="connsiteY131" fmla="*/ 4235767 h 4302442"/>
                    <a:gd name="connsiteX132" fmla="*/ 1498282 w 4514850"/>
                    <a:gd name="connsiteY132" fmla="*/ 4169092 h 4302442"/>
                    <a:gd name="connsiteX133" fmla="*/ 1931670 w 4514850"/>
                    <a:gd name="connsiteY133" fmla="*/ 4169092 h 4302442"/>
                    <a:gd name="connsiteX134" fmla="*/ 1728787 w 4514850"/>
                    <a:gd name="connsiteY134" fmla="*/ 4012882 h 4302442"/>
                    <a:gd name="connsiteX135" fmla="*/ 289560 w 4514850"/>
                    <a:gd name="connsiteY135" fmla="*/ 2574607 h 4302442"/>
                    <a:gd name="connsiteX136" fmla="*/ 0 w 4514850"/>
                    <a:gd name="connsiteY136" fmla="*/ 1873567 h 4302442"/>
                    <a:gd name="connsiteX137" fmla="*/ 289560 w 4514850"/>
                    <a:gd name="connsiteY137" fmla="*/ 1171574 h 4302442"/>
                    <a:gd name="connsiteX138" fmla="*/ 991552 w 4514850"/>
                    <a:gd name="connsiteY138" fmla="*/ 882967 h 4302442"/>
                    <a:gd name="connsiteX139" fmla="*/ 3535680 w 4514850"/>
                    <a:gd name="connsiteY139" fmla="*/ 228600 h 4302442"/>
                    <a:gd name="connsiteX140" fmla="*/ 3228022 w 4514850"/>
                    <a:gd name="connsiteY140" fmla="*/ 1376362 h 4302442"/>
                    <a:gd name="connsiteX141" fmla="*/ 3828097 w 4514850"/>
                    <a:gd name="connsiteY141" fmla="*/ 755332 h 4302442"/>
                    <a:gd name="connsiteX142" fmla="*/ 3535680 w 4514850"/>
                    <a:gd name="connsiteY142" fmla="*/ 228600 h 4302442"/>
                    <a:gd name="connsiteX143" fmla="*/ 3320415 w 4514850"/>
                    <a:gd name="connsiteY143" fmla="*/ 144780 h 4302442"/>
                    <a:gd name="connsiteX144" fmla="*/ 2999422 w 4514850"/>
                    <a:gd name="connsiteY144" fmla="*/ 1341120 h 4302442"/>
                    <a:gd name="connsiteX145" fmla="*/ 3050857 w 4514850"/>
                    <a:gd name="connsiteY145" fmla="*/ 1356360 h 4302442"/>
                    <a:gd name="connsiteX146" fmla="*/ 3053715 w 4514850"/>
                    <a:gd name="connsiteY146" fmla="*/ 1357312 h 4302442"/>
                    <a:gd name="connsiteX147" fmla="*/ 3079432 w 4514850"/>
                    <a:gd name="connsiteY147" fmla="*/ 1363027 h 4302442"/>
                    <a:gd name="connsiteX148" fmla="*/ 3083242 w 4514850"/>
                    <a:gd name="connsiteY148" fmla="*/ 1363980 h 4302442"/>
                    <a:gd name="connsiteX149" fmla="*/ 3092767 w 4514850"/>
                    <a:gd name="connsiteY149" fmla="*/ 1365885 h 4302442"/>
                    <a:gd name="connsiteX150" fmla="*/ 3413760 w 4514850"/>
                    <a:gd name="connsiteY150" fmla="*/ 169545 h 4302442"/>
                    <a:gd name="connsiteX151" fmla="*/ 3364230 w 4514850"/>
                    <a:gd name="connsiteY151" fmla="*/ 154305 h 4302442"/>
                    <a:gd name="connsiteX152" fmla="*/ 3355657 w 4514850"/>
                    <a:gd name="connsiteY152" fmla="*/ 152400 h 4302442"/>
                    <a:gd name="connsiteX153" fmla="*/ 3337560 w 4514850"/>
                    <a:gd name="connsiteY153" fmla="*/ 148590 h 4302442"/>
                    <a:gd name="connsiteX154" fmla="*/ 3325177 w 4514850"/>
                    <a:gd name="connsiteY154" fmla="*/ 145732 h 4302442"/>
                    <a:gd name="connsiteX155" fmla="*/ 3320415 w 4514850"/>
                    <a:gd name="connsiteY155" fmla="*/ 144780 h 4302442"/>
                    <a:gd name="connsiteX156" fmla="*/ 3185160 w 4514850"/>
                    <a:gd name="connsiteY156" fmla="*/ 134302 h 4302442"/>
                    <a:gd name="connsiteX157" fmla="*/ 2585085 w 4514850"/>
                    <a:gd name="connsiteY157" fmla="*/ 755332 h 4302442"/>
                    <a:gd name="connsiteX158" fmla="*/ 2877502 w 4514850"/>
                    <a:gd name="connsiteY158" fmla="*/ 1282065 h 4302442"/>
                    <a:gd name="connsiteX159" fmla="*/ 3207067 w 4514850"/>
                    <a:gd name="connsiteY159" fmla="*/ 0 h 4302442"/>
                    <a:gd name="connsiteX160" fmla="*/ 3304222 w 4514850"/>
                    <a:gd name="connsiteY160" fmla="*/ 6667 h 4302442"/>
                    <a:gd name="connsiteX161" fmla="*/ 3311842 w 4514850"/>
                    <a:gd name="connsiteY161" fmla="*/ 7620 h 4302442"/>
                    <a:gd name="connsiteX162" fmla="*/ 3333750 w 4514850"/>
                    <a:gd name="connsiteY162" fmla="*/ 11430 h 4302442"/>
                    <a:gd name="connsiteX163" fmla="*/ 3348037 w 4514850"/>
                    <a:gd name="connsiteY163" fmla="*/ 14287 h 4302442"/>
                    <a:gd name="connsiteX164" fmla="*/ 3366135 w 4514850"/>
                    <a:gd name="connsiteY164" fmla="*/ 18097 h 4302442"/>
                    <a:gd name="connsiteX165" fmla="*/ 3386137 w 4514850"/>
                    <a:gd name="connsiteY165" fmla="*/ 22860 h 4302442"/>
                    <a:gd name="connsiteX166" fmla="*/ 3399472 w 4514850"/>
                    <a:gd name="connsiteY166" fmla="*/ 25717 h 4302442"/>
                    <a:gd name="connsiteX167" fmla="*/ 3522345 w 4514850"/>
                    <a:gd name="connsiteY167" fmla="*/ 69532 h 4302442"/>
                    <a:gd name="connsiteX168" fmla="*/ 3529012 w 4514850"/>
                    <a:gd name="connsiteY168" fmla="*/ 72390 h 4302442"/>
                    <a:gd name="connsiteX169" fmla="*/ 3963352 w 4514850"/>
                    <a:gd name="connsiteY169" fmla="*/ 755332 h 4302442"/>
                    <a:gd name="connsiteX170" fmla="*/ 3208020 w 4514850"/>
                    <a:gd name="connsiteY170" fmla="*/ 1509712 h 4302442"/>
                    <a:gd name="connsiteX171" fmla="*/ 3144202 w 4514850"/>
                    <a:gd name="connsiteY171" fmla="*/ 1506855 h 4302442"/>
                    <a:gd name="connsiteX172" fmla="*/ 3143250 w 4514850"/>
                    <a:gd name="connsiteY172" fmla="*/ 1506855 h 4302442"/>
                    <a:gd name="connsiteX173" fmla="*/ 3136582 w 4514850"/>
                    <a:gd name="connsiteY173" fmla="*/ 1506855 h 4302442"/>
                    <a:gd name="connsiteX174" fmla="*/ 3094672 w 4514850"/>
                    <a:gd name="connsiteY174" fmla="*/ 1501140 h 4302442"/>
                    <a:gd name="connsiteX175" fmla="*/ 3088957 w 4514850"/>
                    <a:gd name="connsiteY175" fmla="*/ 1500187 h 4302442"/>
                    <a:gd name="connsiteX176" fmla="*/ 3060382 w 4514850"/>
                    <a:gd name="connsiteY176" fmla="*/ 1495425 h 4302442"/>
                    <a:gd name="connsiteX177" fmla="*/ 3051810 w 4514850"/>
                    <a:gd name="connsiteY177" fmla="*/ 1493520 h 4302442"/>
                    <a:gd name="connsiteX178" fmla="*/ 3024187 w 4514850"/>
                    <a:gd name="connsiteY178" fmla="*/ 1486852 h 4302442"/>
                    <a:gd name="connsiteX179" fmla="*/ 3016567 w 4514850"/>
                    <a:gd name="connsiteY179" fmla="*/ 1484947 h 4302442"/>
                    <a:gd name="connsiteX180" fmla="*/ 2892742 w 4514850"/>
                    <a:gd name="connsiteY180" fmla="*/ 1441132 h 4302442"/>
                    <a:gd name="connsiteX181" fmla="*/ 2886075 w 4514850"/>
                    <a:gd name="connsiteY181" fmla="*/ 1438275 h 4302442"/>
                    <a:gd name="connsiteX182" fmla="*/ 2451735 w 4514850"/>
                    <a:gd name="connsiteY182" fmla="*/ 754380 h 4302442"/>
                    <a:gd name="connsiteX183" fmla="*/ 3207067 w 4514850"/>
                    <a:gd name="connsiteY183" fmla="*/ 0 h 43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4514850" h="4302442">
                      <a:moveTo>
                        <a:pt x="3873817" y="2407919"/>
                      </a:moveTo>
                      <a:lnTo>
                        <a:pt x="3438525" y="4030027"/>
                      </a:lnTo>
                      <a:cubicBezTo>
                        <a:pt x="3439477" y="4030027"/>
                        <a:pt x="3439477" y="4030027"/>
                        <a:pt x="3440430" y="4030027"/>
                      </a:cubicBezTo>
                      <a:cubicBezTo>
                        <a:pt x="3920490" y="4030027"/>
                        <a:pt x="4310062" y="3640454"/>
                        <a:pt x="4310062" y="3161347"/>
                      </a:cubicBezTo>
                      <a:cubicBezTo>
                        <a:pt x="4310062" y="2839402"/>
                        <a:pt x="4134802" y="2558414"/>
                        <a:pt x="3873817" y="2407919"/>
                      </a:cubicBezTo>
                      <a:close/>
                      <a:moveTo>
                        <a:pt x="3577590" y="2304097"/>
                      </a:moveTo>
                      <a:lnTo>
                        <a:pt x="3129915" y="3973829"/>
                      </a:lnTo>
                      <a:cubicBezTo>
                        <a:pt x="3140392" y="3977639"/>
                        <a:pt x="3150870" y="3981449"/>
                        <a:pt x="3161347" y="3985259"/>
                      </a:cubicBezTo>
                      <a:cubicBezTo>
                        <a:pt x="3168015" y="3987164"/>
                        <a:pt x="3173730" y="3989069"/>
                        <a:pt x="3179445" y="3990974"/>
                      </a:cubicBezTo>
                      <a:cubicBezTo>
                        <a:pt x="3182302" y="3991927"/>
                        <a:pt x="3184207" y="3991927"/>
                        <a:pt x="3186112" y="3992879"/>
                      </a:cubicBezTo>
                      <a:cubicBezTo>
                        <a:pt x="3189922" y="3993832"/>
                        <a:pt x="3194685" y="3995737"/>
                        <a:pt x="3198495" y="3996689"/>
                      </a:cubicBezTo>
                      <a:cubicBezTo>
                        <a:pt x="3203257" y="3998594"/>
                        <a:pt x="3207067" y="3999547"/>
                        <a:pt x="3211830" y="4000499"/>
                      </a:cubicBezTo>
                      <a:cubicBezTo>
                        <a:pt x="3213735" y="4001452"/>
                        <a:pt x="3215640" y="4001452"/>
                        <a:pt x="3217545" y="4002404"/>
                      </a:cubicBezTo>
                      <a:cubicBezTo>
                        <a:pt x="3245167" y="4010024"/>
                        <a:pt x="3274695" y="4015739"/>
                        <a:pt x="3303270" y="4020502"/>
                      </a:cubicBezTo>
                      <a:lnTo>
                        <a:pt x="3750945" y="2350769"/>
                      </a:lnTo>
                      <a:cubicBezTo>
                        <a:pt x="3733800" y="2345054"/>
                        <a:pt x="3717607" y="2339339"/>
                        <a:pt x="3700462" y="2333624"/>
                      </a:cubicBezTo>
                      <a:cubicBezTo>
                        <a:pt x="3699510" y="2332672"/>
                        <a:pt x="3697605" y="2332672"/>
                        <a:pt x="3695700" y="2331719"/>
                      </a:cubicBezTo>
                      <a:cubicBezTo>
                        <a:pt x="3690937" y="2330767"/>
                        <a:pt x="3687127" y="2328862"/>
                        <a:pt x="3682365" y="2327909"/>
                      </a:cubicBezTo>
                      <a:cubicBezTo>
                        <a:pt x="3677602" y="2326004"/>
                        <a:pt x="3673792" y="2325052"/>
                        <a:pt x="3669982" y="2324099"/>
                      </a:cubicBezTo>
                      <a:cubicBezTo>
                        <a:pt x="3668077" y="2323147"/>
                        <a:pt x="3665220" y="2323147"/>
                        <a:pt x="3663315" y="2322194"/>
                      </a:cubicBezTo>
                      <a:cubicBezTo>
                        <a:pt x="3635692" y="2314574"/>
                        <a:pt x="3607117" y="2307907"/>
                        <a:pt x="3577590" y="2304097"/>
                      </a:cubicBezTo>
                      <a:close/>
                      <a:moveTo>
                        <a:pt x="3440430" y="2292667"/>
                      </a:moveTo>
                      <a:cubicBezTo>
                        <a:pt x="3007042" y="2292667"/>
                        <a:pt x="2646045" y="2612707"/>
                        <a:pt x="2581275" y="3027997"/>
                      </a:cubicBezTo>
                      <a:cubicBezTo>
                        <a:pt x="2580322" y="3028949"/>
                        <a:pt x="2580322" y="3029902"/>
                        <a:pt x="2580322" y="3030854"/>
                      </a:cubicBezTo>
                      <a:cubicBezTo>
                        <a:pt x="2580322" y="3036569"/>
                        <a:pt x="2579370" y="3042284"/>
                        <a:pt x="2578417" y="3047999"/>
                      </a:cubicBezTo>
                      <a:cubicBezTo>
                        <a:pt x="2578417" y="3049904"/>
                        <a:pt x="2577465" y="3052762"/>
                        <a:pt x="2577465" y="3054667"/>
                      </a:cubicBezTo>
                      <a:cubicBezTo>
                        <a:pt x="2576512" y="3059429"/>
                        <a:pt x="2576512" y="3064192"/>
                        <a:pt x="2575560" y="3068954"/>
                      </a:cubicBezTo>
                      <a:cubicBezTo>
                        <a:pt x="2575560" y="3071812"/>
                        <a:pt x="2574607" y="3075622"/>
                        <a:pt x="2574607" y="3078479"/>
                      </a:cubicBezTo>
                      <a:cubicBezTo>
                        <a:pt x="2574607" y="3082289"/>
                        <a:pt x="2573655" y="3087052"/>
                        <a:pt x="2573655" y="3090862"/>
                      </a:cubicBezTo>
                      <a:cubicBezTo>
                        <a:pt x="2573655" y="3095624"/>
                        <a:pt x="2572702" y="3099434"/>
                        <a:pt x="2572702" y="3103244"/>
                      </a:cubicBezTo>
                      <a:cubicBezTo>
                        <a:pt x="2571750" y="3107054"/>
                        <a:pt x="2571750" y="3110864"/>
                        <a:pt x="2571750" y="3114674"/>
                      </a:cubicBezTo>
                      <a:cubicBezTo>
                        <a:pt x="2570797" y="3119437"/>
                        <a:pt x="2570797" y="3124199"/>
                        <a:pt x="2570797" y="3128962"/>
                      </a:cubicBezTo>
                      <a:cubicBezTo>
                        <a:pt x="2570797" y="3131819"/>
                        <a:pt x="2570797" y="3134677"/>
                        <a:pt x="2570797" y="3137534"/>
                      </a:cubicBezTo>
                      <a:cubicBezTo>
                        <a:pt x="2570797" y="3145154"/>
                        <a:pt x="2570797" y="3153727"/>
                        <a:pt x="2570797" y="3161347"/>
                      </a:cubicBezTo>
                      <a:cubicBezTo>
                        <a:pt x="2570797" y="3170872"/>
                        <a:pt x="2571750" y="3180397"/>
                        <a:pt x="2571750" y="3189922"/>
                      </a:cubicBezTo>
                      <a:cubicBezTo>
                        <a:pt x="2571750" y="3191827"/>
                        <a:pt x="2571750" y="3193732"/>
                        <a:pt x="2571750" y="3195637"/>
                      </a:cubicBezTo>
                      <a:cubicBezTo>
                        <a:pt x="2581275" y="3432809"/>
                        <a:pt x="2688907" y="3654742"/>
                        <a:pt x="2862262" y="3809999"/>
                      </a:cubicBezTo>
                      <a:cubicBezTo>
                        <a:pt x="2863215" y="3809999"/>
                        <a:pt x="2864167" y="3810952"/>
                        <a:pt x="2865120" y="3811904"/>
                      </a:cubicBezTo>
                      <a:cubicBezTo>
                        <a:pt x="2870835" y="3816667"/>
                        <a:pt x="2877502" y="3822382"/>
                        <a:pt x="2883217" y="3827144"/>
                      </a:cubicBezTo>
                      <a:cubicBezTo>
                        <a:pt x="2885122" y="3829049"/>
                        <a:pt x="2887027" y="3830002"/>
                        <a:pt x="2888932" y="3831907"/>
                      </a:cubicBezTo>
                      <a:cubicBezTo>
                        <a:pt x="2894647" y="3836669"/>
                        <a:pt x="2900362" y="3841432"/>
                        <a:pt x="2906077" y="3846194"/>
                      </a:cubicBezTo>
                      <a:cubicBezTo>
                        <a:pt x="2909887" y="3849052"/>
                        <a:pt x="2914650" y="3852862"/>
                        <a:pt x="2918460" y="3855719"/>
                      </a:cubicBezTo>
                      <a:cubicBezTo>
                        <a:pt x="2920365" y="3857624"/>
                        <a:pt x="2922270" y="3858577"/>
                        <a:pt x="2924175" y="3859529"/>
                      </a:cubicBezTo>
                      <a:cubicBezTo>
                        <a:pt x="2950845" y="3879532"/>
                        <a:pt x="2979420" y="3897629"/>
                        <a:pt x="3007995" y="3914774"/>
                      </a:cubicBezTo>
                      <a:lnTo>
                        <a:pt x="3442335" y="2292667"/>
                      </a:lnTo>
                      <a:cubicBezTo>
                        <a:pt x="3441382" y="2292667"/>
                        <a:pt x="3441382" y="2292667"/>
                        <a:pt x="3440430" y="2292667"/>
                      </a:cubicBezTo>
                      <a:close/>
                      <a:moveTo>
                        <a:pt x="2365057" y="2031682"/>
                      </a:moveTo>
                      <a:lnTo>
                        <a:pt x="1149667" y="3246119"/>
                      </a:lnTo>
                      <a:lnTo>
                        <a:pt x="1822132" y="3917632"/>
                      </a:lnTo>
                      <a:cubicBezTo>
                        <a:pt x="1983105" y="4078604"/>
                        <a:pt x="2198370" y="4167187"/>
                        <a:pt x="2426970" y="4168139"/>
                      </a:cubicBezTo>
                      <a:lnTo>
                        <a:pt x="2433637" y="4168139"/>
                      </a:lnTo>
                      <a:cubicBezTo>
                        <a:pt x="2597467" y="4167187"/>
                        <a:pt x="2756535" y="4120514"/>
                        <a:pt x="2891790" y="4034789"/>
                      </a:cubicBezTo>
                      <a:cubicBezTo>
                        <a:pt x="2901315" y="4029074"/>
                        <a:pt x="2909887" y="4023359"/>
                        <a:pt x="2919412" y="4016692"/>
                      </a:cubicBezTo>
                      <a:cubicBezTo>
                        <a:pt x="2887027" y="3996689"/>
                        <a:pt x="2855595" y="3974782"/>
                        <a:pt x="2826067" y="3951922"/>
                      </a:cubicBezTo>
                      <a:cubicBezTo>
                        <a:pt x="2824162" y="3950969"/>
                        <a:pt x="2822257" y="3949064"/>
                        <a:pt x="2820352" y="3948112"/>
                      </a:cubicBezTo>
                      <a:cubicBezTo>
                        <a:pt x="2815590" y="3944302"/>
                        <a:pt x="2810827" y="3941444"/>
                        <a:pt x="2807017" y="3937634"/>
                      </a:cubicBezTo>
                      <a:cubicBezTo>
                        <a:pt x="2803207" y="3933824"/>
                        <a:pt x="2798445" y="3930967"/>
                        <a:pt x="2794635" y="3927157"/>
                      </a:cubicBezTo>
                      <a:cubicBezTo>
                        <a:pt x="2791777" y="3924299"/>
                        <a:pt x="2789872" y="3922394"/>
                        <a:pt x="2787015" y="3920489"/>
                      </a:cubicBezTo>
                      <a:cubicBezTo>
                        <a:pt x="2588895" y="3749992"/>
                        <a:pt x="2458402" y="3504247"/>
                        <a:pt x="2440305" y="3228022"/>
                      </a:cubicBezTo>
                      <a:cubicBezTo>
                        <a:pt x="2440305" y="3227069"/>
                        <a:pt x="2440305" y="3226117"/>
                        <a:pt x="2440305" y="3225164"/>
                      </a:cubicBezTo>
                      <a:cubicBezTo>
                        <a:pt x="2440305" y="3216592"/>
                        <a:pt x="2439352" y="3207067"/>
                        <a:pt x="2439352" y="3198494"/>
                      </a:cubicBezTo>
                      <a:cubicBezTo>
                        <a:pt x="2439352" y="3196589"/>
                        <a:pt x="2439352" y="3193732"/>
                        <a:pt x="2439352" y="3191827"/>
                      </a:cubicBezTo>
                      <a:cubicBezTo>
                        <a:pt x="2438400" y="3181349"/>
                        <a:pt x="2438400" y="3171824"/>
                        <a:pt x="2438400" y="3161347"/>
                      </a:cubicBezTo>
                      <a:cubicBezTo>
                        <a:pt x="2438400" y="3152774"/>
                        <a:pt x="2438400" y="3144202"/>
                        <a:pt x="2438400" y="3135629"/>
                      </a:cubicBezTo>
                      <a:cubicBezTo>
                        <a:pt x="2439352" y="3129914"/>
                        <a:pt x="2439352" y="3125152"/>
                        <a:pt x="2439352" y="3120389"/>
                      </a:cubicBezTo>
                      <a:cubicBezTo>
                        <a:pt x="2439352" y="3117532"/>
                        <a:pt x="2439352" y="3113722"/>
                        <a:pt x="2439352" y="3109912"/>
                      </a:cubicBezTo>
                      <a:cubicBezTo>
                        <a:pt x="2439352" y="3102292"/>
                        <a:pt x="2439352" y="3095624"/>
                        <a:pt x="2440305" y="3088004"/>
                      </a:cubicBezTo>
                      <a:cubicBezTo>
                        <a:pt x="2440305" y="3087052"/>
                        <a:pt x="2440305" y="3085147"/>
                        <a:pt x="2440305" y="3084194"/>
                      </a:cubicBezTo>
                      <a:cubicBezTo>
                        <a:pt x="2459355" y="2831782"/>
                        <a:pt x="2572702" y="2598419"/>
                        <a:pt x="2759392" y="2426017"/>
                      </a:cubicBezTo>
                      <a:close/>
                      <a:moveTo>
                        <a:pt x="1002030" y="1315402"/>
                      </a:moveTo>
                      <a:cubicBezTo>
                        <a:pt x="849630" y="1315402"/>
                        <a:pt x="706755" y="1374457"/>
                        <a:pt x="600075" y="1481137"/>
                      </a:cubicBezTo>
                      <a:cubicBezTo>
                        <a:pt x="493395" y="1588770"/>
                        <a:pt x="434340" y="1730692"/>
                        <a:pt x="434340" y="1883092"/>
                      </a:cubicBezTo>
                      <a:cubicBezTo>
                        <a:pt x="434340" y="2035492"/>
                        <a:pt x="493395" y="2178367"/>
                        <a:pt x="600075" y="2285047"/>
                      </a:cubicBezTo>
                      <a:lnTo>
                        <a:pt x="1045845" y="2730817"/>
                      </a:lnTo>
                      <a:lnTo>
                        <a:pt x="1850707" y="1926907"/>
                      </a:lnTo>
                      <a:lnTo>
                        <a:pt x="1403985" y="1481137"/>
                      </a:lnTo>
                      <a:cubicBezTo>
                        <a:pt x="1297305" y="1374457"/>
                        <a:pt x="1154430" y="1315402"/>
                        <a:pt x="1002030" y="1315402"/>
                      </a:cubicBezTo>
                      <a:close/>
                      <a:moveTo>
                        <a:pt x="1002030" y="1183005"/>
                      </a:moveTo>
                      <a:cubicBezTo>
                        <a:pt x="1189672" y="1183005"/>
                        <a:pt x="1365885" y="1255395"/>
                        <a:pt x="1498282" y="1387792"/>
                      </a:cubicBezTo>
                      <a:lnTo>
                        <a:pt x="1991677" y="1880235"/>
                      </a:lnTo>
                      <a:cubicBezTo>
                        <a:pt x="2004060" y="1893570"/>
                        <a:pt x="2010727" y="1909762"/>
                        <a:pt x="2010727" y="1928812"/>
                      </a:cubicBezTo>
                      <a:cubicBezTo>
                        <a:pt x="2010727" y="1946910"/>
                        <a:pt x="2003107" y="1964055"/>
                        <a:pt x="1990725" y="1976437"/>
                      </a:cubicBezTo>
                      <a:lnTo>
                        <a:pt x="1092517" y="2873692"/>
                      </a:lnTo>
                      <a:cubicBezTo>
                        <a:pt x="1080135" y="2886075"/>
                        <a:pt x="1062037" y="2892742"/>
                        <a:pt x="1045845" y="2892742"/>
                      </a:cubicBezTo>
                      <a:cubicBezTo>
                        <a:pt x="1029652" y="2892742"/>
                        <a:pt x="1012507" y="2887027"/>
                        <a:pt x="999172" y="2873692"/>
                      </a:cubicBezTo>
                      <a:lnTo>
                        <a:pt x="505777" y="2380297"/>
                      </a:lnTo>
                      <a:cubicBezTo>
                        <a:pt x="373380" y="2247900"/>
                        <a:pt x="300990" y="2071687"/>
                        <a:pt x="300990" y="1884045"/>
                      </a:cubicBezTo>
                      <a:cubicBezTo>
                        <a:pt x="300990" y="1696402"/>
                        <a:pt x="373380" y="1520190"/>
                        <a:pt x="505777" y="1387792"/>
                      </a:cubicBezTo>
                      <a:cubicBezTo>
                        <a:pt x="638175" y="1255395"/>
                        <a:pt x="814387" y="1183005"/>
                        <a:pt x="1002030" y="1183005"/>
                      </a:cubicBezTo>
                      <a:close/>
                      <a:moveTo>
                        <a:pt x="991552" y="1016317"/>
                      </a:moveTo>
                      <a:cubicBezTo>
                        <a:pt x="761047" y="1016317"/>
                        <a:pt x="545782" y="1104899"/>
                        <a:pt x="383857" y="1266824"/>
                      </a:cubicBezTo>
                      <a:cubicBezTo>
                        <a:pt x="221932" y="1427797"/>
                        <a:pt x="133350" y="1644014"/>
                        <a:pt x="133350" y="1873567"/>
                      </a:cubicBezTo>
                      <a:cubicBezTo>
                        <a:pt x="133350" y="2103119"/>
                        <a:pt x="221932" y="2318384"/>
                        <a:pt x="383857" y="2480309"/>
                      </a:cubicBezTo>
                      <a:lnTo>
                        <a:pt x="1056322" y="3152774"/>
                      </a:lnTo>
                      <a:lnTo>
                        <a:pt x="2271712" y="1938337"/>
                      </a:lnTo>
                      <a:lnTo>
                        <a:pt x="1599247" y="1266824"/>
                      </a:lnTo>
                      <a:cubicBezTo>
                        <a:pt x="1437322" y="1104899"/>
                        <a:pt x="1222057" y="1016317"/>
                        <a:pt x="991552" y="1016317"/>
                      </a:cubicBezTo>
                      <a:close/>
                      <a:moveTo>
                        <a:pt x="991552" y="882967"/>
                      </a:moveTo>
                      <a:cubicBezTo>
                        <a:pt x="1257300" y="882967"/>
                        <a:pt x="1506855" y="985837"/>
                        <a:pt x="1692592" y="1172527"/>
                      </a:cubicBezTo>
                      <a:lnTo>
                        <a:pt x="2408872" y="1887854"/>
                      </a:lnTo>
                      <a:cubicBezTo>
                        <a:pt x="2410777" y="1888807"/>
                        <a:pt x="2411730" y="1889759"/>
                        <a:pt x="2412682" y="1890712"/>
                      </a:cubicBezTo>
                      <a:lnTo>
                        <a:pt x="2864167" y="2342197"/>
                      </a:lnTo>
                      <a:cubicBezTo>
                        <a:pt x="3027045" y="2226944"/>
                        <a:pt x="3226117" y="2159317"/>
                        <a:pt x="3440430" y="2159317"/>
                      </a:cubicBezTo>
                      <a:cubicBezTo>
                        <a:pt x="3529965" y="2159317"/>
                        <a:pt x="3616642" y="2170747"/>
                        <a:pt x="3698557" y="2192654"/>
                      </a:cubicBezTo>
                      <a:cubicBezTo>
                        <a:pt x="3699510" y="2192654"/>
                        <a:pt x="3701415" y="2193607"/>
                        <a:pt x="3702367" y="2193607"/>
                      </a:cubicBezTo>
                      <a:cubicBezTo>
                        <a:pt x="3714750" y="2197417"/>
                        <a:pt x="3727132" y="2200274"/>
                        <a:pt x="3738562" y="2204084"/>
                      </a:cubicBezTo>
                      <a:cubicBezTo>
                        <a:pt x="3741420" y="2205037"/>
                        <a:pt x="3744277" y="2205989"/>
                        <a:pt x="3747135" y="2206942"/>
                      </a:cubicBezTo>
                      <a:cubicBezTo>
                        <a:pt x="3755707" y="2208847"/>
                        <a:pt x="3763327" y="2211704"/>
                        <a:pt x="3770947" y="2214562"/>
                      </a:cubicBezTo>
                      <a:cubicBezTo>
                        <a:pt x="3779520" y="2217419"/>
                        <a:pt x="3787140" y="2220277"/>
                        <a:pt x="3795712" y="2223134"/>
                      </a:cubicBezTo>
                      <a:cubicBezTo>
                        <a:pt x="3799522" y="2225039"/>
                        <a:pt x="3804285" y="2226944"/>
                        <a:pt x="3809047" y="2228849"/>
                      </a:cubicBezTo>
                      <a:cubicBezTo>
                        <a:pt x="3826192" y="2235517"/>
                        <a:pt x="3842385" y="2242184"/>
                        <a:pt x="3858577" y="2249804"/>
                      </a:cubicBezTo>
                      <a:cubicBezTo>
                        <a:pt x="3860482" y="2250757"/>
                        <a:pt x="3862387" y="2251709"/>
                        <a:pt x="3864292" y="2252662"/>
                      </a:cubicBezTo>
                      <a:cubicBezTo>
                        <a:pt x="4206240" y="2412682"/>
                        <a:pt x="4443412" y="2759392"/>
                        <a:pt x="4443412" y="3161347"/>
                      </a:cubicBezTo>
                      <a:cubicBezTo>
                        <a:pt x="4443412" y="3713797"/>
                        <a:pt x="3993832" y="4163377"/>
                        <a:pt x="3440430" y="4163377"/>
                      </a:cubicBezTo>
                      <a:cubicBezTo>
                        <a:pt x="3350895" y="4163377"/>
                        <a:pt x="3265170" y="4151947"/>
                        <a:pt x="3182302" y="4130039"/>
                      </a:cubicBezTo>
                      <a:cubicBezTo>
                        <a:pt x="3180397" y="4130039"/>
                        <a:pt x="3179445" y="4129087"/>
                        <a:pt x="3178492" y="4129087"/>
                      </a:cubicBezTo>
                      <a:cubicBezTo>
                        <a:pt x="3167062" y="4126229"/>
                        <a:pt x="3154680" y="4122419"/>
                        <a:pt x="3142297" y="4118609"/>
                      </a:cubicBezTo>
                      <a:cubicBezTo>
                        <a:pt x="3140392" y="4118609"/>
                        <a:pt x="3137535" y="4117657"/>
                        <a:pt x="3135630" y="4116704"/>
                      </a:cubicBezTo>
                      <a:cubicBezTo>
                        <a:pt x="3127057" y="4113847"/>
                        <a:pt x="3118485" y="4110989"/>
                        <a:pt x="3109912" y="4108132"/>
                      </a:cubicBezTo>
                      <a:cubicBezTo>
                        <a:pt x="3104197" y="4106227"/>
                        <a:pt x="3098482" y="4104322"/>
                        <a:pt x="3092767" y="4102417"/>
                      </a:cubicBezTo>
                      <a:cubicBezTo>
                        <a:pt x="3086100" y="4099559"/>
                        <a:pt x="3078480" y="4096702"/>
                        <a:pt x="3071812" y="4093844"/>
                      </a:cubicBezTo>
                      <a:cubicBezTo>
                        <a:pt x="3065145" y="4090987"/>
                        <a:pt x="3058477" y="4088129"/>
                        <a:pt x="3051810" y="4085272"/>
                      </a:cubicBezTo>
                      <a:cubicBezTo>
                        <a:pt x="3012757" y="4116704"/>
                        <a:pt x="2971800" y="4144327"/>
                        <a:pt x="2928937" y="4169092"/>
                      </a:cubicBezTo>
                      <a:lnTo>
                        <a:pt x="4448175" y="4169092"/>
                      </a:lnTo>
                      <a:cubicBezTo>
                        <a:pt x="4485322" y="4169092"/>
                        <a:pt x="4514850" y="4198619"/>
                        <a:pt x="4514850" y="4235767"/>
                      </a:cubicBezTo>
                      <a:cubicBezTo>
                        <a:pt x="4514850" y="4272914"/>
                        <a:pt x="4485322" y="4302442"/>
                        <a:pt x="4448175" y="4302442"/>
                      </a:cubicBezTo>
                      <a:lnTo>
                        <a:pt x="2433637" y="4302442"/>
                      </a:lnTo>
                      <a:cubicBezTo>
                        <a:pt x="2432685" y="4302442"/>
                        <a:pt x="2431732" y="4302442"/>
                        <a:pt x="2430780" y="4302442"/>
                      </a:cubicBezTo>
                      <a:cubicBezTo>
                        <a:pt x="2428875" y="4302442"/>
                        <a:pt x="2427922" y="4302442"/>
                        <a:pt x="2426017" y="4302442"/>
                      </a:cubicBezTo>
                      <a:lnTo>
                        <a:pt x="2425065" y="4302442"/>
                      </a:lnTo>
                      <a:lnTo>
                        <a:pt x="1498282" y="4302442"/>
                      </a:lnTo>
                      <a:cubicBezTo>
                        <a:pt x="1461135" y="4302442"/>
                        <a:pt x="1431607" y="4272914"/>
                        <a:pt x="1431607" y="4235767"/>
                      </a:cubicBezTo>
                      <a:cubicBezTo>
                        <a:pt x="1431607" y="4198619"/>
                        <a:pt x="1461135" y="4169092"/>
                        <a:pt x="1498282" y="4169092"/>
                      </a:cubicBezTo>
                      <a:lnTo>
                        <a:pt x="1931670" y="4169092"/>
                      </a:lnTo>
                      <a:cubicBezTo>
                        <a:pt x="1858327" y="4126229"/>
                        <a:pt x="1789747" y="4073842"/>
                        <a:pt x="1728787" y="4012882"/>
                      </a:cubicBezTo>
                      <a:lnTo>
                        <a:pt x="289560" y="2574607"/>
                      </a:lnTo>
                      <a:cubicBezTo>
                        <a:pt x="102870" y="2387917"/>
                        <a:pt x="0" y="2139314"/>
                        <a:pt x="0" y="1873567"/>
                      </a:cubicBezTo>
                      <a:cubicBezTo>
                        <a:pt x="0" y="1607819"/>
                        <a:pt x="102870" y="1358264"/>
                        <a:pt x="289560" y="1171574"/>
                      </a:cubicBezTo>
                      <a:cubicBezTo>
                        <a:pt x="476250" y="985837"/>
                        <a:pt x="725805" y="882967"/>
                        <a:pt x="991552" y="882967"/>
                      </a:cubicBezTo>
                      <a:close/>
                      <a:moveTo>
                        <a:pt x="3535680" y="228600"/>
                      </a:moveTo>
                      <a:lnTo>
                        <a:pt x="3228022" y="1376362"/>
                      </a:lnTo>
                      <a:cubicBezTo>
                        <a:pt x="3560445" y="1364932"/>
                        <a:pt x="3828097" y="1090612"/>
                        <a:pt x="3828097" y="755332"/>
                      </a:cubicBezTo>
                      <a:cubicBezTo>
                        <a:pt x="3828097" y="533400"/>
                        <a:pt x="3710940" y="338137"/>
                        <a:pt x="3535680" y="228600"/>
                      </a:cubicBezTo>
                      <a:close/>
                      <a:moveTo>
                        <a:pt x="3320415" y="144780"/>
                      </a:moveTo>
                      <a:lnTo>
                        <a:pt x="2999422" y="1341120"/>
                      </a:lnTo>
                      <a:cubicBezTo>
                        <a:pt x="3016567" y="1346835"/>
                        <a:pt x="3033712" y="1351597"/>
                        <a:pt x="3050857" y="1356360"/>
                      </a:cubicBezTo>
                      <a:cubicBezTo>
                        <a:pt x="3051810" y="1356360"/>
                        <a:pt x="3052762" y="1357312"/>
                        <a:pt x="3053715" y="1357312"/>
                      </a:cubicBezTo>
                      <a:cubicBezTo>
                        <a:pt x="3062287" y="1359217"/>
                        <a:pt x="3070860" y="1361122"/>
                        <a:pt x="3079432" y="1363027"/>
                      </a:cubicBezTo>
                      <a:cubicBezTo>
                        <a:pt x="3080385" y="1363027"/>
                        <a:pt x="3082290" y="1363980"/>
                        <a:pt x="3083242" y="1363980"/>
                      </a:cubicBezTo>
                      <a:cubicBezTo>
                        <a:pt x="3086100" y="1364932"/>
                        <a:pt x="3089910" y="1364932"/>
                        <a:pt x="3092767" y="1365885"/>
                      </a:cubicBezTo>
                      <a:lnTo>
                        <a:pt x="3413760" y="169545"/>
                      </a:lnTo>
                      <a:cubicBezTo>
                        <a:pt x="3397567" y="163830"/>
                        <a:pt x="3381375" y="159067"/>
                        <a:pt x="3364230" y="154305"/>
                      </a:cubicBezTo>
                      <a:cubicBezTo>
                        <a:pt x="3361372" y="153352"/>
                        <a:pt x="3358515" y="153352"/>
                        <a:pt x="3355657" y="152400"/>
                      </a:cubicBezTo>
                      <a:cubicBezTo>
                        <a:pt x="3349942" y="151447"/>
                        <a:pt x="3343275" y="149542"/>
                        <a:pt x="3337560" y="148590"/>
                      </a:cubicBezTo>
                      <a:cubicBezTo>
                        <a:pt x="3333750" y="147637"/>
                        <a:pt x="3328987" y="146685"/>
                        <a:pt x="3325177" y="145732"/>
                      </a:cubicBezTo>
                      <a:cubicBezTo>
                        <a:pt x="3323272" y="145732"/>
                        <a:pt x="3322320" y="144780"/>
                        <a:pt x="3320415" y="144780"/>
                      </a:cubicBezTo>
                      <a:close/>
                      <a:moveTo>
                        <a:pt x="3185160" y="134302"/>
                      </a:moveTo>
                      <a:cubicBezTo>
                        <a:pt x="2851785" y="145732"/>
                        <a:pt x="2584132" y="420052"/>
                        <a:pt x="2585085" y="755332"/>
                      </a:cubicBezTo>
                      <a:cubicBezTo>
                        <a:pt x="2585085" y="977265"/>
                        <a:pt x="2702242" y="1172527"/>
                        <a:pt x="2877502" y="1282065"/>
                      </a:cubicBezTo>
                      <a:close/>
                      <a:moveTo>
                        <a:pt x="3207067" y="0"/>
                      </a:moveTo>
                      <a:cubicBezTo>
                        <a:pt x="3240405" y="0"/>
                        <a:pt x="3272790" y="2857"/>
                        <a:pt x="3304222" y="6667"/>
                      </a:cubicBezTo>
                      <a:cubicBezTo>
                        <a:pt x="3307080" y="6667"/>
                        <a:pt x="3308985" y="7620"/>
                        <a:pt x="3311842" y="7620"/>
                      </a:cubicBezTo>
                      <a:cubicBezTo>
                        <a:pt x="3319462" y="8572"/>
                        <a:pt x="3326130" y="10477"/>
                        <a:pt x="3333750" y="11430"/>
                      </a:cubicBezTo>
                      <a:cubicBezTo>
                        <a:pt x="3338512" y="12382"/>
                        <a:pt x="3343275" y="13335"/>
                        <a:pt x="3348037" y="14287"/>
                      </a:cubicBezTo>
                      <a:cubicBezTo>
                        <a:pt x="3354705" y="15240"/>
                        <a:pt x="3360420" y="17145"/>
                        <a:pt x="3366135" y="18097"/>
                      </a:cubicBezTo>
                      <a:cubicBezTo>
                        <a:pt x="3372802" y="20002"/>
                        <a:pt x="3379470" y="20955"/>
                        <a:pt x="3386137" y="22860"/>
                      </a:cubicBezTo>
                      <a:cubicBezTo>
                        <a:pt x="3390900" y="23812"/>
                        <a:pt x="3394710" y="24765"/>
                        <a:pt x="3399472" y="25717"/>
                      </a:cubicBezTo>
                      <a:cubicBezTo>
                        <a:pt x="3441382" y="37147"/>
                        <a:pt x="3482340" y="51435"/>
                        <a:pt x="3522345" y="69532"/>
                      </a:cubicBezTo>
                      <a:cubicBezTo>
                        <a:pt x="3525202" y="70485"/>
                        <a:pt x="3527107" y="71437"/>
                        <a:pt x="3529012" y="72390"/>
                      </a:cubicBezTo>
                      <a:cubicBezTo>
                        <a:pt x="3785235" y="193357"/>
                        <a:pt x="3963352" y="453390"/>
                        <a:pt x="3963352" y="755332"/>
                      </a:cubicBezTo>
                      <a:cubicBezTo>
                        <a:pt x="3963352" y="1171575"/>
                        <a:pt x="3624262" y="1509712"/>
                        <a:pt x="3208020" y="1509712"/>
                      </a:cubicBezTo>
                      <a:cubicBezTo>
                        <a:pt x="3186112" y="1509712"/>
                        <a:pt x="3165157" y="1508760"/>
                        <a:pt x="3144202" y="1506855"/>
                      </a:cubicBezTo>
                      <a:cubicBezTo>
                        <a:pt x="3143250" y="1506855"/>
                        <a:pt x="3143250" y="1506855"/>
                        <a:pt x="3143250" y="1506855"/>
                      </a:cubicBezTo>
                      <a:cubicBezTo>
                        <a:pt x="3140392" y="1506855"/>
                        <a:pt x="3138487" y="1506855"/>
                        <a:pt x="3136582" y="1506855"/>
                      </a:cubicBezTo>
                      <a:cubicBezTo>
                        <a:pt x="3122295" y="1504950"/>
                        <a:pt x="3108007" y="1503045"/>
                        <a:pt x="3094672" y="1501140"/>
                      </a:cubicBezTo>
                      <a:cubicBezTo>
                        <a:pt x="3092767" y="1501140"/>
                        <a:pt x="3090862" y="1500187"/>
                        <a:pt x="3088957" y="1500187"/>
                      </a:cubicBezTo>
                      <a:cubicBezTo>
                        <a:pt x="3079432" y="1499235"/>
                        <a:pt x="3069907" y="1497330"/>
                        <a:pt x="3060382" y="1495425"/>
                      </a:cubicBezTo>
                      <a:cubicBezTo>
                        <a:pt x="3057525" y="1494472"/>
                        <a:pt x="3054667" y="1494472"/>
                        <a:pt x="3051810" y="1493520"/>
                      </a:cubicBezTo>
                      <a:cubicBezTo>
                        <a:pt x="3042285" y="1491615"/>
                        <a:pt x="3033712" y="1488757"/>
                        <a:pt x="3024187" y="1486852"/>
                      </a:cubicBezTo>
                      <a:cubicBezTo>
                        <a:pt x="3021330" y="1485900"/>
                        <a:pt x="3019425" y="1485900"/>
                        <a:pt x="3016567" y="1484947"/>
                      </a:cubicBezTo>
                      <a:cubicBezTo>
                        <a:pt x="2974657" y="1474470"/>
                        <a:pt x="2932747" y="1459230"/>
                        <a:pt x="2892742" y="1441132"/>
                      </a:cubicBezTo>
                      <a:cubicBezTo>
                        <a:pt x="2889885" y="1440180"/>
                        <a:pt x="2887980" y="1439227"/>
                        <a:pt x="2886075" y="1438275"/>
                      </a:cubicBezTo>
                      <a:cubicBezTo>
                        <a:pt x="2628900" y="1317307"/>
                        <a:pt x="2450782" y="1057275"/>
                        <a:pt x="2451735" y="754380"/>
                      </a:cubicBezTo>
                      <a:cubicBezTo>
                        <a:pt x="2451735" y="338137"/>
                        <a:pt x="2790825" y="0"/>
                        <a:pt x="3207067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2000">
                    <a:latin typeface="Tw Cen MT (Headings)"/>
                  </a:endParaRPr>
                </a:p>
              </p:txBody>
            </p:sp>
          </p:grpSp>
        </p:grp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50E600DE-44F0-4990-A48F-AC3A16CDA46B}"/>
                </a:ext>
              </a:extLst>
            </p:cNvPr>
            <p:cNvGrpSpPr/>
            <p:nvPr/>
          </p:nvGrpSpPr>
          <p:grpSpPr>
            <a:xfrm>
              <a:off x="6720667" y="1807828"/>
              <a:ext cx="2196034" cy="3335114"/>
              <a:chOff x="6720667" y="1807828"/>
              <a:chExt cx="2196034" cy="3335114"/>
            </a:xfrm>
          </p:grpSpPr>
          <p:grpSp>
            <p:nvGrpSpPr>
              <p:cNvPr id="248" name="Group 247">
                <a:extLst>
                  <a:ext uri="{FF2B5EF4-FFF2-40B4-BE49-F238E27FC236}">
                    <a16:creationId xmlns:a16="http://schemas.microsoft.com/office/drawing/2014/main" id="{CE140F62-73A0-403D-A0E2-5E748B41EEA5}"/>
                  </a:ext>
                </a:extLst>
              </p:cNvPr>
              <p:cNvGrpSpPr/>
              <p:nvPr/>
            </p:nvGrpSpPr>
            <p:grpSpPr>
              <a:xfrm>
                <a:off x="6720667" y="3426657"/>
                <a:ext cx="2196034" cy="1716285"/>
                <a:chOff x="418560" y="1331226"/>
                <a:chExt cx="2196034" cy="1716285"/>
              </a:xfrm>
            </p:grpSpPr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9E2E6B27-CD27-4E1B-8329-E7BA5B66DACD}"/>
                    </a:ext>
                  </a:extLst>
                </p:cNvPr>
                <p:cNvSpPr txBox="1"/>
                <p:nvPr/>
              </p:nvSpPr>
              <p:spPr>
                <a:xfrm>
                  <a:off x="502577" y="1662516"/>
                  <a:ext cx="2028000" cy="13849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Lorem ipsum dolor sit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amet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consectetur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adipisicing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elit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sed do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eiusmod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tempor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incididunt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ut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labore et dolore magna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aliqua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. Ut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enim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ad minim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veniam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,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quis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</a:t>
                  </a:r>
                  <a:r>
                    <a:rPr kumimoji="0" lang="en-CA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nostrud</a:t>
                  </a:r>
                  <a:r>
                    <a:rPr kumimoji="0" lang="en-CA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 exercitation.</a:t>
                  </a:r>
                </a:p>
              </p:txBody>
            </p:sp>
            <p:sp>
              <p:nvSpPr>
                <p:cNvPr id="253" name="TextBox 252">
                  <a:extLst>
                    <a:ext uri="{FF2B5EF4-FFF2-40B4-BE49-F238E27FC236}">
                      <a16:creationId xmlns:a16="http://schemas.microsoft.com/office/drawing/2014/main" id="{0DFA7A5A-6B33-4741-8C74-9511E92C5270}"/>
                    </a:ext>
                  </a:extLst>
                </p:cNvPr>
                <p:cNvSpPr txBox="1"/>
                <p:nvPr/>
              </p:nvSpPr>
              <p:spPr>
                <a:xfrm>
                  <a:off x="418560" y="1331226"/>
                  <a:ext cx="2196034" cy="308128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  <a:latin typeface="Tw Cen MT (Headings)"/>
                      <a:ea typeface="Lato" panose="020F0502020204030203" pitchFamily="34" charset="0"/>
                      <a:cs typeface="Lato" panose="020F0502020204030203" pitchFamily="34" charset="0"/>
                    </a:rPr>
                    <a:t>Placeholder Title </a:t>
                  </a:r>
                  <a:endPara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Tw Cen MT (Headings)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D2430959-4EA4-4EE2-B91C-ACC6BD876EA6}"/>
                  </a:ext>
                </a:extLst>
              </p:cNvPr>
              <p:cNvGrpSpPr/>
              <p:nvPr/>
            </p:nvGrpSpPr>
            <p:grpSpPr>
              <a:xfrm>
                <a:off x="7397632" y="1807828"/>
                <a:ext cx="842104" cy="1271166"/>
                <a:chOff x="7397632" y="1807828"/>
                <a:chExt cx="842104" cy="1271166"/>
              </a:xfrm>
            </p:grpSpPr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9AEC3BA6-F6B5-41FF-8ED7-2B8A061777CB}"/>
                    </a:ext>
                  </a:extLst>
                </p:cNvPr>
                <p:cNvSpPr/>
                <p:nvPr/>
              </p:nvSpPr>
              <p:spPr>
                <a:xfrm>
                  <a:off x="7397632" y="1807828"/>
                  <a:ext cx="842104" cy="12711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>
                    <a:latin typeface="Tw Cen MT (Headings)"/>
                  </a:endParaRPr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D91481B9-56C2-4819-9774-FF9B45EF205A}"/>
                    </a:ext>
                  </a:extLst>
                </p:cNvPr>
                <p:cNvSpPr/>
                <p:nvPr/>
              </p:nvSpPr>
              <p:spPr>
                <a:xfrm>
                  <a:off x="7503410" y="2151562"/>
                  <a:ext cx="630548" cy="583698"/>
                </a:xfrm>
                <a:custGeom>
                  <a:avLst/>
                  <a:gdLst>
                    <a:gd name="connsiteX0" fmla="*/ 19050 w 740382"/>
                    <a:gd name="connsiteY0" fmla="*/ 638854 h 685372"/>
                    <a:gd name="connsiteX1" fmla="*/ 19050 w 740382"/>
                    <a:gd name="connsiteY1" fmla="*/ 666322 h 685372"/>
                    <a:gd name="connsiteX2" fmla="*/ 721332 w 740382"/>
                    <a:gd name="connsiteY2" fmla="*/ 666322 h 685372"/>
                    <a:gd name="connsiteX3" fmla="*/ 721332 w 740382"/>
                    <a:gd name="connsiteY3" fmla="*/ 638854 h 685372"/>
                    <a:gd name="connsiteX4" fmla="*/ 303670 w 740382"/>
                    <a:gd name="connsiteY4" fmla="*/ 521629 h 685372"/>
                    <a:gd name="connsiteX5" fmla="*/ 303670 w 740382"/>
                    <a:gd name="connsiteY5" fmla="*/ 563589 h 685372"/>
                    <a:gd name="connsiteX6" fmla="*/ 436713 w 740382"/>
                    <a:gd name="connsiteY6" fmla="*/ 563589 h 685372"/>
                    <a:gd name="connsiteX7" fmla="*/ 436713 w 740382"/>
                    <a:gd name="connsiteY7" fmla="*/ 521629 h 685372"/>
                    <a:gd name="connsiteX8" fmla="*/ 294145 w 740382"/>
                    <a:gd name="connsiteY8" fmla="*/ 502579 h 685372"/>
                    <a:gd name="connsiteX9" fmla="*/ 446238 w 740382"/>
                    <a:gd name="connsiteY9" fmla="*/ 502579 h 685372"/>
                    <a:gd name="connsiteX10" fmla="*/ 455763 w 740382"/>
                    <a:gd name="connsiteY10" fmla="*/ 512104 h 685372"/>
                    <a:gd name="connsiteX11" fmla="*/ 455763 w 740382"/>
                    <a:gd name="connsiteY11" fmla="*/ 573114 h 685372"/>
                    <a:gd name="connsiteX12" fmla="*/ 446238 w 740382"/>
                    <a:gd name="connsiteY12" fmla="*/ 582639 h 685372"/>
                    <a:gd name="connsiteX13" fmla="*/ 294145 w 740382"/>
                    <a:gd name="connsiteY13" fmla="*/ 582639 h 685372"/>
                    <a:gd name="connsiteX14" fmla="*/ 284620 w 740382"/>
                    <a:gd name="connsiteY14" fmla="*/ 573114 h 685372"/>
                    <a:gd name="connsiteX15" fmla="*/ 284620 w 740382"/>
                    <a:gd name="connsiteY15" fmla="*/ 512104 h 685372"/>
                    <a:gd name="connsiteX16" fmla="*/ 294145 w 740382"/>
                    <a:gd name="connsiteY16" fmla="*/ 502579 h 685372"/>
                    <a:gd name="connsiteX17" fmla="*/ 303670 w 740382"/>
                    <a:gd name="connsiteY17" fmla="*/ 407329 h 685372"/>
                    <a:gd name="connsiteX18" fmla="*/ 303670 w 740382"/>
                    <a:gd name="connsiteY18" fmla="*/ 449289 h 685372"/>
                    <a:gd name="connsiteX19" fmla="*/ 436713 w 740382"/>
                    <a:gd name="connsiteY19" fmla="*/ 449289 h 685372"/>
                    <a:gd name="connsiteX20" fmla="*/ 436713 w 740382"/>
                    <a:gd name="connsiteY20" fmla="*/ 407329 h 685372"/>
                    <a:gd name="connsiteX21" fmla="*/ 500709 w 740382"/>
                    <a:gd name="connsiteY21" fmla="*/ 407328 h 685372"/>
                    <a:gd name="connsiteX22" fmla="*/ 500709 w 740382"/>
                    <a:gd name="connsiteY22" fmla="*/ 458456 h 685372"/>
                    <a:gd name="connsiteX23" fmla="*/ 549366 w 740382"/>
                    <a:gd name="connsiteY23" fmla="*/ 420779 h 685372"/>
                    <a:gd name="connsiteX24" fmla="*/ 562728 w 740382"/>
                    <a:gd name="connsiteY24" fmla="*/ 422476 h 685372"/>
                    <a:gd name="connsiteX25" fmla="*/ 561031 w 740382"/>
                    <a:gd name="connsiteY25" fmla="*/ 435838 h 685372"/>
                    <a:gd name="connsiteX26" fmla="*/ 500709 w 740382"/>
                    <a:gd name="connsiteY26" fmla="*/ 482548 h 685372"/>
                    <a:gd name="connsiteX27" fmla="*/ 500709 w 740382"/>
                    <a:gd name="connsiteY27" fmla="*/ 619804 h 685372"/>
                    <a:gd name="connsiteX28" fmla="*/ 551662 w 740382"/>
                    <a:gd name="connsiteY28" fmla="*/ 619804 h 685372"/>
                    <a:gd name="connsiteX29" fmla="*/ 614200 w 740382"/>
                    <a:gd name="connsiteY29" fmla="*/ 565900 h 685372"/>
                    <a:gd name="connsiteX30" fmla="*/ 627631 w 740382"/>
                    <a:gd name="connsiteY30" fmla="*/ 566895 h 685372"/>
                    <a:gd name="connsiteX31" fmla="*/ 626636 w 740382"/>
                    <a:gd name="connsiteY31" fmla="*/ 580327 h 685372"/>
                    <a:gd name="connsiteX32" fmla="*/ 580836 w 740382"/>
                    <a:gd name="connsiteY32" fmla="*/ 619804 h 685372"/>
                    <a:gd name="connsiteX33" fmla="*/ 676107 w 740382"/>
                    <a:gd name="connsiteY33" fmla="*/ 619804 h 685372"/>
                    <a:gd name="connsiteX34" fmla="*/ 676107 w 740382"/>
                    <a:gd name="connsiteY34" fmla="*/ 464262 h 685372"/>
                    <a:gd name="connsiteX35" fmla="*/ 560896 w 740382"/>
                    <a:gd name="connsiteY35" fmla="*/ 550241 h 685372"/>
                    <a:gd name="connsiteX36" fmla="*/ 555208 w 740382"/>
                    <a:gd name="connsiteY36" fmla="*/ 552134 h 685372"/>
                    <a:gd name="connsiteX37" fmla="*/ 547566 w 740382"/>
                    <a:gd name="connsiteY37" fmla="*/ 548306 h 685372"/>
                    <a:gd name="connsiteX38" fmla="*/ 549501 w 740382"/>
                    <a:gd name="connsiteY38" fmla="*/ 534976 h 685372"/>
                    <a:gd name="connsiteX39" fmla="*/ 676107 w 740382"/>
                    <a:gd name="connsiteY39" fmla="*/ 440494 h 685372"/>
                    <a:gd name="connsiteX40" fmla="*/ 676107 w 740382"/>
                    <a:gd name="connsiteY40" fmla="*/ 407328 h 685372"/>
                    <a:gd name="connsiteX41" fmla="*/ 294145 w 740382"/>
                    <a:gd name="connsiteY41" fmla="*/ 388279 h 685372"/>
                    <a:gd name="connsiteX42" fmla="*/ 446238 w 740382"/>
                    <a:gd name="connsiteY42" fmla="*/ 388279 h 685372"/>
                    <a:gd name="connsiteX43" fmla="*/ 455763 w 740382"/>
                    <a:gd name="connsiteY43" fmla="*/ 397804 h 685372"/>
                    <a:gd name="connsiteX44" fmla="*/ 455763 w 740382"/>
                    <a:gd name="connsiteY44" fmla="*/ 458814 h 685372"/>
                    <a:gd name="connsiteX45" fmla="*/ 446238 w 740382"/>
                    <a:gd name="connsiteY45" fmla="*/ 468339 h 685372"/>
                    <a:gd name="connsiteX46" fmla="*/ 294145 w 740382"/>
                    <a:gd name="connsiteY46" fmla="*/ 468339 h 685372"/>
                    <a:gd name="connsiteX47" fmla="*/ 284620 w 740382"/>
                    <a:gd name="connsiteY47" fmla="*/ 458814 h 685372"/>
                    <a:gd name="connsiteX48" fmla="*/ 284620 w 740382"/>
                    <a:gd name="connsiteY48" fmla="*/ 397804 h 685372"/>
                    <a:gd name="connsiteX49" fmla="*/ 294145 w 740382"/>
                    <a:gd name="connsiteY49" fmla="*/ 388279 h 685372"/>
                    <a:gd name="connsiteX50" fmla="*/ 303670 w 740382"/>
                    <a:gd name="connsiteY50" fmla="*/ 300000 h 685372"/>
                    <a:gd name="connsiteX51" fmla="*/ 303670 w 740382"/>
                    <a:gd name="connsiteY51" fmla="*/ 341965 h 685372"/>
                    <a:gd name="connsiteX52" fmla="*/ 436713 w 740382"/>
                    <a:gd name="connsiteY52" fmla="*/ 341965 h 685372"/>
                    <a:gd name="connsiteX53" fmla="*/ 436713 w 740382"/>
                    <a:gd name="connsiteY53" fmla="*/ 300000 h 685372"/>
                    <a:gd name="connsiteX54" fmla="*/ 294145 w 740382"/>
                    <a:gd name="connsiteY54" fmla="*/ 280950 h 685372"/>
                    <a:gd name="connsiteX55" fmla="*/ 446238 w 740382"/>
                    <a:gd name="connsiteY55" fmla="*/ 280950 h 685372"/>
                    <a:gd name="connsiteX56" fmla="*/ 455763 w 740382"/>
                    <a:gd name="connsiteY56" fmla="*/ 290475 h 685372"/>
                    <a:gd name="connsiteX57" fmla="*/ 455763 w 740382"/>
                    <a:gd name="connsiteY57" fmla="*/ 351490 h 685372"/>
                    <a:gd name="connsiteX58" fmla="*/ 446238 w 740382"/>
                    <a:gd name="connsiteY58" fmla="*/ 361015 h 685372"/>
                    <a:gd name="connsiteX59" fmla="*/ 294145 w 740382"/>
                    <a:gd name="connsiteY59" fmla="*/ 361015 h 685372"/>
                    <a:gd name="connsiteX60" fmla="*/ 284620 w 740382"/>
                    <a:gd name="connsiteY60" fmla="*/ 351490 h 685372"/>
                    <a:gd name="connsiteX61" fmla="*/ 284620 w 740382"/>
                    <a:gd name="connsiteY61" fmla="*/ 290475 h 685372"/>
                    <a:gd name="connsiteX62" fmla="*/ 294145 w 740382"/>
                    <a:gd name="connsiteY62" fmla="*/ 280950 h 685372"/>
                    <a:gd name="connsiteX63" fmla="*/ 500709 w 740382"/>
                    <a:gd name="connsiteY63" fmla="*/ 262579 h 685372"/>
                    <a:gd name="connsiteX64" fmla="*/ 500709 w 740382"/>
                    <a:gd name="connsiteY64" fmla="*/ 388278 h 685372"/>
                    <a:gd name="connsiteX65" fmla="*/ 706998 w 740382"/>
                    <a:gd name="connsiteY65" fmla="*/ 388278 h 685372"/>
                    <a:gd name="connsiteX66" fmla="*/ 706998 w 740382"/>
                    <a:gd name="connsiteY66" fmla="*/ 324352 h 685372"/>
                    <a:gd name="connsiteX67" fmla="*/ 657057 w 740382"/>
                    <a:gd name="connsiteY67" fmla="*/ 262579 h 685372"/>
                    <a:gd name="connsiteX68" fmla="*/ 239674 w 740382"/>
                    <a:gd name="connsiteY68" fmla="*/ 143563 h 685372"/>
                    <a:gd name="connsiteX69" fmla="*/ 69423 w 740382"/>
                    <a:gd name="connsiteY69" fmla="*/ 273220 h 685372"/>
                    <a:gd name="connsiteX70" fmla="*/ 69423 w 740382"/>
                    <a:gd name="connsiteY70" fmla="*/ 619804 h 685372"/>
                    <a:gd name="connsiteX71" fmla="*/ 239674 w 740382"/>
                    <a:gd name="connsiteY71" fmla="*/ 619804 h 685372"/>
                    <a:gd name="connsiteX72" fmla="*/ 361434 w 740382"/>
                    <a:gd name="connsiteY72" fmla="*/ 85553 h 685372"/>
                    <a:gd name="connsiteX73" fmla="*/ 361434 w 740382"/>
                    <a:gd name="connsiteY73" fmla="*/ 118072 h 685372"/>
                    <a:gd name="connsiteX74" fmla="*/ 351909 w 740382"/>
                    <a:gd name="connsiteY74" fmla="*/ 127597 h 685372"/>
                    <a:gd name="connsiteX75" fmla="*/ 319390 w 740382"/>
                    <a:gd name="connsiteY75" fmla="*/ 127597 h 685372"/>
                    <a:gd name="connsiteX76" fmla="*/ 319390 w 740382"/>
                    <a:gd name="connsiteY76" fmla="*/ 145107 h 685372"/>
                    <a:gd name="connsiteX77" fmla="*/ 351909 w 740382"/>
                    <a:gd name="connsiteY77" fmla="*/ 145107 h 685372"/>
                    <a:gd name="connsiteX78" fmla="*/ 361434 w 740382"/>
                    <a:gd name="connsiteY78" fmla="*/ 154632 h 685372"/>
                    <a:gd name="connsiteX79" fmla="*/ 361434 w 740382"/>
                    <a:gd name="connsiteY79" fmla="*/ 187151 h 685372"/>
                    <a:gd name="connsiteX80" fmla="*/ 378949 w 740382"/>
                    <a:gd name="connsiteY80" fmla="*/ 187151 h 685372"/>
                    <a:gd name="connsiteX81" fmla="*/ 378949 w 740382"/>
                    <a:gd name="connsiteY81" fmla="*/ 154632 h 685372"/>
                    <a:gd name="connsiteX82" fmla="*/ 388474 w 740382"/>
                    <a:gd name="connsiteY82" fmla="*/ 145107 h 685372"/>
                    <a:gd name="connsiteX83" fmla="*/ 420993 w 740382"/>
                    <a:gd name="connsiteY83" fmla="*/ 145107 h 685372"/>
                    <a:gd name="connsiteX84" fmla="*/ 420993 w 740382"/>
                    <a:gd name="connsiteY84" fmla="*/ 127597 h 685372"/>
                    <a:gd name="connsiteX85" fmla="*/ 388474 w 740382"/>
                    <a:gd name="connsiteY85" fmla="*/ 127597 h 685372"/>
                    <a:gd name="connsiteX86" fmla="*/ 378949 w 740382"/>
                    <a:gd name="connsiteY86" fmla="*/ 118072 h 685372"/>
                    <a:gd name="connsiteX87" fmla="*/ 378949 w 740382"/>
                    <a:gd name="connsiteY87" fmla="*/ 85553 h 685372"/>
                    <a:gd name="connsiteX88" fmla="*/ 351909 w 740382"/>
                    <a:gd name="connsiteY88" fmla="*/ 66503 h 685372"/>
                    <a:gd name="connsiteX89" fmla="*/ 388474 w 740382"/>
                    <a:gd name="connsiteY89" fmla="*/ 66503 h 685372"/>
                    <a:gd name="connsiteX90" fmla="*/ 397999 w 740382"/>
                    <a:gd name="connsiteY90" fmla="*/ 76028 h 685372"/>
                    <a:gd name="connsiteX91" fmla="*/ 397999 w 740382"/>
                    <a:gd name="connsiteY91" fmla="*/ 108547 h 685372"/>
                    <a:gd name="connsiteX92" fmla="*/ 430518 w 740382"/>
                    <a:gd name="connsiteY92" fmla="*/ 108547 h 685372"/>
                    <a:gd name="connsiteX93" fmla="*/ 440043 w 740382"/>
                    <a:gd name="connsiteY93" fmla="*/ 118072 h 685372"/>
                    <a:gd name="connsiteX94" fmla="*/ 440043 w 740382"/>
                    <a:gd name="connsiteY94" fmla="*/ 154632 h 685372"/>
                    <a:gd name="connsiteX95" fmla="*/ 430518 w 740382"/>
                    <a:gd name="connsiteY95" fmla="*/ 164157 h 685372"/>
                    <a:gd name="connsiteX96" fmla="*/ 397999 w 740382"/>
                    <a:gd name="connsiteY96" fmla="*/ 164157 h 685372"/>
                    <a:gd name="connsiteX97" fmla="*/ 397999 w 740382"/>
                    <a:gd name="connsiteY97" fmla="*/ 196676 h 685372"/>
                    <a:gd name="connsiteX98" fmla="*/ 388474 w 740382"/>
                    <a:gd name="connsiteY98" fmla="*/ 206201 h 685372"/>
                    <a:gd name="connsiteX99" fmla="*/ 351909 w 740382"/>
                    <a:gd name="connsiteY99" fmla="*/ 206201 h 685372"/>
                    <a:gd name="connsiteX100" fmla="*/ 342384 w 740382"/>
                    <a:gd name="connsiteY100" fmla="*/ 196676 h 685372"/>
                    <a:gd name="connsiteX101" fmla="*/ 342384 w 740382"/>
                    <a:gd name="connsiteY101" fmla="*/ 164157 h 685372"/>
                    <a:gd name="connsiteX102" fmla="*/ 309865 w 740382"/>
                    <a:gd name="connsiteY102" fmla="*/ 164157 h 685372"/>
                    <a:gd name="connsiteX103" fmla="*/ 300340 w 740382"/>
                    <a:gd name="connsiteY103" fmla="*/ 154632 h 685372"/>
                    <a:gd name="connsiteX104" fmla="*/ 300340 w 740382"/>
                    <a:gd name="connsiteY104" fmla="*/ 118072 h 685372"/>
                    <a:gd name="connsiteX105" fmla="*/ 309865 w 740382"/>
                    <a:gd name="connsiteY105" fmla="*/ 108547 h 685372"/>
                    <a:gd name="connsiteX106" fmla="*/ 342384 w 740382"/>
                    <a:gd name="connsiteY106" fmla="*/ 108547 h 685372"/>
                    <a:gd name="connsiteX107" fmla="*/ 342384 w 740382"/>
                    <a:gd name="connsiteY107" fmla="*/ 76028 h 685372"/>
                    <a:gd name="connsiteX108" fmla="*/ 351909 w 740382"/>
                    <a:gd name="connsiteY108" fmla="*/ 66503 h 685372"/>
                    <a:gd name="connsiteX109" fmla="*/ 258724 w 740382"/>
                    <a:gd name="connsiteY109" fmla="*/ 19050 h 685372"/>
                    <a:gd name="connsiteX110" fmla="*/ 258724 w 740382"/>
                    <a:gd name="connsiteY110" fmla="*/ 619804 h 685372"/>
                    <a:gd name="connsiteX111" fmla="*/ 481659 w 740382"/>
                    <a:gd name="connsiteY111" fmla="*/ 619804 h 685372"/>
                    <a:gd name="connsiteX112" fmla="*/ 481659 w 740382"/>
                    <a:gd name="connsiteY112" fmla="*/ 19050 h 685372"/>
                    <a:gd name="connsiteX113" fmla="*/ 249199 w 740382"/>
                    <a:gd name="connsiteY113" fmla="*/ 0 h 685372"/>
                    <a:gd name="connsiteX114" fmla="*/ 491184 w 740382"/>
                    <a:gd name="connsiteY114" fmla="*/ 0 h 685372"/>
                    <a:gd name="connsiteX115" fmla="*/ 500709 w 740382"/>
                    <a:gd name="connsiteY115" fmla="*/ 9525 h 685372"/>
                    <a:gd name="connsiteX116" fmla="*/ 500709 w 740382"/>
                    <a:gd name="connsiteY116" fmla="*/ 243529 h 685372"/>
                    <a:gd name="connsiteX117" fmla="*/ 661606 w 740382"/>
                    <a:gd name="connsiteY117" fmla="*/ 243529 h 685372"/>
                    <a:gd name="connsiteX118" fmla="*/ 669015 w 740382"/>
                    <a:gd name="connsiteY118" fmla="*/ 247064 h 685372"/>
                    <a:gd name="connsiteX119" fmla="*/ 723932 w 740382"/>
                    <a:gd name="connsiteY119" fmla="*/ 314994 h 685372"/>
                    <a:gd name="connsiteX120" fmla="*/ 726048 w 740382"/>
                    <a:gd name="connsiteY120" fmla="*/ 320985 h 685372"/>
                    <a:gd name="connsiteX121" fmla="*/ 726048 w 740382"/>
                    <a:gd name="connsiteY121" fmla="*/ 397803 h 685372"/>
                    <a:gd name="connsiteX122" fmla="*/ 716523 w 740382"/>
                    <a:gd name="connsiteY122" fmla="*/ 407328 h 685372"/>
                    <a:gd name="connsiteX123" fmla="*/ 695157 w 740382"/>
                    <a:gd name="connsiteY123" fmla="*/ 407328 h 685372"/>
                    <a:gd name="connsiteX124" fmla="*/ 695157 w 740382"/>
                    <a:gd name="connsiteY124" fmla="*/ 619804 h 685372"/>
                    <a:gd name="connsiteX125" fmla="*/ 730857 w 740382"/>
                    <a:gd name="connsiteY125" fmla="*/ 619804 h 685372"/>
                    <a:gd name="connsiteX126" fmla="*/ 740382 w 740382"/>
                    <a:gd name="connsiteY126" fmla="*/ 629329 h 685372"/>
                    <a:gd name="connsiteX127" fmla="*/ 740382 w 740382"/>
                    <a:gd name="connsiteY127" fmla="*/ 675847 h 685372"/>
                    <a:gd name="connsiteX128" fmla="*/ 730857 w 740382"/>
                    <a:gd name="connsiteY128" fmla="*/ 685372 h 685372"/>
                    <a:gd name="connsiteX129" fmla="*/ 9525 w 740382"/>
                    <a:gd name="connsiteY129" fmla="*/ 685372 h 685372"/>
                    <a:gd name="connsiteX130" fmla="*/ 0 w 740382"/>
                    <a:gd name="connsiteY130" fmla="*/ 675847 h 685372"/>
                    <a:gd name="connsiteX131" fmla="*/ 0 w 740382"/>
                    <a:gd name="connsiteY131" fmla="*/ 629329 h 685372"/>
                    <a:gd name="connsiteX132" fmla="*/ 9525 w 740382"/>
                    <a:gd name="connsiteY132" fmla="*/ 619804 h 685372"/>
                    <a:gd name="connsiteX133" fmla="*/ 50373 w 740382"/>
                    <a:gd name="connsiteY133" fmla="*/ 619804 h 685372"/>
                    <a:gd name="connsiteX134" fmla="*/ 50373 w 740382"/>
                    <a:gd name="connsiteY134" fmla="*/ 268500 h 685372"/>
                    <a:gd name="connsiteX135" fmla="*/ 54127 w 740382"/>
                    <a:gd name="connsiteY135" fmla="*/ 260923 h 685372"/>
                    <a:gd name="connsiteX136" fmla="*/ 239674 w 740382"/>
                    <a:gd name="connsiteY136" fmla="*/ 119619 h 685372"/>
                    <a:gd name="connsiteX137" fmla="*/ 239674 w 740382"/>
                    <a:gd name="connsiteY137" fmla="*/ 9525 h 685372"/>
                    <a:gd name="connsiteX138" fmla="*/ 249199 w 740382"/>
                    <a:gd name="connsiteY138" fmla="*/ 0 h 685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740382" h="685372">
                      <a:moveTo>
                        <a:pt x="19050" y="638854"/>
                      </a:moveTo>
                      <a:lnTo>
                        <a:pt x="19050" y="666322"/>
                      </a:lnTo>
                      <a:lnTo>
                        <a:pt x="721332" y="666322"/>
                      </a:lnTo>
                      <a:lnTo>
                        <a:pt x="721332" y="638854"/>
                      </a:lnTo>
                      <a:close/>
                      <a:moveTo>
                        <a:pt x="303670" y="521629"/>
                      </a:moveTo>
                      <a:lnTo>
                        <a:pt x="303670" y="563589"/>
                      </a:lnTo>
                      <a:lnTo>
                        <a:pt x="436713" y="563589"/>
                      </a:lnTo>
                      <a:lnTo>
                        <a:pt x="436713" y="521629"/>
                      </a:lnTo>
                      <a:close/>
                      <a:moveTo>
                        <a:pt x="294145" y="502579"/>
                      </a:moveTo>
                      <a:lnTo>
                        <a:pt x="446238" y="502579"/>
                      </a:lnTo>
                      <a:cubicBezTo>
                        <a:pt x="451498" y="502579"/>
                        <a:pt x="455763" y="506844"/>
                        <a:pt x="455763" y="512104"/>
                      </a:cubicBezTo>
                      <a:lnTo>
                        <a:pt x="455763" y="573114"/>
                      </a:lnTo>
                      <a:cubicBezTo>
                        <a:pt x="455763" y="578374"/>
                        <a:pt x="451498" y="582639"/>
                        <a:pt x="446238" y="582639"/>
                      </a:cubicBezTo>
                      <a:lnTo>
                        <a:pt x="294145" y="582639"/>
                      </a:lnTo>
                      <a:cubicBezTo>
                        <a:pt x="288885" y="582639"/>
                        <a:pt x="284620" y="578374"/>
                        <a:pt x="284620" y="573114"/>
                      </a:cubicBezTo>
                      <a:lnTo>
                        <a:pt x="284620" y="512104"/>
                      </a:lnTo>
                      <a:cubicBezTo>
                        <a:pt x="284620" y="506844"/>
                        <a:pt x="288885" y="502579"/>
                        <a:pt x="294145" y="502579"/>
                      </a:cubicBezTo>
                      <a:close/>
                      <a:moveTo>
                        <a:pt x="303670" y="407329"/>
                      </a:moveTo>
                      <a:lnTo>
                        <a:pt x="303670" y="449289"/>
                      </a:lnTo>
                      <a:lnTo>
                        <a:pt x="436713" y="449289"/>
                      </a:lnTo>
                      <a:lnTo>
                        <a:pt x="436713" y="407329"/>
                      </a:lnTo>
                      <a:close/>
                      <a:moveTo>
                        <a:pt x="500709" y="407328"/>
                      </a:moveTo>
                      <a:lnTo>
                        <a:pt x="500709" y="458456"/>
                      </a:lnTo>
                      <a:lnTo>
                        <a:pt x="549366" y="420779"/>
                      </a:lnTo>
                      <a:cubicBezTo>
                        <a:pt x="553515" y="417556"/>
                        <a:pt x="559505" y="418314"/>
                        <a:pt x="562728" y="422476"/>
                      </a:cubicBezTo>
                      <a:cubicBezTo>
                        <a:pt x="565951" y="426634"/>
                        <a:pt x="565189" y="432620"/>
                        <a:pt x="561031" y="435838"/>
                      </a:cubicBezTo>
                      <a:lnTo>
                        <a:pt x="500709" y="482548"/>
                      </a:lnTo>
                      <a:lnTo>
                        <a:pt x="500709" y="619804"/>
                      </a:lnTo>
                      <a:lnTo>
                        <a:pt x="551662" y="619804"/>
                      </a:lnTo>
                      <a:lnTo>
                        <a:pt x="614200" y="565900"/>
                      </a:lnTo>
                      <a:cubicBezTo>
                        <a:pt x="618185" y="562454"/>
                        <a:pt x="624199" y="562910"/>
                        <a:pt x="627631" y="566895"/>
                      </a:cubicBezTo>
                      <a:cubicBezTo>
                        <a:pt x="631068" y="570881"/>
                        <a:pt x="630622" y="576895"/>
                        <a:pt x="626636" y="580327"/>
                      </a:cubicBezTo>
                      <a:lnTo>
                        <a:pt x="580836" y="619804"/>
                      </a:lnTo>
                      <a:lnTo>
                        <a:pt x="676107" y="619804"/>
                      </a:lnTo>
                      <a:lnTo>
                        <a:pt x="676107" y="464262"/>
                      </a:lnTo>
                      <a:lnTo>
                        <a:pt x="560896" y="550241"/>
                      </a:lnTo>
                      <a:cubicBezTo>
                        <a:pt x="559184" y="551520"/>
                        <a:pt x="557189" y="552134"/>
                        <a:pt x="555208" y="552134"/>
                      </a:cubicBezTo>
                      <a:cubicBezTo>
                        <a:pt x="552301" y="552134"/>
                        <a:pt x="549436" y="550813"/>
                        <a:pt x="547566" y="548306"/>
                      </a:cubicBezTo>
                      <a:cubicBezTo>
                        <a:pt x="544418" y="544088"/>
                        <a:pt x="545287" y="538120"/>
                        <a:pt x="549501" y="534976"/>
                      </a:cubicBezTo>
                      <a:lnTo>
                        <a:pt x="676107" y="440494"/>
                      </a:lnTo>
                      <a:lnTo>
                        <a:pt x="676107" y="407328"/>
                      </a:lnTo>
                      <a:close/>
                      <a:moveTo>
                        <a:pt x="294145" y="388279"/>
                      </a:moveTo>
                      <a:lnTo>
                        <a:pt x="446238" y="388279"/>
                      </a:lnTo>
                      <a:cubicBezTo>
                        <a:pt x="451498" y="388279"/>
                        <a:pt x="455763" y="392544"/>
                        <a:pt x="455763" y="397804"/>
                      </a:cubicBezTo>
                      <a:lnTo>
                        <a:pt x="455763" y="458814"/>
                      </a:lnTo>
                      <a:cubicBezTo>
                        <a:pt x="455763" y="464074"/>
                        <a:pt x="451498" y="468339"/>
                        <a:pt x="446238" y="468339"/>
                      </a:cubicBezTo>
                      <a:lnTo>
                        <a:pt x="294145" y="468339"/>
                      </a:lnTo>
                      <a:cubicBezTo>
                        <a:pt x="288885" y="468339"/>
                        <a:pt x="284620" y="464074"/>
                        <a:pt x="284620" y="458814"/>
                      </a:cubicBezTo>
                      <a:lnTo>
                        <a:pt x="284620" y="397804"/>
                      </a:lnTo>
                      <a:cubicBezTo>
                        <a:pt x="284620" y="392544"/>
                        <a:pt x="288885" y="388279"/>
                        <a:pt x="294145" y="388279"/>
                      </a:cubicBezTo>
                      <a:close/>
                      <a:moveTo>
                        <a:pt x="303670" y="300000"/>
                      </a:moveTo>
                      <a:lnTo>
                        <a:pt x="303670" y="341965"/>
                      </a:lnTo>
                      <a:lnTo>
                        <a:pt x="436713" y="341965"/>
                      </a:lnTo>
                      <a:lnTo>
                        <a:pt x="436713" y="300000"/>
                      </a:lnTo>
                      <a:close/>
                      <a:moveTo>
                        <a:pt x="294145" y="280950"/>
                      </a:moveTo>
                      <a:lnTo>
                        <a:pt x="446238" y="280950"/>
                      </a:lnTo>
                      <a:cubicBezTo>
                        <a:pt x="451498" y="280950"/>
                        <a:pt x="455763" y="285215"/>
                        <a:pt x="455763" y="290475"/>
                      </a:cubicBezTo>
                      <a:lnTo>
                        <a:pt x="455763" y="351490"/>
                      </a:lnTo>
                      <a:cubicBezTo>
                        <a:pt x="455763" y="356750"/>
                        <a:pt x="451498" y="361015"/>
                        <a:pt x="446238" y="361015"/>
                      </a:cubicBezTo>
                      <a:lnTo>
                        <a:pt x="294145" y="361015"/>
                      </a:lnTo>
                      <a:cubicBezTo>
                        <a:pt x="288885" y="361015"/>
                        <a:pt x="284620" y="356750"/>
                        <a:pt x="284620" y="351490"/>
                      </a:cubicBezTo>
                      <a:lnTo>
                        <a:pt x="284620" y="290475"/>
                      </a:lnTo>
                      <a:cubicBezTo>
                        <a:pt x="284620" y="285215"/>
                        <a:pt x="288885" y="280950"/>
                        <a:pt x="294145" y="280950"/>
                      </a:cubicBezTo>
                      <a:close/>
                      <a:moveTo>
                        <a:pt x="500709" y="262579"/>
                      </a:moveTo>
                      <a:lnTo>
                        <a:pt x="500709" y="388278"/>
                      </a:lnTo>
                      <a:lnTo>
                        <a:pt x="706998" y="388278"/>
                      </a:lnTo>
                      <a:lnTo>
                        <a:pt x="706998" y="324352"/>
                      </a:lnTo>
                      <a:lnTo>
                        <a:pt x="657057" y="262579"/>
                      </a:lnTo>
                      <a:close/>
                      <a:moveTo>
                        <a:pt x="239674" y="143563"/>
                      </a:moveTo>
                      <a:lnTo>
                        <a:pt x="69423" y="273220"/>
                      </a:lnTo>
                      <a:lnTo>
                        <a:pt x="69423" y="619804"/>
                      </a:lnTo>
                      <a:lnTo>
                        <a:pt x="239674" y="619804"/>
                      </a:lnTo>
                      <a:close/>
                      <a:moveTo>
                        <a:pt x="361434" y="85553"/>
                      </a:moveTo>
                      <a:lnTo>
                        <a:pt x="361434" y="118072"/>
                      </a:lnTo>
                      <a:cubicBezTo>
                        <a:pt x="361434" y="123332"/>
                        <a:pt x="357169" y="127597"/>
                        <a:pt x="351909" y="127597"/>
                      </a:cubicBezTo>
                      <a:lnTo>
                        <a:pt x="319390" y="127597"/>
                      </a:lnTo>
                      <a:lnTo>
                        <a:pt x="319390" y="145107"/>
                      </a:lnTo>
                      <a:lnTo>
                        <a:pt x="351909" y="145107"/>
                      </a:lnTo>
                      <a:cubicBezTo>
                        <a:pt x="357169" y="145107"/>
                        <a:pt x="361434" y="149372"/>
                        <a:pt x="361434" y="154632"/>
                      </a:cubicBezTo>
                      <a:lnTo>
                        <a:pt x="361434" y="187151"/>
                      </a:lnTo>
                      <a:lnTo>
                        <a:pt x="378949" y="187151"/>
                      </a:lnTo>
                      <a:lnTo>
                        <a:pt x="378949" y="154632"/>
                      </a:lnTo>
                      <a:cubicBezTo>
                        <a:pt x="378949" y="149372"/>
                        <a:pt x="383214" y="145107"/>
                        <a:pt x="388474" y="145107"/>
                      </a:cubicBezTo>
                      <a:lnTo>
                        <a:pt x="420993" y="145107"/>
                      </a:lnTo>
                      <a:lnTo>
                        <a:pt x="420993" y="127597"/>
                      </a:lnTo>
                      <a:lnTo>
                        <a:pt x="388474" y="127597"/>
                      </a:lnTo>
                      <a:cubicBezTo>
                        <a:pt x="383214" y="127597"/>
                        <a:pt x="378949" y="123332"/>
                        <a:pt x="378949" y="118072"/>
                      </a:cubicBezTo>
                      <a:lnTo>
                        <a:pt x="378949" y="85553"/>
                      </a:lnTo>
                      <a:close/>
                      <a:moveTo>
                        <a:pt x="351909" y="66503"/>
                      </a:moveTo>
                      <a:lnTo>
                        <a:pt x="388474" y="66503"/>
                      </a:lnTo>
                      <a:cubicBezTo>
                        <a:pt x="393734" y="66503"/>
                        <a:pt x="397999" y="70768"/>
                        <a:pt x="397999" y="76028"/>
                      </a:cubicBezTo>
                      <a:lnTo>
                        <a:pt x="397999" y="108547"/>
                      </a:lnTo>
                      <a:lnTo>
                        <a:pt x="430518" y="108547"/>
                      </a:lnTo>
                      <a:cubicBezTo>
                        <a:pt x="435778" y="108547"/>
                        <a:pt x="440043" y="112812"/>
                        <a:pt x="440043" y="118072"/>
                      </a:cubicBezTo>
                      <a:lnTo>
                        <a:pt x="440043" y="154632"/>
                      </a:lnTo>
                      <a:cubicBezTo>
                        <a:pt x="440043" y="159892"/>
                        <a:pt x="435778" y="164157"/>
                        <a:pt x="430518" y="164157"/>
                      </a:cubicBezTo>
                      <a:lnTo>
                        <a:pt x="397999" y="164157"/>
                      </a:lnTo>
                      <a:lnTo>
                        <a:pt x="397999" y="196676"/>
                      </a:lnTo>
                      <a:cubicBezTo>
                        <a:pt x="397999" y="201936"/>
                        <a:pt x="393734" y="206201"/>
                        <a:pt x="388474" y="206201"/>
                      </a:cubicBezTo>
                      <a:lnTo>
                        <a:pt x="351909" y="206201"/>
                      </a:lnTo>
                      <a:cubicBezTo>
                        <a:pt x="346649" y="206201"/>
                        <a:pt x="342384" y="201936"/>
                        <a:pt x="342384" y="196676"/>
                      </a:cubicBezTo>
                      <a:lnTo>
                        <a:pt x="342384" y="164157"/>
                      </a:lnTo>
                      <a:lnTo>
                        <a:pt x="309865" y="164157"/>
                      </a:lnTo>
                      <a:cubicBezTo>
                        <a:pt x="304605" y="164157"/>
                        <a:pt x="300340" y="159892"/>
                        <a:pt x="300340" y="154632"/>
                      </a:cubicBezTo>
                      <a:lnTo>
                        <a:pt x="300340" y="118072"/>
                      </a:lnTo>
                      <a:cubicBezTo>
                        <a:pt x="300340" y="112812"/>
                        <a:pt x="304605" y="108547"/>
                        <a:pt x="309865" y="108547"/>
                      </a:cubicBezTo>
                      <a:lnTo>
                        <a:pt x="342384" y="108547"/>
                      </a:lnTo>
                      <a:lnTo>
                        <a:pt x="342384" y="76028"/>
                      </a:lnTo>
                      <a:cubicBezTo>
                        <a:pt x="342384" y="70768"/>
                        <a:pt x="346649" y="66503"/>
                        <a:pt x="351909" y="66503"/>
                      </a:cubicBezTo>
                      <a:close/>
                      <a:moveTo>
                        <a:pt x="258724" y="19050"/>
                      </a:moveTo>
                      <a:lnTo>
                        <a:pt x="258724" y="619804"/>
                      </a:lnTo>
                      <a:lnTo>
                        <a:pt x="481659" y="619804"/>
                      </a:lnTo>
                      <a:lnTo>
                        <a:pt x="481659" y="19050"/>
                      </a:lnTo>
                      <a:close/>
                      <a:moveTo>
                        <a:pt x="249199" y="0"/>
                      </a:moveTo>
                      <a:lnTo>
                        <a:pt x="491184" y="0"/>
                      </a:lnTo>
                      <a:cubicBezTo>
                        <a:pt x="496444" y="0"/>
                        <a:pt x="500709" y="4265"/>
                        <a:pt x="500709" y="9525"/>
                      </a:cubicBezTo>
                      <a:lnTo>
                        <a:pt x="500709" y="243529"/>
                      </a:lnTo>
                      <a:lnTo>
                        <a:pt x="661606" y="243529"/>
                      </a:lnTo>
                      <a:cubicBezTo>
                        <a:pt x="664480" y="243529"/>
                        <a:pt x="667206" y="244827"/>
                        <a:pt x="669015" y="247064"/>
                      </a:cubicBezTo>
                      <a:lnTo>
                        <a:pt x="723932" y="314994"/>
                      </a:lnTo>
                      <a:cubicBezTo>
                        <a:pt x="725300" y="316692"/>
                        <a:pt x="726048" y="318804"/>
                        <a:pt x="726048" y="320985"/>
                      </a:cubicBezTo>
                      <a:lnTo>
                        <a:pt x="726048" y="397803"/>
                      </a:lnTo>
                      <a:cubicBezTo>
                        <a:pt x="726048" y="403064"/>
                        <a:pt x="721784" y="407328"/>
                        <a:pt x="716523" y="407328"/>
                      </a:cubicBezTo>
                      <a:lnTo>
                        <a:pt x="695157" y="407328"/>
                      </a:lnTo>
                      <a:lnTo>
                        <a:pt x="695157" y="619804"/>
                      </a:lnTo>
                      <a:lnTo>
                        <a:pt x="730857" y="619804"/>
                      </a:lnTo>
                      <a:cubicBezTo>
                        <a:pt x="736118" y="619804"/>
                        <a:pt x="740382" y="624069"/>
                        <a:pt x="740382" y="629329"/>
                      </a:cubicBezTo>
                      <a:lnTo>
                        <a:pt x="740382" y="675847"/>
                      </a:lnTo>
                      <a:cubicBezTo>
                        <a:pt x="740382" y="681107"/>
                        <a:pt x="736118" y="685372"/>
                        <a:pt x="730857" y="685372"/>
                      </a:cubicBezTo>
                      <a:lnTo>
                        <a:pt x="9525" y="685372"/>
                      </a:lnTo>
                      <a:cubicBezTo>
                        <a:pt x="4265" y="685372"/>
                        <a:pt x="0" y="681107"/>
                        <a:pt x="0" y="675847"/>
                      </a:cubicBezTo>
                      <a:lnTo>
                        <a:pt x="0" y="629329"/>
                      </a:lnTo>
                      <a:cubicBezTo>
                        <a:pt x="0" y="624069"/>
                        <a:pt x="4265" y="619804"/>
                        <a:pt x="9525" y="619804"/>
                      </a:cubicBezTo>
                      <a:lnTo>
                        <a:pt x="50373" y="619804"/>
                      </a:lnTo>
                      <a:lnTo>
                        <a:pt x="50373" y="268500"/>
                      </a:lnTo>
                      <a:cubicBezTo>
                        <a:pt x="50373" y="265528"/>
                        <a:pt x="51764" y="262723"/>
                        <a:pt x="54127" y="260923"/>
                      </a:cubicBezTo>
                      <a:lnTo>
                        <a:pt x="239674" y="119619"/>
                      </a:lnTo>
                      <a:lnTo>
                        <a:pt x="239674" y="9525"/>
                      </a:lnTo>
                      <a:cubicBezTo>
                        <a:pt x="239674" y="4265"/>
                        <a:pt x="243938" y="0"/>
                        <a:pt x="2491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2000">
                    <a:latin typeface="Tw Cen MT (Headings)"/>
                  </a:endParaRPr>
                </a:p>
              </p:txBody>
            </p:sp>
          </p:grpSp>
        </p:grp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B579A1F0-A9AE-4137-9671-946B48A9AEE4}"/>
              </a:ext>
            </a:extLst>
          </p:cNvPr>
          <p:cNvGrpSpPr/>
          <p:nvPr/>
        </p:nvGrpSpPr>
        <p:grpSpPr>
          <a:xfrm rot="16200000">
            <a:off x="11151465" y="-135961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70" name="Google Shape;18;p2">
              <a:extLst>
                <a:ext uri="{FF2B5EF4-FFF2-40B4-BE49-F238E27FC236}">
                  <a16:creationId xmlns:a16="http://schemas.microsoft.com/office/drawing/2014/main" id="{D56968EF-4F6F-411C-B6E8-98B368C04902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12;p2">
              <a:extLst>
                <a:ext uri="{FF2B5EF4-FFF2-40B4-BE49-F238E27FC236}">
                  <a16:creationId xmlns:a16="http://schemas.microsoft.com/office/drawing/2014/main" id="{D2AF2D2A-CE32-44C3-BC09-390F970A69D2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13;p2">
              <a:extLst>
                <a:ext uri="{FF2B5EF4-FFF2-40B4-BE49-F238E27FC236}">
                  <a16:creationId xmlns:a16="http://schemas.microsoft.com/office/drawing/2014/main" id="{CD40712F-D09C-40F7-95E9-365F673DBCA4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14;p2">
              <a:extLst>
                <a:ext uri="{FF2B5EF4-FFF2-40B4-BE49-F238E27FC236}">
                  <a16:creationId xmlns:a16="http://schemas.microsoft.com/office/drawing/2014/main" id="{026EEC4A-026E-4B0B-AD2B-F3AE69142EC5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15;p2">
              <a:extLst>
                <a:ext uri="{FF2B5EF4-FFF2-40B4-BE49-F238E27FC236}">
                  <a16:creationId xmlns:a16="http://schemas.microsoft.com/office/drawing/2014/main" id="{5EC38D52-4917-42AB-9829-382C37FA4F7C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16;p2">
              <a:extLst>
                <a:ext uri="{FF2B5EF4-FFF2-40B4-BE49-F238E27FC236}">
                  <a16:creationId xmlns:a16="http://schemas.microsoft.com/office/drawing/2014/main" id="{4AC876E8-B7C3-4CF4-A2D9-7B1057CCC953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17;p2">
              <a:extLst>
                <a:ext uri="{FF2B5EF4-FFF2-40B4-BE49-F238E27FC236}">
                  <a16:creationId xmlns:a16="http://schemas.microsoft.com/office/drawing/2014/main" id="{3EDAB265-6181-4E21-B175-F39B35783335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18;p2">
              <a:extLst>
                <a:ext uri="{FF2B5EF4-FFF2-40B4-BE49-F238E27FC236}">
                  <a16:creationId xmlns:a16="http://schemas.microsoft.com/office/drawing/2014/main" id="{CD389E08-7829-4983-8386-83ACA256CDEC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19;p2">
              <a:extLst>
                <a:ext uri="{FF2B5EF4-FFF2-40B4-BE49-F238E27FC236}">
                  <a16:creationId xmlns:a16="http://schemas.microsoft.com/office/drawing/2014/main" id="{E78B2E62-ACC3-4D48-9C14-5D54195A2697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334D134E-3A6B-42A6-B64B-76CF2D9B6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64" name="Slide Number Placeholder 63">
            <a:extLst>
              <a:ext uri="{FF2B5EF4-FFF2-40B4-BE49-F238E27FC236}">
                <a16:creationId xmlns:a16="http://schemas.microsoft.com/office/drawing/2014/main" id="{50A4CCD0-BF2A-61DE-958F-1C425D9C7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3416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D27BFC7-E5AB-5397-6BA9-C7DC6CC4EE45}"/>
              </a:ext>
            </a:extLst>
          </p:cNvPr>
          <p:cNvGrpSpPr/>
          <p:nvPr/>
        </p:nvGrpSpPr>
        <p:grpSpPr>
          <a:xfrm>
            <a:off x="8009088" y="1087814"/>
            <a:ext cx="3276998" cy="5793619"/>
            <a:chOff x="8009088" y="1087814"/>
            <a:chExt cx="3276998" cy="5793619"/>
          </a:xfrm>
        </p:grpSpPr>
        <p:sp>
          <p:nvSpPr>
            <p:cNvPr id="79" name="Rectangle: Top Corners Rounded 78">
              <a:extLst>
                <a:ext uri="{FF2B5EF4-FFF2-40B4-BE49-F238E27FC236}">
                  <a16:creationId xmlns:a16="http://schemas.microsoft.com/office/drawing/2014/main" id="{003901E3-543D-3197-2A95-CB74AA388198}"/>
                </a:ext>
              </a:extLst>
            </p:cNvPr>
            <p:cNvSpPr/>
            <p:nvPr/>
          </p:nvSpPr>
          <p:spPr>
            <a:xfrm>
              <a:off x="8054768" y="1087814"/>
              <a:ext cx="3203720" cy="577890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2"/>
                </a:solidFill>
              </a:endParaRPr>
            </a:p>
          </p:txBody>
        </p:sp>
        <p:grpSp>
          <p:nvGrpSpPr>
            <p:cNvPr id="86" name="Graphic 10">
              <a:extLst>
                <a:ext uri="{FF2B5EF4-FFF2-40B4-BE49-F238E27FC236}">
                  <a16:creationId xmlns:a16="http://schemas.microsoft.com/office/drawing/2014/main" id="{52FA01FA-4E04-4B34-0D56-F5AB8F2FBF7A}"/>
                </a:ext>
              </a:extLst>
            </p:cNvPr>
            <p:cNvGrpSpPr/>
            <p:nvPr/>
          </p:nvGrpSpPr>
          <p:grpSpPr>
            <a:xfrm>
              <a:off x="8009088" y="1410311"/>
              <a:ext cx="3276998" cy="5471122"/>
              <a:chOff x="9840717" y="1613461"/>
              <a:chExt cx="2351344" cy="3925694"/>
            </a:xfrm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D763E4B1-A689-7A22-DA3F-BE1163C33BEC}"/>
                  </a:ext>
                </a:extLst>
              </p:cNvPr>
              <p:cNvSpPr/>
              <p:nvPr/>
            </p:nvSpPr>
            <p:spPr>
              <a:xfrm>
                <a:off x="10190941" y="4847546"/>
                <a:ext cx="1745116" cy="691609"/>
              </a:xfrm>
              <a:custGeom>
                <a:avLst/>
                <a:gdLst>
                  <a:gd name="connsiteX0" fmla="*/ 0 w 1745116"/>
                  <a:gd name="connsiteY0" fmla="*/ 691610 h 691609"/>
                  <a:gd name="connsiteX1" fmla="*/ 79718 w 1745116"/>
                  <a:gd name="connsiteY1" fmla="*/ 0 h 691609"/>
                  <a:gd name="connsiteX2" fmla="*/ 1652679 w 1745116"/>
                  <a:gd name="connsiteY2" fmla="*/ 0 h 691609"/>
                  <a:gd name="connsiteX3" fmla="*/ 1745117 w 1745116"/>
                  <a:gd name="connsiteY3" fmla="*/ 691610 h 691609"/>
                  <a:gd name="connsiteX4" fmla="*/ 0 w 1745116"/>
                  <a:gd name="connsiteY4" fmla="*/ 691610 h 691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5116" h="691609">
                    <a:moveTo>
                      <a:pt x="0" y="691610"/>
                    </a:moveTo>
                    <a:cubicBezTo>
                      <a:pt x="18796" y="458095"/>
                      <a:pt x="45446" y="227052"/>
                      <a:pt x="79718" y="0"/>
                    </a:cubicBezTo>
                    <a:cubicBezTo>
                      <a:pt x="492598" y="106934"/>
                      <a:pt x="1321809" y="52450"/>
                      <a:pt x="1652679" y="0"/>
                    </a:cubicBezTo>
                    <a:cubicBezTo>
                      <a:pt x="1695370" y="228622"/>
                      <a:pt x="1725496" y="459691"/>
                      <a:pt x="1745117" y="691610"/>
                    </a:cubicBezTo>
                    <a:lnTo>
                      <a:pt x="0" y="691610"/>
                    </a:lnTo>
                    <a:close/>
                  </a:path>
                </a:pathLst>
              </a:custGeom>
              <a:solidFill>
                <a:srgbClr val="1D3F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96D46620-E067-DB7E-6B71-17DA8E902E70}"/>
                  </a:ext>
                </a:extLst>
              </p:cNvPr>
              <p:cNvSpPr/>
              <p:nvPr/>
            </p:nvSpPr>
            <p:spPr>
              <a:xfrm>
                <a:off x="10899570" y="2663207"/>
                <a:ext cx="258722" cy="306924"/>
              </a:xfrm>
              <a:custGeom>
                <a:avLst/>
                <a:gdLst>
                  <a:gd name="connsiteX0" fmla="*/ 0 w 258722"/>
                  <a:gd name="connsiteY0" fmla="*/ 0 h 306924"/>
                  <a:gd name="connsiteX1" fmla="*/ 258723 w 258722"/>
                  <a:gd name="connsiteY1" fmla="*/ 0 h 306924"/>
                  <a:gd name="connsiteX2" fmla="*/ 258723 w 258722"/>
                  <a:gd name="connsiteY2" fmla="*/ 306924 h 306924"/>
                  <a:gd name="connsiteX3" fmla="*/ 0 w 258722"/>
                  <a:gd name="connsiteY3" fmla="*/ 306924 h 306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722" h="306924">
                    <a:moveTo>
                      <a:pt x="0" y="0"/>
                    </a:moveTo>
                    <a:lnTo>
                      <a:pt x="258723" y="0"/>
                    </a:lnTo>
                    <a:lnTo>
                      <a:pt x="258723" y="306924"/>
                    </a:lnTo>
                    <a:lnTo>
                      <a:pt x="0" y="306924"/>
                    </a:ln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22C3EF9E-248E-AD07-AD23-4C43D4743562}"/>
                  </a:ext>
                </a:extLst>
              </p:cNvPr>
              <p:cNvSpPr/>
              <p:nvPr/>
            </p:nvSpPr>
            <p:spPr>
              <a:xfrm>
                <a:off x="10918144" y="4915341"/>
                <a:ext cx="118419" cy="469395"/>
              </a:xfrm>
              <a:custGeom>
                <a:avLst/>
                <a:gdLst>
                  <a:gd name="connsiteX0" fmla="*/ 100153 w 118419"/>
                  <a:gd name="connsiteY0" fmla="*/ 468756 h 469395"/>
                  <a:gd name="connsiteX1" fmla="*/ 46262 w 118419"/>
                  <a:gd name="connsiteY1" fmla="*/ 645 h 469395"/>
                  <a:gd name="connsiteX2" fmla="*/ 84035 w 118419"/>
                  <a:gd name="connsiteY2" fmla="*/ 430133 h 469395"/>
                  <a:gd name="connsiteX3" fmla="*/ 84035 w 118419"/>
                  <a:gd name="connsiteY3" fmla="*/ 169376 h 469395"/>
                  <a:gd name="connsiteX4" fmla="*/ 100153 w 118419"/>
                  <a:gd name="connsiteY4" fmla="*/ 153257 h 469395"/>
                  <a:gd name="connsiteX5" fmla="*/ 116273 w 118419"/>
                  <a:gd name="connsiteY5" fmla="*/ 169376 h 469395"/>
                  <a:gd name="connsiteX6" fmla="*/ 100153 w 118419"/>
                  <a:gd name="connsiteY6" fmla="*/ 468756 h 46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19" h="469395">
                    <a:moveTo>
                      <a:pt x="100153" y="468756"/>
                    </a:moveTo>
                    <a:cubicBezTo>
                      <a:pt x="-60132" y="451478"/>
                      <a:pt x="11733" y="-19774"/>
                      <a:pt x="46262" y="645"/>
                    </a:cubicBezTo>
                    <a:cubicBezTo>
                      <a:pt x="87692" y="5589"/>
                      <a:pt x="-30084" y="341068"/>
                      <a:pt x="84035" y="430133"/>
                    </a:cubicBezTo>
                    <a:lnTo>
                      <a:pt x="84035" y="169376"/>
                    </a:lnTo>
                    <a:cubicBezTo>
                      <a:pt x="84035" y="160467"/>
                      <a:pt x="91245" y="153257"/>
                      <a:pt x="100153" y="153257"/>
                    </a:cubicBezTo>
                    <a:cubicBezTo>
                      <a:pt x="109062" y="153257"/>
                      <a:pt x="116273" y="160467"/>
                      <a:pt x="116273" y="169376"/>
                    </a:cubicBezTo>
                    <a:cubicBezTo>
                      <a:pt x="109089" y="177899"/>
                      <a:pt x="133936" y="485235"/>
                      <a:pt x="100153" y="468756"/>
                    </a:cubicBezTo>
                    <a:close/>
                  </a:path>
                </a:pathLst>
              </a:custGeom>
              <a:solidFill>
                <a:srgbClr val="103663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1321415-A171-D034-E2B9-4DF26BFC7045}"/>
                  </a:ext>
                </a:extLst>
              </p:cNvPr>
              <p:cNvSpPr/>
              <p:nvPr/>
            </p:nvSpPr>
            <p:spPr>
              <a:xfrm>
                <a:off x="10899544" y="2663208"/>
                <a:ext cx="258722" cy="160537"/>
              </a:xfrm>
              <a:custGeom>
                <a:avLst/>
                <a:gdLst>
                  <a:gd name="connsiteX0" fmla="*/ 258723 w 258722"/>
                  <a:gd name="connsiteY0" fmla="*/ 0 h 160537"/>
                  <a:gd name="connsiteX1" fmla="*/ 258723 w 258722"/>
                  <a:gd name="connsiteY1" fmla="*/ 137833 h 160537"/>
                  <a:gd name="connsiteX2" fmla="*/ 0 w 258722"/>
                  <a:gd name="connsiteY2" fmla="*/ 137833 h 160537"/>
                  <a:gd name="connsiteX3" fmla="*/ 0 w 258722"/>
                  <a:gd name="connsiteY3" fmla="*/ 0 h 160537"/>
                  <a:gd name="connsiteX4" fmla="*/ 258723 w 258722"/>
                  <a:gd name="connsiteY4" fmla="*/ 0 h 16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722" h="160537">
                    <a:moveTo>
                      <a:pt x="258723" y="0"/>
                    </a:moveTo>
                    <a:lnTo>
                      <a:pt x="258723" y="137833"/>
                    </a:lnTo>
                    <a:cubicBezTo>
                      <a:pt x="112883" y="188918"/>
                      <a:pt x="0" y="137833"/>
                      <a:pt x="0" y="137833"/>
                    </a:cubicBezTo>
                    <a:lnTo>
                      <a:pt x="0" y="0"/>
                    </a:lnTo>
                    <a:lnTo>
                      <a:pt x="258723" y="0"/>
                    </a:ln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DE204CD-F428-DC24-2A9A-47FA16A4637A}"/>
                  </a:ext>
                </a:extLst>
              </p:cNvPr>
              <p:cNvSpPr/>
              <p:nvPr/>
            </p:nvSpPr>
            <p:spPr>
              <a:xfrm>
                <a:off x="9918329" y="2907430"/>
                <a:ext cx="1399560" cy="1660063"/>
              </a:xfrm>
              <a:custGeom>
                <a:avLst/>
                <a:gdLst>
                  <a:gd name="connsiteX0" fmla="*/ 1072881 w 1399560"/>
                  <a:gd name="connsiteY0" fmla="*/ 538125 h 1660063"/>
                  <a:gd name="connsiteX1" fmla="*/ 467581 w 1399560"/>
                  <a:gd name="connsiteY1" fmla="*/ 1151201 h 1660063"/>
                  <a:gd name="connsiteX2" fmla="*/ 1290302 w 1399560"/>
                  <a:gd name="connsiteY2" fmla="*/ 1349441 h 1660063"/>
                  <a:gd name="connsiteX3" fmla="*/ 1328669 w 1399560"/>
                  <a:gd name="connsiteY3" fmla="*/ 1554683 h 1660063"/>
                  <a:gd name="connsiteX4" fmla="*/ 1169927 w 1399560"/>
                  <a:gd name="connsiteY4" fmla="*/ 1599975 h 1660063"/>
                  <a:gd name="connsiteX5" fmla="*/ 12164 w 1399560"/>
                  <a:gd name="connsiteY5" fmla="*/ 939290 h 1660063"/>
                  <a:gd name="connsiteX6" fmla="*/ 914759 w 1399560"/>
                  <a:gd name="connsiteY6" fmla="*/ 14757 h 1660063"/>
                  <a:gd name="connsiteX7" fmla="*/ 1072881 w 1399560"/>
                  <a:gd name="connsiteY7" fmla="*/ 538125 h 1660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9560" h="1660063">
                    <a:moveTo>
                      <a:pt x="1072881" y="538125"/>
                    </a:moveTo>
                    <a:cubicBezTo>
                      <a:pt x="799996" y="633807"/>
                      <a:pt x="488592" y="832278"/>
                      <a:pt x="467581" y="1151201"/>
                    </a:cubicBezTo>
                    <a:cubicBezTo>
                      <a:pt x="513079" y="1345192"/>
                      <a:pt x="1115855" y="1347870"/>
                      <a:pt x="1290302" y="1349441"/>
                    </a:cubicBezTo>
                    <a:cubicBezTo>
                      <a:pt x="1411038" y="1341819"/>
                      <a:pt x="1442941" y="1518970"/>
                      <a:pt x="1328669" y="1554683"/>
                    </a:cubicBezTo>
                    <a:cubicBezTo>
                      <a:pt x="1277300" y="1571600"/>
                      <a:pt x="1222429" y="1587307"/>
                      <a:pt x="1169927" y="1599975"/>
                    </a:cubicBezTo>
                    <a:cubicBezTo>
                      <a:pt x="638681" y="1743267"/>
                      <a:pt x="-104143" y="1669909"/>
                      <a:pt x="12164" y="939290"/>
                    </a:cubicBezTo>
                    <a:cubicBezTo>
                      <a:pt x="80656" y="477899"/>
                      <a:pt x="487176" y="139098"/>
                      <a:pt x="914759" y="14757"/>
                    </a:cubicBezTo>
                    <a:cubicBezTo>
                      <a:pt x="1267721" y="-94340"/>
                      <a:pt x="1426488" y="433792"/>
                      <a:pt x="1072881" y="538125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A8DCE32B-8D73-84BD-A399-6D25E7AF6938}"/>
                  </a:ext>
                </a:extLst>
              </p:cNvPr>
              <p:cNvSpPr/>
              <p:nvPr/>
            </p:nvSpPr>
            <p:spPr>
              <a:xfrm>
                <a:off x="10265877" y="2886663"/>
                <a:ext cx="1583407" cy="2045525"/>
              </a:xfrm>
              <a:custGeom>
                <a:avLst/>
                <a:gdLst>
                  <a:gd name="connsiteX0" fmla="*/ 1582687 w 1583407"/>
                  <a:gd name="connsiteY0" fmla="*/ 1729479 h 2045525"/>
                  <a:gd name="connsiteX1" fmla="*/ 1326719 w 1583407"/>
                  <a:gd name="connsiteY1" fmla="*/ 949113 h 2045525"/>
                  <a:gd name="connsiteX2" fmla="*/ 1237706 w 1583407"/>
                  <a:gd name="connsiteY2" fmla="*/ 120675 h 2045525"/>
                  <a:gd name="connsiteX3" fmla="*/ 905986 w 1583407"/>
                  <a:gd name="connsiteY3" fmla="*/ 867 h 2045525"/>
                  <a:gd name="connsiteX4" fmla="*/ 620097 w 1583407"/>
                  <a:gd name="connsiteY4" fmla="*/ 867 h 2045525"/>
                  <a:gd name="connsiteX5" fmla="*/ 288867 w 1583407"/>
                  <a:gd name="connsiteY5" fmla="*/ 120753 h 2045525"/>
                  <a:gd name="connsiteX6" fmla="*/ 142769 w 1583407"/>
                  <a:gd name="connsiteY6" fmla="*/ 1028471 h 2045525"/>
                  <a:gd name="connsiteX7" fmla="*/ 4756 w 1583407"/>
                  <a:gd name="connsiteY7" fmla="*/ 1960882 h 2045525"/>
                  <a:gd name="connsiteX8" fmla="*/ 1577717 w 1583407"/>
                  <a:gd name="connsiteY8" fmla="*/ 1960882 h 2045525"/>
                  <a:gd name="connsiteX9" fmla="*/ 1582687 w 1583407"/>
                  <a:gd name="connsiteY9" fmla="*/ 1729479 h 204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3407" h="2045525">
                    <a:moveTo>
                      <a:pt x="1582687" y="1729479"/>
                    </a:moveTo>
                    <a:cubicBezTo>
                      <a:pt x="1596205" y="1452861"/>
                      <a:pt x="1416016" y="1209381"/>
                      <a:pt x="1326719" y="949113"/>
                    </a:cubicBezTo>
                    <a:cubicBezTo>
                      <a:pt x="1235775" y="686837"/>
                      <a:pt x="1240255" y="406331"/>
                      <a:pt x="1237706" y="120675"/>
                    </a:cubicBezTo>
                    <a:cubicBezTo>
                      <a:pt x="1149465" y="68277"/>
                      <a:pt x="892082" y="-9047"/>
                      <a:pt x="905986" y="867"/>
                    </a:cubicBezTo>
                    <a:cubicBezTo>
                      <a:pt x="854462" y="34855"/>
                      <a:pt x="691087" y="57926"/>
                      <a:pt x="620097" y="867"/>
                    </a:cubicBezTo>
                    <a:cubicBezTo>
                      <a:pt x="497508" y="32100"/>
                      <a:pt x="394565" y="69332"/>
                      <a:pt x="288867" y="120753"/>
                    </a:cubicBezTo>
                    <a:cubicBezTo>
                      <a:pt x="292652" y="337505"/>
                      <a:pt x="249858" y="783549"/>
                      <a:pt x="142769" y="1028471"/>
                    </a:cubicBezTo>
                    <a:cubicBezTo>
                      <a:pt x="16626" y="1334005"/>
                      <a:pt x="-13139" y="1630372"/>
                      <a:pt x="4756" y="1960882"/>
                    </a:cubicBezTo>
                    <a:cubicBezTo>
                      <a:pt x="505567" y="2074614"/>
                      <a:pt x="1066915" y="2072863"/>
                      <a:pt x="1577717" y="1960882"/>
                    </a:cubicBezTo>
                    <a:cubicBezTo>
                      <a:pt x="1580112" y="1921821"/>
                      <a:pt x="1584592" y="1843030"/>
                      <a:pt x="1582687" y="172947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2769F925-0192-A2A2-6982-503D82FA9C2E}"/>
                  </a:ext>
                </a:extLst>
              </p:cNvPr>
              <p:cNvSpPr/>
              <p:nvPr/>
            </p:nvSpPr>
            <p:spPr>
              <a:xfrm>
                <a:off x="10074274" y="2927106"/>
                <a:ext cx="676598" cy="2612049"/>
              </a:xfrm>
              <a:custGeom>
                <a:avLst/>
                <a:gdLst>
                  <a:gd name="connsiteX0" fmla="*/ 676598 w 676598"/>
                  <a:gd name="connsiteY0" fmla="*/ 0 h 2612049"/>
                  <a:gd name="connsiteX1" fmla="*/ 536808 w 676598"/>
                  <a:gd name="connsiteY1" fmla="*/ 2612049 h 2612049"/>
                  <a:gd name="connsiteX2" fmla="*/ 0 w 676598"/>
                  <a:gd name="connsiteY2" fmla="*/ 2612049 h 2612049"/>
                  <a:gd name="connsiteX3" fmla="*/ 351573 w 676598"/>
                  <a:gd name="connsiteY3" fmla="*/ 153848 h 2612049"/>
                  <a:gd name="connsiteX4" fmla="*/ 676367 w 676598"/>
                  <a:gd name="connsiteY4" fmla="*/ 51 h 2612049"/>
                  <a:gd name="connsiteX5" fmla="*/ 676598 w 676598"/>
                  <a:gd name="connsiteY5" fmla="*/ 0 h 2612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598" h="2612049">
                    <a:moveTo>
                      <a:pt x="676598" y="0"/>
                    </a:moveTo>
                    <a:cubicBezTo>
                      <a:pt x="577852" y="860212"/>
                      <a:pt x="542936" y="1750653"/>
                      <a:pt x="536808" y="2612049"/>
                    </a:cubicBezTo>
                    <a:lnTo>
                      <a:pt x="0" y="2612049"/>
                    </a:lnTo>
                    <a:cubicBezTo>
                      <a:pt x="29817" y="1879783"/>
                      <a:pt x="221361" y="567346"/>
                      <a:pt x="351573" y="153848"/>
                    </a:cubicBezTo>
                    <a:cubicBezTo>
                      <a:pt x="488761" y="56802"/>
                      <a:pt x="574016" y="24538"/>
                      <a:pt x="676367" y="51"/>
                    </a:cubicBezTo>
                    <a:cubicBezTo>
                      <a:pt x="676520" y="0"/>
                      <a:pt x="676598" y="0"/>
                      <a:pt x="6765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A1C64BC1-0D30-DD33-40D5-3D6F78CB7C2C}"/>
                  </a:ext>
                </a:extLst>
              </p:cNvPr>
              <p:cNvSpPr/>
              <p:nvPr/>
            </p:nvSpPr>
            <p:spPr>
              <a:xfrm>
                <a:off x="10288091" y="3272061"/>
                <a:ext cx="258843" cy="888587"/>
              </a:xfrm>
              <a:custGeom>
                <a:avLst/>
                <a:gdLst>
                  <a:gd name="connsiteX0" fmla="*/ 258671 w 258843"/>
                  <a:gd name="connsiteY0" fmla="*/ 0 h 888587"/>
                  <a:gd name="connsiteX1" fmla="*/ 230502 w 258843"/>
                  <a:gd name="connsiteY1" fmla="*/ 387904 h 888587"/>
                  <a:gd name="connsiteX2" fmla="*/ 230502 w 258843"/>
                  <a:gd name="connsiteY2" fmla="*/ 818628 h 888587"/>
                  <a:gd name="connsiteX3" fmla="*/ 197724 w 258843"/>
                  <a:gd name="connsiteY3" fmla="*/ 888587 h 888587"/>
                  <a:gd name="connsiteX4" fmla="*/ 0 w 258843"/>
                  <a:gd name="connsiteY4" fmla="*/ 657209 h 888587"/>
                  <a:gd name="connsiteX5" fmla="*/ 258671 w 258843"/>
                  <a:gd name="connsiteY5" fmla="*/ 0 h 88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8843" h="888587">
                    <a:moveTo>
                      <a:pt x="258671" y="0"/>
                    </a:moveTo>
                    <a:cubicBezTo>
                      <a:pt x="258671" y="0"/>
                      <a:pt x="262816" y="243557"/>
                      <a:pt x="230502" y="387904"/>
                    </a:cubicBezTo>
                    <a:cubicBezTo>
                      <a:pt x="198188" y="532251"/>
                      <a:pt x="176713" y="706338"/>
                      <a:pt x="230502" y="818628"/>
                    </a:cubicBezTo>
                    <a:lnTo>
                      <a:pt x="197724" y="888587"/>
                    </a:lnTo>
                    <a:lnTo>
                      <a:pt x="0" y="657209"/>
                    </a:lnTo>
                    <a:lnTo>
                      <a:pt x="258671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4941674C-5F3B-DA31-4F80-B12568FCD7C1}"/>
                  </a:ext>
                </a:extLst>
              </p:cNvPr>
              <p:cNvSpPr/>
              <p:nvPr/>
            </p:nvSpPr>
            <p:spPr>
              <a:xfrm>
                <a:off x="10520102" y="2927106"/>
                <a:ext cx="230770" cy="2612049"/>
              </a:xfrm>
              <a:custGeom>
                <a:avLst/>
                <a:gdLst>
                  <a:gd name="connsiteX0" fmla="*/ 230770 w 230770"/>
                  <a:gd name="connsiteY0" fmla="*/ 0 h 2612049"/>
                  <a:gd name="connsiteX1" fmla="*/ 90980 w 230770"/>
                  <a:gd name="connsiteY1" fmla="*/ 2612049 h 2612049"/>
                  <a:gd name="connsiteX2" fmla="*/ 1658 w 230770"/>
                  <a:gd name="connsiteY2" fmla="*/ 2612049 h 2612049"/>
                  <a:gd name="connsiteX3" fmla="*/ 173170 w 230770"/>
                  <a:gd name="connsiteY3" fmla="*/ 14986 h 2612049"/>
                  <a:gd name="connsiteX4" fmla="*/ 230539 w 230770"/>
                  <a:gd name="connsiteY4" fmla="*/ 51 h 2612049"/>
                  <a:gd name="connsiteX5" fmla="*/ 230770 w 230770"/>
                  <a:gd name="connsiteY5" fmla="*/ 0 h 2612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0770" h="2612049">
                    <a:moveTo>
                      <a:pt x="230770" y="0"/>
                    </a:moveTo>
                    <a:cubicBezTo>
                      <a:pt x="132024" y="860212"/>
                      <a:pt x="97108" y="1750653"/>
                      <a:pt x="90980" y="2612049"/>
                    </a:cubicBezTo>
                    <a:lnTo>
                      <a:pt x="1658" y="2612049"/>
                    </a:lnTo>
                    <a:cubicBezTo>
                      <a:pt x="-11216" y="1745632"/>
                      <a:pt x="51328" y="864306"/>
                      <a:pt x="173170" y="14986"/>
                    </a:cubicBezTo>
                    <a:cubicBezTo>
                      <a:pt x="189057" y="9475"/>
                      <a:pt x="230847" y="-644"/>
                      <a:pt x="230539" y="51"/>
                    </a:cubicBezTo>
                    <a:cubicBezTo>
                      <a:pt x="230692" y="0"/>
                      <a:pt x="230770" y="0"/>
                      <a:pt x="230770" y="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B312F2FF-5B92-9500-407A-980667F87583}"/>
                  </a:ext>
                </a:extLst>
              </p:cNvPr>
              <p:cNvSpPr/>
              <p:nvPr/>
            </p:nvSpPr>
            <p:spPr>
              <a:xfrm>
                <a:off x="10485609" y="4069366"/>
                <a:ext cx="313618" cy="198834"/>
              </a:xfrm>
              <a:custGeom>
                <a:avLst/>
                <a:gdLst>
                  <a:gd name="connsiteX0" fmla="*/ 313618 w 313618"/>
                  <a:gd name="connsiteY0" fmla="*/ 41278 h 198834"/>
                  <a:gd name="connsiteX1" fmla="*/ 0 w 313618"/>
                  <a:gd name="connsiteY1" fmla="*/ 41278 h 198834"/>
                  <a:gd name="connsiteX2" fmla="*/ 207766 w 313618"/>
                  <a:gd name="connsiteY2" fmla="*/ 198834 h 198834"/>
                  <a:gd name="connsiteX3" fmla="*/ 313618 w 313618"/>
                  <a:gd name="connsiteY3" fmla="*/ 41278 h 198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618" h="198834">
                    <a:moveTo>
                      <a:pt x="313618" y="41278"/>
                    </a:moveTo>
                    <a:cubicBezTo>
                      <a:pt x="313618" y="41278"/>
                      <a:pt x="122075" y="-51597"/>
                      <a:pt x="0" y="41278"/>
                    </a:cubicBezTo>
                    <a:cubicBezTo>
                      <a:pt x="0" y="41278"/>
                      <a:pt x="75237" y="197161"/>
                      <a:pt x="207766" y="198834"/>
                    </a:cubicBezTo>
                    <a:lnTo>
                      <a:pt x="313618" y="41278"/>
                    </a:ln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8955C26-0AEF-59D1-C714-D3BFCF4F5535}"/>
                  </a:ext>
                </a:extLst>
              </p:cNvPr>
              <p:cNvSpPr/>
              <p:nvPr/>
            </p:nvSpPr>
            <p:spPr>
              <a:xfrm>
                <a:off x="11269438" y="2925226"/>
                <a:ext cx="769537" cy="2613929"/>
              </a:xfrm>
              <a:custGeom>
                <a:avLst/>
                <a:gdLst>
                  <a:gd name="connsiteX0" fmla="*/ 769537 w 769537"/>
                  <a:gd name="connsiteY0" fmla="*/ 2613929 h 2613929"/>
                  <a:gd name="connsiteX1" fmla="*/ 7428 w 769537"/>
                  <a:gd name="connsiteY1" fmla="*/ 2613929 h 2613929"/>
                  <a:gd name="connsiteX2" fmla="*/ 37503 w 769537"/>
                  <a:gd name="connsiteY2" fmla="*/ 0 h 2613929"/>
                  <a:gd name="connsiteX3" fmla="*/ 344942 w 769537"/>
                  <a:gd name="connsiteY3" fmla="*/ 134717 h 2613929"/>
                  <a:gd name="connsiteX4" fmla="*/ 448194 w 769537"/>
                  <a:gd name="connsiteY4" fmla="*/ 264645 h 2613929"/>
                  <a:gd name="connsiteX5" fmla="*/ 448271 w 769537"/>
                  <a:gd name="connsiteY5" fmla="*/ 264645 h 2613929"/>
                  <a:gd name="connsiteX6" fmla="*/ 769537 w 769537"/>
                  <a:gd name="connsiteY6" fmla="*/ 2613929 h 261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9537" h="2613929">
                    <a:moveTo>
                      <a:pt x="769537" y="2613929"/>
                    </a:moveTo>
                    <a:lnTo>
                      <a:pt x="7428" y="2613929"/>
                    </a:lnTo>
                    <a:cubicBezTo>
                      <a:pt x="4081" y="1816621"/>
                      <a:pt x="-18835" y="746171"/>
                      <a:pt x="37503" y="0"/>
                    </a:cubicBezTo>
                    <a:cubicBezTo>
                      <a:pt x="138154" y="31928"/>
                      <a:pt x="224438" y="68105"/>
                      <a:pt x="344942" y="134717"/>
                    </a:cubicBezTo>
                    <a:cubicBezTo>
                      <a:pt x="399684" y="162423"/>
                      <a:pt x="416883" y="181606"/>
                      <a:pt x="448194" y="264645"/>
                    </a:cubicBezTo>
                    <a:lnTo>
                      <a:pt x="448271" y="264645"/>
                    </a:lnTo>
                    <a:cubicBezTo>
                      <a:pt x="591176" y="661844"/>
                      <a:pt x="702386" y="1931409"/>
                      <a:pt x="769537" y="2613929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CE615EC3-2BAD-1541-F0CB-04438F8A7487}"/>
                  </a:ext>
                </a:extLst>
              </p:cNvPr>
              <p:cNvSpPr/>
              <p:nvPr/>
            </p:nvSpPr>
            <p:spPr>
              <a:xfrm>
                <a:off x="11482294" y="3246286"/>
                <a:ext cx="326693" cy="823056"/>
              </a:xfrm>
              <a:custGeom>
                <a:avLst/>
                <a:gdLst>
                  <a:gd name="connsiteX0" fmla="*/ 13024 w 326693"/>
                  <a:gd name="connsiteY0" fmla="*/ 0 h 823056"/>
                  <a:gd name="connsiteX1" fmla="*/ 13024 w 326693"/>
                  <a:gd name="connsiteY1" fmla="*/ 443830 h 823056"/>
                  <a:gd name="connsiteX2" fmla="*/ 38025 w 326693"/>
                  <a:gd name="connsiteY2" fmla="*/ 786622 h 823056"/>
                  <a:gd name="connsiteX3" fmla="*/ 326694 w 326693"/>
                  <a:gd name="connsiteY3" fmla="*/ 823057 h 823056"/>
                  <a:gd name="connsiteX4" fmla="*/ 13024 w 326693"/>
                  <a:gd name="connsiteY4" fmla="*/ 0 h 82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693" h="823056">
                    <a:moveTo>
                      <a:pt x="13024" y="0"/>
                    </a:moveTo>
                    <a:cubicBezTo>
                      <a:pt x="13024" y="0"/>
                      <a:pt x="-16279" y="290883"/>
                      <a:pt x="13024" y="443830"/>
                    </a:cubicBezTo>
                    <a:cubicBezTo>
                      <a:pt x="42325" y="596777"/>
                      <a:pt x="87565" y="694236"/>
                      <a:pt x="38025" y="786622"/>
                    </a:cubicBezTo>
                    <a:lnTo>
                      <a:pt x="326694" y="823057"/>
                    </a:lnTo>
                    <a:lnTo>
                      <a:pt x="13024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8A3B2D3F-8BD5-962A-1E39-4269B9A7A6B9}"/>
                  </a:ext>
                </a:extLst>
              </p:cNvPr>
              <p:cNvSpPr/>
              <p:nvPr/>
            </p:nvSpPr>
            <p:spPr>
              <a:xfrm>
                <a:off x="11269438" y="2925226"/>
                <a:ext cx="128291" cy="2613929"/>
              </a:xfrm>
              <a:custGeom>
                <a:avLst/>
                <a:gdLst>
                  <a:gd name="connsiteX0" fmla="*/ 128292 w 128291"/>
                  <a:gd name="connsiteY0" fmla="*/ 34040 h 2613929"/>
                  <a:gd name="connsiteX1" fmla="*/ 81610 w 128291"/>
                  <a:gd name="connsiteY1" fmla="*/ 933107 h 2613929"/>
                  <a:gd name="connsiteX2" fmla="*/ 102029 w 128291"/>
                  <a:gd name="connsiteY2" fmla="*/ 2613929 h 2613929"/>
                  <a:gd name="connsiteX3" fmla="*/ 7428 w 128291"/>
                  <a:gd name="connsiteY3" fmla="*/ 2613929 h 2613929"/>
                  <a:gd name="connsiteX4" fmla="*/ 37503 w 128291"/>
                  <a:gd name="connsiteY4" fmla="*/ 0 h 2613929"/>
                  <a:gd name="connsiteX5" fmla="*/ 128292 w 128291"/>
                  <a:gd name="connsiteY5" fmla="*/ 34040 h 261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291" h="2613929">
                    <a:moveTo>
                      <a:pt x="128292" y="34040"/>
                    </a:moveTo>
                    <a:cubicBezTo>
                      <a:pt x="112302" y="305714"/>
                      <a:pt x="89309" y="648120"/>
                      <a:pt x="81610" y="933107"/>
                    </a:cubicBezTo>
                    <a:cubicBezTo>
                      <a:pt x="76718" y="1447514"/>
                      <a:pt x="92501" y="2121125"/>
                      <a:pt x="102029" y="2613929"/>
                    </a:cubicBezTo>
                    <a:lnTo>
                      <a:pt x="7428" y="2613929"/>
                    </a:lnTo>
                    <a:cubicBezTo>
                      <a:pt x="4081" y="1816621"/>
                      <a:pt x="-18835" y="746171"/>
                      <a:pt x="37503" y="0"/>
                    </a:cubicBezTo>
                    <a:cubicBezTo>
                      <a:pt x="45819" y="3553"/>
                      <a:pt x="108852" y="19981"/>
                      <a:pt x="128292" y="3404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8430A8D3-958A-3F31-9C2A-3088AC9D9A65}"/>
                  </a:ext>
                </a:extLst>
              </p:cNvPr>
              <p:cNvSpPr/>
              <p:nvPr/>
            </p:nvSpPr>
            <p:spPr>
              <a:xfrm>
                <a:off x="11270378" y="3073230"/>
                <a:ext cx="672296" cy="1583621"/>
              </a:xfrm>
              <a:custGeom>
                <a:avLst/>
                <a:gdLst>
                  <a:gd name="connsiteX0" fmla="*/ 672297 w 672296"/>
                  <a:gd name="connsiteY0" fmla="*/ 1504238 h 1583621"/>
                  <a:gd name="connsiteX1" fmla="*/ 180 w 672296"/>
                  <a:gd name="connsiteY1" fmla="*/ 1541059 h 1583621"/>
                  <a:gd name="connsiteX2" fmla="*/ 308 w 672296"/>
                  <a:gd name="connsiteY2" fmla="*/ 1154339 h 1583621"/>
                  <a:gd name="connsiteX3" fmla="*/ 253264 w 672296"/>
                  <a:gd name="connsiteY3" fmla="*/ 1131809 h 1583621"/>
                  <a:gd name="connsiteX4" fmla="*/ 322244 w 672296"/>
                  <a:gd name="connsiteY4" fmla="*/ 825837 h 1583621"/>
                  <a:gd name="connsiteX5" fmla="*/ 231866 w 672296"/>
                  <a:gd name="connsiteY5" fmla="*/ 0 h 1583621"/>
                  <a:gd name="connsiteX6" fmla="*/ 447279 w 672296"/>
                  <a:gd name="connsiteY6" fmla="*/ 116642 h 1583621"/>
                  <a:gd name="connsiteX7" fmla="*/ 447330 w 672296"/>
                  <a:gd name="connsiteY7" fmla="*/ 116642 h 1583621"/>
                  <a:gd name="connsiteX8" fmla="*/ 672297 w 672296"/>
                  <a:gd name="connsiteY8" fmla="*/ 1504238 h 158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2296" h="1583621">
                    <a:moveTo>
                      <a:pt x="672297" y="1504238"/>
                    </a:moveTo>
                    <a:cubicBezTo>
                      <a:pt x="481628" y="1626261"/>
                      <a:pt x="226896" y="1581536"/>
                      <a:pt x="180" y="1541059"/>
                    </a:cubicBezTo>
                    <a:cubicBezTo>
                      <a:pt x="-78" y="1409560"/>
                      <a:pt x="-78" y="1280018"/>
                      <a:pt x="308" y="1154339"/>
                    </a:cubicBezTo>
                    <a:cubicBezTo>
                      <a:pt x="106109" y="1158716"/>
                      <a:pt x="202177" y="1154339"/>
                      <a:pt x="253264" y="1131809"/>
                    </a:cubicBezTo>
                    <a:cubicBezTo>
                      <a:pt x="316039" y="1104104"/>
                      <a:pt x="356413" y="912920"/>
                      <a:pt x="322244" y="825837"/>
                    </a:cubicBezTo>
                    <a:cubicBezTo>
                      <a:pt x="186497" y="480136"/>
                      <a:pt x="231866" y="0"/>
                      <a:pt x="231866" y="0"/>
                    </a:cubicBezTo>
                    <a:cubicBezTo>
                      <a:pt x="307181" y="26083"/>
                      <a:pt x="379560" y="66071"/>
                      <a:pt x="447279" y="116642"/>
                    </a:cubicBezTo>
                    <a:lnTo>
                      <a:pt x="447330" y="116642"/>
                    </a:lnTo>
                    <a:cubicBezTo>
                      <a:pt x="525478" y="327626"/>
                      <a:pt x="597729" y="820276"/>
                      <a:pt x="672297" y="1504238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C5580FD-F256-9E10-54D4-F8A7F0EF59D1}"/>
                  </a:ext>
                </a:extLst>
              </p:cNvPr>
              <p:cNvSpPr/>
              <p:nvPr/>
            </p:nvSpPr>
            <p:spPr>
              <a:xfrm>
                <a:off x="10158034" y="3070680"/>
                <a:ext cx="484872" cy="1593635"/>
              </a:xfrm>
              <a:custGeom>
                <a:avLst/>
                <a:gdLst>
                  <a:gd name="connsiteX0" fmla="*/ 484873 w 484872"/>
                  <a:gd name="connsiteY0" fmla="*/ 1233851 h 1593635"/>
                  <a:gd name="connsiteX1" fmla="*/ 470453 w 484872"/>
                  <a:gd name="connsiteY1" fmla="*/ 1590187 h 1593635"/>
                  <a:gd name="connsiteX2" fmla="*/ 0 w 484872"/>
                  <a:gd name="connsiteY2" fmla="*/ 1517344 h 1593635"/>
                  <a:gd name="connsiteX3" fmla="*/ 247496 w 484872"/>
                  <a:gd name="connsiteY3" fmla="*/ 86644 h 1593635"/>
                  <a:gd name="connsiteX4" fmla="*/ 396710 w 484872"/>
                  <a:gd name="connsiteY4" fmla="*/ 0 h 1593635"/>
                  <a:gd name="connsiteX5" fmla="*/ 321523 w 484872"/>
                  <a:gd name="connsiteY5" fmla="*/ 699283 h 1593635"/>
                  <a:gd name="connsiteX6" fmla="*/ 484873 w 484872"/>
                  <a:gd name="connsiteY6" fmla="*/ 1233851 h 1593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872" h="1593635">
                    <a:moveTo>
                      <a:pt x="484873" y="1233851"/>
                    </a:moveTo>
                    <a:cubicBezTo>
                      <a:pt x="479234" y="1353763"/>
                      <a:pt x="474419" y="1472748"/>
                      <a:pt x="470453" y="1590187"/>
                    </a:cubicBezTo>
                    <a:cubicBezTo>
                      <a:pt x="277571" y="1603988"/>
                      <a:pt x="121122" y="1575691"/>
                      <a:pt x="0" y="1517344"/>
                    </a:cubicBezTo>
                    <a:cubicBezTo>
                      <a:pt x="88730" y="757320"/>
                      <a:pt x="201998" y="265984"/>
                      <a:pt x="247496" y="86644"/>
                    </a:cubicBezTo>
                    <a:cubicBezTo>
                      <a:pt x="294384" y="55823"/>
                      <a:pt x="344131" y="26830"/>
                      <a:pt x="396710" y="0"/>
                    </a:cubicBezTo>
                    <a:cubicBezTo>
                      <a:pt x="396710" y="0"/>
                      <a:pt x="401087" y="462652"/>
                      <a:pt x="321523" y="699283"/>
                    </a:cubicBezTo>
                    <a:cubicBezTo>
                      <a:pt x="213070" y="1022042"/>
                      <a:pt x="340449" y="1174603"/>
                      <a:pt x="484873" y="1233851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74A30641-0636-7AEB-DA84-C74DEC4663C2}"/>
                  </a:ext>
                </a:extLst>
              </p:cNvPr>
              <p:cNvSpPr/>
              <p:nvPr/>
            </p:nvSpPr>
            <p:spPr>
              <a:xfrm>
                <a:off x="10693381" y="3009913"/>
                <a:ext cx="1498680" cy="1583022"/>
              </a:xfrm>
              <a:custGeom>
                <a:avLst/>
                <a:gdLst>
                  <a:gd name="connsiteX0" fmla="*/ 1064212 w 1498680"/>
                  <a:gd name="connsiteY0" fmla="*/ 1576644 h 1583022"/>
                  <a:gd name="connsiteX1" fmla="*/ 391734 w 1498680"/>
                  <a:gd name="connsiteY1" fmla="*/ 1493733 h 1583022"/>
                  <a:gd name="connsiteX2" fmla="*/ 354 w 1498680"/>
                  <a:gd name="connsiteY2" fmla="*/ 1248373 h 1583022"/>
                  <a:gd name="connsiteX3" fmla="*/ 105872 w 1498680"/>
                  <a:gd name="connsiteY3" fmla="*/ 1100705 h 1583022"/>
                  <a:gd name="connsiteX4" fmla="*/ 830260 w 1498680"/>
                  <a:gd name="connsiteY4" fmla="*/ 1131809 h 1583022"/>
                  <a:gd name="connsiteX5" fmla="*/ 899215 w 1498680"/>
                  <a:gd name="connsiteY5" fmla="*/ 825837 h 1583022"/>
                  <a:gd name="connsiteX6" fmla="*/ 808863 w 1498680"/>
                  <a:gd name="connsiteY6" fmla="*/ 0 h 1583022"/>
                  <a:gd name="connsiteX7" fmla="*/ 1064212 w 1498680"/>
                  <a:gd name="connsiteY7" fmla="*/ 1576644 h 1583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8680" h="1583022">
                    <a:moveTo>
                      <a:pt x="1064212" y="1576644"/>
                    </a:moveTo>
                    <a:cubicBezTo>
                      <a:pt x="859639" y="1603139"/>
                      <a:pt x="532733" y="1541548"/>
                      <a:pt x="391734" y="1493733"/>
                    </a:cubicBezTo>
                    <a:cubicBezTo>
                      <a:pt x="105202" y="1399441"/>
                      <a:pt x="354" y="1248373"/>
                      <a:pt x="354" y="1248373"/>
                    </a:cubicBezTo>
                    <a:cubicBezTo>
                      <a:pt x="354" y="1248373"/>
                      <a:pt x="-11773" y="1131809"/>
                      <a:pt x="105872" y="1100705"/>
                    </a:cubicBezTo>
                    <a:cubicBezTo>
                      <a:pt x="105872" y="1100705"/>
                      <a:pt x="675201" y="1200275"/>
                      <a:pt x="830260" y="1131809"/>
                    </a:cubicBezTo>
                    <a:cubicBezTo>
                      <a:pt x="893009" y="1104104"/>
                      <a:pt x="933410" y="912920"/>
                      <a:pt x="899215" y="825837"/>
                    </a:cubicBezTo>
                    <a:cubicBezTo>
                      <a:pt x="763493" y="480161"/>
                      <a:pt x="808863" y="0"/>
                      <a:pt x="808863" y="0"/>
                    </a:cubicBezTo>
                    <a:cubicBezTo>
                      <a:pt x="1433628" y="216572"/>
                      <a:pt x="1860773" y="1390249"/>
                      <a:pt x="1064212" y="1576644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137613DE-C3AC-9BF8-FD25-98DBADB70009}"/>
                  </a:ext>
                </a:extLst>
              </p:cNvPr>
              <p:cNvSpPr/>
              <p:nvPr/>
            </p:nvSpPr>
            <p:spPr>
              <a:xfrm>
                <a:off x="9840717" y="3007390"/>
                <a:ext cx="1244475" cy="1593671"/>
              </a:xfrm>
              <a:custGeom>
                <a:avLst/>
                <a:gdLst>
                  <a:gd name="connsiteX0" fmla="*/ 1244476 w 1244475"/>
                  <a:gd name="connsiteY0" fmla="*/ 1496179 h 1593671"/>
                  <a:gd name="connsiteX1" fmla="*/ 714028 w 1244475"/>
                  <a:gd name="connsiteY1" fmla="*/ 0 h 1593671"/>
                  <a:gd name="connsiteX2" fmla="*/ 638841 w 1244475"/>
                  <a:gd name="connsiteY2" fmla="*/ 699308 h 1593671"/>
                  <a:gd name="connsiteX3" fmla="*/ 853019 w 1244475"/>
                  <a:gd name="connsiteY3" fmla="*/ 1250871 h 1593671"/>
                  <a:gd name="connsiteX4" fmla="*/ 1244476 w 1244475"/>
                  <a:gd name="connsiteY4" fmla="*/ 1496179 h 1593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4475" h="1593671">
                    <a:moveTo>
                      <a:pt x="1244476" y="1496179"/>
                    </a:moveTo>
                    <a:cubicBezTo>
                      <a:pt x="-261075" y="1978065"/>
                      <a:pt x="-353874" y="545151"/>
                      <a:pt x="714028" y="0"/>
                    </a:cubicBezTo>
                    <a:cubicBezTo>
                      <a:pt x="714028" y="0"/>
                      <a:pt x="718404" y="462704"/>
                      <a:pt x="638841" y="699308"/>
                    </a:cubicBezTo>
                    <a:cubicBezTo>
                      <a:pt x="517693" y="1059610"/>
                      <a:pt x="690648" y="1207871"/>
                      <a:pt x="853019" y="1250871"/>
                    </a:cubicBezTo>
                    <a:cubicBezTo>
                      <a:pt x="853019" y="1250897"/>
                      <a:pt x="1244476" y="1496179"/>
                      <a:pt x="1244476" y="1496179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3C8687DB-8064-A04D-EE25-072092E45C83}"/>
                  </a:ext>
                </a:extLst>
              </p:cNvPr>
              <p:cNvSpPr/>
              <p:nvPr/>
            </p:nvSpPr>
            <p:spPr>
              <a:xfrm>
                <a:off x="10689985" y="4252289"/>
                <a:ext cx="394442" cy="257032"/>
              </a:xfrm>
              <a:custGeom>
                <a:avLst/>
                <a:gdLst>
                  <a:gd name="connsiteX0" fmla="*/ 378625 w 394442"/>
                  <a:gd name="connsiteY0" fmla="*/ 257022 h 257032"/>
                  <a:gd name="connsiteX1" fmla="*/ 25688 w 394442"/>
                  <a:gd name="connsiteY1" fmla="*/ 1518 h 257032"/>
                  <a:gd name="connsiteX2" fmla="*/ 383569 w 394442"/>
                  <a:gd name="connsiteY2" fmla="*/ 225557 h 257032"/>
                  <a:gd name="connsiteX3" fmla="*/ 378625 w 394442"/>
                  <a:gd name="connsiteY3" fmla="*/ 257022 h 257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42" h="257032">
                    <a:moveTo>
                      <a:pt x="378625" y="257022"/>
                    </a:moveTo>
                    <a:cubicBezTo>
                      <a:pt x="163572" y="195071"/>
                      <a:pt x="-80577" y="-20086"/>
                      <a:pt x="25688" y="1518"/>
                    </a:cubicBezTo>
                    <a:cubicBezTo>
                      <a:pt x="27079" y="3063"/>
                      <a:pt x="167177" y="155727"/>
                      <a:pt x="383569" y="225557"/>
                    </a:cubicBezTo>
                    <a:cubicBezTo>
                      <a:pt x="400794" y="230527"/>
                      <a:pt x="396366" y="257640"/>
                      <a:pt x="378625" y="257022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CC42F4A6-932F-0BBB-04EB-E82216E74F93}"/>
                  </a:ext>
                </a:extLst>
              </p:cNvPr>
              <p:cNvSpPr/>
              <p:nvPr/>
            </p:nvSpPr>
            <p:spPr>
              <a:xfrm>
                <a:off x="11291749" y="3962392"/>
                <a:ext cx="490474" cy="334996"/>
              </a:xfrm>
              <a:custGeom>
                <a:avLst/>
                <a:gdLst>
                  <a:gd name="connsiteX0" fmla="*/ 479466 w 490474"/>
                  <a:gd name="connsiteY0" fmla="*/ 103063 h 334996"/>
                  <a:gd name="connsiteX1" fmla="*/ 229034 w 490474"/>
                  <a:gd name="connsiteY1" fmla="*/ 13896 h 334996"/>
                  <a:gd name="connsiteX2" fmla="*/ 229034 w 490474"/>
                  <a:gd name="connsiteY2" fmla="*/ 13896 h 334996"/>
                  <a:gd name="connsiteX3" fmla="*/ 229034 w 490474"/>
                  <a:gd name="connsiteY3" fmla="*/ 13896 h 334996"/>
                  <a:gd name="connsiteX4" fmla="*/ 0 w 490474"/>
                  <a:gd name="connsiteY4" fmla="*/ 202608 h 334996"/>
                  <a:gd name="connsiteX5" fmla="*/ 202538 w 490474"/>
                  <a:gd name="connsiteY5" fmla="*/ 207114 h 334996"/>
                  <a:gd name="connsiteX6" fmla="*/ 267838 w 490474"/>
                  <a:gd name="connsiteY6" fmla="*/ 300890 h 334996"/>
                  <a:gd name="connsiteX7" fmla="*/ 328218 w 490474"/>
                  <a:gd name="connsiteY7" fmla="*/ 276017 h 334996"/>
                  <a:gd name="connsiteX8" fmla="*/ 385097 w 490474"/>
                  <a:gd name="connsiteY8" fmla="*/ 240304 h 334996"/>
                  <a:gd name="connsiteX9" fmla="*/ 395139 w 490474"/>
                  <a:gd name="connsiteY9" fmla="*/ 104840 h 334996"/>
                  <a:gd name="connsiteX10" fmla="*/ 425857 w 490474"/>
                  <a:gd name="connsiteY10" fmla="*/ 138519 h 334996"/>
                  <a:gd name="connsiteX11" fmla="*/ 479466 w 490474"/>
                  <a:gd name="connsiteY11" fmla="*/ 103063 h 33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474" h="334996">
                    <a:moveTo>
                      <a:pt x="479466" y="103063"/>
                    </a:moveTo>
                    <a:cubicBezTo>
                      <a:pt x="446147" y="42631"/>
                      <a:pt x="355794" y="-31165"/>
                      <a:pt x="229034" y="13896"/>
                    </a:cubicBezTo>
                    <a:lnTo>
                      <a:pt x="229034" y="13896"/>
                    </a:lnTo>
                    <a:lnTo>
                      <a:pt x="229034" y="13896"/>
                    </a:lnTo>
                    <a:cubicBezTo>
                      <a:pt x="41893" y="89725"/>
                      <a:pt x="0" y="202608"/>
                      <a:pt x="0" y="202608"/>
                    </a:cubicBezTo>
                    <a:cubicBezTo>
                      <a:pt x="65608" y="203560"/>
                      <a:pt x="147411" y="221173"/>
                      <a:pt x="202538" y="207114"/>
                    </a:cubicBezTo>
                    <a:cubicBezTo>
                      <a:pt x="230708" y="216847"/>
                      <a:pt x="253084" y="241823"/>
                      <a:pt x="267838" y="300890"/>
                    </a:cubicBezTo>
                    <a:cubicBezTo>
                      <a:pt x="281819" y="363125"/>
                      <a:pt x="337565" y="331377"/>
                      <a:pt x="328218" y="276017"/>
                    </a:cubicBezTo>
                    <a:cubicBezTo>
                      <a:pt x="350207" y="334518"/>
                      <a:pt x="405799" y="301817"/>
                      <a:pt x="385097" y="240304"/>
                    </a:cubicBezTo>
                    <a:cubicBezTo>
                      <a:pt x="464454" y="284772"/>
                      <a:pt x="422124" y="139961"/>
                      <a:pt x="395139" y="104840"/>
                    </a:cubicBezTo>
                    <a:cubicBezTo>
                      <a:pt x="406417" y="113826"/>
                      <a:pt x="416794" y="124950"/>
                      <a:pt x="425857" y="138519"/>
                    </a:cubicBezTo>
                    <a:cubicBezTo>
                      <a:pt x="467339" y="200496"/>
                      <a:pt x="511549" y="161281"/>
                      <a:pt x="479466" y="10306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C09ADD6-E8FF-5779-AB1E-ABD45521BA8F}"/>
                  </a:ext>
                </a:extLst>
              </p:cNvPr>
              <p:cNvSpPr/>
              <p:nvPr/>
            </p:nvSpPr>
            <p:spPr>
              <a:xfrm>
                <a:off x="11488442" y="4090684"/>
                <a:ext cx="137107" cy="154779"/>
              </a:xfrm>
              <a:custGeom>
                <a:avLst/>
                <a:gdLst>
                  <a:gd name="connsiteX0" fmla="*/ 131524 w 137107"/>
                  <a:gd name="connsiteY0" fmla="*/ 154779 h 154779"/>
                  <a:gd name="connsiteX1" fmla="*/ 60123 w 137107"/>
                  <a:gd name="connsiteY1" fmla="*/ 26963 h 154779"/>
                  <a:gd name="connsiteX2" fmla="*/ 0 w 137107"/>
                  <a:gd name="connsiteY2" fmla="*/ 11231 h 154779"/>
                  <a:gd name="connsiteX3" fmla="*/ 68081 w 137107"/>
                  <a:gd name="connsiteY3" fmla="*/ 15299 h 154779"/>
                  <a:gd name="connsiteX4" fmla="*/ 131524 w 137107"/>
                  <a:gd name="connsiteY4" fmla="*/ 154779 h 154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107" h="154779">
                    <a:moveTo>
                      <a:pt x="131524" y="154779"/>
                    </a:moveTo>
                    <a:cubicBezTo>
                      <a:pt x="116771" y="152822"/>
                      <a:pt x="116385" y="65226"/>
                      <a:pt x="60123" y="26963"/>
                    </a:cubicBezTo>
                    <a:cubicBezTo>
                      <a:pt x="41379" y="7935"/>
                      <a:pt x="6928" y="23487"/>
                      <a:pt x="0" y="11231"/>
                    </a:cubicBezTo>
                    <a:cubicBezTo>
                      <a:pt x="10017" y="-10888"/>
                      <a:pt x="51704" y="4691"/>
                      <a:pt x="68081" y="15299"/>
                    </a:cubicBezTo>
                    <a:cubicBezTo>
                      <a:pt x="119269" y="52789"/>
                      <a:pt x="150450" y="153904"/>
                      <a:pt x="131524" y="154779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7103942-E8F6-3617-3965-2BC8DB33A0B1}"/>
                  </a:ext>
                </a:extLst>
              </p:cNvPr>
              <p:cNvSpPr/>
              <p:nvPr/>
            </p:nvSpPr>
            <p:spPr>
              <a:xfrm>
                <a:off x="11550703" y="4035493"/>
                <a:ext cx="131691" cy="174479"/>
              </a:xfrm>
              <a:custGeom>
                <a:avLst/>
                <a:gdLst>
                  <a:gd name="connsiteX0" fmla="*/ 126169 w 131691"/>
                  <a:gd name="connsiteY0" fmla="*/ 174258 h 174479"/>
                  <a:gd name="connsiteX1" fmla="*/ 7828 w 131691"/>
                  <a:gd name="connsiteY1" fmla="*/ 13972 h 174479"/>
                  <a:gd name="connsiteX2" fmla="*/ 0 w 131691"/>
                  <a:gd name="connsiteY2" fmla="*/ 7793 h 174479"/>
                  <a:gd name="connsiteX3" fmla="*/ 126169 w 131691"/>
                  <a:gd name="connsiteY3" fmla="*/ 174258 h 17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691" h="174479">
                    <a:moveTo>
                      <a:pt x="126169" y="174258"/>
                    </a:moveTo>
                    <a:cubicBezTo>
                      <a:pt x="112599" y="176936"/>
                      <a:pt x="90739" y="6480"/>
                      <a:pt x="7828" y="13972"/>
                    </a:cubicBezTo>
                    <a:cubicBezTo>
                      <a:pt x="3992" y="14436"/>
                      <a:pt x="438" y="11655"/>
                      <a:pt x="0" y="7793"/>
                    </a:cubicBezTo>
                    <a:cubicBezTo>
                      <a:pt x="72457" y="-44348"/>
                      <a:pt x="153797" y="182549"/>
                      <a:pt x="126169" y="174258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36F75F6A-39EC-E6BC-809D-9E965FBDDE90}"/>
                  </a:ext>
                </a:extLst>
              </p:cNvPr>
              <p:cNvSpPr/>
              <p:nvPr/>
            </p:nvSpPr>
            <p:spPr>
              <a:xfrm>
                <a:off x="11577939" y="3991565"/>
                <a:ext cx="117369" cy="82696"/>
              </a:xfrm>
              <a:custGeom>
                <a:avLst/>
                <a:gdLst>
                  <a:gd name="connsiteX0" fmla="*/ 111884 w 117369"/>
                  <a:gd name="connsiteY0" fmla="*/ 82696 h 82696"/>
                  <a:gd name="connsiteX1" fmla="*/ 8117 w 117369"/>
                  <a:gd name="connsiteY1" fmla="*/ 15003 h 82696"/>
                  <a:gd name="connsiteX2" fmla="*/ 83 w 117369"/>
                  <a:gd name="connsiteY2" fmla="*/ 9081 h 82696"/>
                  <a:gd name="connsiteX3" fmla="*/ 6006 w 117369"/>
                  <a:gd name="connsiteY3" fmla="*/ 1047 h 82696"/>
                  <a:gd name="connsiteX4" fmla="*/ 111884 w 117369"/>
                  <a:gd name="connsiteY4" fmla="*/ 82696 h 82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369" h="82696">
                    <a:moveTo>
                      <a:pt x="111884" y="82696"/>
                    </a:moveTo>
                    <a:cubicBezTo>
                      <a:pt x="97876" y="79787"/>
                      <a:pt x="84333" y="5656"/>
                      <a:pt x="8117" y="15003"/>
                    </a:cubicBezTo>
                    <a:cubicBezTo>
                      <a:pt x="4254" y="15595"/>
                      <a:pt x="650" y="12943"/>
                      <a:pt x="83" y="9081"/>
                    </a:cubicBezTo>
                    <a:cubicBezTo>
                      <a:pt x="-510" y="5219"/>
                      <a:pt x="2143" y="1639"/>
                      <a:pt x="6006" y="1047"/>
                    </a:cubicBezTo>
                    <a:cubicBezTo>
                      <a:pt x="83174" y="-10771"/>
                      <a:pt x="134826" y="81306"/>
                      <a:pt x="111884" y="82696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F18F4753-98C6-7665-595E-69F45A6F0690}"/>
                  </a:ext>
                </a:extLst>
              </p:cNvPr>
              <p:cNvSpPr/>
              <p:nvPr/>
            </p:nvSpPr>
            <p:spPr>
              <a:xfrm>
                <a:off x="11310305" y="2140055"/>
                <a:ext cx="186746" cy="223104"/>
              </a:xfrm>
              <a:custGeom>
                <a:avLst/>
                <a:gdLst>
                  <a:gd name="connsiteX0" fmla="*/ 183313 w 186746"/>
                  <a:gd name="connsiteY0" fmla="*/ 130562 h 223104"/>
                  <a:gd name="connsiteX1" fmla="*/ 3433 w 186746"/>
                  <a:gd name="connsiteY1" fmla="*/ 92531 h 223104"/>
                  <a:gd name="connsiteX2" fmla="*/ 183313 w 186746"/>
                  <a:gd name="connsiteY2" fmla="*/ 130562 h 22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746" h="223104">
                    <a:moveTo>
                      <a:pt x="183313" y="130562"/>
                    </a:moveTo>
                    <a:cubicBezTo>
                      <a:pt x="151668" y="276737"/>
                      <a:pt x="-26796" y="238990"/>
                      <a:pt x="3433" y="92531"/>
                    </a:cubicBezTo>
                    <a:cubicBezTo>
                      <a:pt x="35079" y="-53618"/>
                      <a:pt x="213542" y="-15896"/>
                      <a:pt x="183313" y="130562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237DA4B4-5018-CA70-1E74-FBE15AD774E6}"/>
                  </a:ext>
                </a:extLst>
              </p:cNvPr>
              <p:cNvSpPr/>
              <p:nvPr/>
            </p:nvSpPr>
            <p:spPr>
              <a:xfrm>
                <a:off x="11377485" y="2183022"/>
                <a:ext cx="91466" cy="116743"/>
              </a:xfrm>
              <a:custGeom>
                <a:avLst/>
                <a:gdLst>
                  <a:gd name="connsiteX0" fmla="*/ 74240 w 91466"/>
                  <a:gd name="connsiteY0" fmla="*/ 116743 h 116743"/>
                  <a:gd name="connsiteX1" fmla="*/ 67365 w 91466"/>
                  <a:gd name="connsiteY1" fmla="*/ 107447 h 116743"/>
                  <a:gd name="connsiteX2" fmla="*/ 9713 w 91466"/>
                  <a:gd name="connsiteY2" fmla="*/ 20674 h 116743"/>
                  <a:gd name="connsiteX3" fmla="*/ 4460 w 91466"/>
                  <a:gd name="connsiteY3" fmla="*/ 7285 h 116743"/>
                  <a:gd name="connsiteX4" fmla="*/ 81141 w 91466"/>
                  <a:gd name="connsiteY4" fmla="*/ 111670 h 116743"/>
                  <a:gd name="connsiteX5" fmla="*/ 74240 w 91466"/>
                  <a:gd name="connsiteY5" fmla="*/ 116743 h 116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66" h="116743">
                    <a:moveTo>
                      <a:pt x="74240" y="116743"/>
                    </a:moveTo>
                    <a:cubicBezTo>
                      <a:pt x="69502" y="116794"/>
                      <a:pt x="65896" y="111979"/>
                      <a:pt x="67365" y="107447"/>
                    </a:cubicBezTo>
                    <a:cubicBezTo>
                      <a:pt x="92573" y="35660"/>
                      <a:pt x="66387" y="-1083"/>
                      <a:pt x="9713" y="20674"/>
                    </a:cubicBezTo>
                    <a:cubicBezTo>
                      <a:pt x="1114" y="24228"/>
                      <a:pt x="-4294" y="10529"/>
                      <a:pt x="4460" y="7285"/>
                    </a:cubicBezTo>
                    <a:cubicBezTo>
                      <a:pt x="64404" y="-17228"/>
                      <a:pt x="113609" y="20752"/>
                      <a:pt x="81141" y="111670"/>
                    </a:cubicBezTo>
                    <a:cubicBezTo>
                      <a:pt x="80161" y="114760"/>
                      <a:pt x="77330" y="116743"/>
                      <a:pt x="74240" y="11674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FC4E80B-BB97-0DF6-EA93-2346AD175726}"/>
                  </a:ext>
                </a:extLst>
              </p:cNvPr>
              <p:cNvSpPr/>
              <p:nvPr/>
            </p:nvSpPr>
            <p:spPr>
              <a:xfrm>
                <a:off x="11378609" y="2215291"/>
                <a:ext cx="88452" cy="74432"/>
              </a:xfrm>
              <a:custGeom>
                <a:avLst/>
                <a:gdLst>
                  <a:gd name="connsiteX0" fmla="*/ 5938 w 88452"/>
                  <a:gd name="connsiteY0" fmla="*/ 74432 h 74432"/>
                  <a:gd name="connsiteX1" fmla="*/ 80764 w 88452"/>
                  <a:gd name="connsiteY1" fmla="*/ 18 h 74432"/>
                  <a:gd name="connsiteX2" fmla="*/ 88437 w 88452"/>
                  <a:gd name="connsiteY2" fmla="*/ 6713 h 74432"/>
                  <a:gd name="connsiteX3" fmla="*/ 81742 w 88452"/>
                  <a:gd name="connsiteY3" fmla="*/ 14360 h 74432"/>
                  <a:gd name="connsiteX4" fmla="*/ 5938 w 88452"/>
                  <a:gd name="connsiteY4" fmla="*/ 74432 h 7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452" h="74432">
                    <a:moveTo>
                      <a:pt x="5938" y="74432"/>
                    </a:moveTo>
                    <a:cubicBezTo>
                      <a:pt x="-15897" y="71368"/>
                      <a:pt x="25506" y="4524"/>
                      <a:pt x="80764" y="18"/>
                    </a:cubicBezTo>
                    <a:cubicBezTo>
                      <a:pt x="84755" y="-265"/>
                      <a:pt x="88153" y="2748"/>
                      <a:pt x="88437" y="6713"/>
                    </a:cubicBezTo>
                    <a:cubicBezTo>
                      <a:pt x="88694" y="10678"/>
                      <a:pt x="85681" y="14103"/>
                      <a:pt x="81742" y="14360"/>
                    </a:cubicBezTo>
                    <a:cubicBezTo>
                      <a:pt x="25894" y="20128"/>
                      <a:pt x="19147" y="72552"/>
                      <a:pt x="5938" y="74432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82B38D-5273-C496-C4C6-9F330D71196C}"/>
                  </a:ext>
                </a:extLst>
              </p:cNvPr>
              <p:cNvSpPr/>
              <p:nvPr/>
            </p:nvSpPr>
            <p:spPr>
              <a:xfrm>
                <a:off x="10560709" y="2140055"/>
                <a:ext cx="186746" cy="223104"/>
              </a:xfrm>
              <a:custGeom>
                <a:avLst/>
                <a:gdLst>
                  <a:gd name="connsiteX0" fmla="*/ 3433 w 186746"/>
                  <a:gd name="connsiteY0" fmla="*/ 130562 h 223104"/>
                  <a:gd name="connsiteX1" fmla="*/ 183313 w 186746"/>
                  <a:gd name="connsiteY1" fmla="*/ 92531 h 223104"/>
                  <a:gd name="connsiteX2" fmla="*/ 3433 w 186746"/>
                  <a:gd name="connsiteY2" fmla="*/ 130562 h 22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746" h="223104">
                    <a:moveTo>
                      <a:pt x="3433" y="130562"/>
                    </a:moveTo>
                    <a:cubicBezTo>
                      <a:pt x="35078" y="276737"/>
                      <a:pt x="213542" y="238990"/>
                      <a:pt x="183313" y="92531"/>
                    </a:cubicBezTo>
                    <a:cubicBezTo>
                      <a:pt x="151694" y="-53618"/>
                      <a:pt x="-26796" y="-15896"/>
                      <a:pt x="3433" y="130562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CDFB5914-3B0B-3C2E-2505-64A937009E7A}"/>
                  </a:ext>
                </a:extLst>
              </p:cNvPr>
              <p:cNvSpPr/>
              <p:nvPr/>
            </p:nvSpPr>
            <p:spPr>
              <a:xfrm>
                <a:off x="10588826" y="2182994"/>
                <a:ext cx="91458" cy="116771"/>
              </a:xfrm>
              <a:custGeom>
                <a:avLst/>
                <a:gdLst>
                  <a:gd name="connsiteX0" fmla="*/ 17210 w 91458"/>
                  <a:gd name="connsiteY0" fmla="*/ 116771 h 116771"/>
                  <a:gd name="connsiteX1" fmla="*/ 10335 w 91458"/>
                  <a:gd name="connsiteY1" fmla="*/ 111673 h 116771"/>
                  <a:gd name="connsiteX2" fmla="*/ 87014 w 91458"/>
                  <a:gd name="connsiteY2" fmla="*/ 7288 h 116771"/>
                  <a:gd name="connsiteX3" fmla="*/ 81761 w 91458"/>
                  <a:gd name="connsiteY3" fmla="*/ 20677 h 116771"/>
                  <a:gd name="connsiteX4" fmla="*/ 24111 w 91458"/>
                  <a:gd name="connsiteY4" fmla="*/ 107450 h 116771"/>
                  <a:gd name="connsiteX5" fmla="*/ 17210 w 91458"/>
                  <a:gd name="connsiteY5" fmla="*/ 116771 h 11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58" h="116771">
                    <a:moveTo>
                      <a:pt x="17210" y="116771"/>
                    </a:moveTo>
                    <a:cubicBezTo>
                      <a:pt x="14120" y="116771"/>
                      <a:pt x="11287" y="114763"/>
                      <a:pt x="10335" y="111673"/>
                    </a:cubicBezTo>
                    <a:cubicBezTo>
                      <a:pt x="-22186" y="20728"/>
                      <a:pt x="27175" y="-17225"/>
                      <a:pt x="87014" y="7288"/>
                    </a:cubicBezTo>
                    <a:cubicBezTo>
                      <a:pt x="95717" y="10583"/>
                      <a:pt x="90387" y="24179"/>
                      <a:pt x="81761" y="20677"/>
                    </a:cubicBezTo>
                    <a:cubicBezTo>
                      <a:pt x="30445" y="-386"/>
                      <a:pt x="-3080" y="31517"/>
                      <a:pt x="24111" y="107450"/>
                    </a:cubicBezTo>
                    <a:cubicBezTo>
                      <a:pt x="25578" y="112007"/>
                      <a:pt x="21947" y="116848"/>
                      <a:pt x="17210" y="11677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6A616887-1487-B9CB-909A-54CD21FCB405}"/>
                  </a:ext>
                </a:extLst>
              </p:cNvPr>
              <p:cNvSpPr/>
              <p:nvPr/>
            </p:nvSpPr>
            <p:spPr>
              <a:xfrm>
                <a:off x="10590722" y="2215288"/>
                <a:ext cx="88553" cy="74409"/>
              </a:xfrm>
              <a:custGeom>
                <a:avLst/>
                <a:gdLst>
                  <a:gd name="connsiteX0" fmla="*/ 82491 w 88553"/>
                  <a:gd name="connsiteY0" fmla="*/ 74410 h 74409"/>
                  <a:gd name="connsiteX1" fmla="*/ 6713 w 88553"/>
                  <a:gd name="connsiteY1" fmla="*/ 14364 h 74409"/>
                  <a:gd name="connsiteX2" fmla="*/ 19 w 88553"/>
                  <a:gd name="connsiteY2" fmla="*/ 6716 h 74409"/>
                  <a:gd name="connsiteX3" fmla="*/ 7665 w 88553"/>
                  <a:gd name="connsiteY3" fmla="*/ 22 h 74409"/>
                  <a:gd name="connsiteX4" fmla="*/ 82491 w 88553"/>
                  <a:gd name="connsiteY4" fmla="*/ 74410 h 74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53" h="74409">
                    <a:moveTo>
                      <a:pt x="82491" y="74410"/>
                    </a:moveTo>
                    <a:cubicBezTo>
                      <a:pt x="69437" y="72684"/>
                      <a:pt x="62227" y="20003"/>
                      <a:pt x="6713" y="14364"/>
                    </a:cubicBezTo>
                    <a:cubicBezTo>
                      <a:pt x="2748" y="14106"/>
                      <a:pt x="-266" y="10682"/>
                      <a:pt x="19" y="6716"/>
                    </a:cubicBezTo>
                    <a:cubicBezTo>
                      <a:pt x="276" y="2751"/>
                      <a:pt x="3726" y="-287"/>
                      <a:pt x="7665" y="22"/>
                    </a:cubicBezTo>
                    <a:cubicBezTo>
                      <a:pt x="62253" y="3704"/>
                      <a:pt x="104815" y="72556"/>
                      <a:pt x="82491" y="7441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0E9558CE-CD1B-D8F6-CAF1-B2B3879AE343}"/>
                  </a:ext>
                </a:extLst>
              </p:cNvPr>
              <p:cNvSpPr/>
              <p:nvPr/>
            </p:nvSpPr>
            <p:spPr>
              <a:xfrm>
                <a:off x="10662247" y="1767138"/>
                <a:ext cx="731100" cy="1003763"/>
              </a:xfrm>
              <a:custGeom>
                <a:avLst/>
                <a:gdLst>
                  <a:gd name="connsiteX0" fmla="*/ 23 w 731100"/>
                  <a:gd name="connsiteY0" fmla="*/ 668786 h 1003763"/>
                  <a:gd name="connsiteX1" fmla="*/ 730385 w 731100"/>
                  <a:gd name="connsiteY1" fmla="*/ 685317 h 1003763"/>
                  <a:gd name="connsiteX2" fmla="*/ 665859 w 731100"/>
                  <a:gd name="connsiteY2" fmla="*/ 277303 h 1003763"/>
                  <a:gd name="connsiteX3" fmla="*/ 70962 w 731100"/>
                  <a:gd name="connsiteY3" fmla="*/ 274625 h 1003763"/>
                  <a:gd name="connsiteX4" fmla="*/ 23 w 731100"/>
                  <a:gd name="connsiteY4" fmla="*/ 668786 h 100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100" h="1003763">
                    <a:moveTo>
                      <a:pt x="23" y="668786"/>
                    </a:moveTo>
                    <a:cubicBezTo>
                      <a:pt x="13335" y="1106591"/>
                      <a:pt x="694439" y="1118513"/>
                      <a:pt x="730385" y="685317"/>
                    </a:cubicBezTo>
                    <a:cubicBezTo>
                      <a:pt x="737723" y="526241"/>
                      <a:pt x="686715" y="475414"/>
                      <a:pt x="665859" y="277303"/>
                    </a:cubicBezTo>
                    <a:cubicBezTo>
                      <a:pt x="627982" y="-82329"/>
                      <a:pt x="116922" y="-101486"/>
                      <a:pt x="70962" y="274625"/>
                    </a:cubicBezTo>
                    <a:cubicBezTo>
                      <a:pt x="52886" y="422938"/>
                      <a:pt x="-1289" y="532910"/>
                      <a:pt x="23" y="668786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31B22AC-F165-B0E0-D8E9-7F2615F92446}"/>
                  </a:ext>
                </a:extLst>
              </p:cNvPr>
              <p:cNvSpPr/>
              <p:nvPr/>
            </p:nvSpPr>
            <p:spPr>
              <a:xfrm>
                <a:off x="10921715" y="2426920"/>
                <a:ext cx="198521" cy="58290"/>
              </a:xfrm>
              <a:custGeom>
                <a:avLst/>
                <a:gdLst>
                  <a:gd name="connsiteX0" fmla="*/ 191312 w 198521"/>
                  <a:gd name="connsiteY0" fmla="*/ 58286 h 58290"/>
                  <a:gd name="connsiteX1" fmla="*/ 411 w 198521"/>
                  <a:gd name="connsiteY1" fmla="*/ 3313 h 58290"/>
                  <a:gd name="connsiteX2" fmla="*/ 193089 w 198521"/>
                  <a:gd name="connsiteY2" fmla="*/ 43764 h 58290"/>
                  <a:gd name="connsiteX3" fmla="*/ 191312 w 198521"/>
                  <a:gd name="connsiteY3" fmla="*/ 58286 h 58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521" h="58290">
                    <a:moveTo>
                      <a:pt x="191312" y="58286"/>
                    </a:moveTo>
                    <a:cubicBezTo>
                      <a:pt x="187037" y="53780"/>
                      <a:pt x="-10171" y="17475"/>
                      <a:pt x="411" y="3313"/>
                    </a:cubicBezTo>
                    <a:cubicBezTo>
                      <a:pt x="-5073" y="-14711"/>
                      <a:pt x="190000" y="46828"/>
                      <a:pt x="193089" y="43764"/>
                    </a:cubicBezTo>
                    <a:cubicBezTo>
                      <a:pt x="201354" y="45592"/>
                      <a:pt x="199732" y="58544"/>
                      <a:pt x="191312" y="5828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BCABB1A-13F7-C23D-F156-6F91EED1D8A2}"/>
                  </a:ext>
                </a:extLst>
              </p:cNvPr>
              <p:cNvSpPr/>
              <p:nvPr/>
            </p:nvSpPr>
            <p:spPr>
              <a:xfrm>
                <a:off x="11013689" y="2227076"/>
                <a:ext cx="95377" cy="157865"/>
              </a:xfrm>
              <a:custGeom>
                <a:avLst/>
                <a:gdLst>
                  <a:gd name="connsiteX0" fmla="*/ 32494 w 95377"/>
                  <a:gd name="connsiteY0" fmla="*/ 157865 h 157865"/>
                  <a:gd name="connsiteX1" fmla="*/ 6102 w 95377"/>
                  <a:gd name="connsiteY1" fmla="*/ 145506 h 157865"/>
                  <a:gd name="connsiteX2" fmla="*/ 15372 w 95377"/>
                  <a:gd name="connsiteY2" fmla="*/ 140743 h 157865"/>
                  <a:gd name="connsiteX3" fmla="*/ 71452 w 95377"/>
                  <a:gd name="connsiteY3" fmla="*/ 114685 h 157865"/>
                  <a:gd name="connsiteX4" fmla="*/ 488 w 95377"/>
                  <a:gd name="connsiteY4" fmla="*/ 9682 h 157865"/>
                  <a:gd name="connsiteX5" fmla="*/ 14394 w 95377"/>
                  <a:gd name="connsiteY5" fmla="*/ 4815 h 157865"/>
                  <a:gd name="connsiteX6" fmla="*/ 78456 w 95377"/>
                  <a:gd name="connsiteY6" fmla="*/ 101733 h 157865"/>
                  <a:gd name="connsiteX7" fmla="*/ 32494 w 95377"/>
                  <a:gd name="connsiteY7" fmla="*/ 157865 h 157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377" h="157865">
                    <a:moveTo>
                      <a:pt x="32494" y="157865"/>
                    </a:moveTo>
                    <a:cubicBezTo>
                      <a:pt x="23276" y="156938"/>
                      <a:pt x="4016" y="158689"/>
                      <a:pt x="6102" y="145506"/>
                    </a:cubicBezTo>
                    <a:cubicBezTo>
                      <a:pt x="7338" y="141644"/>
                      <a:pt x="11483" y="139481"/>
                      <a:pt x="15372" y="140743"/>
                    </a:cubicBezTo>
                    <a:cubicBezTo>
                      <a:pt x="40219" y="149549"/>
                      <a:pt x="100291" y="132323"/>
                      <a:pt x="71452" y="114685"/>
                    </a:cubicBezTo>
                    <a:cubicBezTo>
                      <a:pt x="29688" y="92078"/>
                      <a:pt x="1673" y="13029"/>
                      <a:pt x="488" y="9682"/>
                    </a:cubicBezTo>
                    <a:cubicBezTo>
                      <a:pt x="-2782" y="773"/>
                      <a:pt x="11328" y="-4300"/>
                      <a:pt x="14394" y="4815"/>
                    </a:cubicBezTo>
                    <a:cubicBezTo>
                      <a:pt x="14677" y="5588"/>
                      <a:pt x="41713" y="81830"/>
                      <a:pt x="78456" y="101733"/>
                    </a:cubicBezTo>
                    <a:cubicBezTo>
                      <a:pt x="123568" y="133456"/>
                      <a:pt x="68130" y="157402"/>
                      <a:pt x="32494" y="1578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4FEA3875-A153-125B-C6F3-C9E543BA4B9D}"/>
                  </a:ext>
                </a:extLst>
              </p:cNvPr>
              <p:cNvSpPr/>
              <p:nvPr/>
            </p:nvSpPr>
            <p:spPr>
              <a:xfrm>
                <a:off x="11056042" y="2111078"/>
                <a:ext cx="229602" cy="191492"/>
              </a:xfrm>
              <a:custGeom>
                <a:avLst/>
                <a:gdLst>
                  <a:gd name="connsiteX0" fmla="*/ 228136 w 229602"/>
                  <a:gd name="connsiteY0" fmla="*/ 79692 h 191492"/>
                  <a:gd name="connsiteX1" fmla="*/ 224274 w 229602"/>
                  <a:gd name="connsiteY1" fmla="*/ 65402 h 191492"/>
                  <a:gd name="connsiteX2" fmla="*/ 114816 w 229602"/>
                  <a:gd name="connsiteY2" fmla="*/ 0 h 191492"/>
                  <a:gd name="connsiteX3" fmla="*/ 826 w 229602"/>
                  <a:gd name="connsiteY3" fmla="*/ 83683 h 191492"/>
                  <a:gd name="connsiteX4" fmla="*/ 183 w 229602"/>
                  <a:gd name="connsiteY4" fmla="*/ 101218 h 191492"/>
                  <a:gd name="connsiteX5" fmla="*/ 114816 w 229602"/>
                  <a:gd name="connsiteY5" fmla="*/ 191493 h 191492"/>
                  <a:gd name="connsiteX6" fmla="*/ 228136 w 229602"/>
                  <a:gd name="connsiteY6" fmla="*/ 79692 h 191492"/>
                  <a:gd name="connsiteX7" fmla="*/ 114816 w 229602"/>
                  <a:gd name="connsiteY7" fmla="*/ 176765 h 191492"/>
                  <a:gd name="connsiteX8" fmla="*/ 114816 w 229602"/>
                  <a:gd name="connsiteY8" fmla="*/ 14728 h 191492"/>
                  <a:gd name="connsiteX9" fmla="*/ 114816 w 229602"/>
                  <a:gd name="connsiteY9" fmla="*/ 176765 h 19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602" h="191492">
                    <a:moveTo>
                      <a:pt x="228136" y="79692"/>
                    </a:moveTo>
                    <a:cubicBezTo>
                      <a:pt x="227260" y="74851"/>
                      <a:pt x="225973" y="70088"/>
                      <a:pt x="224274" y="65402"/>
                    </a:cubicBezTo>
                    <a:cubicBezTo>
                      <a:pt x="211322" y="29740"/>
                      <a:pt x="174836" y="335"/>
                      <a:pt x="114816" y="0"/>
                    </a:cubicBezTo>
                    <a:cubicBezTo>
                      <a:pt x="44729" y="386"/>
                      <a:pt x="6749" y="40348"/>
                      <a:pt x="826" y="83683"/>
                    </a:cubicBezTo>
                    <a:cubicBezTo>
                      <a:pt x="28" y="89502"/>
                      <a:pt x="-203" y="95373"/>
                      <a:pt x="183" y="101218"/>
                    </a:cubicBezTo>
                    <a:cubicBezTo>
                      <a:pt x="2990" y="146999"/>
                      <a:pt x="41201" y="191107"/>
                      <a:pt x="114816" y="191493"/>
                    </a:cubicBezTo>
                    <a:cubicBezTo>
                      <a:pt x="199967" y="191029"/>
                      <a:pt x="237766" y="132065"/>
                      <a:pt x="228136" y="79692"/>
                    </a:cubicBezTo>
                    <a:close/>
                    <a:moveTo>
                      <a:pt x="114816" y="176765"/>
                    </a:moveTo>
                    <a:cubicBezTo>
                      <a:pt x="-18999" y="176044"/>
                      <a:pt x="-18999" y="15475"/>
                      <a:pt x="114816" y="14728"/>
                    </a:cubicBezTo>
                    <a:cubicBezTo>
                      <a:pt x="248606" y="15449"/>
                      <a:pt x="248606" y="176044"/>
                      <a:pt x="114816" y="1767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6C3C0C5E-C778-F894-FB5C-8B26CF15B56A}"/>
                  </a:ext>
                </a:extLst>
              </p:cNvPr>
              <p:cNvSpPr/>
              <p:nvPr/>
            </p:nvSpPr>
            <p:spPr>
              <a:xfrm>
                <a:off x="10775638" y="2111078"/>
                <a:ext cx="229612" cy="191492"/>
              </a:xfrm>
              <a:custGeom>
                <a:avLst/>
                <a:gdLst>
                  <a:gd name="connsiteX0" fmla="*/ 228729 w 229612"/>
                  <a:gd name="connsiteY0" fmla="*/ 83400 h 191492"/>
                  <a:gd name="connsiteX1" fmla="*/ 114817 w 229612"/>
                  <a:gd name="connsiteY1" fmla="*/ 0 h 191492"/>
                  <a:gd name="connsiteX2" fmla="*/ 4407 w 229612"/>
                  <a:gd name="connsiteY2" fmla="*/ 68080 h 191492"/>
                  <a:gd name="connsiteX3" fmla="*/ 1059 w 229612"/>
                  <a:gd name="connsiteY3" fmla="*/ 82061 h 191492"/>
                  <a:gd name="connsiteX4" fmla="*/ 114817 w 229612"/>
                  <a:gd name="connsiteY4" fmla="*/ 191493 h 191492"/>
                  <a:gd name="connsiteX5" fmla="*/ 229373 w 229612"/>
                  <a:gd name="connsiteY5" fmla="*/ 102248 h 191492"/>
                  <a:gd name="connsiteX6" fmla="*/ 229373 w 229612"/>
                  <a:gd name="connsiteY6" fmla="*/ 102222 h 191492"/>
                  <a:gd name="connsiteX7" fmla="*/ 228729 w 229612"/>
                  <a:gd name="connsiteY7" fmla="*/ 83400 h 191492"/>
                  <a:gd name="connsiteX8" fmla="*/ 114817 w 229612"/>
                  <a:gd name="connsiteY8" fmla="*/ 176765 h 191492"/>
                  <a:gd name="connsiteX9" fmla="*/ 114817 w 229612"/>
                  <a:gd name="connsiteY9" fmla="*/ 14728 h 191492"/>
                  <a:gd name="connsiteX10" fmla="*/ 114817 w 229612"/>
                  <a:gd name="connsiteY10" fmla="*/ 176765 h 19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9612" h="191492">
                    <a:moveTo>
                      <a:pt x="228729" y="83400"/>
                    </a:moveTo>
                    <a:cubicBezTo>
                      <a:pt x="222679" y="40194"/>
                      <a:pt x="184700" y="386"/>
                      <a:pt x="114817" y="0"/>
                    </a:cubicBezTo>
                    <a:cubicBezTo>
                      <a:pt x="53252" y="335"/>
                      <a:pt x="16457" y="31207"/>
                      <a:pt x="4407" y="68080"/>
                    </a:cubicBezTo>
                    <a:cubicBezTo>
                      <a:pt x="2914" y="72663"/>
                      <a:pt x="1806" y="77349"/>
                      <a:pt x="1059" y="82061"/>
                    </a:cubicBezTo>
                    <a:cubicBezTo>
                      <a:pt x="-7000" y="133816"/>
                      <a:pt x="30928" y="191029"/>
                      <a:pt x="114817" y="191493"/>
                    </a:cubicBezTo>
                    <a:cubicBezTo>
                      <a:pt x="187867" y="191107"/>
                      <a:pt x="226052" y="147643"/>
                      <a:pt x="229373" y="102248"/>
                    </a:cubicBezTo>
                    <a:lnTo>
                      <a:pt x="229373" y="102222"/>
                    </a:lnTo>
                    <a:cubicBezTo>
                      <a:pt x="229837" y="95940"/>
                      <a:pt x="229630" y="89631"/>
                      <a:pt x="228729" y="83400"/>
                    </a:cubicBezTo>
                    <a:close/>
                    <a:moveTo>
                      <a:pt x="114817" y="176765"/>
                    </a:moveTo>
                    <a:cubicBezTo>
                      <a:pt x="-18999" y="176044"/>
                      <a:pt x="-18999" y="15475"/>
                      <a:pt x="114817" y="14728"/>
                    </a:cubicBezTo>
                    <a:cubicBezTo>
                      <a:pt x="248607" y="15449"/>
                      <a:pt x="248607" y="176044"/>
                      <a:pt x="114817" y="1767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0F652F3D-24AC-2B2C-60FC-F81E1E553880}"/>
                  </a:ext>
                </a:extLst>
              </p:cNvPr>
              <p:cNvSpPr/>
              <p:nvPr/>
            </p:nvSpPr>
            <p:spPr>
              <a:xfrm>
                <a:off x="10994147" y="2188859"/>
                <a:ext cx="73821" cy="25350"/>
              </a:xfrm>
              <a:custGeom>
                <a:avLst/>
                <a:gdLst>
                  <a:gd name="connsiteX0" fmla="*/ 67073 w 73821"/>
                  <a:gd name="connsiteY0" fmla="*/ 25343 h 25350"/>
                  <a:gd name="connsiteX1" fmla="*/ 12332 w 73821"/>
                  <a:gd name="connsiteY1" fmla="*/ 23412 h 25350"/>
                  <a:gd name="connsiteX2" fmla="*/ 1929 w 73821"/>
                  <a:gd name="connsiteY2" fmla="*/ 22948 h 25350"/>
                  <a:gd name="connsiteX3" fmla="*/ 2393 w 73821"/>
                  <a:gd name="connsiteY3" fmla="*/ 12546 h 25350"/>
                  <a:gd name="connsiteX4" fmla="*/ 67073 w 73821"/>
                  <a:gd name="connsiteY4" fmla="*/ 25343 h 2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21" h="25350">
                    <a:moveTo>
                      <a:pt x="67073" y="25343"/>
                    </a:moveTo>
                    <a:cubicBezTo>
                      <a:pt x="59503" y="25111"/>
                      <a:pt x="39780" y="985"/>
                      <a:pt x="12332" y="23412"/>
                    </a:cubicBezTo>
                    <a:cubicBezTo>
                      <a:pt x="9319" y="26167"/>
                      <a:pt x="4684" y="25961"/>
                      <a:pt x="1929" y="22948"/>
                    </a:cubicBezTo>
                    <a:cubicBezTo>
                      <a:pt x="-826" y="19936"/>
                      <a:pt x="-594" y="15275"/>
                      <a:pt x="2393" y="12546"/>
                    </a:cubicBezTo>
                    <a:cubicBezTo>
                      <a:pt x="23017" y="-15108"/>
                      <a:pt x="96170" y="9276"/>
                      <a:pt x="67073" y="2534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0409DCB9-93ED-6723-4B05-19D5EE15422C}"/>
                  </a:ext>
                </a:extLst>
              </p:cNvPr>
              <p:cNvSpPr/>
              <p:nvPr/>
            </p:nvSpPr>
            <p:spPr>
              <a:xfrm>
                <a:off x="10783367" y="1825371"/>
                <a:ext cx="512166" cy="216807"/>
              </a:xfrm>
              <a:custGeom>
                <a:avLst/>
                <a:gdLst>
                  <a:gd name="connsiteX0" fmla="*/ 490820 w 512166"/>
                  <a:gd name="connsiteY0" fmla="*/ 133687 h 216807"/>
                  <a:gd name="connsiteX1" fmla="*/ 0 w 512166"/>
                  <a:gd name="connsiteY1" fmla="*/ 204573 h 216807"/>
                  <a:gd name="connsiteX2" fmla="*/ 0 w 512166"/>
                  <a:gd name="connsiteY2" fmla="*/ 118083 h 216807"/>
                  <a:gd name="connsiteX3" fmla="*/ 277853 w 512166"/>
                  <a:gd name="connsiteY3" fmla="*/ 24487 h 216807"/>
                  <a:gd name="connsiteX4" fmla="*/ 468986 w 512166"/>
                  <a:gd name="connsiteY4" fmla="*/ 0 h 216807"/>
                  <a:gd name="connsiteX5" fmla="*/ 512166 w 512166"/>
                  <a:gd name="connsiteY5" fmla="*/ 95013 h 216807"/>
                  <a:gd name="connsiteX6" fmla="*/ 490820 w 512166"/>
                  <a:gd name="connsiteY6" fmla="*/ 133687 h 21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166" h="216807">
                    <a:moveTo>
                      <a:pt x="490820" y="133687"/>
                    </a:moveTo>
                    <a:cubicBezTo>
                      <a:pt x="331050" y="22273"/>
                      <a:pt x="264232" y="273709"/>
                      <a:pt x="0" y="204573"/>
                    </a:cubicBezTo>
                    <a:lnTo>
                      <a:pt x="0" y="118083"/>
                    </a:lnTo>
                    <a:lnTo>
                      <a:pt x="277853" y="24487"/>
                    </a:lnTo>
                    <a:lnTo>
                      <a:pt x="468986" y="0"/>
                    </a:lnTo>
                    <a:lnTo>
                      <a:pt x="512166" y="95013"/>
                    </a:lnTo>
                    <a:lnTo>
                      <a:pt x="490820" y="133687"/>
                    </a:ln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196069FA-2BF5-C56C-BE42-3DF16D256AE4}"/>
                  </a:ext>
                </a:extLst>
              </p:cNvPr>
              <p:cNvSpPr/>
              <p:nvPr/>
            </p:nvSpPr>
            <p:spPr>
              <a:xfrm>
                <a:off x="10639732" y="1613461"/>
                <a:ext cx="744212" cy="546565"/>
              </a:xfrm>
              <a:custGeom>
                <a:avLst/>
                <a:gdLst>
                  <a:gd name="connsiteX0" fmla="*/ 706295 w 744212"/>
                  <a:gd name="connsiteY0" fmla="*/ 546565 h 546565"/>
                  <a:gd name="connsiteX1" fmla="*/ 634455 w 744212"/>
                  <a:gd name="connsiteY1" fmla="*/ 345597 h 546565"/>
                  <a:gd name="connsiteX2" fmla="*/ 434800 w 744212"/>
                  <a:gd name="connsiteY2" fmla="*/ 315085 h 546565"/>
                  <a:gd name="connsiteX3" fmla="*/ 128829 w 744212"/>
                  <a:gd name="connsiteY3" fmla="*/ 362230 h 546565"/>
                  <a:gd name="connsiteX4" fmla="*/ 57814 w 744212"/>
                  <a:gd name="connsiteY4" fmla="*/ 48869 h 546565"/>
                  <a:gd name="connsiteX5" fmla="*/ 391620 w 744212"/>
                  <a:gd name="connsiteY5" fmla="*/ 65503 h 546565"/>
                  <a:gd name="connsiteX6" fmla="*/ 706295 w 744212"/>
                  <a:gd name="connsiteY6" fmla="*/ 546565 h 546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4212" h="546565">
                    <a:moveTo>
                      <a:pt x="706295" y="546565"/>
                    </a:moveTo>
                    <a:cubicBezTo>
                      <a:pt x="706295" y="546565"/>
                      <a:pt x="643519" y="423512"/>
                      <a:pt x="634455" y="345597"/>
                    </a:cubicBezTo>
                    <a:cubicBezTo>
                      <a:pt x="625418" y="267681"/>
                      <a:pt x="520750" y="254086"/>
                      <a:pt x="434800" y="315085"/>
                    </a:cubicBezTo>
                    <a:cubicBezTo>
                      <a:pt x="348826" y="376083"/>
                      <a:pt x="241556" y="403815"/>
                      <a:pt x="128829" y="362230"/>
                    </a:cubicBezTo>
                    <a:cubicBezTo>
                      <a:pt x="16076" y="320646"/>
                      <a:pt x="-56871" y="149701"/>
                      <a:pt x="57814" y="48869"/>
                    </a:cubicBezTo>
                    <a:cubicBezTo>
                      <a:pt x="171366" y="-50959"/>
                      <a:pt x="289474" y="26828"/>
                      <a:pt x="391620" y="65503"/>
                    </a:cubicBezTo>
                    <a:cubicBezTo>
                      <a:pt x="523453" y="115429"/>
                      <a:pt x="855894" y="19721"/>
                      <a:pt x="706295" y="546565"/>
                    </a:cubicBezTo>
                    <a:close/>
                  </a:path>
                </a:pathLst>
              </a:custGeom>
              <a:solidFill>
                <a:srgbClr val="16326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80FC1C2-008B-1009-91E9-234EA13FAD94}"/>
                  </a:ext>
                </a:extLst>
              </p:cNvPr>
              <p:cNvSpPr/>
              <p:nvPr/>
            </p:nvSpPr>
            <p:spPr>
              <a:xfrm>
                <a:off x="10690629" y="1867547"/>
                <a:ext cx="120469" cy="292479"/>
              </a:xfrm>
              <a:custGeom>
                <a:avLst/>
                <a:gdLst>
                  <a:gd name="connsiteX0" fmla="*/ 17217 w 120469"/>
                  <a:gd name="connsiteY0" fmla="*/ 292479 h 292479"/>
                  <a:gd name="connsiteX1" fmla="*/ 120469 w 120469"/>
                  <a:gd name="connsiteY1" fmla="*/ 38829 h 292479"/>
                  <a:gd name="connsiteX2" fmla="*/ 21748 w 120469"/>
                  <a:gd name="connsiteY2" fmla="*/ 0 h 292479"/>
                  <a:gd name="connsiteX3" fmla="*/ 17217 w 120469"/>
                  <a:gd name="connsiteY3" fmla="*/ 292479 h 292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469" h="292479">
                    <a:moveTo>
                      <a:pt x="17217" y="292479"/>
                    </a:moveTo>
                    <a:cubicBezTo>
                      <a:pt x="17217" y="292479"/>
                      <a:pt x="114932" y="177460"/>
                      <a:pt x="120469" y="38829"/>
                    </a:cubicBezTo>
                    <a:lnTo>
                      <a:pt x="21748" y="0"/>
                    </a:lnTo>
                    <a:cubicBezTo>
                      <a:pt x="21748" y="0"/>
                      <a:pt x="-24008" y="145480"/>
                      <a:pt x="17217" y="292479"/>
                    </a:cubicBezTo>
                    <a:close/>
                  </a:path>
                </a:pathLst>
              </a:custGeom>
              <a:solidFill>
                <a:srgbClr val="16326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F92CA4A-77A6-2755-91A9-91B2AA69465F}"/>
                  </a:ext>
                </a:extLst>
              </p:cNvPr>
              <p:cNvSpPr/>
              <p:nvPr/>
            </p:nvSpPr>
            <p:spPr>
              <a:xfrm>
                <a:off x="11269988" y="2152560"/>
                <a:ext cx="83297" cy="40274"/>
              </a:xfrm>
              <a:custGeom>
                <a:avLst/>
                <a:gdLst>
                  <a:gd name="connsiteX0" fmla="*/ 7238 w 83297"/>
                  <a:gd name="connsiteY0" fmla="*/ 40270 h 40274"/>
                  <a:gd name="connsiteX1" fmla="*/ 4689 w 83297"/>
                  <a:gd name="connsiteY1" fmla="*/ 25980 h 40274"/>
                  <a:gd name="connsiteX2" fmla="*/ 73489 w 83297"/>
                  <a:gd name="connsiteY2" fmla="*/ 540 h 40274"/>
                  <a:gd name="connsiteX3" fmla="*/ 78587 w 83297"/>
                  <a:gd name="connsiteY3" fmla="*/ 14367 h 40274"/>
                  <a:gd name="connsiteX4" fmla="*/ 7238 w 83297"/>
                  <a:gd name="connsiteY4" fmla="*/ 40270 h 4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297" h="40274">
                    <a:moveTo>
                      <a:pt x="7238" y="40270"/>
                    </a:moveTo>
                    <a:cubicBezTo>
                      <a:pt x="-641" y="40528"/>
                      <a:pt x="-2959" y="28555"/>
                      <a:pt x="4689" y="25980"/>
                    </a:cubicBezTo>
                    <a:cubicBezTo>
                      <a:pt x="4689" y="25980"/>
                      <a:pt x="73489" y="540"/>
                      <a:pt x="73489" y="540"/>
                    </a:cubicBezTo>
                    <a:cubicBezTo>
                      <a:pt x="82398" y="-2910"/>
                      <a:pt x="87626" y="11174"/>
                      <a:pt x="78587" y="14367"/>
                    </a:cubicBezTo>
                    <a:cubicBezTo>
                      <a:pt x="74597" y="15268"/>
                      <a:pt x="11744" y="40116"/>
                      <a:pt x="7238" y="4027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CDF5CED-AC2C-1237-1E3D-C59346AF52C2}"/>
                  </a:ext>
                </a:extLst>
              </p:cNvPr>
              <p:cNvSpPr/>
              <p:nvPr/>
            </p:nvSpPr>
            <p:spPr>
              <a:xfrm>
                <a:off x="10703848" y="2153911"/>
                <a:ext cx="86776" cy="41215"/>
              </a:xfrm>
              <a:custGeom>
                <a:avLst/>
                <a:gdLst>
                  <a:gd name="connsiteX0" fmla="*/ 79518 w 86776"/>
                  <a:gd name="connsiteY0" fmla="*/ 41211 h 41215"/>
                  <a:gd name="connsiteX1" fmla="*/ 4718 w 86776"/>
                  <a:gd name="connsiteY1" fmla="*/ 12990 h 41215"/>
                  <a:gd name="connsiteX2" fmla="*/ 496 w 86776"/>
                  <a:gd name="connsiteY2" fmla="*/ 3463 h 41215"/>
                  <a:gd name="connsiteX3" fmla="*/ 82170 w 86776"/>
                  <a:gd name="connsiteY3" fmla="*/ 26972 h 41215"/>
                  <a:gd name="connsiteX4" fmla="*/ 79518 w 86776"/>
                  <a:gd name="connsiteY4" fmla="*/ 41211 h 41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776" h="41215">
                    <a:moveTo>
                      <a:pt x="79518" y="41211"/>
                    </a:moveTo>
                    <a:cubicBezTo>
                      <a:pt x="75939" y="41417"/>
                      <a:pt x="7988" y="13660"/>
                      <a:pt x="4718" y="12990"/>
                    </a:cubicBezTo>
                    <a:cubicBezTo>
                      <a:pt x="933" y="11523"/>
                      <a:pt x="-973" y="7274"/>
                      <a:pt x="496" y="3463"/>
                    </a:cubicBezTo>
                    <a:cubicBezTo>
                      <a:pt x="2529" y="-11651"/>
                      <a:pt x="75836" y="27641"/>
                      <a:pt x="82170" y="26972"/>
                    </a:cubicBezTo>
                    <a:cubicBezTo>
                      <a:pt x="89715" y="29598"/>
                      <a:pt x="87398" y="41494"/>
                      <a:pt x="79518" y="4121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F991D1B-3E9C-AE79-8C3A-AAF363CF28E4}"/>
                  </a:ext>
                </a:extLst>
              </p:cNvPr>
              <p:cNvSpPr/>
              <p:nvPr/>
            </p:nvSpPr>
            <p:spPr>
              <a:xfrm>
                <a:off x="11087770" y="2062364"/>
                <a:ext cx="175298" cy="37745"/>
              </a:xfrm>
              <a:custGeom>
                <a:avLst/>
                <a:gdLst>
                  <a:gd name="connsiteX0" fmla="*/ 168985 w 175298"/>
                  <a:gd name="connsiteY0" fmla="*/ 37746 h 37745"/>
                  <a:gd name="connsiteX1" fmla="*/ 165818 w 175298"/>
                  <a:gd name="connsiteY1" fmla="*/ 36896 h 37745"/>
                  <a:gd name="connsiteX2" fmla="*/ 8185 w 175298"/>
                  <a:gd name="connsiteY2" fmla="*/ 21318 h 37745"/>
                  <a:gd name="connsiteX3" fmla="*/ 280 w 175298"/>
                  <a:gd name="connsiteY3" fmla="*/ 17121 h 37745"/>
                  <a:gd name="connsiteX4" fmla="*/ 4478 w 175298"/>
                  <a:gd name="connsiteY4" fmla="*/ 9216 h 37745"/>
                  <a:gd name="connsiteX5" fmla="*/ 172152 w 175298"/>
                  <a:gd name="connsiteY5" fmla="*/ 25953 h 37745"/>
                  <a:gd name="connsiteX6" fmla="*/ 174444 w 175298"/>
                  <a:gd name="connsiteY6" fmla="*/ 34605 h 37745"/>
                  <a:gd name="connsiteX7" fmla="*/ 168985 w 175298"/>
                  <a:gd name="connsiteY7" fmla="*/ 37746 h 37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98" h="37745">
                    <a:moveTo>
                      <a:pt x="168985" y="37746"/>
                    </a:moveTo>
                    <a:cubicBezTo>
                      <a:pt x="167904" y="37746"/>
                      <a:pt x="166823" y="37463"/>
                      <a:pt x="165818" y="36896"/>
                    </a:cubicBezTo>
                    <a:cubicBezTo>
                      <a:pt x="164815" y="36304"/>
                      <a:pt x="92537" y="-4405"/>
                      <a:pt x="8185" y="21318"/>
                    </a:cubicBezTo>
                    <a:cubicBezTo>
                      <a:pt x="4837" y="22348"/>
                      <a:pt x="1311" y="20443"/>
                      <a:pt x="280" y="17121"/>
                    </a:cubicBezTo>
                    <a:cubicBezTo>
                      <a:pt x="-750" y="13774"/>
                      <a:pt x="1156" y="10246"/>
                      <a:pt x="4478" y="9216"/>
                    </a:cubicBezTo>
                    <a:cubicBezTo>
                      <a:pt x="94392" y="-18206"/>
                      <a:pt x="169012" y="24125"/>
                      <a:pt x="172152" y="25953"/>
                    </a:cubicBezTo>
                    <a:cubicBezTo>
                      <a:pt x="175166" y="27704"/>
                      <a:pt x="176195" y="31566"/>
                      <a:pt x="174444" y="34605"/>
                    </a:cubicBezTo>
                    <a:cubicBezTo>
                      <a:pt x="173286" y="36613"/>
                      <a:pt x="171174" y="37746"/>
                      <a:pt x="168985" y="3774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50662B3D-46CB-071E-E93B-5A85F15191B9}"/>
                  </a:ext>
                </a:extLst>
              </p:cNvPr>
              <p:cNvSpPr/>
              <p:nvPr/>
            </p:nvSpPr>
            <p:spPr>
              <a:xfrm>
                <a:off x="10814199" y="2062408"/>
                <a:ext cx="178528" cy="37701"/>
              </a:xfrm>
              <a:custGeom>
                <a:avLst/>
                <a:gdLst>
                  <a:gd name="connsiteX0" fmla="*/ 6322 w 178528"/>
                  <a:gd name="connsiteY0" fmla="*/ 37701 h 37701"/>
                  <a:gd name="connsiteX1" fmla="*/ 632 w 178528"/>
                  <a:gd name="connsiteY1" fmla="*/ 34122 h 37701"/>
                  <a:gd name="connsiteX2" fmla="*/ 3568 w 178528"/>
                  <a:gd name="connsiteY2" fmla="*/ 25677 h 37701"/>
                  <a:gd name="connsiteX3" fmla="*/ 175106 w 178528"/>
                  <a:gd name="connsiteY3" fmla="*/ 13240 h 37701"/>
                  <a:gd name="connsiteX4" fmla="*/ 177809 w 178528"/>
                  <a:gd name="connsiteY4" fmla="*/ 21763 h 37701"/>
                  <a:gd name="connsiteX5" fmla="*/ 169286 w 178528"/>
                  <a:gd name="connsiteY5" fmla="*/ 24492 h 37701"/>
                  <a:gd name="connsiteX6" fmla="*/ 9052 w 178528"/>
                  <a:gd name="connsiteY6" fmla="*/ 37057 h 37701"/>
                  <a:gd name="connsiteX7" fmla="*/ 6322 w 178528"/>
                  <a:gd name="connsiteY7" fmla="*/ 37701 h 37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528" h="37701">
                    <a:moveTo>
                      <a:pt x="6322" y="37701"/>
                    </a:moveTo>
                    <a:cubicBezTo>
                      <a:pt x="3980" y="37701"/>
                      <a:pt x="1713" y="36388"/>
                      <a:pt x="632" y="34122"/>
                    </a:cubicBezTo>
                    <a:cubicBezTo>
                      <a:pt x="-887" y="30981"/>
                      <a:pt x="426" y="27196"/>
                      <a:pt x="3568" y="25677"/>
                    </a:cubicBezTo>
                    <a:cubicBezTo>
                      <a:pt x="103575" y="-22628"/>
                      <a:pt x="172247" y="11772"/>
                      <a:pt x="175106" y="13240"/>
                    </a:cubicBezTo>
                    <a:cubicBezTo>
                      <a:pt x="178221" y="14836"/>
                      <a:pt x="179431" y="18673"/>
                      <a:pt x="177809" y="21763"/>
                    </a:cubicBezTo>
                    <a:cubicBezTo>
                      <a:pt x="176212" y="24853"/>
                      <a:pt x="172376" y="26063"/>
                      <a:pt x="169286" y="24492"/>
                    </a:cubicBezTo>
                    <a:cubicBezTo>
                      <a:pt x="168539" y="24106"/>
                      <a:pt x="102958" y="-8286"/>
                      <a:pt x="9052" y="37057"/>
                    </a:cubicBezTo>
                    <a:cubicBezTo>
                      <a:pt x="8177" y="37495"/>
                      <a:pt x="7250" y="37701"/>
                      <a:pt x="6322" y="3770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232C421-6A72-B8E9-F965-216AC4B2FCA8}"/>
                  </a:ext>
                </a:extLst>
              </p:cNvPr>
              <p:cNvSpPr/>
              <p:nvPr/>
            </p:nvSpPr>
            <p:spPr>
              <a:xfrm>
                <a:off x="11306557" y="2919340"/>
                <a:ext cx="115952" cy="810403"/>
              </a:xfrm>
              <a:custGeom>
                <a:avLst/>
                <a:gdLst>
                  <a:gd name="connsiteX0" fmla="*/ 34011 w 115952"/>
                  <a:gd name="connsiteY0" fmla="*/ 810403 h 810403"/>
                  <a:gd name="connsiteX1" fmla="*/ 27909 w 115952"/>
                  <a:gd name="connsiteY1" fmla="*/ 809399 h 810403"/>
                  <a:gd name="connsiteX2" fmla="*/ 16039 w 115952"/>
                  <a:gd name="connsiteY2" fmla="*/ 785324 h 810403"/>
                  <a:gd name="connsiteX3" fmla="*/ 69210 w 115952"/>
                  <a:gd name="connsiteY3" fmla="*/ 528533 h 810403"/>
                  <a:gd name="connsiteX4" fmla="*/ 383 w 115952"/>
                  <a:gd name="connsiteY4" fmla="*/ 5886 h 810403"/>
                  <a:gd name="connsiteX5" fmla="*/ 42328 w 115952"/>
                  <a:gd name="connsiteY5" fmla="*/ 19533 h 810403"/>
                  <a:gd name="connsiteX6" fmla="*/ 106854 w 115952"/>
                  <a:gd name="connsiteY6" fmla="*/ 533657 h 810403"/>
                  <a:gd name="connsiteX7" fmla="*/ 52009 w 115952"/>
                  <a:gd name="connsiteY7" fmla="*/ 797529 h 810403"/>
                  <a:gd name="connsiteX8" fmla="*/ 34011 w 115952"/>
                  <a:gd name="connsiteY8" fmla="*/ 810403 h 810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952" h="810403">
                    <a:moveTo>
                      <a:pt x="34011" y="810403"/>
                    </a:moveTo>
                    <a:cubicBezTo>
                      <a:pt x="31977" y="810403"/>
                      <a:pt x="29918" y="810069"/>
                      <a:pt x="27909" y="809399"/>
                    </a:cubicBezTo>
                    <a:cubicBezTo>
                      <a:pt x="17970" y="806026"/>
                      <a:pt x="12666" y="795237"/>
                      <a:pt x="16039" y="785324"/>
                    </a:cubicBezTo>
                    <a:cubicBezTo>
                      <a:pt x="16501" y="783960"/>
                      <a:pt x="52679" y="675944"/>
                      <a:pt x="69210" y="528533"/>
                    </a:cubicBezTo>
                    <a:cubicBezTo>
                      <a:pt x="84350" y="393275"/>
                      <a:pt x="80565" y="177037"/>
                      <a:pt x="383" y="5886"/>
                    </a:cubicBezTo>
                    <a:cubicBezTo>
                      <a:pt x="-4071" y="-3615"/>
                      <a:pt x="31540" y="-3306"/>
                      <a:pt x="42328" y="19533"/>
                    </a:cubicBezTo>
                    <a:cubicBezTo>
                      <a:pt x="126913" y="198718"/>
                      <a:pt x="122663" y="393301"/>
                      <a:pt x="106854" y="533657"/>
                    </a:cubicBezTo>
                    <a:cubicBezTo>
                      <a:pt x="89783" y="685110"/>
                      <a:pt x="53554" y="792997"/>
                      <a:pt x="52009" y="797529"/>
                    </a:cubicBezTo>
                    <a:cubicBezTo>
                      <a:pt x="49306" y="805408"/>
                      <a:pt x="41916" y="810403"/>
                      <a:pt x="34011" y="810403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29D6AABA-64C9-7823-308A-59D7001A537F}"/>
                  </a:ext>
                </a:extLst>
              </p:cNvPr>
              <p:cNvSpPr/>
              <p:nvPr/>
            </p:nvSpPr>
            <p:spPr>
              <a:xfrm>
                <a:off x="10610645" y="2920021"/>
                <a:ext cx="140736" cy="349361"/>
              </a:xfrm>
              <a:custGeom>
                <a:avLst/>
                <a:gdLst>
                  <a:gd name="connsiteX0" fmla="*/ 18977 w 140736"/>
                  <a:gd name="connsiteY0" fmla="*/ 349362 h 349361"/>
                  <a:gd name="connsiteX1" fmla="*/ 18951 w 140736"/>
                  <a:gd name="connsiteY1" fmla="*/ 349362 h 349361"/>
                  <a:gd name="connsiteX2" fmla="*/ 0 w 140736"/>
                  <a:gd name="connsiteY2" fmla="*/ 330359 h 349361"/>
                  <a:gd name="connsiteX3" fmla="*/ 98617 w 140736"/>
                  <a:gd name="connsiteY3" fmla="*/ 17255 h 349361"/>
                  <a:gd name="connsiteX4" fmla="*/ 140227 w 140736"/>
                  <a:gd name="connsiteY4" fmla="*/ 7084 h 349361"/>
                  <a:gd name="connsiteX5" fmla="*/ 37979 w 140736"/>
                  <a:gd name="connsiteY5" fmla="*/ 330411 h 349361"/>
                  <a:gd name="connsiteX6" fmla="*/ 18977 w 140736"/>
                  <a:gd name="connsiteY6" fmla="*/ 349362 h 349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736" h="349361">
                    <a:moveTo>
                      <a:pt x="18977" y="349362"/>
                    </a:moveTo>
                    <a:cubicBezTo>
                      <a:pt x="18977" y="349362"/>
                      <a:pt x="18951" y="349362"/>
                      <a:pt x="18951" y="349362"/>
                    </a:cubicBezTo>
                    <a:cubicBezTo>
                      <a:pt x="8471" y="349336"/>
                      <a:pt x="-26" y="340839"/>
                      <a:pt x="0" y="330359"/>
                    </a:cubicBezTo>
                    <a:cubicBezTo>
                      <a:pt x="334" y="119966"/>
                      <a:pt x="94472" y="21916"/>
                      <a:pt x="98617" y="17255"/>
                    </a:cubicBezTo>
                    <a:cubicBezTo>
                      <a:pt x="118675" y="-5301"/>
                      <a:pt x="144707" y="-2391"/>
                      <a:pt x="140227" y="7084"/>
                    </a:cubicBezTo>
                    <a:cubicBezTo>
                      <a:pt x="128872" y="31159"/>
                      <a:pt x="38289" y="136291"/>
                      <a:pt x="37979" y="330411"/>
                    </a:cubicBezTo>
                    <a:cubicBezTo>
                      <a:pt x="37953" y="340890"/>
                      <a:pt x="29456" y="349362"/>
                      <a:pt x="18977" y="349362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07FE6820-5BF1-1A63-5EED-B8CF4678694C}"/>
                  </a:ext>
                </a:extLst>
              </p:cNvPr>
              <p:cNvSpPr/>
              <p:nvPr/>
            </p:nvSpPr>
            <p:spPr>
              <a:xfrm>
                <a:off x="10505156" y="3217582"/>
                <a:ext cx="275869" cy="159765"/>
              </a:xfrm>
              <a:custGeom>
                <a:avLst/>
                <a:gdLst>
                  <a:gd name="connsiteX0" fmla="*/ 21857 w 275869"/>
                  <a:gd name="connsiteY0" fmla="*/ 159766 h 159765"/>
                  <a:gd name="connsiteX1" fmla="*/ 3601 w 275869"/>
                  <a:gd name="connsiteY1" fmla="*/ 145939 h 159765"/>
                  <a:gd name="connsiteX2" fmla="*/ 69079 w 275869"/>
                  <a:gd name="connsiteY2" fmla="*/ 28756 h 159765"/>
                  <a:gd name="connsiteX3" fmla="*/ 157964 w 275869"/>
                  <a:gd name="connsiteY3" fmla="*/ 3600 h 159765"/>
                  <a:gd name="connsiteX4" fmla="*/ 230060 w 275869"/>
                  <a:gd name="connsiteY4" fmla="*/ 12148 h 159765"/>
                  <a:gd name="connsiteX5" fmla="*/ 275147 w 275869"/>
                  <a:gd name="connsiteY5" fmla="*/ 69079 h 159765"/>
                  <a:gd name="connsiteX6" fmla="*/ 262040 w 275869"/>
                  <a:gd name="connsiteY6" fmla="*/ 92510 h 159765"/>
                  <a:gd name="connsiteX7" fmla="*/ 238608 w 275869"/>
                  <a:gd name="connsiteY7" fmla="*/ 79404 h 159765"/>
                  <a:gd name="connsiteX8" fmla="*/ 211547 w 275869"/>
                  <a:gd name="connsiteY8" fmla="*/ 45287 h 159765"/>
                  <a:gd name="connsiteX9" fmla="*/ 168290 w 275869"/>
                  <a:gd name="connsiteY9" fmla="*/ 40111 h 159765"/>
                  <a:gd name="connsiteX10" fmla="*/ 79405 w 275869"/>
                  <a:gd name="connsiteY10" fmla="*/ 65268 h 159765"/>
                  <a:gd name="connsiteX11" fmla="*/ 40112 w 275869"/>
                  <a:gd name="connsiteY11" fmla="*/ 135588 h 159765"/>
                  <a:gd name="connsiteX12" fmla="*/ 27007 w 275869"/>
                  <a:gd name="connsiteY12" fmla="*/ 159019 h 159765"/>
                  <a:gd name="connsiteX13" fmla="*/ 21857 w 275869"/>
                  <a:gd name="connsiteY13" fmla="*/ 159766 h 159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5869" h="159765">
                    <a:moveTo>
                      <a:pt x="21857" y="159766"/>
                    </a:moveTo>
                    <a:cubicBezTo>
                      <a:pt x="13565" y="159766"/>
                      <a:pt x="5969" y="154307"/>
                      <a:pt x="3601" y="145939"/>
                    </a:cubicBezTo>
                    <a:cubicBezTo>
                      <a:pt x="-10664" y="95574"/>
                      <a:pt x="18741" y="42995"/>
                      <a:pt x="69079" y="28756"/>
                    </a:cubicBezTo>
                    <a:lnTo>
                      <a:pt x="157964" y="3600"/>
                    </a:lnTo>
                    <a:cubicBezTo>
                      <a:pt x="182271" y="-3275"/>
                      <a:pt x="207891" y="-237"/>
                      <a:pt x="230060" y="12148"/>
                    </a:cubicBezTo>
                    <a:cubicBezTo>
                      <a:pt x="252256" y="24533"/>
                      <a:pt x="268246" y="44772"/>
                      <a:pt x="275147" y="69079"/>
                    </a:cubicBezTo>
                    <a:cubicBezTo>
                      <a:pt x="278005" y="79172"/>
                      <a:pt x="272133" y="89652"/>
                      <a:pt x="262040" y="92510"/>
                    </a:cubicBezTo>
                    <a:cubicBezTo>
                      <a:pt x="251973" y="95368"/>
                      <a:pt x="241467" y="89498"/>
                      <a:pt x="238608" y="79404"/>
                    </a:cubicBezTo>
                    <a:cubicBezTo>
                      <a:pt x="234490" y="64856"/>
                      <a:pt x="224885" y="52728"/>
                      <a:pt x="211547" y="45287"/>
                    </a:cubicBezTo>
                    <a:cubicBezTo>
                      <a:pt x="198209" y="37846"/>
                      <a:pt x="182863" y="35992"/>
                      <a:pt x="168290" y="40111"/>
                    </a:cubicBezTo>
                    <a:lnTo>
                      <a:pt x="79405" y="65268"/>
                    </a:lnTo>
                    <a:cubicBezTo>
                      <a:pt x="49176" y="73816"/>
                      <a:pt x="31563" y="105359"/>
                      <a:pt x="40112" y="135588"/>
                    </a:cubicBezTo>
                    <a:cubicBezTo>
                      <a:pt x="42970" y="145681"/>
                      <a:pt x="37100" y="156161"/>
                      <a:pt x="27007" y="159019"/>
                    </a:cubicBezTo>
                    <a:cubicBezTo>
                      <a:pt x="25307" y="159534"/>
                      <a:pt x="23582" y="159766"/>
                      <a:pt x="21857" y="159766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31" name="Graphic 10">
                <a:extLst>
                  <a:ext uri="{FF2B5EF4-FFF2-40B4-BE49-F238E27FC236}">
                    <a16:creationId xmlns:a16="http://schemas.microsoft.com/office/drawing/2014/main" id="{7806AD75-E0D3-4BB0-B4C6-6461E4B81DBA}"/>
                  </a:ext>
                </a:extLst>
              </p:cNvPr>
              <p:cNvGrpSpPr/>
              <p:nvPr/>
            </p:nvGrpSpPr>
            <p:grpSpPr>
              <a:xfrm>
                <a:off x="11178530" y="3675827"/>
                <a:ext cx="228693" cy="271082"/>
                <a:chOff x="11178530" y="3675827"/>
                <a:chExt cx="228693" cy="271082"/>
              </a:xfrm>
            </p:grpSpPr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20EC6925-3C77-3680-9E75-41E102881027}"/>
                    </a:ext>
                  </a:extLst>
                </p:cNvPr>
                <p:cNvSpPr/>
                <p:nvPr/>
              </p:nvSpPr>
              <p:spPr>
                <a:xfrm rot="-3943890">
                  <a:off x="11177172" y="3799554"/>
                  <a:ext cx="231292" cy="23559"/>
                </a:xfrm>
                <a:custGeom>
                  <a:avLst/>
                  <a:gdLst>
                    <a:gd name="connsiteX0" fmla="*/ 0 w 231292"/>
                    <a:gd name="connsiteY0" fmla="*/ 0 h 23559"/>
                    <a:gd name="connsiteX1" fmla="*/ 231293 w 231292"/>
                    <a:gd name="connsiteY1" fmla="*/ 0 h 23559"/>
                    <a:gd name="connsiteX2" fmla="*/ 231293 w 231292"/>
                    <a:gd name="connsiteY2" fmla="*/ 23560 h 23559"/>
                    <a:gd name="connsiteX3" fmla="*/ 0 w 231292"/>
                    <a:gd name="connsiteY3" fmla="*/ 23560 h 23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292" h="23559">
                      <a:moveTo>
                        <a:pt x="0" y="0"/>
                      </a:moveTo>
                      <a:lnTo>
                        <a:pt x="231293" y="0"/>
                      </a:lnTo>
                      <a:lnTo>
                        <a:pt x="231293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389DCDB3-A87C-3841-97C0-C13B4E4D4F96}"/>
                    </a:ext>
                  </a:extLst>
                </p:cNvPr>
                <p:cNvSpPr/>
                <p:nvPr/>
              </p:nvSpPr>
              <p:spPr>
                <a:xfrm rot="-3943890">
                  <a:off x="11187987" y="3754701"/>
                  <a:ext cx="231267" cy="123023"/>
                </a:xfrm>
                <a:custGeom>
                  <a:avLst/>
                  <a:gdLst>
                    <a:gd name="connsiteX0" fmla="*/ 231267 w 231267"/>
                    <a:gd name="connsiteY0" fmla="*/ 61512 h 123023"/>
                    <a:gd name="connsiteX1" fmla="*/ 115633 w 231267"/>
                    <a:gd name="connsiteY1" fmla="*/ 123023 h 123023"/>
                    <a:gd name="connsiteX2" fmla="*/ -1 w 231267"/>
                    <a:gd name="connsiteY2" fmla="*/ 61512 h 123023"/>
                    <a:gd name="connsiteX3" fmla="*/ 115633 w 231267"/>
                    <a:gd name="connsiteY3" fmla="*/ 0 h 123023"/>
                    <a:gd name="connsiteX4" fmla="*/ 231267 w 231267"/>
                    <a:gd name="connsiteY4" fmla="*/ 6151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67" h="123023">
                      <a:moveTo>
                        <a:pt x="231267" y="61512"/>
                      </a:moveTo>
                      <a:cubicBezTo>
                        <a:pt x="231267" y="95484"/>
                        <a:pt x="179496" y="123023"/>
                        <a:pt x="115633" y="123023"/>
                      </a:cubicBezTo>
                      <a:cubicBezTo>
                        <a:pt x="51770" y="123023"/>
                        <a:pt x="-1" y="95484"/>
                        <a:pt x="-1" y="61512"/>
                      </a:cubicBezTo>
                      <a:cubicBezTo>
                        <a:pt x="-1" y="27540"/>
                        <a:pt x="51770" y="0"/>
                        <a:pt x="115633" y="0"/>
                      </a:cubicBezTo>
                      <a:cubicBezTo>
                        <a:pt x="179496" y="0"/>
                        <a:pt x="231267" y="27540"/>
                        <a:pt x="231267" y="6151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A949C813-D5C8-2094-E891-ECE3E75B9473}"/>
                    </a:ext>
                  </a:extLst>
                </p:cNvPr>
                <p:cNvSpPr/>
                <p:nvPr/>
              </p:nvSpPr>
              <p:spPr>
                <a:xfrm rot="-3943890">
                  <a:off x="11166499" y="3745012"/>
                  <a:ext cx="231267" cy="123023"/>
                </a:xfrm>
                <a:custGeom>
                  <a:avLst/>
                  <a:gdLst>
                    <a:gd name="connsiteX0" fmla="*/ 231267 w 231267"/>
                    <a:gd name="connsiteY0" fmla="*/ 61512 h 123023"/>
                    <a:gd name="connsiteX1" fmla="*/ 115633 w 231267"/>
                    <a:gd name="connsiteY1" fmla="*/ 123023 h 123023"/>
                    <a:gd name="connsiteX2" fmla="*/ -1 w 231267"/>
                    <a:gd name="connsiteY2" fmla="*/ 61512 h 123023"/>
                    <a:gd name="connsiteX3" fmla="*/ 115633 w 231267"/>
                    <a:gd name="connsiteY3" fmla="*/ 0 h 123023"/>
                    <a:gd name="connsiteX4" fmla="*/ 231267 w 231267"/>
                    <a:gd name="connsiteY4" fmla="*/ 6151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67" h="123023">
                      <a:moveTo>
                        <a:pt x="231267" y="61512"/>
                      </a:moveTo>
                      <a:cubicBezTo>
                        <a:pt x="231267" y="95484"/>
                        <a:pt x="179496" y="123023"/>
                        <a:pt x="115633" y="123023"/>
                      </a:cubicBezTo>
                      <a:cubicBezTo>
                        <a:pt x="51770" y="123023"/>
                        <a:pt x="-1" y="95484"/>
                        <a:pt x="-1" y="61512"/>
                      </a:cubicBezTo>
                      <a:cubicBezTo>
                        <a:pt x="-1" y="27540"/>
                        <a:pt x="51770" y="0"/>
                        <a:pt x="115633" y="0"/>
                      </a:cubicBezTo>
                      <a:cubicBezTo>
                        <a:pt x="179496" y="0"/>
                        <a:pt x="231267" y="27540"/>
                        <a:pt x="231267" y="6151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E213956-73BE-7FDE-5704-923BDF8A2053}"/>
                    </a:ext>
                  </a:extLst>
                </p:cNvPr>
                <p:cNvSpPr/>
                <p:nvPr/>
              </p:nvSpPr>
              <p:spPr>
                <a:xfrm rot="-3943890">
                  <a:off x="11193615" y="3760616"/>
                  <a:ext cx="148410" cy="78942"/>
                </a:xfrm>
                <a:custGeom>
                  <a:avLst/>
                  <a:gdLst>
                    <a:gd name="connsiteX0" fmla="*/ 148410 w 148410"/>
                    <a:gd name="connsiteY0" fmla="*/ 39472 h 78942"/>
                    <a:gd name="connsiteX1" fmla="*/ 74206 w 148410"/>
                    <a:gd name="connsiteY1" fmla="*/ 78943 h 78942"/>
                    <a:gd name="connsiteX2" fmla="*/ 1 w 148410"/>
                    <a:gd name="connsiteY2" fmla="*/ 39472 h 78942"/>
                    <a:gd name="connsiteX3" fmla="*/ 74206 w 148410"/>
                    <a:gd name="connsiteY3" fmla="*/ 0 h 78942"/>
                    <a:gd name="connsiteX4" fmla="*/ 148410 w 148410"/>
                    <a:gd name="connsiteY4" fmla="*/ 39472 h 78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0" h="78942">
                      <a:moveTo>
                        <a:pt x="148410" y="39472"/>
                      </a:moveTo>
                      <a:cubicBezTo>
                        <a:pt x="148410" y="61271"/>
                        <a:pt x="115187" y="78943"/>
                        <a:pt x="74206" y="78943"/>
                      </a:cubicBezTo>
                      <a:cubicBezTo>
                        <a:pt x="33223" y="78943"/>
                        <a:pt x="1" y="61271"/>
                        <a:pt x="1" y="39472"/>
                      </a:cubicBezTo>
                      <a:cubicBezTo>
                        <a:pt x="1" y="17672"/>
                        <a:pt x="33224" y="0"/>
                        <a:pt x="74206" y="0"/>
                      </a:cubicBezTo>
                      <a:cubicBezTo>
                        <a:pt x="115188" y="0"/>
                        <a:pt x="148410" y="17672"/>
                        <a:pt x="148410" y="3947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9278AFAA-8B4F-255B-DCCE-5E9AFDAC4C75}"/>
                    </a:ext>
                  </a:extLst>
                </p:cNvPr>
                <p:cNvSpPr/>
                <p:nvPr/>
              </p:nvSpPr>
              <p:spPr>
                <a:xfrm rot="-3943890">
                  <a:off x="11182898" y="3783484"/>
                  <a:ext cx="148410" cy="23559"/>
                </a:xfrm>
                <a:custGeom>
                  <a:avLst/>
                  <a:gdLst>
                    <a:gd name="connsiteX0" fmla="*/ 0 w 148410"/>
                    <a:gd name="connsiteY0" fmla="*/ 0 h 23559"/>
                    <a:gd name="connsiteX1" fmla="*/ 148411 w 148410"/>
                    <a:gd name="connsiteY1" fmla="*/ 0 h 23559"/>
                    <a:gd name="connsiteX2" fmla="*/ 148411 w 148410"/>
                    <a:gd name="connsiteY2" fmla="*/ 23560 h 23559"/>
                    <a:gd name="connsiteX3" fmla="*/ 0 w 148410"/>
                    <a:gd name="connsiteY3" fmla="*/ 23560 h 23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0" h="23559">
                      <a:moveTo>
                        <a:pt x="0" y="0"/>
                      </a:moveTo>
                      <a:lnTo>
                        <a:pt x="148411" y="0"/>
                      </a:lnTo>
                      <a:lnTo>
                        <a:pt x="148411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C42E037D-5CC0-A69C-2F25-8DA4886A7B79}"/>
                    </a:ext>
                  </a:extLst>
                </p:cNvPr>
                <p:cNvSpPr/>
                <p:nvPr/>
              </p:nvSpPr>
              <p:spPr>
                <a:xfrm rot="-3943890">
                  <a:off x="11172104" y="3750891"/>
                  <a:ext cx="148410" cy="78942"/>
                </a:xfrm>
                <a:custGeom>
                  <a:avLst/>
                  <a:gdLst>
                    <a:gd name="connsiteX0" fmla="*/ 148411 w 148410"/>
                    <a:gd name="connsiteY0" fmla="*/ 39472 h 78942"/>
                    <a:gd name="connsiteX1" fmla="*/ 74206 w 148410"/>
                    <a:gd name="connsiteY1" fmla="*/ 78943 h 78942"/>
                    <a:gd name="connsiteX2" fmla="*/ 1 w 148410"/>
                    <a:gd name="connsiteY2" fmla="*/ 39472 h 78942"/>
                    <a:gd name="connsiteX3" fmla="*/ 74206 w 148410"/>
                    <a:gd name="connsiteY3" fmla="*/ 0 h 78942"/>
                    <a:gd name="connsiteX4" fmla="*/ 148411 w 148410"/>
                    <a:gd name="connsiteY4" fmla="*/ 39472 h 78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0" h="78942">
                      <a:moveTo>
                        <a:pt x="148411" y="39472"/>
                      </a:moveTo>
                      <a:cubicBezTo>
                        <a:pt x="148411" y="61271"/>
                        <a:pt x="115188" y="78943"/>
                        <a:pt x="74206" y="78943"/>
                      </a:cubicBezTo>
                      <a:cubicBezTo>
                        <a:pt x="33223" y="78943"/>
                        <a:pt x="1" y="61271"/>
                        <a:pt x="1" y="39472"/>
                      </a:cubicBezTo>
                      <a:cubicBezTo>
                        <a:pt x="1" y="17672"/>
                        <a:pt x="33224" y="0"/>
                        <a:pt x="74206" y="0"/>
                      </a:cubicBezTo>
                      <a:cubicBezTo>
                        <a:pt x="115189" y="0"/>
                        <a:pt x="148411" y="17672"/>
                        <a:pt x="148411" y="3947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2" name="Graphic 10">
                <a:extLst>
                  <a:ext uri="{FF2B5EF4-FFF2-40B4-BE49-F238E27FC236}">
                    <a16:creationId xmlns:a16="http://schemas.microsoft.com/office/drawing/2014/main" id="{6107E197-5CEF-E558-6E22-904090903FF1}"/>
                  </a:ext>
                </a:extLst>
              </p:cNvPr>
              <p:cNvGrpSpPr/>
              <p:nvPr/>
            </p:nvGrpSpPr>
            <p:grpSpPr>
              <a:xfrm>
                <a:off x="10674022" y="3290733"/>
                <a:ext cx="125137" cy="588131"/>
                <a:chOff x="10674022" y="3290733"/>
                <a:chExt cx="125137" cy="588131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7193203B-854E-12C2-7B14-71BCAE9695B4}"/>
                    </a:ext>
                  </a:extLst>
                </p:cNvPr>
                <p:cNvSpPr/>
                <p:nvPr/>
              </p:nvSpPr>
              <p:spPr>
                <a:xfrm>
                  <a:off x="10684607" y="3290733"/>
                  <a:ext cx="114552" cy="570071"/>
                </a:xfrm>
                <a:custGeom>
                  <a:avLst/>
                  <a:gdLst>
                    <a:gd name="connsiteX0" fmla="*/ 9488 w 114552"/>
                    <a:gd name="connsiteY0" fmla="*/ 570072 h 570071"/>
                    <a:gd name="connsiteX1" fmla="*/ 3386 w 114552"/>
                    <a:gd name="connsiteY1" fmla="*/ 567857 h 570071"/>
                    <a:gd name="connsiteX2" fmla="*/ 2227 w 114552"/>
                    <a:gd name="connsiteY2" fmla="*/ 554494 h 570071"/>
                    <a:gd name="connsiteX3" fmla="*/ 95154 w 114552"/>
                    <a:gd name="connsiteY3" fmla="*/ 212242 h 570071"/>
                    <a:gd name="connsiteX4" fmla="*/ 67707 w 114552"/>
                    <a:gd name="connsiteY4" fmla="*/ 11969 h 570071"/>
                    <a:gd name="connsiteX5" fmla="*/ 74375 w 114552"/>
                    <a:gd name="connsiteY5" fmla="*/ 330 h 570071"/>
                    <a:gd name="connsiteX6" fmla="*/ 86014 w 114552"/>
                    <a:gd name="connsiteY6" fmla="*/ 6999 h 570071"/>
                    <a:gd name="connsiteX7" fmla="*/ 114106 w 114552"/>
                    <a:gd name="connsiteY7" fmla="*/ 211624 h 570071"/>
                    <a:gd name="connsiteX8" fmla="*/ 16723 w 114552"/>
                    <a:gd name="connsiteY8" fmla="*/ 566698 h 570071"/>
                    <a:gd name="connsiteX9" fmla="*/ 9488 w 114552"/>
                    <a:gd name="connsiteY9" fmla="*/ 570072 h 5700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4552" h="570071">
                      <a:moveTo>
                        <a:pt x="9488" y="570072"/>
                      </a:moveTo>
                      <a:cubicBezTo>
                        <a:pt x="7325" y="570072"/>
                        <a:pt x="5163" y="569351"/>
                        <a:pt x="3386" y="567857"/>
                      </a:cubicBezTo>
                      <a:cubicBezTo>
                        <a:pt x="-631" y="564484"/>
                        <a:pt x="-1146" y="558485"/>
                        <a:pt x="2227" y="554494"/>
                      </a:cubicBezTo>
                      <a:cubicBezTo>
                        <a:pt x="84957" y="456082"/>
                        <a:pt x="98424" y="314052"/>
                        <a:pt x="95154" y="212242"/>
                      </a:cubicBezTo>
                      <a:cubicBezTo>
                        <a:pt x="91601" y="101214"/>
                        <a:pt x="67938" y="12844"/>
                        <a:pt x="67707" y="11969"/>
                      </a:cubicBezTo>
                      <a:cubicBezTo>
                        <a:pt x="66341" y="6922"/>
                        <a:pt x="69328" y="1695"/>
                        <a:pt x="74375" y="330"/>
                      </a:cubicBezTo>
                      <a:cubicBezTo>
                        <a:pt x="79448" y="-1034"/>
                        <a:pt x="84649" y="1953"/>
                        <a:pt x="86014" y="6999"/>
                      </a:cubicBezTo>
                      <a:cubicBezTo>
                        <a:pt x="86245" y="7901"/>
                        <a:pt x="110475" y="98433"/>
                        <a:pt x="114106" y="211624"/>
                      </a:cubicBezTo>
                      <a:cubicBezTo>
                        <a:pt x="117479" y="316756"/>
                        <a:pt x="103317" y="463704"/>
                        <a:pt x="16723" y="566698"/>
                      </a:cubicBezTo>
                      <a:cubicBezTo>
                        <a:pt x="14895" y="568939"/>
                        <a:pt x="12192" y="570072"/>
                        <a:pt x="9488" y="57007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3B32E48F-1F71-30FF-B6C1-AE6B66E8BD5D}"/>
                    </a:ext>
                  </a:extLst>
                </p:cNvPr>
                <p:cNvSpPr/>
                <p:nvPr/>
              </p:nvSpPr>
              <p:spPr>
                <a:xfrm>
                  <a:off x="10674022" y="3806207"/>
                  <a:ext cx="60979" cy="72658"/>
                </a:xfrm>
                <a:custGeom>
                  <a:avLst/>
                  <a:gdLst>
                    <a:gd name="connsiteX0" fmla="*/ 13508 w 60979"/>
                    <a:gd name="connsiteY0" fmla="*/ 70382 h 72658"/>
                    <a:gd name="connsiteX1" fmla="*/ 55814 w 60979"/>
                    <a:gd name="connsiteY1" fmla="*/ 48959 h 72658"/>
                    <a:gd name="connsiteX2" fmla="*/ 47471 w 60979"/>
                    <a:gd name="connsiteY2" fmla="*/ 2276 h 72658"/>
                    <a:gd name="connsiteX3" fmla="*/ 5166 w 60979"/>
                    <a:gd name="connsiteY3" fmla="*/ 23699 h 72658"/>
                    <a:gd name="connsiteX4" fmla="*/ 13508 w 60979"/>
                    <a:gd name="connsiteY4" fmla="*/ 70382 h 72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79" h="72658">
                      <a:moveTo>
                        <a:pt x="13508" y="70382"/>
                      </a:moveTo>
                      <a:cubicBezTo>
                        <a:pt x="27490" y="77360"/>
                        <a:pt x="46441" y="67755"/>
                        <a:pt x="55814" y="48959"/>
                      </a:cubicBezTo>
                      <a:cubicBezTo>
                        <a:pt x="65185" y="30162"/>
                        <a:pt x="61453" y="9254"/>
                        <a:pt x="47471" y="2276"/>
                      </a:cubicBezTo>
                      <a:cubicBezTo>
                        <a:pt x="33490" y="-4701"/>
                        <a:pt x="14538" y="4903"/>
                        <a:pt x="5166" y="23699"/>
                      </a:cubicBezTo>
                      <a:cubicBezTo>
                        <a:pt x="-4207" y="42496"/>
                        <a:pt x="-474" y="63404"/>
                        <a:pt x="13508" y="7038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3" name="Graphic 10">
                <a:extLst>
                  <a:ext uri="{FF2B5EF4-FFF2-40B4-BE49-F238E27FC236}">
                    <a16:creationId xmlns:a16="http://schemas.microsoft.com/office/drawing/2014/main" id="{F6C87BF6-2C69-261A-B1C6-680F5E172EC0}"/>
                  </a:ext>
                </a:extLst>
              </p:cNvPr>
              <p:cNvGrpSpPr/>
              <p:nvPr/>
            </p:nvGrpSpPr>
            <p:grpSpPr>
              <a:xfrm>
                <a:off x="10517716" y="3348913"/>
                <a:ext cx="326179" cy="529821"/>
                <a:chOff x="10517716" y="3348913"/>
                <a:chExt cx="326179" cy="529821"/>
              </a:xfrm>
            </p:grpSpPr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543EA34A-3AE0-72EF-28CE-FD7412B20508}"/>
                    </a:ext>
                  </a:extLst>
                </p:cNvPr>
                <p:cNvSpPr/>
                <p:nvPr/>
              </p:nvSpPr>
              <p:spPr>
                <a:xfrm>
                  <a:off x="10517716" y="3348913"/>
                  <a:ext cx="301628" cy="496880"/>
                </a:xfrm>
                <a:custGeom>
                  <a:avLst/>
                  <a:gdLst>
                    <a:gd name="connsiteX0" fmla="*/ 292147 w 301628"/>
                    <a:gd name="connsiteY0" fmla="*/ 496880 h 496880"/>
                    <a:gd name="connsiteX1" fmla="*/ 287949 w 301628"/>
                    <a:gd name="connsiteY1" fmla="*/ 495902 h 496880"/>
                    <a:gd name="connsiteX2" fmla="*/ 56392 w 301628"/>
                    <a:gd name="connsiteY2" fmla="*/ 209628 h 496880"/>
                    <a:gd name="connsiteX3" fmla="*/ 105 w 301628"/>
                    <a:gd name="connsiteY3" fmla="*/ 10899 h 496880"/>
                    <a:gd name="connsiteX4" fmla="*/ 8087 w 301628"/>
                    <a:gd name="connsiteY4" fmla="*/ 111 h 496880"/>
                    <a:gd name="connsiteX5" fmla="*/ 18876 w 301628"/>
                    <a:gd name="connsiteY5" fmla="*/ 8093 h 496880"/>
                    <a:gd name="connsiteX6" fmla="*/ 74158 w 301628"/>
                    <a:gd name="connsiteY6" fmla="*/ 202959 h 496880"/>
                    <a:gd name="connsiteX7" fmla="*/ 296344 w 301628"/>
                    <a:gd name="connsiteY7" fmla="*/ 478882 h 496880"/>
                    <a:gd name="connsiteX8" fmla="*/ 300643 w 301628"/>
                    <a:gd name="connsiteY8" fmla="*/ 491602 h 496880"/>
                    <a:gd name="connsiteX9" fmla="*/ 292147 w 301628"/>
                    <a:gd name="connsiteY9" fmla="*/ 496880 h 496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1628" h="496880">
                      <a:moveTo>
                        <a:pt x="292147" y="496880"/>
                      </a:moveTo>
                      <a:cubicBezTo>
                        <a:pt x="290730" y="496880"/>
                        <a:pt x="289288" y="496571"/>
                        <a:pt x="287949" y="495902"/>
                      </a:cubicBezTo>
                      <a:cubicBezTo>
                        <a:pt x="167317" y="436242"/>
                        <a:pt x="95452" y="307292"/>
                        <a:pt x="56392" y="209628"/>
                      </a:cubicBezTo>
                      <a:cubicBezTo>
                        <a:pt x="14344" y="104444"/>
                        <a:pt x="234" y="11826"/>
                        <a:pt x="105" y="10899"/>
                      </a:cubicBezTo>
                      <a:cubicBezTo>
                        <a:pt x="-668" y="5724"/>
                        <a:pt x="2911" y="883"/>
                        <a:pt x="8087" y="111"/>
                      </a:cubicBezTo>
                      <a:cubicBezTo>
                        <a:pt x="13288" y="-687"/>
                        <a:pt x="18103" y="2917"/>
                        <a:pt x="18876" y="8093"/>
                      </a:cubicBezTo>
                      <a:cubicBezTo>
                        <a:pt x="19004" y="8994"/>
                        <a:pt x="32857" y="99784"/>
                        <a:pt x="74158" y="202959"/>
                      </a:cubicBezTo>
                      <a:cubicBezTo>
                        <a:pt x="111958" y="297405"/>
                        <a:pt x="181221" y="421951"/>
                        <a:pt x="296344" y="478882"/>
                      </a:cubicBezTo>
                      <a:cubicBezTo>
                        <a:pt x="301056" y="481199"/>
                        <a:pt x="302961" y="486890"/>
                        <a:pt x="300643" y="491602"/>
                      </a:cubicBezTo>
                      <a:cubicBezTo>
                        <a:pt x="299022" y="494923"/>
                        <a:pt x="295648" y="496880"/>
                        <a:pt x="292147" y="496880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D8E0381B-8CFB-2B19-08B9-1FEF687D800E}"/>
                    </a:ext>
                  </a:extLst>
                </p:cNvPr>
                <p:cNvSpPr/>
                <p:nvPr/>
              </p:nvSpPr>
              <p:spPr>
                <a:xfrm rot="-3007924">
                  <a:off x="10768250" y="3794566"/>
                  <a:ext cx="56593" cy="76110"/>
                </a:xfrm>
                <a:custGeom>
                  <a:avLst/>
                  <a:gdLst>
                    <a:gd name="connsiteX0" fmla="*/ 56593 w 56593"/>
                    <a:gd name="connsiteY0" fmla="*/ 38055 h 76110"/>
                    <a:gd name="connsiteX1" fmla="*/ 28296 w 56593"/>
                    <a:gd name="connsiteY1" fmla="*/ 76111 h 76110"/>
                    <a:gd name="connsiteX2" fmla="*/ -2 w 56593"/>
                    <a:gd name="connsiteY2" fmla="*/ 38055 h 76110"/>
                    <a:gd name="connsiteX3" fmla="*/ 28296 w 56593"/>
                    <a:gd name="connsiteY3" fmla="*/ 0 h 76110"/>
                    <a:gd name="connsiteX4" fmla="*/ 56593 w 56593"/>
                    <a:gd name="connsiteY4" fmla="*/ 38055 h 76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593" h="76110">
                      <a:moveTo>
                        <a:pt x="56593" y="38055"/>
                      </a:moveTo>
                      <a:cubicBezTo>
                        <a:pt x="56593" y="59073"/>
                        <a:pt x="43924" y="76111"/>
                        <a:pt x="28296" y="76111"/>
                      </a:cubicBezTo>
                      <a:cubicBezTo>
                        <a:pt x="12667" y="76111"/>
                        <a:pt x="-2" y="59073"/>
                        <a:pt x="-2" y="38055"/>
                      </a:cubicBezTo>
                      <a:cubicBezTo>
                        <a:pt x="-2" y="17038"/>
                        <a:pt x="12667" y="0"/>
                        <a:pt x="28296" y="0"/>
                      </a:cubicBezTo>
                      <a:cubicBezTo>
                        <a:pt x="43924" y="0"/>
                        <a:pt x="56593" y="17038"/>
                        <a:pt x="56593" y="38055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61" name="Google Shape;520;p30">
            <a:extLst>
              <a:ext uri="{FF2B5EF4-FFF2-40B4-BE49-F238E27FC236}">
                <a16:creationId xmlns:a16="http://schemas.microsoft.com/office/drawing/2014/main" id="{BB040A74-D53D-3868-349C-B9B334222DED}"/>
              </a:ext>
            </a:extLst>
          </p:cNvPr>
          <p:cNvGrpSpPr/>
          <p:nvPr/>
        </p:nvGrpSpPr>
        <p:grpSpPr>
          <a:xfrm>
            <a:off x="11080791" y="84452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62" name="Google Shape;521;p30">
              <a:extLst>
                <a:ext uri="{FF2B5EF4-FFF2-40B4-BE49-F238E27FC236}">
                  <a16:creationId xmlns:a16="http://schemas.microsoft.com/office/drawing/2014/main" id="{2FB67D42-8ED3-7799-4D96-BC801A72D386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522;p30">
              <a:extLst>
                <a:ext uri="{FF2B5EF4-FFF2-40B4-BE49-F238E27FC236}">
                  <a16:creationId xmlns:a16="http://schemas.microsoft.com/office/drawing/2014/main" id="{F8F21906-580D-1FDE-DAF0-B0043702A487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FF6C4F57-46D4-499A-BC6A-54424D176642}"/>
              </a:ext>
            </a:extLst>
          </p:cNvPr>
          <p:cNvGrpSpPr/>
          <p:nvPr/>
        </p:nvGrpSpPr>
        <p:grpSpPr>
          <a:xfrm>
            <a:off x="8650433" y="364543"/>
            <a:ext cx="2088032" cy="2529533"/>
            <a:chOff x="8650433" y="364543"/>
            <a:chExt cx="2088032" cy="2529533"/>
          </a:xfrm>
        </p:grpSpPr>
        <p:sp>
          <p:nvSpPr>
            <p:cNvPr id="65" name="Google Shape;517;p30">
              <a:extLst>
                <a:ext uri="{FF2B5EF4-FFF2-40B4-BE49-F238E27FC236}">
                  <a16:creationId xmlns:a16="http://schemas.microsoft.com/office/drawing/2014/main" id="{8DF1A779-DB7D-4F1C-80CD-C5FA5EFD98E6}"/>
                </a:ext>
              </a:extLst>
            </p:cNvPr>
            <p:cNvSpPr/>
            <p:nvPr/>
          </p:nvSpPr>
          <p:spPr>
            <a:xfrm rot="10800000">
              <a:off x="10557065" y="903304"/>
              <a:ext cx="181400" cy="18140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518;p30">
              <a:extLst>
                <a:ext uri="{FF2B5EF4-FFF2-40B4-BE49-F238E27FC236}">
                  <a16:creationId xmlns:a16="http://schemas.microsoft.com/office/drawing/2014/main" id="{E6D10755-FD05-4F4D-B5BF-1EA07648E600}"/>
                </a:ext>
              </a:extLst>
            </p:cNvPr>
            <p:cNvSpPr/>
            <p:nvPr/>
          </p:nvSpPr>
          <p:spPr>
            <a:xfrm rot="10800000">
              <a:off x="8650433" y="2615989"/>
              <a:ext cx="278087" cy="27808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518;p30">
              <a:extLst>
                <a:ext uri="{FF2B5EF4-FFF2-40B4-BE49-F238E27FC236}">
                  <a16:creationId xmlns:a16="http://schemas.microsoft.com/office/drawing/2014/main" id="{1B0D3DED-D1D8-420E-957A-F3C405269294}"/>
                </a:ext>
              </a:extLst>
            </p:cNvPr>
            <p:cNvSpPr/>
            <p:nvPr/>
          </p:nvSpPr>
          <p:spPr>
            <a:xfrm rot="10800000">
              <a:off x="9530665" y="364543"/>
              <a:ext cx="278087" cy="27808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802E0F98-F0FC-46E1-9063-0F9B76B2C506}"/>
              </a:ext>
            </a:extLst>
          </p:cNvPr>
          <p:cNvGrpSpPr/>
          <p:nvPr/>
        </p:nvGrpSpPr>
        <p:grpSpPr>
          <a:xfrm>
            <a:off x="685312" y="1420512"/>
            <a:ext cx="6205187" cy="4831876"/>
            <a:chOff x="736112" y="1420512"/>
            <a:chExt cx="6205187" cy="4831876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F6423826-427F-4D73-8A5B-C89FF3B396C3}"/>
                </a:ext>
              </a:extLst>
            </p:cNvPr>
            <p:cNvGrpSpPr/>
            <p:nvPr/>
          </p:nvGrpSpPr>
          <p:grpSpPr>
            <a:xfrm>
              <a:off x="736112" y="1420512"/>
              <a:ext cx="2753044" cy="4831876"/>
              <a:chOff x="789902" y="1420512"/>
              <a:chExt cx="2753044" cy="4831876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1B0D4763-C720-46D2-A277-99D8E1E91459}"/>
                  </a:ext>
                </a:extLst>
              </p:cNvPr>
              <p:cNvGrpSpPr/>
              <p:nvPr/>
            </p:nvGrpSpPr>
            <p:grpSpPr>
              <a:xfrm>
                <a:off x="789902" y="1420512"/>
                <a:ext cx="2753044" cy="2252693"/>
                <a:chOff x="395453" y="1420512"/>
                <a:chExt cx="2753044" cy="2252693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4512DAA8-A5E0-4987-A215-06AF69CC9C42}"/>
                    </a:ext>
                  </a:extLst>
                </p:cNvPr>
                <p:cNvGrpSpPr/>
                <p:nvPr/>
              </p:nvGrpSpPr>
              <p:grpSpPr>
                <a:xfrm>
                  <a:off x="1339872" y="1420512"/>
                  <a:ext cx="864190" cy="864183"/>
                  <a:chOff x="1339872" y="1420512"/>
                  <a:chExt cx="864190" cy="864183"/>
                </a:xfrm>
              </p:grpSpPr>
              <p:sp>
                <p:nvSpPr>
                  <p:cNvPr id="148" name="Flowchart: Connector 147">
                    <a:extLst>
                      <a:ext uri="{FF2B5EF4-FFF2-40B4-BE49-F238E27FC236}">
                        <a16:creationId xmlns:a16="http://schemas.microsoft.com/office/drawing/2014/main" id="{816DE8D6-43DC-4A0C-85A8-26FF488F5770}"/>
                      </a:ext>
                    </a:extLst>
                  </p:cNvPr>
                  <p:cNvSpPr/>
                  <p:nvPr/>
                </p:nvSpPr>
                <p:spPr>
                  <a:xfrm>
                    <a:off x="1339872" y="1420512"/>
                    <a:ext cx="864190" cy="864183"/>
                  </a:xfrm>
                  <a:prstGeom prst="flowChartConnector">
                    <a:avLst/>
                  </a:pr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9321966E-0B46-4750-BDC6-D29478DF4101}"/>
                      </a:ext>
                    </a:extLst>
                  </p:cNvPr>
                  <p:cNvSpPr/>
                  <p:nvPr/>
                </p:nvSpPr>
                <p:spPr>
                  <a:xfrm>
                    <a:off x="1514191" y="1536953"/>
                    <a:ext cx="487663" cy="631305"/>
                  </a:xfrm>
                  <a:custGeom>
                    <a:avLst/>
                    <a:gdLst>
                      <a:gd name="connsiteX0" fmla="*/ 86773 w 173640"/>
                      <a:gd name="connsiteY0" fmla="*/ 0 h 224789"/>
                      <a:gd name="connsiteX1" fmla="*/ 0 w 173640"/>
                      <a:gd name="connsiteY1" fmla="*/ 86773 h 224789"/>
                      <a:gd name="connsiteX2" fmla="*/ 81725 w 173640"/>
                      <a:gd name="connsiteY2" fmla="*/ 222504 h 224789"/>
                      <a:gd name="connsiteX3" fmla="*/ 91916 w 173640"/>
                      <a:gd name="connsiteY3" fmla="*/ 222504 h 224789"/>
                      <a:gd name="connsiteX4" fmla="*/ 173641 w 173640"/>
                      <a:gd name="connsiteY4" fmla="*/ 86773 h 224789"/>
                      <a:gd name="connsiteX5" fmla="*/ 86773 w 173640"/>
                      <a:gd name="connsiteY5" fmla="*/ 0 h 224789"/>
                      <a:gd name="connsiteX6" fmla="*/ 86773 w 173640"/>
                      <a:gd name="connsiteY6" fmla="*/ 125539 h 224789"/>
                      <a:gd name="connsiteX7" fmla="*/ 43815 w 173640"/>
                      <a:gd name="connsiteY7" fmla="*/ 82582 h 224789"/>
                      <a:gd name="connsiteX8" fmla="*/ 86773 w 173640"/>
                      <a:gd name="connsiteY8" fmla="*/ 39624 h 224789"/>
                      <a:gd name="connsiteX9" fmla="*/ 129730 w 173640"/>
                      <a:gd name="connsiteY9" fmla="*/ 82582 h 224789"/>
                      <a:gd name="connsiteX10" fmla="*/ 86773 w 173640"/>
                      <a:gd name="connsiteY10" fmla="*/ 125539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3640" h="224789">
                        <a:moveTo>
                          <a:pt x="86773" y="0"/>
                        </a:moveTo>
                        <a:cubicBezTo>
                          <a:pt x="38862" y="0"/>
                          <a:pt x="0" y="38862"/>
                          <a:pt x="0" y="86773"/>
                        </a:cubicBezTo>
                        <a:cubicBezTo>
                          <a:pt x="0" y="127635"/>
                          <a:pt x="63151" y="201644"/>
                          <a:pt x="81725" y="222504"/>
                        </a:cubicBezTo>
                        <a:cubicBezTo>
                          <a:pt x="84487" y="225552"/>
                          <a:pt x="89154" y="225552"/>
                          <a:pt x="91916" y="222504"/>
                        </a:cubicBezTo>
                        <a:cubicBezTo>
                          <a:pt x="110490" y="201644"/>
                          <a:pt x="173641" y="127635"/>
                          <a:pt x="173641" y="86773"/>
                        </a:cubicBezTo>
                        <a:cubicBezTo>
                          <a:pt x="173546" y="38862"/>
                          <a:pt x="134684" y="0"/>
                          <a:pt x="86773" y="0"/>
                        </a:cubicBezTo>
                        <a:close/>
                        <a:moveTo>
                          <a:pt x="86773" y="125539"/>
                        </a:moveTo>
                        <a:cubicBezTo>
                          <a:pt x="63151" y="125539"/>
                          <a:pt x="43815" y="106299"/>
                          <a:pt x="43815" y="82582"/>
                        </a:cubicBezTo>
                        <a:cubicBezTo>
                          <a:pt x="43815" y="58960"/>
                          <a:pt x="63055" y="39624"/>
                          <a:pt x="86773" y="39624"/>
                        </a:cubicBezTo>
                        <a:cubicBezTo>
                          <a:pt x="110395" y="39624"/>
                          <a:pt x="129730" y="58864"/>
                          <a:pt x="129730" y="82582"/>
                        </a:cubicBezTo>
                        <a:cubicBezTo>
                          <a:pt x="129635" y="106299"/>
                          <a:pt x="110395" y="125539"/>
                          <a:pt x="86773" y="125539"/>
                        </a:cubicBezTo>
                        <a:close/>
                      </a:path>
                    </a:pathLst>
                  </a:custGeom>
                  <a:noFill/>
                  <a:ln w="19050" cap="flat">
                    <a:solidFill>
                      <a:schemeClr val="tx2">
                        <a:lumMod val="85000"/>
                        <a:lumOff val="1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</p:grp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DB51EECE-4270-4A10-BB80-FE1D791604DB}"/>
                    </a:ext>
                  </a:extLst>
                </p:cNvPr>
                <p:cNvSpPr txBox="1"/>
                <p:nvPr/>
              </p:nvSpPr>
              <p:spPr>
                <a:xfrm>
                  <a:off x="395453" y="2657542"/>
                  <a:ext cx="2753044" cy="101566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EED05DA3-8A1F-48F7-A865-9A233A13846D}"/>
                    </a:ext>
                  </a:extLst>
                </p:cNvPr>
                <p:cNvSpPr txBox="1"/>
                <p:nvPr/>
              </p:nvSpPr>
              <p:spPr>
                <a:xfrm>
                  <a:off x="1032872" y="2358804"/>
                  <a:ext cx="1478204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b="1" i="0" u="none" strike="noStrike" dirty="0">
                      <a:solidFill>
                        <a:schemeClr val="accent1"/>
                      </a:solidFill>
                      <a:effectLst/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5A69C454-2761-4230-82C9-DEA07EE22353}"/>
                  </a:ext>
                </a:extLst>
              </p:cNvPr>
              <p:cNvGrpSpPr/>
              <p:nvPr/>
            </p:nvGrpSpPr>
            <p:grpSpPr>
              <a:xfrm>
                <a:off x="789902" y="3999695"/>
                <a:ext cx="2753044" cy="2252693"/>
                <a:chOff x="395453" y="3999695"/>
                <a:chExt cx="2753044" cy="2252693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31B41539-A557-43DC-963F-6C896E9734D2}"/>
                    </a:ext>
                  </a:extLst>
                </p:cNvPr>
                <p:cNvSpPr txBox="1"/>
                <p:nvPr/>
              </p:nvSpPr>
              <p:spPr>
                <a:xfrm>
                  <a:off x="395453" y="5236725"/>
                  <a:ext cx="2753044" cy="101566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43E5244-09D6-4121-BDC2-FC4B1178A8C0}"/>
                    </a:ext>
                  </a:extLst>
                </p:cNvPr>
                <p:cNvSpPr txBox="1"/>
                <p:nvPr/>
              </p:nvSpPr>
              <p:spPr>
                <a:xfrm>
                  <a:off x="1032872" y="4937987"/>
                  <a:ext cx="1478204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b="1" i="0" u="none" strike="noStrike" dirty="0">
                      <a:solidFill>
                        <a:schemeClr val="accent2"/>
                      </a:solidFill>
                      <a:effectLst/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684BFCC2-302A-4C5D-9D4C-F6357BC79FA6}"/>
                    </a:ext>
                  </a:extLst>
                </p:cNvPr>
                <p:cNvGrpSpPr/>
                <p:nvPr/>
              </p:nvGrpSpPr>
              <p:grpSpPr>
                <a:xfrm>
                  <a:off x="1339872" y="3999695"/>
                  <a:ext cx="864190" cy="864183"/>
                  <a:chOff x="1339872" y="3999695"/>
                  <a:chExt cx="864190" cy="864183"/>
                </a:xfrm>
              </p:grpSpPr>
              <p:sp>
                <p:nvSpPr>
                  <p:cNvPr id="172" name="Flowchart: Connector 171">
                    <a:extLst>
                      <a:ext uri="{FF2B5EF4-FFF2-40B4-BE49-F238E27FC236}">
                        <a16:creationId xmlns:a16="http://schemas.microsoft.com/office/drawing/2014/main" id="{EBF3551D-7686-436D-B4D4-5B378B756810}"/>
                      </a:ext>
                    </a:extLst>
                  </p:cNvPr>
                  <p:cNvSpPr/>
                  <p:nvPr/>
                </p:nvSpPr>
                <p:spPr>
                  <a:xfrm>
                    <a:off x="1339872" y="3999695"/>
                    <a:ext cx="864190" cy="864183"/>
                  </a:xfrm>
                  <a:prstGeom prst="flowChartConnector">
                    <a:avLst/>
                  </a:pr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0C1BA261-C22A-4084-89A0-5908D9917206}"/>
                      </a:ext>
                    </a:extLst>
                  </p:cNvPr>
                  <p:cNvSpPr/>
                  <p:nvPr/>
                </p:nvSpPr>
                <p:spPr>
                  <a:xfrm>
                    <a:off x="1600498" y="4178871"/>
                    <a:ext cx="342938" cy="505830"/>
                  </a:xfrm>
                  <a:custGeom>
                    <a:avLst/>
                    <a:gdLst>
                      <a:gd name="connsiteX0" fmla="*/ 76200 w 152400"/>
                      <a:gd name="connsiteY0" fmla="*/ 192881 h 224789"/>
                      <a:gd name="connsiteX1" fmla="*/ 67913 w 152400"/>
                      <a:gd name="connsiteY1" fmla="*/ 201168 h 224789"/>
                      <a:gd name="connsiteX2" fmla="*/ 76200 w 152400"/>
                      <a:gd name="connsiteY2" fmla="*/ 209454 h 224789"/>
                      <a:gd name="connsiteX3" fmla="*/ 84487 w 152400"/>
                      <a:gd name="connsiteY3" fmla="*/ 201168 h 224789"/>
                      <a:gd name="connsiteX4" fmla="*/ 76200 w 152400"/>
                      <a:gd name="connsiteY4" fmla="*/ 192881 h 224789"/>
                      <a:gd name="connsiteX5" fmla="*/ 0 w 152400"/>
                      <a:gd name="connsiteY5" fmla="*/ 180022 h 224789"/>
                      <a:gd name="connsiteX6" fmla="*/ 152400 w 152400"/>
                      <a:gd name="connsiteY6" fmla="*/ 180022 h 224789"/>
                      <a:gd name="connsiteX7" fmla="*/ 152400 w 152400"/>
                      <a:gd name="connsiteY7" fmla="*/ 197357 h 224789"/>
                      <a:gd name="connsiteX8" fmla="*/ 124873 w 152400"/>
                      <a:gd name="connsiteY8" fmla="*/ 224789 h 224789"/>
                      <a:gd name="connsiteX9" fmla="*/ 27432 w 152400"/>
                      <a:gd name="connsiteY9" fmla="*/ 224789 h 224789"/>
                      <a:gd name="connsiteX10" fmla="*/ 0 w 152400"/>
                      <a:gd name="connsiteY10" fmla="*/ 197357 h 224789"/>
                      <a:gd name="connsiteX11" fmla="*/ 76200 w 152400"/>
                      <a:gd name="connsiteY11" fmla="*/ 17050 h 224789"/>
                      <a:gd name="connsiteX12" fmla="*/ 67913 w 152400"/>
                      <a:gd name="connsiteY12" fmla="*/ 25337 h 224789"/>
                      <a:gd name="connsiteX13" fmla="*/ 76200 w 152400"/>
                      <a:gd name="connsiteY13" fmla="*/ 33623 h 224789"/>
                      <a:gd name="connsiteX14" fmla="*/ 84487 w 152400"/>
                      <a:gd name="connsiteY14" fmla="*/ 25337 h 224789"/>
                      <a:gd name="connsiteX15" fmla="*/ 76200 w 152400"/>
                      <a:gd name="connsiteY15" fmla="*/ 17050 h 224789"/>
                      <a:gd name="connsiteX16" fmla="*/ 27432 w 152400"/>
                      <a:gd name="connsiteY16" fmla="*/ 0 h 224789"/>
                      <a:gd name="connsiteX17" fmla="*/ 124873 w 152400"/>
                      <a:gd name="connsiteY17" fmla="*/ 0 h 224789"/>
                      <a:gd name="connsiteX18" fmla="*/ 152400 w 152400"/>
                      <a:gd name="connsiteY18" fmla="*/ 27432 h 224789"/>
                      <a:gd name="connsiteX19" fmla="*/ 152400 w 152400"/>
                      <a:gd name="connsiteY19" fmla="*/ 163544 h 224789"/>
                      <a:gd name="connsiteX20" fmla="*/ 0 w 152400"/>
                      <a:gd name="connsiteY20" fmla="*/ 163544 h 224789"/>
                      <a:gd name="connsiteX21" fmla="*/ 0 w 152400"/>
                      <a:gd name="connsiteY21" fmla="*/ 27432 h 224789"/>
                      <a:gd name="connsiteX22" fmla="*/ 27432 w 152400"/>
                      <a:gd name="connsiteY22" fmla="*/ 0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52400" h="224789">
                        <a:moveTo>
                          <a:pt x="76200" y="192881"/>
                        </a:moveTo>
                        <a:cubicBezTo>
                          <a:pt x="71628" y="192881"/>
                          <a:pt x="67913" y="196595"/>
                          <a:pt x="67913" y="201168"/>
                        </a:cubicBezTo>
                        <a:cubicBezTo>
                          <a:pt x="67913" y="205739"/>
                          <a:pt x="71628" y="209454"/>
                          <a:pt x="76200" y="209454"/>
                        </a:cubicBezTo>
                        <a:cubicBezTo>
                          <a:pt x="80772" y="209454"/>
                          <a:pt x="84487" y="205739"/>
                          <a:pt x="84487" y="201168"/>
                        </a:cubicBezTo>
                        <a:cubicBezTo>
                          <a:pt x="84487" y="196595"/>
                          <a:pt x="80772" y="192881"/>
                          <a:pt x="76200" y="192881"/>
                        </a:cubicBezTo>
                        <a:close/>
                        <a:moveTo>
                          <a:pt x="0" y="180022"/>
                        </a:moveTo>
                        <a:lnTo>
                          <a:pt x="152400" y="180022"/>
                        </a:lnTo>
                        <a:lnTo>
                          <a:pt x="152400" y="197357"/>
                        </a:lnTo>
                        <a:cubicBezTo>
                          <a:pt x="152400" y="212502"/>
                          <a:pt x="140018" y="224789"/>
                          <a:pt x="124873" y="224789"/>
                        </a:cubicBezTo>
                        <a:lnTo>
                          <a:pt x="27432" y="224789"/>
                        </a:lnTo>
                        <a:cubicBezTo>
                          <a:pt x="12288" y="224789"/>
                          <a:pt x="0" y="212502"/>
                          <a:pt x="0" y="197357"/>
                        </a:cubicBezTo>
                        <a:close/>
                        <a:moveTo>
                          <a:pt x="76200" y="17050"/>
                        </a:moveTo>
                        <a:cubicBezTo>
                          <a:pt x="71628" y="17050"/>
                          <a:pt x="67913" y="20765"/>
                          <a:pt x="67913" y="25337"/>
                        </a:cubicBezTo>
                        <a:cubicBezTo>
                          <a:pt x="67913" y="29908"/>
                          <a:pt x="71628" y="33623"/>
                          <a:pt x="76200" y="33623"/>
                        </a:cubicBezTo>
                        <a:cubicBezTo>
                          <a:pt x="80772" y="33623"/>
                          <a:pt x="84487" y="29908"/>
                          <a:pt x="84487" y="25337"/>
                        </a:cubicBezTo>
                        <a:cubicBezTo>
                          <a:pt x="84487" y="20765"/>
                          <a:pt x="80772" y="17050"/>
                          <a:pt x="76200" y="17050"/>
                        </a:cubicBezTo>
                        <a:close/>
                        <a:moveTo>
                          <a:pt x="27432" y="0"/>
                        </a:moveTo>
                        <a:lnTo>
                          <a:pt x="124873" y="0"/>
                        </a:lnTo>
                        <a:cubicBezTo>
                          <a:pt x="140113" y="0"/>
                          <a:pt x="152400" y="12287"/>
                          <a:pt x="152400" y="27432"/>
                        </a:cubicBezTo>
                        <a:lnTo>
                          <a:pt x="152400" y="163544"/>
                        </a:lnTo>
                        <a:lnTo>
                          <a:pt x="0" y="163544"/>
                        </a:lnTo>
                        <a:lnTo>
                          <a:pt x="0" y="27432"/>
                        </a:lnTo>
                        <a:cubicBezTo>
                          <a:pt x="0" y="12287"/>
                          <a:pt x="12288" y="0"/>
                          <a:pt x="27432" y="0"/>
                        </a:cubicBezTo>
                        <a:close/>
                      </a:path>
                    </a:pathLst>
                  </a:custGeom>
                  <a:noFill/>
                  <a:ln w="19050" cap="flat">
                    <a:solidFill>
                      <a:schemeClr val="tx2">
                        <a:lumMod val="85000"/>
                        <a:lumOff val="1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</p:grpSp>
          </p:grp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898F2DE-5E3D-4DF0-9423-02D6BAE0B6E6}"/>
                </a:ext>
              </a:extLst>
            </p:cNvPr>
            <p:cNvGrpSpPr/>
            <p:nvPr/>
          </p:nvGrpSpPr>
          <p:grpSpPr>
            <a:xfrm>
              <a:off x="4188255" y="1420512"/>
              <a:ext cx="2753044" cy="4831876"/>
              <a:chOff x="5186925" y="1420512"/>
              <a:chExt cx="2753044" cy="483187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29E8C19-8D23-4350-B1AA-98AB80B30136}"/>
                  </a:ext>
                </a:extLst>
              </p:cNvPr>
              <p:cNvGrpSpPr/>
              <p:nvPr/>
            </p:nvGrpSpPr>
            <p:grpSpPr>
              <a:xfrm>
                <a:off x="5186925" y="1420512"/>
                <a:ext cx="2753044" cy="2252693"/>
                <a:chOff x="5186925" y="1420512"/>
                <a:chExt cx="2753044" cy="2252693"/>
              </a:xfrm>
            </p:grpSpPr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221A58C4-DFA8-4A90-BAA5-18614DB68B1E}"/>
                    </a:ext>
                  </a:extLst>
                </p:cNvPr>
                <p:cNvSpPr txBox="1"/>
                <p:nvPr/>
              </p:nvSpPr>
              <p:spPr>
                <a:xfrm>
                  <a:off x="5186925" y="2657542"/>
                  <a:ext cx="2753044" cy="101566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1685FEA7-19F8-4EAB-B333-8BE6B8F6A04E}"/>
                    </a:ext>
                  </a:extLst>
                </p:cNvPr>
                <p:cNvSpPr txBox="1"/>
                <p:nvPr/>
              </p:nvSpPr>
              <p:spPr>
                <a:xfrm>
                  <a:off x="5824344" y="2358804"/>
                  <a:ext cx="1478204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b="1" i="0" u="none" strike="noStrike" dirty="0">
                      <a:solidFill>
                        <a:schemeClr val="accent2"/>
                      </a:solidFill>
                      <a:effectLst/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C409AFA6-609A-460E-832E-CBF9D8BC152F}"/>
                    </a:ext>
                  </a:extLst>
                </p:cNvPr>
                <p:cNvGrpSpPr/>
                <p:nvPr/>
              </p:nvGrpSpPr>
              <p:grpSpPr>
                <a:xfrm>
                  <a:off x="6131344" y="1420512"/>
                  <a:ext cx="864190" cy="864183"/>
                  <a:chOff x="6131344" y="1420512"/>
                  <a:chExt cx="864190" cy="864183"/>
                </a:xfrm>
              </p:grpSpPr>
              <p:sp>
                <p:nvSpPr>
                  <p:cNvPr id="166" name="Flowchart: Connector 165">
                    <a:extLst>
                      <a:ext uri="{FF2B5EF4-FFF2-40B4-BE49-F238E27FC236}">
                        <a16:creationId xmlns:a16="http://schemas.microsoft.com/office/drawing/2014/main" id="{B61C59F4-C733-4D15-B70A-0DC2FD0AB4CE}"/>
                      </a:ext>
                    </a:extLst>
                  </p:cNvPr>
                  <p:cNvSpPr/>
                  <p:nvPr/>
                </p:nvSpPr>
                <p:spPr>
                  <a:xfrm>
                    <a:off x="6131344" y="1420512"/>
                    <a:ext cx="864190" cy="864183"/>
                  </a:xfrm>
                  <a:prstGeom prst="flowChartConnector">
                    <a:avLst/>
                  </a:pr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CBB47F20-0DBF-4E98-B947-81B157241EE2}"/>
                      </a:ext>
                    </a:extLst>
                  </p:cNvPr>
                  <p:cNvSpPr/>
                  <p:nvPr/>
                </p:nvSpPr>
                <p:spPr>
                  <a:xfrm>
                    <a:off x="6283376" y="1637190"/>
                    <a:ext cx="560126" cy="430828"/>
                  </a:xfrm>
                  <a:custGeom>
                    <a:avLst/>
                    <a:gdLst>
                      <a:gd name="connsiteX0" fmla="*/ 220789 w 224885"/>
                      <a:gd name="connsiteY0" fmla="*/ 12287 h 172974"/>
                      <a:gd name="connsiteX1" fmla="*/ 224885 w 224885"/>
                      <a:gd name="connsiteY1" fmla="*/ 26384 h 172974"/>
                      <a:gd name="connsiteX2" fmla="*/ 224885 w 224885"/>
                      <a:gd name="connsiteY2" fmla="*/ 146399 h 172974"/>
                      <a:gd name="connsiteX3" fmla="*/ 198311 w 224885"/>
                      <a:gd name="connsiteY3" fmla="*/ 172974 h 172974"/>
                      <a:gd name="connsiteX4" fmla="*/ 26575 w 224885"/>
                      <a:gd name="connsiteY4" fmla="*/ 172974 h 172974"/>
                      <a:gd name="connsiteX5" fmla="*/ 0 w 224885"/>
                      <a:gd name="connsiteY5" fmla="*/ 146399 h 172974"/>
                      <a:gd name="connsiteX6" fmla="*/ 0 w 224885"/>
                      <a:gd name="connsiteY6" fmla="*/ 26384 h 172974"/>
                      <a:gd name="connsiteX7" fmla="*/ 3810 w 224885"/>
                      <a:gd name="connsiteY7" fmla="*/ 12668 h 172974"/>
                      <a:gd name="connsiteX8" fmla="*/ 4191 w 224885"/>
                      <a:gd name="connsiteY8" fmla="*/ 13240 h 172974"/>
                      <a:gd name="connsiteX9" fmla="*/ 82296 w 224885"/>
                      <a:gd name="connsiteY9" fmla="*/ 101917 h 172974"/>
                      <a:gd name="connsiteX10" fmla="*/ 112395 w 224885"/>
                      <a:gd name="connsiteY10" fmla="*/ 115443 h 172974"/>
                      <a:gd name="connsiteX11" fmla="*/ 142494 w 224885"/>
                      <a:gd name="connsiteY11" fmla="*/ 101917 h 172974"/>
                      <a:gd name="connsiteX12" fmla="*/ 219266 w 224885"/>
                      <a:gd name="connsiteY12" fmla="*/ 14859 h 172974"/>
                      <a:gd name="connsiteX13" fmla="*/ 220789 w 224885"/>
                      <a:gd name="connsiteY13" fmla="*/ 12287 h 172974"/>
                      <a:gd name="connsiteX14" fmla="*/ 26575 w 224885"/>
                      <a:gd name="connsiteY14" fmla="*/ 0 h 172974"/>
                      <a:gd name="connsiteX15" fmla="*/ 198310 w 224885"/>
                      <a:gd name="connsiteY15" fmla="*/ 0 h 172974"/>
                      <a:gd name="connsiteX16" fmla="*/ 208883 w 224885"/>
                      <a:gd name="connsiteY16" fmla="*/ 2191 h 172974"/>
                      <a:gd name="connsiteX17" fmla="*/ 206692 w 224885"/>
                      <a:gd name="connsiteY17" fmla="*/ 3905 h 172974"/>
                      <a:gd name="connsiteX18" fmla="*/ 129921 w 224885"/>
                      <a:gd name="connsiteY18" fmla="*/ 90964 h 172974"/>
                      <a:gd name="connsiteX19" fmla="*/ 112395 w 224885"/>
                      <a:gd name="connsiteY19" fmla="*/ 98870 h 172974"/>
                      <a:gd name="connsiteX20" fmla="*/ 94869 w 224885"/>
                      <a:gd name="connsiteY20" fmla="*/ 90964 h 172974"/>
                      <a:gd name="connsiteX21" fmla="*/ 16764 w 224885"/>
                      <a:gd name="connsiteY21" fmla="*/ 2286 h 172974"/>
                      <a:gd name="connsiteX22" fmla="*/ 16383 w 224885"/>
                      <a:gd name="connsiteY22" fmla="*/ 2000 h 172974"/>
                      <a:gd name="connsiteX23" fmla="*/ 26575 w 224885"/>
                      <a:gd name="connsiteY23" fmla="*/ 0 h 172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24885" h="172974">
                        <a:moveTo>
                          <a:pt x="220789" y="12287"/>
                        </a:moveTo>
                        <a:cubicBezTo>
                          <a:pt x="223361" y="16383"/>
                          <a:pt x="224885" y="21241"/>
                          <a:pt x="224885" y="26384"/>
                        </a:cubicBezTo>
                        <a:lnTo>
                          <a:pt x="224885" y="146399"/>
                        </a:lnTo>
                        <a:cubicBezTo>
                          <a:pt x="224885" y="161068"/>
                          <a:pt x="212979" y="172974"/>
                          <a:pt x="198311" y="172974"/>
                        </a:cubicBezTo>
                        <a:lnTo>
                          <a:pt x="26575" y="172974"/>
                        </a:lnTo>
                        <a:cubicBezTo>
                          <a:pt x="11906" y="172974"/>
                          <a:pt x="0" y="161068"/>
                          <a:pt x="0" y="146399"/>
                        </a:cubicBezTo>
                        <a:lnTo>
                          <a:pt x="0" y="26384"/>
                        </a:lnTo>
                        <a:cubicBezTo>
                          <a:pt x="0" y="21336"/>
                          <a:pt x="1429" y="16669"/>
                          <a:pt x="3810" y="12668"/>
                        </a:cubicBezTo>
                        <a:cubicBezTo>
                          <a:pt x="3906" y="12859"/>
                          <a:pt x="4001" y="13049"/>
                          <a:pt x="4191" y="13240"/>
                        </a:cubicBezTo>
                        <a:lnTo>
                          <a:pt x="82296" y="101917"/>
                        </a:lnTo>
                        <a:cubicBezTo>
                          <a:pt x="89916" y="110490"/>
                          <a:pt x="100870" y="115443"/>
                          <a:pt x="112395" y="115443"/>
                        </a:cubicBezTo>
                        <a:cubicBezTo>
                          <a:pt x="123920" y="115443"/>
                          <a:pt x="134874" y="110585"/>
                          <a:pt x="142494" y="101917"/>
                        </a:cubicBezTo>
                        <a:lnTo>
                          <a:pt x="219266" y="14859"/>
                        </a:lnTo>
                        <a:cubicBezTo>
                          <a:pt x="219933" y="14097"/>
                          <a:pt x="220409" y="13145"/>
                          <a:pt x="220789" y="12287"/>
                        </a:cubicBezTo>
                        <a:close/>
                        <a:moveTo>
                          <a:pt x="26575" y="0"/>
                        </a:moveTo>
                        <a:lnTo>
                          <a:pt x="198310" y="0"/>
                        </a:lnTo>
                        <a:cubicBezTo>
                          <a:pt x="202025" y="0"/>
                          <a:pt x="205645" y="762"/>
                          <a:pt x="208883" y="2191"/>
                        </a:cubicBezTo>
                        <a:cubicBezTo>
                          <a:pt x="208121" y="2667"/>
                          <a:pt x="207359" y="3143"/>
                          <a:pt x="206692" y="3905"/>
                        </a:cubicBezTo>
                        <a:lnTo>
                          <a:pt x="129921" y="90964"/>
                        </a:lnTo>
                        <a:cubicBezTo>
                          <a:pt x="125539" y="96012"/>
                          <a:pt x="119158" y="98870"/>
                          <a:pt x="112395" y="98870"/>
                        </a:cubicBezTo>
                        <a:cubicBezTo>
                          <a:pt x="105728" y="98870"/>
                          <a:pt x="99345" y="96012"/>
                          <a:pt x="94869" y="90964"/>
                        </a:cubicBezTo>
                        <a:lnTo>
                          <a:pt x="16764" y="2286"/>
                        </a:lnTo>
                        <a:cubicBezTo>
                          <a:pt x="16668" y="2096"/>
                          <a:pt x="16573" y="2000"/>
                          <a:pt x="16383" y="2000"/>
                        </a:cubicBezTo>
                        <a:cubicBezTo>
                          <a:pt x="19526" y="762"/>
                          <a:pt x="22955" y="0"/>
                          <a:pt x="26575" y="0"/>
                        </a:cubicBezTo>
                        <a:close/>
                      </a:path>
                    </a:pathLst>
                  </a:custGeom>
                  <a:noFill/>
                  <a:ln w="19050" cap="flat">
                    <a:solidFill>
                      <a:schemeClr val="tx2">
                        <a:lumMod val="85000"/>
                        <a:lumOff val="1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</p:grp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B0E1832-7D16-4350-8955-5CED2D5ACF57}"/>
                  </a:ext>
                </a:extLst>
              </p:cNvPr>
              <p:cNvGrpSpPr/>
              <p:nvPr/>
            </p:nvGrpSpPr>
            <p:grpSpPr>
              <a:xfrm>
                <a:off x="5186925" y="3999695"/>
                <a:ext cx="2753044" cy="2252693"/>
                <a:chOff x="5186925" y="3999695"/>
                <a:chExt cx="2753044" cy="2252693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FAA03FC2-0B6C-4B86-A1FC-E173494DC461}"/>
                    </a:ext>
                  </a:extLst>
                </p:cNvPr>
                <p:cNvSpPr txBox="1"/>
                <p:nvPr/>
              </p:nvSpPr>
              <p:spPr>
                <a:xfrm>
                  <a:off x="5186925" y="5236725"/>
                  <a:ext cx="2753044" cy="1015663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adipisicing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incididunt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labore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et dolore magna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exercitation.</a:t>
                  </a: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B0DD6F2C-E2E0-44CC-A8BF-3A7C016C82B6}"/>
                    </a:ext>
                  </a:extLst>
                </p:cNvPr>
                <p:cNvSpPr txBox="1"/>
                <p:nvPr/>
              </p:nvSpPr>
              <p:spPr>
                <a:xfrm>
                  <a:off x="5824344" y="4937987"/>
                  <a:ext cx="1478204" cy="36933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b="1" i="0" u="none" strike="noStrike" dirty="0">
                      <a:solidFill>
                        <a:schemeClr val="accent1"/>
                      </a:solidFill>
                      <a:effectLst/>
                      <a:latin typeface="Tw Cen MT (Headings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B0D4C17-87CF-43E8-A3FC-C0A157718BD1}"/>
                    </a:ext>
                  </a:extLst>
                </p:cNvPr>
                <p:cNvGrpSpPr/>
                <p:nvPr/>
              </p:nvGrpSpPr>
              <p:grpSpPr>
                <a:xfrm>
                  <a:off x="6131344" y="3999695"/>
                  <a:ext cx="864190" cy="864183"/>
                  <a:chOff x="6131344" y="3999695"/>
                  <a:chExt cx="864190" cy="864183"/>
                </a:xfrm>
              </p:grpSpPr>
              <p:sp>
                <p:nvSpPr>
                  <p:cNvPr id="178" name="Flowchart: Connector 177">
                    <a:extLst>
                      <a:ext uri="{FF2B5EF4-FFF2-40B4-BE49-F238E27FC236}">
                        <a16:creationId xmlns:a16="http://schemas.microsoft.com/office/drawing/2014/main" id="{EEA31F90-F7A3-4637-AF42-CE676F47280F}"/>
                      </a:ext>
                    </a:extLst>
                  </p:cNvPr>
                  <p:cNvSpPr/>
                  <p:nvPr/>
                </p:nvSpPr>
                <p:spPr>
                  <a:xfrm>
                    <a:off x="6131344" y="3999695"/>
                    <a:ext cx="864190" cy="864183"/>
                  </a:xfrm>
                  <a:prstGeom prst="flowChartConnector">
                    <a:avLst/>
                  </a:pr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B675CF44-A46A-4AD3-A8CA-C18E9220CE03}"/>
                      </a:ext>
                    </a:extLst>
                  </p:cNvPr>
                  <p:cNvSpPr/>
                  <p:nvPr/>
                </p:nvSpPr>
                <p:spPr>
                  <a:xfrm>
                    <a:off x="6283376" y="4158481"/>
                    <a:ext cx="560126" cy="546610"/>
                  </a:xfrm>
                  <a:custGeom>
                    <a:avLst/>
                    <a:gdLst>
                      <a:gd name="connsiteX0" fmla="*/ 170973 w 224980"/>
                      <a:gd name="connsiteY0" fmla="*/ 118110 h 219551"/>
                      <a:gd name="connsiteX1" fmla="*/ 224980 w 224980"/>
                      <a:gd name="connsiteY1" fmla="*/ 118110 h 219551"/>
                      <a:gd name="connsiteX2" fmla="*/ 138112 w 224980"/>
                      <a:gd name="connsiteY2" fmla="*/ 219551 h 219551"/>
                      <a:gd name="connsiteX3" fmla="*/ 170973 w 224980"/>
                      <a:gd name="connsiteY3" fmla="*/ 118110 h 219551"/>
                      <a:gd name="connsiteX4" fmla="*/ 70770 w 224980"/>
                      <a:gd name="connsiteY4" fmla="*/ 118110 h 219551"/>
                      <a:gd name="connsiteX5" fmla="*/ 154209 w 224980"/>
                      <a:gd name="connsiteY5" fmla="*/ 118110 h 219551"/>
                      <a:gd name="connsiteX6" fmla="*/ 112490 w 224980"/>
                      <a:gd name="connsiteY6" fmla="*/ 214122 h 219551"/>
                      <a:gd name="connsiteX7" fmla="*/ 70770 w 224980"/>
                      <a:gd name="connsiteY7" fmla="*/ 118110 h 219551"/>
                      <a:gd name="connsiteX8" fmla="*/ 95 w 224980"/>
                      <a:gd name="connsiteY8" fmla="*/ 118110 h 219551"/>
                      <a:gd name="connsiteX9" fmla="*/ 54007 w 224980"/>
                      <a:gd name="connsiteY9" fmla="*/ 118110 h 219551"/>
                      <a:gd name="connsiteX10" fmla="*/ 86963 w 224980"/>
                      <a:gd name="connsiteY10" fmla="*/ 219551 h 219551"/>
                      <a:gd name="connsiteX11" fmla="*/ 95 w 224980"/>
                      <a:gd name="connsiteY11" fmla="*/ 118110 h 219551"/>
                      <a:gd name="connsiteX12" fmla="*/ 112490 w 224980"/>
                      <a:gd name="connsiteY12" fmla="*/ 5334 h 219551"/>
                      <a:gd name="connsiteX13" fmla="*/ 154304 w 224980"/>
                      <a:gd name="connsiteY13" fmla="*/ 101346 h 219551"/>
                      <a:gd name="connsiteX14" fmla="*/ 70770 w 224980"/>
                      <a:gd name="connsiteY14" fmla="*/ 101346 h 219551"/>
                      <a:gd name="connsiteX15" fmla="*/ 112490 w 224980"/>
                      <a:gd name="connsiteY15" fmla="*/ 5334 h 219551"/>
                      <a:gd name="connsiteX16" fmla="*/ 138017 w 224980"/>
                      <a:gd name="connsiteY16" fmla="*/ 0 h 219551"/>
                      <a:gd name="connsiteX17" fmla="*/ 224885 w 224980"/>
                      <a:gd name="connsiteY17" fmla="*/ 101441 h 219551"/>
                      <a:gd name="connsiteX18" fmla="*/ 170974 w 224980"/>
                      <a:gd name="connsiteY18" fmla="*/ 101441 h 219551"/>
                      <a:gd name="connsiteX19" fmla="*/ 138017 w 224980"/>
                      <a:gd name="connsiteY19" fmla="*/ 0 h 219551"/>
                      <a:gd name="connsiteX20" fmla="*/ 86868 w 224980"/>
                      <a:gd name="connsiteY20" fmla="*/ 0 h 219551"/>
                      <a:gd name="connsiteX21" fmla="*/ 54007 w 224980"/>
                      <a:gd name="connsiteY21" fmla="*/ 101441 h 219551"/>
                      <a:gd name="connsiteX22" fmla="*/ 0 w 224980"/>
                      <a:gd name="connsiteY22" fmla="*/ 101441 h 219551"/>
                      <a:gd name="connsiteX23" fmla="*/ 86868 w 224980"/>
                      <a:gd name="connsiteY23" fmla="*/ 0 h 2195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24980" h="219551">
                        <a:moveTo>
                          <a:pt x="170973" y="118110"/>
                        </a:moveTo>
                        <a:lnTo>
                          <a:pt x="224980" y="118110"/>
                        </a:lnTo>
                        <a:cubicBezTo>
                          <a:pt x="221266" y="167831"/>
                          <a:pt x="185452" y="208598"/>
                          <a:pt x="138112" y="219551"/>
                        </a:cubicBezTo>
                        <a:cubicBezTo>
                          <a:pt x="156877" y="201739"/>
                          <a:pt x="169544" y="164211"/>
                          <a:pt x="170973" y="118110"/>
                        </a:cubicBezTo>
                        <a:close/>
                        <a:moveTo>
                          <a:pt x="70770" y="118110"/>
                        </a:moveTo>
                        <a:lnTo>
                          <a:pt x="154209" y="118110"/>
                        </a:lnTo>
                        <a:cubicBezTo>
                          <a:pt x="152304" y="175069"/>
                          <a:pt x="131349" y="214122"/>
                          <a:pt x="112490" y="214122"/>
                        </a:cubicBezTo>
                        <a:cubicBezTo>
                          <a:pt x="93630" y="214122"/>
                          <a:pt x="72675" y="175069"/>
                          <a:pt x="70770" y="118110"/>
                        </a:cubicBezTo>
                        <a:close/>
                        <a:moveTo>
                          <a:pt x="95" y="118110"/>
                        </a:moveTo>
                        <a:lnTo>
                          <a:pt x="54007" y="118110"/>
                        </a:lnTo>
                        <a:cubicBezTo>
                          <a:pt x="55340" y="164211"/>
                          <a:pt x="68104" y="201739"/>
                          <a:pt x="86963" y="219551"/>
                        </a:cubicBezTo>
                        <a:cubicBezTo>
                          <a:pt x="39624" y="208598"/>
                          <a:pt x="3715" y="167831"/>
                          <a:pt x="95" y="118110"/>
                        </a:cubicBezTo>
                        <a:close/>
                        <a:moveTo>
                          <a:pt x="112490" y="5334"/>
                        </a:moveTo>
                        <a:cubicBezTo>
                          <a:pt x="131349" y="5334"/>
                          <a:pt x="152304" y="44386"/>
                          <a:pt x="154304" y="101346"/>
                        </a:cubicBezTo>
                        <a:lnTo>
                          <a:pt x="70770" y="101346"/>
                        </a:lnTo>
                        <a:cubicBezTo>
                          <a:pt x="72675" y="44386"/>
                          <a:pt x="93630" y="5334"/>
                          <a:pt x="112490" y="5334"/>
                        </a:cubicBezTo>
                        <a:close/>
                        <a:moveTo>
                          <a:pt x="138017" y="0"/>
                        </a:moveTo>
                        <a:cubicBezTo>
                          <a:pt x="185357" y="10954"/>
                          <a:pt x="221266" y="51721"/>
                          <a:pt x="224885" y="101441"/>
                        </a:cubicBezTo>
                        <a:lnTo>
                          <a:pt x="170974" y="101441"/>
                        </a:lnTo>
                        <a:cubicBezTo>
                          <a:pt x="169545" y="55341"/>
                          <a:pt x="156782" y="17812"/>
                          <a:pt x="138017" y="0"/>
                        </a:cubicBezTo>
                        <a:close/>
                        <a:moveTo>
                          <a:pt x="86868" y="0"/>
                        </a:moveTo>
                        <a:cubicBezTo>
                          <a:pt x="68104" y="17812"/>
                          <a:pt x="55436" y="55341"/>
                          <a:pt x="54007" y="101441"/>
                        </a:cubicBezTo>
                        <a:lnTo>
                          <a:pt x="0" y="101441"/>
                        </a:lnTo>
                        <a:cubicBezTo>
                          <a:pt x="3715" y="51721"/>
                          <a:pt x="39529" y="10954"/>
                          <a:pt x="86868" y="0"/>
                        </a:cubicBezTo>
                        <a:close/>
                      </a:path>
                    </a:pathLst>
                  </a:custGeom>
                  <a:noFill/>
                  <a:ln w="19050" cap="flat">
                    <a:solidFill>
                      <a:schemeClr val="tx2">
                        <a:lumMod val="85000"/>
                        <a:lumOff val="1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/>
                      </a:solidFill>
                      <a:latin typeface="Tw Cen MT (Headings)"/>
                    </a:endParaRPr>
                  </a:p>
                </p:txBody>
              </p:sp>
            </p:grpSp>
          </p:grpSp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3F784069-797B-4C9C-867C-02A89E2E3756}"/>
              </a:ext>
            </a:extLst>
          </p:cNvPr>
          <p:cNvGrpSpPr/>
          <p:nvPr/>
        </p:nvGrpSpPr>
        <p:grpSpPr>
          <a:xfrm rot="16200000">
            <a:off x="8922260" y="-240469"/>
            <a:ext cx="398731" cy="1191211"/>
            <a:chOff x="12164395" y="379811"/>
            <a:chExt cx="398731" cy="11912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89" name="Google Shape;18;p2">
              <a:extLst>
                <a:ext uri="{FF2B5EF4-FFF2-40B4-BE49-F238E27FC236}">
                  <a16:creationId xmlns:a16="http://schemas.microsoft.com/office/drawing/2014/main" id="{C36FAFF3-F087-4E85-B6AC-F9F931BDAD25}"/>
                </a:ext>
              </a:extLst>
            </p:cNvPr>
            <p:cNvSpPr/>
            <p:nvPr/>
          </p:nvSpPr>
          <p:spPr>
            <a:xfrm rot="16200000">
              <a:off x="12431075" y="1462273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2;p2">
              <a:extLst>
                <a:ext uri="{FF2B5EF4-FFF2-40B4-BE49-F238E27FC236}">
                  <a16:creationId xmlns:a16="http://schemas.microsoft.com/office/drawing/2014/main" id="{941CCAB9-13C9-4910-85A9-1CF0135F2579}"/>
                </a:ext>
              </a:extLst>
            </p:cNvPr>
            <p:cNvSpPr/>
            <p:nvPr/>
          </p:nvSpPr>
          <p:spPr>
            <a:xfrm rot="16200000">
              <a:off x="12164396" y="1457874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3;p2">
              <a:extLst>
                <a:ext uri="{FF2B5EF4-FFF2-40B4-BE49-F238E27FC236}">
                  <a16:creationId xmlns:a16="http://schemas.microsoft.com/office/drawing/2014/main" id="{87301DD6-7A85-4066-87A9-A55A0FE7AEEE}"/>
                </a:ext>
              </a:extLst>
            </p:cNvPr>
            <p:cNvSpPr/>
            <p:nvPr/>
          </p:nvSpPr>
          <p:spPr>
            <a:xfrm rot="16200000">
              <a:off x="12454380" y="11772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4;p2">
              <a:extLst>
                <a:ext uri="{FF2B5EF4-FFF2-40B4-BE49-F238E27FC236}">
                  <a16:creationId xmlns:a16="http://schemas.microsoft.com/office/drawing/2014/main" id="{70C874BC-B449-4FF7-BBD2-75CF2036DC7A}"/>
                </a:ext>
              </a:extLst>
            </p:cNvPr>
            <p:cNvSpPr/>
            <p:nvPr/>
          </p:nvSpPr>
          <p:spPr>
            <a:xfrm rot="16200000">
              <a:off x="12164396" y="1186006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5;p2">
              <a:extLst>
                <a:ext uri="{FF2B5EF4-FFF2-40B4-BE49-F238E27FC236}">
                  <a16:creationId xmlns:a16="http://schemas.microsoft.com/office/drawing/2014/main" id="{7D2948E0-B2E4-48B1-96F7-BE4589CCCC2B}"/>
                </a:ext>
              </a:extLst>
            </p:cNvPr>
            <p:cNvSpPr/>
            <p:nvPr/>
          </p:nvSpPr>
          <p:spPr>
            <a:xfrm rot="16200000">
              <a:off x="12454380" y="905420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6;p2">
              <a:extLst>
                <a:ext uri="{FF2B5EF4-FFF2-40B4-BE49-F238E27FC236}">
                  <a16:creationId xmlns:a16="http://schemas.microsoft.com/office/drawing/2014/main" id="{0C16A1B3-7B77-49E1-A22F-86C6EF2BE645}"/>
                </a:ext>
              </a:extLst>
            </p:cNvPr>
            <p:cNvSpPr/>
            <p:nvPr/>
          </p:nvSpPr>
          <p:spPr>
            <a:xfrm rot="16200000">
              <a:off x="12164396" y="932273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7;p2">
              <a:extLst>
                <a:ext uri="{FF2B5EF4-FFF2-40B4-BE49-F238E27FC236}">
                  <a16:creationId xmlns:a16="http://schemas.microsoft.com/office/drawing/2014/main" id="{FF2400D5-F64E-41CD-9C34-689C090E999A}"/>
                </a:ext>
              </a:extLst>
            </p:cNvPr>
            <p:cNvSpPr/>
            <p:nvPr/>
          </p:nvSpPr>
          <p:spPr>
            <a:xfrm rot="16200000">
              <a:off x="12454380" y="651688"/>
              <a:ext cx="108745" cy="108746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8;p2">
              <a:extLst>
                <a:ext uri="{FF2B5EF4-FFF2-40B4-BE49-F238E27FC236}">
                  <a16:creationId xmlns:a16="http://schemas.microsoft.com/office/drawing/2014/main" id="{8E3AA63B-3D64-447E-A183-8CCE280FDD2E}"/>
                </a:ext>
              </a:extLst>
            </p:cNvPr>
            <p:cNvSpPr/>
            <p:nvPr/>
          </p:nvSpPr>
          <p:spPr>
            <a:xfrm rot="16200000">
              <a:off x="12164391" y="660401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;p2">
              <a:extLst>
                <a:ext uri="{FF2B5EF4-FFF2-40B4-BE49-F238E27FC236}">
                  <a16:creationId xmlns:a16="http://schemas.microsoft.com/office/drawing/2014/main" id="{936D03FD-0F05-4FB5-BFF7-6080A48A418D}"/>
                </a:ext>
              </a:extLst>
            </p:cNvPr>
            <p:cNvSpPr/>
            <p:nvPr/>
          </p:nvSpPr>
          <p:spPr>
            <a:xfrm rot="16200000">
              <a:off x="12454376" y="379815"/>
              <a:ext cx="108753" cy="108746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5B2E0BEA-9DD0-4282-A164-CF6402CE2998}"/>
              </a:ext>
            </a:extLst>
          </p:cNvPr>
          <p:cNvGrpSpPr/>
          <p:nvPr/>
        </p:nvGrpSpPr>
        <p:grpSpPr>
          <a:xfrm>
            <a:off x="64771" y="5417137"/>
            <a:ext cx="438356" cy="1440863"/>
            <a:chOff x="64771" y="5417137"/>
            <a:chExt cx="438356" cy="1440863"/>
          </a:xfrm>
        </p:grpSpPr>
        <p:sp>
          <p:nvSpPr>
            <p:cNvPr id="202" name="Rectangle: Top Corners Rounded 21">
              <a:extLst>
                <a:ext uri="{FF2B5EF4-FFF2-40B4-BE49-F238E27FC236}">
                  <a16:creationId xmlns:a16="http://schemas.microsoft.com/office/drawing/2014/main" id="{1C4DBC6B-BAF4-4B65-9F34-61B8CCFE7808}"/>
                </a:ext>
              </a:extLst>
            </p:cNvPr>
            <p:cNvSpPr/>
            <p:nvPr/>
          </p:nvSpPr>
          <p:spPr>
            <a:xfrm>
              <a:off x="64771" y="5417137"/>
              <a:ext cx="207782" cy="1440863"/>
            </a:xfrm>
            <a:custGeom>
              <a:avLst/>
              <a:gdLst>
                <a:gd name="connsiteX0" fmla="*/ 103891 w 207781"/>
                <a:gd name="connsiteY0" fmla="*/ 0 h 1440863"/>
                <a:gd name="connsiteX1" fmla="*/ 103891 w 207781"/>
                <a:gd name="connsiteY1" fmla="*/ 0 h 1440863"/>
                <a:gd name="connsiteX2" fmla="*/ 207782 w 207781"/>
                <a:gd name="connsiteY2" fmla="*/ 103891 h 1440863"/>
                <a:gd name="connsiteX3" fmla="*/ 207781 w 207781"/>
                <a:gd name="connsiteY3" fmla="*/ 1440863 h 1440863"/>
                <a:gd name="connsiteX4" fmla="*/ 207781 w 207781"/>
                <a:gd name="connsiteY4" fmla="*/ 1440863 h 1440863"/>
                <a:gd name="connsiteX5" fmla="*/ 0 w 207781"/>
                <a:gd name="connsiteY5" fmla="*/ 1440863 h 1440863"/>
                <a:gd name="connsiteX6" fmla="*/ 0 w 207781"/>
                <a:gd name="connsiteY6" fmla="*/ 1440863 h 1440863"/>
                <a:gd name="connsiteX7" fmla="*/ 0 w 207781"/>
                <a:gd name="connsiteY7" fmla="*/ 103891 h 1440863"/>
                <a:gd name="connsiteX8" fmla="*/ 103891 w 207781"/>
                <a:gd name="connsiteY8" fmla="*/ 0 h 1440863"/>
                <a:gd name="connsiteX0" fmla="*/ 103891 w 207782"/>
                <a:gd name="connsiteY0" fmla="*/ 0 h 1448483"/>
                <a:gd name="connsiteX1" fmla="*/ 103891 w 207782"/>
                <a:gd name="connsiteY1" fmla="*/ 0 h 1448483"/>
                <a:gd name="connsiteX2" fmla="*/ 207782 w 207782"/>
                <a:gd name="connsiteY2" fmla="*/ 103891 h 1448483"/>
                <a:gd name="connsiteX3" fmla="*/ 207781 w 207782"/>
                <a:gd name="connsiteY3" fmla="*/ 1440863 h 1448483"/>
                <a:gd name="connsiteX4" fmla="*/ 207781 w 207782"/>
                <a:gd name="connsiteY4" fmla="*/ 1440863 h 1448483"/>
                <a:gd name="connsiteX5" fmla="*/ 91440 w 207782"/>
                <a:gd name="connsiteY5" fmla="*/ 1448483 h 1448483"/>
                <a:gd name="connsiteX6" fmla="*/ 0 w 207782"/>
                <a:gd name="connsiteY6" fmla="*/ 1440863 h 1448483"/>
                <a:gd name="connsiteX7" fmla="*/ 0 w 207782"/>
                <a:gd name="connsiteY7" fmla="*/ 1440863 h 1448483"/>
                <a:gd name="connsiteX8" fmla="*/ 0 w 207782"/>
                <a:gd name="connsiteY8" fmla="*/ 103891 h 1448483"/>
                <a:gd name="connsiteX9" fmla="*/ 103891 w 207782"/>
                <a:gd name="connsiteY9" fmla="*/ 0 h 1448483"/>
                <a:gd name="connsiteX0" fmla="*/ 91440 w 207782"/>
                <a:gd name="connsiteY0" fmla="*/ 1448483 h 1539923"/>
                <a:gd name="connsiteX1" fmla="*/ 0 w 207782"/>
                <a:gd name="connsiteY1" fmla="*/ 1440863 h 1539923"/>
                <a:gd name="connsiteX2" fmla="*/ 0 w 207782"/>
                <a:gd name="connsiteY2" fmla="*/ 1440863 h 1539923"/>
                <a:gd name="connsiteX3" fmla="*/ 0 w 207782"/>
                <a:gd name="connsiteY3" fmla="*/ 103891 h 1539923"/>
                <a:gd name="connsiteX4" fmla="*/ 103891 w 207782"/>
                <a:gd name="connsiteY4" fmla="*/ 0 h 1539923"/>
                <a:gd name="connsiteX5" fmla="*/ 103891 w 207782"/>
                <a:gd name="connsiteY5" fmla="*/ 0 h 1539923"/>
                <a:gd name="connsiteX6" fmla="*/ 207782 w 207782"/>
                <a:gd name="connsiteY6" fmla="*/ 103891 h 1539923"/>
                <a:gd name="connsiteX7" fmla="*/ 207781 w 207782"/>
                <a:gd name="connsiteY7" fmla="*/ 1440863 h 1539923"/>
                <a:gd name="connsiteX8" fmla="*/ 207781 w 207782"/>
                <a:gd name="connsiteY8" fmla="*/ 1440863 h 1539923"/>
                <a:gd name="connsiteX9" fmla="*/ 182880 w 207782"/>
                <a:gd name="connsiteY9" fmla="*/ 1539923 h 1539923"/>
                <a:gd name="connsiteX0" fmla="*/ 0 w 207782"/>
                <a:gd name="connsiteY0" fmla="*/ 1440863 h 1539923"/>
                <a:gd name="connsiteX1" fmla="*/ 0 w 207782"/>
                <a:gd name="connsiteY1" fmla="*/ 1440863 h 1539923"/>
                <a:gd name="connsiteX2" fmla="*/ 0 w 207782"/>
                <a:gd name="connsiteY2" fmla="*/ 103891 h 1539923"/>
                <a:gd name="connsiteX3" fmla="*/ 103891 w 207782"/>
                <a:gd name="connsiteY3" fmla="*/ 0 h 1539923"/>
                <a:gd name="connsiteX4" fmla="*/ 103891 w 207782"/>
                <a:gd name="connsiteY4" fmla="*/ 0 h 1539923"/>
                <a:gd name="connsiteX5" fmla="*/ 207782 w 207782"/>
                <a:gd name="connsiteY5" fmla="*/ 103891 h 1539923"/>
                <a:gd name="connsiteX6" fmla="*/ 207781 w 207782"/>
                <a:gd name="connsiteY6" fmla="*/ 1440863 h 1539923"/>
                <a:gd name="connsiteX7" fmla="*/ 207781 w 207782"/>
                <a:gd name="connsiteY7" fmla="*/ 1440863 h 1539923"/>
                <a:gd name="connsiteX8" fmla="*/ 182880 w 207782"/>
                <a:gd name="connsiteY8" fmla="*/ 1539923 h 1539923"/>
                <a:gd name="connsiteX0" fmla="*/ 0 w 207782"/>
                <a:gd name="connsiteY0" fmla="*/ 1440863 h 1440863"/>
                <a:gd name="connsiteX1" fmla="*/ 0 w 207782"/>
                <a:gd name="connsiteY1" fmla="*/ 1440863 h 1440863"/>
                <a:gd name="connsiteX2" fmla="*/ 0 w 207782"/>
                <a:gd name="connsiteY2" fmla="*/ 103891 h 1440863"/>
                <a:gd name="connsiteX3" fmla="*/ 103891 w 207782"/>
                <a:gd name="connsiteY3" fmla="*/ 0 h 1440863"/>
                <a:gd name="connsiteX4" fmla="*/ 103891 w 207782"/>
                <a:gd name="connsiteY4" fmla="*/ 0 h 1440863"/>
                <a:gd name="connsiteX5" fmla="*/ 207782 w 207782"/>
                <a:gd name="connsiteY5" fmla="*/ 103891 h 1440863"/>
                <a:gd name="connsiteX6" fmla="*/ 207781 w 207782"/>
                <a:gd name="connsiteY6" fmla="*/ 1440863 h 1440863"/>
                <a:gd name="connsiteX7" fmla="*/ 207781 w 207782"/>
                <a:gd name="connsiteY7" fmla="*/ 1440863 h 144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782" h="1440863">
                  <a:moveTo>
                    <a:pt x="0" y="1440863"/>
                  </a:moveTo>
                  <a:lnTo>
                    <a:pt x="0" y="1440863"/>
                  </a:lnTo>
                  <a:lnTo>
                    <a:pt x="0" y="103891"/>
                  </a:lnTo>
                  <a:cubicBezTo>
                    <a:pt x="0" y="46514"/>
                    <a:pt x="46514" y="0"/>
                    <a:pt x="103891" y="0"/>
                  </a:cubicBezTo>
                  <a:lnTo>
                    <a:pt x="103891" y="0"/>
                  </a:lnTo>
                  <a:cubicBezTo>
                    <a:pt x="161268" y="0"/>
                    <a:pt x="207782" y="46514"/>
                    <a:pt x="207782" y="103891"/>
                  </a:cubicBezTo>
                  <a:cubicBezTo>
                    <a:pt x="207782" y="549548"/>
                    <a:pt x="207781" y="995206"/>
                    <a:pt x="207781" y="1440863"/>
                  </a:cubicBezTo>
                  <a:lnTo>
                    <a:pt x="207781" y="1440863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Google Shape;517;p30">
              <a:extLst>
                <a:ext uri="{FF2B5EF4-FFF2-40B4-BE49-F238E27FC236}">
                  <a16:creationId xmlns:a16="http://schemas.microsoft.com/office/drawing/2014/main" id="{4EFCDD4A-BCD7-42C8-AAE7-E895EAAEAC7E}"/>
                </a:ext>
              </a:extLst>
            </p:cNvPr>
            <p:cNvSpPr/>
            <p:nvPr/>
          </p:nvSpPr>
          <p:spPr>
            <a:xfrm rot="10800000">
              <a:off x="237828" y="5602242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A00C226-93B5-46FE-8C0E-27F00C165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your attention and time</a:t>
            </a:r>
            <a:endParaRPr lang="en-IN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F93954C-FC23-48DE-BFFE-6D7CB0291EC1}"/>
              </a:ext>
            </a:extLst>
          </p:cNvPr>
          <p:cNvGrpSpPr/>
          <p:nvPr/>
        </p:nvGrpSpPr>
        <p:grpSpPr>
          <a:xfrm>
            <a:off x="7550219" y="1228818"/>
            <a:ext cx="1127694" cy="1127694"/>
            <a:chOff x="9917574" y="631037"/>
            <a:chExt cx="1127694" cy="1127694"/>
          </a:xfrm>
        </p:grpSpPr>
        <p:sp>
          <p:nvSpPr>
            <p:cNvPr id="84" name="Flowchart: Connector 83">
              <a:extLst>
                <a:ext uri="{FF2B5EF4-FFF2-40B4-BE49-F238E27FC236}">
                  <a16:creationId xmlns:a16="http://schemas.microsoft.com/office/drawing/2014/main" id="{72BBB01C-7B89-4265-AD18-B315BFAD5D6C}"/>
                </a:ext>
              </a:extLst>
            </p:cNvPr>
            <p:cNvSpPr/>
            <p:nvPr/>
          </p:nvSpPr>
          <p:spPr>
            <a:xfrm rot="16200000">
              <a:off x="9917574" y="631037"/>
              <a:ext cx="1127694" cy="1127694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Graphic 55">
              <a:extLst>
                <a:ext uri="{FF2B5EF4-FFF2-40B4-BE49-F238E27FC236}">
                  <a16:creationId xmlns:a16="http://schemas.microsoft.com/office/drawing/2014/main" id="{5484013A-A065-442F-A0FC-A6FB6BB37D21}"/>
                </a:ext>
              </a:extLst>
            </p:cNvPr>
            <p:cNvSpPr/>
            <p:nvPr/>
          </p:nvSpPr>
          <p:spPr>
            <a:xfrm>
              <a:off x="10157529" y="820963"/>
              <a:ext cx="647784" cy="747842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97685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797EB"/>
      </a:accent1>
      <a:accent2>
        <a:srgbClr val="E6B111"/>
      </a:accent2>
      <a:accent3>
        <a:srgbClr val="A37AE6"/>
      </a:accent3>
      <a:accent4>
        <a:srgbClr val="E6B111"/>
      </a:accent4>
      <a:accent5>
        <a:srgbClr val="A37AE6"/>
      </a:accent5>
      <a:accent6>
        <a:srgbClr val="CFA10F"/>
      </a:accent6>
      <a:hlink>
        <a:srgbClr val="FF0000"/>
      </a:hlink>
      <a:folHlink>
        <a:srgbClr val="C0000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3191</Words>
  <Application>Microsoft Office PowerPoint</Application>
  <PresentationFormat>Widescreen</PresentationFormat>
  <Paragraphs>328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Aharoni</vt:lpstr>
      <vt:lpstr>Aptos</vt:lpstr>
      <vt:lpstr>Aptos Narrow</vt:lpstr>
      <vt:lpstr>Arial</vt:lpstr>
      <vt:lpstr>Calibri</vt:lpstr>
      <vt:lpstr>Century Gothic</vt:lpstr>
      <vt:lpstr>Courier New</vt:lpstr>
      <vt:lpstr>Poppins Light</vt:lpstr>
      <vt:lpstr>Tw Cen MT</vt:lpstr>
      <vt:lpstr>Tw Cen MT (Headings)</vt:lpstr>
      <vt:lpstr>Office Theme</vt:lpstr>
      <vt:lpstr>Free Pharmaceutical Industry PPT Template</vt:lpstr>
      <vt:lpstr>Table of contents</vt:lpstr>
      <vt:lpstr>PowerPoint Presentation</vt:lpstr>
      <vt:lpstr>Welcome and Introduction</vt:lpstr>
      <vt:lpstr>Key Facts and Statistics</vt:lpstr>
      <vt:lpstr>Key Medical Concepts</vt:lpstr>
      <vt:lpstr>Trends in medical conditions</vt:lpstr>
      <vt:lpstr>Common Diseases or Disorders</vt:lpstr>
      <vt:lpstr>Causes and Risk Factors</vt:lpstr>
      <vt:lpstr>Symptoms and Diagnosis</vt:lpstr>
      <vt:lpstr>Treatment Options</vt:lpstr>
      <vt:lpstr>Patient Testimonials</vt:lpstr>
      <vt:lpstr>Prevention and Management</vt:lpstr>
      <vt:lpstr>Patient case study</vt:lpstr>
      <vt:lpstr>Comparing Treatment Efficacies or Statistical Analysis</vt:lpstr>
      <vt:lpstr>Medical Advancements</vt:lpstr>
      <vt:lpstr>Challenges and Limitations</vt:lpstr>
      <vt:lpstr>Role of Healthcare Professionals</vt:lpstr>
      <vt:lpstr>Patient Education</vt:lpstr>
      <vt:lpstr>Medical Timeline</vt:lpstr>
      <vt:lpstr>Medical innovations in the world</vt:lpstr>
      <vt:lpstr>Conclusion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2025-05-02T20:01:37Z</dcterms:modified>
</cp:coreProperties>
</file>