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6"/>
  </p:notesMasterIdLst>
  <p:handoutMasterIdLst>
    <p:handoutMasterId r:id="rId17"/>
  </p:handoutMasterIdLst>
  <p:sldIdLst>
    <p:sldId id="2141413496" r:id="rId2"/>
    <p:sldId id="2141413487" r:id="rId3"/>
    <p:sldId id="2141413488" r:id="rId4"/>
    <p:sldId id="2141413498" r:id="rId5"/>
    <p:sldId id="2141413499" r:id="rId6"/>
    <p:sldId id="2141413481" r:id="rId7"/>
    <p:sldId id="2141413480" r:id="rId8"/>
    <p:sldId id="2141413484" r:id="rId9"/>
    <p:sldId id="2141413483" r:id="rId10"/>
    <p:sldId id="2141413489" r:id="rId11"/>
    <p:sldId id="2141413490" r:id="rId12"/>
    <p:sldId id="2141413442" r:id="rId13"/>
    <p:sldId id="2141413482" r:id="rId14"/>
    <p:sldId id="214141349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D34"/>
    <a:srgbClr val="E10B03"/>
    <a:srgbClr val="66FFFF"/>
    <a:srgbClr val="E1313C"/>
    <a:srgbClr val="F0989E"/>
    <a:srgbClr val="FE0000"/>
    <a:srgbClr val="F9F4F1"/>
    <a:srgbClr val="FEC957"/>
    <a:srgbClr val="F7986D"/>
    <a:srgbClr val="E6D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4EA884-497E-4A54-97B5-ACED9AC5F9ED}" v="2" dt="2025-08-03T19:28:05.8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2" autoAdjust="0"/>
    <p:restoredTop sz="96076" autoAdjust="0"/>
  </p:normalViewPr>
  <p:slideViewPr>
    <p:cSldViewPr snapToGrid="0">
      <p:cViewPr varScale="1">
        <p:scale>
          <a:sx n="112" d="100"/>
          <a:sy n="112" d="100"/>
        </p:scale>
        <p:origin x="540" y="3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88-458D-994F-4A1B094BAB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288-458D-994F-4A1B094BAB58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88-458D-994F-4A1B094BA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1058645103"/>
        <c:axId val="1077334719"/>
      </c:barChart>
      <c:catAx>
        <c:axId val="1058645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7334719"/>
        <c:crosses val="autoZero"/>
        <c:auto val="1"/>
        <c:lblAlgn val="ctr"/>
        <c:lblOffset val="100"/>
        <c:noMultiLvlLbl val="0"/>
      </c:catAx>
      <c:valAx>
        <c:axId val="1077334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58645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2025-08-03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03-08-2025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6">
            <a:extLst>
              <a:ext uri="{FF2B5EF4-FFF2-40B4-BE49-F238E27FC236}">
                <a16:creationId xmlns:a16="http://schemas.microsoft.com/office/drawing/2014/main" id="{74B4A01F-03CE-5299-FC30-8E5A79C39555}"/>
              </a:ext>
            </a:extLst>
          </p:cNvPr>
          <p:cNvGrpSpPr/>
          <p:nvPr userDrawn="1"/>
        </p:nvGrpSpPr>
        <p:grpSpPr>
          <a:xfrm>
            <a:off x="1137634" y="272209"/>
            <a:ext cx="9916732" cy="6262434"/>
            <a:chOff x="669808" y="-47362"/>
            <a:chExt cx="10855506" cy="685527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20972E9-7017-CF61-17F9-68021229A24A}"/>
                </a:ext>
              </a:extLst>
            </p:cNvPr>
            <p:cNvSpPr/>
            <p:nvPr/>
          </p:nvSpPr>
          <p:spPr>
            <a:xfrm>
              <a:off x="669808" y="-47362"/>
              <a:ext cx="10855506" cy="6855272"/>
            </a:xfrm>
            <a:custGeom>
              <a:avLst/>
              <a:gdLst>
                <a:gd name="connsiteX0" fmla="*/ 5642409 w 10855506"/>
                <a:gd name="connsiteY0" fmla="*/ 6785931 h 6855272"/>
                <a:gd name="connsiteX1" fmla="*/ 4986246 w 10855506"/>
                <a:gd name="connsiteY1" fmla="*/ 6786087 h 6855272"/>
                <a:gd name="connsiteX2" fmla="*/ 3673946 w 10855506"/>
                <a:gd name="connsiteY2" fmla="*/ 6792833 h 6855272"/>
                <a:gd name="connsiteX3" fmla="*/ 2415187 w 10855506"/>
                <a:gd name="connsiteY3" fmla="*/ 6782597 h 6855272"/>
                <a:gd name="connsiteX4" fmla="*/ 1122277 w 10855506"/>
                <a:gd name="connsiteY4" fmla="*/ 6784264 h 6855272"/>
                <a:gd name="connsiteX5" fmla="*/ 482224 w 10855506"/>
                <a:gd name="connsiteY5" fmla="*/ 6745585 h 6855272"/>
                <a:gd name="connsiteX6" fmla="*/ 292680 w 10855506"/>
                <a:gd name="connsiteY6" fmla="*/ 6704562 h 6855272"/>
                <a:gd name="connsiteX7" fmla="*/ 86064 w 10855506"/>
                <a:gd name="connsiteY7" fmla="*/ 6447381 h 6855272"/>
                <a:gd name="connsiteX8" fmla="*/ 78164 w 10855506"/>
                <a:gd name="connsiteY8" fmla="*/ 6272688 h 6855272"/>
                <a:gd name="connsiteX9" fmla="*/ 92593 w 10855506"/>
                <a:gd name="connsiteY9" fmla="*/ 4717513 h 6855272"/>
                <a:gd name="connsiteX10" fmla="*/ 87505 w 10855506"/>
                <a:gd name="connsiteY10" fmla="*/ 3449004 h 6855272"/>
                <a:gd name="connsiteX11" fmla="*/ 65646 w 10855506"/>
                <a:gd name="connsiteY11" fmla="*/ 2346020 h 6855272"/>
                <a:gd name="connsiteX12" fmla="*/ 92786 w 10855506"/>
                <a:gd name="connsiteY12" fmla="*/ 1340642 h 6855272"/>
                <a:gd name="connsiteX13" fmla="*/ 103809 w 10855506"/>
                <a:gd name="connsiteY13" fmla="*/ 417599 h 6855272"/>
                <a:gd name="connsiteX14" fmla="*/ 103771 w 10855506"/>
                <a:gd name="connsiteY14" fmla="*/ 218385 h 6855272"/>
                <a:gd name="connsiteX15" fmla="*/ 143086 w 10855506"/>
                <a:gd name="connsiteY15" fmla="*/ 159686 h 6855272"/>
                <a:gd name="connsiteX16" fmla="*/ 378880 w 10855506"/>
                <a:gd name="connsiteY16" fmla="*/ 106519 h 6855272"/>
                <a:gd name="connsiteX17" fmla="*/ 898167 w 10855506"/>
                <a:gd name="connsiteY17" fmla="*/ 85295 h 6855272"/>
                <a:gd name="connsiteX18" fmla="*/ 1874787 w 10855506"/>
                <a:gd name="connsiteY18" fmla="*/ 61996 h 6855272"/>
                <a:gd name="connsiteX19" fmla="*/ 2482302 w 10855506"/>
                <a:gd name="connsiteY19" fmla="*/ 57720 h 6855272"/>
                <a:gd name="connsiteX20" fmla="*/ 3838156 w 10855506"/>
                <a:gd name="connsiteY20" fmla="*/ 77541 h 6855272"/>
                <a:gd name="connsiteX21" fmla="*/ 4068556 w 10855506"/>
                <a:gd name="connsiteY21" fmla="*/ 109687 h 6855272"/>
                <a:gd name="connsiteX22" fmla="*/ 4171321 w 10855506"/>
                <a:gd name="connsiteY22" fmla="*/ 214987 h 6855272"/>
                <a:gd name="connsiteX23" fmla="*/ 4186155 w 10855506"/>
                <a:gd name="connsiteY23" fmla="*/ 320404 h 6855272"/>
                <a:gd name="connsiteX24" fmla="*/ 4187328 w 10855506"/>
                <a:gd name="connsiteY24" fmla="*/ 466157 h 6855272"/>
                <a:gd name="connsiteX25" fmla="*/ 4416607 w 10855506"/>
                <a:gd name="connsiteY25" fmla="*/ 698076 h 6855272"/>
                <a:gd name="connsiteX26" fmla="*/ 4936376 w 10855506"/>
                <a:gd name="connsiteY26" fmla="*/ 696816 h 6855272"/>
                <a:gd name="connsiteX27" fmla="*/ 5752656 w 10855506"/>
                <a:gd name="connsiteY27" fmla="*/ 677461 h 6855272"/>
                <a:gd name="connsiteX28" fmla="*/ 7303021 w 10855506"/>
                <a:gd name="connsiteY28" fmla="*/ 686210 h 6855272"/>
                <a:gd name="connsiteX29" fmla="*/ 7823025 w 10855506"/>
                <a:gd name="connsiteY29" fmla="*/ 680701 h 6855272"/>
                <a:gd name="connsiteX30" fmla="*/ 8829089 w 10855506"/>
                <a:gd name="connsiteY30" fmla="*/ 680982 h 6855272"/>
                <a:gd name="connsiteX31" fmla="*/ 9927517 w 10855506"/>
                <a:gd name="connsiteY31" fmla="*/ 691294 h 6855272"/>
                <a:gd name="connsiteX32" fmla="*/ 10677321 w 10855506"/>
                <a:gd name="connsiteY32" fmla="*/ 756853 h 6855272"/>
                <a:gd name="connsiteX33" fmla="*/ 10790096 w 10855506"/>
                <a:gd name="connsiteY33" fmla="*/ 884318 h 6855272"/>
                <a:gd name="connsiteX34" fmla="*/ 10794998 w 10855506"/>
                <a:gd name="connsiteY34" fmla="*/ 1161230 h 6855272"/>
                <a:gd name="connsiteX35" fmla="*/ 10797187 w 10855506"/>
                <a:gd name="connsiteY35" fmla="*/ 1452719 h 6855272"/>
                <a:gd name="connsiteX36" fmla="*/ 10795414 w 10855506"/>
                <a:gd name="connsiteY36" fmla="*/ 1734564 h 6855272"/>
                <a:gd name="connsiteX37" fmla="*/ 10762176 w 10855506"/>
                <a:gd name="connsiteY37" fmla="*/ 3274858 h 6855272"/>
                <a:gd name="connsiteX38" fmla="*/ 10746039 w 10855506"/>
                <a:gd name="connsiteY38" fmla="*/ 5092528 h 6855272"/>
                <a:gd name="connsiteX39" fmla="*/ 10736211 w 10855506"/>
                <a:gd name="connsiteY39" fmla="*/ 6200487 h 6855272"/>
                <a:gd name="connsiteX40" fmla="*/ 10731649 w 10855506"/>
                <a:gd name="connsiteY40" fmla="*/ 6409353 h 6855272"/>
                <a:gd name="connsiteX41" fmla="*/ 10702895 w 10855506"/>
                <a:gd name="connsiteY41" fmla="*/ 6650203 h 6855272"/>
                <a:gd name="connsiteX42" fmla="*/ 10568743 w 10855506"/>
                <a:gd name="connsiteY42" fmla="*/ 6775173 h 6855272"/>
                <a:gd name="connsiteX43" fmla="*/ 10331538 w 10855506"/>
                <a:gd name="connsiteY43" fmla="*/ 6793302 h 6855272"/>
                <a:gd name="connsiteX44" fmla="*/ 9354593 w 10855506"/>
                <a:gd name="connsiteY44" fmla="*/ 6792729 h 6855272"/>
                <a:gd name="connsiteX45" fmla="*/ 8329654 w 10855506"/>
                <a:gd name="connsiteY45" fmla="*/ 6761890 h 6855272"/>
                <a:gd name="connsiteX46" fmla="*/ 7561888 w 10855506"/>
                <a:gd name="connsiteY46" fmla="*/ 6751446 h 6855272"/>
                <a:gd name="connsiteX47" fmla="*/ 6988391 w 10855506"/>
                <a:gd name="connsiteY47" fmla="*/ 6751627 h 6855272"/>
                <a:gd name="connsiteX48" fmla="*/ 5642279 w 10855506"/>
                <a:gd name="connsiteY48" fmla="*/ 6775877 h 6855272"/>
                <a:gd name="connsiteX49" fmla="*/ 5642409 w 10855506"/>
                <a:gd name="connsiteY49" fmla="*/ 6785931 h 6855272"/>
                <a:gd name="connsiteX50" fmla="*/ 5531641 w 10855506"/>
                <a:gd name="connsiteY50" fmla="*/ 6615718 h 6855272"/>
                <a:gd name="connsiteX51" fmla="*/ 5531563 w 10855506"/>
                <a:gd name="connsiteY51" fmla="*/ 6608503 h 6855272"/>
                <a:gd name="connsiteX52" fmla="*/ 6279881 w 10855506"/>
                <a:gd name="connsiteY52" fmla="*/ 6594256 h 6855272"/>
                <a:gd name="connsiteX53" fmla="*/ 7183910 w 10855506"/>
                <a:gd name="connsiteY53" fmla="*/ 6598137 h 6855272"/>
                <a:gd name="connsiteX54" fmla="*/ 9376100 w 10855506"/>
                <a:gd name="connsiteY54" fmla="*/ 6613712 h 6855272"/>
                <a:gd name="connsiteX55" fmla="*/ 10129476 w 10855506"/>
                <a:gd name="connsiteY55" fmla="*/ 6616838 h 6855272"/>
                <a:gd name="connsiteX56" fmla="*/ 10400022 w 10855506"/>
                <a:gd name="connsiteY56" fmla="*/ 6591599 h 6855272"/>
                <a:gd name="connsiteX57" fmla="*/ 10520957 w 10855506"/>
                <a:gd name="connsiteY57" fmla="*/ 6485721 h 6855272"/>
                <a:gd name="connsiteX58" fmla="*/ 10537199 w 10855506"/>
                <a:gd name="connsiteY58" fmla="*/ 6414952 h 6855272"/>
                <a:gd name="connsiteX59" fmla="*/ 10555343 w 10855506"/>
                <a:gd name="connsiteY59" fmla="*/ 6163032 h 6855272"/>
                <a:gd name="connsiteX60" fmla="*/ 10560296 w 10855506"/>
                <a:gd name="connsiteY60" fmla="*/ 5088882 h 6855272"/>
                <a:gd name="connsiteX61" fmla="*/ 10549529 w 10855506"/>
                <a:gd name="connsiteY61" fmla="*/ 3572490 h 6855272"/>
                <a:gd name="connsiteX62" fmla="*/ 10573565 w 10855506"/>
                <a:gd name="connsiteY62" fmla="*/ 2595911 h 6855272"/>
                <a:gd name="connsiteX63" fmla="*/ 10588816 w 10855506"/>
                <a:gd name="connsiteY63" fmla="*/ 1935116 h 6855272"/>
                <a:gd name="connsiteX64" fmla="*/ 10579535 w 10855506"/>
                <a:gd name="connsiteY64" fmla="*/ 1605085 h 6855272"/>
                <a:gd name="connsiteX65" fmla="*/ 10497652 w 10855506"/>
                <a:gd name="connsiteY65" fmla="*/ 1524753 h 6855272"/>
                <a:gd name="connsiteX66" fmla="*/ 10361752 w 10855506"/>
                <a:gd name="connsiteY66" fmla="*/ 1517783 h 6855272"/>
                <a:gd name="connsiteX67" fmla="*/ 9443776 w 10855506"/>
                <a:gd name="connsiteY67" fmla="*/ 1488885 h 6855272"/>
                <a:gd name="connsiteX68" fmla="*/ 7981239 w 10855506"/>
                <a:gd name="connsiteY68" fmla="*/ 1450667 h 6855272"/>
                <a:gd name="connsiteX69" fmla="*/ 7077131 w 10855506"/>
                <a:gd name="connsiteY69" fmla="*/ 1447966 h 6855272"/>
                <a:gd name="connsiteX70" fmla="*/ 6027661 w 10855506"/>
                <a:gd name="connsiteY70" fmla="*/ 1419534 h 6855272"/>
                <a:gd name="connsiteX71" fmla="*/ 4025412 w 10855506"/>
                <a:gd name="connsiteY71" fmla="*/ 1430986 h 6855272"/>
                <a:gd name="connsiteX72" fmla="*/ 2548361 w 10855506"/>
                <a:gd name="connsiteY72" fmla="*/ 1473525 h 6855272"/>
                <a:gd name="connsiteX73" fmla="*/ 1809707 w 10855506"/>
                <a:gd name="connsiteY73" fmla="*/ 1468899 h 6855272"/>
                <a:gd name="connsiteX74" fmla="*/ 565638 w 10855506"/>
                <a:gd name="connsiteY74" fmla="*/ 1488716 h 6855272"/>
                <a:gd name="connsiteX75" fmla="*/ 415432 w 10855506"/>
                <a:gd name="connsiteY75" fmla="*/ 1499556 h 6855272"/>
                <a:gd name="connsiteX76" fmla="*/ 289309 w 10855506"/>
                <a:gd name="connsiteY76" fmla="*/ 1619057 h 6855272"/>
                <a:gd name="connsiteX77" fmla="*/ 272862 w 10855506"/>
                <a:gd name="connsiteY77" fmla="*/ 1753870 h 6855272"/>
                <a:gd name="connsiteX78" fmla="*/ 267197 w 10855506"/>
                <a:gd name="connsiteY78" fmla="*/ 2123165 h 6855272"/>
                <a:gd name="connsiteX79" fmla="*/ 266256 w 10855506"/>
                <a:gd name="connsiteY79" fmla="*/ 3338177 h 6855272"/>
                <a:gd name="connsiteX80" fmla="*/ 257801 w 10855506"/>
                <a:gd name="connsiteY80" fmla="*/ 3974776 h 6855272"/>
                <a:gd name="connsiteX81" fmla="*/ 263811 w 10855506"/>
                <a:gd name="connsiteY81" fmla="*/ 4864180 h 6855272"/>
                <a:gd name="connsiteX82" fmla="*/ 287531 w 10855506"/>
                <a:gd name="connsiteY82" fmla="*/ 5631609 h 6855272"/>
                <a:gd name="connsiteX83" fmla="*/ 299096 w 10855506"/>
                <a:gd name="connsiteY83" fmla="*/ 6224398 h 6855272"/>
                <a:gd name="connsiteX84" fmla="*/ 321288 w 10855506"/>
                <a:gd name="connsiteY84" fmla="*/ 6387708 h 6855272"/>
                <a:gd name="connsiteX85" fmla="*/ 420119 w 10855506"/>
                <a:gd name="connsiteY85" fmla="*/ 6505542 h 6855272"/>
                <a:gd name="connsiteX86" fmla="*/ 535674 w 10855506"/>
                <a:gd name="connsiteY86" fmla="*/ 6541460 h 6855272"/>
                <a:gd name="connsiteX87" fmla="*/ 863542 w 10855506"/>
                <a:gd name="connsiteY87" fmla="*/ 6580139 h 6855272"/>
                <a:gd name="connsiteX88" fmla="*/ 1630095 w 10855506"/>
                <a:gd name="connsiteY88" fmla="*/ 6626345 h 6855272"/>
                <a:gd name="connsiteX89" fmla="*/ 2217363 w 10855506"/>
                <a:gd name="connsiteY89" fmla="*/ 6656637 h 6855272"/>
                <a:gd name="connsiteX90" fmla="*/ 3286348 w 10855506"/>
                <a:gd name="connsiteY90" fmla="*/ 6641842 h 6855272"/>
                <a:gd name="connsiteX91" fmla="*/ 4846280 w 10855506"/>
                <a:gd name="connsiteY91" fmla="*/ 6615718 h 6855272"/>
                <a:gd name="connsiteX92" fmla="*/ 5531641 w 10855506"/>
                <a:gd name="connsiteY92" fmla="*/ 6615718 h 6855272"/>
                <a:gd name="connsiteX93" fmla="*/ 9338899 w 10855506"/>
                <a:gd name="connsiteY93" fmla="*/ 1317169 h 6855272"/>
                <a:gd name="connsiteX94" fmla="*/ 9343357 w 10855506"/>
                <a:gd name="connsiteY94" fmla="*/ 1284929 h 6855272"/>
                <a:gd name="connsiteX95" fmla="*/ 9331522 w 10855506"/>
                <a:gd name="connsiteY95" fmla="*/ 959683 h 6855272"/>
                <a:gd name="connsiteX96" fmla="*/ 9286865 w 10855506"/>
                <a:gd name="connsiteY96" fmla="*/ 921306 h 6855272"/>
                <a:gd name="connsiteX97" fmla="*/ 9039233 w 10855506"/>
                <a:gd name="connsiteY97" fmla="*/ 914060 h 6855272"/>
                <a:gd name="connsiteX98" fmla="*/ 8188828 w 10855506"/>
                <a:gd name="connsiteY98" fmla="*/ 900852 h 6855272"/>
                <a:gd name="connsiteX99" fmla="*/ 7498775 w 10855506"/>
                <a:gd name="connsiteY99" fmla="*/ 892374 h 6855272"/>
                <a:gd name="connsiteX100" fmla="*/ 6696781 w 10855506"/>
                <a:gd name="connsiteY100" fmla="*/ 887537 h 6855272"/>
                <a:gd name="connsiteX101" fmla="*/ 5408855 w 10855506"/>
                <a:gd name="connsiteY101" fmla="*/ 892497 h 6855272"/>
                <a:gd name="connsiteX102" fmla="*/ 4422603 w 10855506"/>
                <a:gd name="connsiteY102" fmla="*/ 864447 h 6855272"/>
                <a:gd name="connsiteX103" fmla="*/ 3450845 w 10855506"/>
                <a:gd name="connsiteY103" fmla="*/ 861598 h 6855272"/>
                <a:gd name="connsiteX104" fmla="*/ 2362422 w 10855506"/>
                <a:gd name="connsiteY104" fmla="*/ 885545 h 6855272"/>
                <a:gd name="connsiteX105" fmla="*/ 1419401 w 10855506"/>
                <a:gd name="connsiteY105" fmla="*/ 887134 h 6855272"/>
                <a:gd name="connsiteX106" fmla="*/ 1177476 w 10855506"/>
                <a:gd name="connsiteY106" fmla="*/ 905754 h 6855272"/>
                <a:gd name="connsiteX107" fmla="*/ 1139501 w 10855506"/>
                <a:gd name="connsiteY107" fmla="*/ 945785 h 6855272"/>
                <a:gd name="connsiteX108" fmla="*/ 1145225 w 10855506"/>
                <a:gd name="connsiteY108" fmla="*/ 1227463 h 6855272"/>
                <a:gd name="connsiteX109" fmla="*/ 1182145 w 10855506"/>
                <a:gd name="connsiteY109" fmla="*/ 1271450 h 6855272"/>
                <a:gd name="connsiteX110" fmla="*/ 1263966 w 10855506"/>
                <a:gd name="connsiteY110" fmla="*/ 1281009 h 6855272"/>
                <a:gd name="connsiteX111" fmla="*/ 1579839 w 10855506"/>
                <a:gd name="connsiteY111" fmla="*/ 1287580 h 6855272"/>
                <a:gd name="connsiteX112" fmla="*/ 2449783 w 10855506"/>
                <a:gd name="connsiteY112" fmla="*/ 1291894 h 6855272"/>
                <a:gd name="connsiteX113" fmla="*/ 4306334 w 10855506"/>
                <a:gd name="connsiteY113" fmla="*/ 1272914 h 6855272"/>
                <a:gd name="connsiteX114" fmla="*/ 5225015 w 10855506"/>
                <a:gd name="connsiteY114" fmla="*/ 1269181 h 6855272"/>
                <a:gd name="connsiteX115" fmla="*/ 6415754 w 10855506"/>
                <a:gd name="connsiteY115" fmla="*/ 1254757 h 6855272"/>
                <a:gd name="connsiteX116" fmla="*/ 7941327 w 10855506"/>
                <a:gd name="connsiteY116" fmla="*/ 1289336 h 6855272"/>
                <a:gd name="connsiteX117" fmla="*/ 8577364 w 10855506"/>
                <a:gd name="connsiteY117" fmla="*/ 1316909 h 6855272"/>
                <a:gd name="connsiteX118" fmla="*/ 9291193 w 10855506"/>
                <a:gd name="connsiteY118" fmla="*/ 1322381 h 6855272"/>
                <a:gd name="connsiteX119" fmla="*/ 9338899 w 10855506"/>
                <a:gd name="connsiteY119" fmla="*/ 1317169 h 6855272"/>
                <a:gd name="connsiteX120" fmla="*/ 724382 w 10855506"/>
                <a:gd name="connsiteY120" fmla="*/ 980479 h 6855272"/>
                <a:gd name="connsiteX121" fmla="*/ 654485 w 10855506"/>
                <a:gd name="connsiteY121" fmla="*/ 876879 h 6855272"/>
                <a:gd name="connsiteX122" fmla="*/ 609038 w 10855506"/>
                <a:gd name="connsiteY122" fmla="*/ 975290 h 6855272"/>
                <a:gd name="connsiteX123" fmla="*/ 514336 w 10855506"/>
                <a:gd name="connsiteY123" fmla="*/ 988561 h 6855272"/>
                <a:gd name="connsiteX124" fmla="*/ 430117 w 10855506"/>
                <a:gd name="connsiteY124" fmla="*/ 1019848 h 6855272"/>
                <a:gd name="connsiteX125" fmla="*/ 548959 w 10855506"/>
                <a:gd name="connsiteY125" fmla="*/ 1101386 h 6855272"/>
                <a:gd name="connsiteX126" fmla="*/ 482537 w 10855506"/>
                <a:gd name="connsiteY126" fmla="*/ 1287987 h 6855272"/>
                <a:gd name="connsiteX127" fmla="*/ 660843 w 10855506"/>
                <a:gd name="connsiteY127" fmla="*/ 1172476 h 6855272"/>
                <a:gd name="connsiteX128" fmla="*/ 744311 w 10855506"/>
                <a:gd name="connsiteY128" fmla="*/ 1223689 h 6855272"/>
                <a:gd name="connsiteX129" fmla="*/ 837118 w 10855506"/>
                <a:gd name="connsiteY129" fmla="*/ 1253014 h 6855272"/>
                <a:gd name="connsiteX130" fmla="*/ 770235 w 10855506"/>
                <a:gd name="connsiteY130" fmla="*/ 1095882 h 6855272"/>
                <a:gd name="connsiteX131" fmla="*/ 839321 w 10855506"/>
                <a:gd name="connsiteY131" fmla="*/ 1049400 h 6855272"/>
                <a:gd name="connsiteX132" fmla="*/ 880755 w 10855506"/>
                <a:gd name="connsiteY132" fmla="*/ 989105 h 6855272"/>
                <a:gd name="connsiteX133" fmla="*/ 724382 w 10855506"/>
                <a:gd name="connsiteY133" fmla="*/ 980479 h 6855272"/>
                <a:gd name="connsiteX134" fmla="*/ 9947903 w 10855506"/>
                <a:gd name="connsiteY134" fmla="*/ 1086805 h 6855272"/>
                <a:gd name="connsiteX135" fmla="*/ 9925458 w 10855506"/>
                <a:gd name="connsiteY135" fmla="*/ 1015998 h 6855272"/>
                <a:gd name="connsiteX136" fmla="*/ 9756529 w 10855506"/>
                <a:gd name="connsiteY136" fmla="*/ 907333 h 6855272"/>
                <a:gd name="connsiteX137" fmla="*/ 9603346 w 10855506"/>
                <a:gd name="connsiteY137" fmla="*/ 995872 h 6855272"/>
                <a:gd name="connsiteX138" fmla="*/ 9586974 w 10855506"/>
                <a:gd name="connsiteY138" fmla="*/ 1147243 h 6855272"/>
                <a:gd name="connsiteX139" fmla="*/ 9654650 w 10855506"/>
                <a:gd name="connsiteY139" fmla="*/ 1255921 h 6855272"/>
                <a:gd name="connsiteX140" fmla="*/ 9846989 w 10855506"/>
                <a:gd name="connsiteY140" fmla="*/ 1269903 h 6855272"/>
                <a:gd name="connsiteX141" fmla="*/ 9947903 w 10855506"/>
                <a:gd name="connsiteY141" fmla="*/ 1086805 h 6855272"/>
                <a:gd name="connsiteX142" fmla="*/ 10277888 w 10855506"/>
                <a:gd name="connsiteY142" fmla="*/ 1301679 h 6855272"/>
                <a:gd name="connsiteX143" fmla="*/ 10476822 w 10855506"/>
                <a:gd name="connsiteY143" fmla="*/ 1114552 h 6855272"/>
                <a:gd name="connsiteX144" fmla="*/ 10289045 w 10855506"/>
                <a:gd name="connsiteY144" fmla="*/ 943855 h 6855272"/>
                <a:gd name="connsiteX145" fmla="*/ 10108985 w 10855506"/>
                <a:gd name="connsiteY145" fmla="*/ 1119266 h 6855272"/>
                <a:gd name="connsiteX146" fmla="*/ 10277888 w 10855506"/>
                <a:gd name="connsiteY146" fmla="*/ 1301679 h 6855272"/>
                <a:gd name="connsiteX147" fmla="*/ 10456514 w 10855506"/>
                <a:gd name="connsiteY147" fmla="*/ 1573937 h 6855272"/>
                <a:gd name="connsiteX148" fmla="*/ 9955985 w 10855506"/>
                <a:gd name="connsiteY148" fmla="*/ 1565393 h 6855272"/>
                <a:gd name="connsiteX149" fmla="*/ 9349092 w 10855506"/>
                <a:gd name="connsiteY149" fmla="*/ 1537534 h 6855272"/>
                <a:gd name="connsiteX150" fmla="*/ 8041824 w 10855506"/>
                <a:gd name="connsiteY150" fmla="*/ 1507419 h 6855272"/>
                <a:gd name="connsiteX151" fmla="*/ 7157111 w 10855506"/>
                <a:gd name="connsiteY151" fmla="*/ 1504770 h 6855272"/>
                <a:gd name="connsiteX152" fmla="*/ 6501052 w 10855506"/>
                <a:gd name="connsiteY152" fmla="*/ 1493448 h 6855272"/>
                <a:gd name="connsiteX153" fmla="*/ 5033458 w 10855506"/>
                <a:gd name="connsiteY153" fmla="*/ 1465797 h 6855272"/>
                <a:gd name="connsiteX154" fmla="*/ 3600013 w 10855506"/>
                <a:gd name="connsiteY154" fmla="*/ 1502869 h 6855272"/>
                <a:gd name="connsiteX155" fmla="*/ 2827399 w 10855506"/>
                <a:gd name="connsiteY155" fmla="*/ 1523935 h 6855272"/>
                <a:gd name="connsiteX156" fmla="*/ 2263750 w 10855506"/>
                <a:gd name="connsiteY156" fmla="*/ 1534872 h 6855272"/>
                <a:gd name="connsiteX157" fmla="*/ 1797168 w 10855506"/>
                <a:gd name="connsiteY157" fmla="*/ 1529804 h 6855272"/>
                <a:gd name="connsiteX158" fmla="*/ 523755 w 10855506"/>
                <a:gd name="connsiteY158" fmla="*/ 1543483 h 6855272"/>
                <a:gd name="connsiteX159" fmla="*/ 407585 w 10855506"/>
                <a:gd name="connsiteY159" fmla="*/ 1552117 h 6855272"/>
                <a:gd name="connsiteX160" fmla="*/ 358713 w 10855506"/>
                <a:gd name="connsiteY160" fmla="*/ 1597238 h 6855272"/>
                <a:gd name="connsiteX161" fmla="*/ 340222 w 10855506"/>
                <a:gd name="connsiteY161" fmla="*/ 1721973 h 6855272"/>
                <a:gd name="connsiteX162" fmla="*/ 336680 w 10855506"/>
                <a:gd name="connsiteY162" fmla="*/ 2266279 h 6855272"/>
                <a:gd name="connsiteX163" fmla="*/ 336534 w 10855506"/>
                <a:gd name="connsiteY163" fmla="*/ 2922426 h 6855272"/>
                <a:gd name="connsiteX164" fmla="*/ 320493 w 10855506"/>
                <a:gd name="connsiteY164" fmla="*/ 4156814 h 6855272"/>
                <a:gd name="connsiteX165" fmla="*/ 323048 w 10855506"/>
                <a:gd name="connsiteY165" fmla="*/ 4837222 h 6855272"/>
                <a:gd name="connsiteX166" fmla="*/ 346330 w 10855506"/>
                <a:gd name="connsiteY166" fmla="*/ 5891552 h 6855272"/>
                <a:gd name="connsiteX167" fmla="*/ 357608 w 10855506"/>
                <a:gd name="connsiteY167" fmla="*/ 6270369 h 6855272"/>
                <a:gd name="connsiteX168" fmla="*/ 548550 w 10855506"/>
                <a:gd name="connsiteY168" fmla="*/ 6487856 h 6855272"/>
                <a:gd name="connsiteX169" fmla="*/ 832843 w 10855506"/>
                <a:gd name="connsiteY169" fmla="*/ 6522524 h 6855272"/>
                <a:gd name="connsiteX170" fmla="*/ 1769245 w 10855506"/>
                <a:gd name="connsiteY170" fmla="*/ 6578863 h 6855272"/>
                <a:gd name="connsiteX171" fmla="*/ 2774791 w 10855506"/>
                <a:gd name="connsiteY171" fmla="*/ 6603398 h 6855272"/>
                <a:gd name="connsiteX172" fmla="*/ 3367371 w 10855506"/>
                <a:gd name="connsiteY172" fmla="*/ 6581493 h 6855272"/>
                <a:gd name="connsiteX173" fmla="*/ 4844873 w 10855506"/>
                <a:gd name="connsiteY173" fmla="*/ 6559276 h 6855272"/>
                <a:gd name="connsiteX174" fmla="*/ 5559379 w 10855506"/>
                <a:gd name="connsiteY174" fmla="*/ 6554405 h 6855272"/>
                <a:gd name="connsiteX175" fmla="*/ 5865406 w 10855506"/>
                <a:gd name="connsiteY175" fmla="*/ 6543049 h 6855272"/>
                <a:gd name="connsiteX176" fmla="*/ 7182607 w 10855506"/>
                <a:gd name="connsiteY176" fmla="*/ 6540574 h 6855272"/>
                <a:gd name="connsiteX177" fmla="*/ 8611671 w 10855506"/>
                <a:gd name="connsiteY177" fmla="*/ 6551149 h 6855272"/>
                <a:gd name="connsiteX178" fmla="*/ 9967846 w 10855506"/>
                <a:gd name="connsiteY178" fmla="*/ 6566178 h 6855272"/>
                <a:gd name="connsiteX179" fmla="*/ 10346424 w 10855506"/>
                <a:gd name="connsiteY179" fmla="*/ 6552868 h 6855272"/>
                <a:gd name="connsiteX180" fmla="*/ 10488997 w 10855506"/>
                <a:gd name="connsiteY180" fmla="*/ 6410473 h 6855272"/>
                <a:gd name="connsiteX181" fmla="*/ 10490404 w 10855506"/>
                <a:gd name="connsiteY181" fmla="*/ 6395965 h 6855272"/>
                <a:gd name="connsiteX182" fmla="*/ 10505707 w 10855506"/>
                <a:gd name="connsiteY182" fmla="*/ 6109768 h 6855272"/>
                <a:gd name="connsiteX183" fmla="*/ 10504664 w 10855506"/>
                <a:gd name="connsiteY183" fmla="*/ 5531383 h 6855272"/>
                <a:gd name="connsiteX184" fmla="*/ 10500571 w 10855506"/>
                <a:gd name="connsiteY184" fmla="*/ 4549566 h 6855272"/>
                <a:gd name="connsiteX185" fmla="*/ 10505733 w 10855506"/>
                <a:gd name="connsiteY185" fmla="*/ 2872912 h 6855272"/>
                <a:gd name="connsiteX186" fmla="*/ 10533079 w 10855506"/>
                <a:gd name="connsiteY186" fmla="*/ 1876902 h 6855272"/>
                <a:gd name="connsiteX187" fmla="*/ 10522104 w 10855506"/>
                <a:gd name="connsiteY187" fmla="*/ 1614811 h 6855272"/>
                <a:gd name="connsiteX188" fmla="*/ 10514492 w 10855506"/>
                <a:gd name="connsiteY188" fmla="*/ 1578666 h 6855272"/>
                <a:gd name="connsiteX189" fmla="*/ 10456514 w 10855506"/>
                <a:gd name="connsiteY189" fmla="*/ 1573937 h 6855272"/>
                <a:gd name="connsiteX190" fmla="*/ 1265512 w 10855506"/>
                <a:gd name="connsiteY190" fmla="*/ 1243291 h 6855272"/>
                <a:gd name="connsiteX191" fmla="*/ 1552187 w 10855506"/>
                <a:gd name="connsiteY191" fmla="*/ 1248157 h 6855272"/>
                <a:gd name="connsiteX192" fmla="*/ 2383059 w 10855506"/>
                <a:gd name="connsiteY192" fmla="*/ 1256557 h 6855272"/>
                <a:gd name="connsiteX193" fmla="*/ 3636589 w 10855506"/>
                <a:gd name="connsiteY193" fmla="*/ 1233800 h 6855272"/>
                <a:gd name="connsiteX194" fmla="*/ 5284009 w 10855506"/>
                <a:gd name="connsiteY194" fmla="*/ 1234618 h 6855272"/>
                <a:gd name="connsiteX195" fmla="*/ 6299641 w 10855506"/>
                <a:gd name="connsiteY195" fmla="*/ 1222785 h 6855272"/>
                <a:gd name="connsiteX196" fmla="*/ 7067485 w 10855506"/>
                <a:gd name="connsiteY196" fmla="*/ 1227830 h 6855272"/>
                <a:gd name="connsiteX197" fmla="*/ 7970576 w 10855506"/>
                <a:gd name="connsiteY197" fmla="*/ 1261852 h 6855272"/>
                <a:gd name="connsiteX198" fmla="*/ 8694050 w 10855506"/>
                <a:gd name="connsiteY198" fmla="*/ 1291107 h 6855272"/>
                <a:gd name="connsiteX199" fmla="*/ 9029092 w 10855506"/>
                <a:gd name="connsiteY199" fmla="*/ 1298515 h 6855272"/>
                <a:gd name="connsiteX200" fmla="*/ 9286343 w 10855506"/>
                <a:gd name="connsiteY200" fmla="*/ 1288357 h 6855272"/>
                <a:gd name="connsiteX201" fmla="*/ 9323362 w 10855506"/>
                <a:gd name="connsiteY201" fmla="*/ 1284023 h 6855272"/>
                <a:gd name="connsiteX202" fmla="*/ 9303914 w 10855506"/>
                <a:gd name="connsiteY202" fmla="*/ 950700 h 6855272"/>
                <a:gd name="connsiteX203" fmla="*/ 9205894 w 10855506"/>
                <a:gd name="connsiteY203" fmla="*/ 945905 h 6855272"/>
                <a:gd name="connsiteX204" fmla="*/ 8919263 w 10855506"/>
                <a:gd name="connsiteY204" fmla="*/ 948744 h 6855272"/>
                <a:gd name="connsiteX205" fmla="*/ 8190445 w 10855506"/>
                <a:gd name="connsiteY205" fmla="*/ 939200 h 6855272"/>
                <a:gd name="connsiteX206" fmla="*/ 7388737 w 10855506"/>
                <a:gd name="connsiteY206" fmla="*/ 931480 h 6855272"/>
                <a:gd name="connsiteX207" fmla="*/ 6708355 w 10855506"/>
                <a:gd name="connsiteY207" fmla="*/ 929076 h 6855272"/>
                <a:gd name="connsiteX208" fmla="*/ 5585839 w 10855506"/>
                <a:gd name="connsiteY208" fmla="*/ 934606 h 6855272"/>
                <a:gd name="connsiteX209" fmla="*/ 4424767 w 10855506"/>
                <a:gd name="connsiteY209" fmla="*/ 907929 h 6855272"/>
                <a:gd name="connsiteX210" fmla="*/ 3555200 w 10855506"/>
                <a:gd name="connsiteY210" fmla="*/ 901332 h 6855272"/>
                <a:gd name="connsiteX211" fmla="*/ 2919032 w 10855506"/>
                <a:gd name="connsiteY211" fmla="*/ 922927 h 6855272"/>
                <a:gd name="connsiteX212" fmla="*/ 1757550 w 10855506"/>
                <a:gd name="connsiteY212" fmla="*/ 932655 h 6855272"/>
                <a:gd name="connsiteX213" fmla="*/ 1266917 w 10855506"/>
                <a:gd name="connsiteY213" fmla="*/ 942219 h 6855272"/>
                <a:gd name="connsiteX214" fmla="*/ 1201801 w 10855506"/>
                <a:gd name="connsiteY214" fmla="*/ 950304 h 6855272"/>
                <a:gd name="connsiteX215" fmla="*/ 1201801 w 10855506"/>
                <a:gd name="connsiteY215" fmla="*/ 1239765 h 6855272"/>
                <a:gd name="connsiteX216" fmla="*/ 1265512 w 10855506"/>
                <a:gd name="connsiteY216" fmla="*/ 1243291 h 6855272"/>
                <a:gd name="connsiteX217" fmla="*/ 9703791 w 10855506"/>
                <a:gd name="connsiteY217" fmla="*/ 980015 h 6855272"/>
                <a:gd name="connsiteX218" fmla="*/ 9667711 w 10855506"/>
                <a:gd name="connsiteY218" fmla="*/ 1009369 h 6855272"/>
                <a:gd name="connsiteX219" fmla="*/ 9647324 w 10855506"/>
                <a:gd name="connsiteY219" fmla="*/ 1130219 h 6855272"/>
                <a:gd name="connsiteX220" fmla="*/ 9776289 w 10855506"/>
                <a:gd name="connsiteY220" fmla="*/ 1227781 h 6855272"/>
                <a:gd name="connsiteX221" fmla="*/ 9886953 w 10855506"/>
                <a:gd name="connsiteY221" fmla="*/ 1102868 h 6855272"/>
                <a:gd name="connsiteX222" fmla="*/ 9703791 w 10855506"/>
                <a:gd name="connsiteY222" fmla="*/ 980015 h 6855272"/>
                <a:gd name="connsiteX223" fmla="*/ 10229529 w 10855506"/>
                <a:gd name="connsiteY223" fmla="*/ 1228182 h 6855272"/>
                <a:gd name="connsiteX224" fmla="*/ 10361309 w 10855506"/>
                <a:gd name="connsiteY224" fmla="*/ 1211103 h 6855272"/>
                <a:gd name="connsiteX225" fmla="*/ 10413056 w 10855506"/>
                <a:gd name="connsiteY225" fmla="*/ 1098112 h 6855272"/>
                <a:gd name="connsiteX226" fmla="*/ 10332764 w 10855506"/>
                <a:gd name="connsiteY226" fmla="*/ 1016498 h 6855272"/>
                <a:gd name="connsiteX227" fmla="*/ 10290349 w 10855506"/>
                <a:gd name="connsiteY227" fmla="*/ 1007001 h 6855272"/>
                <a:gd name="connsiteX228" fmla="*/ 10168005 w 10855506"/>
                <a:gd name="connsiteY228" fmla="*/ 1120972 h 6855272"/>
                <a:gd name="connsiteX229" fmla="*/ 10229529 w 10855506"/>
                <a:gd name="connsiteY229" fmla="*/ 1228182 h 6855272"/>
                <a:gd name="connsiteX230" fmla="*/ 5642540 w 10855506"/>
                <a:gd name="connsiteY230" fmla="*/ 6843754 h 6855272"/>
                <a:gd name="connsiteX231" fmla="*/ 3980103 w 10855506"/>
                <a:gd name="connsiteY231" fmla="*/ 6852219 h 6855272"/>
                <a:gd name="connsiteX232" fmla="*/ 3037152 w 10855506"/>
                <a:gd name="connsiteY232" fmla="*/ 6845186 h 6855272"/>
                <a:gd name="connsiteX233" fmla="*/ 1379572 w 10855506"/>
                <a:gd name="connsiteY233" fmla="*/ 6842086 h 6855272"/>
                <a:gd name="connsiteX234" fmla="*/ 854835 w 10855506"/>
                <a:gd name="connsiteY234" fmla="*/ 6832632 h 6855272"/>
                <a:gd name="connsiteX235" fmla="*/ 429223 w 10855506"/>
                <a:gd name="connsiteY235" fmla="*/ 6793510 h 6855272"/>
                <a:gd name="connsiteX236" fmla="*/ 242186 w 10855506"/>
                <a:gd name="connsiteY236" fmla="*/ 6742798 h 6855272"/>
                <a:gd name="connsiteX237" fmla="*/ 36765 w 10855506"/>
                <a:gd name="connsiteY237" fmla="*/ 6482777 h 6855272"/>
                <a:gd name="connsiteX238" fmla="*/ 22217 w 10855506"/>
                <a:gd name="connsiteY238" fmla="*/ 6235676 h 6855272"/>
                <a:gd name="connsiteX239" fmla="*/ 30968 w 10855506"/>
                <a:gd name="connsiteY239" fmla="*/ 4782394 h 6855272"/>
                <a:gd name="connsiteX240" fmla="*/ 25719 w 10855506"/>
                <a:gd name="connsiteY240" fmla="*/ 3489428 h 6855272"/>
                <a:gd name="connsiteX241" fmla="*/ 1355 w 10855506"/>
                <a:gd name="connsiteY241" fmla="*/ 2337782 h 6855272"/>
                <a:gd name="connsiteX242" fmla="*/ 28914 w 10855506"/>
                <a:gd name="connsiteY242" fmla="*/ 1376049 h 6855272"/>
                <a:gd name="connsiteX243" fmla="*/ 43457 w 10855506"/>
                <a:gd name="connsiteY243" fmla="*/ 496696 h 6855272"/>
                <a:gd name="connsiteX244" fmla="*/ 47224 w 10855506"/>
                <a:gd name="connsiteY244" fmla="*/ 205284 h 6855272"/>
                <a:gd name="connsiteX245" fmla="*/ 91114 w 10855506"/>
                <a:gd name="connsiteY245" fmla="*/ 131115 h 6855272"/>
                <a:gd name="connsiteX246" fmla="*/ 373351 w 10855506"/>
                <a:gd name="connsiteY246" fmla="*/ 50129 h 6855272"/>
                <a:gd name="connsiteX247" fmla="*/ 785600 w 10855506"/>
                <a:gd name="connsiteY247" fmla="*/ 27316 h 6855272"/>
                <a:gd name="connsiteX248" fmla="*/ 1932389 w 10855506"/>
                <a:gd name="connsiteY248" fmla="*/ 495 h 6855272"/>
                <a:gd name="connsiteX249" fmla="*/ 3653064 w 10855506"/>
                <a:gd name="connsiteY249" fmla="*/ 9534 h 6855272"/>
                <a:gd name="connsiteX250" fmla="*/ 3977966 w 10855506"/>
                <a:gd name="connsiteY250" fmla="*/ 28464 h 6855272"/>
                <a:gd name="connsiteX251" fmla="*/ 4110084 w 10855506"/>
                <a:gd name="connsiteY251" fmla="*/ 59064 h 6855272"/>
                <a:gd name="connsiteX252" fmla="*/ 4216682 w 10855506"/>
                <a:gd name="connsiteY252" fmla="*/ 158065 h 6855272"/>
                <a:gd name="connsiteX253" fmla="*/ 4246714 w 10855506"/>
                <a:gd name="connsiteY253" fmla="*/ 294473 h 6855272"/>
                <a:gd name="connsiteX254" fmla="*/ 4251667 w 10855506"/>
                <a:gd name="connsiteY254" fmla="*/ 498455 h 6855272"/>
                <a:gd name="connsiteX255" fmla="*/ 4311939 w 10855506"/>
                <a:gd name="connsiteY255" fmla="*/ 602637 h 6855272"/>
                <a:gd name="connsiteX256" fmla="*/ 4376721 w 10855506"/>
                <a:gd name="connsiteY256" fmla="*/ 621247 h 6855272"/>
                <a:gd name="connsiteX257" fmla="*/ 4725476 w 10855506"/>
                <a:gd name="connsiteY257" fmla="*/ 641079 h 6855272"/>
                <a:gd name="connsiteX258" fmla="*/ 6056859 w 10855506"/>
                <a:gd name="connsiteY258" fmla="*/ 609904 h 6855272"/>
                <a:gd name="connsiteX259" fmla="*/ 6450556 w 10855506"/>
                <a:gd name="connsiteY259" fmla="*/ 612569 h 6855272"/>
                <a:gd name="connsiteX260" fmla="*/ 7835877 w 10855506"/>
                <a:gd name="connsiteY260" fmla="*/ 616986 h 6855272"/>
                <a:gd name="connsiteX261" fmla="*/ 9201749 w 10855506"/>
                <a:gd name="connsiteY261" fmla="*/ 623084 h 6855272"/>
                <a:gd name="connsiteX262" fmla="*/ 10037711 w 10855506"/>
                <a:gd name="connsiteY262" fmla="*/ 633382 h 6855272"/>
                <a:gd name="connsiteX263" fmla="*/ 10699818 w 10855506"/>
                <a:gd name="connsiteY263" fmla="*/ 698313 h 6855272"/>
                <a:gd name="connsiteX264" fmla="*/ 10848309 w 10855506"/>
                <a:gd name="connsiteY264" fmla="*/ 869466 h 6855272"/>
                <a:gd name="connsiteX265" fmla="*/ 10853915 w 10855506"/>
                <a:gd name="connsiteY265" fmla="*/ 1063803 h 6855272"/>
                <a:gd name="connsiteX266" fmla="*/ 10843878 w 10855506"/>
                <a:gd name="connsiteY266" fmla="*/ 2298137 h 6855272"/>
                <a:gd name="connsiteX267" fmla="*/ 10816244 w 10855506"/>
                <a:gd name="connsiteY267" fmla="*/ 4208125 h 6855272"/>
                <a:gd name="connsiteX268" fmla="*/ 10794189 w 10855506"/>
                <a:gd name="connsiteY268" fmla="*/ 5690448 h 6855272"/>
                <a:gd name="connsiteX269" fmla="*/ 10796483 w 10855506"/>
                <a:gd name="connsiteY269" fmla="*/ 6249376 h 6855272"/>
                <a:gd name="connsiteX270" fmla="*/ 10771196 w 10855506"/>
                <a:gd name="connsiteY270" fmla="*/ 6612566 h 6855272"/>
                <a:gd name="connsiteX271" fmla="*/ 10754564 w 10855506"/>
                <a:gd name="connsiteY271" fmla="*/ 6683360 h 6855272"/>
                <a:gd name="connsiteX272" fmla="*/ 10607298 w 10855506"/>
                <a:gd name="connsiteY272" fmla="*/ 6821874 h 6855272"/>
                <a:gd name="connsiteX273" fmla="*/ 10453542 w 10855506"/>
                <a:gd name="connsiteY273" fmla="*/ 6843207 h 6855272"/>
                <a:gd name="connsiteX274" fmla="*/ 9923971 w 10855506"/>
                <a:gd name="connsiteY274" fmla="*/ 6855214 h 6855272"/>
                <a:gd name="connsiteX275" fmla="*/ 8854637 w 10855506"/>
                <a:gd name="connsiteY275" fmla="*/ 6842503 h 6855272"/>
                <a:gd name="connsiteX276" fmla="*/ 8412711 w 10855506"/>
                <a:gd name="connsiteY276" fmla="*/ 6824479 h 6855272"/>
                <a:gd name="connsiteX277" fmla="*/ 7717809 w 10855506"/>
                <a:gd name="connsiteY277" fmla="*/ 6811248 h 6855272"/>
                <a:gd name="connsiteX278" fmla="*/ 6614349 w 10855506"/>
                <a:gd name="connsiteY278" fmla="*/ 6815676 h 6855272"/>
                <a:gd name="connsiteX279" fmla="*/ 5642461 w 10855506"/>
                <a:gd name="connsiteY279" fmla="*/ 6839352 h 6855272"/>
                <a:gd name="connsiteX280" fmla="*/ 5642540 w 10855506"/>
                <a:gd name="connsiteY280" fmla="*/ 6843754 h 6855272"/>
                <a:gd name="connsiteX281" fmla="*/ 5642409 w 10855506"/>
                <a:gd name="connsiteY281" fmla="*/ 6785931 h 6855272"/>
                <a:gd name="connsiteX282" fmla="*/ 5642279 w 10855506"/>
                <a:gd name="connsiteY282" fmla="*/ 6775877 h 6855272"/>
                <a:gd name="connsiteX283" fmla="*/ 6988391 w 10855506"/>
                <a:gd name="connsiteY283" fmla="*/ 6751627 h 6855272"/>
                <a:gd name="connsiteX284" fmla="*/ 7561888 w 10855506"/>
                <a:gd name="connsiteY284" fmla="*/ 6751446 h 6855272"/>
                <a:gd name="connsiteX285" fmla="*/ 8329654 w 10855506"/>
                <a:gd name="connsiteY285" fmla="*/ 6761890 h 6855272"/>
                <a:gd name="connsiteX286" fmla="*/ 9354593 w 10855506"/>
                <a:gd name="connsiteY286" fmla="*/ 6792729 h 6855272"/>
                <a:gd name="connsiteX287" fmla="*/ 10331538 w 10855506"/>
                <a:gd name="connsiteY287" fmla="*/ 6793302 h 6855272"/>
                <a:gd name="connsiteX288" fmla="*/ 10568743 w 10855506"/>
                <a:gd name="connsiteY288" fmla="*/ 6775173 h 6855272"/>
                <a:gd name="connsiteX289" fmla="*/ 10702895 w 10855506"/>
                <a:gd name="connsiteY289" fmla="*/ 6650203 h 6855272"/>
                <a:gd name="connsiteX290" fmla="*/ 10731649 w 10855506"/>
                <a:gd name="connsiteY290" fmla="*/ 6409353 h 6855272"/>
                <a:gd name="connsiteX291" fmla="*/ 10736211 w 10855506"/>
                <a:gd name="connsiteY291" fmla="*/ 6200487 h 6855272"/>
                <a:gd name="connsiteX292" fmla="*/ 10746039 w 10855506"/>
                <a:gd name="connsiteY292" fmla="*/ 5092528 h 6855272"/>
                <a:gd name="connsiteX293" fmla="*/ 10762176 w 10855506"/>
                <a:gd name="connsiteY293" fmla="*/ 3274858 h 6855272"/>
                <a:gd name="connsiteX294" fmla="*/ 10795414 w 10855506"/>
                <a:gd name="connsiteY294" fmla="*/ 1734564 h 6855272"/>
                <a:gd name="connsiteX295" fmla="*/ 10797187 w 10855506"/>
                <a:gd name="connsiteY295" fmla="*/ 1452719 h 6855272"/>
                <a:gd name="connsiteX296" fmla="*/ 10794998 w 10855506"/>
                <a:gd name="connsiteY296" fmla="*/ 1161230 h 6855272"/>
                <a:gd name="connsiteX297" fmla="*/ 10790122 w 10855506"/>
                <a:gd name="connsiteY297" fmla="*/ 884318 h 6855272"/>
                <a:gd name="connsiteX298" fmla="*/ 10677321 w 10855506"/>
                <a:gd name="connsiteY298" fmla="*/ 756853 h 6855272"/>
                <a:gd name="connsiteX299" fmla="*/ 9927517 w 10855506"/>
                <a:gd name="connsiteY299" fmla="*/ 691294 h 6855272"/>
                <a:gd name="connsiteX300" fmla="*/ 8829089 w 10855506"/>
                <a:gd name="connsiteY300" fmla="*/ 680982 h 6855272"/>
                <a:gd name="connsiteX301" fmla="*/ 7823025 w 10855506"/>
                <a:gd name="connsiteY301" fmla="*/ 680701 h 6855272"/>
                <a:gd name="connsiteX302" fmla="*/ 7303021 w 10855506"/>
                <a:gd name="connsiteY302" fmla="*/ 686207 h 6855272"/>
                <a:gd name="connsiteX303" fmla="*/ 5752656 w 10855506"/>
                <a:gd name="connsiteY303" fmla="*/ 677461 h 6855272"/>
                <a:gd name="connsiteX304" fmla="*/ 4936376 w 10855506"/>
                <a:gd name="connsiteY304" fmla="*/ 696816 h 6855272"/>
                <a:gd name="connsiteX305" fmla="*/ 4416607 w 10855506"/>
                <a:gd name="connsiteY305" fmla="*/ 698076 h 6855272"/>
                <a:gd name="connsiteX306" fmla="*/ 4187328 w 10855506"/>
                <a:gd name="connsiteY306" fmla="*/ 466155 h 6855272"/>
                <a:gd name="connsiteX307" fmla="*/ 4186155 w 10855506"/>
                <a:gd name="connsiteY307" fmla="*/ 320404 h 6855272"/>
                <a:gd name="connsiteX308" fmla="*/ 4171321 w 10855506"/>
                <a:gd name="connsiteY308" fmla="*/ 214986 h 6855272"/>
                <a:gd name="connsiteX309" fmla="*/ 4068556 w 10855506"/>
                <a:gd name="connsiteY309" fmla="*/ 109686 h 6855272"/>
                <a:gd name="connsiteX310" fmla="*/ 3838156 w 10855506"/>
                <a:gd name="connsiteY310" fmla="*/ 77541 h 6855272"/>
                <a:gd name="connsiteX311" fmla="*/ 2482302 w 10855506"/>
                <a:gd name="connsiteY311" fmla="*/ 57720 h 6855272"/>
                <a:gd name="connsiteX312" fmla="*/ 1874787 w 10855506"/>
                <a:gd name="connsiteY312" fmla="*/ 61996 h 6855272"/>
                <a:gd name="connsiteX313" fmla="*/ 898167 w 10855506"/>
                <a:gd name="connsiteY313" fmla="*/ 85295 h 6855272"/>
                <a:gd name="connsiteX314" fmla="*/ 378880 w 10855506"/>
                <a:gd name="connsiteY314" fmla="*/ 106519 h 6855272"/>
                <a:gd name="connsiteX315" fmla="*/ 143086 w 10855506"/>
                <a:gd name="connsiteY315" fmla="*/ 159686 h 6855272"/>
                <a:gd name="connsiteX316" fmla="*/ 103771 w 10855506"/>
                <a:gd name="connsiteY316" fmla="*/ 218385 h 6855272"/>
                <a:gd name="connsiteX317" fmla="*/ 103809 w 10855506"/>
                <a:gd name="connsiteY317" fmla="*/ 417602 h 6855272"/>
                <a:gd name="connsiteX318" fmla="*/ 92786 w 10855506"/>
                <a:gd name="connsiteY318" fmla="*/ 1340642 h 6855272"/>
                <a:gd name="connsiteX319" fmla="*/ 65646 w 10855506"/>
                <a:gd name="connsiteY319" fmla="*/ 2346020 h 6855272"/>
                <a:gd name="connsiteX320" fmla="*/ 87505 w 10855506"/>
                <a:gd name="connsiteY320" fmla="*/ 3449004 h 6855272"/>
                <a:gd name="connsiteX321" fmla="*/ 92593 w 10855506"/>
                <a:gd name="connsiteY321" fmla="*/ 4717513 h 6855272"/>
                <a:gd name="connsiteX322" fmla="*/ 78164 w 10855506"/>
                <a:gd name="connsiteY322" fmla="*/ 6272688 h 6855272"/>
                <a:gd name="connsiteX323" fmla="*/ 86064 w 10855506"/>
                <a:gd name="connsiteY323" fmla="*/ 6447381 h 6855272"/>
                <a:gd name="connsiteX324" fmla="*/ 292680 w 10855506"/>
                <a:gd name="connsiteY324" fmla="*/ 6704562 h 6855272"/>
                <a:gd name="connsiteX325" fmla="*/ 482224 w 10855506"/>
                <a:gd name="connsiteY325" fmla="*/ 6745585 h 6855272"/>
                <a:gd name="connsiteX326" fmla="*/ 1122277 w 10855506"/>
                <a:gd name="connsiteY326" fmla="*/ 6784264 h 6855272"/>
                <a:gd name="connsiteX327" fmla="*/ 2415187 w 10855506"/>
                <a:gd name="connsiteY327" fmla="*/ 6782597 h 6855272"/>
                <a:gd name="connsiteX328" fmla="*/ 3673946 w 10855506"/>
                <a:gd name="connsiteY328" fmla="*/ 6792833 h 6855272"/>
                <a:gd name="connsiteX329" fmla="*/ 4986246 w 10855506"/>
                <a:gd name="connsiteY329" fmla="*/ 6786087 h 6855272"/>
                <a:gd name="connsiteX330" fmla="*/ 5642409 w 10855506"/>
                <a:gd name="connsiteY330" fmla="*/ 6785931 h 6855272"/>
                <a:gd name="connsiteX331" fmla="*/ 5531641 w 10855506"/>
                <a:gd name="connsiteY331" fmla="*/ 6615718 h 6855272"/>
                <a:gd name="connsiteX332" fmla="*/ 4846280 w 10855506"/>
                <a:gd name="connsiteY332" fmla="*/ 6615718 h 6855272"/>
                <a:gd name="connsiteX333" fmla="*/ 3286348 w 10855506"/>
                <a:gd name="connsiteY333" fmla="*/ 6641842 h 6855272"/>
                <a:gd name="connsiteX334" fmla="*/ 2217363 w 10855506"/>
                <a:gd name="connsiteY334" fmla="*/ 6656637 h 6855272"/>
                <a:gd name="connsiteX335" fmla="*/ 1630095 w 10855506"/>
                <a:gd name="connsiteY335" fmla="*/ 6626345 h 6855272"/>
                <a:gd name="connsiteX336" fmla="*/ 863542 w 10855506"/>
                <a:gd name="connsiteY336" fmla="*/ 6580139 h 6855272"/>
                <a:gd name="connsiteX337" fmla="*/ 535674 w 10855506"/>
                <a:gd name="connsiteY337" fmla="*/ 6541460 h 6855272"/>
                <a:gd name="connsiteX338" fmla="*/ 420119 w 10855506"/>
                <a:gd name="connsiteY338" fmla="*/ 6505542 h 6855272"/>
                <a:gd name="connsiteX339" fmla="*/ 321288 w 10855506"/>
                <a:gd name="connsiteY339" fmla="*/ 6387708 h 6855272"/>
                <a:gd name="connsiteX340" fmla="*/ 299096 w 10855506"/>
                <a:gd name="connsiteY340" fmla="*/ 6224398 h 6855272"/>
                <a:gd name="connsiteX341" fmla="*/ 287531 w 10855506"/>
                <a:gd name="connsiteY341" fmla="*/ 5631609 h 6855272"/>
                <a:gd name="connsiteX342" fmla="*/ 263811 w 10855506"/>
                <a:gd name="connsiteY342" fmla="*/ 4864180 h 6855272"/>
                <a:gd name="connsiteX343" fmla="*/ 257801 w 10855506"/>
                <a:gd name="connsiteY343" fmla="*/ 3974776 h 6855272"/>
                <a:gd name="connsiteX344" fmla="*/ 266256 w 10855506"/>
                <a:gd name="connsiteY344" fmla="*/ 3338177 h 6855272"/>
                <a:gd name="connsiteX345" fmla="*/ 267197 w 10855506"/>
                <a:gd name="connsiteY345" fmla="*/ 2123163 h 6855272"/>
                <a:gd name="connsiteX346" fmla="*/ 272862 w 10855506"/>
                <a:gd name="connsiteY346" fmla="*/ 1753870 h 6855272"/>
                <a:gd name="connsiteX347" fmla="*/ 289309 w 10855506"/>
                <a:gd name="connsiteY347" fmla="*/ 1619057 h 6855272"/>
                <a:gd name="connsiteX348" fmla="*/ 415432 w 10855506"/>
                <a:gd name="connsiteY348" fmla="*/ 1499553 h 6855272"/>
                <a:gd name="connsiteX349" fmla="*/ 565638 w 10855506"/>
                <a:gd name="connsiteY349" fmla="*/ 1488713 h 6855272"/>
                <a:gd name="connsiteX350" fmla="*/ 1809707 w 10855506"/>
                <a:gd name="connsiteY350" fmla="*/ 1468899 h 6855272"/>
                <a:gd name="connsiteX351" fmla="*/ 2548361 w 10855506"/>
                <a:gd name="connsiteY351" fmla="*/ 1473525 h 6855272"/>
                <a:gd name="connsiteX352" fmla="*/ 4025412 w 10855506"/>
                <a:gd name="connsiteY352" fmla="*/ 1430984 h 6855272"/>
                <a:gd name="connsiteX353" fmla="*/ 6027661 w 10855506"/>
                <a:gd name="connsiteY353" fmla="*/ 1419534 h 6855272"/>
                <a:gd name="connsiteX354" fmla="*/ 7077131 w 10855506"/>
                <a:gd name="connsiteY354" fmla="*/ 1447966 h 6855272"/>
                <a:gd name="connsiteX355" fmla="*/ 7981239 w 10855506"/>
                <a:gd name="connsiteY355" fmla="*/ 1450667 h 6855272"/>
                <a:gd name="connsiteX356" fmla="*/ 9443776 w 10855506"/>
                <a:gd name="connsiteY356" fmla="*/ 1488885 h 6855272"/>
                <a:gd name="connsiteX357" fmla="*/ 10361752 w 10855506"/>
                <a:gd name="connsiteY357" fmla="*/ 1517783 h 6855272"/>
                <a:gd name="connsiteX358" fmla="*/ 10497652 w 10855506"/>
                <a:gd name="connsiteY358" fmla="*/ 1524753 h 6855272"/>
                <a:gd name="connsiteX359" fmla="*/ 10579535 w 10855506"/>
                <a:gd name="connsiteY359" fmla="*/ 1605085 h 6855272"/>
                <a:gd name="connsiteX360" fmla="*/ 10588816 w 10855506"/>
                <a:gd name="connsiteY360" fmla="*/ 1935113 h 6855272"/>
                <a:gd name="connsiteX361" fmla="*/ 10573565 w 10855506"/>
                <a:gd name="connsiteY361" fmla="*/ 2595911 h 6855272"/>
                <a:gd name="connsiteX362" fmla="*/ 10549529 w 10855506"/>
                <a:gd name="connsiteY362" fmla="*/ 3572490 h 6855272"/>
                <a:gd name="connsiteX363" fmla="*/ 10560296 w 10855506"/>
                <a:gd name="connsiteY363" fmla="*/ 5088882 h 6855272"/>
                <a:gd name="connsiteX364" fmla="*/ 10555343 w 10855506"/>
                <a:gd name="connsiteY364" fmla="*/ 6163032 h 6855272"/>
                <a:gd name="connsiteX365" fmla="*/ 10537199 w 10855506"/>
                <a:gd name="connsiteY365" fmla="*/ 6414952 h 6855272"/>
                <a:gd name="connsiteX366" fmla="*/ 10520957 w 10855506"/>
                <a:gd name="connsiteY366" fmla="*/ 6485721 h 6855272"/>
                <a:gd name="connsiteX367" fmla="*/ 10400022 w 10855506"/>
                <a:gd name="connsiteY367" fmla="*/ 6591599 h 6855272"/>
                <a:gd name="connsiteX368" fmla="*/ 10129476 w 10855506"/>
                <a:gd name="connsiteY368" fmla="*/ 6616838 h 6855272"/>
                <a:gd name="connsiteX369" fmla="*/ 9376100 w 10855506"/>
                <a:gd name="connsiteY369" fmla="*/ 6613712 h 6855272"/>
                <a:gd name="connsiteX370" fmla="*/ 7183910 w 10855506"/>
                <a:gd name="connsiteY370" fmla="*/ 6598137 h 6855272"/>
                <a:gd name="connsiteX371" fmla="*/ 6279881 w 10855506"/>
                <a:gd name="connsiteY371" fmla="*/ 6594256 h 6855272"/>
                <a:gd name="connsiteX372" fmla="*/ 5531563 w 10855506"/>
                <a:gd name="connsiteY372" fmla="*/ 6608503 h 6855272"/>
                <a:gd name="connsiteX373" fmla="*/ 5531641 w 10855506"/>
                <a:gd name="connsiteY373" fmla="*/ 6615718 h 6855272"/>
                <a:gd name="connsiteX374" fmla="*/ 10514492 w 10855506"/>
                <a:gd name="connsiteY374" fmla="*/ 1578669 h 6855272"/>
                <a:gd name="connsiteX375" fmla="*/ 10456514 w 10855506"/>
                <a:gd name="connsiteY375" fmla="*/ 1573937 h 6855272"/>
                <a:gd name="connsiteX376" fmla="*/ 9955985 w 10855506"/>
                <a:gd name="connsiteY376" fmla="*/ 1565393 h 6855272"/>
                <a:gd name="connsiteX377" fmla="*/ 9349092 w 10855506"/>
                <a:gd name="connsiteY377" fmla="*/ 1537534 h 6855272"/>
                <a:gd name="connsiteX378" fmla="*/ 8041824 w 10855506"/>
                <a:gd name="connsiteY378" fmla="*/ 1507419 h 6855272"/>
                <a:gd name="connsiteX379" fmla="*/ 7157111 w 10855506"/>
                <a:gd name="connsiteY379" fmla="*/ 1504770 h 6855272"/>
                <a:gd name="connsiteX380" fmla="*/ 6501052 w 10855506"/>
                <a:gd name="connsiteY380" fmla="*/ 1493448 h 6855272"/>
                <a:gd name="connsiteX381" fmla="*/ 5033458 w 10855506"/>
                <a:gd name="connsiteY381" fmla="*/ 1465797 h 6855272"/>
                <a:gd name="connsiteX382" fmla="*/ 3600013 w 10855506"/>
                <a:gd name="connsiteY382" fmla="*/ 1502869 h 6855272"/>
                <a:gd name="connsiteX383" fmla="*/ 2827399 w 10855506"/>
                <a:gd name="connsiteY383" fmla="*/ 1523935 h 6855272"/>
                <a:gd name="connsiteX384" fmla="*/ 2263750 w 10855506"/>
                <a:gd name="connsiteY384" fmla="*/ 1534872 h 6855272"/>
                <a:gd name="connsiteX385" fmla="*/ 1797168 w 10855506"/>
                <a:gd name="connsiteY385" fmla="*/ 1529804 h 6855272"/>
                <a:gd name="connsiteX386" fmla="*/ 523755 w 10855506"/>
                <a:gd name="connsiteY386" fmla="*/ 1543483 h 6855272"/>
                <a:gd name="connsiteX387" fmla="*/ 407585 w 10855506"/>
                <a:gd name="connsiteY387" fmla="*/ 1552117 h 6855272"/>
                <a:gd name="connsiteX388" fmla="*/ 358713 w 10855506"/>
                <a:gd name="connsiteY388" fmla="*/ 1597238 h 6855272"/>
                <a:gd name="connsiteX389" fmla="*/ 340222 w 10855506"/>
                <a:gd name="connsiteY389" fmla="*/ 1721973 h 6855272"/>
                <a:gd name="connsiteX390" fmla="*/ 336680 w 10855506"/>
                <a:gd name="connsiteY390" fmla="*/ 2266279 h 6855272"/>
                <a:gd name="connsiteX391" fmla="*/ 336534 w 10855506"/>
                <a:gd name="connsiteY391" fmla="*/ 2922426 h 6855272"/>
                <a:gd name="connsiteX392" fmla="*/ 320493 w 10855506"/>
                <a:gd name="connsiteY392" fmla="*/ 4156814 h 6855272"/>
                <a:gd name="connsiteX393" fmla="*/ 323048 w 10855506"/>
                <a:gd name="connsiteY393" fmla="*/ 4837222 h 6855272"/>
                <a:gd name="connsiteX394" fmla="*/ 346330 w 10855506"/>
                <a:gd name="connsiteY394" fmla="*/ 5891552 h 6855272"/>
                <a:gd name="connsiteX395" fmla="*/ 357608 w 10855506"/>
                <a:gd name="connsiteY395" fmla="*/ 6270369 h 6855272"/>
                <a:gd name="connsiteX396" fmla="*/ 548550 w 10855506"/>
                <a:gd name="connsiteY396" fmla="*/ 6487856 h 6855272"/>
                <a:gd name="connsiteX397" fmla="*/ 832843 w 10855506"/>
                <a:gd name="connsiteY397" fmla="*/ 6522524 h 6855272"/>
                <a:gd name="connsiteX398" fmla="*/ 1769245 w 10855506"/>
                <a:gd name="connsiteY398" fmla="*/ 6578863 h 6855272"/>
                <a:gd name="connsiteX399" fmla="*/ 2774791 w 10855506"/>
                <a:gd name="connsiteY399" fmla="*/ 6603398 h 6855272"/>
                <a:gd name="connsiteX400" fmla="*/ 3367371 w 10855506"/>
                <a:gd name="connsiteY400" fmla="*/ 6581493 h 6855272"/>
                <a:gd name="connsiteX401" fmla="*/ 4844873 w 10855506"/>
                <a:gd name="connsiteY401" fmla="*/ 6559276 h 6855272"/>
                <a:gd name="connsiteX402" fmla="*/ 5559379 w 10855506"/>
                <a:gd name="connsiteY402" fmla="*/ 6554405 h 6855272"/>
                <a:gd name="connsiteX403" fmla="*/ 5865406 w 10855506"/>
                <a:gd name="connsiteY403" fmla="*/ 6543049 h 6855272"/>
                <a:gd name="connsiteX404" fmla="*/ 7182607 w 10855506"/>
                <a:gd name="connsiteY404" fmla="*/ 6540574 h 6855272"/>
                <a:gd name="connsiteX405" fmla="*/ 8611671 w 10855506"/>
                <a:gd name="connsiteY405" fmla="*/ 6551149 h 6855272"/>
                <a:gd name="connsiteX406" fmla="*/ 9967846 w 10855506"/>
                <a:gd name="connsiteY406" fmla="*/ 6566178 h 6855272"/>
                <a:gd name="connsiteX407" fmla="*/ 10346424 w 10855506"/>
                <a:gd name="connsiteY407" fmla="*/ 6552868 h 6855272"/>
                <a:gd name="connsiteX408" fmla="*/ 10488997 w 10855506"/>
                <a:gd name="connsiteY408" fmla="*/ 6410473 h 6855272"/>
                <a:gd name="connsiteX409" fmla="*/ 10490404 w 10855506"/>
                <a:gd name="connsiteY409" fmla="*/ 6395965 h 6855272"/>
                <a:gd name="connsiteX410" fmla="*/ 10505707 w 10855506"/>
                <a:gd name="connsiteY410" fmla="*/ 6109768 h 6855272"/>
                <a:gd name="connsiteX411" fmla="*/ 10504664 w 10855506"/>
                <a:gd name="connsiteY411" fmla="*/ 5531383 h 6855272"/>
                <a:gd name="connsiteX412" fmla="*/ 10500571 w 10855506"/>
                <a:gd name="connsiteY412" fmla="*/ 4549566 h 6855272"/>
                <a:gd name="connsiteX413" fmla="*/ 10505733 w 10855506"/>
                <a:gd name="connsiteY413" fmla="*/ 2872912 h 6855272"/>
                <a:gd name="connsiteX414" fmla="*/ 10533079 w 10855506"/>
                <a:gd name="connsiteY414" fmla="*/ 1876902 h 6855272"/>
                <a:gd name="connsiteX415" fmla="*/ 10522104 w 10855506"/>
                <a:gd name="connsiteY415" fmla="*/ 1614811 h 6855272"/>
                <a:gd name="connsiteX416" fmla="*/ 10514492 w 10855506"/>
                <a:gd name="connsiteY416" fmla="*/ 1578669 h 6855272"/>
                <a:gd name="connsiteX417" fmla="*/ 9338899 w 10855506"/>
                <a:gd name="connsiteY417" fmla="*/ 1317169 h 6855272"/>
                <a:gd name="connsiteX418" fmla="*/ 9291193 w 10855506"/>
                <a:gd name="connsiteY418" fmla="*/ 1322381 h 6855272"/>
                <a:gd name="connsiteX419" fmla="*/ 8577364 w 10855506"/>
                <a:gd name="connsiteY419" fmla="*/ 1316909 h 6855272"/>
                <a:gd name="connsiteX420" fmla="*/ 7941327 w 10855506"/>
                <a:gd name="connsiteY420" fmla="*/ 1289339 h 6855272"/>
                <a:gd name="connsiteX421" fmla="*/ 6415754 w 10855506"/>
                <a:gd name="connsiteY421" fmla="*/ 1254757 h 6855272"/>
                <a:gd name="connsiteX422" fmla="*/ 5225015 w 10855506"/>
                <a:gd name="connsiteY422" fmla="*/ 1269181 h 6855272"/>
                <a:gd name="connsiteX423" fmla="*/ 4306334 w 10855506"/>
                <a:gd name="connsiteY423" fmla="*/ 1272914 h 6855272"/>
                <a:gd name="connsiteX424" fmla="*/ 2449783 w 10855506"/>
                <a:gd name="connsiteY424" fmla="*/ 1291894 h 6855272"/>
                <a:gd name="connsiteX425" fmla="*/ 1579839 w 10855506"/>
                <a:gd name="connsiteY425" fmla="*/ 1287580 h 6855272"/>
                <a:gd name="connsiteX426" fmla="*/ 1263966 w 10855506"/>
                <a:gd name="connsiteY426" fmla="*/ 1281009 h 6855272"/>
                <a:gd name="connsiteX427" fmla="*/ 1182145 w 10855506"/>
                <a:gd name="connsiteY427" fmla="*/ 1271450 h 6855272"/>
                <a:gd name="connsiteX428" fmla="*/ 1145225 w 10855506"/>
                <a:gd name="connsiteY428" fmla="*/ 1227463 h 6855272"/>
                <a:gd name="connsiteX429" fmla="*/ 1139501 w 10855506"/>
                <a:gd name="connsiteY429" fmla="*/ 945785 h 6855272"/>
                <a:gd name="connsiteX430" fmla="*/ 1177476 w 10855506"/>
                <a:gd name="connsiteY430" fmla="*/ 905757 h 6855272"/>
                <a:gd name="connsiteX431" fmla="*/ 1419401 w 10855506"/>
                <a:gd name="connsiteY431" fmla="*/ 887134 h 6855272"/>
                <a:gd name="connsiteX432" fmla="*/ 2362422 w 10855506"/>
                <a:gd name="connsiteY432" fmla="*/ 885545 h 6855272"/>
                <a:gd name="connsiteX433" fmla="*/ 3450845 w 10855506"/>
                <a:gd name="connsiteY433" fmla="*/ 861598 h 6855272"/>
                <a:gd name="connsiteX434" fmla="*/ 4422603 w 10855506"/>
                <a:gd name="connsiteY434" fmla="*/ 864447 h 6855272"/>
                <a:gd name="connsiteX435" fmla="*/ 5408855 w 10855506"/>
                <a:gd name="connsiteY435" fmla="*/ 892497 h 6855272"/>
                <a:gd name="connsiteX436" fmla="*/ 6696781 w 10855506"/>
                <a:gd name="connsiteY436" fmla="*/ 887537 h 6855272"/>
                <a:gd name="connsiteX437" fmla="*/ 7498775 w 10855506"/>
                <a:gd name="connsiteY437" fmla="*/ 892374 h 6855272"/>
                <a:gd name="connsiteX438" fmla="*/ 8188828 w 10855506"/>
                <a:gd name="connsiteY438" fmla="*/ 900852 h 6855272"/>
                <a:gd name="connsiteX439" fmla="*/ 9039233 w 10855506"/>
                <a:gd name="connsiteY439" fmla="*/ 914060 h 6855272"/>
                <a:gd name="connsiteX440" fmla="*/ 9286865 w 10855506"/>
                <a:gd name="connsiteY440" fmla="*/ 921309 h 6855272"/>
                <a:gd name="connsiteX441" fmla="*/ 9331522 w 10855506"/>
                <a:gd name="connsiteY441" fmla="*/ 959683 h 6855272"/>
                <a:gd name="connsiteX442" fmla="*/ 9343357 w 10855506"/>
                <a:gd name="connsiteY442" fmla="*/ 1284929 h 6855272"/>
                <a:gd name="connsiteX443" fmla="*/ 9338899 w 10855506"/>
                <a:gd name="connsiteY443" fmla="*/ 1317169 h 6855272"/>
                <a:gd name="connsiteX444" fmla="*/ 1201801 w 10855506"/>
                <a:gd name="connsiteY444" fmla="*/ 1239765 h 6855272"/>
                <a:gd name="connsiteX445" fmla="*/ 1265512 w 10855506"/>
                <a:gd name="connsiteY445" fmla="*/ 1243291 h 6855272"/>
                <a:gd name="connsiteX446" fmla="*/ 1552187 w 10855506"/>
                <a:gd name="connsiteY446" fmla="*/ 1248157 h 6855272"/>
                <a:gd name="connsiteX447" fmla="*/ 2383059 w 10855506"/>
                <a:gd name="connsiteY447" fmla="*/ 1256557 h 6855272"/>
                <a:gd name="connsiteX448" fmla="*/ 3636589 w 10855506"/>
                <a:gd name="connsiteY448" fmla="*/ 1233800 h 6855272"/>
                <a:gd name="connsiteX449" fmla="*/ 5284009 w 10855506"/>
                <a:gd name="connsiteY449" fmla="*/ 1234618 h 6855272"/>
                <a:gd name="connsiteX450" fmla="*/ 6299641 w 10855506"/>
                <a:gd name="connsiteY450" fmla="*/ 1222785 h 6855272"/>
                <a:gd name="connsiteX451" fmla="*/ 7067485 w 10855506"/>
                <a:gd name="connsiteY451" fmla="*/ 1227830 h 6855272"/>
                <a:gd name="connsiteX452" fmla="*/ 7970576 w 10855506"/>
                <a:gd name="connsiteY452" fmla="*/ 1261852 h 6855272"/>
                <a:gd name="connsiteX453" fmla="*/ 8694050 w 10855506"/>
                <a:gd name="connsiteY453" fmla="*/ 1291107 h 6855272"/>
                <a:gd name="connsiteX454" fmla="*/ 9029092 w 10855506"/>
                <a:gd name="connsiteY454" fmla="*/ 1298515 h 6855272"/>
                <a:gd name="connsiteX455" fmla="*/ 9286343 w 10855506"/>
                <a:gd name="connsiteY455" fmla="*/ 1288357 h 6855272"/>
                <a:gd name="connsiteX456" fmla="*/ 9323362 w 10855506"/>
                <a:gd name="connsiteY456" fmla="*/ 1284023 h 6855272"/>
                <a:gd name="connsiteX457" fmla="*/ 9303914 w 10855506"/>
                <a:gd name="connsiteY457" fmla="*/ 950700 h 6855272"/>
                <a:gd name="connsiteX458" fmla="*/ 9205894 w 10855506"/>
                <a:gd name="connsiteY458" fmla="*/ 945905 h 6855272"/>
                <a:gd name="connsiteX459" fmla="*/ 8919263 w 10855506"/>
                <a:gd name="connsiteY459" fmla="*/ 948744 h 6855272"/>
                <a:gd name="connsiteX460" fmla="*/ 8190445 w 10855506"/>
                <a:gd name="connsiteY460" fmla="*/ 939200 h 6855272"/>
                <a:gd name="connsiteX461" fmla="*/ 7388737 w 10855506"/>
                <a:gd name="connsiteY461" fmla="*/ 931480 h 6855272"/>
                <a:gd name="connsiteX462" fmla="*/ 6708355 w 10855506"/>
                <a:gd name="connsiteY462" fmla="*/ 929076 h 6855272"/>
                <a:gd name="connsiteX463" fmla="*/ 5585839 w 10855506"/>
                <a:gd name="connsiteY463" fmla="*/ 934603 h 6855272"/>
                <a:gd name="connsiteX464" fmla="*/ 4424767 w 10855506"/>
                <a:gd name="connsiteY464" fmla="*/ 907929 h 6855272"/>
                <a:gd name="connsiteX465" fmla="*/ 3555200 w 10855506"/>
                <a:gd name="connsiteY465" fmla="*/ 901332 h 6855272"/>
                <a:gd name="connsiteX466" fmla="*/ 2919032 w 10855506"/>
                <a:gd name="connsiteY466" fmla="*/ 922927 h 6855272"/>
                <a:gd name="connsiteX467" fmla="*/ 1757550 w 10855506"/>
                <a:gd name="connsiteY467" fmla="*/ 932655 h 6855272"/>
                <a:gd name="connsiteX468" fmla="*/ 1266917 w 10855506"/>
                <a:gd name="connsiteY468" fmla="*/ 942219 h 6855272"/>
                <a:gd name="connsiteX469" fmla="*/ 1201801 w 10855506"/>
                <a:gd name="connsiteY469" fmla="*/ 950301 h 6855272"/>
                <a:gd name="connsiteX470" fmla="*/ 1201801 w 10855506"/>
                <a:gd name="connsiteY470" fmla="*/ 1239765 h 6855272"/>
                <a:gd name="connsiteX471" fmla="*/ 654485 w 10855506"/>
                <a:gd name="connsiteY471" fmla="*/ 876879 h 6855272"/>
                <a:gd name="connsiteX472" fmla="*/ 609038 w 10855506"/>
                <a:gd name="connsiteY472" fmla="*/ 975290 h 6855272"/>
                <a:gd name="connsiteX473" fmla="*/ 514336 w 10855506"/>
                <a:gd name="connsiteY473" fmla="*/ 988561 h 6855272"/>
                <a:gd name="connsiteX474" fmla="*/ 430117 w 10855506"/>
                <a:gd name="connsiteY474" fmla="*/ 1019848 h 6855272"/>
                <a:gd name="connsiteX475" fmla="*/ 548959 w 10855506"/>
                <a:gd name="connsiteY475" fmla="*/ 1101386 h 6855272"/>
                <a:gd name="connsiteX476" fmla="*/ 482537 w 10855506"/>
                <a:gd name="connsiteY476" fmla="*/ 1287987 h 6855272"/>
                <a:gd name="connsiteX477" fmla="*/ 660843 w 10855506"/>
                <a:gd name="connsiteY477" fmla="*/ 1172476 h 6855272"/>
                <a:gd name="connsiteX478" fmla="*/ 744311 w 10855506"/>
                <a:gd name="connsiteY478" fmla="*/ 1223689 h 6855272"/>
                <a:gd name="connsiteX479" fmla="*/ 837118 w 10855506"/>
                <a:gd name="connsiteY479" fmla="*/ 1253014 h 6855272"/>
                <a:gd name="connsiteX480" fmla="*/ 770235 w 10855506"/>
                <a:gd name="connsiteY480" fmla="*/ 1095882 h 6855272"/>
                <a:gd name="connsiteX481" fmla="*/ 839321 w 10855506"/>
                <a:gd name="connsiteY481" fmla="*/ 1049400 h 6855272"/>
                <a:gd name="connsiteX482" fmla="*/ 880755 w 10855506"/>
                <a:gd name="connsiteY482" fmla="*/ 989105 h 6855272"/>
                <a:gd name="connsiteX483" fmla="*/ 724382 w 10855506"/>
                <a:gd name="connsiteY483" fmla="*/ 980479 h 6855272"/>
                <a:gd name="connsiteX484" fmla="*/ 654485 w 10855506"/>
                <a:gd name="connsiteY484" fmla="*/ 876879 h 6855272"/>
                <a:gd name="connsiteX485" fmla="*/ 9947903 w 10855506"/>
                <a:gd name="connsiteY485" fmla="*/ 1086805 h 6855272"/>
                <a:gd name="connsiteX486" fmla="*/ 9846989 w 10855506"/>
                <a:gd name="connsiteY486" fmla="*/ 1269903 h 6855272"/>
                <a:gd name="connsiteX487" fmla="*/ 9654650 w 10855506"/>
                <a:gd name="connsiteY487" fmla="*/ 1255924 h 6855272"/>
                <a:gd name="connsiteX488" fmla="*/ 9586974 w 10855506"/>
                <a:gd name="connsiteY488" fmla="*/ 1147243 h 6855272"/>
                <a:gd name="connsiteX489" fmla="*/ 9603346 w 10855506"/>
                <a:gd name="connsiteY489" fmla="*/ 995872 h 6855272"/>
                <a:gd name="connsiteX490" fmla="*/ 9756529 w 10855506"/>
                <a:gd name="connsiteY490" fmla="*/ 907333 h 6855272"/>
                <a:gd name="connsiteX491" fmla="*/ 9925458 w 10855506"/>
                <a:gd name="connsiteY491" fmla="*/ 1015998 h 6855272"/>
                <a:gd name="connsiteX492" fmla="*/ 9947903 w 10855506"/>
                <a:gd name="connsiteY492" fmla="*/ 1086805 h 6855272"/>
                <a:gd name="connsiteX493" fmla="*/ 9886953 w 10855506"/>
                <a:gd name="connsiteY493" fmla="*/ 1102868 h 6855272"/>
                <a:gd name="connsiteX494" fmla="*/ 9703791 w 10855506"/>
                <a:gd name="connsiteY494" fmla="*/ 980015 h 6855272"/>
                <a:gd name="connsiteX495" fmla="*/ 9667711 w 10855506"/>
                <a:gd name="connsiteY495" fmla="*/ 1009369 h 6855272"/>
                <a:gd name="connsiteX496" fmla="*/ 9647324 w 10855506"/>
                <a:gd name="connsiteY496" fmla="*/ 1130219 h 6855272"/>
                <a:gd name="connsiteX497" fmla="*/ 9776289 w 10855506"/>
                <a:gd name="connsiteY497" fmla="*/ 1227781 h 6855272"/>
                <a:gd name="connsiteX498" fmla="*/ 9886953 w 10855506"/>
                <a:gd name="connsiteY498" fmla="*/ 1102868 h 6855272"/>
                <a:gd name="connsiteX499" fmla="*/ 10277888 w 10855506"/>
                <a:gd name="connsiteY499" fmla="*/ 1301679 h 6855272"/>
                <a:gd name="connsiteX500" fmla="*/ 10108985 w 10855506"/>
                <a:gd name="connsiteY500" fmla="*/ 1119266 h 6855272"/>
                <a:gd name="connsiteX501" fmla="*/ 10289045 w 10855506"/>
                <a:gd name="connsiteY501" fmla="*/ 943855 h 6855272"/>
                <a:gd name="connsiteX502" fmla="*/ 10476822 w 10855506"/>
                <a:gd name="connsiteY502" fmla="*/ 1114552 h 6855272"/>
                <a:gd name="connsiteX503" fmla="*/ 10277888 w 10855506"/>
                <a:gd name="connsiteY503" fmla="*/ 1301679 h 6855272"/>
                <a:gd name="connsiteX504" fmla="*/ 10168005 w 10855506"/>
                <a:gd name="connsiteY504" fmla="*/ 1120972 h 6855272"/>
                <a:gd name="connsiteX505" fmla="*/ 10229529 w 10855506"/>
                <a:gd name="connsiteY505" fmla="*/ 1228182 h 6855272"/>
                <a:gd name="connsiteX506" fmla="*/ 10361309 w 10855506"/>
                <a:gd name="connsiteY506" fmla="*/ 1211103 h 6855272"/>
                <a:gd name="connsiteX507" fmla="*/ 10413056 w 10855506"/>
                <a:gd name="connsiteY507" fmla="*/ 1098112 h 6855272"/>
                <a:gd name="connsiteX508" fmla="*/ 10332764 w 10855506"/>
                <a:gd name="connsiteY508" fmla="*/ 1016498 h 6855272"/>
                <a:gd name="connsiteX509" fmla="*/ 10290349 w 10855506"/>
                <a:gd name="connsiteY509" fmla="*/ 1007001 h 6855272"/>
                <a:gd name="connsiteX510" fmla="*/ 10168005 w 10855506"/>
                <a:gd name="connsiteY510" fmla="*/ 1120972 h 685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</a:cxnLst>
              <a:rect l="l" t="t" r="r" b="b"/>
              <a:pathLst>
                <a:path w="10855506" h="6855272">
                  <a:moveTo>
                    <a:pt x="5642409" y="6785931"/>
                  </a:moveTo>
                  <a:cubicBezTo>
                    <a:pt x="5423688" y="6785931"/>
                    <a:pt x="5204967" y="6785123"/>
                    <a:pt x="4986246" y="6786087"/>
                  </a:cubicBezTo>
                  <a:cubicBezTo>
                    <a:pt x="4548804" y="6788066"/>
                    <a:pt x="4111362" y="6793432"/>
                    <a:pt x="3673946" y="6792833"/>
                  </a:cubicBezTo>
                  <a:cubicBezTo>
                    <a:pt x="3254361" y="6792260"/>
                    <a:pt x="2834777" y="6784082"/>
                    <a:pt x="2415187" y="6782597"/>
                  </a:cubicBezTo>
                  <a:cubicBezTo>
                    <a:pt x="1984223" y="6781086"/>
                    <a:pt x="1553248" y="6783899"/>
                    <a:pt x="1122277" y="6784264"/>
                  </a:cubicBezTo>
                  <a:cubicBezTo>
                    <a:pt x="908175" y="6784472"/>
                    <a:pt x="694874" y="6768376"/>
                    <a:pt x="482224" y="6745585"/>
                  </a:cubicBezTo>
                  <a:cubicBezTo>
                    <a:pt x="418284" y="6738761"/>
                    <a:pt x="355051" y="6721466"/>
                    <a:pt x="292680" y="6704562"/>
                  </a:cubicBezTo>
                  <a:cubicBezTo>
                    <a:pt x="162377" y="6669269"/>
                    <a:pt x="96832" y="6579149"/>
                    <a:pt x="86064" y="6447381"/>
                  </a:cubicBezTo>
                  <a:cubicBezTo>
                    <a:pt x="81318" y="6389323"/>
                    <a:pt x="77664" y="6330901"/>
                    <a:pt x="78164" y="6272688"/>
                  </a:cubicBezTo>
                  <a:cubicBezTo>
                    <a:pt x="82619" y="5754287"/>
                    <a:pt x="90384" y="5235913"/>
                    <a:pt x="92593" y="4717513"/>
                  </a:cubicBezTo>
                  <a:cubicBezTo>
                    <a:pt x="94395" y="4294677"/>
                    <a:pt x="92331" y="3871815"/>
                    <a:pt x="87505" y="3449004"/>
                  </a:cubicBezTo>
                  <a:cubicBezTo>
                    <a:pt x="83309" y="3081308"/>
                    <a:pt x="71189" y="2713716"/>
                    <a:pt x="65646" y="2346020"/>
                  </a:cubicBezTo>
                  <a:cubicBezTo>
                    <a:pt x="60588" y="2010598"/>
                    <a:pt x="69972" y="1675413"/>
                    <a:pt x="92786" y="1340642"/>
                  </a:cubicBezTo>
                  <a:cubicBezTo>
                    <a:pt x="113739" y="1033188"/>
                    <a:pt x="110491" y="725417"/>
                    <a:pt x="103809" y="417599"/>
                  </a:cubicBezTo>
                  <a:cubicBezTo>
                    <a:pt x="102368" y="351225"/>
                    <a:pt x="105564" y="284742"/>
                    <a:pt x="103771" y="218385"/>
                  </a:cubicBezTo>
                  <a:cubicBezTo>
                    <a:pt x="102928" y="187186"/>
                    <a:pt x="116693" y="171985"/>
                    <a:pt x="143086" y="159686"/>
                  </a:cubicBezTo>
                  <a:cubicBezTo>
                    <a:pt x="218033" y="124758"/>
                    <a:pt x="298238" y="115503"/>
                    <a:pt x="378880" y="106519"/>
                  </a:cubicBezTo>
                  <a:cubicBezTo>
                    <a:pt x="551519" y="87287"/>
                    <a:pt x="724806" y="88153"/>
                    <a:pt x="898167" y="85295"/>
                  </a:cubicBezTo>
                  <a:cubicBezTo>
                    <a:pt x="1223746" y="79928"/>
                    <a:pt x="1549218" y="68385"/>
                    <a:pt x="1874787" y="61996"/>
                  </a:cubicBezTo>
                  <a:cubicBezTo>
                    <a:pt x="2077243" y="58023"/>
                    <a:pt x="2279796" y="57451"/>
                    <a:pt x="2482302" y="57720"/>
                  </a:cubicBezTo>
                  <a:cubicBezTo>
                    <a:pt x="2934335" y="58322"/>
                    <a:pt x="3386428" y="56528"/>
                    <a:pt x="3838156" y="77541"/>
                  </a:cubicBezTo>
                  <a:cubicBezTo>
                    <a:pt x="3915868" y="81156"/>
                    <a:pt x="3993059" y="87799"/>
                    <a:pt x="4068556" y="109687"/>
                  </a:cubicBezTo>
                  <a:cubicBezTo>
                    <a:pt x="4124084" y="125782"/>
                    <a:pt x="4158756" y="159965"/>
                    <a:pt x="4171321" y="214987"/>
                  </a:cubicBezTo>
                  <a:cubicBezTo>
                    <a:pt x="4179168" y="249495"/>
                    <a:pt x="4184199" y="285070"/>
                    <a:pt x="4186155" y="320404"/>
                  </a:cubicBezTo>
                  <a:cubicBezTo>
                    <a:pt x="4188840" y="368877"/>
                    <a:pt x="4189856" y="417701"/>
                    <a:pt x="4187328" y="466157"/>
                  </a:cubicBezTo>
                  <a:cubicBezTo>
                    <a:pt x="4179038" y="626280"/>
                    <a:pt x="4299347" y="696375"/>
                    <a:pt x="4416607" y="698076"/>
                  </a:cubicBezTo>
                  <a:cubicBezTo>
                    <a:pt x="4589837" y="700592"/>
                    <a:pt x="4762963" y="703231"/>
                    <a:pt x="4936376" y="696816"/>
                  </a:cubicBezTo>
                  <a:cubicBezTo>
                    <a:pt x="5208330" y="686757"/>
                    <a:pt x="5480572" y="684618"/>
                    <a:pt x="5752656" y="677461"/>
                  </a:cubicBezTo>
                  <a:cubicBezTo>
                    <a:pt x="6269557" y="663862"/>
                    <a:pt x="6786224" y="685907"/>
                    <a:pt x="7303021" y="686210"/>
                  </a:cubicBezTo>
                  <a:cubicBezTo>
                    <a:pt x="7476355" y="686311"/>
                    <a:pt x="7649690" y="681154"/>
                    <a:pt x="7823025" y="680701"/>
                  </a:cubicBezTo>
                  <a:cubicBezTo>
                    <a:pt x="8158379" y="679826"/>
                    <a:pt x="8493734" y="679378"/>
                    <a:pt x="8829089" y="680982"/>
                  </a:cubicBezTo>
                  <a:cubicBezTo>
                    <a:pt x="9195231" y="682735"/>
                    <a:pt x="9561452" y="683842"/>
                    <a:pt x="9927517" y="691294"/>
                  </a:cubicBezTo>
                  <a:cubicBezTo>
                    <a:pt x="10178564" y="696404"/>
                    <a:pt x="10428933" y="717580"/>
                    <a:pt x="10677321" y="756853"/>
                  </a:cubicBezTo>
                  <a:cubicBezTo>
                    <a:pt x="10777662" y="772723"/>
                    <a:pt x="10786003" y="781719"/>
                    <a:pt x="10790096" y="884318"/>
                  </a:cubicBezTo>
                  <a:cubicBezTo>
                    <a:pt x="10793799" y="976540"/>
                    <a:pt x="10793903" y="1068916"/>
                    <a:pt x="10794998" y="1161230"/>
                  </a:cubicBezTo>
                  <a:cubicBezTo>
                    <a:pt x="10796145" y="1258390"/>
                    <a:pt x="10797083" y="1355556"/>
                    <a:pt x="10797187" y="1452719"/>
                  </a:cubicBezTo>
                  <a:cubicBezTo>
                    <a:pt x="10797292" y="1546669"/>
                    <a:pt x="10797421" y="1640646"/>
                    <a:pt x="10795414" y="1734564"/>
                  </a:cubicBezTo>
                  <a:cubicBezTo>
                    <a:pt x="10784413" y="2247997"/>
                    <a:pt x="10769449" y="2761381"/>
                    <a:pt x="10762176" y="3274858"/>
                  </a:cubicBezTo>
                  <a:cubicBezTo>
                    <a:pt x="10753626" y="3880696"/>
                    <a:pt x="10753260" y="4486664"/>
                    <a:pt x="10746039" y="5092528"/>
                  </a:cubicBezTo>
                  <a:cubicBezTo>
                    <a:pt x="10741633" y="5461839"/>
                    <a:pt x="10727139" y="5831046"/>
                    <a:pt x="10736211" y="6200487"/>
                  </a:cubicBezTo>
                  <a:cubicBezTo>
                    <a:pt x="10737906" y="6270057"/>
                    <a:pt x="10736967" y="6340017"/>
                    <a:pt x="10731649" y="6409353"/>
                  </a:cubicBezTo>
                  <a:cubicBezTo>
                    <a:pt x="10725445" y="6489914"/>
                    <a:pt x="10714860" y="6570241"/>
                    <a:pt x="10702895" y="6650203"/>
                  </a:cubicBezTo>
                  <a:cubicBezTo>
                    <a:pt x="10691581" y="6725790"/>
                    <a:pt x="10643769" y="6767516"/>
                    <a:pt x="10568743" y="6775173"/>
                  </a:cubicBezTo>
                  <a:cubicBezTo>
                    <a:pt x="10489857" y="6783248"/>
                    <a:pt x="10410632" y="6792937"/>
                    <a:pt x="10331538" y="6793302"/>
                  </a:cubicBezTo>
                  <a:cubicBezTo>
                    <a:pt x="10005881" y="6794891"/>
                    <a:pt x="9680250" y="6793172"/>
                    <a:pt x="9354593" y="6792729"/>
                  </a:cubicBezTo>
                  <a:cubicBezTo>
                    <a:pt x="9012642" y="6792260"/>
                    <a:pt x="8671239" y="6775121"/>
                    <a:pt x="8329654" y="6761890"/>
                  </a:cubicBezTo>
                  <a:cubicBezTo>
                    <a:pt x="8073967" y="6751992"/>
                    <a:pt x="7817837" y="6753425"/>
                    <a:pt x="7561888" y="6751446"/>
                  </a:cubicBezTo>
                  <a:cubicBezTo>
                    <a:pt x="7370723" y="6749987"/>
                    <a:pt x="7179505" y="6748737"/>
                    <a:pt x="6988391" y="6751627"/>
                  </a:cubicBezTo>
                  <a:cubicBezTo>
                    <a:pt x="6539661" y="6758374"/>
                    <a:pt x="6090983" y="6767620"/>
                    <a:pt x="5642279" y="6775877"/>
                  </a:cubicBezTo>
                  <a:cubicBezTo>
                    <a:pt x="5642331" y="6779211"/>
                    <a:pt x="5642358" y="6782571"/>
                    <a:pt x="5642409" y="6785931"/>
                  </a:cubicBezTo>
                  <a:close/>
                  <a:moveTo>
                    <a:pt x="5531641" y="6615718"/>
                  </a:moveTo>
                  <a:cubicBezTo>
                    <a:pt x="5531615" y="6613322"/>
                    <a:pt x="5531589" y="6610925"/>
                    <a:pt x="5531563" y="6608503"/>
                  </a:cubicBezTo>
                  <a:cubicBezTo>
                    <a:pt x="5780994" y="6603502"/>
                    <a:pt x="6030424" y="6595610"/>
                    <a:pt x="6279881" y="6594256"/>
                  </a:cubicBezTo>
                  <a:cubicBezTo>
                    <a:pt x="6581215" y="6592615"/>
                    <a:pt x="6882576" y="6596079"/>
                    <a:pt x="7183910" y="6598137"/>
                  </a:cubicBezTo>
                  <a:cubicBezTo>
                    <a:pt x="7914632" y="6603085"/>
                    <a:pt x="8645379" y="6608607"/>
                    <a:pt x="9376100" y="6613712"/>
                  </a:cubicBezTo>
                  <a:cubicBezTo>
                    <a:pt x="9627225" y="6615483"/>
                    <a:pt x="9878376" y="6619026"/>
                    <a:pt x="10129476" y="6616838"/>
                  </a:cubicBezTo>
                  <a:cubicBezTo>
                    <a:pt x="10219753" y="6616031"/>
                    <a:pt x="10310083" y="6602356"/>
                    <a:pt x="10400022" y="6591599"/>
                  </a:cubicBezTo>
                  <a:cubicBezTo>
                    <a:pt x="10462797" y="6584072"/>
                    <a:pt x="10501249" y="6543856"/>
                    <a:pt x="10520957" y="6485721"/>
                  </a:cubicBezTo>
                  <a:cubicBezTo>
                    <a:pt x="10528674" y="6462878"/>
                    <a:pt x="10535061" y="6438863"/>
                    <a:pt x="10537199" y="6414952"/>
                  </a:cubicBezTo>
                  <a:cubicBezTo>
                    <a:pt x="10544655" y="6331083"/>
                    <a:pt x="10554534" y="6247058"/>
                    <a:pt x="10555343" y="6163032"/>
                  </a:cubicBezTo>
                  <a:cubicBezTo>
                    <a:pt x="10558784" y="5805000"/>
                    <a:pt x="10561703" y="5446915"/>
                    <a:pt x="10560296" y="5088882"/>
                  </a:cubicBezTo>
                  <a:cubicBezTo>
                    <a:pt x="10558315" y="4583400"/>
                    <a:pt x="10548304" y="4077945"/>
                    <a:pt x="10549529" y="3572490"/>
                  </a:cubicBezTo>
                  <a:cubicBezTo>
                    <a:pt x="10550311" y="3246937"/>
                    <a:pt x="10565275" y="2921436"/>
                    <a:pt x="10573565" y="2595911"/>
                  </a:cubicBezTo>
                  <a:cubicBezTo>
                    <a:pt x="10579170" y="2375656"/>
                    <a:pt x="10586131" y="2155411"/>
                    <a:pt x="10588816" y="1935116"/>
                  </a:cubicBezTo>
                  <a:cubicBezTo>
                    <a:pt x="10590171" y="1825145"/>
                    <a:pt x="10584853" y="1715003"/>
                    <a:pt x="10579535" y="1605085"/>
                  </a:cubicBezTo>
                  <a:cubicBezTo>
                    <a:pt x="10576667" y="1546077"/>
                    <a:pt x="10558028" y="1529858"/>
                    <a:pt x="10497652" y="1524753"/>
                  </a:cubicBezTo>
                  <a:cubicBezTo>
                    <a:pt x="10452473" y="1520935"/>
                    <a:pt x="10407061" y="1517828"/>
                    <a:pt x="10361752" y="1517783"/>
                  </a:cubicBezTo>
                  <a:cubicBezTo>
                    <a:pt x="10055439" y="1517489"/>
                    <a:pt x="9749750" y="1501629"/>
                    <a:pt x="9443776" y="1488885"/>
                  </a:cubicBezTo>
                  <a:cubicBezTo>
                    <a:pt x="8956567" y="1468592"/>
                    <a:pt x="8468838" y="1459460"/>
                    <a:pt x="7981239" y="1450667"/>
                  </a:cubicBezTo>
                  <a:cubicBezTo>
                    <a:pt x="7679930" y="1445234"/>
                    <a:pt x="7378439" y="1452774"/>
                    <a:pt x="7077131" y="1447966"/>
                  </a:cubicBezTo>
                  <a:cubicBezTo>
                    <a:pt x="6727229" y="1442384"/>
                    <a:pt x="6377380" y="1432031"/>
                    <a:pt x="6027661" y="1419534"/>
                  </a:cubicBezTo>
                  <a:cubicBezTo>
                    <a:pt x="5360027" y="1395673"/>
                    <a:pt x="4692732" y="1411808"/>
                    <a:pt x="4025412" y="1430986"/>
                  </a:cubicBezTo>
                  <a:cubicBezTo>
                    <a:pt x="3533042" y="1445135"/>
                    <a:pt x="3040776" y="1463154"/>
                    <a:pt x="2548361" y="1473525"/>
                  </a:cubicBezTo>
                  <a:cubicBezTo>
                    <a:pt x="2302288" y="1478708"/>
                    <a:pt x="2055937" y="1469121"/>
                    <a:pt x="1809707" y="1468899"/>
                  </a:cubicBezTo>
                  <a:cubicBezTo>
                    <a:pt x="1394924" y="1468522"/>
                    <a:pt x="980113" y="1468949"/>
                    <a:pt x="565638" y="1488716"/>
                  </a:cubicBezTo>
                  <a:cubicBezTo>
                    <a:pt x="515496" y="1491106"/>
                    <a:pt x="465110" y="1492964"/>
                    <a:pt x="415432" y="1499556"/>
                  </a:cubicBezTo>
                  <a:cubicBezTo>
                    <a:pt x="338301" y="1509787"/>
                    <a:pt x="303556" y="1543053"/>
                    <a:pt x="289309" y="1619057"/>
                  </a:cubicBezTo>
                  <a:cubicBezTo>
                    <a:pt x="280980" y="1663494"/>
                    <a:pt x="274272" y="1708778"/>
                    <a:pt x="272862" y="1753870"/>
                  </a:cubicBezTo>
                  <a:cubicBezTo>
                    <a:pt x="269014" y="1876920"/>
                    <a:pt x="264314" y="2000167"/>
                    <a:pt x="267197" y="2123165"/>
                  </a:cubicBezTo>
                  <a:cubicBezTo>
                    <a:pt x="276686" y="2528212"/>
                    <a:pt x="272766" y="2933183"/>
                    <a:pt x="266256" y="3338177"/>
                  </a:cubicBezTo>
                  <a:cubicBezTo>
                    <a:pt x="262844" y="3550377"/>
                    <a:pt x="257970" y="3762576"/>
                    <a:pt x="257801" y="3974776"/>
                  </a:cubicBezTo>
                  <a:cubicBezTo>
                    <a:pt x="257564" y="4271261"/>
                    <a:pt x="258548" y="4567773"/>
                    <a:pt x="263811" y="4864180"/>
                  </a:cubicBezTo>
                  <a:cubicBezTo>
                    <a:pt x="268355" y="5120059"/>
                    <a:pt x="280730" y="5375756"/>
                    <a:pt x="287531" y="5631609"/>
                  </a:cubicBezTo>
                  <a:cubicBezTo>
                    <a:pt x="292782" y="5829171"/>
                    <a:pt x="293379" y="6026862"/>
                    <a:pt x="299096" y="6224398"/>
                  </a:cubicBezTo>
                  <a:cubicBezTo>
                    <a:pt x="300675" y="6279043"/>
                    <a:pt x="310801" y="6333818"/>
                    <a:pt x="321288" y="6387708"/>
                  </a:cubicBezTo>
                  <a:cubicBezTo>
                    <a:pt x="332214" y="6443838"/>
                    <a:pt x="366672" y="6484549"/>
                    <a:pt x="420119" y="6505542"/>
                  </a:cubicBezTo>
                  <a:cubicBezTo>
                    <a:pt x="457638" y="6520284"/>
                    <a:pt x="496208" y="6535730"/>
                    <a:pt x="535674" y="6541460"/>
                  </a:cubicBezTo>
                  <a:cubicBezTo>
                    <a:pt x="644560" y="6557296"/>
                    <a:pt x="753863" y="6572455"/>
                    <a:pt x="863542" y="6580139"/>
                  </a:cubicBezTo>
                  <a:cubicBezTo>
                    <a:pt x="1118888" y="6598006"/>
                    <a:pt x="1374525" y="6611811"/>
                    <a:pt x="1630095" y="6626345"/>
                  </a:cubicBezTo>
                  <a:cubicBezTo>
                    <a:pt x="1825802" y="6637493"/>
                    <a:pt x="2021476" y="6651584"/>
                    <a:pt x="2217363" y="6656637"/>
                  </a:cubicBezTo>
                  <a:cubicBezTo>
                    <a:pt x="2573774" y="6665857"/>
                    <a:pt x="2930008" y="6659345"/>
                    <a:pt x="3286348" y="6641842"/>
                  </a:cubicBezTo>
                  <a:cubicBezTo>
                    <a:pt x="3805909" y="6616317"/>
                    <a:pt x="4326147" y="6615822"/>
                    <a:pt x="4846280" y="6615718"/>
                  </a:cubicBezTo>
                  <a:cubicBezTo>
                    <a:pt x="5074751" y="6615666"/>
                    <a:pt x="5303196" y="6615718"/>
                    <a:pt x="5531641" y="6615718"/>
                  </a:cubicBezTo>
                  <a:close/>
                  <a:moveTo>
                    <a:pt x="9338899" y="1317169"/>
                  </a:moveTo>
                  <a:cubicBezTo>
                    <a:pt x="9340855" y="1303633"/>
                    <a:pt x="9343644" y="1294230"/>
                    <a:pt x="9343357" y="1284929"/>
                  </a:cubicBezTo>
                  <a:cubicBezTo>
                    <a:pt x="9339811" y="1176498"/>
                    <a:pt x="9336396" y="1068059"/>
                    <a:pt x="9331522" y="959683"/>
                  </a:cubicBezTo>
                  <a:cubicBezTo>
                    <a:pt x="9330192" y="929972"/>
                    <a:pt x="9321720" y="922773"/>
                    <a:pt x="9286865" y="921306"/>
                  </a:cubicBezTo>
                  <a:cubicBezTo>
                    <a:pt x="9204356" y="917837"/>
                    <a:pt x="9121795" y="915446"/>
                    <a:pt x="9039233" y="914060"/>
                  </a:cubicBezTo>
                  <a:cubicBezTo>
                    <a:pt x="8755782" y="909294"/>
                    <a:pt x="8472305" y="904876"/>
                    <a:pt x="8188828" y="900852"/>
                  </a:cubicBezTo>
                  <a:cubicBezTo>
                    <a:pt x="7958819" y="897586"/>
                    <a:pt x="7728784" y="894552"/>
                    <a:pt x="7498775" y="892374"/>
                  </a:cubicBezTo>
                  <a:cubicBezTo>
                    <a:pt x="7231435" y="889842"/>
                    <a:pt x="6964043" y="883464"/>
                    <a:pt x="6696781" y="887537"/>
                  </a:cubicBezTo>
                  <a:cubicBezTo>
                    <a:pt x="6267472" y="894083"/>
                    <a:pt x="5838189" y="902324"/>
                    <a:pt x="5408855" y="892497"/>
                  </a:cubicBezTo>
                  <a:cubicBezTo>
                    <a:pt x="5080043" y="884972"/>
                    <a:pt x="4751154" y="878520"/>
                    <a:pt x="4422603" y="864447"/>
                  </a:cubicBezTo>
                  <a:cubicBezTo>
                    <a:pt x="4098536" y="850567"/>
                    <a:pt x="3774834" y="848739"/>
                    <a:pt x="3450845" y="861598"/>
                  </a:cubicBezTo>
                  <a:cubicBezTo>
                    <a:pt x="3088196" y="875991"/>
                    <a:pt x="2725468" y="887303"/>
                    <a:pt x="2362422" y="885545"/>
                  </a:cubicBezTo>
                  <a:cubicBezTo>
                    <a:pt x="2048087" y="884021"/>
                    <a:pt x="1733728" y="884592"/>
                    <a:pt x="1419401" y="887134"/>
                  </a:cubicBezTo>
                  <a:cubicBezTo>
                    <a:pt x="1338719" y="887785"/>
                    <a:pt x="1258150" y="899698"/>
                    <a:pt x="1177476" y="905754"/>
                  </a:cubicBezTo>
                  <a:cubicBezTo>
                    <a:pt x="1151743" y="907687"/>
                    <a:pt x="1138982" y="920074"/>
                    <a:pt x="1139501" y="945785"/>
                  </a:cubicBezTo>
                  <a:cubicBezTo>
                    <a:pt x="1141391" y="1039679"/>
                    <a:pt x="1143526" y="1133566"/>
                    <a:pt x="1145225" y="1227463"/>
                  </a:cubicBezTo>
                  <a:cubicBezTo>
                    <a:pt x="1145679" y="1252556"/>
                    <a:pt x="1158893" y="1267322"/>
                    <a:pt x="1182145" y="1271450"/>
                  </a:cubicBezTo>
                  <a:cubicBezTo>
                    <a:pt x="1209150" y="1276245"/>
                    <a:pt x="1236603" y="1280222"/>
                    <a:pt x="1263966" y="1281009"/>
                  </a:cubicBezTo>
                  <a:cubicBezTo>
                    <a:pt x="1369233" y="1284033"/>
                    <a:pt x="1474532" y="1286645"/>
                    <a:pt x="1579839" y="1287580"/>
                  </a:cubicBezTo>
                  <a:cubicBezTo>
                    <a:pt x="1869836" y="1290156"/>
                    <a:pt x="2160143" y="1301195"/>
                    <a:pt x="2449783" y="1291894"/>
                  </a:cubicBezTo>
                  <a:cubicBezTo>
                    <a:pt x="3068592" y="1272023"/>
                    <a:pt x="3687319" y="1267681"/>
                    <a:pt x="4306334" y="1272914"/>
                  </a:cubicBezTo>
                  <a:cubicBezTo>
                    <a:pt x="4612543" y="1275503"/>
                    <a:pt x="4918805" y="1271992"/>
                    <a:pt x="5225015" y="1269181"/>
                  </a:cubicBezTo>
                  <a:cubicBezTo>
                    <a:pt x="5621945" y="1265540"/>
                    <a:pt x="6018876" y="1260956"/>
                    <a:pt x="6415754" y="1254757"/>
                  </a:cubicBezTo>
                  <a:cubicBezTo>
                    <a:pt x="6924756" y="1246807"/>
                    <a:pt x="7432950" y="1271216"/>
                    <a:pt x="7941327" y="1289336"/>
                  </a:cubicBezTo>
                  <a:cubicBezTo>
                    <a:pt x="8153400" y="1296897"/>
                    <a:pt x="8365812" y="1301411"/>
                    <a:pt x="8577364" y="1316909"/>
                  </a:cubicBezTo>
                  <a:cubicBezTo>
                    <a:pt x="8815507" y="1334357"/>
                    <a:pt x="9053128" y="1336482"/>
                    <a:pt x="9291193" y="1322381"/>
                  </a:cubicBezTo>
                  <a:cubicBezTo>
                    <a:pt x="9306860" y="1321454"/>
                    <a:pt x="9322450" y="1319003"/>
                    <a:pt x="9338899" y="1317169"/>
                  </a:cubicBezTo>
                  <a:close/>
                  <a:moveTo>
                    <a:pt x="724382" y="980479"/>
                  </a:moveTo>
                  <a:cubicBezTo>
                    <a:pt x="698865" y="947025"/>
                    <a:pt x="697551" y="901032"/>
                    <a:pt x="654485" y="876879"/>
                  </a:cubicBezTo>
                  <a:cubicBezTo>
                    <a:pt x="637649" y="913336"/>
                    <a:pt x="622970" y="945123"/>
                    <a:pt x="609038" y="975290"/>
                  </a:cubicBezTo>
                  <a:cubicBezTo>
                    <a:pt x="574893" y="979843"/>
                    <a:pt x="544058" y="981768"/>
                    <a:pt x="514336" y="988561"/>
                  </a:cubicBezTo>
                  <a:cubicBezTo>
                    <a:pt x="486865" y="994840"/>
                    <a:pt x="452278" y="983951"/>
                    <a:pt x="430117" y="1019848"/>
                  </a:cubicBezTo>
                  <a:cubicBezTo>
                    <a:pt x="470941" y="1047858"/>
                    <a:pt x="510032" y="1074678"/>
                    <a:pt x="548959" y="1101386"/>
                  </a:cubicBezTo>
                  <a:cubicBezTo>
                    <a:pt x="526143" y="1162584"/>
                    <a:pt x="492029" y="1215620"/>
                    <a:pt x="482537" y="1287987"/>
                  </a:cubicBezTo>
                  <a:cubicBezTo>
                    <a:pt x="556668" y="1259568"/>
                    <a:pt x="600743" y="1204047"/>
                    <a:pt x="660843" y="1172476"/>
                  </a:cubicBezTo>
                  <a:cubicBezTo>
                    <a:pt x="689402" y="1190144"/>
                    <a:pt x="716159" y="1208181"/>
                    <a:pt x="744311" y="1223689"/>
                  </a:cubicBezTo>
                  <a:cubicBezTo>
                    <a:pt x="771262" y="1238533"/>
                    <a:pt x="796255" y="1261495"/>
                    <a:pt x="837118" y="1253014"/>
                  </a:cubicBezTo>
                  <a:cubicBezTo>
                    <a:pt x="814117" y="1198979"/>
                    <a:pt x="792383" y="1147917"/>
                    <a:pt x="770235" y="1095882"/>
                  </a:cubicBezTo>
                  <a:cubicBezTo>
                    <a:pt x="796737" y="1078225"/>
                    <a:pt x="818935" y="1064999"/>
                    <a:pt x="839321" y="1049400"/>
                  </a:cubicBezTo>
                  <a:cubicBezTo>
                    <a:pt x="858206" y="1034952"/>
                    <a:pt x="888065" y="1027112"/>
                    <a:pt x="880755" y="989105"/>
                  </a:cubicBezTo>
                  <a:cubicBezTo>
                    <a:pt x="827405" y="986162"/>
                    <a:pt x="774693" y="983252"/>
                    <a:pt x="724382" y="980479"/>
                  </a:cubicBezTo>
                  <a:close/>
                  <a:moveTo>
                    <a:pt x="9947903" y="1086805"/>
                  </a:moveTo>
                  <a:cubicBezTo>
                    <a:pt x="9942950" y="1070372"/>
                    <a:pt x="9939483" y="1040101"/>
                    <a:pt x="9925458" y="1015998"/>
                  </a:cubicBezTo>
                  <a:cubicBezTo>
                    <a:pt x="9888257" y="952169"/>
                    <a:pt x="9829549" y="915680"/>
                    <a:pt x="9756529" y="907333"/>
                  </a:cubicBezTo>
                  <a:cubicBezTo>
                    <a:pt x="9689557" y="899675"/>
                    <a:pt x="9631735" y="935004"/>
                    <a:pt x="9603346" y="995872"/>
                  </a:cubicBezTo>
                  <a:cubicBezTo>
                    <a:pt x="9580770" y="1044284"/>
                    <a:pt x="9574330" y="1095119"/>
                    <a:pt x="9586974" y="1147243"/>
                  </a:cubicBezTo>
                  <a:cubicBezTo>
                    <a:pt x="9597480" y="1190584"/>
                    <a:pt x="9616745" y="1229143"/>
                    <a:pt x="9654650" y="1255921"/>
                  </a:cubicBezTo>
                  <a:cubicBezTo>
                    <a:pt x="9716017" y="1299309"/>
                    <a:pt x="9780356" y="1302739"/>
                    <a:pt x="9846989" y="1269903"/>
                  </a:cubicBezTo>
                  <a:cubicBezTo>
                    <a:pt x="9917585" y="1235115"/>
                    <a:pt x="9942350" y="1173156"/>
                    <a:pt x="9947903" y="1086805"/>
                  </a:cubicBezTo>
                  <a:close/>
                  <a:moveTo>
                    <a:pt x="10277888" y="1301679"/>
                  </a:moveTo>
                  <a:cubicBezTo>
                    <a:pt x="10381930" y="1301843"/>
                    <a:pt x="10476614" y="1212783"/>
                    <a:pt x="10476822" y="1114552"/>
                  </a:cubicBezTo>
                  <a:cubicBezTo>
                    <a:pt x="10477030" y="1021824"/>
                    <a:pt x="10390533" y="939536"/>
                    <a:pt x="10289045" y="943855"/>
                  </a:cubicBezTo>
                  <a:cubicBezTo>
                    <a:pt x="10213262" y="947079"/>
                    <a:pt x="10109246" y="1007416"/>
                    <a:pt x="10108985" y="1119266"/>
                  </a:cubicBezTo>
                  <a:cubicBezTo>
                    <a:pt x="10108750" y="1219985"/>
                    <a:pt x="10183256" y="1301528"/>
                    <a:pt x="10277888" y="1301679"/>
                  </a:cubicBezTo>
                  <a:close/>
                  <a:moveTo>
                    <a:pt x="10456514" y="1573937"/>
                  </a:moveTo>
                  <a:cubicBezTo>
                    <a:pt x="10289671" y="1571064"/>
                    <a:pt x="10122723" y="1571152"/>
                    <a:pt x="9955985" y="1565393"/>
                  </a:cubicBezTo>
                  <a:cubicBezTo>
                    <a:pt x="9753609" y="1558402"/>
                    <a:pt x="9551494" y="1543254"/>
                    <a:pt x="9349092" y="1537534"/>
                  </a:cubicBezTo>
                  <a:cubicBezTo>
                    <a:pt x="8913397" y="1525225"/>
                    <a:pt x="8477623" y="1514376"/>
                    <a:pt x="8041824" y="1507419"/>
                  </a:cubicBezTo>
                  <a:cubicBezTo>
                    <a:pt x="7746980" y="1502713"/>
                    <a:pt x="7452007" y="1506924"/>
                    <a:pt x="7157111" y="1504770"/>
                  </a:cubicBezTo>
                  <a:cubicBezTo>
                    <a:pt x="6938416" y="1503174"/>
                    <a:pt x="6719617" y="1500678"/>
                    <a:pt x="6501052" y="1493448"/>
                  </a:cubicBezTo>
                  <a:cubicBezTo>
                    <a:pt x="6011941" y="1477268"/>
                    <a:pt x="5522934" y="1455598"/>
                    <a:pt x="5033458" y="1465797"/>
                  </a:cubicBezTo>
                  <a:cubicBezTo>
                    <a:pt x="4555582" y="1475752"/>
                    <a:pt x="4077811" y="1490179"/>
                    <a:pt x="3600013" y="1502869"/>
                  </a:cubicBezTo>
                  <a:cubicBezTo>
                    <a:pt x="3342475" y="1509706"/>
                    <a:pt x="3084963" y="1517528"/>
                    <a:pt x="2827399" y="1523935"/>
                  </a:cubicBezTo>
                  <a:cubicBezTo>
                    <a:pt x="2639544" y="1528608"/>
                    <a:pt x="2451650" y="1533666"/>
                    <a:pt x="2263750" y="1534872"/>
                  </a:cubicBezTo>
                  <a:cubicBezTo>
                    <a:pt x="2108242" y="1535870"/>
                    <a:pt x="1952697" y="1529840"/>
                    <a:pt x="1797168" y="1529804"/>
                  </a:cubicBezTo>
                  <a:cubicBezTo>
                    <a:pt x="1372654" y="1529699"/>
                    <a:pt x="948095" y="1527358"/>
                    <a:pt x="523755" y="1543483"/>
                  </a:cubicBezTo>
                  <a:cubicBezTo>
                    <a:pt x="484980" y="1544957"/>
                    <a:pt x="446293" y="1549010"/>
                    <a:pt x="407585" y="1552117"/>
                  </a:cubicBezTo>
                  <a:cubicBezTo>
                    <a:pt x="379647" y="1554357"/>
                    <a:pt x="363054" y="1569256"/>
                    <a:pt x="358713" y="1597238"/>
                  </a:cubicBezTo>
                  <a:cubicBezTo>
                    <a:pt x="352266" y="1638813"/>
                    <a:pt x="340895" y="1680307"/>
                    <a:pt x="340222" y="1721973"/>
                  </a:cubicBezTo>
                  <a:cubicBezTo>
                    <a:pt x="337300" y="1903381"/>
                    <a:pt x="337005" y="2084838"/>
                    <a:pt x="336680" y="2266279"/>
                  </a:cubicBezTo>
                  <a:cubicBezTo>
                    <a:pt x="336283" y="2484996"/>
                    <a:pt x="338763" y="2703741"/>
                    <a:pt x="336534" y="2922426"/>
                  </a:cubicBezTo>
                  <a:cubicBezTo>
                    <a:pt x="332342" y="3333906"/>
                    <a:pt x="324464" y="3745333"/>
                    <a:pt x="320493" y="4156814"/>
                  </a:cubicBezTo>
                  <a:cubicBezTo>
                    <a:pt x="318306" y="4383599"/>
                    <a:pt x="313864" y="4610749"/>
                    <a:pt x="323048" y="4837222"/>
                  </a:cubicBezTo>
                  <a:cubicBezTo>
                    <a:pt x="337297" y="5188613"/>
                    <a:pt x="343916" y="5539978"/>
                    <a:pt x="346330" y="5891552"/>
                  </a:cubicBezTo>
                  <a:cubicBezTo>
                    <a:pt x="347196" y="6017850"/>
                    <a:pt x="349719" y="6144357"/>
                    <a:pt x="357608" y="6270369"/>
                  </a:cubicBezTo>
                  <a:cubicBezTo>
                    <a:pt x="367095" y="6421933"/>
                    <a:pt x="398704" y="6458789"/>
                    <a:pt x="548550" y="6487856"/>
                  </a:cubicBezTo>
                  <a:cubicBezTo>
                    <a:pt x="642073" y="6505985"/>
                    <a:pt x="737674" y="6516299"/>
                    <a:pt x="832843" y="6522524"/>
                  </a:cubicBezTo>
                  <a:cubicBezTo>
                    <a:pt x="1144871" y="6542918"/>
                    <a:pt x="1457326" y="6557009"/>
                    <a:pt x="1769245" y="6578863"/>
                  </a:cubicBezTo>
                  <a:cubicBezTo>
                    <a:pt x="2104180" y="6602304"/>
                    <a:pt x="2439345" y="6609857"/>
                    <a:pt x="2774791" y="6603398"/>
                  </a:cubicBezTo>
                  <a:cubicBezTo>
                    <a:pt x="2972396" y="6599595"/>
                    <a:pt x="3169845" y="6588890"/>
                    <a:pt x="3367371" y="6581493"/>
                  </a:cubicBezTo>
                  <a:cubicBezTo>
                    <a:pt x="3859715" y="6563000"/>
                    <a:pt x="4352268" y="6559536"/>
                    <a:pt x="4844873" y="6559276"/>
                  </a:cubicBezTo>
                  <a:cubicBezTo>
                    <a:pt x="5083041" y="6559171"/>
                    <a:pt x="5321236" y="6557400"/>
                    <a:pt x="5559379" y="6554405"/>
                  </a:cubicBezTo>
                  <a:cubicBezTo>
                    <a:pt x="5661414" y="6553128"/>
                    <a:pt x="5763345" y="6544846"/>
                    <a:pt x="5865406" y="6543049"/>
                  </a:cubicBezTo>
                  <a:cubicBezTo>
                    <a:pt x="6304438" y="6535365"/>
                    <a:pt x="6743418" y="6532343"/>
                    <a:pt x="7182607" y="6540574"/>
                  </a:cubicBezTo>
                  <a:cubicBezTo>
                    <a:pt x="7658866" y="6549534"/>
                    <a:pt x="8135334" y="6546904"/>
                    <a:pt x="8611671" y="6551149"/>
                  </a:cubicBezTo>
                  <a:cubicBezTo>
                    <a:pt x="9063738" y="6555186"/>
                    <a:pt x="9515779" y="6562870"/>
                    <a:pt x="9967846" y="6566178"/>
                  </a:cubicBezTo>
                  <a:cubicBezTo>
                    <a:pt x="10094021" y="6567116"/>
                    <a:pt x="10220509" y="6561724"/>
                    <a:pt x="10346424" y="6552868"/>
                  </a:cubicBezTo>
                  <a:cubicBezTo>
                    <a:pt x="10449762" y="6545575"/>
                    <a:pt x="10476614" y="6514059"/>
                    <a:pt x="10488997" y="6410473"/>
                  </a:cubicBezTo>
                  <a:cubicBezTo>
                    <a:pt x="10489570" y="6405654"/>
                    <a:pt x="10490143" y="6400810"/>
                    <a:pt x="10490404" y="6395965"/>
                  </a:cubicBezTo>
                  <a:cubicBezTo>
                    <a:pt x="10495801" y="6300557"/>
                    <a:pt x="10504742" y="6205202"/>
                    <a:pt x="10505707" y="6109768"/>
                  </a:cubicBezTo>
                  <a:cubicBezTo>
                    <a:pt x="10507662" y="5916999"/>
                    <a:pt x="10505368" y="5724178"/>
                    <a:pt x="10504664" y="5531383"/>
                  </a:cubicBezTo>
                  <a:cubicBezTo>
                    <a:pt x="10503465" y="5204111"/>
                    <a:pt x="10503647" y="4876812"/>
                    <a:pt x="10500571" y="4549566"/>
                  </a:cubicBezTo>
                  <a:cubicBezTo>
                    <a:pt x="10495305" y="3990664"/>
                    <a:pt x="10481124" y="3431840"/>
                    <a:pt x="10505733" y="2872912"/>
                  </a:cubicBezTo>
                  <a:cubicBezTo>
                    <a:pt x="10520332" y="2541139"/>
                    <a:pt x="10526119" y="2208957"/>
                    <a:pt x="10533079" y="1876902"/>
                  </a:cubicBezTo>
                  <a:cubicBezTo>
                    <a:pt x="10534879" y="1789647"/>
                    <a:pt x="10526406" y="1702163"/>
                    <a:pt x="10522104" y="1614811"/>
                  </a:cubicBezTo>
                  <a:cubicBezTo>
                    <a:pt x="10521557" y="1603900"/>
                    <a:pt x="10517647" y="1593156"/>
                    <a:pt x="10514492" y="1578666"/>
                  </a:cubicBezTo>
                  <a:cubicBezTo>
                    <a:pt x="10494549" y="1576981"/>
                    <a:pt x="10475545" y="1574265"/>
                    <a:pt x="10456514" y="1573937"/>
                  </a:cubicBezTo>
                  <a:close/>
                  <a:moveTo>
                    <a:pt x="1265512" y="1243291"/>
                  </a:moveTo>
                  <a:cubicBezTo>
                    <a:pt x="1361066" y="1245125"/>
                    <a:pt x="1456625" y="1246935"/>
                    <a:pt x="1552187" y="1248157"/>
                  </a:cubicBezTo>
                  <a:cubicBezTo>
                    <a:pt x="1829155" y="1251699"/>
                    <a:pt x="2106289" y="1262503"/>
                    <a:pt x="2383059" y="1256557"/>
                  </a:cubicBezTo>
                  <a:cubicBezTo>
                    <a:pt x="2800887" y="1247579"/>
                    <a:pt x="3218568" y="1229354"/>
                    <a:pt x="3636589" y="1233800"/>
                  </a:cubicBezTo>
                  <a:cubicBezTo>
                    <a:pt x="4185737" y="1239640"/>
                    <a:pt x="4734860" y="1243237"/>
                    <a:pt x="5284009" y="1234618"/>
                  </a:cubicBezTo>
                  <a:cubicBezTo>
                    <a:pt x="5622545" y="1229307"/>
                    <a:pt x="5961080" y="1224535"/>
                    <a:pt x="6299641" y="1222785"/>
                  </a:cubicBezTo>
                  <a:cubicBezTo>
                    <a:pt x="6555589" y="1221462"/>
                    <a:pt x="6811641" y="1221509"/>
                    <a:pt x="7067485" y="1227830"/>
                  </a:cubicBezTo>
                  <a:cubicBezTo>
                    <a:pt x="7368611" y="1235269"/>
                    <a:pt x="7669555" y="1249938"/>
                    <a:pt x="7970576" y="1261852"/>
                  </a:cubicBezTo>
                  <a:cubicBezTo>
                    <a:pt x="8211743" y="1271398"/>
                    <a:pt x="8452857" y="1282108"/>
                    <a:pt x="8694050" y="1291107"/>
                  </a:cubicBezTo>
                  <a:cubicBezTo>
                    <a:pt x="8805679" y="1295272"/>
                    <a:pt x="8917411" y="1298702"/>
                    <a:pt x="9029092" y="1298515"/>
                  </a:cubicBezTo>
                  <a:cubicBezTo>
                    <a:pt x="9114860" y="1298371"/>
                    <a:pt x="9200602" y="1292136"/>
                    <a:pt x="9286343" y="1288357"/>
                  </a:cubicBezTo>
                  <a:cubicBezTo>
                    <a:pt x="9297162" y="1287880"/>
                    <a:pt x="9307929" y="1285877"/>
                    <a:pt x="9323362" y="1284023"/>
                  </a:cubicBezTo>
                  <a:cubicBezTo>
                    <a:pt x="9316844" y="1172182"/>
                    <a:pt x="9310457" y="1062965"/>
                    <a:pt x="9303914" y="950700"/>
                  </a:cubicBezTo>
                  <a:cubicBezTo>
                    <a:pt x="9266844" y="948785"/>
                    <a:pt x="9236369" y="945769"/>
                    <a:pt x="9205894" y="945905"/>
                  </a:cubicBezTo>
                  <a:cubicBezTo>
                    <a:pt x="9110350" y="946324"/>
                    <a:pt x="9014780" y="949655"/>
                    <a:pt x="8919263" y="948744"/>
                  </a:cubicBezTo>
                  <a:cubicBezTo>
                    <a:pt x="8676297" y="946428"/>
                    <a:pt x="8433384" y="942000"/>
                    <a:pt x="8190445" y="939200"/>
                  </a:cubicBezTo>
                  <a:cubicBezTo>
                    <a:pt x="7923209" y="936119"/>
                    <a:pt x="7655973" y="933389"/>
                    <a:pt x="7388737" y="931480"/>
                  </a:cubicBezTo>
                  <a:cubicBezTo>
                    <a:pt x="7161960" y="929860"/>
                    <a:pt x="6935158" y="928313"/>
                    <a:pt x="6708355" y="929076"/>
                  </a:cubicBezTo>
                  <a:cubicBezTo>
                    <a:pt x="6334183" y="930334"/>
                    <a:pt x="5959959" y="937919"/>
                    <a:pt x="5585839" y="934606"/>
                  </a:cubicBezTo>
                  <a:cubicBezTo>
                    <a:pt x="5198763" y="931175"/>
                    <a:pt x="4811634" y="921205"/>
                    <a:pt x="4424767" y="907929"/>
                  </a:cubicBezTo>
                  <a:cubicBezTo>
                    <a:pt x="4134850" y="897979"/>
                    <a:pt x="3845247" y="888665"/>
                    <a:pt x="3555200" y="901332"/>
                  </a:cubicBezTo>
                  <a:cubicBezTo>
                    <a:pt x="3343231" y="910591"/>
                    <a:pt x="3131132" y="919866"/>
                    <a:pt x="2919032" y="922927"/>
                  </a:cubicBezTo>
                  <a:cubicBezTo>
                    <a:pt x="2531899" y="928511"/>
                    <a:pt x="2144705" y="928933"/>
                    <a:pt x="1757550" y="932655"/>
                  </a:cubicBezTo>
                  <a:cubicBezTo>
                    <a:pt x="1593989" y="934231"/>
                    <a:pt x="1430449" y="938406"/>
                    <a:pt x="1266917" y="942219"/>
                  </a:cubicBezTo>
                  <a:cubicBezTo>
                    <a:pt x="1243394" y="942769"/>
                    <a:pt x="1219982" y="947949"/>
                    <a:pt x="1201801" y="950304"/>
                  </a:cubicBezTo>
                  <a:cubicBezTo>
                    <a:pt x="1201801" y="1049275"/>
                    <a:pt x="1201801" y="1142463"/>
                    <a:pt x="1201801" y="1239765"/>
                  </a:cubicBezTo>
                  <a:cubicBezTo>
                    <a:pt x="1227555" y="1241231"/>
                    <a:pt x="1246520" y="1242927"/>
                    <a:pt x="1265512" y="1243291"/>
                  </a:cubicBezTo>
                  <a:close/>
                  <a:moveTo>
                    <a:pt x="9703791" y="980015"/>
                  </a:moveTo>
                  <a:cubicBezTo>
                    <a:pt x="9689922" y="985748"/>
                    <a:pt x="9675427" y="996799"/>
                    <a:pt x="9667711" y="1009369"/>
                  </a:cubicBezTo>
                  <a:cubicBezTo>
                    <a:pt x="9645030" y="1046285"/>
                    <a:pt x="9637184" y="1087089"/>
                    <a:pt x="9647324" y="1130219"/>
                  </a:cubicBezTo>
                  <a:cubicBezTo>
                    <a:pt x="9663148" y="1197619"/>
                    <a:pt x="9713280" y="1235514"/>
                    <a:pt x="9776289" y="1227781"/>
                  </a:cubicBezTo>
                  <a:cubicBezTo>
                    <a:pt x="9842896" y="1219605"/>
                    <a:pt x="9886406" y="1170505"/>
                    <a:pt x="9886953" y="1102868"/>
                  </a:cubicBezTo>
                  <a:cubicBezTo>
                    <a:pt x="9887657" y="1017100"/>
                    <a:pt x="9783980" y="946879"/>
                    <a:pt x="9703791" y="980015"/>
                  </a:cubicBezTo>
                  <a:close/>
                  <a:moveTo>
                    <a:pt x="10229529" y="1228182"/>
                  </a:moveTo>
                  <a:cubicBezTo>
                    <a:pt x="10277001" y="1253699"/>
                    <a:pt x="10321606" y="1240377"/>
                    <a:pt x="10361309" y="1211103"/>
                  </a:cubicBezTo>
                  <a:cubicBezTo>
                    <a:pt x="10398301" y="1183843"/>
                    <a:pt x="10420617" y="1147079"/>
                    <a:pt x="10413056" y="1098112"/>
                  </a:cubicBezTo>
                  <a:cubicBezTo>
                    <a:pt x="10405887" y="1051707"/>
                    <a:pt x="10373249" y="1029912"/>
                    <a:pt x="10332764" y="1016498"/>
                  </a:cubicBezTo>
                  <a:cubicBezTo>
                    <a:pt x="10319051" y="1011953"/>
                    <a:pt x="10304661" y="1008054"/>
                    <a:pt x="10290349" y="1007001"/>
                  </a:cubicBezTo>
                  <a:cubicBezTo>
                    <a:pt x="10230468" y="1002597"/>
                    <a:pt x="10172203" y="1054468"/>
                    <a:pt x="10168005" y="1120972"/>
                  </a:cubicBezTo>
                  <a:cubicBezTo>
                    <a:pt x="10171108" y="1161847"/>
                    <a:pt x="10184586" y="1204011"/>
                    <a:pt x="10229529" y="1228182"/>
                  </a:cubicBezTo>
                  <a:close/>
                  <a:moveTo>
                    <a:pt x="5642540" y="6843754"/>
                  </a:moveTo>
                  <a:cubicBezTo>
                    <a:pt x="5088386" y="6846775"/>
                    <a:pt x="4534232" y="6851255"/>
                    <a:pt x="3980103" y="6852219"/>
                  </a:cubicBezTo>
                  <a:cubicBezTo>
                    <a:pt x="3665786" y="6852766"/>
                    <a:pt x="3351469" y="6846228"/>
                    <a:pt x="3037152" y="6845186"/>
                  </a:cubicBezTo>
                  <a:cubicBezTo>
                    <a:pt x="2484625" y="6843337"/>
                    <a:pt x="1932095" y="6843858"/>
                    <a:pt x="1379572" y="6842086"/>
                  </a:cubicBezTo>
                  <a:cubicBezTo>
                    <a:pt x="1204632" y="6841513"/>
                    <a:pt x="1029517" y="6840836"/>
                    <a:pt x="854835" y="6832632"/>
                  </a:cubicBezTo>
                  <a:cubicBezTo>
                    <a:pt x="712624" y="6825964"/>
                    <a:pt x="570516" y="6811404"/>
                    <a:pt x="429223" y="6793510"/>
                  </a:cubicBezTo>
                  <a:cubicBezTo>
                    <a:pt x="365687" y="6785462"/>
                    <a:pt x="302730" y="6764963"/>
                    <a:pt x="242186" y="6742798"/>
                  </a:cubicBezTo>
                  <a:cubicBezTo>
                    <a:pt x="121874" y="6698780"/>
                    <a:pt x="52135" y="6609363"/>
                    <a:pt x="36765" y="6482777"/>
                  </a:cubicBezTo>
                  <a:cubicBezTo>
                    <a:pt x="26836" y="6400992"/>
                    <a:pt x="21899" y="6318060"/>
                    <a:pt x="22217" y="6235676"/>
                  </a:cubicBezTo>
                  <a:cubicBezTo>
                    <a:pt x="24091" y="5751240"/>
                    <a:pt x="29961" y="5266830"/>
                    <a:pt x="30968" y="4782394"/>
                  </a:cubicBezTo>
                  <a:cubicBezTo>
                    <a:pt x="31864" y="4351406"/>
                    <a:pt x="30951" y="3920391"/>
                    <a:pt x="25719" y="3489428"/>
                  </a:cubicBezTo>
                  <a:cubicBezTo>
                    <a:pt x="21058" y="3105505"/>
                    <a:pt x="7634" y="2721686"/>
                    <a:pt x="1355" y="2337782"/>
                  </a:cubicBezTo>
                  <a:cubicBezTo>
                    <a:pt x="-3893" y="2016896"/>
                    <a:pt x="6347" y="1696169"/>
                    <a:pt x="28914" y="1376049"/>
                  </a:cubicBezTo>
                  <a:cubicBezTo>
                    <a:pt x="49566" y="1083085"/>
                    <a:pt x="47274" y="789981"/>
                    <a:pt x="43457" y="496696"/>
                  </a:cubicBezTo>
                  <a:cubicBezTo>
                    <a:pt x="42193" y="399593"/>
                    <a:pt x="46182" y="302427"/>
                    <a:pt x="47224" y="205284"/>
                  </a:cubicBezTo>
                  <a:cubicBezTo>
                    <a:pt x="47585" y="171618"/>
                    <a:pt x="61129" y="149764"/>
                    <a:pt x="91114" y="131115"/>
                  </a:cubicBezTo>
                  <a:cubicBezTo>
                    <a:pt x="178021" y="77063"/>
                    <a:pt x="274512" y="57810"/>
                    <a:pt x="373351" y="50129"/>
                  </a:cubicBezTo>
                  <a:cubicBezTo>
                    <a:pt x="510541" y="39468"/>
                    <a:pt x="648066" y="31239"/>
                    <a:pt x="785600" y="27316"/>
                  </a:cubicBezTo>
                  <a:cubicBezTo>
                    <a:pt x="1167820" y="16412"/>
                    <a:pt x="1550091" y="2061"/>
                    <a:pt x="1932389" y="495"/>
                  </a:cubicBezTo>
                  <a:cubicBezTo>
                    <a:pt x="2505931" y="-1855"/>
                    <a:pt x="3079515" y="4675"/>
                    <a:pt x="3653064" y="9534"/>
                  </a:cubicBezTo>
                  <a:cubicBezTo>
                    <a:pt x="3761434" y="10452"/>
                    <a:pt x="3869934" y="18963"/>
                    <a:pt x="3977966" y="28464"/>
                  </a:cubicBezTo>
                  <a:cubicBezTo>
                    <a:pt x="4022596" y="32390"/>
                    <a:pt x="4066783" y="46158"/>
                    <a:pt x="4110084" y="59064"/>
                  </a:cubicBezTo>
                  <a:cubicBezTo>
                    <a:pt x="4161024" y="74244"/>
                    <a:pt x="4199502" y="108191"/>
                    <a:pt x="4216682" y="158065"/>
                  </a:cubicBezTo>
                  <a:cubicBezTo>
                    <a:pt x="4231802" y="201877"/>
                    <a:pt x="4242777" y="248394"/>
                    <a:pt x="4246714" y="294473"/>
                  </a:cubicBezTo>
                  <a:cubicBezTo>
                    <a:pt x="4252501" y="362112"/>
                    <a:pt x="4250207" y="430432"/>
                    <a:pt x="4251667" y="498455"/>
                  </a:cubicBezTo>
                  <a:cubicBezTo>
                    <a:pt x="4252657" y="544119"/>
                    <a:pt x="4271792" y="580904"/>
                    <a:pt x="4311939" y="602637"/>
                  </a:cubicBezTo>
                  <a:cubicBezTo>
                    <a:pt x="4331256" y="613103"/>
                    <a:pt x="4354640" y="617325"/>
                    <a:pt x="4376721" y="621247"/>
                  </a:cubicBezTo>
                  <a:cubicBezTo>
                    <a:pt x="4492130" y="641738"/>
                    <a:pt x="4608894" y="647487"/>
                    <a:pt x="4725476" y="641079"/>
                  </a:cubicBezTo>
                  <a:cubicBezTo>
                    <a:pt x="5168966" y="616705"/>
                    <a:pt x="5612977" y="616416"/>
                    <a:pt x="6056859" y="609904"/>
                  </a:cubicBezTo>
                  <a:cubicBezTo>
                    <a:pt x="6188039" y="607977"/>
                    <a:pt x="6319350" y="610571"/>
                    <a:pt x="6450556" y="612569"/>
                  </a:cubicBezTo>
                  <a:cubicBezTo>
                    <a:pt x="6912321" y="619591"/>
                    <a:pt x="7374112" y="630254"/>
                    <a:pt x="7835877" y="616986"/>
                  </a:cubicBezTo>
                  <a:cubicBezTo>
                    <a:pt x="8291306" y="603898"/>
                    <a:pt x="8746476" y="619528"/>
                    <a:pt x="9201749" y="623084"/>
                  </a:cubicBezTo>
                  <a:cubicBezTo>
                    <a:pt x="9480429" y="625259"/>
                    <a:pt x="9759214" y="624459"/>
                    <a:pt x="10037711" y="633382"/>
                  </a:cubicBezTo>
                  <a:cubicBezTo>
                    <a:pt x="10259430" y="640488"/>
                    <a:pt x="10480889" y="659364"/>
                    <a:pt x="10699818" y="698313"/>
                  </a:cubicBezTo>
                  <a:cubicBezTo>
                    <a:pt x="10818433" y="719413"/>
                    <a:pt x="10842731" y="748637"/>
                    <a:pt x="10848309" y="869466"/>
                  </a:cubicBezTo>
                  <a:cubicBezTo>
                    <a:pt x="10851308" y="934197"/>
                    <a:pt x="10853497" y="999013"/>
                    <a:pt x="10853915" y="1063803"/>
                  </a:cubicBezTo>
                  <a:cubicBezTo>
                    <a:pt x="10856599" y="1475294"/>
                    <a:pt x="10857407" y="1886789"/>
                    <a:pt x="10843878" y="2298137"/>
                  </a:cubicBezTo>
                  <a:cubicBezTo>
                    <a:pt x="10822943" y="2934641"/>
                    <a:pt x="10821535" y="3571396"/>
                    <a:pt x="10816244" y="4208125"/>
                  </a:cubicBezTo>
                  <a:cubicBezTo>
                    <a:pt x="10812152" y="4702250"/>
                    <a:pt x="10800237" y="5196323"/>
                    <a:pt x="10794189" y="5690448"/>
                  </a:cubicBezTo>
                  <a:cubicBezTo>
                    <a:pt x="10791921" y="5876731"/>
                    <a:pt x="10799769" y="6063145"/>
                    <a:pt x="10796483" y="6249376"/>
                  </a:cubicBezTo>
                  <a:cubicBezTo>
                    <a:pt x="10794319" y="6370544"/>
                    <a:pt x="10781024" y="6491581"/>
                    <a:pt x="10771196" y="6612566"/>
                  </a:cubicBezTo>
                  <a:cubicBezTo>
                    <a:pt x="10769240" y="6636451"/>
                    <a:pt x="10760951" y="6659944"/>
                    <a:pt x="10754564" y="6683360"/>
                  </a:cubicBezTo>
                  <a:cubicBezTo>
                    <a:pt x="10733760" y="6759415"/>
                    <a:pt x="10683864" y="6806351"/>
                    <a:pt x="10607298" y="6821874"/>
                  </a:cubicBezTo>
                  <a:cubicBezTo>
                    <a:pt x="10556646" y="6832163"/>
                    <a:pt x="10505029" y="6841409"/>
                    <a:pt x="10453542" y="6843207"/>
                  </a:cubicBezTo>
                  <a:cubicBezTo>
                    <a:pt x="10277106" y="6849379"/>
                    <a:pt x="10100486" y="6855969"/>
                    <a:pt x="9923971" y="6855214"/>
                  </a:cubicBezTo>
                  <a:cubicBezTo>
                    <a:pt x="9567527" y="6853677"/>
                    <a:pt x="9211056" y="6848728"/>
                    <a:pt x="8854637" y="6842503"/>
                  </a:cubicBezTo>
                  <a:cubicBezTo>
                    <a:pt x="8707267" y="6839925"/>
                    <a:pt x="8560080" y="6828438"/>
                    <a:pt x="8412711" y="6824479"/>
                  </a:cubicBezTo>
                  <a:cubicBezTo>
                    <a:pt x="8181112" y="6818280"/>
                    <a:pt x="7949461" y="6811977"/>
                    <a:pt x="7717809" y="6811248"/>
                  </a:cubicBezTo>
                  <a:cubicBezTo>
                    <a:pt x="7349997" y="6810050"/>
                    <a:pt x="6982135" y="6810753"/>
                    <a:pt x="6614349" y="6815676"/>
                  </a:cubicBezTo>
                  <a:cubicBezTo>
                    <a:pt x="6290334" y="6820025"/>
                    <a:pt x="5966424" y="6831199"/>
                    <a:pt x="5642461" y="6839352"/>
                  </a:cubicBezTo>
                  <a:cubicBezTo>
                    <a:pt x="5642487" y="6840836"/>
                    <a:pt x="5642513" y="6842295"/>
                    <a:pt x="5642540" y="6843754"/>
                  </a:cubicBezTo>
                  <a:close/>
                  <a:moveTo>
                    <a:pt x="5642409" y="6785931"/>
                  </a:moveTo>
                  <a:cubicBezTo>
                    <a:pt x="5642358" y="6782571"/>
                    <a:pt x="5642331" y="6779211"/>
                    <a:pt x="5642279" y="6775877"/>
                  </a:cubicBezTo>
                  <a:cubicBezTo>
                    <a:pt x="6090983" y="6767620"/>
                    <a:pt x="6539661" y="6758374"/>
                    <a:pt x="6988391" y="6751627"/>
                  </a:cubicBezTo>
                  <a:cubicBezTo>
                    <a:pt x="7179505" y="6748737"/>
                    <a:pt x="7370723" y="6749987"/>
                    <a:pt x="7561888" y="6751446"/>
                  </a:cubicBezTo>
                  <a:cubicBezTo>
                    <a:pt x="7817837" y="6753425"/>
                    <a:pt x="8073967" y="6751992"/>
                    <a:pt x="8329654" y="6761890"/>
                  </a:cubicBezTo>
                  <a:cubicBezTo>
                    <a:pt x="8671239" y="6775121"/>
                    <a:pt x="9012642" y="6792260"/>
                    <a:pt x="9354593" y="6792729"/>
                  </a:cubicBezTo>
                  <a:cubicBezTo>
                    <a:pt x="9680250" y="6793172"/>
                    <a:pt x="10005881" y="6794891"/>
                    <a:pt x="10331538" y="6793302"/>
                  </a:cubicBezTo>
                  <a:cubicBezTo>
                    <a:pt x="10410632" y="6792911"/>
                    <a:pt x="10489857" y="6783248"/>
                    <a:pt x="10568743" y="6775173"/>
                  </a:cubicBezTo>
                  <a:cubicBezTo>
                    <a:pt x="10643769" y="6767516"/>
                    <a:pt x="10691581" y="6725790"/>
                    <a:pt x="10702895" y="6650203"/>
                  </a:cubicBezTo>
                  <a:cubicBezTo>
                    <a:pt x="10714860" y="6570241"/>
                    <a:pt x="10725445" y="6489914"/>
                    <a:pt x="10731649" y="6409353"/>
                  </a:cubicBezTo>
                  <a:cubicBezTo>
                    <a:pt x="10736967" y="6340017"/>
                    <a:pt x="10737906" y="6270057"/>
                    <a:pt x="10736211" y="6200487"/>
                  </a:cubicBezTo>
                  <a:cubicBezTo>
                    <a:pt x="10727139" y="5831020"/>
                    <a:pt x="10741633" y="5461839"/>
                    <a:pt x="10746039" y="5092528"/>
                  </a:cubicBezTo>
                  <a:cubicBezTo>
                    <a:pt x="10753260" y="4486664"/>
                    <a:pt x="10753626" y="3880696"/>
                    <a:pt x="10762176" y="3274858"/>
                  </a:cubicBezTo>
                  <a:cubicBezTo>
                    <a:pt x="10769449" y="2761381"/>
                    <a:pt x="10784413" y="2247997"/>
                    <a:pt x="10795414" y="1734564"/>
                  </a:cubicBezTo>
                  <a:cubicBezTo>
                    <a:pt x="10797421" y="1640644"/>
                    <a:pt x="10797292" y="1546669"/>
                    <a:pt x="10797187" y="1452719"/>
                  </a:cubicBezTo>
                  <a:cubicBezTo>
                    <a:pt x="10797083" y="1355556"/>
                    <a:pt x="10796145" y="1258390"/>
                    <a:pt x="10794998" y="1161230"/>
                  </a:cubicBezTo>
                  <a:cubicBezTo>
                    <a:pt x="10793903" y="1068916"/>
                    <a:pt x="10793799" y="976540"/>
                    <a:pt x="10790122" y="884318"/>
                  </a:cubicBezTo>
                  <a:cubicBezTo>
                    <a:pt x="10786003" y="781719"/>
                    <a:pt x="10777662" y="772723"/>
                    <a:pt x="10677321" y="756853"/>
                  </a:cubicBezTo>
                  <a:cubicBezTo>
                    <a:pt x="10428933" y="717580"/>
                    <a:pt x="10178564" y="696404"/>
                    <a:pt x="9927517" y="691294"/>
                  </a:cubicBezTo>
                  <a:cubicBezTo>
                    <a:pt x="9561452" y="683842"/>
                    <a:pt x="9195231" y="682735"/>
                    <a:pt x="8829089" y="680982"/>
                  </a:cubicBezTo>
                  <a:cubicBezTo>
                    <a:pt x="8493734" y="679378"/>
                    <a:pt x="8158379" y="679823"/>
                    <a:pt x="7823025" y="680701"/>
                  </a:cubicBezTo>
                  <a:cubicBezTo>
                    <a:pt x="7649690" y="681154"/>
                    <a:pt x="7476355" y="686309"/>
                    <a:pt x="7303021" y="686207"/>
                  </a:cubicBezTo>
                  <a:cubicBezTo>
                    <a:pt x="6786224" y="685907"/>
                    <a:pt x="6269557" y="663859"/>
                    <a:pt x="5752656" y="677461"/>
                  </a:cubicBezTo>
                  <a:cubicBezTo>
                    <a:pt x="5480572" y="684618"/>
                    <a:pt x="5208330" y="686754"/>
                    <a:pt x="4936376" y="696816"/>
                  </a:cubicBezTo>
                  <a:cubicBezTo>
                    <a:pt x="4762963" y="703231"/>
                    <a:pt x="4589837" y="700590"/>
                    <a:pt x="4416607" y="698076"/>
                  </a:cubicBezTo>
                  <a:cubicBezTo>
                    <a:pt x="4299347" y="696375"/>
                    <a:pt x="4179038" y="626280"/>
                    <a:pt x="4187328" y="466155"/>
                  </a:cubicBezTo>
                  <a:cubicBezTo>
                    <a:pt x="4189856" y="417701"/>
                    <a:pt x="4188840" y="368877"/>
                    <a:pt x="4186155" y="320404"/>
                  </a:cubicBezTo>
                  <a:cubicBezTo>
                    <a:pt x="4184199" y="285067"/>
                    <a:pt x="4179168" y="249494"/>
                    <a:pt x="4171321" y="214986"/>
                  </a:cubicBezTo>
                  <a:cubicBezTo>
                    <a:pt x="4158756" y="159964"/>
                    <a:pt x="4124084" y="125781"/>
                    <a:pt x="4068556" y="109686"/>
                  </a:cubicBezTo>
                  <a:cubicBezTo>
                    <a:pt x="3993059" y="87798"/>
                    <a:pt x="3915868" y="81155"/>
                    <a:pt x="3838156" y="77541"/>
                  </a:cubicBezTo>
                  <a:cubicBezTo>
                    <a:pt x="3386428" y="56528"/>
                    <a:pt x="2934335" y="58322"/>
                    <a:pt x="2482302" y="57720"/>
                  </a:cubicBezTo>
                  <a:cubicBezTo>
                    <a:pt x="2279796" y="57450"/>
                    <a:pt x="2077243" y="58023"/>
                    <a:pt x="1874787" y="61996"/>
                  </a:cubicBezTo>
                  <a:cubicBezTo>
                    <a:pt x="1549218" y="68385"/>
                    <a:pt x="1223746" y="79928"/>
                    <a:pt x="898167" y="85295"/>
                  </a:cubicBezTo>
                  <a:cubicBezTo>
                    <a:pt x="724809" y="88152"/>
                    <a:pt x="551522" y="87286"/>
                    <a:pt x="378880" y="106519"/>
                  </a:cubicBezTo>
                  <a:cubicBezTo>
                    <a:pt x="298238" y="115503"/>
                    <a:pt x="218033" y="124758"/>
                    <a:pt x="143086" y="159686"/>
                  </a:cubicBezTo>
                  <a:cubicBezTo>
                    <a:pt x="116693" y="171985"/>
                    <a:pt x="102928" y="187186"/>
                    <a:pt x="103771" y="218385"/>
                  </a:cubicBezTo>
                  <a:cubicBezTo>
                    <a:pt x="105564" y="284742"/>
                    <a:pt x="102368" y="351225"/>
                    <a:pt x="103809" y="417602"/>
                  </a:cubicBezTo>
                  <a:cubicBezTo>
                    <a:pt x="110490" y="725417"/>
                    <a:pt x="113739" y="1033188"/>
                    <a:pt x="92786" y="1340642"/>
                  </a:cubicBezTo>
                  <a:cubicBezTo>
                    <a:pt x="69971" y="1675413"/>
                    <a:pt x="60588" y="2010598"/>
                    <a:pt x="65646" y="2346020"/>
                  </a:cubicBezTo>
                  <a:cubicBezTo>
                    <a:pt x="71189" y="2713716"/>
                    <a:pt x="83309" y="3081308"/>
                    <a:pt x="87505" y="3449004"/>
                  </a:cubicBezTo>
                  <a:cubicBezTo>
                    <a:pt x="92331" y="3871815"/>
                    <a:pt x="94395" y="4294677"/>
                    <a:pt x="92593" y="4717513"/>
                  </a:cubicBezTo>
                  <a:cubicBezTo>
                    <a:pt x="90383" y="5235913"/>
                    <a:pt x="82619" y="5754287"/>
                    <a:pt x="78164" y="6272688"/>
                  </a:cubicBezTo>
                  <a:cubicBezTo>
                    <a:pt x="77664" y="6330901"/>
                    <a:pt x="81318" y="6389323"/>
                    <a:pt x="86064" y="6447381"/>
                  </a:cubicBezTo>
                  <a:cubicBezTo>
                    <a:pt x="96832" y="6579149"/>
                    <a:pt x="162377" y="6669269"/>
                    <a:pt x="292680" y="6704562"/>
                  </a:cubicBezTo>
                  <a:cubicBezTo>
                    <a:pt x="355051" y="6721466"/>
                    <a:pt x="418284" y="6738761"/>
                    <a:pt x="482224" y="6745585"/>
                  </a:cubicBezTo>
                  <a:cubicBezTo>
                    <a:pt x="694874" y="6768376"/>
                    <a:pt x="908175" y="6784472"/>
                    <a:pt x="1122277" y="6784264"/>
                  </a:cubicBezTo>
                  <a:cubicBezTo>
                    <a:pt x="1553246" y="6783899"/>
                    <a:pt x="1984223" y="6781086"/>
                    <a:pt x="2415187" y="6782597"/>
                  </a:cubicBezTo>
                  <a:cubicBezTo>
                    <a:pt x="2834777" y="6784082"/>
                    <a:pt x="3254361" y="6792260"/>
                    <a:pt x="3673946" y="6792833"/>
                  </a:cubicBezTo>
                  <a:cubicBezTo>
                    <a:pt x="4111362" y="6793432"/>
                    <a:pt x="4548804" y="6788066"/>
                    <a:pt x="4986246" y="6786087"/>
                  </a:cubicBezTo>
                  <a:cubicBezTo>
                    <a:pt x="5204967" y="6785123"/>
                    <a:pt x="5423688" y="6785931"/>
                    <a:pt x="5642409" y="6785931"/>
                  </a:cubicBezTo>
                  <a:close/>
                  <a:moveTo>
                    <a:pt x="5531641" y="6615718"/>
                  </a:moveTo>
                  <a:cubicBezTo>
                    <a:pt x="5303196" y="6615718"/>
                    <a:pt x="5074751" y="6615666"/>
                    <a:pt x="4846280" y="6615718"/>
                  </a:cubicBezTo>
                  <a:cubicBezTo>
                    <a:pt x="4326147" y="6615822"/>
                    <a:pt x="3805909" y="6616317"/>
                    <a:pt x="3286348" y="6641842"/>
                  </a:cubicBezTo>
                  <a:cubicBezTo>
                    <a:pt x="2930008" y="6659345"/>
                    <a:pt x="2573774" y="6665857"/>
                    <a:pt x="2217363" y="6656637"/>
                  </a:cubicBezTo>
                  <a:cubicBezTo>
                    <a:pt x="2021476" y="6651584"/>
                    <a:pt x="1825802" y="6637493"/>
                    <a:pt x="1630095" y="6626345"/>
                  </a:cubicBezTo>
                  <a:cubicBezTo>
                    <a:pt x="1374525" y="6611811"/>
                    <a:pt x="1118888" y="6598006"/>
                    <a:pt x="863542" y="6580139"/>
                  </a:cubicBezTo>
                  <a:cubicBezTo>
                    <a:pt x="753863" y="6572455"/>
                    <a:pt x="644560" y="6557296"/>
                    <a:pt x="535674" y="6541460"/>
                  </a:cubicBezTo>
                  <a:cubicBezTo>
                    <a:pt x="496208" y="6535730"/>
                    <a:pt x="457638" y="6520284"/>
                    <a:pt x="420119" y="6505542"/>
                  </a:cubicBezTo>
                  <a:cubicBezTo>
                    <a:pt x="366672" y="6484549"/>
                    <a:pt x="332214" y="6443838"/>
                    <a:pt x="321288" y="6387708"/>
                  </a:cubicBezTo>
                  <a:cubicBezTo>
                    <a:pt x="310801" y="6333818"/>
                    <a:pt x="300675" y="6279043"/>
                    <a:pt x="299096" y="6224398"/>
                  </a:cubicBezTo>
                  <a:cubicBezTo>
                    <a:pt x="293379" y="6026862"/>
                    <a:pt x="292782" y="5829171"/>
                    <a:pt x="287531" y="5631609"/>
                  </a:cubicBezTo>
                  <a:cubicBezTo>
                    <a:pt x="280730" y="5375756"/>
                    <a:pt x="268355" y="5120059"/>
                    <a:pt x="263811" y="4864180"/>
                  </a:cubicBezTo>
                  <a:cubicBezTo>
                    <a:pt x="258548" y="4567773"/>
                    <a:pt x="257564" y="4271261"/>
                    <a:pt x="257801" y="3974776"/>
                  </a:cubicBezTo>
                  <a:cubicBezTo>
                    <a:pt x="257970" y="3762576"/>
                    <a:pt x="262844" y="3550377"/>
                    <a:pt x="266256" y="3338177"/>
                  </a:cubicBezTo>
                  <a:cubicBezTo>
                    <a:pt x="272766" y="2933183"/>
                    <a:pt x="276686" y="2528212"/>
                    <a:pt x="267197" y="2123163"/>
                  </a:cubicBezTo>
                  <a:cubicBezTo>
                    <a:pt x="264314" y="2000167"/>
                    <a:pt x="269014" y="1876920"/>
                    <a:pt x="272862" y="1753870"/>
                  </a:cubicBezTo>
                  <a:cubicBezTo>
                    <a:pt x="274272" y="1708778"/>
                    <a:pt x="280980" y="1663494"/>
                    <a:pt x="289309" y="1619057"/>
                  </a:cubicBezTo>
                  <a:cubicBezTo>
                    <a:pt x="303556" y="1543053"/>
                    <a:pt x="338301" y="1509787"/>
                    <a:pt x="415432" y="1499553"/>
                  </a:cubicBezTo>
                  <a:cubicBezTo>
                    <a:pt x="465110" y="1492964"/>
                    <a:pt x="515496" y="1491106"/>
                    <a:pt x="565638" y="1488713"/>
                  </a:cubicBezTo>
                  <a:cubicBezTo>
                    <a:pt x="980113" y="1468949"/>
                    <a:pt x="1394924" y="1468522"/>
                    <a:pt x="1809707" y="1468899"/>
                  </a:cubicBezTo>
                  <a:cubicBezTo>
                    <a:pt x="2055937" y="1469121"/>
                    <a:pt x="2302288" y="1478708"/>
                    <a:pt x="2548361" y="1473525"/>
                  </a:cubicBezTo>
                  <a:cubicBezTo>
                    <a:pt x="3040776" y="1463154"/>
                    <a:pt x="3533042" y="1445135"/>
                    <a:pt x="4025412" y="1430984"/>
                  </a:cubicBezTo>
                  <a:cubicBezTo>
                    <a:pt x="4692732" y="1411806"/>
                    <a:pt x="5360027" y="1395673"/>
                    <a:pt x="6027661" y="1419534"/>
                  </a:cubicBezTo>
                  <a:cubicBezTo>
                    <a:pt x="6377380" y="1432031"/>
                    <a:pt x="6727229" y="1442384"/>
                    <a:pt x="7077131" y="1447966"/>
                  </a:cubicBezTo>
                  <a:cubicBezTo>
                    <a:pt x="7378439" y="1452771"/>
                    <a:pt x="7679930" y="1445234"/>
                    <a:pt x="7981239" y="1450667"/>
                  </a:cubicBezTo>
                  <a:cubicBezTo>
                    <a:pt x="8468838" y="1459460"/>
                    <a:pt x="8956567" y="1468592"/>
                    <a:pt x="9443776" y="1488885"/>
                  </a:cubicBezTo>
                  <a:cubicBezTo>
                    <a:pt x="9749750" y="1501629"/>
                    <a:pt x="10055439" y="1517489"/>
                    <a:pt x="10361752" y="1517783"/>
                  </a:cubicBezTo>
                  <a:cubicBezTo>
                    <a:pt x="10407061" y="1517828"/>
                    <a:pt x="10452473" y="1520935"/>
                    <a:pt x="10497652" y="1524753"/>
                  </a:cubicBezTo>
                  <a:cubicBezTo>
                    <a:pt x="10558028" y="1529858"/>
                    <a:pt x="10576667" y="1546077"/>
                    <a:pt x="10579535" y="1605085"/>
                  </a:cubicBezTo>
                  <a:cubicBezTo>
                    <a:pt x="10584853" y="1715003"/>
                    <a:pt x="10590171" y="1825145"/>
                    <a:pt x="10588816" y="1935113"/>
                  </a:cubicBezTo>
                  <a:cubicBezTo>
                    <a:pt x="10586131" y="2155411"/>
                    <a:pt x="10579170" y="2375656"/>
                    <a:pt x="10573565" y="2595911"/>
                  </a:cubicBezTo>
                  <a:cubicBezTo>
                    <a:pt x="10565275" y="2921436"/>
                    <a:pt x="10550311" y="3246937"/>
                    <a:pt x="10549529" y="3572490"/>
                  </a:cubicBezTo>
                  <a:cubicBezTo>
                    <a:pt x="10548304" y="4077945"/>
                    <a:pt x="10558315" y="4583400"/>
                    <a:pt x="10560296" y="5088882"/>
                  </a:cubicBezTo>
                  <a:cubicBezTo>
                    <a:pt x="10561703" y="5446915"/>
                    <a:pt x="10558784" y="5805000"/>
                    <a:pt x="10555343" y="6163032"/>
                  </a:cubicBezTo>
                  <a:cubicBezTo>
                    <a:pt x="10554534" y="6247058"/>
                    <a:pt x="10544655" y="6331083"/>
                    <a:pt x="10537199" y="6414952"/>
                  </a:cubicBezTo>
                  <a:cubicBezTo>
                    <a:pt x="10535061" y="6438863"/>
                    <a:pt x="10528674" y="6462878"/>
                    <a:pt x="10520957" y="6485721"/>
                  </a:cubicBezTo>
                  <a:cubicBezTo>
                    <a:pt x="10501249" y="6543856"/>
                    <a:pt x="10462797" y="6584072"/>
                    <a:pt x="10400022" y="6591599"/>
                  </a:cubicBezTo>
                  <a:cubicBezTo>
                    <a:pt x="10310083" y="6602356"/>
                    <a:pt x="10219753" y="6616031"/>
                    <a:pt x="10129476" y="6616838"/>
                  </a:cubicBezTo>
                  <a:cubicBezTo>
                    <a:pt x="9878376" y="6619026"/>
                    <a:pt x="9627225" y="6615483"/>
                    <a:pt x="9376100" y="6613712"/>
                  </a:cubicBezTo>
                  <a:cubicBezTo>
                    <a:pt x="8645379" y="6608607"/>
                    <a:pt x="7914632" y="6603085"/>
                    <a:pt x="7183910" y="6598137"/>
                  </a:cubicBezTo>
                  <a:cubicBezTo>
                    <a:pt x="6882576" y="6596079"/>
                    <a:pt x="6581215" y="6592615"/>
                    <a:pt x="6279881" y="6594256"/>
                  </a:cubicBezTo>
                  <a:cubicBezTo>
                    <a:pt x="6030424" y="6595610"/>
                    <a:pt x="5780994" y="6603502"/>
                    <a:pt x="5531563" y="6608503"/>
                  </a:cubicBezTo>
                  <a:cubicBezTo>
                    <a:pt x="5531589" y="6610925"/>
                    <a:pt x="5531615" y="6613322"/>
                    <a:pt x="5531641" y="6615718"/>
                  </a:cubicBezTo>
                  <a:close/>
                  <a:moveTo>
                    <a:pt x="10514492" y="1578669"/>
                  </a:moveTo>
                  <a:cubicBezTo>
                    <a:pt x="10494549" y="1576981"/>
                    <a:pt x="10475545" y="1574265"/>
                    <a:pt x="10456514" y="1573937"/>
                  </a:cubicBezTo>
                  <a:cubicBezTo>
                    <a:pt x="10289671" y="1571064"/>
                    <a:pt x="10122723" y="1571152"/>
                    <a:pt x="9955985" y="1565393"/>
                  </a:cubicBezTo>
                  <a:cubicBezTo>
                    <a:pt x="9753609" y="1558402"/>
                    <a:pt x="9551494" y="1543254"/>
                    <a:pt x="9349092" y="1537534"/>
                  </a:cubicBezTo>
                  <a:cubicBezTo>
                    <a:pt x="8913397" y="1525225"/>
                    <a:pt x="8477623" y="1514376"/>
                    <a:pt x="8041824" y="1507419"/>
                  </a:cubicBezTo>
                  <a:cubicBezTo>
                    <a:pt x="7746980" y="1502713"/>
                    <a:pt x="7452007" y="1506924"/>
                    <a:pt x="7157111" y="1504770"/>
                  </a:cubicBezTo>
                  <a:cubicBezTo>
                    <a:pt x="6938416" y="1503174"/>
                    <a:pt x="6719617" y="1500678"/>
                    <a:pt x="6501052" y="1493448"/>
                  </a:cubicBezTo>
                  <a:cubicBezTo>
                    <a:pt x="6011941" y="1477268"/>
                    <a:pt x="5522934" y="1455598"/>
                    <a:pt x="5033458" y="1465797"/>
                  </a:cubicBezTo>
                  <a:cubicBezTo>
                    <a:pt x="4555582" y="1475752"/>
                    <a:pt x="4077811" y="1490179"/>
                    <a:pt x="3600013" y="1502869"/>
                  </a:cubicBezTo>
                  <a:cubicBezTo>
                    <a:pt x="3342475" y="1509706"/>
                    <a:pt x="3084963" y="1517528"/>
                    <a:pt x="2827399" y="1523935"/>
                  </a:cubicBezTo>
                  <a:cubicBezTo>
                    <a:pt x="2639544" y="1528608"/>
                    <a:pt x="2451650" y="1533666"/>
                    <a:pt x="2263750" y="1534872"/>
                  </a:cubicBezTo>
                  <a:cubicBezTo>
                    <a:pt x="2108242" y="1535870"/>
                    <a:pt x="1952697" y="1529840"/>
                    <a:pt x="1797168" y="1529804"/>
                  </a:cubicBezTo>
                  <a:cubicBezTo>
                    <a:pt x="1372654" y="1529699"/>
                    <a:pt x="948095" y="1527358"/>
                    <a:pt x="523755" y="1543483"/>
                  </a:cubicBezTo>
                  <a:cubicBezTo>
                    <a:pt x="484980" y="1544957"/>
                    <a:pt x="446293" y="1549010"/>
                    <a:pt x="407585" y="1552117"/>
                  </a:cubicBezTo>
                  <a:cubicBezTo>
                    <a:pt x="379647" y="1554357"/>
                    <a:pt x="363054" y="1569256"/>
                    <a:pt x="358713" y="1597238"/>
                  </a:cubicBezTo>
                  <a:cubicBezTo>
                    <a:pt x="352266" y="1638813"/>
                    <a:pt x="340895" y="1680307"/>
                    <a:pt x="340222" y="1721973"/>
                  </a:cubicBezTo>
                  <a:cubicBezTo>
                    <a:pt x="337300" y="1903381"/>
                    <a:pt x="337005" y="2084838"/>
                    <a:pt x="336680" y="2266279"/>
                  </a:cubicBezTo>
                  <a:cubicBezTo>
                    <a:pt x="336283" y="2484996"/>
                    <a:pt x="338763" y="2703741"/>
                    <a:pt x="336534" y="2922426"/>
                  </a:cubicBezTo>
                  <a:cubicBezTo>
                    <a:pt x="332342" y="3333906"/>
                    <a:pt x="324464" y="3745333"/>
                    <a:pt x="320493" y="4156814"/>
                  </a:cubicBezTo>
                  <a:cubicBezTo>
                    <a:pt x="318306" y="4383599"/>
                    <a:pt x="313864" y="4610749"/>
                    <a:pt x="323048" y="4837222"/>
                  </a:cubicBezTo>
                  <a:cubicBezTo>
                    <a:pt x="337297" y="5188613"/>
                    <a:pt x="343916" y="5539978"/>
                    <a:pt x="346330" y="5891552"/>
                  </a:cubicBezTo>
                  <a:cubicBezTo>
                    <a:pt x="347196" y="6017850"/>
                    <a:pt x="349719" y="6144357"/>
                    <a:pt x="357608" y="6270369"/>
                  </a:cubicBezTo>
                  <a:cubicBezTo>
                    <a:pt x="367095" y="6421933"/>
                    <a:pt x="398704" y="6458789"/>
                    <a:pt x="548550" y="6487856"/>
                  </a:cubicBezTo>
                  <a:cubicBezTo>
                    <a:pt x="642073" y="6505985"/>
                    <a:pt x="737674" y="6516299"/>
                    <a:pt x="832843" y="6522524"/>
                  </a:cubicBezTo>
                  <a:cubicBezTo>
                    <a:pt x="1144871" y="6542918"/>
                    <a:pt x="1457326" y="6557009"/>
                    <a:pt x="1769245" y="6578863"/>
                  </a:cubicBezTo>
                  <a:cubicBezTo>
                    <a:pt x="2104180" y="6602304"/>
                    <a:pt x="2439345" y="6609857"/>
                    <a:pt x="2774791" y="6603398"/>
                  </a:cubicBezTo>
                  <a:cubicBezTo>
                    <a:pt x="2972396" y="6599595"/>
                    <a:pt x="3169845" y="6588890"/>
                    <a:pt x="3367371" y="6581493"/>
                  </a:cubicBezTo>
                  <a:cubicBezTo>
                    <a:pt x="3859715" y="6563000"/>
                    <a:pt x="4352268" y="6559536"/>
                    <a:pt x="4844873" y="6559276"/>
                  </a:cubicBezTo>
                  <a:cubicBezTo>
                    <a:pt x="5083041" y="6559171"/>
                    <a:pt x="5321236" y="6557400"/>
                    <a:pt x="5559379" y="6554405"/>
                  </a:cubicBezTo>
                  <a:cubicBezTo>
                    <a:pt x="5661414" y="6553128"/>
                    <a:pt x="5763345" y="6544846"/>
                    <a:pt x="5865406" y="6543049"/>
                  </a:cubicBezTo>
                  <a:cubicBezTo>
                    <a:pt x="6304438" y="6535365"/>
                    <a:pt x="6743418" y="6532343"/>
                    <a:pt x="7182607" y="6540574"/>
                  </a:cubicBezTo>
                  <a:cubicBezTo>
                    <a:pt x="7658866" y="6549534"/>
                    <a:pt x="8135334" y="6546904"/>
                    <a:pt x="8611671" y="6551149"/>
                  </a:cubicBezTo>
                  <a:cubicBezTo>
                    <a:pt x="9063738" y="6555186"/>
                    <a:pt x="9515779" y="6562870"/>
                    <a:pt x="9967846" y="6566178"/>
                  </a:cubicBezTo>
                  <a:cubicBezTo>
                    <a:pt x="10094021" y="6567116"/>
                    <a:pt x="10220509" y="6561724"/>
                    <a:pt x="10346424" y="6552868"/>
                  </a:cubicBezTo>
                  <a:cubicBezTo>
                    <a:pt x="10449762" y="6545575"/>
                    <a:pt x="10476614" y="6514059"/>
                    <a:pt x="10488997" y="6410473"/>
                  </a:cubicBezTo>
                  <a:cubicBezTo>
                    <a:pt x="10489570" y="6405654"/>
                    <a:pt x="10490143" y="6400810"/>
                    <a:pt x="10490404" y="6395965"/>
                  </a:cubicBezTo>
                  <a:cubicBezTo>
                    <a:pt x="10495801" y="6300557"/>
                    <a:pt x="10504742" y="6205202"/>
                    <a:pt x="10505707" y="6109768"/>
                  </a:cubicBezTo>
                  <a:cubicBezTo>
                    <a:pt x="10507662" y="5916999"/>
                    <a:pt x="10505368" y="5724178"/>
                    <a:pt x="10504664" y="5531383"/>
                  </a:cubicBezTo>
                  <a:cubicBezTo>
                    <a:pt x="10503465" y="5204111"/>
                    <a:pt x="10503647" y="4876812"/>
                    <a:pt x="10500571" y="4549566"/>
                  </a:cubicBezTo>
                  <a:cubicBezTo>
                    <a:pt x="10495305" y="3990664"/>
                    <a:pt x="10481124" y="3431840"/>
                    <a:pt x="10505733" y="2872912"/>
                  </a:cubicBezTo>
                  <a:cubicBezTo>
                    <a:pt x="10520332" y="2541139"/>
                    <a:pt x="10526119" y="2208957"/>
                    <a:pt x="10533079" y="1876902"/>
                  </a:cubicBezTo>
                  <a:cubicBezTo>
                    <a:pt x="10534879" y="1789647"/>
                    <a:pt x="10526406" y="1702163"/>
                    <a:pt x="10522104" y="1614811"/>
                  </a:cubicBezTo>
                  <a:cubicBezTo>
                    <a:pt x="10521557" y="1603900"/>
                    <a:pt x="10517647" y="1593156"/>
                    <a:pt x="10514492" y="1578669"/>
                  </a:cubicBezTo>
                  <a:close/>
                  <a:moveTo>
                    <a:pt x="9338899" y="1317169"/>
                  </a:moveTo>
                  <a:cubicBezTo>
                    <a:pt x="9322450" y="1319003"/>
                    <a:pt x="9306860" y="1321454"/>
                    <a:pt x="9291193" y="1322381"/>
                  </a:cubicBezTo>
                  <a:cubicBezTo>
                    <a:pt x="9053128" y="1336482"/>
                    <a:pt x="8815507" y="1334357"/>
                    <a:pt x="8577364" y="1316909"/>
                  </a:cubicBezTo>
                  <a:cubicBezTo>
                    <a:pt x="8365812" y="1301411"/>
                    <a:pt x="8153400" y="1296897"/>
                    <a:pt x="7941327" y="1289339"/>
                  </a:cubicBezTo>
                  <a:cubicBezTo>
                    <a:pt x="7432950" y="1271216"/>
                    <a:pt x="6924756" y="1246807"/>
                    <a:pt x="6415754" y="1254757"/>
                  </a:cubicBezTo>
                  <a:cubicBezTo>
                    <a:pt x="6018876" y="1260956"/>
                    <a:pt x="5621945" y="1265540"/>
                    <a:pt x="5225015" y="1269181"/>
                  </a:cubicBezTo>
                  <a:cubicBezTo>
                    <a:pt x="4918805" y="1271992"/>
                    <a:pt x="4612543" y="1275503"/>
                    <a:pt x="4306334" y="1272914"/>
                  </a:cubicBezTo>
                  <a:cubicBezTo>
                    <a:pt x="3687319" y="1267681"/>
                    <a:pt x="3068592" y="1272023"/>
                    <a:pt x="2449783" y="1291894"/>
                  </a:cubicBezTo>
                  <a:cubicBezTo>
                    <a:pt x="2160143" y="1301195"/>
                    <a:pt x="1869836" y="1290159"/>
                    <a:pt x="1579839" y="1287580"/>
                  </a:cubicBezTo>
                  <a:cubicBezTo>
                    <a:pt x="1474532" y="1286645"/>
                    <a:pt x="1369233" y="1284033"/>
                    <a:pt x="1263966" y="1281009"/>
                  </a:cubicBezTo>
                  <a:cubicBezTo>
                    <a:pt x="1236603" y="1280225"/>
                    <a:pt x="1209150" y="1276245"/>
                    <a:pt x="1182145" y="1271450"/>
                  </a:cubicBezTo>
                  <a:cubicBezTo>
                    <a:pt x="1158893" y="1267322"/>
                    <a:pt x="1145679" y="1252556"/>
                    <a:pt x="1145225" y="1227463"/>
                  </a:cubicBezTo>
                  <a:cubicBezTo>
                    <a:pt x="1143526" y="1133566"/>
                    <a:pt x="1141391" y="1039679"/>
                    <a:pt x="1139501" y="945785"/>
                  </a:cubicBezTo>
                  <a:cubicBezTo>
                    <a:pt x="1138982" y="920074"/>
                    <a:pt x="1151743" y="907687"/>
                    <a:pt x="1177476" y="905757"/>
                  </a:cubicBezTo>
                  <a:cubicBezTo>
                    <a:pt x="1258150" y="899698"/>
                    <a:pt x="1338719" y="887787"/>
                    <a:pt x="1419401" y="887134"/>
                  </a:cubicBezTo>
                  <a:cubicBezTo>
                    <a:pt x="1733728" y="884592"/>
                    <a:pt x="2048087" y="884021"/>
                    <a:pt x="2362422" y="885545"/>
                  </a:cubicBezTo>
                  <a:cubicBezTo>
                    <a:pt x="2725468" y="887303"/>
                    <a:pt x="3088196" y="875991"/>
                    <a:pt x="3450845" y="861598"/>
                  </a:cubicBezTo>
                  <a:cubicBezTo>
                    <a:pt x="3774834" y="848739"/>
                    <a:pt x="4098536" y="850567"/>
                    <a:pt x="4422603" y="864447"/>
                  </a:cubicBezTo>
                  <a:cubicBezTo>
                    <a:pt x="4751154" y="878520"/>
                    <a:pt x="5080043" y="884972"/>
                    <a:pt x="5408855" y="892497"/>
                  </a:cubicBezTo>
                  <a:cubicBezTo>
                    <a:pt x="5838189" y="902324"/>
                    <a:pt x="6267472" y="894083"/>
                    <a:pt x="6696781" y="887537"/>
                  </a:cubicBezTo>
                  <a:cubicBezTo>
                    <a:pt x="6964043" y="883464"/>
                    <a:pt x="7231435" y="889842"/>
                    <a:pt x="7498775" y="892374"/>
                  </a:cubicBezTo>
                  <a:cubicBezTo>
                    <a:pt x="7728784" y="894552"/>
                    <a:pt x="7958819" y="897586"/>
                    <a:pt x="8188828" y="900852"/>
                  </a:cubicBezTo>
                  <a:cubicBezTo>
                    <a:pt x="8472305" y="904876"/>
                    <a:pt x="8755782" y="909294"/>
                    <a:pt x="9039233" y="914060"/>
                  </a:cubicBezTo>
                  <a:cubicBezTo>
                    <a:pt x="9121795" y="915449"/>
                    <a:pt x="9204356" y="917840"/>
                    <a:pt x="9286865" y="921309"/>
                  </a:cubicBezTo>
                  <a:cubicBezTo>
                    <a:pt x="9321720" y="922773"/>
                    <a:pt x="9330192" y="929972"/>
                    <a:pt x="9331522" y="959683"/>
                  </a:cubicBezTo>
                  <a:cubicBezTo>
                    <a:pt x="9336396" y="1068059"/>
                    <a:pt x="9339811" y="1176501"/>
                    <a:pt x="9343357" y="1284929"/>
                  </a:cubicBezTo>
                  <a:cubicBezTo>
                    <a:pt x="9343644" y="1294230"/>
                    <a:pt x="9340855" y="1303633"/>
                    <a:pt x="9338899" y="1317169"/>
                  </a:cubicBezTo>
                  <a:close/>
                  <a:moveTo>
                    <a:pt x="1201801" y="1239765"/>
                  </a:moveTo>
                  <a:cubicBezTo>
                    <a:pt x="1227555" y="1241231"/>
                    <a:pt x="1246520" y="1242927"/>
                    <a:pt x="1265512" y="1243291"/>
                  </a:cubicBezTo>
                  <a:cubicBezTo>
                    <a:pt x="1361066" y="1245125"/>
                    <a:pt x="1456625" y="1246935"/>
                    <a:pt x="1552187" y="1248157"/>
                  </a:cubicBezTo>
                  <a:cubicBezTo>
                    <a:pt x="1829155" y="1251699"/>
                    <a:pt x="2106289" y="1262503"/>
                    <a:pt x="2383059" y="1256557"/>
                  </a:cubicBezTo>
                  <a:cubicBezTo>
                    <a:pt x="2800887" y="1247579"/>
                    <a:pt x="3218568" y="1229354"/>
                    <a:pt x="3636589" y="1233800"/>
                  </a:cubicBezTo>
                  <a:cubicBezTo>
                    <a:pt x="4185737" y="1239640"/>
                    <a:pt x="4734860" y="1243237"/>
                    <a:pt x="5284009" y="1234618"/>
                  </a:cubicBezTo>
                  <a:cubicBezTo>
                    <a:pt x="5622545" y="1229307"/>
                    <a:pt x="5961080" y="1224535"/>
                    <a:pt x="6299641" y="1222785"/>
                  </a:cubicBezTo>
                  <a:cubicBezTo>
                    <a:pt x="6555589" y="1221459"/>
                    <a:pt x="6811641" y="1221509"/>
                    <a:pt x="7067485" y="1227830"/>
                  </a:cubicBezTo>
                  <a:cubicBezTo>
                    <a:pt x="7368611" y="1235269"/>
                    <a:pt x="7669555" y="1249938"/>
                    <a:pt x="7970576" y="1261852"/>
                  </a:cubicBezTo>
                  <a:cubicBezTo>
                    <a:pt x="8211743" y="1271398"/>
                    <a:pt x="8452857" y="1282108"/>
                    <a:pt x="8694050" y="1291107"/>
                  </a:cubicBezTo>
                  <a:cubicBezTo>
                    <a:pt x="8805679" y="1295272"/>
                    <a:pt x="8917411" y="1298702"/>
                    <a:pt x="9029092" y="1298515"/>
                  </a:cubicBezTo>
                  <a:cubicBezTo>
                    <a:pt x="9114860" y="1298371"/>
                    <a:pt x="9200602" y="1292136"/>
                    <a:pt x="9286343" y="1288357"/>
                  </a:cubicBezTo>
                  <a:cubicBezTo>
                    <a:pt x="9297162" y="1287880"/>
                    <a:pt x="9307929" y="1285877"/>
                    <a:pt x="9323362" y="1284023"/>
                  </a:cubicBezTo>
                  <a:cubicBezTo>
                    <a:pt x="9316844" y="1172182"/>
                    <a:pt x="9310457" y="1062965"/>
                    <a:pt x="9303914" y="950700"/>
                  </a:cubicBezTo>
                  <a:cubicBezTo>
                    <a:pt x="9266844" y="948785"/>
                    <a:pt x="9236369" y="945769"/>
                    <a:pt x="9205894" y="945905"/>
                  </a:cubicBezTo>
                  <a:cubicBezTo>
                    <a:pt x="9110350" y="946324"/>
                    <a:pt x="9014780" y="949655"/>
                    <a:pt x="8919263" y="948744"/>
                  </a:cubicBezTo>
                  <a:cubicBezTo>
                    <a:pt x="8676297" y="946428"/>
                    <a:pt x="8433384" y="942000"/>
                    <a:pt x="8190445" y="939200"/>
                  </a:cubicBezTo>
                  <a:cubicBezTo>
                    <a:pt x="7923209" y="936119"/>
                    <a:pt x="7655973" y="933389"/>
                    <a:pt x="7388737" y="931480"/>
                  </a:cubicBezTo>
                  <a:cubicBezTo>
                    <a:pt x="7161960" y="929860"/>
                    <a:pt x="6935158" y="928313"/>
                    <a:pt x="6708355" y="929076"/>
                  </a:cubicBezTo>
                  <a:cubicBezTo>
                    <a:pt x="6334183" y="930334"/>
                    <a:pt x="5959959" y="937916"/>
                    <a:pt x="5585839" y="934603"/>
                  </a:cubicBezTo>
                  <a:cubicBezTo>
                    <a:pt x="5198763" y="931175"/>
                    <a:pt x="4811634" y="921205"/>
                    <a:pt x="4424767" y="907929"/>
                  </a:cubicBezTo>
                  <a:cubicBezTo>
                    <a:pt x="4134850" y="897979"/>
                    <a:pt x="3845247" y="888665"/>
                    <a:pt x="3555200" y="901332"/>
                  </a:cubicBezTo>
                  <a:cubicBezTo>
                    <a:pt x="3343231" y="910591"/>
                    <a:pt x="3131132" y="919866"/>
                    <a:pt x="2919032" y="922927"/>
                  </a:cubicBezTo>
                  <a:cubicBezTo>
                    <a:pt x="2531899" y="928511"/>
                    <a:pt x="2144705" y="928930"/>
                    <a:pt x="1757550" y="932655"/>
                  </a:cubicBezTo>
                  <a:cubicBezTo>
                    <a:pt x="1593989" y="934231"/>
                    <a:pt x="1430449" y="938406"/>
                    <a:pt x="1266917" y="942219"/>
                  </a:cubicBezTo>
                  <a:cubicBezTo>
                    <a:pt x="1243394" y="942769"/>
                    <a:pt x="1219982" y="947949"/>
                    <a:pt x="1201801" y="950301"/>
                  </a:cubicBezTo>
                  <a:cubicBezTo>
                    <a:pt x="1201801" y="1049275"/>
                    <a:pt x="1201801" y="1142463"/>
                    <a:pt x="1201801" y="1239765"/>
                  </a:cubicBezTo>
                  <a:close/>
                  <a:moveTo>
                    <a:pt x="654485" y="876879"/>
                  </a:moveTo>
                  <a:cubicBezTo>
                    <a:pt x="637649" y="913336"/>
                    <a:pt x="622970" y="945123"/>
                    <a:pt x="609038" y="975290"/>
                  </a:cubicBezTo>
                  <a:cubicBezTo>
                    <a:pt x="574893" y="979843"/>
                    <a:pt x="544058" y="981768"/>
                    <a:pt x="514336" y="988561"/>
                  </a:cubicBezTo>
                  <a:cubicBezTo>
                    <a:pt x="486865" y="994840"/>
                    <a:pt x="452278" y="983951"/>
                    <a:pt x="430117" y="1019848"/>
                  </a:cubicBezTo>
                  <a:cubicBezTo>
                    <a:pt x="470941" y="1047858"/>
                    <a:pt x="510032" y="1074678"/>
                    <a:pt x="548959" y="1101386"/>
                  </a:cubicBezTo>
                  <a:cubicBezTo>
                    <a:pt x="526143" y="1162584"/>
                    <a:pt x="492029" y="1215620"/>
                    <a:pt x="482537" y="1287987"/>
                  </a:cubicBezTo>
                  <a:cubicBezTo>
                    <a:pt x="556668" y="1259568"/>
                    <a:pt x="600743" y="1204047"/>
                    <a:pt x="660843" y="1172476"/>
                  </a:cubicBezTo>
                  <a:cubicBezTo>
                    <a:pt x="689402" y="1190144"/>
                    <a:pt x="716159" y="1208181"/>
                    <a:pt x="744311" y="1223689"/>
                  </a:cubicBezTo>
                  <a:cubicBezTo>
                    <a:pt x="771262" y="1238533"/>
                    <a:pt x="796255" y="1261495"/>
                    <a:pt x="837118" y="1253014"/>
                  </a:cubicBezTo>
                  <a:cubicBezTo>
                    <a:pt x="814117" y="1198979"/>
                    <a:pt x="792383" y="1147917"/>
                    <a:pt x="770235" y="1095882"/>
                  </a:cubicBezTo>
                  <a:cubicBezTo>
                    <a:pt x="796737" y="1078225"/>
                    <a:pt x="818935" y="1064999"/>
                    <a:pt x="839321" y="1049400"/>
                  </a:cubicBezTo>
                  <a:cubicBezTo>
                    <a:pt x="858206" y="1034952"/>
                    <a:pt x="888065" y="1027112"/>
                    <a:pt x="880755" y="989105"/>
                  </a:cubicBezTo>
                  <a:cubicBezTo>
                    <a:pt x="827405" y="986162"/>
                    <a:pt x="774693" y="983252"/>
                    <a:pt x="724382" y="980479"/>
                  </a:cubicBezTo>
                  <a:cubicBezTo>
                    <a:pt x="698865" y="947025"/>
                    <a:pt x="697551" y="901032"/>
                    <a:pt x="654485" y="876879"/>
                  </a:cubicBezTo>
                  <a:close/>
                  <a:moveTo>
                    <a:pt x="9947903" y="1086805"/>
                  </a:moveTo>
                  <a:cubicBezTo>
                    <a:pt x="9942350" y="1173156"/>
                    <a:pt x="9917585" y="1235115"/>
                    <a:pt x="9846989" y="1269903"/>
                  </a:cubicBezTo>
                  <a:cubicBezTo>
                    <a:pt x="9780356" y="1302739"/>
                    <a:pt x="9716017" y="1299309"/>
                    <a:pt x="9654650" y="1255924"/>
                  </a:cubicBezTo>
                  <a:cubicBezTo>
                    <a:pt x="9616745" y="1229143"/>
                    <a:pt x="9597480" y="1190584"/>
                    <a:pt x="9586974" y="1147243"/>
                  </a:cubicBezTo>
                  <a:cubicBezTo>
                    <a:pt x="9574330" y="1095119"/>
                    <a:pt x="9580770" y="1044284"/>
                    <a:pt x="9603346" y="995872"/>
                  </a:cubicBezTo>
                  <a:cubicBezTo>
                    <a:pt x="9631735" y="935004"/>
                    <a:pt x="9689557" y="899675"/>
                    <a:pt x="9756529" y="907333"/>
                  </a:cubicBezTo>
                  <a:cubicBezTo>
                    <a:pt x="9829549" y="915680"/>
                    <a:pt x="9888257" y="952169"/>
                    <a:pt x="9925458" y="1015998"/>
                  </a:cubicBezTo>
                  <a:cubicBezTo>
                    <a:pt x="9939483" y="1040101"/>
                    <a:pt x="9942950" y="1070375"/>
                    <a:pt x="9947903" y="1086805"/>
                  </a:cubicBezTo>
                  <a:close/>
                  <a:moveTo>
                    <a:pt x="9886953" y="1102868"/>
                  </a:moveTo>
                  <a:cubicBezTo>
                    <a:pt x="9887657" y="1017100"/>
                    <a:pt x="9783980" y="946879"/>
                    <a:pt x="9703791" y="980015"/>
                  </a:cubicBezTo>
                  <a:cubicBezTo>
                    <a:pt x="9689922" y="985748"/>
                    <a:pt x="9675427" y="996799"/>
                    <a:pt x="9667711" y="1009369"/>
                  </a:cubicBezTo>
                  <a:cubicBezTo>
                    <a:pt x="9645030" y="1046285"/>
                    <a:pt x="9637184" y="1087089"/>
                    <a:pt x="9647324" y="1130219"/>
                  </a:cubicBezTo>
                  <a:cubicBezTo>
                    <a:pt x="9663148" y="1197619"/>
                    <a:pt x="9713280" y="1235514"/>
                    <a:pt x="9776289" y="1227781"/>
                  </a:cubicBezTo>
                  <a:cubicBezTo>
                    <a:pt x="9842896" y="1219605"/>
                    <a:pt x="9886406" y="1170505"/>
                    <a:pt x="9886953" y="1102868"/>
                  </a:cubicBezTo>
                  <a:close/>
                  <a:moveTo>
                    <a:pt x="10277888" y="1301679"/>
                  </a:moveTo>
                  <a:cubicBezTo>
                    <a:pt x="10183256" y="1301528"/>
                    <a:pt x="10108750" y="1219985"/>
                    <a:pt x="10108985" y="1119266"/>
                  </a:cubicBezTo>
                  <a:cubicBezTo>
                    <a:pt x="10109246" y="1007416"/>
                    <a:pt x="10213262" y="947079"/>
                    <a:pt x="10289045" y="943855"/>
                  </a:cubicBezTo>
                  <a:cubicBezTo>
                    <a:pt x="10390533" y="939536"/>
                    <a:pt x="10477030" y="1021824"/>
                    <a:pt x="10476822" y="1114552"/>
                  </a:cubicBezTo>
                  <a:cubicBezTo>
                    <a:pt x="10476614" y="1212783"/>
                    <a:pt x="10381930" y="1301843"/>
                    <a:pt x="10277888" y="1301679"/>
                  </a:cubicBezTo>
                  <a:close/>
                  <a:moveTo>
                    <a:pt x="10168005" y="1120972"/>
                  </a:moveTo>
                  <a:cubicBezTo>
                    <a:pt x="10171108" y="1161847"/>
                    <a:pt x="10184586" y="1204011"/>
                    <a:pt x="10229529" y="1228182"/>
                  </a:cubicBezTo>
                  <a:cubicBezTo>
                    <a:pt x="10277001" y="1253699"/>
                    <a:pt x="10321606" y="1240377"/>
                    <a:pt x="10361309" y="1211103"/>
                  </a:cubicBezTo>
                  <a:cubicBezTo>
                    <a:pt x="10398301" y="1183843"/>
                    <a:pt x="10420617" y="1147079"/>
                    <a:pt x="10413056" y="1098112"/>
                  </a:cubicBezTo>
                  <a:cubicBezTo>
                    <a:pt x="10405887" y="1051707"/>
                    <a:pt x="10373249" y="1029912"/>
                    <a:pt x="10332764" y="1016498"/>
                  </a:cubicBezTo>
                  <a:cubicBezTo>
                    <a:pt x="10319051" y="1011953"/>
                    <a:pt x="10304661" y="1008054"/>
                    <a:pt x="10290349" y="1007001"/>
                  </a:cubicBezTo>
                  <a:cubicBezTo>
                    <a:pt x="10230468" y="1002597"/>
                    <a:pt x="10172203" y="1054468"/>
                    <a:pt x="10168005" y="1120972"/>
                  </a:cubicBezTo>
                  <a:close/>
                </a:path>
              </a:pathLst>
            </a:custGeom>
            <a:solidFill>
              <a:schemeClr val="accent2"/>
            </a:solidFill>
            <a:ln w="26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D83323-F33E-4875-2E0D-948DE6C9CA41}"/>
                </a:ext>
              </a:extLst>
            </p:cNvPr>
            <p:cNvSpPr/>
            <p:nvPr/>
          </p:nvSpPr>
          <p:spPr>
            <a:xfrm>
              <a:off x="734115" y="10300"/>
              <a:ext cx="10732925" cy="6736298"/>
            </a:xfrm>
            <a:custGeom>
              <a:avLst/>
              <a:gdLst>
                <a:gd name="connsiteX0" fmla="*/ 5578103 w 10732925"/>
                <a:gd name="connsiteY0" fmla="*/ 6728268 h 6736298"/>
                <a:gd name="connsiteX1" fmla="*/ 4921940 w 10732925"/>
                <a:gd name="connsiteY1" fmla="*/ 6728424 h 6736298"/>
                <a:gd name="connsiteX2" fmla="*/ 3609640 w 10732925"/>
                <a:gd name="connsiteY2" fmla="*/ 6735170 h 6736298"/>
                <a:gd name="connsiteX3" fmla="*/ 2350880 w 10732925"/>
                <a:gd name="connsiteY3" fmla="*/ 6724934 h 6736298"/>
                <a:gd name="connsiteX4" fmla="*/ 1057970 w 10732925"/>
                <a:gd name="connsiteY4" fmla="*/ 6726601 h 6736298"/>
                <a:gd name="connsiteX5" fmla="*/ 417918 w 10732925"/>
                <a:gd name="connsiteY5" fmla="*/ 6687923 h 6736298"/>
                <a:gd name="connsiteX6" fmla="*/ 228374 w 10732925"/>
                <a:gd name="connsiteY6" fmla="*/ 6646900 h 6736298"/>
                <a:gd name="connsiteX7" fmla="*/ 21758 w 10732925"/>
                <a:gd name="connsiteY7" fmla="*/ 6389718 h 6736298"/>
                <a:gd name="connsiteX8" fmla="*/ 13858 w 10732925"/>
                <a:gd name="connsiteY8" fmla="*/ 6215025 h 6736298"/>
                <a:gd name="connsiteX9" fmla="*/ 28287 w 10732925"/>
                <a:gd name="connsiteY9" fmla="*/ 4659850 h 6736298"/>
                <a:gd name="connsiteX10" fmla="*/ 23199 w 10732925"/>
                <a:gd name="connsiteY10" fmla="*/ 3391342 h 6736298"/>
                <a:gd name="connsiteX11" fmla="*/ 1339 w 10732925"/>
                <a:gd name="connsiteY11" fmla="*/ 2288358 h 6736298"/>
                <a:gd name="connsiteX12" fmla="*/ 28480 w 10732925"/>
                <a:gd name="connsiteY12" fmla="*/ 1282979 h 6736298"/>
                <a:gd name="connsiteX13" fmla="*/ 39503 w 10732925"/>
                <a:gd name="connsiteY13" fmla="*/ 359936 h 6736298"/>
                <a:gd name="connsiteX14" fmla="*/ 39465 w 10732925"/>
                <a:gd name="connsiteY14" fmla="*/ 160722 h 6736298"/>
                <a:gd name="connsiteX15" fmla="*/ 78780 w 10732925"/>
                <a:gd name="connsiteY15" fmla="*/ 102023 h 6736298"/>
                <a:gd name="connsiteX16" fmla="*/ 314574 w 10732925"/>
                <a:gd name="connsiteY16" fmla="*/ 48857 h 6736298"/>
                <a:gd name="connsiteX17" fmla="*/ 833861 w 10732925"/>
                <a:gd name="connsiteY17" fmla="*/ 27633 h 6736298"/>
                <a:gd name="connsiteX18" fmla="*/ 1810480 w 10732925"/>
                <a:gd name="connsiteY18" fmla="*/ 4334 h 6736298"/>
                <a:gd name="connsiteX19" fmla="*/ 2417996 w 10732925"/>
                <a:gd name="connsiteY19" fmla="*/ 58 h 6736298"/>
                <a:gd name="connsiteX20" fmla="*/ 3773850 w 10732925"/>
                <a:gd name="connsiteY20" fmla="*/ 19879 h 6736298"/>
                <a:gd name="connsiteX21" fmla="*/ 4004250 w 10732925"/>
                <a:gd name="connsiteY21" fmla="*/ 52025 h 6736298"/>
                <a:gd name="connsiteX22" fmla="*/ 4107015 w 10732925"/>
                <a:gd name="connsiteY22" fmla="*/ 157324 h 6736298"/>
                <a:gd name="connsiteX23" fmla="*/ 4121848 w 10732925"/>
                <a:gd name="connsiteY23" fmla="*/ 262742 h 6736298"/>
                <a:gd name="connsiteX24" fmla="*/ 4123021 w 10732925"/>
                <a:gd name="connsiteY24" fmla="*/ 408495 h 6736298"/>
                <a:gd name="connsiteX25" fmla="*/ 4352301 w 10732925"/>
                <a:gd name="connsiteY25" fmla="*/ 640414 h 6736298"/>
                <a:gd name="connsiteX26" fmla="*/ 4872070 w 10732925"/>
                <a:gd name="connsiteY26" fmla="*/ 639153 h 6736298"/>
                <a:gd name="connsiteX27" fmla="*/ 5688350 w 10732925"/>
                <a:gd name="connsiteY27" fmla="*/ 619798 h 6736298"/>
                <a:gd name="connsiteX28" fmla="*/ 7238714 w 10732925"/>
                <a:gd name="connsiteY28" fmla="*/ 628547 h 6736298"/>
                <a:gd name="connsiteX29" fmla="*/ 7758718 w 10732925"/>
                <a:gd name="connsiteY29" fmla="*/ 623038 h 6736298"/>
                <a:gd name="connsiteX30" fmla="*/ 8764783 w 10732925"/>
                <a:gd name="connsiteY30" fmla="*/ 623320 h 6736298"/>
                <a:gd name="connsiteX31" fmla="*/ 9863210 w 10732925"/>
                <a:gd name="connsiteY31" fmla="*/ 633631 h 6736298"/>
                <a:gd name="connsiteX32" fmla="*/ 10613015 w 10732925"/>
                <a:gd name="connsiteY32" fmla="*/ 699190 h 6736298"/>
                <a:gd name="connsiteX33" fmla="*/ 10725789 w 10732925"/>
                <a:gd name="connsiteY33" fmla="*/ 826655 h 6736298"/>
                <a:gd name="connsiteX34" fmla="*/ 10730691 w 10732925"/>
                <a:gd name="connsiteY34" fmla="*/ 1103567 h 6736298"/>
                <a:gd name="connsiteX35" fmla="*/ 10732881 w 10732925"/>
                <a:gd name="connsiteY35" fmla="*/ 1395057 h 6736298"/>
                <a:gd name="connsiteX36" fmla="*/ 10731108 w 10732925"/>
                <a:gd name="connsiteY36" fmla="*/ 1676902 h 6736298"/>
                <a:gd name="connsiteX37" fmla="*/ 10697869 w 10732925"/>
                <a:gd name="connsiteY37" fmla="*/ 3217196 h 6736298"/>
                <a:gd name="connsiteX38" fmla="*/ 10681733 w 10732925"/>
                <a:gd name="connsiteY38" fmla="*/ 5034866 h 6736298"/>
                <a:gd name="connsiteX39" fmla="*/ 10671905 w 10732925"/>
                <a:gd name="connsiteY39" fmla="*/ 6142825 h 6736298"/>
                <a:gd name="connsiteX40" fmla="*/ 10667342 w 10732925"/>
                <a:gd name="connsiteY40" fmla="*/ 6351690 h 6736298"/>
                <a:gd name="connsiteX41" fmla="*/ 10638589 w 10732925"/>
                <a:gd name="connsiteY41" fmla="*/ 6592541 h 6736298"/>
                <a:gd name="connsiteX42" fmla="*/ 10504436 w 10732925"/>
                <a:gd name="connsiteY42" fmla="*/ 6717511 h 6736298"/>
                <a:gd name="connsiteX43" fmla="*/ 10267232 w 10732925"/>
                <a:gd name="connsiteY43" fmla="*/ 6735639 h 6736298"/>
                <a:gd name="connsiteX44" fmla="*/ 9290287 w 10732925"/>
                <a:gd name="connsiteY44" fmla="*/ 6735066 h 6736298"/>
                <a:gd name="connsiteX45" fmla="*/ 8265348 w 10732925"/>
                <a:gd name="connsiteY45" fmla="*/ 6704228 h 6736298"/>
                <a:gd name="connsiteX46" fmla="*/ 7497582 w 10732925"/>
                <a:gd name="connsiteY46" fmla="*/ 6693783 h 6736298"/>
                <a:gd name="connsiteX47" fmla="*/ 6924085 w 10732925"/>
                <a:gd name="connsiteY47" fmla="*/ 6693965 h 6736298"/>
                <a:gd name="connsiteX48" fmla="*/ 5577973 w 10732925"/>
                <a:gd name="connsiteY48" fmla="*/ 6718214 h 6736298"/>
                <a:gd name="connsiteX49" fmla="*/ 5578103 w 10732925"/>
                <a:gd name="connsiteY49" fmla="*/ 6728268 h 6736298"/>
                <a:gd name="connsiteX50" fmla="*/ 5467335 w 10732925"/>
                <a:gd name="connsiteY50" fmla="*/ 6558055 h 6736298"/>
                <a:gd name="connsiteX51" fmla="*/ 5467257 w 10732925"/>
                <a:gd name="connsiteY51" fmla="*/ 6550840 h 6736298"/>
                <a:gd name="connsiteX52" fmla="*/ 6215574 w 10732925"/>
                <a:gd name="connsiteY52" fmla="*/ 6536593 h 6736298"/>
                <a:gd name="connsiteX53" fmla="*/ 7119604 w 10732925"/>
                <a:gd name="connsiteY53" fmla="*/ 6540474 h 6736298"/>
                <a:gd name="connsiteX54" fmla="*/ 9311794 w 10732925"/>
                <a:gd name="connsiteY54" fmla="*/ 6556050 h 6736298"/>
                <a:gd name="connsiteX55" fmla="*/ 10065169 w 10732925"/>
                <a:gd name="connsiteY55" fmla="*/ 6559175 h 6736298"/>
                <a:gd name="connsiteX56" fmla="*/ 10335716 w 10732925"/>
                <a:gd name="connsiteY56" fmla="*/ 6533936 h 6736298"/>
                <a:gd name="connsiteX57" fmla="*/ 10456651 w 10732925"/>
                <a:gd name="connsiteY57" fmla="*/ 6428058 h 6736298"/>
                <a:gd name="connsiteX58" fmla="*/ 10472892 w 10732925"/>
                <a:gd name="connsiteY58" fmla="*/ 6357290 h 6736298"/>
                <a:gd name="connsiteX59" fmla="*/ 10491036 w 10732925"/>
                <a:gd name="connsiteY59" fmla="*/ 6105370 h 6736298"/>
                <a:gd name="connsiteX60" fmla="*/ 10495990 w 10732925"/>
                <a:gd name="connsiteY60" fmla="*/ 5031219 h 6736298"/>
                <a:gd name="connsiteX61" fmla="*/ 10485223 w 10732925"/>
                <a:gd name="connsiteY61" fmla="*/ 3514827 h 6736298"/>
                <a:gd name="connsiteX62" fmla="*/ 10509259 w 10732925"/>
                <a:gd name="connsiteY62" fmla="*/ 2538249 h 6736298"/>
                <a:gd name="connsiteX63" fmla="*/ 10524510 w 10732925"/>
                <a:gd name="connsiteY63" fmla="*/ 1877453 h 6736298"/>
                <a:gd name="connsiteX64" fmla="*/ 10515229 w 10732925"/>
                <a:gd name="connsiteY64" fmla="*/ 1547423 h 6736298"/>
                <a:gd name="connsiteX65" fmla="*/ 10433345 w 10732925"/>
                <a:gd name="connsiteY65" fmla="*/ 1467091 h 6736298"/>
                <a:gd name="connsiteX66" fmla="*/ 10297446 w 10732925"/>
                <a:gd name="connsiteY66" fmla="*/ 1460121 h 6736298"/>
                <a:gd name="connsiteX67" fmla="*/ 9379470 w 10732925"/>
                <a:gd name="connsiteY67" fmla="*/ 1431222 h 6736298"/>
                <a:gd name="connsiteX68" fmla="*/ 7916933 w 10732925"/>
                <a:gd name="connsiteY68" fmla="*/ 1393004 h 6736298"/>
                <a:gd name="connsiteX69" fmla="*/ 7012825 w 10732925"/>
                <a:gd name="connsiteY69" fmla="*/ 1390303 h 6736298"/>
                <a:gd name="connsiteX70" fmla="*/ 5963354 w 10732925"/>
                <a:gd name="connsiteY70" fmla="*/ 1361871 h 6736298"/>
                <a:gd name="connsiteX71" fmla="*/ 3961105 w 10732925"/>
                <a:gd name="connsiteY71" fmla="*/ 1373324 h 6736298"/>
                <a:gd name="connsiteX72" fmla="*/ 2484055 w 10732925"/>
                <a:gd name="connsiteY72" fmla="*/ 1415863 h 6736298"/>
                <a:gd name="connsiteX73" fmla="*/ 1745401 w 10732925"/>
                <a:gd name="connsiteY73" fmla="*/ 1411237 h 6736298"/>
                <a:gd name="connsiteX74" fmla="*/ 501332 w 10732925"/>
                <a:gd name="connsiteY74" fmla="*/ 1431053 h 6736298"/>
                <a:gd name="connsiteX75" fmla="*/ 351126 w 10732925"/>
                <a:gd name="connsiteY75" fmla="*/ 1441893 h 6736298"/>
                <a:gd name="connsiteX76" fmla="*/ 225003 w 10732925"/>
                <a:gd name="connsiteY76" fmla="*/ 1561394 h 6736298"/>
                <a:gd name="connsiteX77" fmla="*/ 208556 w 10732925"/>
                <a:gd name="connsiteY77" fmla="*/ 1696207 h 6736298"/>
                <a:gd name="connsiteX78" fmla="*/ 202891 w 10732925"/>
                <a:gd name="connsiteY78" fmla="*/ 2065502 h 6736298"/>
                <a:gd name="connsiteX79" fmla="*/ 201950 w 10732925"/>
                <a:gd name="connsiteY79" fmla="*/ 3280515 h 6736298"/>
                <a:gd name="connsiteX80" fmla="*/ 193494 w 10732925"/>
                <a:gd name="connsiteY80" fmla="*/ 3917113 h 6736298"/>
                <a:gd name="connsiteX81" fmla="*/ 199505 w 10732925"/>
                <a:gd name="connsiteY81" fmla="*/ 4806517 h 6736298"/>
                <a:gd name="connsiteX82" fmla="*/ 223225 w 10732925"/>
                <a:gd name="connsiteY82" fmla="*/ 5573946 h 6736298"/>
                <a:gd name="connsiteX83" fmla="*/ 234789 w 10732925"/>
                <a:gd name="connsiteY83" fmla="*/ 6166735 h 6736298"/>
                <a:gd name="connsiteX84" fmla="*/ 256982 w 10732925"/>
                <a:gd name="connsiteY84" fmla="*/ 6330046 h 6736298"/>
                <a:gd name="connsiteX85" fmla="*/ 355813 w 10732925"/>
                <a:gd name="connsiteY85" fmla="*/ 6447879 h 6736298"/>
                <a:gd name="connsiteX86" fmla="*/ 471368 w 10732925"/>
                <a:gd name="connsiteY86" fmla="*/ 6483797 h 6736298"/>
                <a:gd name="connsiteX87" fmla="*/ 799236 w 10732925"/>
                <a:gd name="connsiteY87" fmla="*/ 6522476 h 6736298"/>
                <a:gd name="connsiteX88" fmla="*/ 1565789 w 10732925"/>
                <a:gd name="connsiteY88" fmla="*/ 6568682 h 6736298"/>
                <a:gd name="connsiteX89" fmla="*/ 2153056 w 10732925"/>
                <a:gd name="connsiteY89" fmla="*/ 6598974 h 6736298"/>
                <a:gd name="connsiteX90" fmla="*/ 3222042 w 10732925"/>
                <a:gd name="connsiteY90" fmla="*/ 6584180 h 6736298"/>
                <a:gd name="connsiteX91" fmla="*/ 4781974 w 10732925"/>
                <a:gd name="connsiteY91" fmla="*/ 6558055 h 6736298"/>
                <a:gd name="connsiteX92" fmla="*/ 5467335 w 10732925"/>
                <a:gd name="connsiteY92" fmla="*/ 6558055 h 6736298"/>
                <a:gd name="connsiteX93" fmla="*/ 9274593 w 10732925"/>
                <a:gd name="connsiteY93" fmla="*/ 1259506 h 6736298"/>
                <a:gd name="connsiteX94" fmla="*/ 9279051 w 10732925"/>
                <a:gd name="connsiteY94" fmla="*/ 1227266 h 6736298"/>
                <a:gd name="connsiteX95" fmla="*/ 9267215 w 10732925"/>
                <a:gd name="connsiteY95" fmla="*/ 902021 h 6736298"/>
                <a:gd name="connsiteX96" fmla="*/ 9222558 w 10732925"/>
                <a:gd name="connsiteY96" fmla="*/ 863644 h 6736298"/>
                <a:gd name="connsiteX97" fmla="*/ 8974927 w 10732925"/>
                <a:gd name="connsiteY97" fmla="*/ 856398 h 6736298"/>
                <a:gd name="connsiteX98" fmla="*/ 8124522 w 10732925"/>
                <a:gd name="connsiteY98" fmla="*/ 843190 h 6736298"/>
                <a:gd name="connsiteX99" fmla="*/ 7434469 w 10732925"/>
                <a:gd name="connsiteY99" fmla="*/ 834712 h 6736298"/>
                <a:gd name="connsiteX100" fmla="*/ 6632474 w 10732925"/>
                <a:gd name="connsiteY100" fmla="*/ 829875 h 6736298"/>
                <a:gd name="connsiteX101" fmla="*/ 5344549 w 10732925"/>
                <a:gd name="connsiteY101" fmla="*/ 834834 h 6736298"/>
                <a:gd name="connsiteX102" fmla="*/ 4358297 w 10732925"/>
                <a:gd name="connsiteY102" fmla="*/ 806785 h 6736298"/>
                <a:gd name="connsiteX103" fmla="*/ 3386539 w 10732925"/>
                <a:gd name="connsiteY103" fmla="*/ 803935 h 6736298"/>
                <a:gd name="connsiteX104" fmla="*/ 2298116 w 10732925"/>
                <a:gd name="connsiteY104" fmla="*/ 827882 h 6736298"/>
                <a:gd name="connsiteX105" fmla="*/ 1355095 w 10732925"/>
                <a:gd name="connsiteY105" fmla="*/ 829471 h 6736298"/>
                <a:gd name="connsiteX106" fmla="*/ 1113169 w 10732925"/>
                <a:gd name="connsiteY106" fmla="*/ 848092 h 6736298"/>
                <a:gd name="connsiteX107" fmla="*/ 1075194 w 10732925"/>
                <a:gd name="connsiteY107" fmla="*/ 888122 h 6736298"/>
                <a:gd name="connsiteX108" fmla="*/ 1080919 w 10732925"/>
                <a:gd name="connsiteY108" fmla="*/ 1169800 h 6736298"/>
                <a:gd name="connsiteX109" fmla="*/ 1117838 w 10732925"/>
                <a:gd name="connsiteY109" fmla="*/ 1213787 h 6736298"/>
                <a:gd name="connsiteX110" fmla="*/ 1199659 w 10732925"/>
                <a:gd name="connsiteY110" fmla="*/ 1223346 h 6736298"/>
                <a:gd name="connsiteX111" fmla="*/ 1515533 w 10732925"/>
                <a:gd name="connsiteY111" fmla="*/ 1229918 h 6736298"/>
                <a:gd name="connsiteX112" fmla="*/ 2385477 w 10732925"/>
                <a:gd name="connsiteY112" fmla="*/ 1234231 h 6736298"/>
                <a:gd name="connsiteX113" fmla="*/ 4242028 w 10732925"/>
                <a:gd name="connsiteY113" fmla="*/ 1215251 h 6736298"/>
                <a:gd name="connsiteX114" fmla="*/ 5160708 w 10732925"/>
                <a:gd name="connsiteY114" fmla="*/ 1211519 h 6736298"/>
                <a:gd name="connsiteX115" fmla="*/ 6351448 w 10732925"/>
                <a:gd name="connsiteY115" fmla="*/ 1197094 h 6736298"/>
                <a:gd name="connsiteX116" fmla="*/ 7877020 w 10732925"/>
                <a:gd name="connsiteY116" fmla="*/ 1231673 h 6736298"/>
                <a:gd name="connsiteX117" fmla="*/ 8513058 w 10732925"/>
                <a:gd name="connsiteY117" fmla="*/ 1259246 h 6736298"/>
                <a:gd name="connsiteX118" fmla="*/ 9226886 w 10732925"/>
                <a:gd name="connsiteY118" fmla="*/ 1264718 h 6736298"/>
                <a:gd name="connsiteX119" fmla="*/ 9274593 w 10732925"/>
                <a:gd name="connsiteY119" fmla="*/ 1259506 h 6736298"/>
                <a:gd name="connsiteX120" fmla="*/ 660075 w 10732925"/>
                <a:gd name="connsiteY120" fmla="*/ 922816 h 6736298"/>
                <a:gd name="connsiteX121" fmla="*/ 590178 w 10732925"/>
                <a:gd name="connsiteY121" fmla="*/ 819217 h 6736298"/>
                <a:gd name="connsiteX122" fmla="*/ 544732 w 10732925"/>
                <a:gd name="connsiteY122" fmla="*/ 917627 h 6736298"/>
                <a:gd name="connsiteX123" fmla="*/ 450030 w 10732925"/>
                <a:gd name="connsiteY123" fmla="*/ 930898 h 6736298"/>
                <a:gd name="connsiteX124" fmla="*/ 365811 w 10732925"/>
                <a:gd name="connsiteY124" fmla="*/ 962185 h 6736298"/>
                <a:gd name="connsiteX125" fmla="*/ 484653 w 10732925"/>
                <a:gd name="connsiteY125" fmla="*/ 1043723 h 6736298"/>
                <a:gd name="connsiteX126" fmla="*/ 418231 w 10732925"/>
                <a:gd name="connsiteY126" fmla="*/ 1230324 h 6736298"/>
                <a:gd name="connsiteX127" fmla="*/ 596537 w 10732925"/>
                <a:gd name="connsiteY127" fmla="*/ 1114814 h 6736298"/>
                <a:gd name="connsiteX128" fmla="*/ 680005 w 10732925"/>
                <a:gd name="connsiteY128" fmla="*/ 1166026 h 6736298"/>
                <a:gd name="connsiteX129" fmla="*/ 772812 w 10732925"/>
                <a:gd name="connsiteY129" fmla="*/ 1195352 h 6736298"/>
                <a:gd name="connsiteX130" fmla="*/ 705928 w 10732925"/>
                <a:gd name="connsiteY130" fmla="*/ 1038219 h 6736298"/>
                <a:gd name="connsiteX131" fmla="*/ 775015 w 10732925"/>
                <a:gd name="connsiteY131" fmla="*/ 991737 h 6736298"/>
                <a:gd name="connsiteX132" fmla="*/ 816449 w 10732925"/>
                <a:gd name="connsiteY132" fmla="*/ 931442 h 6736298"/>
                <a:gd name="connsiteX133" fmla="*/ 660075 w 10732925"/>
                <a:gd name="connsiteY133" fmla="*/ 922816 h 6736298"/>
                <a:gd name="connsiteX134" fmla="*/ 9883597 w 10732925"/>
                <a:gd name="connsiteY134" fmla="*/ 1029142 h 6736298"/>
                <a:gd name="connsiteX135" fmla="*/ 9861151 w 10732925"/>
                <a:gd name="connsiteY135" fmla="*/ 958335 h 6736298"/>
                <a:gd name="connsiteX136" fmla="*/ 9692222 w 10732925"/>
                <a:gd name="connsiteY136" fmla="*/ 849670 h 6736298"/>
                <a:gd name="connsiteX137" fmla="*/ 9539039 w 10732925"/>
                <a:gd name="connsiteY137" fmla="*/ 938209 h 6736298"/>
                <a:gd name="connsiteX138" fmla="*/ 9522668 w 10732925"/>
                <a:gd name="connsiteY138" fmla="*/ 1089580 h 6736298"/>
                <a:gd name="connsiteX139" fmla="*/ 9590344 w 10732925"/>
                <a:gd name="connsiteY139" fmla="*/ 1198259 h 6736298"/>
                <a:gd name="connsiteX140" fmla="*/ 9782683 w 10732925"/>
                <a:gd name="connsiteY140" fmla="*/ 1212240 h 6736298"/>
                <a:gd name="connsiteX141" fmla="*/ 9883597 w 10732925"/>
                <a:gd name="connsiteY141" fmla="*/ 1029142 h 6736298"/>
                <a:gd name="connsiteX142" fmla="*/ 10213581 w 10732925"/>
                <a:gd name="connsiteY142" fmla="*/ 1244017 h 6736298"/>
                <a:gd name="connsiteX143" fmla="*/ 10412516 w 10732925"/>
                <a:gd name="connsiteY143" fmla="*/ 1056889 h 6736298"/>
                <a:gd name="connsiteX144" fmla="*/ 10224739 w 10732925"/>
                <a:gd name="connsiteY144" fmla="*/ 886192 h 6736298"/>
                <a:gd name="connsiteX145" fmla="*/ 10044679 w 10732925"/>
                <a:gd name="connsiteY145" fmla="*/ 1061604 h 6736298"/>
                <a:gd name="connsiteX146" fmla="*/ 10213581 w 10732925"/>
                <a:gd name="connsiteY146" fmla="*/ 1244017 h 6736298"/>
                <a:gd name="connsiteX147" fmla="*/ 10392208 w 10732925"/>
                <a:gd name="connsiteY147" fmla="*/ 1516274 h 6736298"/>
                <a:gd name="connsiteX148" fmla="*/ 9891678 w 10732925"/>
                <a:gd name="connsiteY148" fmla="*/ 1507731 h 6736298"/>
                <a:gd name="connsiteX149" fmla="*/ 9284786 w 10732925"/>
                <a:gd name="connsiteY149" fmla="*/ 1479872 h 6736298"/>
                <a:gd name="connsiteX150" fmla="*/ 7977517 w 10732925"/>
                <a:gd name="connsiteY150" fmla="*/ 1449757 h 6736298"/>
                <a:gd name="connsiteX151" fmla="*/ 7092805 w 10732925"/>
                <a:gd name="connsiteY151" fmla="*/ 1447108 h 6736298"/>
                <a:gd name="connsiteX152" fmla="*/ 6436746 w 10732925"/>
                <a:gd name="connsiteY152" fmla="*/ 1435785 h 6736298"/>
                <a:gd name="connsiteX153" fmla="*/ 4969151 w 10732925"/>
                <a:gd name="connsiteY153" fmla="*/ 1408135 h 6736298"/>
                <a:gd name="connsiteX154" fmla="*/ 3535707 w 10732925"/>
                <a:gd name="connsiteY154" fmla="*/ 1445206 h 6736298"/>
                <a:gd name="connsiteX155" fmla="*/ 2763092 w 10732925"/>
                <a:gd name="connsiteY155" fmla="*/ 1466273 h 6736298"/>
                <a:gd name="connsiteX156" fmla="*/ 2199444 w 10732925"/>
                <a:gd name="connsiteY156" fmla="*/ 1477210 h 6736298"/>
                <a:gd name="connsiteX157" fmla="*/ 1732862 w 10732925"/>
                <a:gd name="connsiteY157" fmla="*/ 1472141 h 6736298"/>
                <a:gd name="connsiteX158" fmla="*/ 459449 w 10732925"/>
                <a:gd name="connsiteY158" fmla="*/ 1485821 h 6736298"/>
                <a:gd name="connsiteX159" fmla="*/ 343279 w 10732925"/>
                <a:gd name="connsiteY159" fmla="*/ 1494455 h 6736298"/>
                <a:gd name="connsiteX160" fmla="*/ 294407 w 10732925"/>
                <a:gd name="connsiteY160" fmla="*/ 1539575 h 6736298"/>
                <a:gd name="connsiteX161" fmla="*/ 275916 w 10732925"/>
                <a:gd name="connsiteY161" fmla="*/ 1664311 h 6736298"/>
                <a:gd name="connsiteX162" fmla="*/ 272373 w 10732925"/>
                <a:gd name="connsiteY162" fmla="*/ 2208617 h 6736298"/>
                <a:gd name="connsiteX163" fmla="*/ 272227 w 10732925"/>
                <a:gd name="connsiteY163" fmla="*/ 2864763 h 6736298"/>
                <a:gd name="connsiteX164" fmla="*/ 256187 w 10732925"/>
                <a:gd name="connsiteY164" fmla="*/ 4099151 h 6736298"/>
                <a:gd name="connsiteX165" fmla="*/ 258742 w 10732925"/>
                <a:gd name="connsiteY165" fmla="*/ 4779560 h 6736298"/>
                <a:gd name="connsiteX166" fmla="*/ 282024 w 10732925"/>
                <a:gd name="connsiteY166" fmla="*/ 5833889 h 6736298"/>
                <a:gd name="connsiteX167" fmla="*/ 293302 w 10732925"/>
                <a:gd name="connsiteY167" fmla="*/ 6212707 h 6736298"/>
                <a:gd name="connsiteX168" fmla="*/ 484243 w 10732925"/>
                <a:gd name="connsiteY168" fmla="*/ 6430194 h 6736298"/>
                <a:gd name="connsiteX169" fmla="*/ 768536 w 10732925"/>
                <a:gd name="connsiteY169" fmla="*/ 6464861 h 6736298"/>
                <a:gd name="connsiteX170" fmla="*/ 1704939 w 10732925"/>
                <a:gd name="connsiteY170" fmla="*/ 6521200 h 6736298"/>
                <a:gd name="connsiteX171" fmla="*/ 2710485 w 10732925"/>
                <a:gd name="connsiteY171" fmla="*/ 6545735 h 6736298"/>
                <a:gd name="connsiteX172" fmla="*/ 3303065 w 10732925"/>
                <a:gd name="connsiteY172" fmla="*/ 6523831 h 6736298"/>
                <a:gd name="connsiteX173" fmla="*/ 4780566 w 10732925"/>
                <a:gd name="connsiteY173" fmla="*/ 6501613 h 6736298"/>
                <a:gd name="connsiteX174" fmla="*/ 5495073 w 10732925"/>
                <a:gd name="connsiteY174" fmla="*/ 6496742 h 6736298"/>
                <a:gd name="connsiteX175" fmla="*/ 5801099 w 10732925"/>
                <a:gd name="connsiteY175" fmla="*/ 6485386 h 6736298"/>
                <a:gd name="connsiteX176" fmla="*/ 7118301 w 10732925"/>
                <a:gd name="connsiteY176" fmla="*/ 6482911 h 6736298"/>
                <a:gd name="connsiteX177" fmla="*/ 8547365 w 10732925"/>
                <a:gd name="connsiteY177" fmla="*/ 6493486 h 6736298"/>
                <a:gd name="connsiteX178" fmla="*/ 9903540 w 10732925"/>
                <a:gd name="connsiteY178" fmla="*/ 6508515 h 6736298"/>
                <a:gd name="connsiteX179" fmla="*/ 10282118 w 10732925"/>
                <a:gd name="connsiteY179" fmla="*/ 6495206 h 6736298"/>
                <a:gd name="connsiteX180" fmla="*/ 10424690 w 10732925"/>
                <a:gd name="connsiteY180" fmla="*/ 6352810 h 6736298"/>
                <a:gd name="connsiteX181" fmla="*/ 10426098 w 10732925"/>
                <a:gd name="connsiteY181" fmla="*/ 6338303 h 6736298"/>
                <a:gd name="connsiteX182" fmla="*/ 10441400 w 10732925"/>
                <a:gd name="connsiteY182" fmla="*/ 6052105 h 6736298"/>
                <a:gd name="connsiteX183" fmla="*/ 10440358 w 10732925"/>
                <a:gd name="connsiteY183" fmla="*/ 5473720 h 6736298"/>
                <a:gd name="connsiteX184" fmla="*/ 10436265 w 10732925"/>
                <a:gd name="connsiteY184" fmla="*/ 4491904 h 6736298"/>
                <a:gd name="connsiteX185" fmla="*/ 10441426 w 10732925"/>
                <a:gd name="connsiteY185" fmla="*/ 2815249 h 6736298"/>
                <a:gd name="connsiteX186" fmla="*/ 10468773 w 10732925"/>
                <a:gd name="connsiteY186" fmla="*/ 1819240 h 6736298"/>
                <a:gd name="connsiteX187" fmla="*/ 10457798 w 10732925"/>
                <a:gd name="connsiteY187" fmla="*/ 1557148 h 6736298"/>
                <a:gd name="connsiteX188" fmla="*/ 10450186 w 10732925"/>
                <a:gd name="connsiteY188" fmla="*/ 1521004 h 6736298"/>
                <a:gd name="connsiteX189" fmla="*/ 10392208 w 10732925"/>
                <a:gd name="connsiteY189" fmla="*/ 1516274 h 6736298"/>
                <a:gd name="connsiteX190" fmla="*/ 1201205 w 10732925"/>
                <a:gd name="connsiteY190" fmla="*/ 1185629 h 6736298"/>
                <a:gd name="connsiteX191" fmla="*/ 1487881 w 10732925"/>
                <a:gd name="connsiteY191" fmla="*/ 1190494 h 6736298"/>
                <a:gd name="connsiteX192" fmla="*/ 2318753 w 10732925"/>
                <a:gd name="connsiteY192" fmla="*/ 1198894 h 6736298"/>
                <a:gd name="connsiteX193" fmla="*/ 3572282 w 10732925"/>
                <a:gd name="connsiteY193" fmla="*/ 1176137 h 6736298"/>
                <a:gd name="connsiteX194" fmla="*/ 5219703 w 10732925"/>
                <a:gd name="connsiteY194" fmla="*/ 1176955 h 6736298"/>
                <a:gd name="connsiteX195" fmla="*/ 6235335 w 10732925"/>
                <a:gd name="connsiteY195" fmla="*/ 1165122 h 6736298"/>
                <a:gd name="connsiteX196" fmla="*/ 7003179 w 10732925"/>
                <a:gd name="connsiteY196" fmla="*/ 1170168 h 6736298"/>
                <a:gd name="connsiteX197" fmla="*/ 7906270 w 10732925"/>
                <a:gd name="connsiteY197" fmla="*/ 1204189 h 6736298"/>
                <a:gd name="connsiteX198" fmla="*/ 8629744 w 10732925"/>
                <a:gd name="connsiteY198" fmla="*/ 1233445 h 6736298"/>
                <a:gd name="connsiteX199" fmla="*/ 8964786 w 10732925"/>
                <a:gd name="connsiteY199" fmla="*/ 1240852 h 6736298"/>
                <a:gd name="connsiteX200" fmla="*/ 9222037 w 10732925"/>
                <a:gd name="connsiteY200" fmla="*/ 1230694 h 6736298"/>
                <a:gd name="connsiteX201" fmla="*/ 9259055 w 10732925"/>
                <a:gd name="connsiteY201" fmla="*/ 1226360 h 6736298"/>
                <a:gd name="connsiteX202" fmla="*/ 9239608 w 10732925"/>
                <a:gd name="connsiteY202" fmla="*/ 893037 h 6736298"/>
                <a:gd name="connsiteX203" fmla="*/ 9141588 w 10732925"/>
                <a:gd name="connsiteY203" fmla="*/ 888242 h 6736298"/>
                <a:gd name="connsiteX204" fmla="*/ 8854956 w 10732925"/>
                <a:gd name="connsiteY204" fmla="*/ 891081 h 6736298"/>
                <a:gd name="connsiteX205" fmla="*/ 8126138 w 10732925"/>
                <a:gd name="connsiteY205" fmla="*/ 881538 h 6736298"/>
                <a:gd name="connsiteX206" fmla="*/ 7324430 w 10732925"/>
                <a:gd name="connsiteY206" fmla="*/ 873818 h 6736298"/>
                <a:gd name="connsiteX207" fmla="*/ 6644049 w 10732925"/>
                <a:gd name="connsiteY207" fmla="*/ 871413 h 6736298"/>
                <a:gd name="connsiteX208" fmla="*/ 5521533 w 10732925"/>
                <a:gd name="connsiteY208" fmla="*/ 876943 h 6736298"/>
                <a:gd name="connsiteX209" fmla="*/ 4360460 w 10732925"/>
                <a:gd name="connsiteY209" fmla="*/ 850266 h 6736298"/>
                <a:gd name="connsiteX210" fmla="*/ 3490894 w 10732925"/>
                <a:gd name="connsiteY210" fmla="*/ 843669 h 6736298"/>
                <a:gd name="connsiteX211" fmla="*/ 2854726 w 10732925"/>
                <a:gd name="connsiteY211" fmla="*/ 865264 h 6736298"/>
                <a:gd name="connsiteX212" fmla="*/ 1693244 w 10732925"/>
                <a:gd name="connsiteY212" fmla="*/ 874992 h 6736298"/>
                <a:gd name="connsiteX213" fmla="*/ 1202610 w 10732925"/>
                <a:gd name="connsiteY213" fmla="*/ 884556 h 6736298"/>
                <a:gd name="connsiteX214" fmla="*/ 1137495 w 10732925"/>
                <a:gd name="connsiteY214" fmla="*/ 892641 h 6736298"/>
                <a:gd name="connsiteX215" fmla="*/ 1137495 w 10732925"/>
                <a:gd name="connsiteY215" fmla="*/ 1182102 h 6736298"/>
                <a:gd name="connsiteX216" fmla="*/ 1201205 w 10732925"/>
                <a:gd name="connsiteY216" fmla="*/ 1185629 h 6736298"/>
                <a:gd name="connsiteX217" fmla="*/ 9639484 w 10732925"/>
                <a:gd name="connsiteY217" fmla="*/ 922352 h 6736298"/>
                <a:gd name="connsiteX218" fmla="*/ 9603404 w 10732925"/>
                <a:gd name="connsiteY218" fmla="*/ 951707 h 6736298"/>
                <a:gd name="connsiteX219" fmla="*/ 9583018 w 10732925"/>
                <a:gd name="connsiteY219" fmla="*/ 1072556 h 6736298"/>
                <a:gd name="connsiteX220" fmla="*/ 9711983 w 10732925"/>
                <a:gd name="connsiteY220" fmla="*/ 1170118 h 6736298"/>
                <a:gd name="connsiteX221" fmla="*/ 9822647 w 10732925"/>
                <a:gd name="connsiteY221" fmla="*/ 1045205 h 6736298"/>
                <a:gd name="connsiteX222" fmla="*/ 9639484 w 10732925"/>
                <a:gd name="connsiteY222" fmla="*/ 922352 h 6736298"/>
                <a:gd name="connsiteX223" fmla="*/ 10165223 w 10732925"/>
                <a:gd name="connsiteY223" fmla="*/ 1170519 h 6736298"/>
                <a:gd name="connsiteX224" fmla="*/ 10297003 w 10732925"/>
                <a:gd name="connsiteY224" fmla="*/ 1153441 h 6736298"/>
                <a:gd name="connsiteX225" fmla="*/ 10348750 w 10732925"/>
                <a:gd name="connsiteY225" fmla="*/ 1040449 h 6736298"/>
                <a:gd name="connsiteX226" fmla="*/ 10268457 w 10732925"/>
                <a:gd name="connsiteY226" fmla="*/ 958835 h 6736298"/>
                <a:gd name="connsiteX227" fmla="*/ 10226043 w 10732925"/>
                <a:gd name="connsiteY227" fmla="*/ 949339 h 6736298"/>
                <a:gd name="connsiteX228" fmla="*/ 10103699 w 10732925"/>
                <a:gd name="connsiteY228" fmla="*/ 1063310 h 6736298"/>
                <a:gd name="connsiteX229" fmla="*/ 10165223 w 10732925"/>
                <a:gd name="connsiteY229" fmla="*/ 1170519 h 673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0732925" h="6736298">
                  <a:moveTo>
                    <a:pt x="5578103" y="6728268"/>
                  </a:moveTo>
                  <a:cubicBezTo>
                    <a:pt x="5359382" y="6728268"/>
                    <a:pt x="5140661" y="6727461"/>
                    <a:pt x="4921940" y="6728424"/>
                  </a:cubicBezTo>
                  <a:cubicBezTo>
                    <a:pt x="4484498" y="6730404"/>
                    <a:pt x="4047056" y="6735769"/>
                    <a:pt x="3609640" y="6735170"/>
                  </a:cubicBezTo>
                  <a:cubicBezTo>
                    <a:pt x="3190055" y="6734597"/>
                    <a:pt x="2770470" y="6726419"/>
                    <a:pt x="2350880" y="6724934"/>
                  </a:cubicBezTo>
                  <a:cubicBezTo>
                    <a:pt x="1919916" y="6723423"/>
                    <a:pt x="1488942" y="6726237"/>
                    <a:pt x="1057970" y="6726601"/>
                  </a:cubicBezTo>
                  <a:cubicBezTo>
                    <a:pt x="843869" y="6726810"/>
                    <a:pt x="630567" y="6710713"/>
                    <a:pt x="417918" y="6687923"/>
                  </a:cubicBezTo>
                  <a:cubicBezTo>
                    <a:pt x="353978" y="6681098"/>
                    <a:pt x="290744" y="6663804"/>
                    <a:pt x="228374" y="6646900"/>
                  </a:cubicBezTo>
                  <a:cubicBezTo>
                    <a:pt x="98071" y="6611607"/>
                    <a:pt x="32526" y="6521486"/>
                    <a:pt x="21758" y="6389718"/>
                  </a:cubicBezTo>
                  <a:cubicBezTo>
                    <a:pt x="17012" y="6331661"/>
                    <a:pt x="13357" y="6273238"/>
                    <a:pt x="13858" y="6215025"/>
                  </a:cubicBezTo>
                  <a:cubicBezTo>
                    <a:pt x="18313" y="5696625"/>
                    <a:pt x="26077" y="5178251"/>
                    <a:pt x="28287" y="4659850"/>
                  </a:cubicBezTo>
                  <a:cubicBezTo>
                    <a:pt x="30089" y="4237014"/>
                    <a:pt x="28025" y="3814152"/>
                    <a:pt x="23199" y="3391342"/>
                  </a:cubicBezTo>
                  <a:cubicBezTo>
                    <a:pt x="19003" y="3023646"/>
                    <a:pt x="6883" y="2656054"/>
                    <a:pt x="1339" y="2288358"/>
                  </a:cubicBezTo>
                  <a:cubicBezTo>
                    <a:pt x="-3718" y="1952936"/>
                    <a:pt x="5665" y="1617750"/>
                    <a:pt x="28480" y="1282979"/>
                  </a:cubicBezTo>
                  <a:cubicBezTo>
                    <a:pt x="49433" y="975526"/>
                    <a:pt x="46184" y="667755"/>
                    <a:pt x="39503" y="359936"/>
                  </a:cubicBezTo>
                  <a:cubicBezTo>
                    <a:pt x="38062" y="293562"/>
                    <a:pt x="41258" y="227079"/>
                    <a:pt x="39465" y="160722"/>
                  </a:cubicBezTo>
                  <a:cubicBezTo>
                    <a:pt x="38622" y="129524"/>
                    <a:pt x="52386" y="114323"/>
                    <a:pt x="78780" y="102023"/>
                  </a:cubicBezTo>
                  <a:cubicBezTo>
                    <a:pt x="153727" y="67096"/>
                    <a:pt x="233932" y="57841"/>
                    <a:pt x="314574" y="48857"/>
                  </a:cubicBezTo>
                  <a:cubicBezTo>
                    <a:pt x="487213" y="29625"/>
                    <a:pt x="660500" y="30491"/>
                    <a:pt x="833861" y="27633"/>
                  </a:cubicBezTo>
                  <a:cubicBezTo>
                    <a:pt x="1159440" y="22266"/>
                    <a:pt x="1484912" y="10722"/>
                    <a:pt x="1810480" y="4334"/>
                  </a:cubicBezTo>
                  <a:cubicBezTo>
                    <a:pt x="2012937" y="360"/>
                    <a:pt x="2215490" y="-212"/>
                    <a:pt x="2417996" y="58"/>
                  </a:cubicBezTo>
                  <a:cubicBezTo>
                    <a:pt x="2870029" y="660"/>
                    <a:pt x="3322122" y="-1134"/>
                    <a:pt x="3773850" y="19879"/>
                  </a:cubicBezTo>
                  <a:cubicBezTo>
                    <a:pt x="3851562" y="23494"/>
                    <a:pt x="3928753" y="30136"/>
                    <a:pt x="4004250" y="52025"/>
                  </a:cubicBezTo>
                  <a:cubicBezTo>
                    <a:pt x="4059777" y="68119"/>
                    <a:pt x="4094450" y="102302"/>
                    <a:pt x="4107015" y="157324"/>
                  </a:cubicBezTo>
                  <a:cubicBezTo>
                    <a:pt x="4114862" y="191832"/>
                    <a:pt x="4119893" y="227407"/>
                    <a:pt x="4121848" y="262742"/>
                  </a:cubicBezTo>
                  <a:cubicBezTo>
                    <a:pt x="4124534" y="311214"/>
                    <a:pt x="4125550" y="360038"/>
                    <a:pt x="4123021" y="408495"/>
                  </a:cubicBezTo>
                  <a:cubicBezTo>
                    <a:pt x="4114732" y="568617"/>
                    <a:pt x="4235041" y="638713"/>
                    <a:pt x="4352301" y="640414"/>
                  </a:cubicBezTo>
                  <a:cubicBezTo>
                    <a:pt x="4525531" y="642930"/>
                    <a:pt x="4698657" y="645568"/>
                    <a:pt x="4872070" y="639153"/>
                  </a:cubicBezTo>
                  <a:cubicBezTo>
                    <a:pt x="5144024" y="629094"/>
                    <a:pt x="5416265" y="626956"/>
                    <a:pt x="5688350" y="619798"/>
                  </a:cubicBezTo>
                  <a:cubicBezTo>
                    <a:pt x="6205251" y="606199"/>
                    <a:pt x="6721917" y="628245"/>
                    <a:pt x="7238714" y="628547"/>
                  </a:cubicBezTo>
                  <a:cubicBezTo>
                    <a:pt x="7412049" y="628649"/>
                    <a:pt x="7585384" y="623491"/>
                    <a:pt x="7758718" y="623038"/>
                  </a:cubicBezTo>
                  <a:cubicBezTo>
                    <a:pt x="8094073" y="622163"/>
                    <a:pt x="8429427" y="621715"/>
                    <a:pt x="8764783" y="623320"/>
                  </a:cubicBezTo>
                  <a:cubicBezTo>
                    <a:pt x="9130925" y="625072"/>
                    <a:pt x="9497146" y="626179"/>
                    <a:pt x="9863210" y="633631"/>
                  </a:cubicBezTo>
                  <a:cubicBezTo>
                    <a:pt x="10114257" y="638742"/>
                    <a:pt x="10364627" y="659917"/>
                    <a:pt x="10613015" y="699190"/>
                  </a:cubicBezTo>
                  <a:cubicBezTo>
                    <a:pt x="10713356" y="715060"/>
                    <a:pt x="10721697" y="724056"/>
                    <a:pt x="10725789" y="826655"/>
                  </a:cubicBezTo>
                  <a:cubicBezTo>
                    <a:pt x="10729492" y="918878"/>
                    <a:pt x="10729597" y="1011254"/>
                    <a:pt x="10730691" y="1103567"/>
                  </a:cubicBezTo>
                  <a:cubicBezTo>
                    <a:pt x="10731838" y="1200728"/>
                    <a:pt x="10732777" y="1297894"/>
                    <a:pt x="10732881" y="1395057"/>
                  </a:cubicBezTo>
                  <a:cubicBezTo>
                    <a:pt x="10732985" y="1489006"/>
                    <a:pt x="10733115" y="1582984"/>
                    <a:pt x="10731108" y="1676902"/>
                  </a:cubicBezTo>
                  <a:cubicBezTo>
                    <a:pt x="10720107" y="2190335"/>
                    <a:pt x="10705143" y="2703719"/>
                    <a:pt x="10697869" y="3217196"/>
                  </a:cubicBezTo>
                  <a:cubicBezTo>
                    <a:pt x="10689319" y="3823034"/>
                    <a:pt x="10688954" y="4429002"/>
                    <a:pt x="10681733" y="5034866"/>
                  </a:cubicBezTo>
                  <a:cubicBezTo>
                    <a:pt x="10677327" y="5404177"/>
                    <a:pt x="10662832" y="5773383"/>
                    <a:pt x="10671905" y="6142825"/>
                  </a:cubicBezTo>
                  <a:cubicBezTo>
                    <a:pt x="10673600" y="6212394"/>
                    <a:pt x="10672661" y="6282355"/>
                    <a:pt x="10667342" y="6351690"/>
                  </a:cubicBezTo>
                  <a:cubicBezTo>
                    <a:pt x="10661138" y="6432251"/>
                    <a:pt x="10650554" y="6512578"/>
                    <a:pt x="10638589" y="6592541"/>
                  </a:cubicBezTo>
                  <a:cubicBezTo>
                    <a:pt x="10627275" y="6668127"/>
                    <a:pt x="10579463" y="6709853"/>
                    <a:pt x="10504436" y="6717511"/>
                  </a:cubicBezTo>
                  <a:cubicBezTo>
                    <a:pt x="10425551" y="6725585"/>
                    <a:pt x="10346326" y="6735275"/>
                    <a:pt x="10267232" y="6735639"/>
                  </a:cubicBezTo>
                  <a:cubicBezTo>
                    <a:pt x="9941575" y="6737228"/>
                    <a:pt x="9615944" y="6735509"/>
                    <a:pt x="9290287" y="6735066"/>
                  </a:cubicBezTo>
                  <a:cubicBezTo>
                    <a:pt x="8948336" y="6734597"/>
                    <a:pt x="8606933" y="6717459"/>
                    <a:pt x="8265348" y="6704228"/>
                  </a:cubicBezTo>
                  <a:cubicBezTo>
                    <a:pt x="8009661" y="6694330"/>
                    <a:pt x="7753531" y="6695763"/>
                    <a:pt x="7497582" y="6693783"/>
                  </a:cubicBezTo>
                  <a:cubicBezTo>
                    <a:pt x="7306417" y="6692324"/>
                    <a:pt x="7115199" y="6691074"/>
                    <a:pt x="6924085" y="6693965"/>
                  </a:cubicBezTo>
                  <a:cubicBezTo>
                    <a:pt x="6475355" y="6700711"/>
                    <a:pt x="6026677" y="6709958"/>
                    <a:pt x="5577973" y="6718214"/>
                  </a:cubicBezTo>
                  <a:cubicBezTo>
                    <a:pt x="5578025" y="6721548"/>
                    <a:pt x="5578051" y="6724908"/>
                    <a:pt x="5578103" y="6728268"/>
                  </a:cubicBezTo>
                  <a:close/>
                  <a:moveTo>
                    <a:pt x="5467335" y="6558055"/>
                  </a:moveTo>
                  <a:cubicBezTo>
                    <a:pt x="5467308" y="6555659"/>
                    <a:pt x="5467282" y="6553263"/>
                    <a:pt x="5467257" y="6550840"/>
                  </a:cubicBezTo>
                  <a:cubicBezTo>
                    <a:pt x="5716687" y="6545840"/>
                    <a:pt x="5966118" y="6537948"/>
                    <a:pt x="6215574" y="6536593"/>
                  </a:cubicBezTo>
                  <a:cubicBezTo>
                    <a:pt x="6516909" y="6534952"/>
                    <a:pt x="6818270" y="6538416"/>
                    <a:pt x="7119604" y="6540474"/>
                  </a:cubicBezTo>
                  <a:cubicBezTo>
                    <a:pt x="7850325" y="6545423"/>
                    <a:pt x="8581073" y="6550945"/>
                    <a:pt x="9311794" y="6556050"/>
                  </a:cubicBezTo>
                  <a:cubicBezTo>
                    <a:pt x="9562919" y="6557821"/>
                    <a:pt x="9814070" y="6561363"/>
                    <a:pt x="10065169" y="6559175"/>
                  </a:cubicBezTo>
                  <a:cubicBezTo>
                    <a:pt x="10155447" y="6558368"/>
                    <a:pt x="10245777" y="6544694"/>
                    <a:pt x="10335716" y="6533936"/>
                  </a:cubicBezTo>
                  <a:cubicBezTo>
                    <a:pt x="10398490" y="6526409"/>
                    <a:pt x="10436943" y="6486193"/>
                    <a:pt x="10456651" y="6428058"/>
                  </a:cubicBezTo>
                  <a:cubicBezTo>
                    <a:pt x="10464368" y="6405216"/>
                    <a:pt x="10470754" y="6381201"/>
                    <a:pt x="10472892" y="6357290"/>
                  </a:cubicBezTo>
                  <a:cubicBezTo>
                    <a:pt x="10480348" y="6273421"/>
                    <a:pt x="10490228" y="6189395"/>
                    <a:pt x="10491036" y="6105370"/>
                  </a:cubicBezTo>
                  <a:cubicBezTo>
                    <a:pt x="10494478" y="5747337"/>
                    <a:pt x="10497397" y="5389252"/>
                    <a:pt x="10495990" y="5031219"/>
                  </a:cubicBezTo>
                  <a:cubicBezTo>
                    <a:pt x="10494009" y="4525738"/>
                    <a:pt x="10483998" y="4020283"/>
                    <a:pt x="10485223" y="3514827"/>
                  </a:cubicBezTo>
                  <a:cubicBezTo>
                    <a:pt x="10486005" y="3189274"/>
                    <a:pt x="10500969" y="2863773"/>
                    <a:pt x="10509259" y="2538249"/>
                  </a:cubicBezTo>
                  <a:cubicBezTo>
                    <a:pt x="10514864" y="2317993"/>
                    <a:pt x="10521824" y="2097748"/>
                    <a:pt x="10524510" y="1877453"/>
                  </a:cubicBezTo>
                  <a:cubicBezTo>
                    <a:pt x="10525865" y="1767483"/>
                    <a:pt x="10520547" y="1657341"/>
                    <a:pt x="10515229" y="1547423"/>
                  </a:cubicBezTo>
                  <a:cubicBezTo>
                    <a:pt x="10512361" y="1488415"/>
                    <a:pt x="10493722" y="1472196"/>
                    <a:pt x="10433345" y="1467091"/>
                  </a:cubicBezTo>
                  <a:cubicBezTo>
                    <a:pt x="10388167" y="1463272"/>
                    <a:pt x="10342755" y="1460165"/>
                    <a:pt x="10297446" y="1460121"/>
                  </a:cubicBezTo>
                  <a:cubicBezTo>
                    <a:pt x="9991132" y="1459826"/>
                    <a:pt x="9685444" y="1443967"/>
                    <a:pt x="9379470" y="1431222"/>
                  </a:cubicBezTo>
                  <a:cubicBezTo>
                    <a:pt x="8892261" y="1410930"/>
                    <a:pt x="8404532" y="1401798"/>
                    <a:pt x="7916933" y="1393004"/>
                  </a:cubicBezTo>
                  <a:cubicBezTo>
                    <a:pt x="7615624" y="1387571"/>
                    <a:pt x="7314133" y="1395112"/>
                    <a:pt x="7012825" y="1390303"/>
                  </a:cubicBezTo>
                  <a:cubicBezTo>
                    <a:pt x="6662923" y="1384722"/>
                    <a:pt x="6313074" y="1374368"/>
                    <a:pt x="5963354" y="1361871"/>
                  </a:cubicBezTo>
                  <a:cubicBezTo>
                    <a:pt x="5295721" y="1338010"/>
                    <a:pt x="4628426" y="1354146"/>
                    <a:pt x="3961105" y="1373324"/>
                  </a:cubicBezTo>
                  <a:cubicBezTo>
                    <a:pt x="3468735" y="1387472"/>
                    <a:pt x="2976470" y="1405491"/>
                    <a:pt x="2484055" y="1415863"/>
                  </a:cubicBezTo>
                  <a:cubicBezTo>
                    <a:pt x="2237982" y="1421046"/>
                    <a:pt x="1991630" y="1411458"/>
                    <a:pt x="1745401" y="1411237"/>
                  </a:cubicBezTo>
                  <a:cubicBezTo>
                    <a:pt x="1330618" y="1410859"/>
                    <a:pt x="915807" y="1411286"/>
                    <a:pt x="501332" y="1431053"/>
                  </a:cubicBezTo>
                  <a:cubicBezTo>
                    <a:pt x="451190" y="1433444"/>
                    <a:pt x="400803" y="1435301"/>
                    <a:pt x="351126" y="1441893"/>
                  </a:cubicBezTo>
                  <a:cubicBezTo>
                    <a:pt x="273995" y="1452124"/>
                    <a:pt x="239250" y="1485391"/>
                    <a:pt x="225003" y="1561394"/>
                  </a:cubicBezTo>
                  <a:cubicBezTo>
                    <a:pt x="216674" y="1605832"/>
                    <a:pt x="209966" y="1651116"/>
                    <a:pt x="208556" y="1696207"/>
                  </a:cubicBezTo>
                  <a:cubicBezTo>
                    <a:pt x="204708" y="1819258"/>
                    <a:pt x="200008" y="1942504"/>
                    <a:pt x="202891" y="2065502"/>
                  </a:cubicBezTo>
                  <a:cubicBezTo>
                    <a:pt x="212380" y="2470549"/>
                    <a:pt x="208459" y="2875520"/>
                    <a:pt x="201950" y="3280515"/>
                  </a:cubicBezTo>
                  <a:cubicBezTo>
                    <a:pt x="198537" y="3492714"/>
                    <a:pt x="193663" y="3704913"/>
                    <a:pt x="193494" y="3917113"/>
                  </a:cubicBezTo>
                  <a:cubicBezTo>
                    <a:pt x="193258" y="4213599"/>
                    <a:pt x="194241" y="4510110"/>
                    <a:pt x="199505" y="4806517"/>
                  </a:cubicBezTo>
                  <a:cubicBezTo>
                    <a:pt x="204048" y="5062397"/>
                    <a:pt x="216423" y="5318093"/>
                    <a:pt x="223225" y="5573946"/>
                  </a:cubicBezTo>
                  <a:cubicBezTo>
                    <a:pt x="228475" y="5771508"/>
                    <a:pt x="229072" y="5969200"/>
                    <a:pt x="234789" y="6166735"/>
                  </a:cubicBezTo>
                  <a:cubicBezTo>
                    <a:pt x="236369" y="6221380"/>
                    <a:pt x="246494" y="6276156"/>
                    <a:pt x="256982" y="6330046"/>
                  </a:cubicBezTo>
                  <a:cubicBezTo>
                    <a:pt x="267908" y="6386176"/>
                    <a:pt x="302366" y="6426886"/>
                    <a:pt x="355813" y="6447879"/>
                  </a:cubicBezTo>
                  <a:cubicBezTo>
                    <a:pt x="393332" y="6462622"/>
                    <a:pt x="431902" y="6478067"/>
                    <a:pt x="471368" y="6483797"/>
                  </a:cubicBezTo>
                  <a:cubicBezTo>
                    <a:pt x="580254" y="6499634"/>
                    <a:pt x="689557" y="6514793"/>
                    <a:pt x="799236" y="6522476"/>
                  </a:cubicBezTo>
                  <a:cubicBezTo>
                    <a:pt x="1054581" y="6540344"/>
                    <a:pt x="1310219" y="6554148"/>
                    <a:pt x="1565789" y="6568682"/>
                  </a:cubicBezTo>
                  <a:cubicBezTo>
                    <a:pt x="1761496" y="6579830"/>
                    <a:pt x="1957169" y="6593921"/>
                    <a:pt x="2153056" y="6598974"/>
                  </a:cubicBezTo>
                  <a:cubicBezTo>
                    <a:pt x="2509467" y="6608194"/>
                    <a:pt x="2865701" y="6601683"/>
                    <a:pt x="3222042" y="6584180"/>
                  </a:cubicBezTo>
                  <a:cubicBezTo>
                    <a:pt x="3741602" y="6558654"/>
                    <a:pt x="4261840" y="6558160"/>
                    <a:pt x="4781974" y="6558055"/>
                  </a:cubicBezTo>
                  <a:cubicBezTo>
                    <a:pt x="5010445" y="6558003"/>
                    <a:pt x="5238890" y="6558055"/>
                    <a:pt x="5467335" y="6558055"/>
                  </a:cubicBezTo>
                  <a:close/>
                  <a:moveTo>
                    <a:pt x="9274593" y="1259506"/>
                  </a:moveTo>
                  <a:cubicBezTo>
                    <a:pt x="9276548" y="1245970"/>
                    <a:pt x="9279337" y="1236567"/>
                    <a:pt x="9279051" y="1227266"/>
                  </a:cubicBezTo>
                  <a:cubicBezTo>
                    <a:pt x="9275505" y="1118835"/>
                    <a:pt x="9272090" y="1010397"/>
                    <a:pt x="9267215" y="902021"/>
                  </a:cubicBezTo>
                  <a:cubicBezTo>
                    <a:pt x="9265886" y="872310"/>
                    <a:pt x="9257413" y="865110"/>
                    <a:pt x="9222558" y="863644"/>
                  </a:cubicBezTo>
                  <a:cubicBezTo>
                    <a:pt x="9140049" y="860174"/>
                    <a:pt x="9057488" y="857783"/>
                    <a:pt x="8974927" y="856398"/>
                  </a:cubicBezTo>
                  <a:cubicBezTo>
                    <a:pt x="8691476" y="851631"/>
                    <a:pt x="8407998" y="847214"/>
                    <a:pt x="8124522" y="843190"/>
                  </a:cubicBezTo>
                  <a:cubicBezTo>
                    <a:pt x="7894513" y="839923"/>
                    <a:pt x="7664478" y="836889"/>
                    <a:pt x="7434469" y="834712"/>
                  </a:cubicBezTo>
                  <a:cubicBezTo>
                    <a:pt x="7167128" y="832180"/>
                    <a:pt x="6899736" y="825801"/>
                    <a:pt x="6632474" y="829875"/>
                  </a:cubicBezTo>
                  <a:cubicBezTo>
                    <a:pt x="6203165" y="836420"/>
                    <a:pt x="5773883" y="844661"/>
                    <a:pt x="5344549" y="834834"/>
                  </a:cubicBezTo>
                  <a:cubicBezTo>
                    <a:pt x="5015737" y="827309"/>
                    <a:pt x="4686847" y="820858"/>
                    <a:pt x="4358297" y="806785"/>
                  </a:cubicBezTo>
                  <a:cubicBezTo>
                    <a:pt x="4034230" y="792905"/>
                    <a:pt x="3710528" y="791076"/>
                    <a:pt x="3386539" y="803935"/>
                  </a:cubicBezTo>
                  <a:cubicBezTo>
                    <a:pt x="3023889" y="818328"/>
                    <a:pt x="2661162" y="829640"/>
                    <a:pt x="2298116" y="827882"/>
                  </a:cubicBezTo>
                  <a:cubicBezTo>
                    <a:pt x="1983781" y="826359"/>
                    <a:pt x="1669422" y="826929"/>
                    <a:pt x="1355095" y="829471"/>
                  </a:cubicBezTo>
                  <a:cubicBezTo>
                    <a:pt x="1274413" y="830122"/>
                    <a:pt x="1193843" y="842036"/>
                    <a:pt x="1113169" y="848092"/>
                  </a:cubicBezTo>
                  <a:cubicBezTo>
                    <a:pt x="1087436" y="850024"/>
                    <a:pt x="1074676" y="862412"/>
                    <a:pt x="1075194" y="888122"/>
                  </a:cubicBezTo>
                  <a:cubicBezTo>
                    <a:pt x="1077084" y="982017"/>
                    <a:pt x="1079219" y="1075903"/>
                    <a:pt x="1080919" y="1169800"/>
                  </a:cubicBezTo>
                  <a:cubicBezTo>
                    <a:pt x="1081373" y="1194893"/>
                    <a:pt x="1094587" y="1209659"/>
                    <a:pt x="1117838" y="1213787"/>
                  </a:cubicBezTo>
                  <a:cubicBezTo>
                    <a:pt x="1144844" y="1218582"/>
                    <a:pt x="1172297" y="1222560"/>
                    <a:pt x="1199659" y="1223346"/>
                  </a:cubicBezTo>
                  <a:cubicBezTo>
                    <a:pt x="1304927" y="1226370"/>
                    <a:pt x="1410226" y="1228983"/>
                    <a:pt x="1515533" y="1229918"/>
                  </a:cubicBezTo>
                  <a:cubicBezTo>
                    <a:pt x="1805530" y="1232494"/>
                    <a:pt x="2095837" y="1243532"/>
                    <a:pt x="2385477" y="1234231"/>
                  </a:cubicBezTo>
                  <a:cubicBezTo>
                    <a:pt x="3004285" y="1214360"/>
                    <a:pt x="3623013" y="1210018"/>
                    <a:pt x="4242028" y="1215251"/>
                  </a:cubicBezTo>
                  <a:cubicBezTo>
                    <a:pt x="4548237" y="1217840"/>
                    <a:pt x="4854499" y="1214329"/>
                    <a:pt x="5160708" y="1211519"/>
                  </a:cubicBezTo>
                  <a:cubicBezTo>
                    <a:pt x="5557639" y="1207877"/>
                    <a:pt x="5954569" y="1203293"/>
                    <a:pt x="6351448" y="1197094"/>
                  </a:cubicBezTo>
                  <a:cubicBezTo>
                    <a:pt x="6860450" y="1189145"/>
                    <a:pt x="7368644" y="1213553"/>
                    <a:pt x="7877020" y="1231673"/>
                  </a:cubicBezTo>
                  <a:cubicBezTo>
                    <a:pt x="8089094" y="1239235"/>
                    <a:pt x="8301506" y="1243748"/>
                    <a:pt x="8513058" y="1259246"/>
                  </a:cubicBezTo>
                  <a:cubicBezTo>
                    <a:pt x="8751201" y="1276695"/>
                    <a:pt x="8988822" y="1278820"/>
                    <a:pt x="9226886" y="1264718"/>
                  </a:cubicBezTo>
                  <a:cubicBezTo>
                    <a:pt x="9242554" y="1263791"/>
                    <a:pt x="9258143" y="1261340"/>
                    <a:pt x="9274593" y="1259506"/>
                  </a:cubicBezTo>
                  <a:close/>
                  <a:moveTo>
                    <a:pt x="660075" y="922816"/>
                  </a:moveTo>
                  <a:cubicBezTo>
                    <a:pt x="634559" y="889362"/>
                    <a:pt x="633245" y="843369"/>
                    <a:pt x="590178" y="819217"/>
                  </a:cubicBezTo>
                  <a:cubicBezTo>
                    <a:pt x="573343" y="855674"/>
                    <a:pt x="558663" y="887461"/>
                    <a:pt x="544732" y="917627"/>
                  </a:cubicBezTo>
                  <a:cubicBezTo>
                    <a:pt x="510586" y="922180"/>
                    <a:pt x="479752" y="924105"/>
                    <a:pt x="450030" y="930898"/>
                  </a:cubicBezTo>
                  <a:cubicBezTo>
                    <a:pt x="422558" y="937178"/>
                    <a:pt x="387972" y="926288"/>
                    <a:pt x="365811" y="962185"/>
                  </a:cubicBezTo>
                  <a:cubicBezTo>
                    <a:pt x="406635" y="990195"/>
                    <a:pt x="445726" y="1017015"/>
                    <a:pt x="484653" y="1043723"/>
                  </a:cubicBezTo>
                  <a:cubicBezTo>
                    <a:pt x="461837" y="1104921"/>
                    <a:pt x="427723" y="1157957"/>
                    <a:pt x="418231" y="1230324"/>
                  </a:cubicBezTo>
                  <a:cubicBezTo>
                    <a:pt x="492361" y="1201905"/>
                    <a:pt x="536437" y="1146385"/>
                    <a:pt x="596537" y="1114814"/>
                  </a:cubicBezTo>
                  <a:cubicBezTo>
                    <a:pt x="625096" y="1132481"/>
                    <a:pt x="651853" y="1150518"/>
                    <a:pt x="680005" y="1166026"/>
                  </a:cubicBezTo>
                  <a:cubicBezTo>
                    <a:pt x="706956" y="1180870"/>
                    <a:pt x="731948" y="1203832"/>
                    <a:pt x="772812" y="1195352"/>
                  </a:cubicBezTo>
                  <a:cubicBezTo>
                    <a:pt x="749811" y="1141316"/>
                    <a:pt x="728077" y="1090255"/>
                    <a:pt x="705928" y="1038219"/>
                  </a:cubicBezTo>
                  <a:cubicBezTo>
                    <a:pt x="732431" y="1020563"/>
                    <a:pt x="754628" y="1007336"/>
                    <a:pt x="775015" y="991737"/>
                  </a:cubicBezTo>
                  <a:cubicBezTo>
                    <a:pt x="793899" y="977289"/>
                    <a:pt x="823759" y="969449"/>
                    <a:pt x="816449" y="931442"/>
                  </a:cubicBezTo>
                  <a:cubicBezTo>
                    <a:pt x="763098" y="928499"/>
                    <a:pt x="710386" y="925590"/>
                    <a:pt x="660075" y="922816"/>
                  </a:cubicBezTo>
                  <a:close/>
                  <a:moveTo>
                    <a:pt x="9883597" y="1029142"/>
                  </a:moveTo>
                  <a:cubicBezTo>
                    <a:pt x="9878644" y="1012710"/>
                    <a:pt x="9875176" y="982439"/>
                    <a:pt x="9861151" y="958335"/>
                  </a:cubicBezTo>
                  <a:cubicBezTo>
                    <a:pt x="9823950" y="894506"/>
                    <a:pt x="9765242" y="858018"/>
                    <a:pt x="9692222" y="849670"/>
                  </a:cubicBezTo>
                  <a:cubicBezTo>
                    <a:pt x="9625251" y="842012"/>
                    <a:pt x="9567429" y="877342"/>
                    <a:pt x="9539039" y="938209"/>
                  </a:cubicBezTo>
                  <a:cubicBezTo>
                    <a:pt x="9516464" y="986622"/>
                    <a:pt x="9510024" y="1037456"/>
                    <a:pt x="9522668" y="1089580"/>
                  </a:cubicBezTo>
                  <a:cubicBezTo>
                    <a:pt x="9533174" y="1132921"/>
                    <a:pt x="9552439" y="1171480"/>
                    <a:pt x="9590344" y="1198259"/>
                  </a:cubicBezTo>
                  <a:cubicBezTo>
                    <a:pt x="9651711" y="1241647"/>
                    <a:pt x="9716049" y="1245077"/>
                    <a:pt x="9782683" y="1212240"/>
                  </a:cubicBezTo>
                  <a:cubicBezTo>
                    <a:pt x="9853278" y="1177453"/>
                    <a:pt x="9878044" y="1115494"/>
                    <a:pt x="9883597" y="1029142"/>
                  </a:cubicBezTo>
                  <a:close/>
                  <a:moveTo>
                    <a:pt x="10213581" y="1244017"/>
                  </a:moveTo>
                  <a:cubicBezTo>
                    <a:pt x="10317624" y="1244181"/>
                    <a:pt x="10412307" y="1155121"/>
                    <a:pt x="10412516" y="1056889"/>
                  </a:cubicBezTo>
                  <a:cubicBezTo>
                    <a:pt x="10412724" y="964162"/>
                    <a:pt x="10326227" y="881874"/>
                    <a:pt x="10224739" y="886192"/>
                  </a:cubicBezTo>
                  <a:cubicBezTo>
                    <a:pt x="10148956" y="889417"/>
                    <a:pt x="10044940" y="949753"/>
                    <a:pt x="10044679" y="1061604"/>
                  </a:cubicBezTo>
                  <a:cubicBezTo>
                    <a:pt x="10044444" y="1162322"/>
                    <a:pt x="10118950" y="1243866"/>
                    <a:pt x="10213581" y="1244017"/>
                  </a:cubicBezTo>
                  <a:close/>
                  <a:moveTo>
                    <a:pt x="10392208" y="1516274"/>
                  </a:moveTo>
                  <a:cubicBezTo>
                    <a:pt x="10225365" y="1513401"/>
                    <a:pt x="10058417" y="1513489"/>
                    <a:pt x="9891678" y="1507731"/>
                  </a:cubicBezTo>
                  <a:cubicBezTo>
                    <a:pt x="9689302" y="1500740"/>
                    <a:pt x="9487187" y="1485591"/>
                    <a:pt x="9284786" y="1479872"/>
                  </a:cubicBezTo>
                  <a:cubicBezTo>
                    <a:pt x="8849091" y="1467562"/>
                    <a:pt x="8413317" y="1456714"/>
                    <a:pt x="7977517" y="1449757"/>
                  </a:cubicBezTo>
                  <a:cubicBezTo>
                    <a:pt x="7682674" y="1445050"/>
                    <a:pt x="7387701" y="1449262"/>
                    <a:pt x="7092805" y="1447108"/>
                  </a:cubicBezTo>
                  <a:cubicBezTo>
                    <a:pt x="6874110" y="1445511"/>
                    <a:pt x="6655311" y="1443016"/>
                    <a:pt x="6436746" y="1435785"/>
                  </a:cubicBezTo>
                  <a:cubicBezTo>
                    <a:pt x="5947634" y="1419606"/>
                    <a:pt x="5458628" y="1397935"/>
                    <a:pt x="4969151" y="1408135"/>
                  </a:cubicBezTo>
                  <a:cubicBezTo>
                    <a:pt x="4491276" y="1418090"/>
                    <a:pt x="4013504" y="1432517"/>
                    <a:pt x="3535707" y="1445206"/>
                  </a:cubicBezTo>
                  <a:cubicBezTo>
                    <a:pt x="3278169" y="1452044"/>
                    <a:pt x="3020657" y="1459865"/>
                    <a:pt x="2763092" y="1466273"/>
                  </a:cubicBezTo>
                  <a:cubicBezTo>
                    <a:pt x="2575238" y="1470945"/>
                    <a:pt x="2387343" y="1476004"/>
                    <a:pt x="2199444" y="1477210"/>
                  </a:cubicBezTo>
                  <a:cubicBezTo>
                    <a:pt x="2043936" y="1478207"/>
                    <a:pt x="1888391" y="1472178"/>
                    <a:pt x="1732862" y="1472141"/>
                  </a:cubicBezTo>
                  <a:cubicBezTo>
                    <a:pt x="1308347" y="1472037"/>
                    <a:pt x="883789" y="1469695"/>
                    <a:pt x="459449" y="1485821"/>
                  </a:cubicBezTo>
                  <a:cubicBezTo>
                    <a:pt x="420673" y="1487295"/>
                    <a:pt x="381987" y="1491348"/>
                    <a:pt x="343279" y="1494455"/>
                  </a:cubicBezTo>
                  <a:cubicBezTo>
                    <a:pt x="315341" y="1496695"/>
                    <a:pt x="298748" y="1511593"/>
                    <a:pt x="294407" y="1539575"/>
                  </a:cubicBezTo>
                  <a:cubicBezTo>
                    <a:pt x="287960" y="1581150"/>
                    <a:pt x="276589" y="1622645"/>
                    <a:pt x="275916" y="1664311"/>
                  </a:cubicBezTo>
                  <a:cubicBezTo>
                    <a:pt x="272994" y="1845718"/>
                    <a:pt x="272699" y="2027175"/>
                    <a:pt x="272373" y="2208617"/>
                  </a:cubicBezTo>
                  <a:cubicBezTo>
                    <a:pt x="271977" y="2427333"/>
                    <a:pt x="274456" y="2646078"/>
                    <a:pt x="272227" y="2864763"/>
                  </a:cubicBezTo>
                  <a:cubicBezTo>
                    <a:pt x="268035" y="3276243"/>
                    <a:pt x="260157" y="3687671"/>
                    <a:pt x="256187" y="4099151"/>
                  </a:cubicBezTo>
                  <a:cubicBezTo>
                    <a:pt x="254000" y="4325937"/>
                    <a:pt x="249557" y="4553086"/>
                    <a:pt x="258742" y="4779560"/>
                  </a:cubicBezTo>
                  <a:cubicBezTo>
                    <a:pt x="272991" y="5130950"/>
                    <a:pt x="279610" y="5482316"/>
                    <a:pt x="282024" y="5833889"/>
                  </a:cubicBezTo>
                  <a:cubicBezTo>
                    <a:pt x="282890" y="5960188"/>
                    <a:pt x="285413" y="6086695"/>
                    <a:pt x="293302" y="6212707"/>
                  </a:cubicBezTo>
                  <a:cubicBezTo>
                    <a:pt x="302788" y="6364271"/>
                    <a:pt x="334397" y="6401126"/>
                    <a:pt x="484243" y="6430194"/>
                  </a:cubicBezTo>
                  <a:cubicBezTo>
                    <a:pt x="577767" y="6448322"/>
                    <a:pt x="673368" y="6458637"/>
                    <a:pt x="768536" y="6464861"/>
                  </a:cubicBezTo>
                  <a:cubicBezTo>
                    <a:pt x="1080565" y="6485256"/>
                    <a:pt x="1393020" y="6499347"/>
                    <a:pt x="1704939" y="6521200"/>
                  </a:cubicBezTo>
                  <a:cubicBezTo>
                    <a:pt x="2039874" y="6544642"/>
                    <a:pt x="2375039" y="6552195"/>
                    <a:pt x="2710485" y="6545735"/>
                  </a:cubicBezTo>
                  <a:cubicBezTo>
                    <a:pt x="2908090" y="6541933"/>
                    <a:pt x="3105539" y="6531227"/>
                    <a:pt x="3303065" y="6523831"/>
                  </a:cubicBezTo>
                  <a:cubicBezTo>
                    <a:pt x="3795409" y="6505338"/>
                    <a:pt x="4287962" y="6501873"/>
                    <a:pt x="4780566" y="6501613"/>
                  </a:cubicBezTo>
                  <a:cubicBezTo>
                    <a:pt x="5018735" y="6501509"/>
                    <a:pt x="5256930" y="6499738"/>
                    <a:pt x="5495073" y="6496742"/>
                  </a:cubicBezTo>
                  <a:cubicBezTo>
                    <a:pt x="5597107" y="6495466"/>
                    <a:pt x="5699038" y="6487183"/>
                    <a:pt x="5801099" y="6485386"/>
                  </a:cubicBezTo>
                  <a:cubicBezTo>
                    <a:pt x="6240132" y="6477702"/>
                    <a:pt x="6679112" y="6474681"/>
                    <a:pt x="7118301" y="6482911"/>
                  </a:cubicBezTo>
                  <a:cubicBezTo>
                    <a:pt x="7594560" y="6491872"/>
                    <a:pt x="8071028" y="6489241"/>
                    <a:pt x="8547365" y="6493486"/>
                  </a:cubicBezTo>
                  <a:cubicBezTo>
                    <a:pt x="8999432" y="6497524"/>
                    <a:pt x="9451473" y="6505207"/>
                    <a:pt x="9903540" y="6508515"/>
                  </a:cubicBezTo>
                  <a:cubicBezTo>
                    <a:pt x="10029715" y="6509453"/>
                    <a:pt x="10156203" y="6504061"/>
                    <a:pt x="10282118" y="6495206"/>
                  </a:cubicBezTo>
                  <a:cubicBezTo>
                    <a:pt x="10385456" y="6487913"/>
                    <a:pt x="10412307" y="6456396"/>
                    <a:pt x="10424690" y="6352810"/>
                  </a:cubicBezTo>
                  <a:cubicBezTo>
                    <a:pt x="10425264" y="6347992"/>
                    <a:pt x="10425837" y="6343147"/>
                    <a:pt x="10426098" y="6338303"/>
                  </a:cubicBezTo>
                  <a:cubicBezTo>
                    <a:pt x="10431495" y="6242895"/>
                    <a:pt x="10440436" y="6147539"/>
                    <a:pt x="10441400" y="6052105"/>
                  </a:cubicBezTo>
                  <a:cubicBezTo>
                    <a:pt x="10443356" y="5859336"/>
                    <a:pt x="10441062" y="5666515"/>
                    <a:pt x="10440358" y="5473720"/>
                  </a:cubicBezTo>
                  <a:cubicBezTo>
                    <a:pt x="10439159" y="5146448"/>
                    <a:pt x="10439341" y="4819150"/>
                    <a:pt x="10436265" y="4491904"/>
                  </a:cubicBezTo>
                  <a:cubicBezTo>
                    <a:pt x="10430999" y="3933001"/>
                    <a:pt x="10416817" y="3374177"/>
                    <a:pt x="10441426" y="2815249"/>
                  </a:cubicBezTo>
                  <a:cubicBezTo>
                    <a:pt x="10456026" y="2483476"/>
                    <a:pt x="10461813" y="2151294"/>
                    <a:pt x="10468773" y="1819240"/>
                  </a:cubicBezTo>
                  <a:cubicBezTo>
                    <a:pt x="10470572" y="1731984"/>
                    <a:pt x="10462100" y="1644500"/>
                    <a:pt x="10457798" y="1557148"/>
                  </a:cubicBezTo>
                  <a:cubicBezTo>
                    <a:pt x="10457251" y="1546238"/>
                    <a:pt x="10453340" y="1535493"/>
                    <a:pt x="10450186" y="1521004"/>
                  </a:cubicBezTo>
                  <a:cubicBezTo>
                    <a:pt x="10430243" y="1519319"/>
                    <a:pt x="10411239" y="1516602"/>
                    <a:pt x="10392208" y="1516274"/>
                  </a:cubicBezTo>
                  <a:close/>
                  <a:moveTo>
                    <a:pt x="1201205" y="1185629"/>
                  </a:moveTo>
                  <a:cubicBezTo>
                    <a:pt x="1296760" y="1187462"/>
                    <a:pt x="1392319" y="1189273"/>
                    <a:pt x="1487881" y="1190494"/>
                  </a:cubicBezTo>
                  <a:cubicBezTo>
                    <a:pt x="1764849" y="1194036"/>
                    <a:pt x="2041983" y="1204840"/>
                    <a:pt x="2318753" y="1198894"/>
                  </a:cubicBezTo>
                  <a:cubicBezTo>
                    <a:pt x="2736580" y="1189916"/>
                    <a:pt x="3154262" y="1171691"/>
                    <a:pt x="3572282" y="1176137"/>
                  </a:cubicBezTo>
                  <a:cubicBezTo>
                    <a:pt x="4121431" y="1181977"/>
                    <a:pt x="4670554" y="1185574"/>
                    <a:pt x="5219703" y="1176955"/>
                  </a:cubicBezTo>
                  <a:cubicBezTo>
                    <a:pt x="5558238" y="1171644"/>
                    <a:pt x="5896773" y="1166873"/>
                    <a:pt x="6235335" y="1165122"/>
                  </a:cubicBezTo>
                  <a:cubicBezTo>
                    <a:pt x="6491283" y="1163799"/>
                    <a:pt x="6747335" y="1163846"/>
                    <a:pt x="7003179" y="1170168"/>
                  </a:cubicBezTo>
                  <a:cubicBezTo>
                    <a:pt x="7304305" y="1177606"/>
                    <a:pt x="7605248" y="1192276"/>
                    <a:pt x="7906270" y="1204189"/>
                  </a:cubicBezTo>
                  <a:cubicBezTo>
                    <a:pt x="8147437" y="1213735"/>
                    <a:pt x="8388551" y="1224446"/>
                    <a:pt x="8629744" y="1233445"/>
                  </a:cubicBezTo>
                  <a:cubicBezTo>
                    <a:pt x="8741372" y="1237609"/>
                    <a:pt x="8853105" y="1241040"/>
                    <a:pt x="8964786" y="1240852"/>
                  </a:cubicBezTo>
                  <a:cubicBezTo>
                    <a:pt x="9050553" y="1240709"/>
                    <a:pt x="9136296" y="1234473"/>
                    <a:pt x="9222037" y="1230694"/>
                  </a:cubicBezTo>
                  <a:cubicBezTo>
                    <a:pt x="9232856" y="1230217"/>
                    <a:pt x="9243622" y="1228214"/>
                    <a:pt x="9259055" y="1226360"/>
                  </a:cubicBezTo>
                  <a:cubicBezTo>
                    <a:pt x="9252538" y="1114520"/>
                    <a:pt x="9246151" y="1005302"/>
                    <a:pt x="9239608" y="893037"/>
                  </a:cubicBezTo>
                  <a:cubicBezTo>
                    <a:pt x="9202537" y="891123"/>
                    <a:pt x="9172063" y="888107"/>
                    <a:pt x="9141588" y="888242"/>
                  </a:cubicBezTo>
                  <a:cubicBezTo>
                    <a:pt x="9046044" y="888661"/>
                    <a:pt x="8950474" y="891993"/>
                    <a:pt x="8854956" y="891081"/>
                  </a:cubicBezTo>
                  <a:cubicBezTo>
                    <a:pt x="8611990" y="888766"/>
                    <a:pt x="8369078" y="884338"/>
                    <a:pt x="8126138" y="881538"/>
                  </a:cubicBezTo>
                  <a:cubicBezTo>
                    <a:pt x="7858902" y="878456"/>
                    <a:pt x="7591666" y="875727"/>
                    <a:pt x="7324430" y="873818"/>
                  </a:cubicBezTo>
                  <a:cubicBezTo>
                    <a:pt x="7097654" y="872198"/>
                    <a:pt x="6870851" y="870650"/>
                    <a:pt x="6644049" y="871413"/>
                  </a:cubicBezTo>
                  <a:cubicBezTo>
                    <a:pt x="6269877" y="872671"/>
                    <a:pt x="5895653" y="880256"/>
                    <a:pt x="5521533" y="876943"/>
                  </a:cubicBezTo>
                  <a:cubicBezTo>
                    <a:pt x="5134456" y="873513"/>
                    <a:pt x="4747328" y="863542"/>
                    <a:pt x="4360460" y="850266"/>
                  </a:cubicBezTo>
                  <a:cubicBezTo>
                    <a:pt x="4070544" y="840317"/>
                    <a:pt x="3780941" y="831003"/>
                    <a:pt x="3490894" y="843669"/>
                  </a:cubicBezTo>
                  <a:cubicBezTo>
                    <a:pt x="3278925" y="852928"/>
                    <a:pt x="3066825" y="862204"/>
                    <a:pt x="2854726" y="865264"/>
                  </a:cubicBezTo>
                  <a:cubicBezTo>
                    <a:pt x="2467592" y="870848"/>
                    <a:pt x="2080399" y="871270"/>
                    <a:pt x="1693244" y="874992"/>
                  </a:cubicBezTo>
                  <a:cubicBezTo>
                    <a:pt x="1529683" y="876568"/>
                    <a:pt x="1366143" y="880743"/>
                    <a:pt x="1202610" y="884556"/>
                  </a:cubicBezTo>
                  <a:cubicBezTo>
                    <a:pt x="1179088" y="885106"/>
                    <a:pt x="1155675" y="890287"/>
                    <a:pt x="1137495" y="892641"/>
                  </a:cubicBezTo>
                  <a:cubicBezTo>
                    <a:pt x="1137495" y="991612"/>
                    <a:pt x="1137495" y="1084801"/>
                    <a:pt x="1137495" y="1182102"/>
                  </a:cubicBezTo>
                  <a:cubicBezTo>
                    <a:pt x="1163248" y="1183568"/>
                    <a:pt x="1182214" y="1185264"/>
                    <a:pt x="1201205" y="1185629"/>
                  </a:cubicBezTo>
                  <a:close/>
                  <a:moveTo>
                    <a:pt x="9639484" y="922352"/>
                  </a:moveTo>
                  <a:cubicBezTo>
                    <a:pt x="9625615" y="928085"/>
                    <a:pt x="9611121" y="939137"/>
                    <a:pt x="9603404" y="951707"/>
                  </a:cubicBezTo>
                  <a:cubicBezTo>
                    <a:pt x="9580724" y="988622"/>
                    <a:pt x="9572877" y="1029426"/>
                    <a:pt x="9583018" y="1072556"/>
                  </a:cubicBezTo>
                  <a:cubicBezTo>
                    <a:pt x="9598842" y="1139956"/>
                    <a:pt x="9648973" y="1177851"/>
                    <a:pt x="9711983" y="1170118"/>
                  </a:cubicBezTo>
                  <a:cubicBezTo>
                    <a:pt x="9778590" y="1161942"/>
                    <a:pt x="9822100" y="1112842"/>
                    <a:pt x="9822647" y="1045205"/>
                  </a:cubicBezTo>
                  <a:cubicBezTo>
                    <a:pt x="9823351" y="959437"/>
                    <a:pt x="9719673" y="889216"/>
                    <a:pt x="9639484" y="922352"/>
                  </a:cubicBezTo>
                  <a:close/>
                  <a:moveTo>
                    <a:pt x="10165223" y="1170519"/>
                  </a:moveTo>
                  <a:cubicBezTo>
                    <a:pt x="10212695" y="1196037"/>
                    <a:pt x="10257300" y="1182714"/>
                    <a:pt x="10297003" y="1153441"/>
                  </a:cubicBezTo>
                  <a:cubicBezTo>
                    <a:pt x="10333995" y="1126181"/>
                    <a:pt x="10356311" y="1089416"/>
                    <a:pt x="10348750" y="1040449"/>
                  </a:cubicBezTo>
                  <a:cubicBezTo>
                    <a:pt x="10341581" y="994045"/>
                    <a:pt x="10308943" y="972249"/>
                    <a:pt x="10268457" y="958835"/>
                  </a:cubicBezTo>
                  <a:cubicBezTo>
                    <a:pt x="10254745" y="954290"/>
                    <a:pt x="10240355" y="950391"/>
                    <a:pt x="10226043" y="949339"/>
                  </a:cubicBezTo>
                  <a:cubicBezTo>
                    <a:pt x="10166162" y="944934"/>
                    <a:pt x="10107897" y="996806"/>
                    <a:pt x="10103699" y="1063310"/>
                  </a:cubicBezTo>
                  <a:cubicBezTo>
                    <a:pt x="10106802" y="1104184"/>
                    <a:pt x="10120279" y="1146348"/>
                    <a:pt x="10165223" y="1170519"/>
                  </a:cubicBezTo>
                  <a:close/>
                </a:path>
              </a:pathLst>
            </a:custGeom>
            <a:solidFill>
              <a:schemeClr val="accent4"/>
            </a:solidFill>
            <a:ln w="26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255163" y="2860553"/>
            <a:ext cx="7681674" cy="2117840"/>
          </a:xfrm>
        </p:spPr>
        <p:txBody>
          <a:bodyPr anchor="ctr">
            <a:normAutofit/>
          </a:bodyPr>
          <a:lstStyle>
            <a:lvl1pPr algn="ctr">
              <a:defRPr sz="6000" b="0">
                <a:solidFill>
                  <a:schemeClr val="accent6"/>
                </a:solidFill>
                <a:latin typeface="Californian FB" panose="0207040306080B030204" pitchFamily="18" charset="0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255163" y="4996868"/>
            <a:ext cx="7681674" cy="58189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2" name="Graphic 20">
            <a:extLst>
              <a:ext uri="{FF2B5EF4-FFF2-40B4-BE49-F238E27FC236}">
                <a16:creationId xmlns:a16="http://schemas.microsoft.com/office/drawing/2014/main" id="{0EB0152E-54CB-AEB1-61C1-3537A2CDAEC3}"/>
              </a:ext>
            </a:extLst>
          </p:cNvPr>
          <p:cNvSpPr/>
          <p:nvPr/>
        </p:nvSpPr>
        <p:spPr>
          <a:xfrm rot="-6819771" flipV="1">
            <a:off x="11235964" y="-330586"/>
            <a:ext cx="1420946" cy="1592514"/>
          </a:xfrm>
          <a:custGeom>
            <a:avLst/>
            <a:gdLst>
              <a:gd name="connsiteX0" fmla="*/ 2458879 w 3147891"/>
              <a:gd name="connsiteY0" fmla="*/ 714 h 3527974"/>
              <a:gd name="connsiteX1" fmla="*/ 2441097 w 3147891"/>
              <a:gd name="connsiteY1" fmla="*/ 306067 h 3527974"/>
              <a:gd name="connsiteX2" fmla="*/ 2454643 w 3147891"/>
              <a:gd name="connsiteY2" fmla="*/ 434639 h 3527974"/>
              <a:gd name="connsiteX3" fmla="*/ 2445332 w 3147891"/>
              <a:gd name="connsiteY3" fmla="*/ 443094 h 3527974"/>
              <a:gd name="connsiteX4" fmla="*/ 2498671 w 3147891"/>
              <a:gd name="connsiteY4" fmla="*/ 509918 h 3527974"/>
              <a:gd name="connsiteX5" fmla="*/ 2587574 w 3147891"/>
              <a:gd name="connsiteY5" fmla="*/ 452399 h 3527974"/>
              <a:gd name="connsiteX6" fmla="*/ 2591806 w 3147891"/>
              <a:gd name="connsiteY6" fmla="*/ 181727 h 3527974"/>
              <a:gd name="connsiteX7" fmla="*/ 2525764 w 3147891"/>
              <a:gd name="connsiteY7" fmla="*/ 13402 h 3527974"/>
              <a:gd name="connsiteX8" fmla="*/ 2512218 w 3147891"/>
              <a:gd name="connsiteY8" fmla="*/ -132 h 3527974"/>
              <a:gd name="connsiteX9" fmla="*/ 2458879 w 3147891"/>
              <a:gd name="connsiteY9" fmla="*/ 714 h 3527974"/>
              <a:gd name="connsiteX10" fmla="*/ 485264 w 3147891"/>
              <a:gd name="connsiteY10" fmla="*/ 333134 h 3527974"/>
              <a:gd name="connsiteX11" fmla="*/ 441237 w 3147891"/>
              <a:gd name="connsiteY11" fmla="*/ 346668 h 3527974"/>
              <a:gd name="connsiteX12" fmla="*/ 414140 w 3147891"/>
              <a:gd name="connsiteY12" fmla="*/ 364431 h 3527974"/>
              <a:gd name="connsiteX13" fmla="*/ 405676 w 3147891"/>
              <a:gd name="connsiteY13" fmla="*/ 360202 h 3527974"/>
              <a:gd name="connsiteX14" fmla="*/ 330320 w 3147891"/>
              <a:gd name="connsiteY14" fmla="*/ 431253 h 3527974"/>
              <a:gd name="connsiteX15" fmla="*/ 321853 w 3147891"/>
              <a:gd name="connsiteY15" fmla="*/ 471007 h 3527974"/>
              <a:gd name="connsiteX16" fmla="*/ 326087 w 3147891"/>
              <a:gd name="connsiteY16" fmla="*/ 480312 h 3527974"/>
              <a:gd name="connsiteX17" fmla="*/ 312540 w 3147891"/>
              <a:gd name="connsiteY17" fmla="*/ 599580 h 3527974"/>
              <a:gd name="connsiteX18" fmla="*/ 361647 w 3147891"/>
              <a:gd name="connsiteY18" fmla="*/ 736605 h 3527974"/>
              <a:gd name="connsiteX19" fmla="*/ 357414 w 3147891"/>
              <a:gd name="connsiteY19" fmla="*/ 745910 h 3527974"/>
              <a:gd name="connsiteX20" fmla="*/ 499658 w 3147891"/>
              <a:gd name="connsiteY20" fmla="*/ 807660 h 3527974"/>
              <a:gd name="connsiteX21" fmla="*/ 575011 w 3147891"/>
              <a:gd name="connsiteY21" fmla="*/ 776362 h 3527974"/>
              <a:gd name="connsiteX22" fmla="*/ 703706 w 3147891"/>
              <a:gd name="connsiteY22" fmla="*/ 656252 h 3527974"/>
              <a:gd name="connsiteX23" fmla="*/ 717253 w 3147891"/>
              <a:gd name="connsiteY23" fmla="*/ 492153 h 3527974"/>
              <a:gd name="connsiteX24" fmla="*/ 588557 w 3147891"/>
              <a:gd name="connsiteY24" fmla="*/ 345822 h 3527974"/>
              <a:gd name="connsiteX25" fmla="*/ 485264 w 3147891"/>
              <a:gd name="connsiteY25" fmla="*/ 333134 h 3527974"/>
              <a:gd name="connsiteX26" fmla="*/ 1561396 w 3147891"/>
              <a:gd name="connsiteY26" fmla="*/ 399955 h 3527974"/>
              <a:gd name="connsiteX27" fmla="*/ 1522447 w 3147891"/>
              <a:gd name="connsiteY27" fmla="*/ 425333 h 3527974"/>
              <a:gd name="connsiteX28" fmla="*/ 1523295 w 3147891"/>
              <a:gd name="connsiteY28" fmla="*/ 430407 h 3527974"/>
              <a:gd name="connsiteX29" fmla="*/ 1522447 w 3147891"/>
              <a:gd name="connsiteY29" fmla="*/ 429561 h 3527974"/>
              <a:gd name="connsiteX30" fmla="*/ 1486887 w 3147891"/>
              <a:gd name="connsiteY30" fmla="*/ 487079 h 3527974"/>
              <a:gd name="connsiteX31" fmla="*/ 1477572 w 3147891"/>
              <a:gd name="connsiteY31" fmla="*/ 571663 h 3527974"/>
              <a:gd name="connsiteX32" fmla="*/ 1469109 w 3147891"/>
              <a:gd name="connsiteY32" fmla="*/ 660479 h 3527974"/>
              <a:gd name="connsiteX33" fmla="*/ 1464873 w 3147891"/>
              <a:gd name="connsiteY33" fmla="*/ 819500 h 3527974"/>
              <a:gd name="connsiteX34" fmla="*/ 1469109 w 3147891"/>
              <a:gd name="connsiteY34" fmla="*/ 828806 h 3527974"/>
              <a:gd name="connsiteX35" fmla="*/ 1455558 w 3147891"/>
              <a:gd name="connsiteY35" fmla="*/ 886324 h 3527974"/>
              <a:gd name="connsiteX36" fmla="*/ 1464026 w 3147891"/>
              <a:gd name="connsiteY36" fmla="*/ 895626 h 3527974"/>
              <a:gd name="connsiteX37" fmla="*/ 1464026 w 3147891"/>
              <a:gd name="connsiteY37" fmla="*/ 922692 h 3527974"/>
              <a:gd name="connsiteX38" fmla="*/ 1446248 w 3147891"/>
              <a:gd name="connsiteY38" fmla="*/ 1002203 h 3527974"/>
              <a:gd name="connsiteX39" fmla="*/ 1361576 w 3147891"/>
              <a:gd name="connsiteY39" fmla="*/ 1174757 h 3527974"/>
              <a:gd name="connsiteX40" fmla="*/ 1126200 w 3147891"/>
              <a:gd name="connsiteY40" fmla="*/ 1414135 h 3527974"/>
              <a:gd name="connsiteX41" fmla="*/ 1117732 w 3147891"/>
              <a:gd name="connsiteY41" fmla="*/ 1409907 h 3527974"/>
              <a:gd name="connsiteX42" fmla="*/ 989037 w 3147891"/>
              <a:gd name="connsiteY42" fmla="*/ 1485186 h 3527974"/>
              <a:gd name="connsiteX43" fmla="*/ 856110 w 3147891"/>
              <a:gd name="connsiteY43" fmla="*/ 1546932 h 3527974"/>
              <a:gd name="connsiteX44" fmla="*/ 802767 w 3147891"/>
              <a:gd name="connsiteY44" fmla="*/ 1586689 h 3527974"/>
              <a:gd name="connsiteX45" fmla="*/ 718100 w 3147891"/>
              <a:gd name="connsiteY45" fmla="*/ 1622215 h 3527974"/>
              <a:gd name="connsiteX46" fmla="*/ 723179 w 3147891"/>
              <a:gd name="connsiteY46" fmla="*/ 1624754 h 3527974"/>
              <a:gd name="connsiteX47" fmla="*/ 678307 w 3147891"/>
              <a:gd name="connsiteY47" fmla="*/ 1639976 h 3527974"/>
              <a:gd name="connsiteX48" fmla="*/ 682539 w 3147891"/>
              <a:gd name="connsiteY48" fmla="*/ 1649281 h 3527974"/>
              <a:gd name="connsiteX49" fmla="*/ 678307 w 3147891"/>
              <a:gd name="connsiteY49" fmla="*/ 1657741 h 3527974"/>
              <a:gd name="connsiteX50" fmla="*/ 722335 w 3147891"/>
              <a:gd name="connsiteY50" fmla="*/ 1764318 h 3527974"/>
              <a:gd name="connsiteX51" fmla="*/ 864577 w 3147891"/>
              <a:gd name="connsiteY51" fmla="*/ 1777851 h 3527974"/>
              <a:gd name="connsiteX52" fmla="*/ 1205788 w 3147891"/>
              <a:gd name="connsiteY52" fmla="*/ 1866667 h 3527974"/>
              <a:gd name="connsiteX53" fmla="*/ 1480961 w 3147891"/>
              <a:gd name="connsiteY53" fmla="*/ 2132265 h 3527974"/>
              <a:gd name="connsiteX54" fmla="*/ 1534300 w 3147891"/>
              <a:gd name="connsiteY54" fmla="*/ 2345419 h 3527974"/>
              <a:gd name="connsiteX55" fmla="*/ 1547850 w 3147891"/>
              <a:gd name="connsiteY55" fmla="*/ 2430003 h 3527974"/>
              <a:gd name="connsiteX56" fmla="*/ 1557161 w 3147891"/>
              <a:gd name="connsiteY56" fmla="*/ 2633856 h 3527974"/>
              <a:gd name="connsiteX57" fmla="*/ 1592721 w 3147891"/>
              <a:gd name="connsiteY57" fmla="*/ 2704907 h 3527974"/>
              <a:gd name="connsiteX58" fmla="*/ 1602036 w 3147891"/>
              <a:gd name="connsiteY58" fmla="*/ 2700679 h 3527974"/>
              <a:gd name="connsiteX59" fmla="*/ 1624050 w 3147891"/>
              <a:gd name="connsiteY59" fmla="*/ 2731973 h 3527974"/>
              <a:gd name="connsiteX60" fmla="*/ 1707870 w 3147891"/>
              <a:gd name="connsiteY60" fmla="*/ 2670228 h 3527974"/>
              <a:gd name="connsiteX61" fmla="*/ 1712106 w 3147891"/>
              <a:gd name="connsiteY61" fmla="*/ 2515434 h 3527974"/>
              <a:gd name="connsiteX62" fmla="*/ 1739199 w 3147891"/>
              <a:gd name="connsiteY62" fmla="*/ 2133958 h 3527974"/>
              <a:gd name="connsiteX63" fmla="*/ 1770527 w 3147891"/>
              <a:gd name="connsiteY63" fmla="*/ 2027377 h 3527974"/>
              <a:gd name="connsiteX64" fmla="*/ 1863662 w 3147891"/>
              <a:gd name="connsiteY64" fmla="*/ 1868359 h 3527974"/>
              <a:gd name="connsiteX65" fmla="*/ 2067710 w 3147891"/>
              <a:gd name="connsiteY65" fmla="*/ 1659433 h 3527974"/>
              <a:gd name="connsiteX66" fmla="*/ 2148146 w 3147891"/>
              <a:gd name="connsiteY66" fmla="*/ 1623908 h 3527974"/>
              <a:gd name="connsiteX67" fmla="*/ 2214188 w 3147891"/>
              <a:gd name="connsiteY67" fmla="*/ 1584150 h 3527974"/>
              <a:gd name="connsiteX68" fmla="*/ 2334415 w 3147891"/>
              <a:gd name="connsiteY68" fmla="*/ 1535092 h 3527974"/>
              <a:gd name="connsiteX69" fmla="*/ 2419083 w 3147891"/>
              <a:gd name="connsiteY69" fmla="*/ 1513099 h 3527974"/>
              <a:gd name="connsiteX70" fmla="*/ 2325948 w 3147891"/>
              <a:gd name="connsiteY70" fmla="*/ 1354078 h 3527974"/>
              <a:gd name="connsiteX71" fmla="*/ 2232813 w 3147891"/>
              <a:gd name="connsiteY71" fmla="*/ 1332086 h 3527974"/>
              <a:gd name="connsiteX72" fmla="*/ 1935630 w 3147891"/>
              <a:gd name="connsiteY72" fmla="*/ 1212822 h 3527974"/>
              <a:gd name="connsiteX73" fmla="*/ 1775606 w 3147891"/>
              <a:gd name="connsiteY73" fmla="*/ 1080025 h 3527974"/>
              <a:gd name="connsiteX74" fmla="*/ 1749357 w 3147891"/>
              <a:gd name="connsiteY74" fmla="*/ 1018275 h 3527974"/>
              <a:gd name="connsiteX75" fmla="*/ 1727346 w 3147891"/>
              <a:gd name="connsiteY75" fmla="*/ 916772 h 3527974"/>
              <a:gd name="connsiteX76" fmla="*/ 1713796 w 3147891"/>
              <a:gd name="connsiteY76" fmla="*/ 903239 h 3527974"/>
              <a:gd name="connsiteX77" fmla="*/ 1691782 w 3147891"/>
              <a:gd name="connsiteY77" fmla="*/ 765364 h 3527974"/>
              <a:gd name="connsiteX78" fmla="*/ 1665536 w 3147891"/>
              <a:gd name="connsiteY78" fmla="*/ 657094 h 3527974"/>
              <a:gd name="connsiteX79" fmla="*/ 1674004 w 3147891"/>
              <a:gd name="connsiteY79" fmla="*/ 646100 h 3527974"/>
              <a:gd name="connsiteX80" fmla="*/ 1589337 w 3147891"/>
              <a:gd name="connsiteY80" fmla="*/ 418566 h 3527974"/>
              <a:gd name="connsiteX81" fmla="*/ 1580869 w 3147891"/>
              <a:gd name="connsiteY81" fmla="*/ 406722 h 3527974"/>
              <a:gd name="connsiteX82" fmla="*/ 1561396 w 3147891"/>
              <a:gd name="connsiteY82" fmla="*/ 399955 h 3527974"/>
              <a:gd name="connsiteX83" fmla="*/ 1585101 w 3147891"/>
              <a:gd name="connsiteY83" fmla="*/ 988670 h 3527974"/>
              <a:gd name="connsiteX84" fmla="*/ 1589337 w 3147891"/>
              <a:gd name="connsiteY84" fmla="*/ 997129 h 3527974"/>
              <a:gd name="connsiteX85" fmla="*/ 1585101 w 3147891"/>
              <a:gd name="connsiteY85" fmla="*/ 1006434 h 3527974"/>
              <a:gd name="connsiteX86" fmla="*/ 1594415 w 3147891"/>
              <a:gd name="connsiteY86" fmla="*/ 1050419 h 3527974"/>
              <a:gd name="connsiteX87" fmla="*/ 1656222 w 3147891"/>
              <a:gd name="connsiteY87" fmla="*/ 1174757 h 3527974"/>
              <a:gd name="connsiteX88" fmla="*/ 1651990 w 3147891"/>
              <a:gd name="connsiteY88" fmla="*/ 1183216 h 3527974"/>
              <a:gd name="connsiteX89" fmla="*/ 1798467 w 3147891"/>
              <a:gd name="connsiteY89" fmla="*/ 1325319 h 3527974"/>
              <a:gd name="connsiteX90" fmla="*/ 1944941 w 3147891"/>
              <a:gd name="connsiteY90" fmla="*/ 1392143 h 3527974"/>
              <a:gd name="connsiteX91" fmla="*/ 1980501 w 3147891"/>
              <a:gd name="connsiteY91" fmla="*/ 1409907 h 3527974"/>
              <a:gd name="connsiteX92" fmla="*/ 2091418 w 3147891"/>
              <a:gd name="connsiteY92" fmla="*/ 1436974 h 3527974"/>
              <a:gd name="connsiteX93" fmla="*/ 2109197 w 3147891"/>
              <a:gd name="connsiteY93" fmla="*/ 1454735 h 3527974"/>
              <a:gd name="connsiteX94" fmla="*/ 2065169 w 3147891"/>
              <a:gd name="connsiteY94" fmla="*/ 1476727 h 3527974"/>
              <a:gd name="connsiteX95" fmla="*/ 1932242 w 3147891"/>
              <a:gd name="connsiteY95" fmla="*/ 1569771 h 3527974"/>
              <a:gd name="connsiteX96" fmla="*/ 1799314 w 3147891"/>
              <a:gd name="connsiteY96" fmla="*/ 1698340 h 3527974"/>
              <a:gd name="connsiteX97" fmla="*/ 1803546 w 3147891"/>
              <a:gd name="connsiteY97" fmla="*/ 1706800 h 3527974"/>
              <a:gd name="connsiteX98" fmla="*/ 1728190 w 3147891"/>
              <a:gd name="connsiteY98" fmla="*/ 1813377 h 3527974"/>
              <a:gd name="connsiteX99" fmla="*/ 1696865 w 3147891"/>
              <a:gd name="connsiteY99" fmla="*/ 1844674 h 3527974"/>
              <a:gd name="connsiteX100" fmla="*/ 1701097 w 3147891"/>
              <a:gd name="connsiteY100" fmla="*/ 1853134 h 3527974"/>
              <a:gd name="connsiteX101" fmla="*/ 1621508 w 3147891"/>
              <a:gd name="connsiteY101" fmla="*/ 2021456 h 3527974"/>
              <a:gd name="connsiteX102" fmla="*/ 1590184 w 3147891"/>
              <a:gd name="connsiteY102" fmla="*/ 1959711 h 3527974"/>
              <a:gd name="connsiteX103" fmla="*/ 1390367 w 3147891"/>
              <a:gd name="connsiteY103" fmla="*/ 1769392 h 3527974"/>
              <a:gd name="connsiteX104" fmla="*/ 1221876 w 3147891"/>
              <a:gd name="connsiteY104" fmla="*/ 1684807 h 3527974"/>
              <a:gd name="connsiteX105" fmla="*/ 1039838 w 3147891"/>
              <a:gd name="connsiteY105" fmla="*/ 1640822 h 3527974"/>
              <a:gd name="connsiteX106" fmla="*/ 951786 w 3147891"/>
              <a:gd name="connsiteY106" fmla="*/ 1627289 h 3527974"/>
              <a:gd name="connsiteX107" fmla="*/ 1075399 w 3147891"/>
              <a:gd name="connsiteY107" fmla="*/ 1592610 h 3527974"/>
              <a:gd name="connsiteX108" fmla="*/ 1083866 w 3147891"/>
              <a:gd name="connsiteY108" fmla="*/ 1596837 h 3527974"/>
              <a:gd name="connsiteX109" fmla="*/ 1221876 w 3147891"/>
              <a:gd name="connsiteY109" fmla="*/ 1512253 h 3527974"/>
              <a:gd name="connsiteX110" fmla="*/ 1452174 w 3147891"/>
              <a:gd name="connsiteY110" fmla="*/ 1286412 h 3527974"/>
              <a:gd name="connsiteX111" fmla="*/ 1523295 w 3147891"/>
              <a:gd name="connsiteY111" fmla="*/ 1171376 h 3527974"/>
              <a:gd name="connsiteX112" fmla="*/ 1576637 w 3147891"/>
              <a:gd name="connsiteY112" fmla="*/ 998821 h 3527974"/>
              <a:gd name="connsiteX113" fmla="*/ 1585101 w 3147891"/>
              <a:gd name="connsiteY113" fmla="*/ 988670 h 3527974"/>
              <a:gd name="connsiteX114" fmla="*/ 3003294 w 3147891"/>
              <a:gd name="connsiteY114" fmla="*/ 474392 h 3527974"/>
              <a:gd name="connsiteX115" fmla="*/ 2902539 w 3147891"/>
              <a:gd name="connsiteY115" fmla="*/ 492153 h 3527974"/>
              <a:gd name="connsiteX116" fmla="*/ 2827183 w 3147891"/>
              <a:gd name="connsiteY116" fmla="*/ 501458 h 3527974"/>
              <a:gd name="connsiteX117" fmla="*/ 2818719 w 3147891"/>
              <a:gd name="connsiteY117" fmla="*/ 492153 h 3527974"/>
              <a:gd name="connsiteX118" fmla="*/ 2783158 w 3147891"/>
              <a:gd name="connsiteY118" fmla="*/ 509918 h 3527974"/>
              <a:gd name="connsiteX119" fmla="*/ 2694255 w 3147891"/>
              <a:gd name="connsiteY119" fmla="*/ 585200 h 3527974"/>
              <a:gd name="connsiteX120" fmla="*/ 2701029 w 3147891"/>
              <a:gd name="connsiteY120" fmla="*/ 592810 h 3527974"/>
              <a:gd name="connsiteX121" fmla="*/ 2685788 w 3147891"/>
              <a:gd name="connsiteY121" fmla="*/ 630028 h 3527974"/>
              <a:gd name="connsiteX122" fmla="*/ 2734895 w 3147891"/>
              <a:gd name="connsiteY122" fmla="*/ 678244 h 3527974"/>
              <a:gd name="connsiteX123" fmla="*/ 2756909 w 3147891"/>
              <a:gd name="connsiteY123" fmla="*/ 674013 h 3527974"/>
              <a:gd name="connsiteX124" fmla="*/ 2762835 w 3147891"/>
              <a:gd name="connsiteY124" fmla="*/ 668939 h 3527974"/>
              <a:gd name="connsiteX125" fmla="*/ 2784002 w 3147891"/>
              <a:gd name="connsiteY125" fmla="*/ 687546 h 3527974"/>
              <a:gd name="connsiteX126" fmla="*/ 3076957 w 3147891"/>
              <a:gd name="connsiteY126" fmla="*/ 625800 h 3527974"/>
              <a:gd name="connsiteX127" fmla="*/ 3130296 w 3147891"/>
              <a:gd name="connsiteY127" fmla="*/ 558976 h 3527974"/>
              <a:gd name="connsiteX128" fmla="*/ 3148078 w 3147891"/>
              <a:gd name="connsiteY128" fmla="*/ 501458 h 3527974"/>
              <a:gd name="connsiteX129" fmla="*/ 3138763 w 3147891"/>
              <a:gd name="connsiteY129" fmla="*/ 492153 h 3527974"/>
              <a:gd name="connsiteX130" fmla="*/ 3107434 w 3147891"/>
              <a:gd name="connsiteY130" fmla="*/ 492153 h 3527974"/>
              <a:gd name="connsiteX131" fmla="*/ 3003294 w 3147891"/>
              <a:gd name="connsiteY131" fmla="*/ 474392 h 3527974"/>
              <a:gd name="connsiteX132" fmla="*/ 2150687 w 3147891"/>
              <a:gd name="connsiteY132" fmla="*/ 476931 h 3527974"/>
              <a:gd name="connsiteX133" fmla="*/ 1984737 w 3147891"/>
              <a:gd name="connsiteY133" fmla="*/ 501458 h 3527974"/>
              <a:gd name="connsiteX134" fmla="*/ 1958488 w 3147891"/>
              <a:gd name="connsiteY134" fmla="*/ 620726 h 3527974"/>
              <a:gd name="connsiteX135" fmla="*/ 2162539 w 3147891"/>
              <a:gd name="connsiteY135" fmla="*/ 647793 h 3527974"/>
              <a:gd name="connsiteX136" fmla="*/ 2380138 w 3147891"/>
              <a:gd name="connsiteY136" fmla="*/ 501458 h 3527974"/>
              <a:gd name="connsiteX137" fmla="*/ 2193868 w 3147891"/>
              <a:gd name="connsiteY137" fmla="*/ 487925 h 3527974"/>
              <a:gd name="connsiteX138" fmla="*/ 2150687 w 3147891"/>
              <a:gd name="connsiteY138" fmla="*/ 476931 h 3527974"/>
              <a:gd name="connsiteX139" fmla="*/ 2516453 w 3147891"/>
              <a:gd name="connsiteY139" fmla="*/ 687546 h 3527974"/>
              <a:gd name="connsiteX140" fmla="*/ 2476657 w 3147891"/>
              <a:gd name="connsiteY140" fmla="*/ 1002203 h 3527974"/>
              <a:gd name="connsiteX141" fmla="*/ 2485125 w 3147891"/>
              <a:gd name="connsiteY141" fmla="*/ 1095247 h 3527974"/>
              <a:gd name="connsiteX142" fmla="*/ 2498671 w 3147891"/>
              <a:gd name="connsiteY142" fmla="*/ 1108784 h 3527974"/>
              <a:gd name="connsiteX143" fmla="*/ 2546931 w 3147891"/>
              <a:gd name="connsiteY143" fmla="*/ 1175603 h 3527974"/>
              <a:gd name="connsiteX144" fmla="*/ 2627367 w 3147891"/>
              <a:gd name="connsiteY144" fmla="*/ 1118085 h 3527974"/>
              <a:gd name="connsiteX145" fmla="*/ 2623135 w 3147891"/>
              <a:gd name="connsiteY145" fmla="*/ 1109626 h 3527974"/>
              <a:gd name="connsiteX146" fmla="*/ 2627367 w 3147891"/>
              <a:gd name="connsiteY146" fmla="*/ 808502 h 3527974"/>
              <a:gd name="connsiteX147" fmla="*/ 2618056 w 3147891"/>
              <a:gd name="connsiteY147" fmla="*/ 715459 h 3527974"/>
              <a:gd name="connsiteX148" fmla="*/ 2609588 w 3147891"/>
              <a:gd name="connsiteY148" fmla="*/ 719690 h 3527974"/>
              <a:gd name="connsiteX149" fmla="*/ 2596042 w 3147891"/>
              <a:gd name="connsiteY149" fmla="*/ 706157 h 3527974"/>
              <a:gd name="connsiteX150" fmla="*/ 2516453 w 3147891"/>
              <a:gd name="connsiteY150" fmla="*/ 687546 h 3527974"/>
              <a:gd name="connsiteX151" fmla="*/ 2528305 w 3147891"/>
              <a:gd name="connsiteY151" fmla="*/ 2285362 h 3527974"/>
              <a:gd name="connsiteX152" fmla="*/ 2472425 w 3147891"/>
              <a:gd name="connsiteY152" fmla="*/ 2291286 h 3527974"/>
              <a:gd name="connsiteX153" fmla="*/ 2387758 w 3147891"/>
              <a:gd name="connsiteY153" fmla="*/ 2335271 h 3527974"/>
              <a:gd name="connsiteX154" fmla="*/ 2276841 w 3147891"/>
              <a:gd name="connsiteY154" fmla="*/ 2481601 h 3527974"/>
              <a:gd name="connsiteX155" fmla="*/ 2263295 w 3147891"/>
              <a:gd name="connsiteY155" fmla="*/ 2578876 h 3527974"/>
              <a:gd name="connsiteX156" fmla="*/ 2276841 w 3147891"/>
              <a:gd name="connsiteY156" fmla="*/ 2733666 h 3527974"/>
              <a:gd name="connsiteX157" fmla="*/ 2423318 w 3147891"/>
              <a:gd name="connsiteY157" fmla="*/ 2880000 h 3527974"/>
              <a:gd name="connsiteX158" fmla="*/ 2472425 w 3147891"/>
              <a:gd name="connsiteY158" fmla="*/ 2897761 h 3527974"/>
              <a:gd name="connsiteX159" fmla="*/ 2539311 w 3147891"/>
              <a:gd name="connsiteY159" fmla="*/ 2889302 h 3527974"/>
              <a:gd name="connsiteX160" fmla="*/ 2858511 w 3147891"/>
              <a:gd name="connsiteY160" fmla="*/ 2622858 h 3527974"/>
              <a:gd name="connsiteX161" fmla="*/ 2809404 w 3147891"/>
              <a:gd name="connsiteY161" fmla="*/ 2379252 h 3527974"/>
              <a:gd name="connsiteX162" fmla="*/ 2738284 w 3147891"/>
              <a:gd name="connsiteY162" fmla="*/ 2317506 h 3527974"/>
              <a:gd name="connsiteX163" fmla="*/ 2528305 w 3147891"/>
              <a:gd name="connsiteY163" fmla="*/ 2285362 h 3527974"/>
              <a:gd name="connsiteX164" fmla="*/ 2636681 w 3147891"/>
              <a:gd name="connsiteY164" fmla="*/ 2457074 h 3527974"/>
              <a:gd name="connsiteX165" fmla="*/ 2672242 w 3147891"/>
              <a:gd name="connsiteY165" fmla="*/ 2468914 h 3527974"/>
              <a:gd name="connsiteX166" fmla="*/ 2743362 w 3147891"/>
              <a:gd name="connsiteY166" fmla="*/ 2575491 h 3527974"/>
              <a:gd name="connsiteX167" fmla="*/ 2721348 w 3147891"/>
              <a:gd name="connsiteY167" fmla="*/ 2611017 h 3527974"/>
              <a:gd name="connsiteX168" fmla="*/ 2725584 w 3147891"/>
              <a:gd name="connsiteY168" fmla="*/ 2620322 h 3527974"/>
              <a:gd name="connsiteX169" fmla="*/ 2618899 w 3147891"/>
              <a:gd name="connsiteY169" fmla="*/ 2699833 h 3527974"/>
              <a:gd name="connsiteX170" fmla="*/ 2472425 w 3147891"/>
              <a:gd name="connsiteY170" fmla="*/ 2721825 h 3527974"/>
              <a:gd name="connsiteX171" fmla="*/ 2463958 w 3147891"/>
              <a:gd name="connsiteY171" fmla="*/ 2726053 h 3527974"/>
              <a:gd name="connsiteX172" fmla="*/ 2397069 w 3147891"/>
              <a:gd name="connsiteY172" fmla="*/ 2633009 h 3527974"/>
              <a:gd name="connsiteX173" fmla="*/ 2401304 w 3147891"/>
              <a:gd name="connsiteY173" fmla="*/ 2553499 h 3527974"/>
              <a:gd name="connsiteX174" fmla="*/ 2419083 w 3147891"/>
              <a:gd name="connsiteY174" fmla="*/ 2509514 h 3527974"/>
              <a:gd name="connsiteX175" fmla="*/ 2596042 w 3147891"/>
              <a:gd name="connsiteY175" fmla="*/ 2460455 h 3527974"/>
              <a:gd name="connsiteX176" fmla="*/ 2636681 w 3147891"/>
              <a:gd name="connsiteY176" fmla="*/ 2457074 h 3527974"/>
              <a:gd name="connsiteX177" fmla="*/ 565696 w 3147891"/>
              <a:gd name="connsiteY177" fmla="*/ 2316660 h 3527974"/>
              <a:gd name="connsiteX178" fmla="*/ 498811 w 3147891"/>
              <a:gd name="connsiteY178" fmla="*/ 2594945 h 3527974"/>
              <a:gd name="connsiteX179" fmla="*/ 493728 w 3147891"/>
              <a:gd name="connsiteY179" fmla="*/ 2605943 h 3527974"/>
              <a:gd name="connsiteX180" fmla="*/ 497964 w 3147891"/>
              <a:gd name="connsiteY180" fmla="*/ 2690527 h 3527974"/>
              <a:gd name="connsiteX181" fmla="*/ 489496 w 3147891"/>
              <a:gd name="connsiteY181" fmla="*/ 2699833 h 3527974"/>
              <a:gd name="connsiteX182" fmla="*/ 515742 w 3147891"/>
              <a:gd name="connsiteY182" fmla="*/ 2779343 h 3527974"/>
              <a:gd name="connsiteX183" fmla="*/ 569085 w 3147891"/>
              <a:gd name="connsiteY183" fmla="*/ 2801336 h 3527974"/>
              <a:gd name="connsiteX184" fmla="*/ 640206 w 3147891"/>
              <a:gd name="connsiteY184" fmla="*/ 2686300 h 3527974"/>
              <a:gd name="connsiteX185" fmla="*/ 635974 w 3147891"/>
              <a:gd name="connsiteY185" fmla="*/ 2677840 h 3527974"/>
              <a:gd name="connsiteX186" fmla="*/ 644438 w 3147891"/>
              <a:gd name="connsiteY186" fmla="*/ 2668535 h 3527974"/>
              <a:gd name="connsiteX187" fmla="*/ 648673 w 3147891"/>
              <a:gd name="connsiteY187" fmla="*/ 2353878 h 3527974"/>
              <a:gd name="connsiteX188" fmla="*/ 630891 w 3147891"/>
              <a:gd name="connsiteY188" fmla="*/ 2340345 h 3527974"/>
              <a:gd name="connsiteX189" fmla="*/ 625812 w 3147891"/>
              <a:gd name="connsiteY189" fmla="*/ 2345419 h 3527974"/>
              <a:gd name="connsiteX190" fmla="*/ 603798 w 3147891"/>
              <a:gd name="connsiteY190" fmla="*/ 2340345 h 3527974"/>
              <a:gd name="connsiteX191" fmla="*/ 565696 w 3147891"/>
              <a:gd name="connsiteY191" fmla="*/ 2316660 h 3527974"/>
              <a:gd name="connsiteX192" fmla="*/ 928925 w 3147891"/>
              <a:gd name="connsiteY192" fmla="*/ 2685454 h 3527974"/>
              <a:gd name="connsiteX193" fmla="*/ 773980 w 3147891"/>
              <a:gd name="connsiteY193" fmla="*/ 2689681 h 3527974"/>
              <a:gd name="connsiteX194" fmla="*/ 729952 w 3147891"/>
              <a:gd name="connsiteY194" fmla="*/ 2711674 h 3527974"/>
              <a:gd name="connsiteX195" fmla="*/ 739267 w 3147891"/>
              <a:gd name="connsiteY195" fmla="*/ 2720979 h 3527974"/>
              <a:gd name="connsiteX196" fmla="*/ 770595 w 3147891"/>
              <a:gd name="connsiteY196" fmla="*/ 2880000 h 3527974"/>
              <a:gd name="connsiteX197" fmla="*/ 801920 w 3147891"/>
              <a:gd name="connsiteY197" fmla="*/ 2889302 h 3527974"/>
              <a:gd name="connsiteX198" fmla="*/ 877277 w 3147891"/>
              <a:gd name="connsiteY198" fmla="*/ 2880000 h 3527974"/>
              <a:gd name="connsiteX199" fmla="*/ 1099107 w 3147891"/>
              <a:gd name="connsiteY199" fmla="*/ 2813177 h 3527974"/>
              <a:gd name="connsiteX200" fmla="*/ 1130435 w 3147891"/>
              <a:gd name="connsiteY200" fmla="*/ 2711674 h 3527974"/>
              <a:gd name="connsiteX201" fmla="*/ 928925 w 3147891"/>
              <a:gd name="connsiteY201" fmla="*/ 2685454 h 3527974"/>
              <a:gd name="connsiteX202" fmla="*/ 156750 w 3147891"/>
              <a:gd name="connsiteY202" fmla="*/ 2831784 h 3527974"/>
              <a:gd name="connsiteX203" fmla="*/ 72082 w 3147891"/>
              <a:gd name="connsiteY203" fmla="*/ 2836015 h 3527974"/>
              <a:gd name="connsiteX204" fmla="*/ 36522 w 3147891"/>
              <a:gd name="connsiteY204" fmla="*/ 3000110 h 3527974"/>
              <a:gd name="connsiteX205" fmla="*/ 165217 w 3147891"/>
              <a:gd name="connsiteY205" fmla="*/ 3004338 h 3527974"/>
              <a:gd name="connsiteX206" fmla="*/ 236338 w 3147891"/>
              <a:gd name="connsiteY206" fmla="*/ 3000110 h 3527974"/>
              <a:gd name="connsiteX207" fmla="*/ 412449 w 3147891"/>
              <a:gd name="connsiteY207" fmla="*/ 2937518 h 3527974"/>
              <a:gd name="connsiteX208" fmla="*/ 413296 w 3147891"/>
              <a:gd name="connsiteY208" fmla="*/ 2938361 h 3527974"/>
              <a:gd name="connsiteX209" fmla="*/ 426843 w 3147891"/>
              <a:gd name="connsiteY209" fmla="*/ 2924828 h 3527974"/>
              <a:gd name="connsiteX210" fmla="*/ 440389 w 3147891"/>
              <a:gd name="connsiteY210" fmla="*/ 2871541 h 3527974"/>
              <a:gd name="connsiteX211" fmla="*/ 355721 w 3147891"/>
              <a:gd name="connsiteY211" fmla="*/ 2831784 h 3527974"/>
              <a:gd name="connsiteX212" fmla="*/ 351487 w 3147891"/>
              <a:gd name="connsiteY212" fmla="*/ 2837704 h 3527974"/>
              <a:gd name="connsiteX213" fmla="*/ 350640 w 3147891"/>
              <a:gd name="connsiteY213" fmla="*/ 2836015 h 3527974"/>
              <a:gd name="connsiteX214" fmla="*/ 156750 w 3147891"/>
              <a:gd name="connsiteY214" fmla="*/ 2831784 h 3527974"/>
              <a:gd name="connsiteX215" fmla="*/ 561464 w 3147891"/>
              <a:gd name="connsiteY215" fmla="*/ 3021256 h 3527974"/>
              <a:gd name="connsiteX216" fmla="*/ 490344 w 3147891"/>
              <a:gd name="connsiteY216" fmla="*/ 3128680 h 3527974"/>
              <a:gd name="connsiteX217" fmla="*/ 497117 w 3147891"/>
              <a:gd name="connsiteY217" fmla="*/ 3134600 h 3527974"/>
              <a:gd name="connsiteX218" fmla="*/ 485264 w 3147891"/>
              <a:gd name="connsiteY218" fmla="*/ 3141367 h 3527974"/>
              <a:gd name="connsiteX219" fmla="*/ 485264 w 3147891"/>
              <a:gd name="connsiteY219" fmla="*/ 3349447 h 3527974"/>
              <a:gd name="connsiteX220" fmla="*/ 520825 w 3147891"/>
              <a:gd name="connsiteY220" fmla="*/ 3504240 h 3527974"/>
              <a:gd name="connsiteX221" fmla="*/ 552150 w 3147891"/>
              <a:gd name="connsiteY221" fmla="*/ 3508468 h 3527974"/>
              <a:gd name="connsiteX222" fmla="*/ 547918 w 3147891"/>
              <a:gd name="connsiteY222" fmla="*/ 3517773 h 3527974"/>
              <a:gd name="connsiteX223" fmla="*/ 605492 w 3147891"/>
              <a:gd name="connsiteY223" fmla="*/ 3495781 h 3527974"/>
              <a:gd name="connsiteX224" fmla="*/ 642747 w 3147891"/>
              <a:gd name="connsiteY224" fmla="*/ 3377359 h 3527974"/>
              <a:gd name="connsiteX225" fmla="*/ 645285 w 3147891"/>
              <a:gd name="connsiteY225" fmla="*/ 3379898 h 3527974"/>
              <a:gd name="connsiteX226" fmla="*/ 645285 w 3147891"/>
              <a:gd name="connsiteY226" fmla="*/ 3251329 h 3527974"/>
              <a:gd name="connsiteX227" fmla="*/ 663067 w 3147891"/>
              <a:gd name="connsiteY227" fmla="*/ 3171818 h 3527974"/>
              <a:gd name="connsiteX228" fmla="*/ 641053 w 3147891"/>
              <a:gd name="connsiteY228" fmla="*/ 3140520 h 3527974"/>
              <a:gd name="connsiteX229" fmla="*/ 636817 w 3147891"/>
              <a:gd name="connsiteY229" fmla="*/ 3078775 h 3527974"/>
              <a:gd name="connsiteX230" fmla="*/ 561464 w 3147891"/>
              <a:gd name="connsiteY230" fmla="*/ 3021256 h 3527974"/>
              <a:gd name="connsiteX231" fmla="*/ 2082104 w 3147891"/>
              <a:gd name="connsiteY231" fmla="*/ 3155746 h 3527974"/>
              <a:gd name="connsiteX232" fmla="*/ 2006751 w 3147891"/>
              <a:gd name="connsiteY232" fmla="*/ 3177739 h 3527974"/>
              <a:gd name="connsiteX233" fmla="*/ 1962723 w 3147891"/>
              <a:gd name="connsiteY233" fmla="*/ 3253021 h 3527974"/>
              <a:gd name="connsiteX234" fmla="*/ 1962723 w 3147891"/>
              <a:gd name="connsiteY234" fmla="*/ 3280088 h 3527974"/>
              <a:gd name="connsiteX235" fmla="*/ 1949177 w 3147891"/>
              <a:gd name="connsiteY235" fmla="*/ 3293621 h 3527974"/>
              <a:gd name="connsiteX236" fmla="*/ 1953408 w 3147891"/>
              <a:gd name="connsiteY236" fmla="*/ 3302927 h 3527974"/>
              <a:gd name="connsiteX237" fmla="*/ 1957640 w 3147891"/>
              <a:gd name="connsiteY237" fmla="*/ 3360445 h 3527974"/>
              <a:gd name="connsiteX238" fmla="*/ 2099886 w 3147891"/>
              <a:gd name="connsiteY238" fmla="*/ 3520309 h 3527974"/>
              <a:gd name="connsiteX239" fmla="*/ 2184553 w 3147891"/>
              <a:gd name="connsiteY239" fmla="*/ 3484783 h 3527974"/>
              <a:gd name="connsiteX240" fmla="*/ 2255674 w 3147891"/>
              <a:gd name="connsiteY240" fmla="*/ 3400198 h 3527974"/>
              <a:gd name="connsiteX241" fmla="*/ 2269221 w 3147891"/>
              <a:gd name="connsiteY241" fmla="*/ 3386665 h 3527974"/>
              <a:gd name="connsiteX242" fmla="*/ 2287003 w 3147891"/>
              <a:gd name="connsiteY242" fmla="*/ 3262323 h 3527974"/>
              <a:gd name="connsiteX243" fmla="*/ 2247207 w 3147891"/>
              <a:gd name="connsiteY243" fmla="*/ 3191272 h 3527974"/>
              <a:gd name="connsiteX244" fmla="*/ 2082104 w 3147891"/>
              <a:gd name="connsiteY244" fmla="*/ 3155746 h 352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3147891" h="3527974">
                <a:moveTo>
                  <a:pt x="2458879" y="714"/>
                </a:moveTo>
                <a:cubicBezTo>
                  <a:pt x="2385217" y="74303"/>
                  <a:pt x="2452106" y="209640"/>
                  <a:pt x="2441097" y="306067"/>
                </a:cubicBezTo>
                <a:cubicBezTo>
                  <a:pt x="2437712" y="335672"/>
                  <a:pt x="2434324" y="414335"/>
                  <a:pt x="2454643" y="434639"/>
                </a:cubicBezTo>
                <a:cubicBezTo>
                  <a:pt x="2450411" y="438866"/>
                  <a:pt x="2450411" y="438866"/>
                  <a:pt x="2445332" y="443094"/>
                </a:cubicBezTo>
                <a:cubicBezTo>
                  <a:pt x="2459726" y="471853"/>
                  <a:pt x="2476657" y="487925"/>
                  <a:pt x="2498671" y="509918"/>
                </a:cubicBezTo>
                <a:cubicBezTo>
                  <a:pt x="2537620" y="484544"/>
                  <a:pt x="2551167" y="492999"/>
                  <a:pt x="2587574" y="452399"/>
                </a:cubicBezTo>
                <a:cubicBezTo>
                  <a:pt x="2614667" y="421948"/>
                  <a:pt x="2591806" y="226557"/>
                  <a:pt x="2591806" y="181727"/>
                </a:cubicBezTo>
                <a:cubicBezTo>
                  <a:pt x="2591806" y="152968"/>
                  <a:pt x="2590959" y="-19587"/>
                  <a:pt x="2525764" y="13402"/>
                </a:cubicBezTo>
                <a:cubicBezTo>
                  <a:pt x="2518991" y="6635"/>
                  <a:pt x="2518991" y="6635"/>
                  <a:pt x="2512218" y="-132"/>
                </a:cubicBezTo>
                <a:cubicBezTo>
                  <a:pt x="2494439" y="9172"/>
                  <a:pt x="2474120" y="10864"/>
                  <a:pt x="2458879" y="714"/>
                </a:cubicBezTo>
                <a:close/>
                <a:moveTo>
                  <a:pt x="485264" y="333134"/>
                </a:moveTo>
                <a:cubicBezTo>
                  <a:pt x="468330" y="330597"/>
                  <a:pt x="462403" y="356818"/>
                  <a:pt x="441237" y="346668"/>
                </a:cubicBezTo>
                <a:cubicBezTo>
                  <a:pt x="430228" y="357664"/>
                  <a:pt x="425996" y="353435"/>
                  <a:pt x="414140" y="364431"/>
                </a:cubicBezTo>
                <a:cubicBezTo>
                  <a:pt x="409908" y="361893"/>
                  <a:pt x="409908" y="361893"/>
                  <a:pt x="405676" y="360202"/>
                </a:cubicBezTo>
                <a:cubicBezTo>
                  <a:pt x="379427" y="386422"/>
                  <a:pt x="349794" y="397420"/>
                  <a:pt x="330320" y="431253"/>
                </a:cubicBezTo>
                <a:cubicBezTo>
                  <a:pt x="322700" y="444787"/>
                  <a:pt x="335400" y="457473"/>
                  <a:pt x="321853" y="471007"/>
                </a:cubicBezTo>
                <a:cubicBezTo>
                  <a:pt x="324393" y="475238"/>
                  <a:pt x="324393" y="475238"/>
                  <a:pt x="326087" y="480312"/>
                </a:cubicBezTo>
                <a:cubicBezTo>
                  <a:pt x="304920" y="501458"/>
                  <a:pt x="288833" y="576741"/>
                  <a:pt x="312540" y="599580"/>
                </a:cubicBezTo>
                <a:cubicBezTo>
                  <a:pt x="296453" y="632567"/>
                  <a:pt x="332013" y="717151"/>
                  <a:pt x="361647" y="736605"/>
                </a:cubicBezTo>
                <a:cubicBezTo>
                  <a:pt x="359107" y="740836"/>
                  <a:pt x="359107" y="740836"/>
                  <a:pt x="357414" y="745910"/>
                </a:cubicBezTo>
                <a:cubicBezTo>
                  <a:pt x="403135" y="791588"/>
                  <a:pt x="449700" y="783129"/>
                  <a:pt x="499658" y="807660"/>
                </a:cubicBezTo>
                <a:cubicBezTo>
                  <a:pt x="521668" y="785667"/>
                  <a:pt x="550456" y="781436"/>
                  <a:pt x="575011" y="776362"/>
                </a:cubicBezTo>
                <a:cubicBezTo>
                  <a:pt x="624118" y="766210"/>
                  <a:pt x="679155" y="697698"/>
                  <a:pt x="703706" y="656252"/>
                </a:cubicBezTo>
                <a:cubicBezTo>
                  <a:pt x="733341" y="606347"/>
                  <a:pt x="696086" y="534449"/>
                  <a:pt x="717253" y="492153"/>
                </a:cubicBezTo>
                <a:cubicBezTo>
                  <a:pt x="680845" y="455785"/>
                  <a:pt x="655446" y="359356"/>
                  <a:pt x="588557" y="345822"/>
                </a:cubicBezTo>
                <a:cubicBezTo>
                  <a:pt x="551303" y="339055"/>
                  <a:pt x="519131" y="338210"/>
                  <a:pt x="485264" y="333134"/>
                </a:cubicBezTo>
                <a:close/>
                <a:moveTo>
                  <a:pt x="1561396" y="399955"/>
                </a:moveTo>
                <a:cubicBezTo>
                  <a:pt x="1544461" y="399955"/>
                  <a:pt x="1535147" y="408415"/>
                  <a:pt x="1522447" y="425333"/>
                </a:cubicBezTo>
                <a:cubicBezTo>
                  <a:pt x="1522447" y="425333"/>
                  <a:pt x="1523295" y="429561"/>
                  <a:pt x="1523295" y="430407"/>
                </a:cubicBezTo>
                <a:cubicBezTo>
                  <a:pt x="1523295" y="430407"/>
                  <a:pt x="1523295" y="430407"/>
                  <a:pt x="1522447" y="429561"/>
                </a:cubicBezTo>
                <a:cubicBezTo>
                  <a:pt x="1502975" y="449014"/>
                  <a:pt x="1502975" y="471853"/>
                  <a:pt x="1486887" y="487079"/>
                </a:cubicBezTo>
                <a:cubicBezTo>
                  <a:pt x="1494507" y="502305"/>
                  <a:pt x="1491119" y="558130"/>
                  <a:pt x="1477572" y="571663"/>
                </a:cubicBezTo>
                <a:cubicBezTo>
                  <a:pt x="1486887" y="591121"/>
                  <a:pt x="1484346" y="644407"/>
                  <a:pt x="1469109" y="660479"/>
                </a:cubicBezTo>
                <a:cubicBezTo>
                  <a:pt x="1480114" y="682472"/>
                  <a:pt x="1478419" y="806814"/>
                  <a:pt x="1464873" y="819500"/>
                </a:cubicBezTo>
                <a:cubicBezTo>
                  <a:pt x="1467414" y="823728"/>
                  <a:pt x="1467414" y="823728"/>
                  <a:pt x="1469109" y="828806"/>
                </a:cubicBezTo>
                <a:cubicBezTo>
                  <a:pt x="1455558" y="842339"/>
                  <a:pt x="1465720" y="866867"/>
                  <a:pt x="1455558" y="886324"/>
                </a:cubicBezTo>
                <a:cubicBezTo>
                  <a:pt x="1459794" y="890552"/>
                  <a:pt x="1459794" y="890552"/>
                  <a:pt x="1464026" y="895626"/>
                </a:cubicBezTo>
                <a:cubicBezTo>
                  <a:pt x="1452174" y="907470"/>
                  <a:pt x="1452174" y="910005"/>
                  <a:pt x="1464026" y="922692"/>
                </a:cubicBezTo>
                <a:cubicBezTo>
                  <a:pt x="1444553" y="942150"/>
                  <a:pt x="1450479" y="978522"/>
                  <a:pt x="1446248" y="1002203"/>
                </a:cubicBezTo>
                <a:cubicBezTo>
                  <a:pt x="1437780" y="1052954"/>
                  <a:pt x="1392058" y="1141770"/>
                  <a:pt x="1361576" y="1174757"/>
                </a:cubicBezTo>
                <a:cubicBezTo>
                  <a:pt x="1290455" y="1253421"/>
                  <a:pt x="1184621" y="1326165"/>
                  <a:pt x="1126200" y="1414135"/>
                </a:cubicBezTo>
                <a:cubicBezTo>
                  <a:pt x="1121968" y="1411596"/>
                  <a:pt x="1121968" y="1411596"/>
                  <a:pt x="1117732" y="1409907"/>
                </a:cubicBezTo>
                <a:cubicBezTo>
                  <a:pt x="1101648" y="1425976"/>
                  <a:pt x="1016977" y="1498720"/>
                  <a:pt x="989037" y="1485186"/>
                </a:cubicBezTo>
                <a:cubicBezTo>
                  <a:pt x="954324" y="1519866"/>
                  <a:pt x="892517" y="1516484"/>
                  <a:pt x="856110" y="1546932"/>
                </a:cubicBezTo>
                <a:cubicBezTo>
                  <a:pt x="841716" y="1559623"/>
                  <a:pt x="823934" y="1581615"/>
                  <a:pt x="802767" y="1586689"/>
                </a:cubicBezTo>
                <a:cubicBezTo>
                  <a:pt x="775674" y="1593456"/>
                  <a:pt x="740114" y="1601069"/>
                  <a:pt x="718100" y="1622215"/>
                </a:cubicBezTo>
                <a:cubicBezTo>
                  <a:pt x="718947" y="1623061"/>
                  <a:pt x="722335" y="1623908"/>
                  <a:pt x="723179" y="1624754"/>
                </a:cubicBezTo>
                <a:cubicBezTo>
                  <a:pt x="703706" y="1628135"/>
                  <a:pt x="686771" y="1632367"/>
                  <a:pt x="678307" y="1639976"/>
                </a:cubicBezTo>
                <a:cubicBezTo>
                  <a:pt x="679998" y="1642515"/>
                  <a:pt x="682539" y="1645900"/>
                  <a:pt x="682539" y="1649281"/>
                </a:cubicBezTo>
                <a:cubicBezTo>
                  <a:pt x="682539" y="1652667"/>
                  <a:pt x="679998" y="1655202"/>
                  <a:pt x="678307" y="1657741"/>
                </a:cubicBezTo>
                <a:cubicBezTo>
                  <a:pt x="664761" y="1678041"/>
                  <a:pt x="668146" y="1791384"/>
                  <a:pt x="722335" y="1764318"/>
                </a:cubicBezTo>
                <a:cubicBezTo>
                  <a:pt x="754507" y="1796462"/>
                  <a:pt x="826475" y="1777851"/>
                  <a:pt x="864577" y="1777851"/>
                </a:cubicBezTo>
                <a:cubicBezTo>
                  <a:pt x="976338" y="1777851"/>
                  <a:pt x="1107574" y="1817608"/>
                  <a:pt x="1205788" y="1866667"/>
                </a:cubicBezTo>
                <a:cubicBezTo>
                  <a:pt x="1292997" y="1909805"/>
                  <a:pt x="1443706" y="2039221"/>
                  <a:pt x="1480961" y="2132265"/>
                </a:cubicBezTo>
                <a:cubicBezTo>
                  <a:pt x="1498739" y="2177939"/>
                  <a:pt x="1505512" y="2315814"/>
                  <a:pt x="1534300" y="2345419"/>
                </a:cubicBezTo>
                <a:cubicBezTo>
                  <a:pt x="1528374" y="2357263"/>
                  <a:pt x="1541073" y="2423237"/>
                  <a:pt x="1547850" y="2430003"/>
                </a:cubicBezTo>
                <a:cubicBezTo>
                  <a:pt x="1524142" y="2476527"/>
                  <a:pt x="1585101" y="2577184"/>
                  <a:pt x="1557161" y="2633856"/>
                </a:cubicBezTo>
                <a:cubicBezTo>
                  <a:pt x="1577481" y="2654156"/>
                  <a:pt x="1572401" y="2684607"/>
                  <a:pt x="1592721" y="2704907"/>
                </a:cubicBezTo>
                <a:cubicBezTo>
                  <a:pt x="1596957" y="2702368"/>
                  <a:pt x="1596957" y="2703214"/>
                  <a:pt x="1602036" y="2700679"/>
                </a:cubicBezTo>
                <a:cubicBezTo>
                  <a:pt x="1617277" y="2715901"/>
                  <a:pt x="1608809" y="2705753"/>
                  <a:pt x="1624050" y="2731973"/>
                </a:cubicBezTo>
                <a:cubicBezTo>
                  <a:pt x="1646911" y="2709135"/>
                  <a:pt x="1679083" y="2688835"/>
                  <a:pt x="1707870" y="2670228"/>
                </a:cubicBezTo>
                <a:cubicBezTo>
                  <a:pt x="1690092" y="2635548"/>
                  <a:pt x="1723111" y="2557730"/>
                  <a:pt x="1712106" y="2515434"/>
                </a:cubicBezTo>
                <a:cubicBezTo>
                  <a:pt x="1685856" y="2409704"/>
                  <a:pt x="1718879" y="2241381"/>
                  <a:pt x="1739199" y="2133958"/>
                </a:cubicBezTo>
                <a:cubicBezTo>
                  <a:pt x="1745972" y="2095047"/>
                  <a:pt x="1743431" y="2054447"/>
                  <a:pt x="1770527" y="2027377"/>
                </a:cubicBezTo>
                <a:cubicBezTo>
                  <a:pt x="1757824" y="2001157"/>
                  <a:pt x="1845880" y="1891194"/>
                  <a:pt x="1863662" y="1868359"/>
                </a:cubicBezTo>
                <a:cubicBezTo>
                  <a:pt x="1917848" y="1795616"/>
                  <a:pt x="1981349" y="1709338"/>
                  <a:pt x="2067710" y="1659433"/>
                </a:cubicBezTo>
                <a:cubicBezTo>
                  <a:pt x="2089724" y="1646746"/>
                  <a:pt x="2127826" y="1639976"/>
                  <a:pt x="2148146" y="1623908"/>
                </a:cubicBezTo>
                <a:cubicBezTo>
                  <a:pt x="2166771" y="1609528"/>
                  <a:pt x="2190479" y="1590071"/>
                  <a:pt x="2214188" y="1584150"/>
                </a:cubicBezTo>
                <a:cubicBezTo>
                  <a:pt x="2248054" y="1575691"/>
                  <a:pt x="2303087" y="1535092"/>
                  <a:pt x="2334415" y="1535092"/>
                </a:cubicBezTo>
                <a:cubicBezTo>
                  <a:pt x="2353888" y="1535092"/>
                  <a:pt x="2400457" y="1526632"/>
                  <a:pt x="2419083" y="1513099"/>
                </a:cubicBezTo>
                <a:cubicBezTo>
                  <a:pt x="2554551" y="1411596"/>
                  <a:pt x="2359818" y="1320245"/>
                  <a:pt x="2325948" y="1354078"/>
                </a:cubicBezTo>
                <a:cubicBezTo>
                  <a:pt x="2308170" y="1336317"/>
                  <a:pt x="2256521" y="1334624"/>
                  <a:pt x="2232813" y="1332086"/>
                </a:cubicBezTo>
                <a:cubicBezTo>
                  <a:pt x="2192174" y="1327858"/>
                  <a:pt x="1953408" y="1203516"/>
                  <a:pt x="1935630" y="1212822"/>
                </a:cubicBezTo>
                <a:cubicBezTo>
                  <a:pt x="1886519" y="1163763"/>
                  <a:pt x="1820481" y="1124852"/>
                  <a:pt x="1775606" y="1080025"/>
                </a:cubicBezTo>
                <a:cubicBezTo>
                  <a:pt x="1782379" y="1065645"/>
                  <a:pt x="1759518" y="1028427"/>
                  <a:pt x="1749357" y="1018275"/>
                </a:cubicBezTo>
                <a:cubicBezTo>
                  <a:pt x="1762907" y="991208"/>
                  <a:pt x="1712106" y="947224"/>
                  <a:pt x="1727346" y="916772"/>
                </a:cubicBezTo>
                <a:cubicBezTo>
                  <a:pt x="1720573" y="910005"/>
                  <a:pt x="1720573" y="910005"/>
                  <a:pt x="1713796" y="903239"/>
                </a:cubicBezTo>
                <a:cubicBezTo>
                  <a:pt x="1726499" y="878711"/>
                  <a:pt x="1678236" y="791588"/>
                  <a:pt x="1691782" y="765364"/>
                </a:cubicBezTo>
                <a:cubicBezTo>
                  <a:pt x="1667231" y="740836"/>
                  <a:pt x="1688397" y="689239"/>
                  <a:pt x="1665536" y="657094"/>
                </a:cubicBezTo>
                <a:cubicBezTo>
                  <a:pt x="1668078" y="652867"/>
                  <a:pt x="1669772" y="649485"/>
                  <a:pt x="1674004" y="646100"/>
                </a:cubicBezTo>
                <a:cubicBezTo>
                  <a:pt x="1624050" y="570821"/>
                  <a:pt x="1676545" y="466779"/>
                  <a:pt x="1589337" y="418566"/>
                </a:cubicBezTo>
                <a:cubicBezTo>
                  <a:pt x="1588489" y="413489"/>
                  <a:pt x="1585948" y="408415"/>
                  <a:pt x="1580869" y="406722"/>
                </a:cubicBezTo>
                <a:cubicBezTo>
                  <a:pt x="1573249" y="401648"/>
                  <a:pt x="1567322" y="400802"/>
                  <a:pt x="1561396" y="399955"/>
                </a:cubicBezTo>
                <a:close/>
                <a:moveTo>
                  <a:pt x="1585101" y="988670"/>
                </a:moveTo>
                <a:cubicBezTo>
                  <a:pt x="1586795" y="991208"/>
                  <a:pt x="1587642" y="995436"/>
                  <a:pt x="1589337" y="997129"/>
                </a:cubicBezTo>
                <a:cubicBezTo>
                  <a:pt x="1586795" y="1001357"/>
                  <a:pt x="1586795" y="1001357"/>
                  <a:pt x="1585101" y="1006434"/>
                </a:cubicBezTo>
                <a:cubicBezTo>
                  <a:pt x="1602883" y="1024195"/>
                  <a:pt x="1588489" y="1030962"/>
                  <a:pt x="1594415" y="1050419"/>
                </a:cubicBezTo>
                <a:cubicBezTo>
                  <a:pt x="1606268" y="1091019"/>
                  <a:pt x="1624897" y="1143463"/>
                  <a:pt x="1656222" y="1174757"/>
                </a:cubicBezTo>
                <a:cubicBezTo>
                  <a:pt x="1653684" y="1178989"/>
                  <a:pt x="1653684" y="1178989"/>
                  <a:pt x="1651990" y="1183216"/>
                </a:cubicBezTo>
                <a:cubicBezTo>
                  <a:pt x="1701097" y="1232275"/>
                  <a:pt x="1740893" y="1286412"/>
                  <a:pt x="1798467" y="1325319"/>
                </a:cubicBezTo>
                <a:cubicBezTo>
                  <a:pt x="1841648" y="1354078"/>
                  <a:pt x="1907686" y="1354924"/>
                  <a:pt x="1944941" y="1392143"/>
                </a:cubicBezTo>
                <a:cubicBezTo>
                  <a:pt x="1961876" y="1383683"/>
                  <a:pt x="1966955" y="1396370"/>
                  <a:pt x="1980501" y="1409907"/>
                </a:cubicBezTo>
                <a:cubicBezTo>
                  <a:pt x="2017756" y="1391296"/>
                  <a:pt x="2050775" y="1456427"/>
                  <a:pt x="2091418" y="1436974"/>
                </a:cubicBezTo>
                <a:cubicBezTo>
                  <a:pt x="2099886" y="1445433"/>
                  <a:pt x="2099886" y="1445433"/>
                  <a:pt x="2109197" y="1454735"/>
                </a:cubicBezTo>
                <a:cubicBezTo>
                  <a:pt x="2097345" y="1466579"/>
                  <a:pt x="2081257" y="1485186"/>
                  <a:pt x="2065169" y="1476727"/>
                </a:cubicBezTo>
                <a:cubicBezTo>
                  <a:pt x="2027918" y="1513945"/>
                  <a:pt x="1973728" y="1536784"/>
                  <a:pt x="1932242" y="1569771"/>
                </a:cubicBezTo>
                <a:cubicBezTo>
                  <a:pt x="1883135" y="1608682"/>
                  <a:pt x="1846727" y="1658587"/>
                  <a:pt x="1799314" y="1698340"/>
                </a:cubicBezTo>
                <a:cubicBezTo>
                  <a:pt x="1801852" y="1702572"/>
                  <a:pt x="1801852" y="1702572"/>
                  <a:pt x="1803546" y="1706800"/>
                </a:cubicBezTo>
                <a:cubicBezTo>
                  <a:pt x="1795079" y="1715259"/>
                  <a:pt x="1717185" y="1790538"/>
                  <a:pt x="1728190" y="1813377"/>
                </a:cubicBezTo>
                <a:cubicBezTo>
                  <a:pt x="1712953" y="1828602"/>
                  <a:pt x="1712953" y="1828602"/>
                  <a:pt x="1696865" y="1844674"/>
                </a:cubicBezTo>
                <a:cubicBezTo>
                  <a:pt x="1699403" y="1848902"/>
                  <a:pt x="1699403" y="1848902"/>
                  <a:pt x="1701097" y="1853134"/>
                </a:cubicBezTo>
                <a:cubicBezTo>
                  <a:pt x="1656222" y="1897965"/>
                  <a:pt x="1663842" y="1979164"/>
                  <a:pt x="1621508" y="2021456"/>
                </a:cubicBezTo>
                <a:cubicBezTo>
                  <a:pt x="1602036" y="2002003"/>
                  <a:pt x="1605424" y="1977472"/>
                  <a:pt x="1590184" y="1959711"/>
                </a:cubicBezTo>
                <a:cubicBezTo>
                  <a:pt x="1537688" y="1896272"/>
                  <a:pt x="1457253" y="1813377"/>
                  <a:pt x="1390367" y="1769392"/>
                </a:cubicBezTo>
                <a:cubicBezTo>
                  <a:pt x="1346339" y="1739790"/>
                  <a:pt x="1259978" y="1723718"/>
                  <a:pt x="1221876" y="1684807"/>
                </a:cubicBezTo>
                <a:cubicBezTo>
                  <a:pt x="1209177" y="1691574"/>
                  <a:pt x="1061005" y="1645900"/>
                  <a:pt x="1039838" y="1640822"/>
                </a:cubicBezTo>
                <a:cubicBezTo>
                  <a:pt x="1021213" y="1635748"/>
                  <a:pt x="989037" y="1631520"/>
                  <a:pt x="951786" y="1627289"/>
                </a:cubicBezTo>
                <a:cubicBezTo>
                  <a:pt x="1008513" y="1618830"/>
                  <a:pt x="1060158" y="1607835"/>
                  <a:pt x="1075399" y="1592610"/>
                </a:cubicBezTo>
                <a:cubicBezTo>
                  <a:pt x="1079634" y="1595149"/>
                  <a:pt x="1079634" y="1594302"/>
                  <a:pt x="1083866" y="1596837"/>
                </a:cubicBezTo>
                <a:cubicBezTo>
                  <a:pt x="1122815" y="1557930"/>
                  <a:pt x="1182080" y="1545243"/>
                  <a:pt x="1221876" y="1512253"/>
                </a:cubicBezTo>
                <a:cubicBezTo>
                  <a:pt x="1304849" y="1443740"/>
                  <a:pt x="1388673" y="1371843"/>
                  <a:pt x="1452174" y="1286412"/>
                </a:cubicBezTo>
                <a:cubicBezTo>
                  <a:pt x="1466567" y="1267801"/>
                  <a:pt x="1534300" y="1193368"/>
                  <a:pt x="1523295" y="1171376"/>
                </a:cubicBezTo>
                <a:cubicBezTo>
                  <a:pt x="1542767" y="1151922"/>
                  <a:pt x="1585101" y="1014894"/>
                  <a:pt x="1576637" y="998821"/>
                </a:cubicBezTo>
                <a:cubicBezTo>
                  <a:pt x="1580869" y="992901"/>
                  <a:pt x="1582563" y="991208"/>
                  <a:pt x="1585101" y="988670"/>
                </a:cubicBezTo>
                <a:close/>
                <a:moveTo>
                  <a:pt x="3003294" y="474392"/>
                </a:moveTo>
                <a:cubicBezTo>
                  <a:pt x="2958420" y="474392"/>
                  <a:pt x="2913544" y="481159"/>
                  <a:pt x="2902539" y="492153"/>
                </a:cubicBezTo>
                <a:cubicBezTo>
                  <a:pt x="2883067" y="482851"/>
                  <a:pt x="2847506" y="491310"/>
                  <a:pt x="2827183" y="501458"/>
                </a:cubicBezTo>
                <a:cubicBezTo>
                  <a:pt x="2822951" y="497231"/>
                  <a:pt x="2822951" y="497231"/>
                  <a:pt x="2818719" y="492153"/>
                </a:cubicBezTo>
                <a:cubicBezTo>
                  <a:pt x="2806016" y="504844"/>
                  <a:pt x="2795858" y="496384"/>
                  <a:pt x="2783158" y="509918"/>
                </a:cubicBezTo>
                <a:cubicBezTo>
                  <a:pt x="2696797" y="466779"/>
                  <a:pt x="2712881" y="548828"/>
                  <a:pt x="2694255" y="585200"/>
                </a:cubicBezTo>
                <a:cubicBezTo>
                  <a:pt x="2696797" y="587735"/>
                  <a:pt x="2698487" y="590274"/>
                  <a:pt x="2701029" y="592810"/>
                </a:cubicBezTo>
                <a:cubicBezTo>
                  <a:pt x="2695103" y="604654"/>
                  <a:pt x="2691714" y="617341"/>
                  <a:pt x="2685788" y="630028"/>
                </a:cubicBezTo>
                <a:cubicBezTo>
                  <a:pt x="2700182" y="644407"/>
                  <a:pt x="2718807" y="665553"/>
                  <a:pt x="2734895" y="678244"/>
                </a:cubicBezTo>
                <a:cubicBezTo>
                  <a:pt x="2738284" y="681626"/>
                  <a:pt x="2756062" y="674013"/>
                  <a:pt x="2756909" y="674013"/>
                </a:cubicBezTo>
                <a:cubicBezTo>
                  <a:pt x="2759450" y="672320"/>
                  <a:pt x="2761145" y="670631"/>
                  <a:pt x="2762835" y="668939"/>
                </a:cubicBezTo>
                <a:cubicBezTo>
                  <a:pt x="2765377" y="679087"/>
                  <a:pt x="2769608" y="687546"/>
                  <a:pt x="2784002" y="687546"/>
                </a:cubicBezTo>
                <a:cubicBezTo>
                  <a:pt x="2878831" y="687546"/>
                  <a:pt x="2988901" y="647793"/>
                  <a:pt x="3076957" y="625800"/>
                </a:cubicBezTo>
                <a:cubicBezTo>
                  <a:pt x="3104897" y="619033"/>
                  <a:pt x="3145536" y="589428"/>
                  <a:pt x="3130296" y="558976"/>
                </a:cubicBezTo>
                <a:cubicBezTo>
                  <a:pt x="3158236" y="531064"/>
                  <a:pt x="3134531" y="529371"/>
                  <a:pt x="3148078" y="501458"/>
                </a:cubicBezTo>
                <a:cubicBezTo>
                  <a:pt x="3143842" y="497231"/>
                  <a:pt x="3143842" y="497231"/>
                  <a:pt x="3138763" y="492153"/>
                </a:cubicBezTo>
                <a:cubicBezTo>
                  <a:pt x="3122675" y="499766"/>
                  <a:pt x="3123522" y="484544"/>
                  <a:pt x="3107434" y="492153"/>
                </a:cubicBezTo>
                <a:cubicBezTo>
                  <a:pt x="3093888" y="479466"/>
                  <a:pt x="3048170" y="474392"/>
                  <a:pt x="3003294" y="474392"/>
                </a:cubicBezTo>
                <a:close/>
                <a:moveTo>
                  <a:pt x="2150687" y="476931"/>
                </a:moveTo>
                <a:cubicBezTo>
                  <a:pt x="2097345" y="480312"/>
                  <a:pt x="2019450" y="518377"/>
                  <a:pt x="1984737" y="501458"/>
                </a:cubicBezTo>
                <a:cubicBezTo>
                  <a:pt x="1945788" y="540369"/>
                  <a:pt x="1986428" y="592810"/>
                  <a:pt x="1958488" y="620726"/>
                </a:cubicBezTo>
                <a:cubicBezTo>
                  <a:pt x="2005057" y="690085"/>
                  <a:pt x="2091418" y="647793"/>
                  <a:pt x="2162539" y="647793"/>
                </a:cubicBezTo>
                <a:cubicBezTo>
                  <a:pt x="2251442" y="647793"/>
                  <a:pt x="2451258" y="643561"/>
                  <a:pt x="2380138" y="501458"/>
                </a:cubicBezTo>
                <a:cubicBezTo>
                  <a:pt x="2332721" y="525143"/>
                  <a:pt x="2248054" y="460859"/>
                  <a:pt x="2193868" y="487925"/>
                </a:cubicBezTo>
                <a:cubicBezTo>
                  <a:pt x="2182859" y="478620"/>
                  <a:pt x="2168465" y="476085"/>
                  <a:pt x="2150687" y="476931"/>
                </a:cubicBezTo>
                <a:close/>
                <a:moveTo>
                  <a:pt x="2516453" y="687546"/>
                </a:moveTo>
                <a:cubicBezTo>
                  <a:pt x="2463111" y="713770"/>
                  <a:pt x="2476657" y="951451"/>
                  <a:pt x="2476657" y="1002203"/>
                </a:cubicBezTo>
                <a:cubicBezTo>
                  <a:pt x="2476657" y="1028427"/>
                  <a:pt x="2496977" y="1071565"/>
                  <a:pt x="2485125" y="1095247"/>
                </a:cubicBezTo>
                <a:cubicBezTo>
                  <a:pt x="2491898" y="1102013"/>
                  <a:pt x="2491898" y="1102013"/>
                  <a:pt x="2498671" y="1108784"/>
                </a:cubicBezTo>
                <a:cubicBezTo>
                  <a:pt x="2486819" y="1132465"/>
                  <a:pt x="2528305" y="1183216"/>
                  <a:pt x="2546931" y="1175603"/>
                </a:cubicBezTo>
                <a:cubicBezTo>
                  <a:pt x="2585033" y="1159531"/>
                  <a:pt x="2598579" y="1146844"/>
                  <a:pt x="2627367" y="1118085"/>
                </a:cubicBezTo>
                <a:cubicBezTo>
                  <a:pt x="2624829" y="1113858"/>
                  <a:pt x="2624829" y="1113858"/>
                  <a:pt x="2623135" y="1109626"/>
                </a:cubicBezTo>
                <a:cubicBezTo>
                  <a:pt x="2647686" y="1085099"/>
                  <a:pt x="2633293" y="813580"/>
                  <a:pt x="2627367" y="808502"/>
                </a:cubicBezTo>
                <a:cubicBezTo>
                  <a:pt x="2639223" y="784821"/>
                  <a:pt x="2632445" y="737451"/>
                  <a:pt x="2618056" y="715459"/>
                </a:cubicBezTo>
                <a:cubicBezTo>
                  <a:pt x="2613820" y="717998"/>
                  <a:pt x="2613820" y="717151"/>
                  <a:pt x="2609588" y="719690"/>
                </a:cubicBezTo>
                <a:cubicBezTo>
                  <a:pt x="2602815" y="712924"/>
                  <a:pt x="2602815" y="712924"/>
                  <a:pt x="2596042" y="706157"/>
                </a:cubicBezTo>
                <a:cubicBezTo>
                  <a:pt x="2578260" y="714612"/>
                  <a:pt x="2535079" y="678244"/>
                  <a:pt x="2516453" y="687546"/>
                </a:cubicBezTo>
                <a:close/>
                <a:moveTo>
                  <a:pt x="2528305" y="2285362"/>
                </a:moveTo>
                <a:cubicBezTo>
                  <a:pt x="2503750" y="2285362"/>
                  <a:pt x="2483431" y="2287901"/>
                  <a:pt x="2472425" y="2291286"/>
                </a:cubicBezTo>
                <a:cubicBezTo>
                  <a:pt x="2448717" y="2299741"/>
                  <a:pt x="2408925" y="2346265"/>
                  <a:pt x="2387758" y="2335271"/>
                </a:cubicBezTo>
                <a:cubicBezTo>
                  <a:pt x="2340342" y="2382637"/>
                  <a:pt x="2323410" y="2435081"/>
                  <a:pt x="2276841" y="2481601"/>
                </a:cubicBezTo>
                <a:cubicBezTo>
                  <a:pt x="2253980" y="2504440"/>
                  <a:pt x="2285308" y="2557730"/>
                  <a:pt x="2263295" y="2578876"/>
                </a:cubicBezTo>
                <a:cubicBezTo>
                  <a:pt x="2282767" y="2617784"/>
                  <a:pt x="2251442" y="2688835"/>
                  <a:pt x="2276841" y="2733666"/>
                </a:cubicBezTo>
                <a:cubicBezTo>
                  <a:pt x="2300549" y="2775958"/>
                  <a:pt x="2367435" y="2870695"/>
                  <a:pt x="2423318" y="2880000"/>
                </a:cubicBezTo>
                <a:cubicBezTo>
                  <a:pt x="2450411" y="2884228"/>
                  <a:pt x="2447023" y="2872387"/>
                  <a:pt x="2472425" y="2897761"/>
                </a:cubicBezTo>
                <a:cubicBezTo>
                  <a:pt x="2494439" y="2886767"/>
                  <a:pt x="2516453" y="2897761"/>
                  <a:pt x="2539311" y="2889302"/>
                </a:cubicBezTo>
                <a:cubicBezTo>
                  <a:pt x="2654459" y="2843628"/>
                  <a:pt x="2824645" y="2758197"/>
                  <a:pt x="2858511" y="2622858"/>
                </a:cubicBezTo>
                <a:cubicBezTo>
                  <a:pt x="2877984" y="2545040"/>
                  <a:pt x="2854280" y="2446076"/>
                  <a:pt x="2809404" y="2379252"/>
                </a:cubicBezTo>
                <a:cubicBezTo>
                  <a:pt x="2798395" y="2362337"/>
                  <a:pt x="2770455" y="2301434"/>
                  <a:pt x="2738284" y="2317506"/>
                </a:cubicBezTo>
                <a:cubicBezTo>
                  <a:pt x="2717964" y="2297206"/>
                  <a:pt x="2602815" y="2283673"/>
                  <a:pt x="2528305" y="2285362"/>
                </a:cubicBezTo>
                <a:close/>
                <a:moveTo>
                  <a:pt x="2636681" y="2457074"/>
                </a:moveTo>
                <a:cubicBezTo>
                  <a:pt x="2649381" y="2457074"/>
                  <a:pt x="2662080" y="2458762"/>
                  <a:pt x="2672242" y="2468914"/>
                </a:cubicBezTo>
                <a:cubicBezTo>
                  <a:pt x="2736589" y="2436770"/>
                  <a:pt x="2730663" y="2550117"/>
                  <a:pt x="2743362" y="2575491"/>
                </a:cubicBezTo>
                <a:cubicBezTo>
                  <a:pt x="2728122" y="2590717"/>
                  <a:pt x="2734895" y="2597484"/>
                  <a:pt x="2721348" y="2611017"/>
                </a:cubicBezTo>
                <a:cubicBezTo>
                  <a:pt x="2723890" y="2615249"/>
                  <a:pt x="2723890" y="2615249"/>
                  <a:pt x="2725584" y="2620322"/>
                </a:cubicBezTo>
                <a:cubicBezTo>
                  <a:pt x="2690867" y="2644850"/>
                  <a:pt x="2649381" y="2670228"/>
                  <a:pt x="2618899" y="2699833"/>
                </a:cubicBezTo>
                <a:cubicBezTo>
                  <a:pt x="2579954" y="2680376"/>
                  <a:pt x="2542699" y="2792030"/>
                  <a:pt x="2472425" y="2721825"/>
                </a:cubicBezTo>
                <a:cubicBezTo>
                  <a:pt x="2468190" y="2724361"/>
                  <a:pt x="2468190" y="2723514"/>
                  <a:pt x="2463958" y="2726053"/>
                </a:cubicBezTo>
                <a:cubicBezTo>
                  <a:pt x="2439403" y="2692220"/>
                  <a:pt x="2406384" y="2672763"/>
                  <a:pt x="2397069" y="2633009"/>
                </a:cubicBezTo>
                <a:cubicBezTo>
                  <a:pt x="2391990" y="2611017"/>
                  <a:pt x="2410615" y="2571264"/>
                  <a:pt x="2401304" y="2553499"/>
                </a:cubicBezTo>
                <a:cubicBezTo>
                  <a:pt x="2414004" y="2540812"/>
                  <a:pt x="2409768" y="2522205"/>
                  <a:pt x="2419083" y="2509514"/>
                </a:cubicBezTo>
                <a:cubicBezTo>
                  <a:pt x="2473272" y="2437616"/>
                  <a:pt x="2530000" y="2460455"/>
                  <a:pt x="2596042" y="2460455"/>
                </a:cubicBezTo>
                <a:cubicBezTo>
                  <a:pt x="2609588" y="2459609"/>
                  <a:pt x="2623135" y="2457074"/>
                  <a:pt x="2636681" y="2457074"/>
                </a:cubicBezTo>
                <a:close/>
                <a:moveTo>
                  <a:pt x="565696" y="2316660"/>
                </a:moveTo>
                <a:cubicBezTo>
                  <a:pt x="489496" y="2305666"/>
                  <a:pt x="478488" y="2541658"/>
                  <a:pt x="498811" y="2594945"/>
                </a:cubicBezTo>
                <a:cubicBezTo>
                  <a:pt x="497117" y="2598330"/>
                  <a:pt x="494575" y="2602558"/>
                  <a:pt x="493728" y="2605943"/>
                </a:cubicBezTo>
                <a:cubicBezTo>
                  <a:pt x="492038" y="2616091"/>
                  <a:pt x="489496" y="2671920"/>
                  <a:pt x="497964" y="2690527"/>
                </a:cubicBezTo>
                <a:cubicBezTo>
                  <a:pt x="493728" y="2694755"/>
                  <a:pt x="493728" y="2694755"/>
                  <a:pt x="489496" y="2699833"/>
                </a:cubicBezTo>
                <a:cubicBezTo>
                  <a:pt x="505584" y="2715901"/>
                  <a:pt x="502196" y="2757351"/>
                  <a:pt x="515742" y="2779343"/>
                </a:cubicBezTo>
                <a:cubicBezTo>
                  <a:pt x="541992" y="2820789"/>
                  <a:pt x="541145" y="2809791"/>
                  <a:pt x="569085" y="2801336"/>
                </a:cubicBezTo>
                <a:cubicBezTo>
                  <a:pt x="654599" y="2776805"/>
                  <a:pt x="598719" y="2726900"/>
                  <a:pt x="640206" y="2686300"/>
                </a:cubicBezTo>
                <a:cubicBezTo>
                  <a:pt x="637664" y="2682068"/>
                  <a:pt x="638511" y="2682068"/>
                  <a:pt x="635974" y="2677840"/>
                </a:cubicBezTo>
                <a:cubicBezTo>
                  <a:pt x="640206" y="2673609"/>
                  <a:pt x="640206" y="2673609"/>
                  <a:pt x="644438" y="2668535"/>
                </a:cubicBezTo>
                <a:cubicBezTo>
                  <a:pt x="640206" y="2660922"/>
                  <a:pt x="645285" y="2364030"/>
                  <a:pt x="648673" y="2353878"/>
                </a:cubicBezTo>
                <a:cubicBezTo>
                  <a:pt x="640206" y="2347111"/>
                  <a:pt x="640206" y="2347111"/>
                  <a:pt x="630891" y="2340345"/>
                </a:cubicBezTo>
                <a:cubicBezTo>
                  <a:pt x="628353" y="2342880"/>
                  <a:pt x="627506" y="2343726"/>
                  <a:pt x="625812" y="2345419"/>
                </a:cubicBezTo>
                <a:cubicBezTo>
                  <a:pt x="619886" y="2339499"/>
                  <a:pt x="613960" y="2336114"/>
                  <a:pt x="603798" y="2340345"/>
                </a:cubicBezTo>
                <a:cubicBezTo>
                  <a:pt x="590252" y="2325119"/>
                  <a:pt x="576705" y="2318352"/>
                  <a:pt x="565696" y="2316660"/>
                </a:cubicBezTo>
                <a:close/>
                <a:moveTo>
                  <a:pt x="928925" y="2685454"/>
                </a:moveTo>
                <a:cubicBezTo>
                  <a:pt x="879818" y="2685454"/>
                  <a:pt x="815470" y="2721825"/>
                  <a:pt x="773980" y="2689681"/>
                </a:cubicBezTo>
                <a:cubicBezTo>
                  <a:pt x="753660" y="2704907"/>
                  <a:pt x="746887" y="2694755"/>
                  <a:pt x="729952" y="2711674"/>
                </a:cubicBezTo>
                <a:cubicBezTo>
                  <a:pt x="734188" y="2715901"/>
                  <a:pt x="734188" y="2715901"/>
                  <a:pt x="739267" y="2720979"/>
                </a:cubicBezTo>
                <a:cubicBezTo>
                  <a:pt x="714715" y="2770038"/>
                  <a:pt x="711327" y="2855469"/>
                  <a:pt x="770595" y="2880000"/>
                </a:cubicBezTo>
                <a:cubicBezTo>
                  <a:pt x="780753" y="2884228"/>
                  <a:pt x="794303" y="2881689"/>
                  <a:pt x="801920" y="2889302"/>
                </a:cubicBezTo>
                <a:cubicBezTo>
                  <a:pt x="824781" y="2877461"/>
                  <a:pt x="855263" y="2885074"/>
                  <a:pt x="877277" y="2880000"/>
                </a:cubicBezTo>
                <a:cubicBezTo>
                  <a:pt x="948397" y="2865621"/>
                  <a:pt x="1031371" y="2853776"/>
                  <a:pt x="1099107" y="2813177"/>
                </a:cubicBezTo>
                <a:cubicBezTo>
                  <a:pt x="1113500" y="2804717"/>
                  <a:pt x="1171922" y="2727746"/>
                  <a:pt x="1130435" y="2711674"/>
                </a:cubicBezTo>
                <a:cubicBezTo>
                  <a:pt x="1061005" y="2685454"/>
                  <a:pt x="993273" y="2685454"/>
                  <a:pt x="928925" y="2685454"/>
                </a:cubicBezTo>
                <a:close/>
                <a:moveTo>
                  <a:pt x="156750" y="2831784"/>
                </a:moveTo>
                <a:cubicBezTo>
                  <a:pt x="131350" y="2828402"/>
                  <a:pt x="89016" y="2852930"/>
                  <a:pt x="72082" y="2836015"/>
                </a:cubicBezTo>
                <a:cubicBezTo>
                  <a:pt x="10274" y="2867310"/>
                  <a:pt x="-34600" y="2946820"/>
                  <a:pt x="36522" y="3000110"/>
                </a:cubicBezTo>
                <a:cubicBezTo>
                  <a:pt x="72082" y="3026331"/>
                  <a:pt x="135583" y="2974733"/>
                  <a:pt x="165217" y="3004338"/>
                </a:cubicBezTo>
                <a:cubicBezTo>
                  <a:pt x="194004" y="2989959"/>
                  <a:pt x="210091" y="3003492"/>
                  <a:pt x="236338" y="3000110"/>
                </a:cubicBezTo>
                <a:cubicBezTo>
                  <a:pt x="298146" y="2991651"/>
                  <a:pt x="366728" y="2978964"/>
                  <a:pt x="412449" y="2937518"/>
                </a:cubicBezTo>
                <a:cubicBezTo>
                  <a:pt x="412449" y="2937518"/>
                  <a:pt x="413296" y="2938361"/>
                  <a:pt x="413296" y="2938361"/>
                </a:cubicBezTo>
                <a:cubicBezTo>
                  <a:pt x="420070" y="2931594"/>
                  <a:pt x="420070" y="2931594"/>
                  <a:pt x="426843" y="2924828"/>
                </a:cubicBezTo>
                <a:cubicBezTo>
                  <a:pt x="417528" y="2907067"/>
                  <a:pt x="448010" y="2890994"/>
                  <a:pt x="440389" y="2871541"/>
                </a:cubicBezTo>
                <a:cubicBezTo>
                  <a:pt x="428533" y="2844475"/>
                  <a:pt x="377736" y="2842782"/>
                  <a:pt x="355721" y="2831784"/>
                </a:cubicBezTo>
                <a:cubicBezTo>
                  <a:pt x="354027" y="2833476"/>
                  <a:pt x="353180" y="2836015"/>
                  <a:pt x="351487" y="2837704"/>
                </a:cubicBezTo>
                <a:cubicBezTo>
                  <a:pt x="351487" y="2836862"/>
                  <a:pt x="351487" y="2836862"/>
                  <a:pt x="350640" y="2836015"/>
                </a:cubicBezTo>
                <a:cubicBezTo>
                  <a:pt x="337094" y="2843628"/>
                  <a:pt x="178764" y="2834323"/>
                  <a:pt x="156750" y="2831784"/>
                </a:cubicBezTo>
                <a:close/>
                <a:moveTo>
                  <a:pt x="561464" y="3021256"/>
                </a:moveTo>
                <a:cubicBezTo>
                  <a:pt x="508122" y="3026331"/>
                  <a:pt x="454783" y="3081313"/>
                  <a:pt x="490344" y="3128680"/>
                </a:cubicBezTo>
                <a:cubicBezTo>
                  <a:pt x="492881" y="3132061"/>
                  <a:pt x="495422" y="3133754"/>
                  <a:pt x="497117" y="3134600"/>
                </a:cubicBezTo>
                <a:cubicBezTo>
                  <a:pt x="492881" y="3137985"/>
                  <a:pt x="492038" y="3137985"/>
                  <a:pt x="485264" y="3141367"/>
                </a:cubicBezTo>
                <a:cubicBezTo>
                  <a:pt x="506431" y="3183659"/>
                  <a:pt x="506431" y="3308001"/>
                  <a:pt x="485264" y="3349447"/>
                </a:cubicBezTo>
                <a:cubicBezTo>
                  <a:pt x="519131" y="3383280"/>
                  <a:pt x="477644" y="3461944"/>
                  <a:pt x="520825" y="3504240"/>
                </a:cubicBezTo>
                <a:cubicBezTo>
                  <a:pt x="533524" y="3498316"/>
                  <a:pt x="538603" y="3504240"/>
                  <a:pt x="552150" y="3508468"/>
                </a:cubicBezTo>
                <a:cubicBezTo>
                  <a:pt x="549612" y="3512695"/>
                  <a:pt x="549612" y="3512695"/>
                  <a:pt x="547918" y="3517773"/>
                </a:cubicBezTo>
                <a:cubicBezTo>
                  <a:pt x="572470" y="3542301"/>
                  <a:pt x="591099" y="3516927"/>
                  <a:pt x="605492" y="3495781"/>
                </a:cubicBezTo>
                <a:cubicBezTo>
                  <a:pt x="645285" y="3515234"/>
                  <a:pt x="657984" y="3423037"/>
                  <a:pt x="642747" y="3377359"/>
                </a:cubicBezTo>
                <a:cubicBezTo>
                  <a:pt x="643594" y="3378206"/>
                  <a:pt x="644438" y="3379052"/>
                  <a:pt x="645285" y="3379898"/>
                </a:cubicBezTo>
                <a:cubicBezTo>
                  <a:pt x="663914" y="3361287"/>
                  <a:pt x="645285" y="3277549"/>
                  <a:pt x="645285" y="3251329"/>
                </a:cubicBezTo>
                <a:cubicBezTo>
                  <a:pt x="645285" y="3229336"/>
                  <a:pt x="666452" y="3187891"/>
                  <a:pt x="663067" y="3171818"/>
                </a:cubicBezTo>
                <a:cubicBezTo>
                  <a:pt x="659678" y="3154054"/>
                  <a:pt x="655446" y="3155746"/>
                  <a:pt x="641053" y="3140520"/>
                </a:cubicBezTo>
                <a:cubicBezTo>
                  <a:pt x="649520" y="3122759"/>
                  <a:pt x="641053" y="3097382"/>
                  <a:pt x="636817" y="3078775"/>
                </a:cubicBezTo>
                <a:cubicBezTo>
                  <a:pt x="624965" y="3033943"/>
                  <a:pt x="592793" y="3018718"/>
                  <a:pt x="561464" y="3021256"/>
                </a:cubicBezTo>
                <a:close/>
                <a:moveTo>
                  <a:pt x="2082104" y="3155746"/>
                </a:moveTo>
                <a:cubicBezTo>
                  <a:pt x="2054164" y="3155746"/>
                  <a:pt x="2036382" y="3192964"/>
                  <a:pt x="2006751" y="3177739"/>
                </a:cubicBezTo>
                <a:cubicBezTo>
                  <a:pt x="1993205" y="3191272"/>
                  <a:pt x="1950024" y="3227644"/>
                  <a:pt x="1962723" y="3253021"/>
                </a:cubicBezTo>
                <a:cubicBezTo>
                  <a:pt x="1950867" y="3264862"/>
                  <a:pt x="1950867" y="3267401"/>
                  <a:pt x="1962723" y="3280088"/>
                </a:cubicBezTo>
                <a:cubicBezTo>
                  <a:pt x="1955950" y="3286855"/>
                  <a:pt x="1955950" y="3286855"/>
                  <a:pt x="1949177" y="3293621"/>
                </a:cubicBezTo>
                <a:cubicBezTo>
                  <a:pt x="1951714" y="3297849"/>
                  <a:pt x="1951714" y="3297849"/>
                  <a:pt x="1953408" y="3302927"/>
                </a:cubicBezTo>
                <a:cubicBezTo>
                  <a:pt x="1933936" y="3322380"/>
                  <a:pt x="1957640" y="3338452"/>
                  <a:pt x="1957640" y="3360445"/>
                </a:cubicBezTo>
                <a:cubicBezTo>
                  <a:pt x="1957640" y="3445029"/>
                  <a:pt x="2004210" y="3520309"/>
                  <a:pt x="2099886" y="3520309"/>
                </a:cubicBezTo>
                <a:cubicBezTo>
                  <a:pt x="2129520" y="3520309"/>
                  <a:pt x="2156613" y="3489860"/>
                  <a:pt x="2184553" y="3484783"/>
                </a:cubicBezTo>
                <a:cubicBezTo>
                  <a:pt x="2209952" y="3479709"/>
                  <a:pt x="2269221" y="3428957"/>
                  <a:pt x="2255674" y="3400198"/>
                </a:cubicBezTo>
                <a:cubicBezTo>
                  <a:pt x="2262447" y="3393432"/>
                  <a:pt x="2262447" y="3393432"/>
                  <a:pt x="2269221" y="3386665"/>
                </a:cubicBezTo>
                <a:cubicBezTo>
                  <a:pt x="2264142" y="3376513"/>
                  <a:pt x="2280230" y="3275856"/>
                  <a:pt x="2287003" y="3262323"/>
                </a:cubicBezTo>
                <a:cubicBezTo>
                  <a:pt x="2263295" y="3238642"/>
                  <a:pt x="2277688" y="3216650"/>
                  <a:pt x="2247207" y="3191272"/>
                </a:cubicBezTo>
                <a:cubicBezTo>
                  <a:pt x="2215035" y="3165052"/>
                  <a:pt x="2127826" y="3155746"/>
                  <a:pt x="2082104" y="3155746"/>
                </a:cubicBezTo>
                <a:close/>
              </a:path>
            </a:pathLst>
          </a:custGeom>
          <a:solidFill>
            <a:schemeClr val="accent2"/>
          </a:solidFill>
          <a:ln w="3727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5" name="Graphic 23">
            <a:extLst>
              <a:ext uri="{FF2B5EF4-FFF2-40B4-BE49-F238E27FC236}">
                <a16:creationId xmlns:a16="http://schemas.microsoft.com/office/drawing/2014/main" id="{092DAC2D-B490-9325-6112-B4511A2AB625}"/>
              </a:ext>
            </a:extLst>
          </p:cNvPr>
          <p:cNvSpPr/>
          <p:nvPr/>
        </p:nvSpPr>
        <p:spPr>
          <a:xfrm rot="10800000" flipV="1">
            <a:off x="-456035" y="5143337"/>
            <a:ext cx="1191142" cy="1335296"/>
          </a:xfrm>
          <a:custGeom>
            <a:avLst/>
            <a:gdLst>
              <a:gd name="connsiteX0" fmla="*/ 3812002 w 4880942"/>
              <a:gd name="connsiteY0" fmla="*/ 951 h 5471639"/>
              <a:gd name="connsiteX1" fmla="*/ 3784435 w 4880942"/>
              <a:gd name="connsiteY1" fmla="*/ 474532 h 5471639"/>
              <a:gd name="connsiteX2" fmla="*/ 3805444 w 4880942"/>
              <a:gd name="connsiteY2" fmla="*/ 673935 h 5471639"/>
              <a:gd name="connsiteX3" fmla="*/ 3791003 w 4880942"/>
              <a:gd name="connsiteY3" fmla="*/ 687053 h 5471639"/>
              <a:gd name="connsiteX4" fmla="*/ 3873712 w 4880942"/>
              <a:gd name="connsiteY4" fmla="*/ 790691 h 5471639"/>
              <a:gd name="connsiteX5" fmla="*/ 4011553 w 4880942"/>
              <a:gd name="connsiteY5" fmla="*/ 701484 h 5471639"/>
              <a:gd name="connsiteX6" fmla="*/ 4018121 w 4880942"/>
              <a:gd name="connsiteY6" fmla="*/ 281689 h 5471639"/>
              <a:gd name="connsiteX7" fmla="*/ 3915719 w 4880942"/>
              <a:gd name="connsiteY7" fmla="*/ 20629 h 5471639"/>
              <a:gd name="connsiteX8" fmla="*/ 3894710 w 4880942"/>
              <a:gd name="connsiteY8" fmla="*/ -361 h 5471639"/>
              <a:gd name="connsiteX9" fmla="*/ 3812002 w 4880942"/>
              <a:gd name="connsiteY9" fmla="*/ 951 h 5471639"/>
              <a:gd name="connsiteX10" fmla="*/ 751829 w 4880942"/>
              <a:gd name="connsiteY10" fmla="*/ 516512 h 5471639"/>
              <a:gd name="connsiteX11" fmla="*/ 683563 w 4880942"/>
              <a:gd name="connsiteY11" fmla="*/ 537502 h 5471639"/>
              <a:gd name="connsiteX12" fmla="*/ 641553 w 4880942"/>
              <a:gd name="connsiteY12" fmla="*/ 565050 h 5471639"/>
              <a:gd name="connsiteX13" fmla="*/ 628424 w 4880942"/>
              <a:gd name="connsiteY13" fmla="*/ 558491 h 5471639"/>
              <a:gd name="connsiteX14" fmla="*/ 511584 w 4880942"/>
              <a:gd name="connsiteY14" fmla="*/ 668688 h 5471639"/>
              <a:gd name="connsiteX15" fmla="*/ 498455 w 4880942"/>
              <a:gd name="connsiteY15" fmla="*/ 730345 h 5471639"/>
              <a:gd name="connsiteX16" fmla="*/ 505020 w 4880942"/>
              <a:gd name="connsiteY16" fmla="*/ 744776 h 5471639"/>
              <a:gd name="connsiteX17" fmla="*/ 484014 w 4880942"/>
              <a:gd name="connsiteY17" fmla="*/ 929747 h 5471639"/>
              <a:gd name="connsiteX18" fmla="*/ 560158 w 4880942"/>
              <a:gd name="connsiteY18" fmla="*/ 1142265 h 5471639"/>
              <a:gd name="connsiteX19" fmla="*/ 553594 w 4880942"/>
              <a:gd name="connsiteY19" fmla="*/ 1156696 h 5471639"/>
              <a:gd name="connsiteX20" fmla="*/ 774147 w 4880942"/>
              <a:gd name="connsiteY20" fmla="*/ 1252470 h 5471639"/>
              <a:gd name="connsiteX21" fmla="*/ 890988 w 4880942"/>
              <a:gd name="connsiteY21" fmla="*/ 1203930 h 5471639"/>
              <a:gd name="connsiteX22" fmla="*/ 1090534 w 4880942"/>
              <a:gd name="connsiteY22" fmla="*/ 1017640 h 5471639"/>
              <a:gd name="connsiteX23" fmla="*/ 1111542 w 4880942"/>
              <a:gd name="connsiteY23" fmla="*/ 763142 h 5471639"/>
              <a:gd name="connsiteX24" fmla="*/ 911992 w 4880942"/>
              <a:gd name="connsiteY24" fmla="*/ 536190 h 5471639"/>
              <a:gd name="connsiteX25" fmla="*/ 751829 w 4880942"/>
              <a:gd name="connsiteY25" fmla="*/ 516512 h 5471639"/>
              <a:gd name="connsiteX26" fmla="*/ 2420422 w 4880942"/>
              <a:gd name="connsiteY26" fmla="*/ 620149 h 5471639"/>
              <a:gd name="connsiteX27" fmla="*/ 2360028 w 4880942"/>
              <a:gd name="connsiteY27" fmla="*/ 659505 h 5471639"/>
              <a:gd name="connsiteX28" fmla="*/ 2361343 w 4880942"/>
              <a:gd name="connsiteY28" fmla="*/ 667375 h 5471639"/>
              <a:gd name="connsiteX29" fmla="*/ 2360028 w 4880942"/>
              <a:gd name="connsiteY29" fmla="*/ 666064 h 5471639"/>
              <a:gd name="connsiteX30" fmla="*/ 2304895 w 4880942"/>
              <a:gd name="connsiteY30" fmla="*/ 755270 h 5471639"/>
              <a:gd name="connsiteX31" fmla="*/ 2290454 w 4880942"/>
              <a:gd name="connsiteY31" fmla="*/ 886456 h 5471639"/>
              <a:gd name="connsiteX32" fmla="*/ 2277319 w 4880942"/>
              <a:gd name="connsiteY32" fmla="*/ 1024203 h 5471639"/>
              <a:gd name="connsiteX33" fmla="*/ 2270761 w 4880942"/>
              <a:gd name="connsiteY33" fmla="*/ 1270834 h 5471639"/>
              <a:gd name="connsiteX34" fmla="*/ 2277319 w 4880942"/>
              <a:gd name="connsiteY34" fmla="*/ 1285264 h 5471639"/>
              <a:gd name="connsiteX35" fmla="*/ 2256320 w 4880942"/>
              <a:gd name="connsiteY35" fmla="*/ 1374466 h 5471639"/>
              <a:gd name="connsiteX36" fmla="*/ 2269446 w 4880942"/>
              <a:gd name="connsiteY36" fmla="*/ 1388896 h 5471639"/>
              <a:gd name="connsiteX37" fmla="*/ 2269446 w 4880942"/>
              <a:gd name="connsiteY37" fmla="*/ 1430882 h 5471639"/>
              <a:gd name="connsiteX38" fmla="*/ 2241879 w 4880942"/>
              <a:gd name="connsiteY38" fmla="*/ 1554193 h 5471639"/>
              <a:gd name="connsiteX39" fmla="*/ 2110596 w 4880942"/>
              <a:gd name="connsiteY39" fmla="*/ 1821807 h 5471639"/>
              <a:gd name="connsiteX40" fmla="*/ 1745627 w 4880942"/>
              <a:gd name="connsiteY40" fmla="*/ 2193063 h 5471639"/>
              <a:gd name="connsiteX41" fmla="*/ 1732501 w 4880942"/>
              <a:gd name="connsiteY41" fmla="*/ 2186510 h 5471639"/>
              <a:gd name="connsiteX42" fmla="*/ 1532959 w 4880942"/>
              <a:gd name="connsiteY42" fmla="*/ 2303268 h 5471639"/>
              <a:gd name="connsiteX43" fmla="*/ 1326840 w 4880942"/>
              <a:gd name="connsiteY43" fmla="*/ 2399032 h 5471639"/>
              <a:gd name="connsiteX44" fmla="*/ 1244131 w 4880942"/>
              <a:gd name="connsiteY44" fmla="*/ 2460687 h 5471639"/>
              <a:gd name="connsiteX45" fmla="*/ 1112857 w 4880942"/>
              <a:gd name="connsiteY45" fmla="*/ 2515789 h 5471639"/>
              <a:gd name="connsiteX46" fmla="*/ 1120731 w 4880942"/>
              <a:gd name="connsiteY46" fmla="*/ 2519723 h 5471639"/>
              <a:gd name="connsiteX47" fmla="*/ 1051148 w 4880942"/>
              <a:gd name="connsiteY47" fmla="*/ 2543336 h 5471639"/>
              <a:gd name="connsiteX48" fmla="*/ 1057715 w 4880942"/>
              <a:gd name="connsiteY48" fmla="*/ 2557766 h 5471639"/>
              <a:gd name="connsiteX49" fmla="*/ 1051148 w 4880942"/>
              <a:gd name="connsiteY49" fmla="*/ 2570882 h 5471639"/>
              <a:gd name="connsiteX50" fmla="*/ 1119415 w 4880942"/>
              <a:gd name="connsiteY50" fmla="*/ 2736179 h 5471639"/>
              <a:gd name="connsiteX51" fmla="*/ 1339975 w 4880942"/>
              <a:gd name="connsiteY51" fmla="*/ 2757172 h 5471639"/>
              <a:gd name="connsiteX52" fmla="*/ 1869037 w 4880942"/>
              <a:gd name="connsiteY52" fmla="*/ 2894913 h 5471639"/>
              <a:gd name="connsiteX53" fmla="*/ 2295706 w 4880942"/>
              <a:gd name="connsiteY53" fmla="*/ 3306841 h 5471639"/>
              <a:gd name="connsiteX54" fmla="*/ 2378405 w 4880942"/>
              <a:gd name="connsiteY54" fmla="*/ 3637425 h 5471639"/>
              <a:gd name="connsiteX55" fmla="*/ 2399414 w 4880942"/>
              <a:gd name="connsiteY55" fmla="*/ 3768613 h 5471639"/>
              <a:gd name="connsiteX56" fmla="*/ 2413855 w 4880942"/>
              <a:gd name="connsiteY56" fmla="*/ 4084767 h 5471639"/>
              <a:gd name="connsiteX57" fmla="*/ 2468997 w 4880942"/>
              <a:gd name="connsiteY57" fmla="*/ 4194961 h 5471639"/>
              <a:gd name="connsiteX58" fmla="*/ 2483438 w 4880942"/>
              <a:gd name="connsiteY58" fmla="*/ 4188408 h 5471639"/>
              <a:gd name="connsiteX59" fmla="*/ 2517572 w 4880942"/>
              <a:gd name="connsiteY59" fmla="*/ 4236948 h 5471639"/>
              <a:gd name="connsiteX60" fmla="*/ 2647540 w 4880942"/>
              <a:gd name="connsiteY60" fmla="*/ 4141183 h 5471639"/>
              <a:gd name="connsiteX61" fmla="*/ 2654098 w 4880942"/>
              <a:gd name="connsiteY61" fmla="*/ 3901105 h 5471639"/>
              <a:gd name="connsiteX62" fmla="*/ 2696115 w 4880942"/>
              <a:gd name="connsiteY62" fmla="*/ 3309460 h 5471639"/>
              <a:gd name="connsiteX63" fmla="*/ 2744690 w 4880942"/>
              <a:gd name="connsiteY63" fmla="*/ 3144163 h 5471639"/>
              <a:gd name="connsiteX64" fmla="*/ 2889099 w 4880942"/>
              <a:gd name="connsiteY64" fmla="*/ 2897532 h 5471639"/>
              <a:gd name="connsiteX65" fmla="*/ 3205483 w 4880942"/>
              <a:gd name="connsiteY65" fmla="*/ 2573511 h 5471639"/>
              <a:gd name="connsiteX66" fmla="*/ 3330200 w 4880942"/>
              <a:gd name="connsiteY66" fmla="*/ 2518409 h 5471639"/>
              <a:gd name="connsiteX67" fmla="*/ 3432601 w 4880942"/>
              <a:gd name="connsiteY67" fmla="*/ 2456753 h 5471639"/>
              <a:gd name="connsiteX68" fmla="*/ 3619018 w 4880942"/>
              <a:gd name="connsiteY68" fmla="*/ 2380668 h 5471639"/>
              <a:gd name="connsiteX69" fmla="*/ 3750301 w 4880942"/>
              <a:gd name="connsiteY69" fmla="*/ 2346559 h 5471639"/>
              <a:gd name="connsiteX70" fmla="*/ 3605892 w 4880942"/>
              <a:gd name="connsiteY70" fmla="*/ 2099928 h 5471639"/>
              <a:gd name="connsiteX71" fmla="*/ 3461483 w 4880942"/>
              <a:gd name="connsiteY71" fmla="*/ 2065819 h 5471639"/>
              <a:gd name="connsiteX72" fmla="*/ 3000680 w 4880942"/>
              <a:gd name="connsiteY72" fmla="*/ 1880843 h 5471639"/>
              <a:gd name="connsiteX73" fmla="*/ 2752563 w 4880942"/>
              <a:gd name="connsiteY73" fmla="*/ 1674884 h 5471639"/>
              <a:gd name="connsiteX74" fmla="*/ 2711862 w 4880942"/>
              <a:gd name="connsiteY74" fmla="*/ 1579120 h 5471639"/>
              <a:gd name="connsiteX75" fmla="*/ 2677728 w 4880942"/>
              <a:gd name="connsiteY75" fmla="*/ 1421691 h 5471639"/>
              <a:gd name="connsiteX76" fmla="*/ 2656729 w 4880942"/>
              <a:gd name="connsiteY76" fmla="*/ 1400707 h 5471639"/>
              <a:gd name="connsiteX77" fmla="*/ 2622595 w 4880942"/>
              <a:gd name="connsiteY77" fmla="*/ 1186871 h 5471639"/>
              <a:gd name="connsiteX78" fmla="*/ 2581894 w 4880942"/>
              <a:gd name="connsiteY78" fmla="*/ 1018955 h 5471639"/>
              <a:gd name="connsiteX79" fmla="*/ 2595029 w 4880942"/>
              <a:gd name="connsiteY79" fmla="*/ 1001895 h 5471639"/>
              <a:gd name="connsiteX80" fmla="*/ 2463745 w 4880942"/>
              <a:gd name="connsiteY80" fmla="*/ 649009 h 5471639"/>
              <a:gd name="connsiteX81" fmla="*/ 2450610 w 4880942"/>
              <a:gd name="connsiteY81" fmla="*/ 630643 h 5471639"/>
              <a:gd name="connsiteX82" fmla="*/ 2420422 w 4880942"/>
              <a:gd name="connsiteY82" fmla="*/ 620149 h 5471639"/>
              <a:gd name="connsiteX83" fmla="*/ 2457177 w 4880942"/>
              <a:gd name="connsiteY83" fmla="*/ 1533200 h 5471639"/>
              <a:gd name="connsiteX84" fmla="*/ 2463745 w 4880942"/>
              <a:gd name="connsiteY84" fmla="*/ 1546325 h 5471639"/>
              <a:gd name="connsiteX85" fmla="*/ 2457177 w 4880942"/>
              <a:gd name="connsiteY85" fmla="*/ 1560756 h 5471639"/>
              <a:gd name="connsiteX86" fmla="*/ 2471618 w 4880942"/>
              <a:gd name="connsiteY86" fmla="*/ 1628964 h 5471639"/>
              <a:gd name="connsiteX87" fmla="*/ 2567453 w 4880942"/>
              <a:gd name="connsiteY87" fmla="*/ 1821807 h 5471639"/>
              <a:gd name="connsiteX88" fmla="*/ 2560895 w 4880942"/>
              <a:gd name="connsiteY88" fmla="*/ 1834933 h 5471639"/>
              <a:gd name="connsiteX89" fmla="*/ 2788013 w 4880942"/>
              <a:gd name="connsiteY89" fmla="*/ 2055322 h 5471639"/>
              <a:gd name="connsiteX90" fmla="*/ 3015130 w 4880942"/>
              <a:gd name="connsiteY90" fmla="*/ 2158964 h 5471639"/>
              <a:gd name="connsiteX91" fmla="*/ 3070263 w 4880942"/>
              <a:gd name="connsiteY91" fmla="*/ 2186510 h 5471639"/>
              <a:gd name="connsiteX92" fmla="*/ 3242239 w 4880942"/>
              <a:gd name="connsiteY92" fmla="*/ 2228487 h 5471639"/>
              <a:gd name="connsiteX93" fmla="*/ 3269815 w 4880942"/>
              <a:gd name="connsiteY93" fmla="*/ 2256033 h 5471639"/>
              <a:gd name="connsiteX94" fmla="*/ 3201547 w 4880942"/>
              <a:gd name="connsiteY94" fmla="*/ 2290142 h 5471639"/>
              <a:gd name="connsiteX95" fmla="*/ 2995437 w 4880942"/>
              <a:gd name="connsiteY95" fmla="*/ 2434446 h 5471639"/>
              <a:gd name="connsiteX96" fmla="*/ 2789318 w 4880942"/>
              <a:gd name="connsiteY96" fmla="*/ 2633852 h 5471639"/>
              <a:gd name="connsiteX97" fmla="*/ 2795886 w 4880942"/>
              <a:gd name="connsiteY97" fmla="*/ 2646968 h 5471639"/>
              <a:gd name="connsiteX98" fmla="*/ 2679043 w 4880942"/>
              <a:gd name="connsiteY98" fmla="*/ 2812265 h 5471639"/>
              <a:gd name="connsiteX99" fmla="*/ 2630468 w 4880942"/>
              <a:gd name="connsiteY99" fmla="*/ 2860804 h 5471639"/>
              <a:gd name="connsiteX100" fmla="*/ 2637036 w 4880942"/>
              <a:gd name="connsiteY100" fmla="*/ 2873920 h 5471639"/>
              <a:gd name="connsiteX101" fmla="*/ 2513626 w 4880942"/>
              <a:gd name="connsiteY101" fmla="*/ 3134981 h 5471639"/>
              <a:gd name="connsiteX102" fmla="*/ 2465051 w 4880942"/>
              <a:gd name="connsiteY102" fmla="*/ 3039217 h 5471639"/>
              <a:gd name="connsiteX103" fmla="*/ 2155234 w 4880942"/>
              <a:gd name="connsiteY103" fmla="*/ 2744047 h 5471639"/>
              <a:gd name="connsiteX104" fmla="*/ 1893982 w 4880942"/>
              <a:gd name="connsiteY104" fmla="*/ 2612859 h 5471639"/>
              <a:gd name="connsiteX105" fmla="*/ 1611722 w 4880942"/>
              <a:gd name="connsiteY105" fmla="*/ 2544650 h 5471639"/>
              <a:gd name="connsiteX106" fmla="*/ 1475196 w 4880942"/>
              <a:gd name="connsiteY106" fmla="*/ 2523657 h 5471639"/>
              <a:gd name="connsiteX107" fmla="*/ 1666864 w 4880942"/>
              <a:gd name="connsiteY107" fmla="*/ 2469870 h 5471639"/>
              <a:gd name="connsiteX108" fmla="*/ 1679990 w 4880942"/>
              <a:gd name="connsiteY108" fmla="*/ 2476432 h 5471639"/>
              <a:gd name="connsiteX109" fmla="*/ 1893982 w 4880942"/>
              <a:gd name="connsiteY109" fmla="*/ 2345244 h 5471639"/>
              <a:gd name="connsiteX110" fmla="*/ 2251068 w 4880942"/>
              <a:gd name="connsiteY110" fmla="*/ 1994981 h 5471639"/>
              <a:gd name="connsiteX111" fmla="*/ 2361343 w 4880942"/>
              <a:gd name="connsiteY111" fmla="*/ 1816569 h 5471639"/>
              <a:gd name="connsiteX112" fmla="*/ 2444052 w 4880942"/>
              <a:gd name="connsiteY112" fmla="*/ 1548945 h 5471639"/>
              <a:gd name="connsiteX113" fmla="*/ 2457177 w 4880942"/>
              <a:gd name="connsiteY113" fmla="*/ 1533200 h 5471639"/>
              <a:gd name="connsiteX114" fmla="*/ 4656142 w 4880942"/>
              <a:gd name="connsiteY114" fmla="*/ 735593 h 5471639"/>
              <a:gd name="connsiteX115" fmla="*/ 4499923 w 4880942"/>
              <a:gd name="connsiteY115" fmla="*/ 763142 h 5471639"/>
              <a:gd name="connsiteX116" fmla="*/ 4383080 w 4880942"/>
              <a:gd name="connsiteY116" fmla="*/ 777572 h 5471639"/>
              <a:gd name="connsiteX117" fmla="*/ 4369955 w 4880942"/>
              <a:gd name="connsiteY117" fmla="*/ 763142 h 5471639"/>
              <a:gd name="connsiteX118" fmla="*/ 4314812 w 4880942"/>
              <a:gd name="connsiteY118" fmla="*/ 790691 h 5471639"/>
              <a:gd name="connsiteX119" fmla="*/ 4176971 w 4880942"/>
              <a:gd name="connsiteY119" fmla="*/ 907445 h 5471639"/>
              <a:gd name="connsiteX120" fmla="*/ 4187475 w 4880942"/>
              <a:gd name="connsiteY120" fmla="*/ 919253 h 5471639"/>
              <a:gd name="connsiteX121" fmla="*/ 4163845 w 4880942"/>
              <a:gd name="connsiteY121" fmla="*/ 976978 h 5471639"/>
              <a:gd name="connsiteX122" fmla="*/ 4239986 w 4880942"/>
              <a:gd name="connsiteY122" fmla="*/ 1051749 h 5471639"/>
              <a:gd name="connsiteX123" fmla="*/ 4274120 w 4880942"/>
              <a:gd name="connsiteY123" fmla="*/ 1045186 h 5471639"/>
              <a:gd name="connsiteX124" fmla="*/ 4283309 w 4880942"/>
              <a:gd name="connsiteY124" fmla="*/ 1037319 h 5471639"/>
              <a:gd name="connsiteX125" fmla="*/ 4316128 w 4880942"/>
              <a:gd name="connsiteY125" fmla="*/ 1066180 h 5471639"/>
              <a:gd name="connsiteX126" fmla="*/ 4770363 w 4880942"/>
              <a:gd name="connsiteY126" fmla="*/ 970415 h 5471639"/>
              <a:gd name="connsiteX127" fmla="*/ 4853072 w 4880942"/>
              <a:gd name="connsiteY127" fmla="*/ 866778 h 5471639"/>
              <a:gd name="connsiteX128" fmla="*/ 4880639 w 4880942"/>
              <a:gd name="connsiteY128" fmla="*/ 777572 h 5471639"/>
              <a:gd name="connsiteX129" fmla="*/ 4866198 w 4880942"/>
              <a:gd name="connsiteY129" fmla="*/ 763142 h 5471639"/>
              <a:gd name="connsiteX130" fmla="*/ 4817623 w 4880942"/>
              <a:gd name="connsiteY130" fmla="*/ 763142 h 5471639"/>
              <a:gd name="connsiteX131" fmla="*/ 4656142 w 4880942"/>
              <a:gd name="connsiteY131" fmla="*/ 735593 h 5471639"/>
              <a:gd name="connsiteX132" fmla="*/ 3334136 w 4880942"/>
              <a:gd name="connsiteY132" fmla="*/ 739528 h 5471639"/>
              <a:gd name="connsiteX133" fmla="*/ 3076831 w 4880942"/>
              <a:gd name="connsiteY133" fmla="*/ 777572 h 5471639"/>
              <a:gd name="connsiteX134" fmla="*/ 3036129 w 4880942"/>
              <a:gd name="connsiteY134" fmla="*/ 962548 h 5471639"/>
              <a:gd name="connsiteX135" fmla="*/ 3352523 w 4880942"/>
              <a:gd name="connsiteY135" fmla="*/ 1004524 h 5471639"/>
              <a:gd name="connsiteX136" fmla="*/ 3689916 w 4880942"/>
              <a:gd name="connsiteY136" fmla="*/ 777572 h 5471639"/>
              <a:gd name="connsiteX137" fmla="*/ 3401098 w 4880942"/>
              <a:gd name="connsiteY137" fmla="*/ 756582 h 5471639"/>
              <a:gd name="connsiteX138" fmla="*/ 3334136 w 4880942"/>
              <a:gd name="connsiteY138" fmla="*/ 739528 h 5471639"/>
              <a:gd name="connsiteX139" fmla="*/ 3901278 w 4880942"/>
              <a:gd name="connsiteY139" fmla="*/ 1066180 h 5471639"/>
              <a:gd name="connsiteX140" fmla="*/ 3839578 w 4880942"/>
              <a:gd name="connsiteY140" fmla="*/ 1554193 h 5471639"/>
              <a:gd name="connsiteX141" fmla="*/ 3852703 w 4880942"/>
              <a:gd name="connsiteY141" fmla="*/ 1698497 h 5471639"/>
              <a:gd name="connsiteX142" fmla="*/ 3873712 w 4880942"/>
              <a:gd name="connsiteY142" fmla="*/ 1719490 h 5471639"/>
              <a:gd name="connsiteX143" fmla="*/ 3948537 w 4880942"/>
              <a:gd name="connsiteY143" fmla="*/ 1823122 h 5471639"/>
              <a:gd name="connsiteX144" fmla="*/ 4073253 w 4880942"/>
              <a:gd name="connsiteY144" fmla="*/ 1733920 h 5471639"/>
              <a:gd name="connsiteX145" fmla="*/ 4066695 w 4880942"/>
              <a:gd name="connsiteY145" fmla="*/ 1720795 h 5471639"/>
              <a:gd name="connsiteX146" fmla="*/ 4073253 w 4880942"/>
              <a:gd name="connsiteY146" fmla="*/ 1253774 h 5471639"/>
              <a:gd name="connsiteX147" fmla="*/ 4058813 w 4880942"/>
              <a:gd name="connsiteY147" fmla="*/ 1109471 h 5471639"/>
              <a:gd name="connsiteX148" fmla="*/ 4045687 w 4880942"/>
              <a:gd name="connsiteY148" fmla="*/ 1116033 h 5471639"/>
              <a:gd name="connsiteX149" fmla="*/ 4024678 w 4880942"/>
              <a:gd name="connsiteY149" fmla="*/ 1095040 h 5471639"/>
              <a:gd name="connsiteX150" fmla="*/ 3901278 w 4880942"/>
              <a:gd name="connsiteY150" fmla="*/ 1066180 h 5471639"/>
              <a:gd name="connsiteX151" fmla="*/ 3919656 w 4880942"/>
              <a:gd name="connsiteY151" fmla="*/ 3544280 h 5471639"/>
              <a:gd name="connsiteX152" fmla="*/ 3833010 w 4880942"/>
              <a:gd name="connsiteY152" fmla="*/ 3553462 h 5471639"/>
              <a:gd name="connsiteX153" fmla="*/ 3701727 w 4880942"/>
              <a:gd name="connsiteY153" fmla="*/ 3621680 h 5471639"/>
              <a:gd name="connsiteX154" fmla="*/ 3529751 w 4880942"/>
              <a:gd name="connsiteY154" fmla="*/ 3848632 h 5471639"/>
              <a:gd name="connsiteX155" fmla="*/ 3508743 w 4880942"/>
              <a:gd name="connsiteY155" fmla="*/ 3999499 h 5471639"/>
              <a:gd name="connsiteX156" fmla="*/ 3529751 w 4880942"/>
              <a:gd name="connsiteY156" fmla="*/ 4239567 h 5471639"/>
              <a:gd name="connsiteX157" fmla="*/ 3756869 w 4880942"/>
              <a:gd name="connsiteY157" fmla="*/ 4466519 h 5471639"/>
              <a:gd name="connsiteX158" fmla="*/ 3833010 w 4880942"/>
              <a:gd name="connsiteY158" fmla="*/ 4494065 h 5471639"/>
              <a:gd name="connsiteX159" fmla="*/ 3936727 w 4880942"/>
              <a:gd name="connsiteY159" fmla="*/ 4480949 h 5471639"/>
              <a:gd name="connsiteX160" fmla="*/ 4431655 w 4880942"/>
              <a:gd name="connsiteY160" fmla="*/ 4067717 h 5471639"/>
              <a:gd name="connsiteX161" fmla="*/ 4355514 w 4880942"/>
              <a:gd name="connsiteY161" fmla="*/ 3689898 h 5471639"/>
              <a:gd name="connsiteX162" fmla="*/ 4245239 w 4880942"/>
              <a:gd name="connsiteY162" fmla="*/ 3594134 h 5471639"/>
              <a:gd name="connsiteX163" fmla="*/ 3919656 w 4880942"/>
              <a:gd name="connsiteY163" fmla="*/ 3544280 h 5471639"/>
              <a:gd name="connsiteX164" fmla="*/ 4087694 w 4880942"/>
              <a:gd name="connsiteY164" fmla="*/ 3810589 h 5471639"/>
              <a:gd name="connsiteX165" fmla="*/ 4142837 w 4880942"/>
              <a:gd name="connsiteY165" fmla="*/ 3828954 h 5471639"/>
              <a:gd name="connsiteX166" fmla="*/ 4253112 w 4880942"/>
              <a:gd name="connsiteY166" fmla="*/ 3994250 h 5471639"/>
              <a:gd name="connsiteX167" fmla="*/ 4218978 w 4880942"/>
              <a:gd name="connsiteY167" fmla="*/ 4049352 h 5471639"/>
              <a:gd name="connsiteX168" fmla="*/ 4225546 w 4880942"/>
              <a:gd name="connsiteY168" fmla="*/ 4063783 h 5471639"/>
              <a:gd name="connsiteX169" fmla="*/ 4060128 w 4880942"/>
              <a:gd name="connsiteY169" fmla="*/ 4187093 h 5471639"/>
              <a:gd name="connsiteX170" fmla="*/ 3833010 w 4880942"/>
              <a:gd name="connsiteY170" fmla="*/ 4221203 h 5471639"/>
              <a:gd name="connsiteX171" fmla="*/ 3819885 w 4880942"/>
              <a:gd name="connsiteY171" fmla="*/ 4227766 h 5471639"/>
              <a:gd name="connsiteX172" fmla="*/ 3716167 w 4880942"/>
              <a:gd name="connsiteY172" fmla="*/ 4083461 h 5471639"/>
              <a:gd name="connsiteX173" fmla="*/ 3722735 w 4880942"/>
              <a:gd name="connsiteY173" fmla="*/ 3960141 h 5471639"/>
              <a:gd name="connsiteX174" fmla="*/ 3750301 w 4880942"/>
              <a:gd name="connsiteY174" fmla="*/ 3891923 h 5471639"/>
              <a:gd name="connsiteX175" fmla="*/ 4024678 w 4880942"/>
              <a:gd name="connsiteY175" fmla="*/ 3815838 h 5471639"/>
              <a:gd name="connsiteX176" fmla="*/ 4087694 w 4880942"/>
              <a:gd name="connsiteY176" fmla="*/ 3810589 h 5471639"/>
              <a:gd name="connsiteX177" fmla="*/ 876547 w 4880942"/>
              <a:gd name="connsiteY177" fmla="*/ 3592819 h 5471639"/>
              <a:gd name="connsiteX178" fmla="*/ 772835 w 4880942"/>
              <a:gd name="connsiteY178" fmla="*/ 4024425 h 5471639"/>
              <a:gd name="connsiteX179" fmla="*/ 764957 w 4880942"/>
              <a:gd name="connsiteY179" fmla="*/ 4041475 h 5471639"/>
              <a:gd name="connsiteX180" fmla="*/ 771521 w 4880942"/>
              <a:gd name="connsiteY180" fmla="*/ 4172663 h 5471639"/>
              <a:gd name="connsiteX181" fmla="*/ 758394 w 4880942"/>
              <a:gd name="connsiteY181" fmla="*/ 4187093 h 5471639"/>
              <a:gd name="connsiteX182" fmla="*/ 799090 w 4880942"/>
              <a:gd name="connsiteY182" fmla="*/ 4310404 h 5471639"/>
              <a:gd name="connsiteX183" fmla="*/ 881798 w 4880942"/>
              <a:gd name="connsiteY183" fmla="*/ 4344513 h 5471639"/>
              <a:gd name="connsiteX184" fmla="*/ 992078 w 4880942"/>
              <a:gd name="connsiteY184" fmla="*/ 4166101 h 5471639"/>
              <a:gd name="connsiteX185" fmla="*/ 985510 w 4880942"/>
              <a:gd name="connsiteY185" fmla="*/ 4152985 h 5471639"/>
              <a:gd name="connsiteX186" fmla="*/ 998636 w 4880942"/>
              <a:gd name="connsiteY186" fmla="*/ 4138554 h 5471639"/>
              <a:gd name="connsiteX187" fmla="*/ 1005204 w 4880942"/>
              <a:gd name="connsiteY187" fmla="*/ 3650541 h 5471639"/>
              <a:gd name="connsiteX188" fmla="*/ 977637 w 4880942"/>
              <a:gd name="connsiteY188" fmla="*/ 3629557 h 5471639"/>
              <a:gd name="connsiteX189" fmla="*/ 969754 w 4880942"/>
              <a:gd name="connsiteY189" fmla="*/ 3637425 h 5471639"/>
              <a:gd name="connsiteX190" fmla="*/ 935623 w 4880942"/>
              <a:gd name="connsiteY190" fmla="*/ 3629557 h 5471639"/>
              <a:gd name="connsiteX191" fmla="*/ 876547 w 4880942"/>
              <a:gd name="connsiteY191" fmla="*/ 3592819 h 5471639"/>
              <a:gd name="connsiteX192" fmla="*/ 1439746 w 4880942"/>
              <a:gd name="connsiteY192" fmla="*/ 4164795 h 5471639"/>
              <a:gd name="connsiteX193" fmla="*/ 1199503 w 4880942"/>
              <a:gd name="connsiteY193" fmla="*/ 4171349 h 5471639"/>
              <a:gd name="connsiteX194" fmla="*/ 1131235 w 4880942"/>
              <a:gd name="connsiteY194" fmla="*/ 4205458 h 5471639"/>
              <a:gd name="connsiteX195" fmla="*/ 1145676 w 4880942"/>
              <a:gd name="connsiteY195" fmla="*/ 4219888 h 5471639"/>
              <a:gd name="connsiteX196" fmla="*/ 1194251 w 4880942"/>
              <a:gd name="connsiteY196" fmla="*/ 4466519 h 5471639"/>
              <a:gd name="connsiteX197" fmla="*/ 1242826 w 4880942"/>
              <a:gd name="connsiteY197" fmla="*/ 4480949 h 5471639"/>
              <a:gd name="connsiteX198" fmla="*/ 1359659 w 4880942"/>
              <a:gd name="connsiteY198" fmla="*/ 4466519 h 5471639"/>
              <a:gd name="connsiteX199" fmla="*/ 1703619 w 4880942"/>
              <a:gd name="connsiteY199" fmla="*/ 4362887 h 5471639"/>
              <a:gd name="connsiteX200" fmla="*/ 1752194 w 4880942"/>
              <a:gd name="connsiteY200" fmla="*/ 4205458 h 5471639"/>
              <a:gd name="connsiteX201" fmla="*/ 1439746 w 4880942"/>
              <a:gd name="connsiteY201" fmla="*/ 4164795 h 5471639"/>
              <a:gd name="connsiteX202" fmla="*/ 242457 w 4880942"/>
              <a:gd name="connsiteY202" fmla="*/ 4391748 h 5471639"/>
              <a:gd name="connsiteX203" fmla="*/ 111175 w 4880942"/>
              <a:gd name="connsiteY203" fmla="*/ 4398301 h 5471639"/>
              <a:gd name="connsiteX204" fmla="*/ 56036 w 4880942"/>
              <a:gd name="connsiteY204" fmla="*/ 4652799 h 5471639"/>
              <a:gd name="connsiteX205" fmla="*/ 255584 w 4880942"/>
              <a:gd name="connsiteY205" fmla="*/ 4659362 h 5471639"/>
              <a:gd name="connsiteX206" fmla="*/ 365861 w 4880942"/>
              <a:gd name="connsiteY206" fmla="*/ 4652799 h 5471639"/>
              <a:gd name="connsiteX207" fmla="*/ 638927 w 4880942"/>
              <a:gd name="connsiteY207" fmla="*/ 4555730 h 5471639"/>
              <a:gd name="connsiteX208" fmla="*/ 640239 w 4880942"/>
              <a:gd name="connsiteY208" fmla="*/ 4557035 h 5471639"/>
              <a:gd name="connsiteX209" fmla="*/ 661245 w 4880942"/>
              <a:gd name="connsiteY209" fmla="*/ 4536052 h 5471639"/>
              <a:gd name="connsiteX210" fmla="*/ 682249 w 4880942"/>
              <a:gd name="connsiteY210" fmla="*/ 4453403 h 5471639"/>
              <a:gd name="connsiteX211" fmla="*/ 550968 w 4880942"/>
              <a:gd name="connsiteY211" fmla="*/ 4391748 h 5471639"/>
              <a:gd name="connsiteX212" fmla="*/ 544404 w 4880942"/>
              <a:gd name="connsiteY212" fmla="*/ 4400930 h 5471639"/>
              <a:gd name="connsiteX213" fmla="*/ 543092 w 4880942"/>
              <a:gd name="connsiteY213" fmla="*/ 4398301 h 5471639"/>
              <a:gd name="connsiteX214" fmla="*/ 242457 w 4880942"/>
              <a:gd name="connsiteY214" fmla="*/ 4391748 h 5471639"/>
              <a:gd name="connsiteX215" fmla="*/ 869982 w 4880942"/>
              <a:gd name="connsiteY215" fmla="*/ 4685604 h 5471639"/>
              <a:gd name="connsiteX216" fmla="*/ 759706 w 4880942"/>
              <a:gd name="connsiteY216" fmla="*/ 4852205 h 5471639"/>
              <a:gd name="connsiteX217" fmla="*/ 770209 w 4880942"/>
              <a:gd name="connsiteY217" fmla="*/ 4861388 h 5471639"/>
              <a:gd name="connsiteX218" fmla="*/ 751829 w 4880942"/>
              <a:gd name="connsiteY218" fmla="*/ 4871884 h 5471639"/>
              <a:gd name="connsiteX219" fmla="*/ 751829 w 4880942"/>
              <a:gd name="connsiteY219" fmla="*/ 5194601 h 5471639"/>
              <a:gd name="connsiteX220" fmla="*/ 806968 w 4880942"/>
              <a:gd name="connsiteY220" fmla="*/ 5434669 h 5471639"/>
              <a:gd name="connsiteX221" fmla="*/ 855541 w 4880942"/>
              <a:gd name="connsiteY221" fmla="*/ 5441232 h 5471639"/>
              <a:gd name="connsiteX222" fmla="*/ 848978 w 4880942"/>
              <a:gd name="connsiteY222" fmla="*/ 5455662 h 5471639"/>
              <a:gd name="connsiteX223" fmla="*/ 938249 w 4880942"/>
              <a:gd name="connsiteY223" fmla="*/ 5421553 h 5471639"/>
              <a:gd name="connsiteX224" fmla="*/ 996015 w 4880942"/>
              <a:gd name="connsiteY224" fmla="*/ 5237892 h 5471639"/>
              <a:gd name="connsiteX225" fmla="*/ 999951 w 4880942"/>
              <a:gd name="connsiteY225" fmla="*/ 5241826 h 5471639"/>
              <a:gd name="connsiteX226" fmla="*/ 999951 w 4880942"/>
              <a:gd name="connsiteY226" fmla="*/ 5042429 h 5471639"/>
              <a:gd name="connsiteX227" fmla="*/ 1027518 w 4880942"/>
              <a:gd name="connsiteY227" fmla="*/ 4919109 h 5471639"/>
              <a:gd name="connsiteX228" fmla="*/ 993384 w 4880942"/>
              <a:gd name="connsiteY228" fmla="*/ 4870570 h 5471639"/>
              <a:gd name="connsiteX229" fmla="*/ 986826 w 4880942"/>
              <a:gd name="connsiteY229" fmla="*/ 4774805 h 5471639"/>
              <a:gd name="connsiteX230" fmla="*/ 869982 w 4880942"/>
              <a:gd name="connsiteY230" fmla="*/ 4685604 h 5471639"/>
              <a:gd name="connsiteX231" fmla="*/ 3227798 w 4880942"/>
              <a:gd name="connsiteY231" fmla="*/ 4894182 h 5471639"/>
              <a:gd name="connsiteX232" fmla="*/ 3110965 w 4880942"/>
              <a:gd name="connsiteY232" fmla="*/ 4928291 h 5471639"/>
              <a:gd name="connsiteX233" fmla="*/ 3042697 w 4880942"/>
              <a:gd name="connsiteY233" fmla="*/ 5045049 h 5471639"/>
              <a:gd name="connsiteX234" fmla="*/ 3042697 w 4880942"/>
              <a:gd name="connsiteY234" fmla="*/ 5087025 h 5471639"/>
              <a:gd name="connsiteX235" fmla="*/ 3021688 w 4880942"/>
              <a:gd name="connsiteY235" fmla="*/ 5108018 h 5471639"/>
              <a:gd name="connsiteX236" fmla="*/ 3028256 w 4880942"/>
              <a:gd name="connsiteY236" fmla="*/ 5122449 h 5471639"/>
              <a:gd name="connsiteX237" fmla="*/ 3034814 w 4880942"/>
              <a:gd name="connsiteY237" fmla="*/ 5211660 h 5471639"/>
              <a:gd name="connsiteX238" fmla="*/ 3255374 w 4880942"/>
              <a:gd name="connsiteY238" fmla="*/ 5459596 h 5471639"/>
              <a:gd name="connsiteX239" fmla="*/ 3386657 w 4880942"/>
              <a:gd name="connsiteY239" fmla="*/ 5404503 h 5471639"/>
              <a:gd name="connsiteX240" fmla="*/ 3496932 w 4880942"/>
              <a:gd name="connsiteY240" fmla="*/ 5273315 h 5471639"/>
              <a:gd name="connsiteX241" fmla="*/ 3517931 w 4880942"/>
              <a:gd name="connsiteY241" fmla="*/ 5252322 h 5471639"/>
              <a:gd name="connsiteX242" fmla="*/ 3545507 w 4880942"/>
              <a:gd name="connsiteY242" fmla="*/ 5059479 h 5471639"/>
              <a:gd name="connsiteX243" fmla="*/ 3483797 w 4880942"/>
              <a:gd name="connsiteY243" fmla="*/ 4949284 h 5471639"/>
              <a:gd name="connsiteX244" fmla="*/ 3227798 w 4880942"/>
              <a:gd name="connsiteY244" fmla="*/ 4894182 h 547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4880942" h="5471639">
                <a:moveTo>
                  <a:pt x="3812002" y="951"/>
                </a:moveTo>
                <a:cubicBezTo>
                  <a:pt x="3697790" y="115083"/>
                  <a:pt x="3801507" y="324980"/>
                  <a:pt x="3784435" y="474532"/>
                </a:cubicBezTo>
                <a:cubicBezTo>
                  <a:pt x="3779183" y="520448"/>
                  <a:pt x="3773931" y="642450"/>
                  <a:pt x="3805444" y="673935"/>
                </a:cubicBezTo>
                <a:cubicBezTo>
                  <a:pt x="3798876" y="680494"/>
                  <a:pt x="3798876" y="680494"/>
                  <a:pt x="3791003" y="687053"/>
                </a:cubicBezTo>
                <a:cubicBezTo>
                  <a:pt x="3813317" y="731657"/>
                  <a:pt x="3839578" y="756582"/>
                  <a:pt x="3873712" y="790691"/>
                </a:cubicBezTo>
                <a:cubicBezTo>
                  <a:pt x="3934096" y="751335"/>
                  <a:pt x="3955105" y="764453"/>
                  <a:pt x="4011553" y="701484"/>
                </a:cubicBezTo>
                <a:cubicBezTo>
                  <a:pt x="4053560" y="654257"/>
                  <a:pt x="4018121" y="351218"/>
                  <a:pt x="4018121" y="281689"/>
                </a:cubicBezTo>
                <a:cubicBezTo>
                  <a:pt x="4018121" y="237085"/>
                  <a:pt x="4016805" y="-30533"/>
                  <a:pt x="3915719" y="20629"/>
                </a:cubicBezTo>
                <a:cubicBezTo>
                  <a:pt x="3905215" y="10134"/>
                  <a:pt x="3905215" y="10134"/>
                  <a:pt x="3894710" y="-361"/>
                </a:cubicBezTo>
                <a:cubicBezTo>
                  <a:pt x="3867144" y="14070"/>
                  <a:pt x="3835631" y="16694"/>
                  <a:pt x="3812002" y="951"/>
                </a:cubicBezTo>
                <a:close/>
                <a:moveTo>
                  <a:pt x="751829" y="516512"/>
                </a:moveTo>
                <a:cubicBezTo>
                  <a:pt x="725573" y="512576"/>
                  <a:pt x="716383" y="553244"/>
                  <a:pt x="683563" y="537502"/>
                </a:cubicBezTo>
                <a:cubicBezTo>
                  <a:pt x="666496" y="554556"/>
                  <a:pt x="659932" y="547997"/>
                  <a:pt x="641553" y="565050"/>
                </a:cubicBezTo>
                <a:cubicBezTo>
                  <a:pt x="634988" y="561115"/>
                  <a:pt x="634988" y="561115"/>
                  <a:pt x="628424" y="558491"/>
                </a:cubicBezTo>
                <a:cubicBezTo>
                  <a:pt x="587727" y="599159"/>
                  <a:pt x="541778" y="616213"/>
                  <a:pt x="511584" y="668688"/>
                </a:cubicBezTo>
                <a:cubicBezTo>
                  <a:pt x="499768" y="689677"/>
                  <a:pt x="519461" y="709355"/>
                  <a:pt x="498455" y="730345"/>
                </a:cubicBezTo>
                <a:cubicBezTo>
                  <a:pt x="502394" y="736904"/>
                  <a:pt x="502394" y="736904"/>
                  <a:pt x="505020" y="744776"/>
                </a:cubicBezTo>
                <a:cubicBezTo>
                  <a:pt x="472200" y="777572"/>
                  <a:pt x="447255" y="894328"/>
                  <a:pt x="484014" y="929747"/>
                </a:cubicBezTo>
                <a:cubicBezTo>
                  <a:pt x="459071" y="980912"/>
                  <a:pt x="514209" y="1112100"/>
                  <a:pt x="560158" y="1142265"/>
                </a:cubicBezTo>
                <a:cubicBezTo>
                  <a:pt x="556219" y="1148828"/>
                  <a:pt x="556219" y="1148828"/>
                  <a:pt x="553594" y="1156696"/>
                </a:cubicBezTo>
                <a:cubicBezTo>
                  <a:pt x="624486" y="1227543"/>
                  <a:pt x="696690" y="1214417"/>
                  <a:pt x="774147" y="1252470"/>
                </a:cubicBezTo>
                <a:cubicBezTo>
                  <a:pt x="808280" y="1218361"/>
                  <a:pt x="852916" y="1211798"/>
                  <a:pt x="890988" y="1203930"/>
                </a:cubicBezTo>
                <a:cubicBezTo>
                  <a:pt x="967133" y="1188185"/>
                  <a:pt x="1052463" y="1081924"/>
                  <a:pt x="1090534" y="1017640"/>
                </a:cubicBezTo>
                <a:cubicBezTo>
                  <a:pt x="1136487" y="940242"/>
                  <a:pt x="1078723" y="828735"/>
                  <a:pt x="1111542" y="763142"/>
                </a:cubicBezTo>
                <a:cubicBezTo>
                  <a:pt x="1055094" y="706732"/>
                  <a:pt x="1015708" y="557180"/>
                  <a:pt x="911992" y="536190"/>
                </a:cubicBezTo>
                <a:cubicBezTo>
                  <a:pt x="854229" y="525695"/>
                  <a:pt x="804341" y="524383"/>
                  <a:pt x="751829" y="516512"/>
                </a:cubicBezTo>
                <a:close/>
                <a:moveTo>
                  <a:pt x="2420422" y="620149"/>
                </a:moveTo>
                <a:cubicBezTo>
                  <a:pt x="2394162" y="620149"/>
                  <a:pt x="2379721" y="633267"/>
                  <a:pt x="2360028" y="659505"/>
                </a:cubicBezTo>
                <a:cubicBezTo>
                  <a:pt x="2360028" y="659505"/>
                  <a:pt x="2361343" y="666064"/>
                  <a:pt x="2361343" y="667375"/>
                </a:cubicBezTo>
                <a:cubicBezTo>
                  <a:pt x="2361343" y="667375"/>
                  <a:pt x="2361343" y="667375"/>
                  <a:pt x="2360028" y="666064"/>
                </a:cubicBezTo>
                <a:cubicBezTo>
                  <a:pt x="2329831" y="696236"/>
                  <a:pt x="2329831" y="731657"/>
                  <a:pt x="2304895" y="755270"/>
                </a:cubicBezTo>
                <a:cubicBezTo>
                  <a:pt x="2316705" y="778884"/>
                  <a:pt x="2311453" y="865467"/>
                  <a:pt x="2290454" y="886456"/>
                </a:cubicBezTo>
                <a:cubicBezTo>
                  <a:pt x="2304895" y="916629"/>
                  <a:pt x="2300949" y="999276"/>
                  <a:pt x="2277319" y="1024203"/>
                </a:cubicBezTo>
                <a:cubicBezTo>
                  <a:pt x="2294391" y="1058312"/>
                  <a:pt x="2291760" y="1251155"/>
                  <a:pt x="2270761" y="1270834"/>
                </a:cubicBezTo>
                <a:cubicBezTo>
                  <a:pt x="2274698" y="1277387"/>
                  <a:pt x="2274698" y="1277387"/>
                  <a:pt x="2277319" y="1285264"/>
                </a:cubicBezTo>
                <a:cubicBezTo>
                  <a:pt x="2256320" y="1306248"/>
                  <a:pt x="2272067" y="1344291"/>
                  <a:pt x="2256320" y="1374466"/>
                </a:cubicBezTo>
                <a:cubicBezTo>
                  <a:pt x="2262878" y="1381028"/>
                  <a:pt x="2262878" y="1381028"/>
                  <a:pt x="2269446" y="1388896"/>
                </a:cubicBezTo>
                <a:cubicBezTo>
                  <a:pt x="2251068" y="1407260"/>
                  <a:pt x="2251068" y="1411204"/>
                  <a:pt x="2269446" y="1430882"/>
                </a:cubicBezTo>
                <a:cubicBezTo>
                  <a:pt x="2239248" y="1461048"/>
                  <a:pt x="2248437" y="1517465"/>
                  <a:pt x="2241879" y="1554193"/>
                </a:cubicBezTo>
                <a:cubicBezTo>
                  <a:pt x="2228744" y="1632908"/>
                  <a:pt x="2157855" y="1770649"/>
                  <a:pt x="2110596" y="1821807"/>
                </a:cubicBezTo>
                <a:cubicBezTo>
                  <a:pt x="2000320" y="1943813"/>
                  <a:pt x="1836218" y="2056637"/>
                  <a:pt x="1745627" y="2193063"/>
                </a:cubicBezTo>
                <a:cubicBezTo>
                  <a:pt x="1739069" y="2189130"/>
                  <a:pt x="1739069" y="2189130"/>
                  <a:pt x="1732501" y="2186510"/>
                </a:cubicBezTo>
                <a:cubicBezTo>
                  <a:pt x="1707556" y="2211437"/>
                  <a:pt x="1576282" y="2324251"/>
                  <a:pt x="1532959" y="2303268"/>
                </a:cubicBezTo>
                <a:cubicBezTo>
                  <a:pt x="1479132" y="2357046"/>
                  <a:pt x="1383298" y="2351807"/>
                  <a:pt x="1326840" y="2399032"/>
                </a:cubicBezTo>
                <a:cubicBezTo>
                  <a:pt x="1304526" y="2418711"/>
                  <a:pt x="1276959" y="2452820"/>
                  <a:pt x="1244131" y="2460687"/>
                </a:cubicBezTo>
                <a:cubicBezTo>
                  <a:pt x="1202124" y="2471184"/>
                  <a:pt x="1146991" y="2482985"/>
                  <a:pt x="1112857" y="2515789"/>
                </a:cubicBezTo>
                <a:cubicBezTo>
                  <a:pt x="1114163" y="2517094"/>
                  <a:pt x="1119415" y="2518409"/>
                  <a:pt x="1120731" y="2519723"/>
                </a:cubicBezTo>
                <a:cubicBezTo>
                  <a:pt x="1090534" y="2524972"/>
                  <a:pt x="1064283" y="2531525"/>
                  <a:pt x="1051148" y="2543336"/>
                </a:cubicBezTo>
                <a:cubicBezTo>
                  <a:pt x="1053778" y="2547269"/>
                  <a:pt x="1057715" y="2552518"/>
                  <a:pt x="1057715" y="2557766"/>
                </a:cubicBezTo>
                <a:cubicBezTo>
                  <a:pt x="1057715" y="2563014"/>
                  <a:pt x="1053778" y="2566948"/>
                  <a:pt x="1051148" y="2570882"/>
                </a:cubicBezTo>
                <a:cubicBezTo>
                  <a:pt x="1030149" y="2602372"/>
                  <a:pt x="1035401" y="2778156"/>
                  <a:pt x="1119415" y="2736179"/>
                </a:cubicBezTo>
                <a:cubicBezTo>
                  <a:pt x="1169306" y="2786033"/>
                  <a:pt x="1280896" y="2757172"/>
                  <a:pt x="1339975" y="2757172"/>
                </a:cubicBezTo>
                <a:cubicBezTo>
                  <a:pt x="1513266" y="2757172"/>
                  <a:pt x="1716745" y="2818827"/>
                  <a:pt x="1869037" y="2894913"/>
                </a:cubicBezTo>
                <a:cubicBezTo>
                  <a:pt x="2004257" y="2961817"/>
                  <a:pt x="2237942" y="3162528"/>
                  <a:pt x="2295706" y="3306841"/>
                </a:cubicBezTo>
                <a:cubicBezTo>
                  <a:pt x="2323273" y="3377678"/>
                  <a:pt x="2333777" y="3591514"/>
                  <a:pt x="2378405" y="3637425"/>
                </a:cubicBezTo>
                <a:cubicBezTo>
                  <a:pt x="2369217" y="3655789"/>
                  <a:pt x="2388910" y="3758116"/>
                  <a:pt x="2399414" y="3768613"/>
                </a:cubicBezTo>
                <a:cubicBezTo>
                  <a:pt x="2362659" y="3840765"/>
                  <a:pt x="2457177" y="3996879"/>
                  <a:pt x="2413855" y="4084767"/>
                </a:cubicBezTo>
                <a:cubicBezTo>
                  <a:pt x="2445367" y="4116256"/>
                  <a:pt x="2437484" y="4163481"/>
                  <a:pt x="2468997" y="4194961"/>
                </a:cubicBezTo>
                <a:cubicBezTo>
                  <a:pt x="2475555" y="4191028"/>
                  <a:pt x="2475555" y="4192342"/>
                  <a:pt x="2483438" y="4188408"/>
                </a:cubicBezTo>
                <a:cubicBezTo>
                  <a:pt x="2507068" y="4212021"/>
                  <a:pt x="2493933" y="4196276"/>
                  <a:pt x="2517572" y="4236948"/>
                </a:cubicBezTo>
                <a:cubicBezTo>
                  <a:pt x="2553012" y="4201524"/>
                  <a:pt x="2602902" y="4170044"/>
                  <a:pt x="2647540" y="4141183"/>
                </a:cubicBezTo>
                <a:cubicBezTo>
                  <a:pt x="2619964" y="4087395"/>
                  <a:pt x="2671170" y="3966704"/>
                  <a:pt x="2654098" y="3901105"/>
                </a:cubicBezTo>
                <a:cubicBezTo>
                  <a:pt x="2613406" y="3737123"/>
                  <a:pt x="2664602" y="3476062"/>
                  <a:pt x="2696115" y="3309460"/>
                </a:cubicBezTo>
                <a:cubicBezTo>
                  <a:pt x="2706610" y="3249119"/>
                  <a:pt x="2702673" y="3186149"/>
                  <a:pt x="2744690" y="3144163"/>
                </a:cubicBezTo>
                <a:cubicBezTo>
                  <a:pt x="2724997" y="3103501"/>
                  <a:pt x="2861523" y="2932956"/>
                  <a:pt x="2889099" y="2897532"/>
                </a:cubicBezTo>
                <a:cubicBezTo>
                  <a:pt x="2973114" y="2784718"/>
                  <a:pt x="3071579" y="2650911"/>
                  <a:pt x="3205483" y="2573511"/>
                </a:cubicBezTo>
                <a:cubicBezTo>
                  <a:pt x="3239617" y="2553832"/>
                  <a:pt x="3298696" y="2543336"/>
                  <a:pt x="3330200" y="2518409"/>
                </a:cubicBezTo>
                <a:cubicBezTo>
                  <a:pt x="3359081" y="2496111"/>
                  <a:pt x="3395846" y="2465935"/>
                  <a:pt x="3432601" y="2456753"/>
                </a:cubicBezTo>
                <a:cubicBezTo>
                  <a:pt x="3485113" y="2443638"/>
                  <a:pt x="3570443" y="2380668"/>
                  <a:pt x="3619018" y="2380668"/>
                </a:cubicBezTo>
                <a:cubicBezTo>
                  <a:pt x="3649215" y="2380668"/>
                  <a:pt x="3721420" y="2367542"/>
                  <a:pt x="3750301" y="2346559"/>
                </a:cubicBezTo>
                <a:cubicBezTo>
                  <a:pt x="3960357" y="2189130"/>
                  <a:pt x="3658404" y="2047455"/>
                  <a:pt x="3605892" y="2099928"/>
                </a:cubicBezTo>
                <a:cubicBezTo>
                  <a:pt x="3578326" y="2072382"/>
                  <a:pt x="3498238" y="2069753"/>
                  <a:pt x="3461483" y="2065819"/>
                </a:cubicBezTo>
                <a:cubicBezTo>
                  <a:pt x="3398467" y="2059256"/>
                  <a:pt x="3028256" y="1866413"/>
                  <a:pt x="3000680" y="1880843"/>
                </a:cubicBezTo>
                <a:cubicBezTo>
                  <a:pt x="2924539" y="1804758"/>
                  <a:pt x="2822137" y="1744407"/>
                  <a:pt x="2752563" y="1674884"/>
                </a:cubicBezTo>
                <a:cubicBezTo>
                  <a:pt x="2763067" y="1652586"/>
                  <a:pt x="2727618" y="1594865"/>
                  <a:pt x="2711862" y="1579120"/>
                </a:cubicBezTo>
                <a:cubicBezTo>
                  <a:pt x="2732870" y="1537134"/>
                  <a:pt x="2654098" y="1468925"/>
                  <a:pt x="2677728" y="1421691"/>
                </a:cubicBezTo>
                <a:cubicBezTo>
                  <a:pt x="2667233" y="1411204"/>
                  <a:pt x="2667233" y="1411204"/>
                  <a:pt x="2656729" y="1400707"/>
                </a:cubicBezTo>
                <a:cubicBezTo>
                  <a:pt x="2676422" y="1362664"/>
                  <a:pt x="2601586" y="1227543"/>
                  <a:pt x="2622595" y="1186871"/>
                </a:cubicBezTo>
                <a:cubicBezTo>
                  <a:pt x="2584524" y="1148828"/>
                  <a:pt x="2617343" y="1068809"/>
                  <a:pt x="2581894" y="1018955"/>
                </a:cubicBezTo>
                <a:cubicBezTo>
                  <a:pt x="2585830" y="1012392"/>
                  <a:pt x="2588461" y="1007144"/>
                  <a:pt x="2595029" y="1001895"/>
                </a:cubicBezTo>
                <a:cubicBezTo>
                  <a:pt x="2517572" y="885145"/>
                  <a:pt x="2598965" y="723785"/>
                  <a:pt x="2463745" y="649009"/>
                </a:cubicBezTo>
                <a:cubicBezTo>
                  <a:pt x="2462429" y="641139"/>
                  <a:pt x="2458493" y="633267"/>
                  <a:pt x="2450610" y="630643"/>
                </a:cubicBezTo>
                <a:cubicBezTo>
                  <a:pt x="2438800" y="622773"/>
                  <a:pt x="2429611" y="621460"/>
                  <a:pt x="2420422" y="620149"/>
                </a:cubicBezTo>
                <a:close/>
                <a:moveTo>
                  <a:pt x="2457177" y="1533200"/>
                </a:moveTo>
                <a:cubicBezTo>
                  <a:pt x="2459808" y="1537134"/>
                  <a:pt x="2461114" y="1543696"/>
                  <a:pt x="2463745" y="1546325"/>
                </a:cubicBezTo>
                <a:cubicBezTo>
                  <a:pt x="2459808" y="1552879"/>
                  <a:pt x="2459808" y="1552879"/>
                  <a:pt x="2457177" y="1560756"/>
                </a:cubicBezTo>
                <a:cubicBezTo>
                  <a:pt x="2484744" y="1588302"/>
                  <a:pt x="2462429" y="1598799"/>
                  <a:pt x="2471618" y="1628964"/>
                </a:cubicBezTo>
                <a:cubicBezTo>
                  <a:pt x="2489996" y="1691934"/>
                  <a:pt x="2518878" y="1773278"/>
                  <a:pt x="2567453" y="1821807"/>
                </a:cubicBezTo>
                <a:cubicBezTo>
                  <a:pt x="2563516" y="1828370"/>
                  <a:pt x="2563516" y="1828370"/>
                  <a:pt x="2560895" y="1834933"/>
                </a:cubicBezTo>
                <a:cubicBezTo>
                  <a:pt x="2637036" y="1911019"/>
                  <a:pt x="2698736" y="1994981"/>
                  <a:pt x="2788013" y="2055322"/>
                </a:cubicBezTo>
                <a:cubicBezTo>
                  <a:pt x="2854965" y="2099928"/>
                  <a:pt x="2957357" y="2101242"/>
                  <a:pt x="3015130" y="2158964"/>
                </a:cubicBezTo>
                <a:cubicBezTo>
                  <a:pt x="3041381" y="2145838"/>
                  <a:pt x="3049255" y="2165517"/>
                  <a:pt x="3070263" y="2186510"/>
                </a:cubicBezTo>
                <a:cubicBezTo>
                  <a:pt x="3128027" y="2157649"/>
                  <a:pt x="3179223" y="2258662"/>
                  <a:pt x="3242239" y="2228487"/>
                </a:cubicBezTo>
                <a:cubicBezTo>
                  <a:pt x="3255374" y="2241603"/>
                  <a:pt x="3255374" y="2241603"/>
                  <a:pt x="3269815" y="2256033"/>
                </a:cubicBezTo>
                <a:cubicBezTo>
                  <a:pt x="3251437" y="2274407"/>
                  <a:pt x="3226492" y="2303268"/>
                  <a:pt x="3201547" y="2290142"/>
                </a:cubicBezTo>
                <a:cubicBezTo>
                  <a:pt x="3143783" y="2347864"/>
                  <a:pt x="3059759" y="2383287"/>
                  <a:pt x="2995437" y="2434446"/>
                </a:cubicBezTo>
                <a:cubicBezTo>
                  <a:pt x="2919287" y="2494796"/>
                  <a:pt x="2862838" y="2572196"/>
                  <a:pt x="2789318" y="2633852"/>
                </a:cubicBezTo>
                <a:cubicBezTo>
                  <a:pt x="2793255" y="2640415"/>
                  <a:pt x="2793255" y="2640415"/>
                  <a:pt x="2795886" y="2646968"/>
                </a:cubicBezTo>
                <a:cubicBezTo>
                  <a:pt x="2782760" y="2660093"/>
                  <a:pt x="2661981" y="2776841"/>
                  <a:pt x="2679043" y="2812265"/>
                </a:cubicBezTo>
                <a:cubicBezTo>
                  <a:pt x="2655413" y="2835877"/>
                  <a:pt x="2655413" y="2835877"/>
                  <a:pt x="2630468" y="2860804"/>
                </a:cubicBezTo>
                <a:cubicBezTo>
                  <a:pt x="2634405" y="2867367"/>
                  <a:pt x="2634405" y="2867367"/>
                  <a:pt x="2637036" y="2873920"/>
                </a:cubicBezTo>
                <a:cubicBezTo>
                  <a:pt x="2567453" y="2943453"/>
                  <a:pt x="2579272" y="3069392"/>
                  <a:pt x="2513626" y="3134981"/>
                </a:cubicBezTo>
                <a:cubicBezTo>
                  <a:pt x="2483438" y="3104806"/>
                  <a:pt x="2488690" y="3066763"/>
                  <a:pt x="2465051" y="3039217"/>
                </a:cubicBezTo>
                <a:cubicBezTo>
                  <a:pt x="2383657" y="2940824"/>
                  <a:pt x="2258941" y="2812265"/>
                  <a:pt x="2155234" y="2744047"/>
                </a:cubicBezTo>
                <a:cubicBezTo>
                  <a:pt x="2086966" y="2698136"/>
                  <a:pt x="1953061" y="2673209"/>
                  <a:pt x="1893982" y="2612859"/>
                </a:cubicBezTo>
                <a:cubicBezTo>
                  <a:pt x="1874289" y="2623355"/>
                  <a:pt x="1644540" y="2552518"/>
                  <a:pt x="1611722" y="2544650"/>
                </a:cubicBezTo>
                <a:cubicBezTo>
                  <a:pt x="1582840" y="2536773"/>
                  <a:pt x="1532959" y="2530220"/>
                  <a:pt x="1475196" y="2523657"/>
                </a:cubicBezTo>
                <a:cubicBezTo>
                  <a:pt x="1563147" y="2510541"/>
                  <a:pt x="1643234" y="2493482"/>
                  <a:pt x="1666864" y="2469870"/>
                </a:cubicBezTo>
                <a:cubicBezTo>
                  <a:pt x="1673422" y="2473803"/>
                  <a:pt x="1673422" y="2472498"/>
                  <a:pt x="1679990" y="2476432"/>
                </a:cubicBezTo>
                <a:cubicBezTo>
                  <a:pt x="1740384" y="2416082"/>
                  <a:pt x="1832282" y="2396403"/>
                  <a:pt x="1893982" y="2345244"/>
                </a:cubicBezTo>
                <a:cubicBezTo>
                  <a:pt x="2022635" y="2238983"/>
                  <a:pt x="2152603" y="2127474"/>
                  <a:pt x="2251068" y="1994981"/>
                </a:cubicBezTo>
                <a:cubicBezTo>
                  <a:pt x="2273382" y="1966121"/>
                  <a:pt x="2378405" y="1850668"/>
                  <a:pt x="2361343" y="1816569"/>
                </a:cubicBezTo>
                <a:cubicBezTo>
                  <a:pt x="2391540" y="1786393"/>
                  <a:pt x="2457177" y="1573872"/>
                  <a:pt x="2444052" y="1548945"/>
                </a:cubicBezTo>
                <a:cubicBezTo>
                  <a:pt x="2450610" y="1539763"/>
                  <a:pt x="2453241" y="1537134"/>
                  <a:pt x="2457177" y="1533200"/>
                </a:cubicBezTo>
                <a:close/>
                <a:moveTo>
                  <a:pt x="4656142" y="735593"/>
                </a:moveTo>
                <a:cubicBezTo>
                  <a:pt x="4586568" y="735593"/>
                  <a:pt x="4516985" y="746087"/>
                  <a:pt x="4499923" y="763142"/>
                </a:cubicBezTo>
                <a:cubicBezTo>
                  <a:pt x="4469725" y="748711"/>
                  <a:pt x="4414593" y="761829"/>
                  <a:pt x="4383080" y="777572"/>
                </a:cubicBezTo>
                <a:cubicBezTo>
                  <a:pt x="4376513" y="771012"/>
                  <a:pt x="4376513" y="771012"/>
                  <a:pt x="4369955" y="763142"/>
                </a:cubicBezTo>
                <a:cubicBezTo>
                  <a:pt x="4350262" y="782819"/>
                  <a:pt x="4334505" y="769701"/>
                  <a:pt x="4314812" y="790691"/>
                </a:cubicBezTo>
                <a:cubicBezTo>
                  <a:pt x="4180907" y="723785"/>
                  <a:pt x="4205853" y="851036"/>
                  <a:pt x="4176971" y="907445"/>
                </a:cubicBezTo>
                <a:cubicBezTo>
                  <a:pt x="4180907" y="911381"/>
                  <a:pt x="4183529" y="915317"/>
                  <a:pt x="4187475" y="919253"/>
                </a:cubicBezTo>
                <a:cubicBezTo>
                  <a:pt x="4178286" y="937619"/>
                  <a:pt x="4173034" y="957299"/>
                  <a:pt x="4163845" y="976978"/>
                </a:cubicBezTo>
                <a:cubicBezTo>
                  <a:pt x="4186159" y="999276"/>
                  <a:pt x="4215041" y="1032071"/>
                  <a:pt x="4239986" y="1051749"/>
                </a:cubicBezTo>
                <a:cubicBezTo>
                  <a:pt x="4245239" y="1056998"/>
                  <a:pt x="4272805" y="1045186"/>
                  <a:pt x="4274120" y="1045186"/>
                </a:cubicBezTo>
                <a:cubicBezTo>
                  <a:pt x="4278057" y="1042567"/>
                  <a:pt x="4280678" y="1039948"/>
                  <a:pt x="4283309" y="1037319"/>
                </a:cubicBezTo>
                <a:cubicBezTo>
                  <a:pt x="4287246" y="1053064"/>
                  <a:pt x="4293813" y="1066180"/>
                  <a:pt x="4316128" y="1066180"/>
                </a:cubicBezTo>
                <a:cubicBezTo>
                  <a:pt x="4463158" y="1066180"/>
                  <a:pt x="4633828" y="1004524"/>
                  <a:pt x="4770363" y="970415"/>
                </a:cubicBezTo>
                <a:cubicBezTo>
                  <a:pt x="4813686" y="959919"/>
                  <a:pt x="4876702" y="914005"/>
                  <a:pt x="4853072" y="866778"/>
                </a:cubicBezTo>
                <a:cubicBezTo>
                  <a:pt x="4896395" y="823487"/>
                  <a:pt x="4859630" y="820863"/>
                  <a:pt x="4880639" y="777572"/>
                </a:cubicBezTo>
                <a:cubicBezTo>
                  <a:pt x="4874071" y="771012"/>
                  <a:pt x="4874071" y="771012"/>
                  <a:pt x="4866198" y="763142"/>
                </a:cubicBezTo>
                <a:cubicBezTo>
                  <a:pt x="4841253" y="774948"/>
                  <a:pt x="4842568" y="751335"/>
                  <a:pt x="4817623" y="763142"/>
                </a:cubicBezTo>
                <a:cubicBezTo>
                  <a:pt x="4796614" y="743463"/>
                  <a:pt x="4725725" y="735593"/>
                  <a:pt x="4656142" y="735593"/>
                </a:cubicBezTo>
                <a:close/>
                <a:moveTo>
                  <a:pt x="3334136" y="739528"/>
                </a:moveTo>
                <a:cubicBezTo>
                  <a:pt x="3251437" y="744776"/>
                  <a:pt x="3130658" y="803809"/>
                  <a:pt x="3076831" y="777572"/>
                </a:cubicBezTo>
                <a:cubicBezTo>
                  <a:pt x="3016436" y="837918"/>
                  <a:pt x="3079452" y="919253"/>
                  <a:pt x="3036129" y="962548"/>
                </a:cubicBezTo>
                <a:cubicBezTo>
                  <a:pt x="3108334" y="1070113"/>
                  <a:pt x="3242239" y="1004524"/>
                  <a:pt x="3352523" y="1004524"/>
                </a:cubicBezTo>
                <a:cubicBezTo>
                  <a:pt x="3490365" y="1004524"/>
                  <a:pt x="3800191" y="997962"/>
                  <a:pt x="3689916" y="777572"/>
                </a:cubicBezTo>
                <a:cubicBezTo>
                  <a:pt x="3616397" y="814304"/>
                  <a:pt x="3485113" y="714602"/>
                  <a:pt x="3401098" y="756582"/>
                </a:cubicBezTo>
                <a:cubicBezTo>
                  <a:pt x="3384026" y="742151"/>
                  <a:pt x="3361712" y="738216"/>
                  <a:pt x="3334136" y="739528"/>
                </a:cubicBezTo>
                <a:close/>
                <a:moveTo>
                  <a:pt x="3901278" y="1066180"/>
                </a:moveTo>
                <a:cubicBezTo>
                  <a:pt x="3818569" y="1106851"/>
                  <a:pt x="3839578" y="1475478"/>
                  <a:pt x="3839578" y="1554193"/>
                </a:cubicBezTo>
                <a:cubicBezTo>
                  <a:pt x="3839578" y="1594865"/>
                  <a:pt x="3871081" y="1661768"/>
                  <a:pt x="3852703" y="1698497"/>
                </a:cubicBezTo>
                <a:cubicBezTo>
                  <a:pt x="3863207" y="1708993"/>
                  <a:pt x="3863207" y="1708993"/>
                  <a:pt x="3873712" y="1719490"/>
                </a:cubicBezTo>
                <a:cubicBezTo>
                  <a:pt x="3855324" y="1756218"/>
                  <a:pt x="3919656" y="1834933"/>
                  <a:pt x="3948537" y="1823122"/>
                </a:cubicBezTo>
                <a:cubicBezTo>
                  <a:pt x="4007616" y="1798195"/>
                  <a:pt x="4028615" y="1778516"/>
                  <a:pt x="4073253" y="1733920"/>
                </a:cubicBezTo>
                <a:cubicBezTo>
                  <a:pt x="4069317" y="1727357"/>
                  <a:pt x="4069317" y="1727357"/>
                  <a:pt x="4066695" y="1720795"/>
                </a:cubicBezTo>
                <a:cubicBezTo>
                  <a:pt x="4104766" y="1682752"/>
                  <a:pt x="4082442" y="1261652"/>
                  <a:pt x="4073253" y="1253774"/>
                </a:cubicBezTo>
                <a:cubicBezTo>
                  <a:pt x="4091631" y="1217046"/>
                  <a:pt x="4081136" y="1143580"/>
                  <a:pt x="4058813" y="1109471"/>
                </a:cubicBezTo>
                <a:cubicBezTo>
                  <a:pt x="4052254" y="1113405"/>
                  <a:pt x="4052254" y="1112100"/>
                  <a:pt x="4045687" y="1116033"/>
                </a:cubicBezTo>
                <a:cubicBezTo>
                  <a:pt x="4035183" y="1105537"/>
                  <a:pt x="4035183" y="1105537"/>
                  <a:pt x="4024678" y="1095040"/>
                </a:cubicBezTo>
                <a:cubicBezTo>
                  <a:pt x="3997112" y="1108156"/>
                  <a:pt x="3930160" y="1051749"/>
                  <a:pt x="3901278" y="1066180"/>
                </a:cubicBezTo>
                <a:close/>
                <a:moveTo>
                  <a:pt x="3919656" y="3544280"/>
                </a:moveTo>
                <a:cubicBezTo>
                  <a:pt x="3881585" y="3544280"/>
                  <a:pt x="3850082" y="3548223"/>
                  <a:pt x="3833010" y="3553462"/>
                </a:cubicBezTo>
                <a:cubicBezTo>
                  <a:pt x="3796255" y="3566587"/>
                  <a:pt x="3734545" y="3638739"/>
                  <a:pt x="3701727" y="3621680"/>
                </a:cubicBezTo>
                <a:cubicBezTo>
                  <a:pt x="3628206" y="3695146"/>
                  <a:pt x="3601955" y="3776480"/>
                  <a:pt x="3529751" y="3848632"/>
                </a:cubicBezTo>
                <a:cubicBezTo>
                  <a:pt x="3494302" y="3884056"/>
                  <a:pt x="3542876" y="3966704"/>
                  <a:pt x="3508743" y="3999499"/>
                </a:cubicBezTo>
                <a:cubicBezTo>
                  <a:pt x="3538940" y="4059840"/>
                  <a:pt x="3490365" y="4170044"/>
                  <a:pt x="3529751" y="4239567"/>
                </a:cubicBezTo>
                <a:cubicBezTo>
                  <a:pt x="3566506" y="4305165"/>
                  <a:pt x="3670223" y="4452089"/>
                  <a:pt x="3756869" y="4466519"/>
                </a:cubicBezTo>
                <a:cubicBezTo>
                  <a:pt x="3798876" y="4473082"/>
                  <a:pt x="3793624" y="4454718"/>
                  <a:pt x="3833010" y="4494065"/>
                </a:cubicBezTo>
                <a:cubicBezTo>
                  <a:pt x="3867144" y="4477016"/>
                  <a:pt x="3901278" y="4494065"/>
                  <a:pt x="3936727" y="4480949"/>
                </a:cubicBezTo>
                <a:cubicBezTo>
                  <a:pt x="4115270" y="4410112"/>
                  <a:pt x="4379143" y="4277610"/>
                  <a:pt x="4431655" y="4067717"/>
                </a:cubicBezTo>
                <a:cubicBezTo>
                  <a:pt x="4461852" y="3947026"/>
                  <a:pt x="4425088" y="3793540"/>
                  <a:pt x="4355514" y="3689898"/>
                </a:cubicBezTo>
                <a:cubicBezTo>
                  <a:pt x="4338442" y="3663666"/>
                  <a:pt x="4295119" y="3569207"/>
                  <a:pt x="4245239" y="3594134"/>
                </a:cubicBezTo>
                <a:cubicBezTo>
                  <a:pt x="4213726" y="3562654"/>
                  <a:pt x="4035183" y="3541660"/>
                  <a:pt x="3919656" y="3544280"/>
                </a:cubicBezTo>
                <a:close/>
                <a:moveTo>
                  <a:pt x="4087694" y="3810589"/>
                </a:moveTo>
                <a:cubicBezTo>
                  <a:pt x="4107387" y="3810589"/>
                  <a:pt x="4127080" y="3813218"/>
                  <a:pt x="4142837" y="3828954"/>
                </a:cubicBezTo>
                <a:cubicBezTo>
                  <a:pt x="4242608" y="3779109"/>
                  <a:pt x="4233419" y="3954893"/>
                  <a:pt x="4253112" y="3994250"/>
                </a:cubicBezTo>
                <a:cubicBezTo>
                  <a:pt x="4229482" y="4017863"/>
                  <a:pt x="4239986" y="4028360"/>
                  <a:pt x="4218978" y="4049352"/>
                </a:cubicBezTo>
                <a:cubicBezTo>
                  <a:pt x="4222915" y="4055906"/>
                  <a:pt x="4222915" y="4055906"/>
                  <a:pt x="4225546" y="4063783"/>
                </a:cubicBezTo>
                <a:cubicBezTo>
                  <a:pt x="4171719" y="4101826"/>
                  <a:pt x="4107387" y="4141183"/>
                  <a:pt x="4060128" y="4187093"/>
                </a:cubicBezTo>
                <a:cubicBezTo>
                  <a:pt x="3999743" y="4156918"/>
                  <a:pt x="3941970" y="4330083"/>
                  <a:pt x="3833010" y="4221203"/>
                </a:cubicBezTo>
                <a:cubicBezTo>
                  <a:pt x="3826442" y="4225137"/>
                  <a:pt x="3826442" y="4223822"/>
                  <a:pt x="3819885" y="4227766"/>
                </a:cubicBezTo>
                <a:cubicBezTo>
                  <a:pt x="3781814" y="4175292"/>
                  <a:pt x="3730608" y="4145117"/>
                  <a:pt x="3716167" y="4083461"/>
                </a:cubicBezTo>
                <a:cubicBezTo>
                  <a:pt x="3708294" y="4049352"/>
                  <a:pt x="3737176" y="3987688"/>
                  <a:pt x="3722735" y="3960141"/>
                </a:cubicBezTo>
                <a:cubicBezTo>
                  <a:pt x="3742428" y="3940463"/>
                  <a:pt x="3735860" y="3911602"/>
                  <a:pt x="3750301" y="3891923"/>
                </a:cubicBezTo>
                <a:cubicBezTo>
                  <a:pt x="3834325" y="3780414"/>
                  <a:pt x="3922286" y="3815838"/>
                  <a:pt x="4024678" y="3815838"/>
                </a:cubicBezTo>
                <a:cubicBezTo>
                  <a:pt x="4045687" y="3814523"/>
                  <a:pt x="4066695" y="3810589"/>
                  <a:pt x="4087694" y="3810589"/>
                </a:cubicBezTo>
                <a:close/>
                <a:moveTo>
                  <a:pt x="876547" y="3592819"/>
                </a:moveTo>
                <a:cubicBezTo>
                  <a:pt x="758394" y="3575769"/>
                  <a:pt x="741327" y="3941777"/>
                  <a:pt x="772835" y="4024425"/>
                </a:cubicBezTo>
                <a:cubicBezTo>
                  <a:pt x="770209" y="4029674"/>
                  <a:pt x="766270" y="4036227"/>
                  <a:pt x="764957" y="4041475"/>
                </a:cubicBezTo>
                <a:cubicBezTo>
                  <a:pt x="762331" y="4057220"/>
                  <a:pt x="758394" y="4143803"/>
                  <a:pt x="771521" y="4172663"/>
                </a:cubicBezTo>
                <a:cubicBezTo>
                  <a:pt x="764957" y="4179226"/>
                  <a:pt x="764957" y="4179226"/>
                  <a:pt x="758394" y="4187093"/>
                </a:cubicBezTo>
                <a:cubicBezTo>
                  <a:pt x="783337" y="4212021"/>
                  <a:pt x="778086" y="4276305"/>
                  <a:pt x="799090" y="4310404"/>
                </a:cubicBezTo>
                <a:cubicBezTo>
                  <a:pt x="839788" y="4374689"/>
                  <a:pt x="838475" y="4357639"/>
                  <a:pt x="881798" y="4344513"/>
                </a:cubicBezTo>
                <a:cubicBezTo>
                  <a:pt x="1014392" y="4306471"/>
                  <a:pt x="927747" y="4229070"/>
                  <a:pt x="992078" y="4166101"/>
                </a:cubicBezTo>
                <a:cubicBezTo>
                  <a:pt x="988132" y="4159547"/>
                  <a:pt x="989447" y="4159547"/>
                  <a:pt x="985510" y="4152985"/>
                </a:cubicBezTo>
                <a:cubicBezTo>
                  <a:pt x="992078" y="4146422"/>
                  <a:pt x="992078" y="4146422"/>
                  <a:pt x="998636" y="4138554"/>
                </a:cubicBezTo>
                <a:cubicBezTo>
                  <a:pt x="992078" y="4126753"/>
                  <a:pt x="999951" y="3666286"/>
                  <a:pt x="1005204" y="3650541"/>
                </a:cubicBezTo>
                <a:cubicBezTo>
                  <a:pt x="992078" y="3640044"/>
                  <a:pt x="992078" y="3640044"/>
                  <a:pt x="977637" y="3629557"/>
                </a:cubicBezTo>
                <a:cubicBezTo>
                  <a:pt x="973691" y="3633491"/>
                  <a:pt x="972385" y="3634805"/>
                  <a:pt x="969754" y="3637425"/>
                </a:cubicBezTo>
                <a:cubicBezTo>
                  <a:pt x="960565" y="3628243"/>
                  <a:pt x="951378" y="3622994"/>
                  <a:pt x="935623" y="3629557"/>
                </a:cubicBezTo>
                <a:cubicBezTo>
                  <a:pt x="914619" y="3605945"/>
                  <a:pt x="893613" y="3595448"/>
                  <a:pt x="876547" y="3592819"/>
                </a:cubicBezTo>
                <a:close/>
                <a:moveTo>
                  <a:pt x="1439746" y="4164795"/>
                </a:moveTo>
                <a:cubicBezTo>
                  <a:pt x="1363605" y="4164795"/>
                  <a:pt x="1263825" y="4221203"/>
                  <a:pt x="1199503" y="4171349"/>
                </a:cubicBezTo>
                <a:cubicBezTo>
                  <a:pt x="1167990" y="4194961"/>
                  <a:pt x="1157486" y="4179226"/>
                  <a:pt x="1131235" y="4205458"/>
                </a:cubicBezTo>
                <a:cubicBezTo>
                  <a:pt x="1137793" y="4212021"/>
                  <a:pt x="1137793" y="4212021"/>
                  <a:pt x="1145676" y="4219888"/>
                </a:cubicBezTo>
                <a:cubicBezTo>
                  <a:pt x="1107605" y="4295974"/>
                  <a:pt x="1102353" y="4428476"/>
                  <a:pt x="1194251" y="4466519"/>
                </a:cubicBezTo>
                <a:cubicBezTo>
                  <a:pt x="1209998" y="4473082"/>
                  <a:pt x="1231006" y="4469148"/>
                  <a:pt x="1242826" y="4480949"/>
                </a:cubicBezTo>
                <a:cubicBezTo>
                  <a:pt x="1278265" y="4462585"/>
                  <a:pt x="1325534" y="4474387"/>
                  <a:pt x="1359659" y="4466519"/>
                </a:cubicBezTo>
                <a:cubicBezTo>
                  <a:pt x="1469943" y="4444221"/>
                  <a:pt x="1598596" y="4425857"/>
                  <a:pt x="1703619" y="4362887"/>
                </a:cubicBezTo>
                <a:cubicBezTo>
                  <a:pt x="1725943" y="4349762"/>
                  <a:pt x="1816525" y="4230385"/>
                  <a:pt x="1752194" y="4205458"/>
                </a:cubicBezTo>
                <a:cubicBezTo>
                  <a:pt x="1644540" y="4164795"/>
                  <a:pt x="1539517" y="4164795"/>
                  <a:pt x="1439746" y="4164795"/>
                </a:cubicBezTo>
                <a:close/>
                <a:moveTo>
                  <a:pt x="242457" y="4391748"/>
                </a:moveTo>
                <a:cubicBezTo>
                  <a:pt x="203072" y="4386499"/>
                  <a:pt x="137431" y="4424542"/>
                  <a:pt x="111175" y="4398301"/>
                </a:cubicBezTo>
                <a:cubicBezTo>
                  <a:pt x="15339" y="4446841"/>
                  <a:pt x="-54241" y="4570161"/>
                  <a:pt x="56036" y="4652799"/>
                </a:cubicBezTo>
                <a:cubicBezTo>
                  <a:pt x="111175" y="4693471"/>
                  <a:pt x="209636" y="4613452"/>
                  <a:pt x="255584" y="4659362"/>
                </a:cubicBezTo>
                <a:cubicBezTo>
                  <a:pt x="300220" y="4637064"/>
                  <a:pt x="325163" y="4658048"/>
                  <a:pt x="365861" y="4652799"/>
                </a:cubicBezTo>
                <a:cubicBezTo>
                  <a:pt x="461696" y="4639684"/>
                  <a:pt x="568035" y="4620005"/>
                  <a:pt x="638927" y="4555730"/>
                </a:cubicBezTo>
                <a:cubicBezTo>
                  <a:pt x="638927" y="4555730"/>
                  <a:pt x="640239" y="4557035"/>
                  <a:pt x="640239" y="4557035"/>
                </a:cubicBezTo>
                <a:cubicBezTo>
                  <a:pt x="650743" y="4546548"/>
                  <a:pt x="650743" y="4546548"/>
                  <a:pt x="661245" y="4536052"/>
                </a:cubicBezTo>
                <a:cubicBezTo>
                  <a:pt x="646804" y="4508496"/>
                  <a:pt x="694065" y="4483578"/>
                  <a:pt x="682249" y="4453403"/>
                </a:cubicBezTo>
                <a:cubicBezTo>
                  <a:pt x="663870" y="4411426"/>
                  <a:pt x="585102" y="4408798"/>
                  <a:pt x="550968" y="4391748"/>
                </a:cubicBezTo>
                <a:cubicBezTo>
                  <a:pt x="548343" y="4394367"/>
                  <a:pt x="547029" y="4398301"/>
                  <a:pt x="544404" y="4400930"/>
                </a:cubicBezTo>
                <a:cubicBezTo>
                  <a:pt x="544404" y="4399616"/>
                  <a:pt x="544404" y="4399616"/>
                  <a:pt x="543092" y="4398301"/>
                </a:cubicBezTo>
                <a:cubicBezTo>
                  <a:pt x="522086" y="4410112"/>
                  <a:pt x="276590" y="4395682"/>
                  <a:pt x="242457" y="4391748"/>
                </a:cubicBezTo>
                <a:close/>
                <a:moveTo>
                  <a:pt x="869982" y="4685604"/>
                </a:moveTo>
                <a:cubicBezTo>
                  <a:pt x="787275" y="4693471"/>
                  <a:pt x="704568" y="4778739"/>
                  <a:pt x="759706" y="4852205"/>
                </a:cubicBezTo>
                <a:cubicBezTo>
                  <a:pt x="763645" y="4857454"/>
                  <a:pt x="767583" y="4860082"/>
                  <a:pt x="770209" y="4861388"/>
                </a:cubicBezTo>
                <a:cubicBezTo>
                  <a:pt x="763645" y="4866636"/>
                  <a:pt x="762331" y="4866636"/>
                  <a:pt x="751829" y="4871884"/>
                </a:cubicBezTo>
                <a:cubicBezTo>
                  <a:pt x="784649" y="4937473"/>
                  <a:pt x="784649" y="5130316"/>
                  <a:pt x="751829" y="5194601"/>
                </a:cubicBezTo>
                <a:cubicBezTo>
                  <a:pt x="804341" y="5247074"/>
                  <a:pt x="740014" y="5369080"/>
                  <a:pt x="806968" y="5434669"/>
                </a:cubicBezTo>
                <a:cubicBezTo>
                  <a:pt x="826660" y="5425487"/>
                  <a:pt x="834537" y="5434669"/>
                  <a:pt x="855541" y="5441232"/>
                </a:cubicBezTo>
                <a:cubicBezTo>
                  <a:pt x="851603" y="5447794"/>
                  <a:pt x="851603" y="5447794"/>
                  <a:pt x="848978" y="5455662"/>
                </a:cubicBezTo>
                <a:cubicBezTo>
                  <a:pt x="887049" y="5493705"/>
                  <a:pt x="915931" y="5454347"/>
                  <a:pt x="938249" y="5421553"/>
                </a:cubicBezTo>
                <a:cubicBezTo>
                  <a:pt x="999951" y="5451728"/>
                  <a:pt x="1019644" y="5308729"/>
                  <a:pt x="996015" y="5237892"/>
                </a:cubicBezTo>
                <a:cubicBezTo>
                  <a:pt x="997330" y="5239206"/>
                  <a:pt x="998636" y="5240521"/>
                  <a:pt x="999951" y="5241826"/>
                </a:cubicBezTo>
                <a:cubicBezTo>
                  <a:pt x="1028833" y="5212965"/>
                  <a:pt x="999951" y="5083091"/>
                  <a:pt x="999951" y="5042429"/>
                </a:cubicBezTo>
                <a:cubicBezTo>
                  <a:pt x="999951" y="5008320"/>
                  <a:pt x="1032770" y="4944036"/>
                  <a:pt x="1027518" y="4919109"/>
                </a:cubicBezTo>
                <a:cubicBezTo>
                  <a:pt x="1022266" y="4891563"/>
                  <a:pt x="1015708" y="4894182"/>
                  <a:pt x="993384" y="4870570"/>
                </a:cubicBezTo>
                <a:cubicBezTo>
                  <a:pt x="1006519" y="4843023"/>
                  <a:pt x="993384" y="4803666"/>
                  <a:pt x="986826" y="4774805"/>
                </a:cubicBezTo>
                <a:cubicBezTo>
                  <a:pt x="968448" y="4705282"/>
                  <a:pt x="918557" y="4681660"/>
                  <a:pt x="869982" y="4685604"/>
                </a:cubicBezTo>
                <a:close/>
                <a:moveTo>
                  <a:pt x="3227798" y="4894182"/>
                </a:moveTo>
                <a:cubicBezTo>
                  <a:pt x="3184475" y="4894182"/>
                  <a:pt x="3156909" y="4951903"/>
                  <a:pt x="3110965" y="4928291"/>
                </a:cubicBezTo>
                <a:cubicBezTo>
                  <a:pt x="3089956" y="4949284"/>
                  <a:pt x="3023004" y="5005691"/>
                  <a:pt x="3042697" y="5045049"/>
                </a:cubicBezTo>
                <a:cubicBezTo>
                  <a:pt x="3024319" y="5063413"/>
                  <a:pt x="3024319" y="5067356"/>
                  <a:pt x="3042697" y="5087025"/>
                </a:cubicBezTo>
                <a:cubicBezTo>
                  <a:pt x="3032193" y="5097522"/>
                  <a:pt x="3032193" y="5097522"/>
                  <a:pt x="3021688" y="5108018"/>
                </a:cubicBezTo>
                <a:cubicBezTo>
                  <a:pt x="3025625" y="5114581"/>
                  <a:pt x="3025625" y="5114581"/>
                  <a:pt x="3028256" y="5122449"/>
                </a:cubicBezTo>
                <a:cubicBezTo>
                  <a:pt x="2998059" y="5152624"/>
                  <a:pt x="3034814" y="5177551"/>
                  <a:pt x="3034814" y="5211660"/>
                </a:cubicBezTo>
                <a:cubicBezTo>
                  <a:pt x="3034814" y="5342838"/>
                  <a:pt x="3107019" y="5459596"/>
                  <a:pt x="3255374" y="5459596"/>
                </a:cubicBezTo>
                <a:cubicBezTo>
                  <a:pt x="3301318" y="5459596"/>
                  <a:pt x="3343325" y="5412371"/>
                  <a:pt x="3386657" y="5404503"/>
                </a:cubicBezTo>
                <a:cubicBezTo>
                  <a:pt x="3426034" y="5396626"/>
                  <a:pt x="3517931" y="5317920"/>
                  <a:pt x="3496932" y="5273315"/>
                </a:cubicBezTo>
                <a:cubicBezTo>
                  <a:pt x="3507427" y="5262819"/>
                  <a:pt x="3507427" y="5262819"/>
                  <a:pt x="3517931" y="5252322"/>
                </a:cubicBezTo>
                <a:cubicBezTo>
                  <a:pt x="3510058" y="5236577"/>
                  <a:pt x="3535003" y="5080472"/>
                  <a:pt x="3545507" y="5059479"/>
                </a:cubicBezTo>
                <a:cubicBezTo>
                  <a:pt x="3508743" y="5022751"/>
                  <a:pt x="3531067" y="4988642"/>
                  <a:pt x="3483797" y="4949284"/>
                </a:cubicBezTo>
                <a:cubicBezTo>
                  <a:pt x="3433917" y="4908612"/>
                  <a:pt x="3298696" y="4894182"/>
                  <a:pt x="3227798" y="4894182"/>
                </a:cubicBezTo>
                <a:close/>
              </a:path>
            </a:pathLst>
          </a:custGeom>
          <a:solidFill>
            <a:schemeClr val="accent2"/>
          </a:solidFill>
          <a:ln w="9528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7" name="Graphic 6">
            <a:extLst>
              <a:ext uri="{FF2B5EF4-FFF2-40B4-BE49-F238E27FC236}">
                <a16:creationId xmlns:a16="http://schemas.microsoft.com/office/drawing/2014/main" id="{C7FAD157-B4B6-1B1A-F542-446D64C74EAC}"/>
              </a:ext>
            </a:extLst>
          </p:cNvPr>
          <p:cNvSpPr/>
          <p:nvPr/>
        </p:nvSpPr>
        <p:spPr>
          <a:xfrm rot="5400000">
            <a:off x="10146871" y="3362027"/>
            <a:ext cx="3320568" cy="278561"/>
          </a:xfrm>
          <a:custGeom>
            <a:avLst/>
            <a:gdLst>
              <a:gd name="connsiteX0" fmla="*/ 765947 w 11899372"/>
              <a:gd name="connsiteY0" fmla="*/ 988033 h 998234"/>
              <a:gd name="connsiteX1" fmla="*/ 459006 w 11899372"/>
              <a:gd name="connsiteY1" fmla="*/ 472325 h 998234"/>
              <a:gd name="connsiteX2" fmla="*/ 106854 w 11899372"/>
              <a:gd name="connsiteY2" fmla="*/ 964374 h 998234"/>
              <a:gd name="connsiteX3" fmla="*/ 468524 w 11899372"/>
              <a:gd name="connsiteY3" fmla="*/ 195545 h 998234"/>
              <a:gd name="connsiteX4" fmla="*/ 813535 w 11899372"/>
              <a:gd name="connsiteY4" fmla="*/ 711252 h 998234"/>
              <a:gd name="connsiteX5" fmla="*/ 1686779 w 11899372"/>
              <a:gd name="connsiteY5" fmla="*/ 602433 h 998234"/>
              <a:gd name="connsiteX6" fmla="*/ 2103171 w 11899372"/>
              <a:gd name="connsiteY6" fmla="*/ 207373 h 998234"/>
              <a:gd name="connsiteX7" fmla="*/ 2940722 w 11899372"/>
              <a:gd name="connsiteY7" fmla="*/ 301998 h 998234"/>
              <a:gd name="connsiteX8" fmla="*/ 3797303 w 11899372"/>
              <a:gd name="connsiteY8" fmla="*/ 249954 h 998234"/>
              <a:gd name="connsiteX9" fmla="*/ 4710987 w 11899372"/>
              <a:gd name="connsiteY9" fmla="*/ 81994 h 998234"/>
              <a:gd name="connsiteX10" fmla="*/ 5186873 w 11899372"/>
              <a:gd name="connsiteY10" fmla="*/ 512540 h 998234"/>
              <a:gd name="connsiteX11" fmla="*/ 5765091 w 11899372"/>
              <a:gd name="connsiteY11" fmla="*/ 231029 h 998234"/>
              <a:gd name="connsiteX12" fmla="*/ 6564552 w 11899372"/>
              <a:gd name="connsiteY12" fmla="*/ 110382 h 998234"/>
              <a:gd name="connsiteX13" fmla="*/ 7416363 w 11899372"/>
              <a:gd name="connsiteY13" fmla="*/ 67801 h 998234"/>
              <a:gd name="connsiteX14" fmla="*/ 7549629 w 11899372"/>
              <a:gd name="connsiteY14" fmla="*/ 58338 h 998234"/>
              <a:gd name="connsiteX15" fmla="*/ 8284849 w 11899372"/>
              <a:gd name="connsiteY15" fmla="*/ 148232 h 998234"/>
              <a:gd name="connsiteX16" fmla="*/ 8418116 w 11899372"/>
              <a:gd name="connsiteY16" fmla="*/ 126941 h 998234"/>
              <a:gd name="connsiteX17" fmla="*/ 9172380 w 11899372"/>
              <a:gd name="connsiteY17" fmla="*/ 207373 h 998234"/>
              <a:gd name="connsiteX18" fmla="*/ 9676788 w 11899372"/>
              <a:gd name="connsiteY18" fmla="*/ 439205 h 998234"/>
              <a:gd name="connsiteX19" fmla="*/ 10454882 w 11899372"/>
              <a:gd name="connsiteY19" fmla="*/ 550391 h 998234"/>
              <a:gd name="connsiteX20" fmla="*/ 10971180 w 11899372"/>
              <a:gd name="connsiteY20" fmla="*/ 100920 h 998234"/>
              <a:gd name="connsiteX21" fmla="*/ 11470896 w 11899372"/>
              <a:gd name="connsiteY21" fmla="*/ 231029 h 998234"/>
              <a:gd name="connsiteX22" fmla="*/ 11892016 w 11899372"/>
              <a:gd name="connsiteY22" fmla="*/ 756200 h 998234"/>
              <a:gd name="connsiteX23" fmla="*/ 11630314 w 11899372"/>
              <a:gd name="connsiteY23" fmla="*/ 358774 h 998234"/>
              <a:gd name="connsiteX24" fmla="*/ 11566026 w 11899372"/>
              <a:gd name="connsiteY24" fmla="*/ 356408 h 998234"/>
              <a:gd name="connsiteX25" fmla="*/ 10942660 w 11899372"/>
              <a:gd name="connsiteY25" fmla="*/ 332751 h 998234"/>
              <a:gd name="connsiteX26" fmla="*/ 10669018 w 11899372"/>
              <a:gd name="connsiteY26" fmla="*/ 531466 h 998234"/>
              <a:gd name="connsiteX27" fmla="*/ 9978996 w 11899372"/>
              <a:gd name="connsiteY27" fmla="*/ 231029 h 998234"/>
              <a:gd name="connsiteX28" fmla="*/ 9698201 w 11899372"/>
              <a:gd name="connsiteY28" fmla="*/ 779855 h 998234"/>
              <a:gd name="connsiteX29" fmla="*/ 9108139 w 11899372"/>
              <a:gd name="connsiteY29" fmla="*/ 498344 h 998234"/>
              <a:gd name="connsiteX30" fmla="*/ 8729800 w 11899372"/>
              <a:gd name="connsiteY30" fmla="*/ 626088 h 998234"/>
              <a:gd name="connsiteX31" fmla="*/ 7739984 w 11899372"/>
              <a:gd name="connsiteY31" fmla="*/ 486517 h 998234"/>
              <a:gd name="connsiteX32" fmla="*/ 7057067 w 11899372"/>
              <a:gd name="connsiteY32" fmla="*/ 746738 h 998234"/>
              <a:gd name="connsiteX33" fmla="*/ 6450329 w 11899372"/>
              <a:gd name="connsiteY33" fmla="*/ 344580 h 998234"/>
              <a:gd name="connsiteX34" fmla="*/ 6057729 w 11899372"/>
              <a:gd name="connsiteY34" fmla="*/ 732541 h 998234"/>
              <a:gd name="connsiteX35" fmla="*/ 5519971 w 11899372"/>
              <a:gd name="connsiteY35" fmla="*/ 344580 h 998234"/>
              <a:gd name="connsiteX36" fmla="*/ 4780012 w 11899372"/>
              <a:gd name="connsiteY36" fmla="*/ 363505 h 998234"/>
              <a:gd name="connsiteX37" fmla="*/ 4377881 w 11899372"/>
              <a:gd name="connsiteY37" fmla="*/ 730177 h 998234"/>
              <a:gd name="connsiteX38" fmla="*/ 3759233 w 11899372"/>
              <a:gd name="connsiteY38" fmla="*/ 361139 h 998234"/>
              <a:gd name="connsiteX39" fmla="*/ 3359498 w 11899372"/>
              <a:gd name="connsiteY39" fmla="*/ 789317 h 998234"/>
              <a:gd name="connsiteX40" fmla="*/ 2885994 w 11899372"/>
              <a:gd name="connsiteY40" fmla="*/ 486517 h 998234"/>
              <a:gd name="connsiteX41" fmla="*/ 2307800 w 11899372"/>
              <a:gd name="connsiteY41" fmla="*/ 817705 h 998234"/>
              <a:gd name="connsiteX42" fmla="*/ 1693914 w 11899372"/>
              <a:gd name="connsiteY42" fmla="*/ 876846 h 998234"/>
              <a:gd name="connsiteX43" fmla="*/ 1189483 w 11899372"/>
              <a:gd name="connsiteY43" fmla="*/ 453399 h 998234"/>
              <a:gd name="connsiteX44" fmla="*/ 765947 w 11899372"/>
              <a:gd name="connsiteY44" fmla="*/ 988033 h 998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899372" h="998234">
                <a:moveTo>
                  <a:pt x="765947" y="988033"/>
                </a:moveTo>
                <a:cubicBezTo>
                  <a:pt x="611290" y="900505"/>
                  <a:pt x="577975" y="592971"/>
                  <a:pt x="459006" y="472325"/>
                </a:cubicBezTo>
                <a:cubicBezTo>
                  <a:pt x="301965" y="590606"/>
                  <a:pt x="280551" y="853191"/>
                  <a:pt x="106854" y="964374"/>
                </a:cubicBezTo>
                <a:cubicBezTo>
                  <a:pt x="-235779" y="1179646"/>
                  <a:pt x="344795" y="306729"/>
                  <a:pt x="468524" y="195545"/>
                </a:cubicBezTo>
                <a:cubicBezTo>
                  <a:pt x="687427" y="108016"/>
                  <a:pt x="616046" y="865019"/>
                  <a:pt x="813535" y="711252"/>
                </a:cubicBezTo>
                <a:cubicBezTo>
                  <a:pt x="1332245" y="-556726"/>
                  <a:pt x="1322727" y="1108679"/>
                  <a:pt x="1686779" y="602433"/>
                </a:cubicBezTo>
                <a:cubicBezTo>
                  <a:pt x="1796230" y="491251"/>
                  <a:pt x="1903304" y="3929"/>
                  <a:pt x="2103171" y="207373"/>
                </a:cubicBezTo>
                <a:cubicBezTo>
                  <a:pt x="2645677" y="1338147"/>
                  <a:pt x="2483876" y="-161666"/>
                  <a:pt x="2940722" y="301998"/>
                </a:cubicBezTo>
                <a:cubicBezTo>
                  <a:pt x="3435635" y="1198571"/>
                  <a:pt x="3404703" y="-235000"/>
                  <a:pt x="3797303" y="249954"/>
                </a:cubicBezTo>
                <a:cubicBezTo>
                  <a:pt x="4432604" y="1146529"/>
                  <a:pt x="4449261" y="79629"/>
                  <a:pt x="4710987" y="81994"/>
                </a:cubicBezTo>
                <a:cubicBezTo>
                  <a:pt x="4887081" y="84360"/>
                  <a:pt x="4984628" y="656845"/>
                  <a:pt x="5186873" y="512540"/>
                </a:cubicBezTo>
                <a:cubicBezTo>
                  <a:pt x="5422424" y="365870"/>
                  <a:pt x="5503341" y="-190054"/>
                  <a:pt x="5765091" y="231029"/>
                </a:cubicBezTo>
                <a:cubicBezTo>
                  <a:pt x="6240930" y="1004589"/>
                  <a:pt x="6202887" y="-43384"/>
                  <a:pt x="6564552" y="110382"/>
                </a:cubicBezTo>
                <a:cubicBezTo>
                  <a:pt x="7061851" y="699424"/>
                  <a:pt x="7004718" y="732541"/>
                  <a:pt x="7416363" y="67801"/>
                </a:cubicBezTo>
                <a:cubicBezTo>
                  <a:pt x="7459190" y="6294"/>
                  <a:pt x="7502017" y="1563"/>
                  <a:pt x="7549629" y="58338"/>
                </a:cubicBezTo>
                <a:cubicBezTo>
                  <a:pt x="7899402" y="474690"/>
                  <a:pt x="7925554" y="791687"/>
                  <a:pt x="8284849" y="148232"/>
                </a:cubicBezTo>
                <a:cubicBezTo>
                  <a:pt x="8327677" y="84360"/>
                  <a:pt x="8363398" y="74898"/>
                  <a:pt x="8418116" y="126941"/>
                </a:cubicBezTo>
                <a:cubicBezTo>
                  <a:pt x="8789303" y="469956"/>
                  <a:pt x="8770258" y="720714"/>
                  <a:pt x="9172380" y="207373"/>
                </a:cubicBezTo>
                <a:cubicBezTo>
                  <a:pt x="9396040" y="-22093"/>
                  <a:pt x="9500740" y="879215"/>
                  <a:pt x="9676788" y="439205"/>
                </a:cubicBezTo>
                <a:cubicBezTo>
                  <a:pt x="10124154" y="-658450"/>
                  <a:pt x="10019454" y="661574"/>
                  <a:pt x="10454882" y="550391"/>
                </a:cubicBezTo>
                <a:cubicBezTo>
                  <a:pt x="10635714" y="474690"/>
                  <a:pt x="10795132" y="-76503"/>
                  <a:pt x="10971180" y="100920"/>
                </a:cubicBezTo>
                <a:cubicBezTo>
                  <a:pt x="11152012" y="391892"/>
                  <a:pt x="11237714" y="933622"/>
                  <a:pt x="11470896" y="231029"/>
                </a:cubicBezTo>
                <a:cubicBezTo>
                  <a:pt x="11585072" y="-107256"/>
                  <a:pt x="11956258" y="585873"/>
                  <a:pt x="11892016" y="756200"/>
                </a:cubicBezTo>
                <a:cubicBezTo>
                  <a:pt x="11839666" y="898136"/>
                  <a:pt x="11720707" y="472325"/>
                  <a:pt x="11630314" y="358774"/>
                </a:cubicBezTo>
                <a:cubicBezTo>
                  <a:pt x="11616007" y="332751"/>
                  <a:pt x="11592224" y="304364"/>
                  <a:pt x="11566026" y="356408"/>
                </a:cubicBezTo>
                <a:cubicBezTo>
                  <a:pt x="11251973" y="976201"/>
                  <a:pt x="11218669" y="796416"/>
                  <a:pt x="10942660" y="332751"/>
                </a:cubicBezTo>
                <a:cubicBezTo>
                  <a:pt x="10866526" y="202642"/>
                  <a:pt x="10816546" y="356408"/>
                  <a:pt x="10669018" y="531466"/>
                </a:cubicBezTo>
                <a:cubicBezTo>
                  <a:pt x="10245482" y="1035346"/>
                  <a:pt x="10155043" y="559854"/>
                  <a:pt x="9978996" y="231029"/>
                </a:cubicBezTo>
                <a:cubicBezTo>
                  <a:pt x="9898078" y="77263"/>
                  <a:pt x="9788641" y="611896"/>
                  <a:pt x="9698201" y="779855"/>
                </a:cubicBezTo>
                <a:cubicBezTo>
                  <a:pt x="9460282" y="933622"/>
                  <a:pt x="9398409" y="70166"/>
                  <a:pt x="9108139" y="498344"/>
                </a:cubicBezTo>
                <a:cubicBezTo>
                  <a:pt x="8965350" y="590606"/>
                  <a:pt x="8896371" y="857920"/>
                  <a:pt x="8729800" y="626088"/>
                </a:cubicBezTo>
                <a:cubicBezTo>
                  <a:pt x="8118278" y="-287044"/>
                  <a:pt x="8351459" y="1392554"/>
                  <a:pt x="7739984" y="486517"/>
                </a:cubicBezTo>
                <a:cubicBezTo>
                  <a:pt x="7421147" y="-182956"/>
                  <a:pt x="7349752" y="838995"/>
                  <a:pt x="7057067" y="746738"/>
                </a:cubicBezTo>
                <a:cubicBezTo>
                  <a:pt x="6861975" y="661574"/>
                  <a:pt x="6652575" y="148232"/>
                  <a:pt x="6450329" y="344580"/>
                </a:cubicBezTo>
                <a:cubicBezTo>
                  <a:pt x="6293280" y="422646"/>
                  <a:pt x="6236192" y="824803"/>
                  <a:pt x="6057729" y="732541"/>
                </a:cubicBezTo>
                <a:cubicBezTo>
                  <a:pt x="5893572" y="668672"/>
                  <a:pt x="5662760" y="143501"/>
                  <a:pt x="5519971" y="344580"/>
                </a:cubicBezTo>
                <a:cubicBezTo>
                  <a:pt x="5198765" y="798780"/>
                  <a:pt x="5022717" y="857920"/>
                  <a:pt x="4780012" y="363505"/>
                </a:cubicBezTo>
                <a:cubicBezTo>
                  <a:pt x="4708618" y="216836"/>
                  <a:pt x="4558713" y="566947"/>
                  <a:pt x="4377881" y="730177"/>
                </a:cubicBezTo>
                <a:cubicBezTo>
                  <a:pt x="4128041" y="954912"/>
                  <a:pt x="3930552" y="460495"/>
                  <a:pt x="3759233" y="361139"/>
                </a:cubicBezTo>
                <a:cubicBezTo>
                  <a:pt x="3564126" y="273611"/>
                  <a:pt x="3487984" y="680499"/>
                  <a:pt x="3359498" y="789317"/>
                </a:cubicBezTo>
                <a:cubicBezTo>
                  <a:pt x="3197696" y="957281"/>
                  <a:pt x="3012103" y="666307"/>
                  <a:pt x="2885994" y="486517"/>
                </a:cubicBezTo>
                <a:cubicBezTo>
                  <a:pt x="2700401" y="219201"/>
                  <a:pt x="2564774" y="1158356"/>
                  <a:pt x="2307800" y="817705"/>
                </a:cubicBezTo>
                <a:cubicBezTo>
                  <a:pt x="1910438" y="285439"/>
                  <a:pt x="2012755" y="306729"/>
                  <a:pt x="1693914" y="876846"/>
                </a:cubicBezTo>
                <a:cubicBezTo>
                  <a:pt x="1520216" y="990398"/>
                  <a:pt x="1341762" y="550391"/>
                  <a:pt x="1189483" y="453399"/>
                </a:cubicBezTo>
                <a:cubicBezTo>
                  <a:pt x="994372" y="427377"/>
                  <a:pt x="956301" y="914696"/>
                  <a:pt x="765947" y="988033"/>
                </a:cubicBezTo>
                <a:close/>
              </a:path>
            </a:pathLst>
          </a:custGeom>
          <a:solidFill>
            <a:schemeClr val="accent2"/>
          </a:solidFill>
          <a:ln w="4631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8" name="Graphic 6">
            <a:extLst>
              <a:ext uri="{FF2B5EF4-FFF2-40B4-BE49-F238E27FC236}">
                <a16:creationId xmlns:a16="http://schemas.microsoft.com/office/drawing/2014/main" id="{BE0BBCEB-9770-ED2A-8554-8BEC41B1B113}"/>
              </a:ext>
            </a:extLst>
          </p:cNvPr>
          <p:cNvSpPr/>
          <p:nvPr/>
        </p:nvSpPr>
        <p:spPr>
          <a:xfrm rot="5400000">
            <a:off x="-1381467" y="2845865"/>
            <a:ext cx="3320568" cy="278561"/>
          </a:xfrm>
          <a:custGeom>
            <a:avLst/>
            <a:gdLst>
              <a:gd name="connsiteX0" fmla="*/ 765947 w 11899372"/>
              <a:gd name="connsiteY0" fmla="*/ 988033 h 998234"/>
              <a:gd name="connsiteX1" fmla="*/ 459006 w 11899372"/>
              <a:gd name="connsiteY1" fmla="*/ 472325 h 998234"/>
              <a:gd name="connsiteX2" fmla="*/ 106854 w 11899372"/>
              <a:gd name="connsiteY2" fmla="*/ 964374 h 998234"/>
              <a:gd name="connsiteX3" fmla="*/ 468524 w 11899372"/>
              <a:gd name="connsiteY3" fmla="*/ 195545 h 998234"/>
              <a:gd name="connsiteX4" fmla="*/ 813535 w 11899372"/>
              <a:gd name="connsiteY4" fmla="*/ 711252 h 998234"/>
              <a:gd name="connsiteX5" fmla="*/ 1686779 w 11899372"/>
              <a:gd name="connsiteY5" fmla="*/ 602433 h 998234"/>
              <a:gd name="connsiteX6" fmla="*/ 2103171 w 11899372"/>
              <a:gd name="connsiteY6" fmla="*/ 207373 h 998234"/>
              <a:gd name="connsiteX7" fmla="*/ 2940722 w 11899372"/>
              <a:gd name="connsiteY7" fmla="*/ 301998 h 998234"/>
              <a:gd name="connsiteX8" fmla="*/ 3797303 w 11899372"/>
              <a:gd name="connsiteY8" fmla="*/ 249954 h 998234"/>
              <a:gd name="connsiteX9" fmla="*/ 4710987 w 11899372"/>
              <a:gd name="connsiteY9" fmla="*/ 81994 h 998234"/>
              <a:gd name="connsiteX10" fmla="*/ 5186873 w 11899372"/>
              <a:gd name="connsiteY10" fmla="*/ 512540 h 998234"/>
              <a:gd name="connsiteX11" fmla="*/ 5765091 w 11899372"/>
              <a:gd name="connsiteY11" fmla="*/ 231029 h 998234"/>
              <a:gd name="connsiteX12" fmla="*/ 6564552 w 11899372"/>
              <a:gd name="connsiteY12" fmla="*/ 110382 h 998234"/>
              <a:gd name="connsiteX13" fmla="*/ 7416363 w 11899372"/>
              <a:gd name="connsiteY13" fmla="*/ 67801 h 998234"/>
              <a:gd name="connsiteX14" fmla="*/ 7549629 w 11899372"/>
              <a:gd name="connsiteY14" fmla="*/ 58338 h 998234"/>
              <a:gd name="connsiteX15" fmla="*/ 8284849 w 11899372"/>
              <a:gd name="connsiteY15" fmla="*/ 148232 h 998234"/>
              <a:gd name="connsiteX16" fmla="*/ 8418116 w 11899372"/>
              <a:gd name="connsiteY16" fmla="*/ 126941 h 998234"/>
              <a:gd name="connsiteX17" fmla="*/ 9172380 w 11899372"/>
              <a:gd name="connsiteY17" fmla="*/ 207373 h 998234"/>
              <a:gd name="connsiteX18" fmla="*/ 9676788 w 11899372"/>
              <a:gd name="connsiteY18" fmla="*/ 439205 h 998234"/>
              <a:gd name="connsiteX19" fmla="*/ 10454882 w 11899372"/>
              <a:gd name="connsiteY19" fmla="*/ 550391 h 998234"/>
              <a:gd name="connsiteX20" fmla="*/ 10971180 w 11899372"/>
              <a:gd name="connsiteY20" fmla="*/ 100920 h 998234"/>
              <a:gd name="connsiteX21" fmla="*/ 11470896 w 11899372"/>
              <a:gd name="connsiteY21" fmla="*/ 231029 h 998234"/>
              <a:gd name="connsiteX22" fmla="*/ 11892016 w 11899372"/>
              <a:gd name="connsiteY22" fmla="*/ 756200 h 998234"/>
              <a:gd name="connsiteX23" fmla="*/ 11630314 w 11899372"/>
              <a:gd name="connsiteY23" fmla="*/ 358774 h 998234"/>
              <a:gd name="connsiteX24" fmla="*/ 11566026 w 11899372"/>
              <a:gd name="connsiteY24" fmla="*/ 356408 h 998234"/>
              <a:gd name="connsiteX25" fmla="*/ 10942660 w 11899372"/>
              <a:gd name="connsiteY25" fmla="*/ 332751 h 998234"/>
              <a:gd name="connsiteX26" fmla="*/ 10669018 w 11899372"/>
              <a:gd name="connsiteY26" fmla="*/ 531466 h 998234"/>
              <a:gd name="connsiteX27" fmla="*/ 9978996 w 11899372"/>
              <a:gd name="connsiteY27" fmla="*/ 231029 h 998234"/>
              <a:gd name="connsiteX28" fmla="*/ 9698201 w 11899372"/>
              <a:gd name="connsiteY28" fmla="*/ 779855 h 998234"/>
              <a:gd name="connsiteX29" fmla="*/ 9108139 w 11899372"/>
              <a:gd name="connsiteY29" fmla="*/ 498344 h 998234"/>
              <a:gd name="connsiteX30" fmla="*/ 8729800 w 11899372"/>
              <a:gd name="connsiteY30" fmla="*/ 626088 h 998234"/>
              <a:gd name="connsiteX31" fmla="*/ 7739984 w 11899372"/>
              <a:gd name="connsiteY31" fmla="*/ 486517 h 998234"/>
              <a:gd name="connsiteX32" fmla="*/ 7057067 w 11899372"/>
              <a:gd name="connsiteY32" fmla="*/ 746738 h 998234"/>
              <a:gd name="connsiteX33" fmla="*/ 6450329 w 11899372"/>
              <a:gd name="connsiteY33" fmla="*/ 344580 h 998234"/>
              <a:gd name="connsiteX34" fmla="*/ 6057729 w 11899372"/>
              <a:gd name="connsiteY34" fmla="*/ 732541 h 998234"/>
              <a:gd name="connsiteX35" fmla="*/ 5519971 w 11899372"/>
              <a:gd name="connsiteY35" fmla="*/ 344580 h 998234"/>
              <a:gd name="connsiteX36" fmla="*/ 4780012 w 11899372"/>
              <a:gd name="connsiteY36" fmla="*/ 363505 h 998234"/>
              <a:gd name="connsiteX37" fmla="*/ 4377881 w 11899372"/>
              <a:gd name="connsiteY37" fmla="*/ 730177 h 998234"/>
              <a:gd name="connsiteX38" fmla="*/ 3759233 w 11899372"/>
              <a:gd name="connsiteY38" fmla="*/ 361139 h 998234"/>
              <a:gd name="connsiteX39" fmla="*/ 3359498 w 11899372"/>
              <a:gd name="connsiteY39" fmla="*/ 789317 h 998234"/>
              <a:gd name="connsiteX40" fmla="*/ 2885994 w 11899372"/>
              <a:gd name="connsiteY40" fmla="*/ 486517 h 998234"/>
              <a:gd name="connsiteX41" fmla="*/ 2307800 w 11899372"/>
              <a:gd name="connsiteY41" fmla="*/ 817705 h 998234"/>
              <a:gd name="connsiteX42" fmla="*/ 1693914 w 11899372"/>
              <a:gd name="connsiteY42" fmla="*/ 876846 h 998234"/>
              <a:gd name="connsiteX43" fmla="*/ 1189483 w 11899372"/>
              <a:gd name="connsiteY43" fmla="*/ 453399 h 998234"/>
              <a:gd name="connsiteX44" fmla="*/ 765947 w 11899372"/>
              <a:gd name="connsiteY44" fmla="*/ 988033 h 998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899372" h="998234">
                <a:moveTo>
                  <a:pt x="765947" y="988033"/>
                </a:moveTo>
                <a:cubicBezTo>
                  <a:pt x="611290" y="900505"/>
                  <a:pt x="577975" y="592971"/>
                  <a:pt x="459006" y="472325"/>
                </a:cubicBezTo>
                <a:cubicBezTo>
                  <a:pt x="301965" y="590606"/>
                  <a:pt x="280551" y="853191"/>
                  <a:pt x="106854" y="964374"/>
                </a:cubicBezTo>
                <a:cubicBezTo>
                  <a:pt x="-235779" y="1179646"/>
                  <a:pt x="344795" y="306729"/>
                  <a:pt x="468524" y="195545"/>
                </a:cubicBezTo>
                <a:cubicBezTo>
                  <a:pt x="687427" y="108016"/>
                  <a:pt x="616046" y="865019"/>
                  <a:pt x="813535" y="711252"/>
                </a:cubicBezTo>
                <a:cubicBezTo>
                  <a:pt x="1332245" y="-556726"/>
                  <a:pt x="1322727" y="1108679"/>
                  <a:pt x="1686779" y="602433"/>
                </a:cubicBezTo>
                <a:cubicBezTo>
                  <a:pt x="1796230" y="491251"/>
                  <a:pt x="1903304" y="3929"/>
                  <a:pt x="2103171" y="207373"/>
                </a:cubicBezTo>
                <a:cubicBezTo>
                  <a:pt x="2645677" y="1338147"/>
                  <a:pt x="2483876" y="-161666"/>
                  <a:pt x="2940722" y="301998"/>
                </a:cubicBezTo>
                <a:cubicBezTo>
                  <a:pt x="3435635" y="1198571"/>
                  <a:pt x="3404703" y="-235000"/>
                  <a:pt x="3797303" y="249954"/>
                </a:cubicBezTo>
                <a:cubicBezTo>
                  <a:pt x="4432604" y="1146529"/>
                  <a:pt x="4449261" y="79629"/>
                  <a:pt x="4710987" y="81994"/>
                </a:cubicBezTo>
                <a:cubicBezTo>
                  <a:pt x="4887081" y="84360"/>
                  <a:pt x="4984628" y="656845"/>
                  <a:pt x="5186873" y="512540"/>
                </a:cubicBezTo>
                <a:cubicBezTo>
                  <a:pt x="5422424" y="365870"/>
                  <a:pt x="5503341" y="-190054"/>
                  <a:pt x="5765091" y="231029"/>
                </a:cubicBezTo>
                <a:cubicBezTo>
                  <a:pt x="6240930" y="1004589"/>
                  <a:pt x="6202887" y="-43384"/>
                  <a:pt x="6564552" y="110382"/>
                </a:cubicBezTo>
                <a:cubicBezTo>
                  <a:pt x="7061851" y="699424"/>
                  <a:pt x="7004718" y="732541"/>
                  <a:pt x="7416363" y="67801"/>
                </a:cubicBezTo>
                <a:cubicBezTo>
                  <a:pt x="7459190" y="6294"/>
                  <a:pt x="7502017" y="1563"/>
                  <a:pt x="7549629" y="58338"/>
                </a:cubicBezTo>
                <a:cubicBezTo>
                  <a:pt x="7899402" y="474690"/>
                  <a:pt x="7925554" y="791687"/>
                  <a:pt x="8284849" y="148232"/>
                </a:cubicBezTo>
                <a:cubicBezTo>
                  <a:pt x="8327677" y="84360"/>
                  <a:pt x="8363398" y="74898"/>
                  <a:pt x="8418116" y="126941"/>
                </a:cubicBezTo>
                <a:cubicBezTo>
                  <a:pt x="8789303" y="469956"/>
                  <a:pt x="8770258" y="720714"/>
                  <a:pt x="9172380" y="207373"/>
                </a:cubicBezTo>
                <a:cubicBezTo>
                  <a:pt x="9396040" y="-22093"/>
                  <a:pt x="9500740" y="879215"/>
                  <a:pt x="9676788" y="439205"/>
                </a:cubicBezTo>
                <a:cubicBezTo>
                  <a:pt x="10124154" y="-658450"/>
                  <a:pt x="10019454" y="661574"/>
                  <a:pt x="10454882" y="550391"/>
                </a:cubicBezTo>
                <a:cubicBezTo>
                  <a:pt x="10635714" y="474690"/>
                  <a:pt x="10795132" y="-76503"/>
                  <a:pt x="10971180" y="100920"/>
                </a:cubicBezTo>
                <a:cubicBezTo>
                  <a:pt x="11152012" y="391892"/>
                  <a:pt x="11237714" y="933622"/>
                  <a:pt x="11470896" y="231029"/>
                </a:cubicBezTo>
                <a:cubicBezTo>
                  <a:pt x="11585072" y="-107256"/>
                  <a:pt x="11956258" y="585873"/>
                  <a:pt x="11892016" y="756200"/>
                </a:cubicBezTo>
                <a:cubicBezTo>
                  <a:pt x="11839666" y="898136"/>
                  <a:pt x="11720707" y="472325"/>
                  <a:pt x="11630314" y="358774"/>
                </a:cubicBezTo>
                <a:cubicBezTo>
                  <a:pt x="11616007" y="332751"/>
                  <a:pt x="11592224" y="304364"/>
                  <a:pt x="11566026" y="356408"/>
                </a:cubicBezTo>
                <a:cubicBezTo>
                  <a:pt x="11251973" y="976201"/>
                  <a:pt x="11218669" y="796416"/>
                  <a:pt x="10942660" y="332751"/>
                </a:cubicBezTo>
                <a:cubicBezTo>
                  <a:pt x="10866526" y="202642"/>
                  <a:pt x="10816546" y="356408"/>
                  <a:pt x="10669018" y="531466"/>
                </a:cubicBezTo>
                <a:cubicBezTo>
                  <a:pt x="10245482" y="1035346"/>
                  <a:pt x="10155043" y="559854"/>
                  <a:pt x="9978996" y="231029"/>
                </a:cubicBezTo>
                <a:cubicBezTo>
                  <a:pt x="9898078" y="77263"/>
                  <a:pt x="9788641" y="611896"/>
                  <a:pt x="9698201" y="779855"/>
                </a:cubicBezTo>
                <a:cubicBezTo>
                  <a:pt x="9460282" y="933622"/>
                  <a:pt x="9398409" y="70166"/>
                  <a:pt x="9108139" y="498344"/>
                </a:cubicBezTo>
                <a:cubicBezTo>
                  <a:pt x="8965350" y="590606"/>
                  <a:pt x="8896371" y="857920"/>
                  <a:pt x="8729800" y="626088"/>
                </a:cubicBezTo>
                <a:cubicBezTo>
                  <a:pt x="8118278" y="-287044"/>
                  <a:pt x="8351459" y="1392554"/>
                  <a:pt x="7739984" y="486517"/>
                </a:cubicBezTo>
                <a:cubicBezTo>
                  <a:pt x="7421147" y="-182956"/>
                  <a:pt x="7349752" y="838995"/>
                  <a:pt x="7057067" y="746738"/>
                </a:cubicBezTo>
                <a:cubicBezTo>
                  <a:pt x="6861975" y="661574"/>
                  <a:pt x="6652575" y="148232"/>
                  <a:pt x="6450329" y="344580"/>
                </a:cubicBezTo>
                <a:cubicBezTo>
                  <a:pt x="6293280" y="422646"/>
                  <a:pt x="6236192" y="824803"/>
                  <a:pt x="6057729" y="732541"/>
                </a:cubicBezTo>
                <a:cubicBezTo>
                  <a:pt x="5893572" y="668672"/>
                  <a:pt x="5662760" y="143501"/>
                  <a:pt x="5519971" y="344580"/>
                </a:cubicBezTo>
                <a:cubicBezTo>
                  <a:pt x="5198765" y="798780"/>
                  <a:pt x="5022717" y="857920"/>
                  <a:pt x="4780012" y="363505"/>
                </a:cubicBezTo>
                <a:cubicBezTo>
                  <a:pt x="4708618" y="216836"/>
                  <a:pt x="4558713" y="566947"/>
                  <a:pt x="4377881" y="730177"/>
                </a:cubicBezTo>
                <a:cubicBezTo>
                  <a:pt x="4128041" y="954912"/>
                  <a:pt x="3930552" y="460495"/>
                  <a:pt x="3759233" y="361139"/>
                </a:cubicBezTo>
                <a:cubicBezTo>
                  <a:pt x="3564126" y="273611"/>
                  <a:pt x="3487984" y="680499"/>
                  <a:pt x="3359498" y="789317"/>
                </a:cubicBezTo>
                <a:cubicBezTo>
                  <a:pt x="3197696" y="957281"/>
                  <a:pt x="3012103" y="666307"/>
                  <a:pt x="2885994" y="486517"/>
                </a:cubicBezTo>
                <a:cubicBezTo>
                  <a:pt x="2700401" y="219201"/>
                  <a:pt x="2564774" y="1158356"/>
                  <a:pt x="2307800" y="817705"/>
                </a:cubicBezTo>
                <a:cubicBezTo>
                  <a:pt x="1910438" y="285439"/>
                  <a:pt x="2012755" y="306729"/>
                  <a:pt x="1693914" y="876846"/>
                </a:cubicBezTo>
                <a:cubicBezTo>
                  <a:pt x="1520216" y="990398"/>
                  <a:pt x="1341762" y="550391"/>
                  <a:pt x="1189483" y="453399"/>
                </a:cubicBezTo>
                <a:cubicBezTo>
                  <a:pt x="994372" y="427377"/>
                  <a:pt x="956301" y="914696"/>
                  <a:pt x="765947" y="988033"/>
                </a:cubicBezTo>
                <a:close/>
              </a:path>
            </a:pathLst>
          </a:custGeom>
          <a:solidFill>
            <a:schemeClr val="accent2"/>
          </a:solidFill>
          <a:ln w="4631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F300E0C-9DA0-5CD6-8009-3BDCEFB5345C}"/>
              </a:ext>
            </a:extLst>
          </p:cNvPr>
          <p:cNvGrpSpPr/>
          <p:nvPr userDrawn="1"/>
        </p:nvGrpSpPr>
        <p:grpSpPr>
          <a:xfrm>
            <a:off x="5588000" y="1692870"/>
            <a:ext cx="1016000" cy="1158340"/>
            <a:chOff x="5740729" y="1866996"/>
            <a:chExt cx="710542" cy="810088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B0DECEA-A6E7-2204-AB55-74E256A3FA52}"/>
                </a:ext>
              </a:extLst>
            </p:cNvPr>
            <p:cNvSpPr/>
            <p:nvPr userDrawn="1"/>
          </p:nvSpPr>
          <p:spPr>
            <a:xfrm>
              <a:off x="5740729" y="1866996"/>
              <a:ext cx="710542" cy="810088"/>
            </a:xfrm>
            <a:custGeom>
              <a:avLst/>
              <a:gdLst>
                <a:gd name="connsiteX0" fmla="*/ 87784 w 157590"/>
                <a:gd name="connsiteY0" fmla="*/ 66 h 179669"/>
                <a:gd name="connsiteX1" fmla="*/ 104444 w 157590"/>
                <a:gd name="connsiteY1" fmla="*/ 5189 h 179669"/>
                <a:gd name="connsiteX2" fmla="*/ 114696 w 157590"/>
                <a:gd name="connsiteY2" fmla="*/ 11912 h 179669"/>
                <a:gd name="connsiteX3" fmla="*/ 117900 w 157590"/>
                <a:gd name="connsiteY3" fmla="*/ 10311 h 179669"/>
                <a:gd name="connsiteX4" fmla="*/ 146413 w 157590"/>
                <a:gd name="connsiteY4" fmla="*/ 37203 h 179669"/>
                <a:gd name="connsiteX5" fmla="*/ 149617 w 157590"/>
                <a:gd name="connsiteY5" fmla="*/ 52250 h 179669"/>
                <a:gd name="connsiteX6" fmla="*/ 148015 w 157590"/>
                <a:gd name="connsiteY6" fmla="*/ 55772 h 179669"/>
                <a:gd name="connsiteX7" fmla="*/ 153142 w 157590"/>
                <a:gd name="connsiteY7" fmla="*/ 100912 h 179669"/>
                <a:gd name="connsiteX8" fmla="*/ 134560 w 157590"/>
                <a:gd name="connsiteY8" fmla="*/ 152775 h 179669"/>
                <a:gd name="connsiteX9" fmla="*/ 136161 w 157590"/>
                <a:gd name="connsiteY9" fmla="*/ 156297 h 179669"/>
                <a:gd name="connsiteX10" fmla="*/ 82338 w 157590"/>
                <a:gd name="connsiteY10" fmla="*/ 179669 h 179669"/>
                <a:gd name="connsiteX11" fmla="*/ 53824 w 157590"/>
                <a:gd name="connsiteY11" fmla="*/ 167824 h 179669"/>
                <a:gd name="connsiteX12" fmla="*/ 5127 w 157590"/>
                <a:gd name="connsiteY12" fmla="*/ 122361 h 179669"/>
                <a:gd name="connsiteX13" fmla="*/ 0 w 157590"/>
                <a:gd name="connsiteY13" fmla="*/ 60254 h 179669"/>
                <a:gd name="connsiteX14" fmla="*/ 48698 w 157590"/>
                <a:gd name="connsiteY14" fmla="*/ 4869 h 179669"/>
                <a:gd name="connsiteX15" fmla="*/ 87784 w 157590"/>
                <a:gd name="connsiteY15" fmla="*/ 66 h 17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590" h="179669">
                  <a:moveTo>
                    <a:pt x="87784" y="66"/>
                  </a:moveTo>
                  <a:cubicBezTo>
                    <a:pt x="94192" y="-894"/>
                    <a:pt x="96434" y="9031"/>
                    <a:pt x="104444" y="5189"/>
                  </a:cubicBezTo>
                  <a:cubicBezTo>
                    <a:pt x="108609" y="9351"/>
                    <a:pt x="110211" y="7750"/>
                    <a:pt x="114696" y="11912"/>
                  </a:cubicBezTo>
                  <a:cubicBezTo>
                    <a:pt x="116298" y="10951"/>
                    <a:pt x="116298" y="10951"/>
                    <a:pt x="117900" y="10311"/>
                  </a:cubicBezTo>
                  <a:cubicBezTo>
                    <a:pt x="127832" y="20236"/>
                    <a:pt x="139045" y="24397"/>
                    <a:pt x="146413" y="37203"/>
                  </a:cubicBezTo>
                  <a:cubicBezTo>
                    <a:pt x="149297" y="42326"/>
                    <a:pt x="144491" y="47128"/>
                    <a:pt x="149617" y="52250"/>
                  </a:cubicBezTo>
                  <a:cubicBezTo>
                    <a:pt x="148656" y="53851"/>
                    <a:pt x="148656" y="53851"/>
                    <a:pt x="148015" y="55772"/>
                  </a:cubicBezTo>
                  <a:cubicBezTo>
                    <a:pt x="156025" y="63775"/>
                    <a:pt x="162112" y="92268"/>
                    <a:pt x="153142" y="100912"/>
                  </a:cubicBezTo>
                  <a:cubicBezTo>
                    <a:pt x="159229" y="113398"/>
                    <a:pt x="145773" y="145413"/>
                    <a:pt x="134560" y="152775"/>
                  </a:cubicBezTo>
                  <a:cubicBezTo>
                    <a:pt x="135521" y="154377"/>
                    <a:pt x="135521" y="154377"/>
                    <a:pt x="136161" y="156297"/>
                  </a:cubicBezTo>
                  <a:cubicBezTo>
                    <a:pt x="118861" y="173586"/>
                    <a:pt x="101240" y="170383"/>
                    <a:pt x="82338" y="179669"/>
                  </a:cubicBezTo>
                  <a:cubicBezTo>
                    <a:pt x="74008" y="171345"/>
                    <a:pt x="63115" y="169744"/>
                    <a:pt x="53824" y="167824"/>
                  </a:cubicBezTo>
                  <a:cubicBezTo>
                    <a:pt x="35242" y="163981"/>
                    <a:pt x="14418" y="138049"/>
                    <a:pt x="5127" y="122361"/>
                  </a:cubicBezTo>
                  <a:cubicBezTo>
                    <a:pt x="-6087" y="103473"/>
                    <a:pt x="8009" y="76261"/>
                    <a:pt x="0" y="60254"/>
                  </a:cubicBezTo>
                  <a:cubicBezTo>
                    <a:pt x="13776" y="46488"/>
                    <a:pt x="23387" y="9991"/>
                    <a:pt x="48698" y="4869"/>
                  </a:cubicBezTo>
                  <a:cubicBezTo>
                    <a:pt x="62795" y="2307"/>
                    <a:pt x="74969" y="1987"/>
                    <a:pt x="87784" y="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084AA92-0BE6-AB93-CDA1-E07949DF039D}"/>
                </a:ext>
              </a:extLst>
            </p:cNvPr>
            <p:cNvSpPr/>
            <p:nvPr/>
          </p:nvSpPr>
          <p:spPr>
            <a:xfrm>
              <a:off x="5919489" y="2016632"/>
              <a:ext cx="353022" cy="476983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accent6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3" name="Graphic 15">
            <a:extLst>
              <a:ext uri="{FF2B5EF4-FFF2-40B4-BE49-F238E27FC236}">
                <a16:creationId xmlns:a16="http://schemas.microsoft.com/office/drawing/2014/main" id="{9F67EF10-375E-83B5-D992-E874075EB99A}"/>
              </a:ext>
            </a:extLst>
          </p:cNvPr>
          <p:cNvGrpSpPr/>
          <p:nvPr userDrawn="1"/>
        </p:nvGrpSpPr>
        <p:grpSpPr>
          <a:xfrm>
            <a:off x="929111" y="240127"/>
            <a:ext cx="10333777" cy="6377746"/>
            <a:chOff x="5597235" y="1858704"/>
            <a:chExt cx="6484825" cy="40022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D22539B-05CA-D1E9-0244-DB63A78D7FF6}"/>
                </a:ext>
              </a:extLst>
            </p:cNvPr>
            <p:cNvSpPr/>
            <p:nvPr/>
          </p:nvSpPr>
          <p:spPr>
            <a:xfrm>
              <a:off x="5597235" y="1858704"/>
              <a:ext cx="6484825" cy="4002270"/>
            </a:xfrm>
            <a:custGeom>
              <a:avLst/>
              <a:gdLst>
                <a:gd name="connsiteX0" fmla="*/ 39080 w 6484825"/>
                <a:gd name="connsiteY0" fmla="*/ 3794994 h 4002270"/>
                <a:gd name="connsiteX1" fmla="*/ 36298 w 6484825"/>
                <a:gd name="connsiteY1" fmla="*/ 3698677 h 4002270"/>
                <a:gd name="connsiteX2" fmla="*/ 47140 w 6484825"/>
                <a:gd name="connsiteY2" fmla="*/ 3257597 h 4002270"/>
                <a:gd name="connsiteX3" fmla="*/ 76238 w 6484825"/>
                <a:gd name="connsiteY3" fmla="*/ 1234173 h 4002270"/>
                <a:gd name="connsiteX4" fmla="*/ 73251 w 6484825"/>
                <a:gd name="connsiteY4" fmla="*/ 690023 h 4002270"/>
                <a:gd name="connsiteX5" fmla="*/ 78345 w 6484825"/>
                <a:gd name="connsiteY5" fmla="*/ 516210 h 4002270"/>
                <a:gd name="connsiteX6" fmla="*/ 90620 w 6484825"/>
                <a:gd name="connsiteY6" fmla="*/ 512778 h 4002270"/>
                <a:gd name="connsiteX7" fmla="*/ 384395 w 6484825"/>
                <a:gd name="connsiteY7" fmla="*/ 506631 h 4002270"/>
                <a:gd name="connsiteX8" fmla="*/ 822330 w 6484825"/>
                <a:gd name="connsiteY8" fmla="*/ 507505 h 4002270"/>
                <a:gd name="connsiteX9" fmla="*/ 1474670 w 6484825"/>
                <a:gd name="connsiteY9" fmla="*/ 519843 h 4002270"/>
                <a:gd name="connsiteX10" fmla="*/ 1897532 w 6484825"/>
                <a:gd name="connsiteY10" fmla="*/ 536993 h 4002270"/>
                <a:gd name="connsiteX11" fmla="*/ 2297064 w 6484825"/>
                <a:gd name="connsiteY11" fmla="*/ 548553 h 4002270"/>
                <a:gd name="connsiteX12" fmla="*/ 2737679 w 6484825"/>
                <a:gd name="connsiteY12" fmla="*/ 563001 h 4002270"/>
                <a:gd name="connsiteX13" fmla="*/ 3031571 w 6484825"/>
                <a:gd name="connsiteY13" fmla="*/ 562787 h 4002270"/>
                <a:gd name="connsiteX14" fmla="*/ 3475169 w 6484825"/>
                <a:gd name="connsiteY14" fmla="*/ 550489 h 4002270"/>
                <a:gd name="connsiteX15" fmla="*/ 4201103 w 6484825"/>
                <a:gd name="connsiteY15" fmla="*/ 551575 h 4002270"/>
                <a:gd name="connsiteX16" fmla="*/ 4265743 w 6484825"/>
                <a:gd name="connsiteY16" fmla="*/ 552984 h 4002270"/>
                <a:gd name="connsiteX17" fmla="*/ 5056344 w 6484825"/>
                <a:gd name="connsiteY17" fmla="*/ 559942 h 4002270"/>
                <a:gd name="connsiteX18" fmla="*/ 5391331 w 6484825"/>
                <a:gd name="connsiteY18" fmla="*/ 558906 h 4002270"/>
                <a:gd name="connsiteX19" fmla="*/ 5538095 w 6484825"/>
                <a:gd name="connsiteY19" fmla="*/ 563880 h 4002270"/>
                <a:gd name="connsiteX20" fmla="*/ 5723159 w 6484825"/>
                <a:gd name="connsiteY20" fmla="*/ 564187 h 4002270"/>
                <a:gd name="connsiteX21" fmla="*/ 6313724 w 6484825"/>
                <a:gd name="connsiteY21" fmla="*/ 552006 h 4002270"/>
                <a:gd name="connsiteX22" fmla="*/ 6401855 w 6484825"/>
                <a:gd name="connsiteY22" fmla="*/ 548999 h 4002270"/>
                <a:gd name="connsiteX23" fmla="*/ 6440115 w 6484825"/>
                <a:gd name="connsiteY23" fmla="*/ 548943 h 4002270"/>
                <a:gd name="connsiteX24" fmla="*/ 6440101 w 6484825"/>
                <a:gd name="connsiteY24" fmla="*/ 585765 h 4002270"/>
                <a:gd name="connsiteX25" fmla="*/ 6435012 w 6484825"/>
                <a:gd name="connsiteY25" fmla="*/ 2671251 h 4002270"/>
                <a:gd name="connsiteX26" fmla="*/ 6447581 w 6484825"/>
                <a:gd name="connsiteY26" fmla="*/ 3432978 h 4002270"/>
                <a:gd name="connsiteX27" fmla="*/ 6444584 w 6484825"/>
                <a:gd name="connsiteY27" fmla="*/ 3718227 h 4002270"/>
                <a:gd name="connsiteX28" fmla="*/ 6441479 w 6484825"/>
                <a:gd name="connsiteY28" fmla="*/ 3753666 h 4002270"/>
                <a:gd name="connsiteX29" fmla="*/ 6358248 w 6484825"/>
                <a:gd name="connsiteY29" fmla="*/ 3753800 h 4002270"/>
                <a:gd name="connsiteX30" fmla="*/ 5841451 w 6484825"/>
                <a:gd name="connsiteY30" fmla="*/ 3773513 h 4002270"/>
                <a:gd name="connsiteX31" fmla="*/ 4692831 w 6484825"/>
                <a:gd name="connsiteY31" fmla="*/ 3798142 h 4002270"/>
                <a:gd name="connsiteX32" fmla="*/ 3446589 w 6484825"/>
                <a:gd name="connsiteY32" fmla="*/ 3804047 h 4002270"/>
                <a:gd name="connsiteX33" fmla="*/ 3161486 w 6484825"/>
                <a:gd name="connsiteY33" fmla="*/ 3802993 h 4002270"/>
                <a:gd name="connsiteX34" fmla="*/ 2753056 w 6484825"/>
                <a:gd name="connsiteY34" fmla="*/ 3811666 h 4002270"/>
                <a:gd name="connsiteX35" fmla="*/ 1818513 w 6484825"/>
                <a:gd name="connsiteY35" fmla="*/ 3816814 h 4002270"/>
                <a:gd name="connsiteX36" fmla="*/ 1090008 w 6484825"/>
                <a:gd name="connsiteY36" fmla="*/ 3793319 h 4002270"/>
                <a:gd name="connsiteX37" fmla="*/ 584523 w 6484825"/>
                <a:gd name="connsiteY37" fmla="*/ 3796535 h 4002270"/>
                <a:gd name="connsiteX38" fmla="*/ 73175 w 6484825"/>
                <a:gd name="connsiteY38" fmla="*/ 3796832 h 4002270"/>
                <a:gd name="connsiteX39" fmla="*/ 39080 w 6484825"/>
                <a:gd name="connsiteY39" fmla="*/ 3794994 h 4002270"/>
                <a:gd name="connsiteX40" fmla="*/ 121905 w 6484825"/>
                <a:gd name="connsiteY40" fmla="*/ 481362 h 4002270"/>
                <a:gd name="connsiteX41" fmla="*/ 342140 w 6484825"/>
                <a:gd name="connsiteY41" fmla="*/ 474713 h 4002270"/>
                <a:gd name="connsiteX42" fmla="*/ 533148 w 6484825"/>
                <a:gd name="connsiteY42" fmla="*/ 475799 h 4002270"/>
                <a:gd name="connsiteX43" fmla="*/ 718295 w 6484825"/>
                <a:gd name="connsiteY43" fmla="*/ 474247 h 4002270"/>
                <a:gd name="connsiteX44" fmla="*/ 1262000 w 6484825"/>
                <a:gd name="connsiteY44" fmla="*/ 482262 h 4002270"/>
                <a:gd name="connsiteX45" fmla="*/ 1585158 w 6484825"/>
                <a:gd name="connsiteY45" fmla="*/ 491422 h 4002270"/>
                <a:gd name="connsiteX46" fmla="*/ 2181406 w 6484825"/>
                <a:gd name="connsiteY46" fmla="*/ 512535 h 4002270"/>
                <a:gd name="connsiteX47" fmla="*/ 2642649 w 6484825"/>
                <a:gd name="connsiteY47" fmla="*/ 526036 h 4002270"/>
                <a:gd name="connsiteX48" fmla="*/ 3327326 w 6484825"/>
                <a:gd name="connsiteY48" fmla="*/ 522641 h 4002270"/>
                <a:gd name="connsiteX49" fmla="*/ 3691622 w 6484825"/>
                <a:gd name="connsiteY49" fmla="*/ 513803 h 4002270"/>
                <a:gd name="connsiteX50" fmla="*/ 4676198 w 6484825"/>
                <a:gd name="connsiteY50" fmla="*/ 523819 h 4002270"/>
                <a:gd name="connsiteX51" fmla="*/ 5396219 w 6484825"/>
                <a:gd name="connsiteY51" fmla="*/ 524289 h 4002270"/>
                <a:gd name="connsiteX52" fmla="*/ 5528280 w 6484825"/>
                <a:gd name="connsiteY52" fmla="*/ 528803 h 4002270"/>
                <a:gd name="connsiteX53" fmla="*/ 5628102 w 6484825"/>
                <a:gd name="connsiteY53" fmla="*/ 531945 h 4002270"/>
                <a:gd name="connsiteX54" fmla="*/ 6133398 w 6484825"/>
                <a:gd name="connsiteY54" fmla="*/ 519279 h 4002270"/>
                <a:gd name="connsiteX55" fmla="*/ 6412588 w 6484825"/>
                <a:gd name="connsiteY55" fmla="*/ 515167 h 4002270"/>
                <a:gd name="connsiteX56" fmla="*/ 6440966 w 6484825"/>
                <a:gd name="connsiteY56" fmla="*/ 513491 h 4002270"/>
                <a:gd name="connsiteX57" fmla="*/ 6443099 w 6484825"/>
                <a:gd name="connsiteY57" fmla="*/ 456905 h 4002270"/>
                <a:gd name="connsiteX58" fmla="*/ 6440210 w 6484825"/>
                <a:gd name="connsiteY58" fmla="*/ 180598 h 4002270"/>
                <a:gd name="connsiteX59" fmla="*/ 6383953 w 6484825"/>
                <a:gd name="connsiteY59" fmla="*/ 107142 h 4002270"/>
                <a:gd name="connsiteX60" fmla="*/ 6341710 w 6484825"/>
                <a:gd name="connsiteY60" fmla="*/ 94825 h 4002270"/>
                <a:gd name="connsiteX61" fmla="*/ 6190667 w 6484825"/>
                <a:gd name="connsiteY61" fmla="*/ 72990 h 4002270"/>
                <a:gd name="connsiteX62" fmla="*/ 5683131 w 6484825"/>
                <a:gd name="connsiteY62" fmla="*/ 43731 h 4002270"/>
                <a:gd name="connsiteX63" fmla="*/ 5048379 w 6484825"/>
                <a:gd name="connsiteY63" fmla="*/ 36739 h 4002270"/>
                <a:gd name="connsiteX64" fmla="*/ 4278353 w 6484825"/>
                <a:gd name="connsiteY64" fmla="*/ 46013 h 4002270"/>
                <a:gd name="connsiteX65" fmla="*/ 2732306 w 6484825"/>
                <a:gd name="connsiteY65" fmla="*/ 51650 h 4002270"/>
                <a:gd name="connsiteX66" fmla="*/ 1486064 w 6484825"/>
                <a:gd name="connsiteY66" fmla="*/ 53625 h 4002270"/>
                <a:gd name="connsiteX67" fmla="*/ 554387 w 6484825"/>
                <a:gd name="connsiteY67" fmla="*/ 46633 h 4002270"/>
                <a:gd name="connsiteX68" fmla="*/ 198805 w 6484825"/>
                <a:gd name="connsiteY68" fmla="*/ 49854 h 4002270"/>
                <a:gd name="connsiteX69" fmla="*/ 106442 w 6484825"/>
                <a:gd name="connsiteY69" fmla="*/ 63561 h 4002270"/>
                <a:gd name="connsiteX70" fmla="*/ 78087 w 6484825"/>
                <a:gd name="connsiteY70" fmla="*/ 481416 h 4002270"/>
                <a:gd name="connsiteX71" fmla="*/ 121905 w 6484825"/>
                <a:gd name="connsiteY71" fmla="*/ 481362 h 4002270"/>
                <a:gd name="connsiteX72" fmla="*/ 332964 w 6484825"/>
                <a:gd name="connsiteY72" fmla="*/ 147283 h 4002270"/>
                <a:gd name="connsiteX73" fmla="*/ 459561 w 6484825"/>
                <a:gd name="connsiteY73" fmla="*/ 228599 h 4002270"/>
                <a:gd name="connsiteX74" fmla="*/ 451492 w 6484825"/>
                <a:gd name="connsiteY74" fmla="*/ 323101 h 4002270"/>
                <a:gd name="connsiteX75" fmla="*/ 275221 w 6484825"/>
                <a:gd name="connsiteY75" fmla="*/ 346211 h 4002270"/>
                <a:gd name="connsiteX76" fmla="*/ 242139 w 6484825"/>
                <a:gd name="connsiteY76" fmla="*/ 266561 h 4002270"/>
                <a:gd name="connsiteX77" fmla="*/ 332964 w 6484825"/>
                <a:gd name="connsiteY77" fmla="*/ 147283 h 4002270"/>
                <a:gd name="connsiteX78" fmla="*/ 5966897 w 6484825"/>
                <a:gd name="connsiteY78" fmla="*/ 441764 h 4002270"/>
                <a:gd name="connsiteX79" fmla="*/ 5926544 w 6484825"/>
                <a:gd name="connsiteY79" fmla="*/ 402322 h 4002270"/>
                <a:gd name="connsiteX80" fmla="*/ 5918133 w 6484825"/>
                <a:gd name="connsiteY80" fmla="*/ 226505 h 4002270"/>
                <a:gd name="connsiteX81" fmla="*/ 5916810 w 6484825"/>
                <a:gd name="connsiteY81" fmla="*/ 188386 h 4002270"/>
                <a:gd name="connsiteX82" fmla="*/ 5955205 w 6484825"/>
                <a:gd name="connsiteY82" fmla="*/ 148994 h 4002270"/>
                <a:gd name="connsiteX83" fmla="*/ 6028513 w 6484825"/>
                <a:gd name="connsiteY83" fmla="*/ 149735 h 4002270"/>
                <a:gd name="connsiteX84" fmla="*/ 6218978 w 6484825"/>
                <a:gd name="connsiteY84" fmla="*/ 149559 h 4002270"/>
                <a:gd name="connsiteX85" fmla="*/ 6272210 w 6484825"/>
                <a:gd name="connsiteY85" fmla="*/ 203131 h 4002270"/>
                <a:gd name="connsiteX86" fmla="*/ 6270145 w 6484825"/>
                <a:gd name="connsiteY86" fmla="*/ 370311 h 4002270"/>
                <a:gd name="connsiteX87" fmla="*/ 6210162 w 6484825"/>
                <a:gd name="connsiteY87" fmla="*/ 437566 h 4002270"/>
                <a:gd name="connsiteX88" fmla="*/ 6078397 w 6484825"/>
                <a:gd name="connsiteY88" fmla="*/ 443670 h 4002270"/>
                <a:gd name="connsiteX89" fmla="*/ 6078343 w 6484825"/>
                <a:gd name="connsiteY89" fmla="*/ 441939 h 4002270"/>
                <a:gd name="connsiteX90" fmla="*/ 5966897 w 6484825"/>
                <a:gd name="connsiteY90" fmla="*/ 441764 h 4002270"/>
                <a:gd name="connsiteX91" fmla="*/ 5504762 w 6484825"/>
                <a:gd name="connsiteY91" fmla="*/ 149752 h 4002270"/>
                <a:gd name="connsiteX92" fmla="*/ 5736768 w 6484825"/>
                <a:gd name="connsiteY92" fmla="*/ 151297 h 4002270"/>
                <a:gd name="connsiteX93" fmla="*/ 5748446 w 6484825"/>
                <a:gd name="connsiteY93" fmla="*/ 152642 h 4002270"/>
                <a:gd name="connsiteX94" fmla="*/ 5777188 w 6484825"/>
                <a:gd name="connsiteY94" fmla="*/ 182029 h 4002270"/>
                <a:gd name="connsiteX95" fmla="*/ 5781103 w 6484825"/>
                <a:gd name="connsiteY95" fmla="*/ 278954 h 4002270"/>
                <a:gd name="connsiteX96" fmla="*/ 5778619 w 6484825"/>
                <a:gd name="connsiteY96" fmla="*/ 399430 h 4002270"/>
                <a:gd name="connsiteX97" fmla="*/ 5735337 w 6484825"/>
                <a:gd name="connsiteY97" fmla="*/ 441668 h 4002270"/>
                <a:gd name="connsiteX98" fmla="*/ 5476992 w 6484825"/>
                <a:gd name="connsiteY98" fmla="*/ 443348 h 4002270"/>
                <a:gd name="connsiteX99" fmla="*/ 5450180 w 6484825"/>
                <a:gd name="connsiteY99" fmla="*/ 414496 h 4002270"/>
                <a:gd name="connsiteX100" fmla="*/ 5446643 w 6484825"/>
                <a:gd name="connsiteY100" fmla="*/ 214646 h 4002270"/>
                <a:gd name="connsiteX101" fmla="*/ 5450706 w 6484825"/>
                <a:gd name="connsiteY101" fmla="*/ 156879 h 4002270"/>
                <a:gd name="connsiteX102" fmla="*/ 5504762 w 6484825"/>
                <a:gd name="connsiteY102" fmla="*/ 149752 h 4002270"/>
                <a:gd name="connsiteX103" fmla="*/ 6419527 w 6484825"/>
                <a:gd name="connsiteY103" fmla="*/ 3787050 h 4002270"/>
                <a:gd name="connsiteX104" fmla="*/ 6061171 w 6484825"/>
                <a:gd name="connsiteY104" fmla="*/ 3798088 h 4002270"/>
                <a:gd name="connsiteX105" fmla="*/ 5905578 w 6484825"/>
                <a:gd name="connsiteY105" fmla="*/ 3805019 h 4002270"/>
                <a:gd name="connsiteX106" fmla="*/ 5483175 w 6484825"/>
                <a:gd name="connsiteY106" fmla="*/ 3828947 h 4002270"/>
                <a:gd name="connsiteX107" fmla="*/ 4921907 w 6484825"/>
                <a:gd name="connsiteY107" fmla="*/ 3835540 h 4002270"/>
                <a:gd name="connsiteX108" fmla="*/ 4131306 w 6484825"/>
                <a:gd name="connsiteY108" fmla="*/ 3835864 h 4002270"/>
                <a:gd name="connsiteX109" fmla="*/ 3340745 w 6484825"/>
                <a:gd name="connsiteY109" fmla="*/ 3842106 h 4002270"/>
                <a:gd name="connsiteX110" fmla="*/ 2779517 w 6484825"/>
                <a:gd name="connsiteY110" fmla="*/ 3848645 h 4002270"/>
                <a:gd name="connsiteX111" fmla="*/ 1783358 w 6484825"/>
                <a:gd name="connsiteY111" fmla="*/ 3854590 h 4002270"/>
                <a:gd name="connsiteX112" fmla="*/ 1372161 w 6484825"/>
                <a:gd name="connsiteY112" fmla="*/ 3840917 h 4002270"/>
                <a:gd name="connsiteX113" fmla="*/ 834634 w 6484825"/>
                <a:gd name="connsiteY113" fmla="*/ 3826839 h 4002270"/>
                <a:gd name="connsiteX114" fmla="*/ 387962 w 6484825"/>
                <a:gd name="connsiteY114" fmla="*/ 3832027 h 4002270"/>
                <a:gd name="connsiteX115" fmla="*/ 55959 w 6484825"/>
                <a:gd name="connsiteY115" fmla="*/ 3827960 h 4002270"/>
                <a:gd name="connsiteX116" fmla="*/ 47146 w 6484825"/>
                <a:gd name="connsiteY116" fmla="*/ 3831338 h 4002270"/>
                <a:gd name="connsiteX117" fmla="*/ 80513 w 6484825"/>
                <a:gd name="connsiteY117" fmla="*/ 3878990 h 4002270"/>
                <a:gd name="connsiteX118" fmla="*/ 156202 w 6484825"/>
                <a:gd name="connsiteY118" fmla="*/ 3901323 h 4002270"/>
                <a:gd name="connsiteX119" fmla="*/ 401785 w 6484825"/>
                <a:gd name="connsiteY119" fmla="*/ 3923845 h 4002270"/>
                <a:gd name="connsiteX120" fmla="*/ 901202 w 6484825"/>
                <a:gd name="connsiteY120" fmla="*/ 3936180 h 4002270"/>
                <a:gd name="connsiteX121" fmla="*/ 1424313 w 6484825"/>
                <a:gd name="connsiteY121" fmla="*/ 3940382 h 4002270"/>
                <a:gd name="connsiteX122" fmla="*/ 2205801 w 6484825"/>
                <a:gd name="connsiteY122" fmla="*/ 3941949 h 4002270"/>
                <a:gd name="connsiteX123" fmla="*/ 2652464 w 6484825"/>
                <a:gd name="connsiteY123" fmla="*/ 3949029 h 4002270"/>
                <a:gd name="connsiteX124" fmla="*/ 3448844 w 6484825"/>
                <a:gd name="connsiteY124" fmla="*/ 3958918 h 4002270"/>
                <a:gd name="connsiteX125" fmla="*/ 4624424 w 6484825"/>
                <a:gd name="connsiteY125" fmla="*/ 3957797 h 4002270"/>
                <a:gd name="connsiteX126" fmla="*/ 5735121 w 6484825"/>
                <a:gd name="connsiteY126" fmla="*/ 3938382 h 4002270"/>
                <a:gd name="connsiteX127" fmla="*/ 6340185 w 6484825"/>
                <a:gd name="connsiteY127" fmla="*/ 3918535 h 4002270"/>
                <a:gd name="connsiteX128" fmla="*/ 6384075 w 6484825"/>
                <a:gd name="connsiteY128" fmla="*/ 3915063 h 4002270"/>
                <a:gd name="connsiteX129" fmla="*/ 6418204 w 6484825"/>
                <a:gd name="connsiteY129" fmla="*/ 3887218 h 4002270"/>
                <a:gd name="connsiteX130" fmla="*/ 6441384 w 6484825"/>
                <a:gd name="connsiteY130" fmla="*/ 3787037 h 4002270"/>
                <a:gd name="connsiteX131" fmla="*/ 6419527 w 6484825"/>
                <a:gd name="connsiteY131" fmla="*/ 3787050 h 4002270"/>
                <a:gd name="connsiteX132" fmla="*/ 6244399 w 6484825"/>
                <a:gd name="connsiteY132" fmla="*/ 178514 h 4002270"/>
                <a:gd name="connsiteX133" fmla="*/ 5943744 w 6484825"/>
                <a:gd name="connsiteY133" fmla="*/ 178514 h 4002270"/>
                <a:gd name="connsiteX134" fmla="*/ 5949927 w 6484825"/>
                <a:gd name="connsiteY134" fmla="*/ 418809 h 4002270"/>
                <a:gd name="connsiteX135" fmla="*/ 6241469 w 6484825"/>
                <a:gd name="connsiteY135" fmla="*/ 416657 h 4002270"/>
                <a:gd name="connsiteX136" fmla="*/ 6244399 w 6484825"/>
                <a:gd name="connsiteY136" fmla="*/ 178514 h 4002270"/>
                <a:gd name="connsiteX137" fmla="*/ 6081043 w 6484825"/>
                <a:gd name="connsiteY137" fmla="*/ 251164 h 4002270"/>
                <a:gd name="connsiteX138" fmla="*/ 6066922 w 6484825"/>
                <a:gd name="connsiteY138" fmla="*/ 220187 h 4002270"/>
                <a:gd name="connsiteX139" fmla="*/ 6099364 w 6484825"/>
                <a:gd name="connsiteY139" fmla="*/ 225458 h 4002270"/>
                <a:gd name="connsiteX140" fmla="*/ 6168256 w 6484825"/>
                <a:gd name="connsiteY140" fmla="*/ 279763 h 4002270"/>
                <a:gd name="connsiteX141" fmla="*/ 6173494 w 6484825"/>
                <a:gd name="connsiteY141" fmla="*/ 317015 h 4002270"/>
                <a:gd name="connsiteX142" fmla="*/ 6104561 w 6484825"/>
                <a:gd name="connsiteY142" fmla="*/ 384054 h 4002270"/>
                <a:gd name="connsiteX143" fmla="*/ 6088671 w 6484825"/>
                <a:gd name="connsiteY143" fmla="*/ 390760 h 4002270"/>
                <a:gd name="connsiteX144" fmla="*/ 6074563 w 6484825"/>
                <a:gd name="connsiteY144" fmla="*/ 373227 h 4002270"/>
                <a:gd name="connsiteX145" fmla="*/ 6094598 w 6484825"/>
                <a:gd name="connsiteY145" fmla="*/ 348662 h 4002270"/>
                <a:gd name="connsiteX146" fmla="*/ 6145508 w 6484825"/>
                <a:gd name="connsiteY146" fmla="*/ 301043 h 4002270"/>
                <a:gd name="connsiteX147" fmla="*/ 6081043 w 6484825"/>
                <a:gd name="connsiteY147" fmla="*/ 251164 h 4002270"/>
                <a:gd name="connsiteX148" fmla="*/ 5754683 w 6484825"/>
                <a:gd name="connsiteY148" fmla="*/ 415034 h 4002270"/>
                <a:gd name="connsiteX149" fmla="*/ 5756344 w 6484825"/>
                <a:gd name="connsiteY149" fmla="*/ 175346 h 4002270"/>
                <a:gd name="connsiteX150" fmla="*/ 5468581 w 6484825"/>
                <a:gd name="connsiteY150" fmla="*/ 178346 h 4002270"/>
                <a:gd name="connsiteX151" fmla="*/ 5473374 w 6484825"/>
                <a:gd name="connsiteY151" fmla="*/ 417670 h 4002270"/>
                <a:gd name="connsiteX152" fmla="*/ 5754683 w 6484825"/>
                <a:gd name="connsiteY152" fmla="*/ 415034 h 4002270"/>
                <a:gd name="connsiteX153" fmla="*/ 5638511 w 6484825"/>
                <a:gd name="connsiteY153" fmla="*/ 354045 h 4002270"/>
                <a:gd name="connsiteX154" fmla="*/ 5655414 w 6484825"/>
                <a:gd name="connsiteY154" fmla="*/ 386894 h 4002270"/>
                <a:gd name="connsiteX155" fmla="*/ 5617545 w 6484825"/>
                <a:gd name="connsiteY155" fmla="*/ 377599 h 4002270"/>
                <a:gd name="connsiteX156" fmla="*/ 5562963 w 6484825"/>
                <a:gd name="connsiteY156" fmla="*/ 333079 h 4002270"/>
                <a:gd name="connsiteX157" fmla="*/ 5559183 w 6484825"/>
                <a:gd name="connsiteY157" fmla="*/ 291135 h 4002270"/>
                <a:gd name="connsiteX158" fmla="*/ 5620313 w 6484825"/>
                <a:gd name="connsiteY158" fmla="*/ 227815 h 4002270"/>
                <a:gd name="connsiteX159" fmla="*/ 5634677 w 6484825"/>
                <a:gd name="connsiteY159" fmla="*/ 218286 h 4002270"/>
                <a:gd name="connsiteX160" fmla="*/ 5647854 w 6484825"/>
                <a:gd name="connsiteY160" fmla="*/ 220451 h 4002270"/>
                <a:gd name="connsiteX161" fmla="*/ 5650608 w 6484825"/>
                <a:gd name="connsiteY161" fmla="*/ 236085 h 4002270"/>
                <a:gd name="connsiteX162" fmla="*/ 5636500 w 6484825"/>
                <a:gd name="connsiteY162" fmla="*/ 254488 h 4002270"/>
                <a:gd name="connsiteX163" fmla="*/ 5585171 w 6484825"/>
                <a:gd name="connsiteY163" fmla="*/ 310068 h 4002270"/>
                <a:gd name="connsiteX164" fmla="*/ 5638511 w 6484825"/>
                <a:gd name="connsiteY164" fmla="*/ 354045 h 4002270"/>
                <a:gd name="connsiteX165" fmla="*/ 3327312 w 6484825"/>
                <a:gd name="connsiteY165" fmla="*/ 4002274 h 4002270"/>
                <a:gd name="connsiteX166" fmla="*/ 2222285 w 6484825"/>
                <a:gd name="connsiteY166" fmla="*/ 3981522 h 4002270"/>
                <a:gd name="connsiteX167" fmla="*/ 1437706 w 6484825"/>
                <a:gd name="connsiteY167" fmla="*/ 3980076 h 4002270"/>
                <a:gd name="connsiteX168" fmla="*/ 920377 w 6484825"/>
                <a:gd name="connsiteY168" fmla="*/ 3976009 h 4002270"/>
                <a:gd name="connsiteX169" fmla="*/ 326925 w 6484825"/>
                <a:gd name="connsiteY169" fmla="*/ 3959324 h 4002270"/>
                <a:gd name="connsiteX170" fmla="*/ 131550 w 6484825"/>
                <a:gd name="connsiteY170" fmla="*/ 3937031 h 4002270"/>
                <a:gd name="connsiteX171" fmla="*/ 69996 w 6484825"/>
                <a:gd name="connsiteY171" fmla="*/ 3918035 h 4002270"/>
                <a:gd name="connsiteX172" fmla="*/ 11195 w 6484825"/>
                <a:gd name="connsiteY172" fmla="*/ 3846402 h 4002270"/>
                <a:gd name="connsiteX173" fmla="*/ 16 w 6484825"/>
                <a:gd name="connsiteY173" fmla="*/ 3726644 h 4002270"/>
                <a:gd name="connsiteX174" fmla="*/ 8345 w 6484825"/>
                <a:gd name="connsiteY174" fmla="*/ 3291373 h 4002270"/>
                <a:gd name="connsiteX175" fmla="*/ 19472 w 6484825"/>
                <a:gd name="connsiteY175" fmla="*/ 2853225 h 4002270"/>
                <a:gd name="connsiteX176" fmla="*/ 36406 w 6484825"/>
                <a:gd name="connsiteY176" fmla="*/ 1935585 h 4002270"/>
                <a:gd name="connsiteX177" fmla="*/ 35597 w 6484825"/>
                <a:gd name="connsiteY177" fmla="*/ 903068 h 4002270"/>
                <a:gd name="connsiteX178" fmla="*/ 53755 w 6484825"/>
                <a:gd name="connsiteY178" fmla="*/ 309292 h 4002270"/>
                <a:gd name="connsiteX179" fmla="*/ 72955 w 6484825"/>
                <a:gd name="connsiteY179" fmla="*/ 98415 h 4002270"/>
                <a:gd name="connsiteX180" fmla="*/ 150414 w 6484825"/>
                <a:gd name="connsiteY180" fmla="*/ 19841 h 4002270"/>
                <a:gd name="connsiteX181" fmla="*/ 338169 w 6484825"/>
                <a:gd name="connsiteY181" fmla="*/ 11668 h 4002270"/>
                <a:gd name="connsiteX182" fmla="*/ 796626 w 6484825"/>
                <a:gd name="connsiteY182" fmla="*/ 15694 h 4002270"/>
                <a:gd name="connsiteX183" fmla="*/ 1455067 w 6484825"/>
                <a:gd name="connsiteY183" fmla="*/ 17935 h 4002270"/>
                <a:gd name="connsiteX184" fmla="*/ 2686728 w 6484825"/>
                <a:gd name="connsiteY184" fmla="*/ 15808 h 4002270"/>
                <a:gd name="connsiteX185" fmla="*/ 4156457 w 6484825"/>
                <a:gd name="connsiteY185" fmla="*/ 10407 h 4002270"/>
                <a:gd name="connsiteX186" fmla="*/ 5085276 w 6484825"/>
                <a:gd name="connsiteY186" fmla="*/ 147 h 4002270"/>
                <a:gd name="connsiteX187" fmla="*/ 5728870 w 6484825"/>
                <a:gd name="connsiteY187" fmla="*/ 8369 h 4002270"/>
                <a:gd name="connsiteX188" fmla="*/ 6209973 w 6484825"/>
                <a:gd name="connsiteY188" fmla="*/ 36842 h 4002270"/>
                <a:gd name="connsiteX189" fmla="*/ 6340873 w 6484825"/>
                <a:gd name="connsiteY189" fmla="*/ 54996 h 4002270"/>
                <a:gd name="connsiteX190" fmla="*/ 6377797 w 6484825"/>
                <a:gd name="connsiteY190" fmla="*/ 64637 h 4002270"/>
                <a:gd name="connsiteX191" fmla="*/ 6478511 w 6484825"/>
                <a:gd name="connsiteY191" fmla="*/ 192589 h 4002270"/>
                <a:gd name="connsiteX192" fmla="*/ 6479644 w 6484825"/>
                <a:gd name="connsiteY192" fmla="*/ 410207 h 4002270"/>
                <a:gd name="connsiteX193" fmla="*/ 6468656 w 6484825"/>
                <a:gd name="connsiteY193" fmla="*/ 1754489 h 4002270"/>
                <a:gd name="connsiteX194" fmla="*/ 6469290 w 6484825"/>
                <a:gd name="connsiteY194" fmla="*/ 2519338 h 4002270"/>
                <a:gd name="connsiteX195" fmla="*/ 6484329 w 6484825"/>
                <a:gd name="connsiteY195" fmla="*/ 3410537 h 4002270"/>
                <a:gd name="connsiteX196" fmla="*/ 6480131 w 6484825"/>
                <a:gd name="connsiteY196" fmla="*/ 3731049 h 4002270"/>
                <a:gd name="connsiteX197" fmla="*/ 6461135 w 6484825"/>
                <a:gd name="connsiteY197" fmla="*/ 3870626 h 4002270"/>
                <a:gd name="connsiteX198" fmla="*/ 6368846 w 6484825"/>
                <a:gd name="connsiteY198" fmla="*/ 3950839 h 4002270"/>
                <a:gd name="connsiteX199" fmla="*/ 6081192 w 6484825"/>
                <a:gd name="connsiteY199" fmla="*/ 3965147 h 4002270"/>
                <a:gd name="connsiteX200" fmla="*/ 5026360 w 6484825"/>
                <a:gd name="connsiteY200" fmla="*/ 3993479 h 4002270"/>
                <a:gd name="connsiteX201" fmla="*/ 4244480 w 6484825"/>
                <a:gd name="connsiteY201" fmla="*/ 3995181 h 4002270"/>
                <a:gd name="connsiteX202" fmla="*/ 3394963 w 6484825"/>
                <a:gd name="connsiteY202" fmla="*/ 3999788 h 4002270"/>
                <a:gd name="connsiteX203" fmla="*/ 3327353 w 6484825"/>
                <a:gd name="connsiteY203" fmla="*/ 3999801 h 4002270"/>
                <a:gd name="connsiteX204" fmla="*/ 3327312 w 6484825"/>
                <a:gd name="connsiteY204" fmla="*/ 4002274 h 4002270"/>
                <a:gd name="connsiteX205" fmla="*/ 39080 w 6484825"/>
                <a:gd name="connsiteY205" fmla="*/ 3794994 h 4002270"/>
                <a:gd name="connsiteX206" fmla="*/ 73175 w 6484825"/>
                <a:gd name="connsiteY206" fmla="*/ 3796832 h 4002270"/>
                <a:gd name="connsiteX207" fmla="*/ 584523 w 6484825"/>
                <a:gd name="connsiteY207" fmla="*/ 3796535 h 4002270"/>
                <a:gd name="connsiteX208" fmla="*/ 1090008 w 6484825"/>
                <a:gd name="connsiteY208" fmla="*/ 3793319 h 4002270"/>
                <a:gd name="connsiteX209" fmla="*/ 1818513 w 6484825"/>
                <a:gd name="connsiteY209" fmla="*/ 3816814 h 4002270"/>
                <a:gd name="connsiteX210" fmla="*/ 2753056 w 6484825"/>
                <a:gd name="connsiteY210" fmla="*/ 3811666 h 4002270"/>
                <a:gd name="connsiteX211" fmla="*/ 3161486 w 6484825"/>
                <a:gd name="connsiteY211" fmla="*/ 3802993 h 4002270"/>
                <a:gd name="connsiteX212" fmla="*/ 3446589 w 6484825"/>
                <a:gd name="connsiteY212" fmla="*/ 3804047 h 4002270"/>
                <a:gd name="connsiteX213" fmla="*/ 4692831 w 6484825"/>
                <a:gd name="connsiteY213" fmla="*/ 3798142 h 4002270"/>
                <a:gd name="connsiteX214" fmla="*/ 5841451 w 6484825"/>
                <a:gd name="connsiteY214" fmla="*/ 3773513 h 4002270"/>
                <a:gd name="connsiteX215" fmla="*/ 6358248 w 6484825"/>
                <a:gd name="connsiteY215" fmla="*/ 3753800 h 4002270"/>
                <a:gd name="connsiteX216" fmla="*/ 6441479 w 6484825"/>
                <a:gd name="connsiteY216" fmla="*/ 3753666 h 4002270"/>
                <a:gd name="connsiteX217" fmla="*/ 6444584 w 6484825"/>
                <a:gd name="connsiteY217" fmla="*/ 3718227 h 4002270"/>
                <a:gd name="connsiteX218" fmla="*/ 6447581 w 6484825"/>
                <a:gd name="connsiteY218" fmla="*/ 3432978 h 4002270"/>
                <a:gd name="connsiteX219" fmla="*/ 6435012 w 6484825"/>
                <a:gd name="connsiteY219" fmla="*/ 2671251 h 4002270"/>
                <a:gd name="connsiteX220" fmla="*/ 6440101 w 6484825"/>
                <a:gd name="connsiteY220" fmla="*/ 585765 h 4002270"/>
                <a:gd name="connsiteX221" fmla="*/ 6440115 w 6484825"/>
                <a:gd name="connsiteY221" fmla="*/ 548943 h 4002270"/>
                <a:gd name="connsiteX222" fmla="*/ 6401855 w 6484825"/>
                <a:gd name="connsiteY222" fmla="*/ 548999 h 4002270"/>
                <a:gd name="connsiteX223" fmla="*/ 6313724 w 6484825"/>
                <a:gd name="connsiteY223" fmla="*/ 552006 h 4002270"/>
                <a:gd name="connsiteX224" fmla="*/ 5723159 w 6484825"/>
                <a:gd name="connsiteY224" fmla="*/ 564187 h 4002270"/>
                <a:gd name="connsiteX225" fmla="*/ 5538095 w 6484825"/>
                <a:gd name="connsiteY225" fmla="*/ 563880 h 4002270"/>
                <a:gd name="connsiteX226" fmla="*/ 5391331 w 6484825"/>
                <a:gd name="connsiteY226" fmla="*/ 558906 h 4002270"/>
                <a:gd name="connsiteX227" fmla="*/ 5056344 w 6484825"/>
                <a:gd name="connsiteY227" fmla="*/ 559942 h 4002270"/>
                <a:gd name="connsiteX228" fmla="*/ 4265743 w 6484825"/>
                <a:gd name="connsiteY228" fmla="*/ 552984 h 4002270"/>
                <a:gd name="connsiteX229" fmla="*/ 4201103 w 6484825"/>
                <a:gd name="connsiteY229" fmla="*/ 551575 h 4002270"/>
                <a:gd name="connsiteX230" fmla="*/ 3475169 w 6484825"/>
                <a:gd name="connsiteY230" fmla="*/ 550489 h 4002270"/>
                <a:gd name="connsiteX231" fmla="*/ 3031571 w 6484825"/>
                <a:gd name="connsiteY231" fmla="*/ 562787 h 4002270"/>
                <a:gd name="connsiteX232" fmla="*/ 2737679 w 6484825"/>
                <a:gd name="connsiteY232" fmla="*/ 563001 h 4002270"/>
                <a:gd name="connsiteX233" fmla="*/ 2297064 w 6484825"/>
                <a:gd name="connsiteY233" fmla="*/ 548553 h 4002270"/>
                <a:gd name="connsiteX234" fmla="*/ 1897532 w 6484825"/>
                <a:gd name="connsiteY234" fmla="*/ 536993 h 4002270"/>
                <a:gd name="connsiteX235" fmla="*/ 1474670 w 6484825"/>
                <a:gd name="connsiteY235" fmla="*/ 519843 h 4002270"/>
                <a:gd name="connsiteX236" fmla="*/ 822330 w 6484825"/>
                <a:gd name="connsiteY236" fmla="*/ 507505 h 4002270"/>
                <a:gd name="connsiteX237" fmla="*/ 384395 w 6484825"/>
                <a:gd name="connsiteY237" fmla="*/ 506631 h 4002270"/>
                <a:gd name="connsiteX238" fmla="*/ 90620 w 6484825"/>
                <a:gd name="connsiteY238" fmla="*/ 512778 h 4002270"/>
                <a:gd name="connsiteX239" fmla="*/ 78345 w 6484825"/>
                <a:gd name="connsiteY239" fmla="*/ 516210 h 4002270"/>
                <a:gd name="connsiteX240" fmla="*/ 73251 w 6484825"/>
                <a:gd name="connsiteY240" fmla="*/ 690023 h 4002270"/>
                <a:gd name="connsiteX241" fmla="*/ 76238 w 6484825"/>
                <a:gd name="connsiteY241" fmla="*/ 1234173 h 4002270"/>
                <a:gd name="connsiteX242" fmla="*/ 47140 w 6484825"/>
                <a:gd name="connsiteY242" fmla="*/ 3257597 h 4002270"/>
                <a:gd name="connsiteX243" fmla="*/ 36298 w 6484825"/>
                <a:gd name="connsiteY243" fmla="*/ 3698677 h 4002270"/>
                <a:gd name="connsiteX244" fmla="*/ 39080 w 6484825"/>
                <a:gd name="connsiteY244" fmla="*/ 3794994 h 4002270"/>
                <a:gd name="connsiteX245" fmla="*/ 78087 w 6484825"/>
                <a:gd name="connsiteY245" fmla="*/ 481416 h 4002270"/>
                <a:gd name="connsiteX246" fmla="*/ 121905 w 6484825"/>
                <a:gd name="connsiteY246" fmla="*/ 481362 h 4002270"/>
                <a:gd name="connsiteX247" fmla="*/ 342140 w 6484825"/>
                <a:gd name="connsiteY247" fmla="*/ 474713 h 4002270"/>
                <a:gd name="connsiteX248" fmla="*/ 533148 w 6484825"/>
                <a:gd name="connsiteY248" fmla="*/ 475799 h 4002270"/>
                <a:gd name="connsiteX249" fmla="*/ 718295 w 6484825"/>
                <a:gd name="connsiteY249" fmla="*/ 474247 h 4002270"/>
                <a:gd name="connsiteX250" fmla="*/ 1262000 w 6484825"/>
                <a:gd name="connsiteY250" fmla="*/ 482262 h 4002270"/>
                <a:gd name="connsiteX251" fmla="*/ 1585158 w 6484825"/>
                <a:gd name="connsiteY251" fmla="*/ 491422 h 4002270"/>
                <a:gd name="connsiteX252" fmla="*/ 2181406 w 6484825"/>
                <a:gd name="connsiteY252" fmla="*/ 512535 h 4002270"/>
                <a:gd name="connsiteX253" fmla="*/ 2642649 w 6484825"/>
                <a:gd name="connsiteY253" fmla="*/ 526036 h 4002270"/>
                <a:gd name="connsiteX254" fmla="*/ 3327326 w 6484825"/>
                <a:gd name="connsiteY254" fmla="*/ 522641 h 4002270"/>
                <a:gd name="connsiteX255" fmla="*/ 3691622 w 6484825"/>
                <a:gd name="connsiteY255" fmla="*/ 513803 h 4002270"/>
                <a:gd name="connsiteX256" fmla="*/ 4676198 w 6484825"/>
                <a:gd name="connsiteY256" fmla="*/ 523819 h 4002270"/>
                <a:gd name="connsiteX257" fmla="*/ 5396219 w 6484825"/>
                <a:gd name="connsiteY257" fmla="*/ 524289 h 4002270"/>
                <a:gd name="connsiteX258" fmla="*/ 5528280 w 6484825"/>
                <a:gd name="connsiteY258" fmla="*/ 528803 h 4002270"/>
                <a:gd name="connsiteX259" fmla="*/ 5628102 w 6484825"/>
                <a:gd name="connsiteY259" fmla="*/ 531945 h 4002270"/>
                <a:gd name="connsiteX260" fmla="*/ 6133398 w 6484825"/>
                <a:gd name="connsiteY260" fmla="*/ 519279 h 4002270"/>
                <a:gd name="connsiteX261" fmla="*/ 6412588 w 6484825"/>
                <a:gd name="connsiteY261" fmla="*/ 515167 h 4002270"/>
                <a:gd name="connsiteX262" fmla="*/ 6440966 w 6484825"/>
                <a:gd name="connsiteY262" fmla="*/ 513491 h 4002270"/>
                <a:gd name="connsiteX263" fmla="*/ 6443099 w 6484825"/>
                <a:gd name="connsiteY263" fmla="*/ 456905 h 4002270"/>
                <a:gd name="connsiteX264" fmla="*/ 6440210 w 6484825"/>
                <a:gd name="connsiteY264" fmla="*/ 180598 h 4002270"/>
                <a:gd name="connsiteX265" fmla="*/ 6383953 w 6484825"/>
                <a:gd name="connsiteY265" fmla="*/ 107142 h 4002270"/>
                <a:gd name="connsiteX266" fmla="*/ 6341710 w 6484825"/>
                <a:gd name="connsiteY266" fmla="*/ 94825 h 4002270"/>
                <a:gd name="connsiteX267" fmla="*/ 6190667 w 6484825"/>
                <a:gd name="connsiteY267" fmla="*/ 72990 h 4002270"/>
                <a:gd name="connsiteX268" fmla="*/ 5683131 w 6484825"/>
                <a:gd name="connsiteY268" fmla="*/ 43731 h 4002270"/>
                <a:gd name="connsiteX269" fmla="*/ 5048379 w 6484825"/>
                <a:gd name="connsiteY269" fmla="*/ 36739 h 4002270"/>
                <a:gd name="connsiteX270" fmla="*/ 4278353 w 6484825"/>
                <a:gd name="connsiteY270" fmla="*/ 46013 h 4002270"/>
                <a:gd name="connsiteX271" fmla="*/ 2732306 w 6484825"/>
                <a:gd name="connsiteY271" fmla="*/ 51650 h 4002270"/>
                <a:gd name="connsiteX272" fmla="*/ 1486064 w 6484825"/>
                <a:gd name="connsiteY272" fmla="*/ 53625 h 4002270"/>
                <a:gd name="connsiteX273" fmla="*/ 554387 w 6484825"/>
                <a:gd name="connsiteY273" fmla="*/ 46633 h 4002270"/>
                <a:gd name="connsiteX274" fmla="*/ 198805 w 6484825"/>
                <a:gd name="connsiteY274" fmla="*/ 49854 h 4002270"/>
                <a:gd name="connsiteX275" fmla="*/ 106442 w 6484825"/>
                <a:gd name="connsiteY275" fmla="*/ 63561 h 4002270"/>
                <a:gd name="connsiteX276" fmla="*/ 78087 w 6484825"/>
                <a:gd name="connsiteY276" fmla="*/ 481416 h 4002270"/>
                <a:gd name="connsiteX277" fmla="*/ 6441384 w 6484825"/>
                <a:gd name="connsiteY277" fmla="*/ 3787037 h 4002270"/>
                <a:gd name="connsiteX278" fmla="*/ 6419527 w 6484825"/>
                <a:gd name="connsiteY278" fmla="*/ 3787050 h 4002270"/>
                <a:gd name="connsiteX279" fmla="*/ 6061171 w 6484825"/>
                <a:gd name="connsiteY279" fmla="*/ 3798088 h 4002270"/>
                <a:gd name="connsiteX280" fmla="*/ 5905578 w 6484825"/>
                <a:gd name="connsiteY280" fmla="*/ 3805019 h 4002270"/>
                <a:gd name="connsiteX281" fmla="*/ 5483175 w 6484825"/>
                <a:gd name="connsiteY281" fmla="*/ 3828947 h 4002270"/>
                <a:gd name="connsiteX282" fmla="*/ 4921907 w 6484825"/>
                <a:gd name="connsiteY282" fmla="*/ 3835540 h 4002270"/>
                <a:gd name="connsiteX283" fmla="*/ 4131306 w 6484825"/>
                <a:gd name="connsiteY283" fmla="*/ 3835864 h 4002270"/>
                <a:gd name="connsiteX284" fmla="*/ 3340745 w 6484825"/>
                <a:gd name="connsiteY284" fmla="*/ 3842106 h 4002270"/>
                <a:gd name="connsiteX285" fmla="*/ 2779517 w 6484825"/>
                <a:gd name="connsiteY285" fmla="*/ 3848645 h 4002270"/>
                <a:gd name="connsiteX286" fmla="*/ 1783358 w 6484825"/>
                <a:gd name="connsiteY286" fmla="*/ 3854590 h 4002270"/>
                <a:gd name="connsiteX287" fmla="*/ 1372161 w 6484825"/>
                <a:gd name="connsiteY287" fmla="*/ 3840917 h 4002270"/>
                <a:gd name="connsiteX288" fmla="*/ 834634 w 6484825"/>
                <a:gd name="connsiteY288" fmla="*/ 3826839 h 4002270"/>
                <a:gd name="connsiteX289" fmla="*/ 387962 w 6484825"/>
                <a:gd name="connsiteY289" fmla="*/ 3832027 h 4002270"/>
                <a:gd name="connsiteX290" fmla="*/ 55959 w 6484825"/>
                <a:gd name="connsiteY290" fmla="*/ 3827960 h 4002270"/>
                <a:gd name="connsiteX291" fmla="*/ 47146 w 6484825"/>
                <a:gd name="connsiteY291" fmla="*/ 3831338 h 4002270"/>
                <a:gd name="connsiteX292" fmla="*/ 80513 w 6484825"/>
                <a:gd name="connsiteY292" fmla="*/ 3878990 h 4002270"/>
                <a:gd name="connsiteX293" fmla="*/ 156202 w 6484825"/>
                <a:gd name="connsiteY293" fmla="*/ 3901323 h 4002270"/>
                <a:gd name="connsiteX294" fmla="*/ 401785 w 6484825"/>
                <a:gd name="connsiteY294" fmla="*/ 3923845 h 4002270"/>
                <a:gd name="connsiteX295" fmla="*/ 901202 w 6484825"/>
                <a:gd name="connsiteY295" fmla="*/ 3936180 h 4002270"/>
                <a:gd name="connsiteX296" fmla="*/ 1424313 w 6484825"/>
                <a:gd name="connsiteY296" fmla="*/ 3940382 h 4002270"/>
                <a:gd name="connsiteX297" fmla="*/ 2205801 w 6484825"/>
                <a:gd name="connsiteY297" fmla="*/ 3941949 h 4002270"/>
                <a:gd name="connsiteX298" fmla="*/ 2652464 w 6484825"/>
                <a:gd name="connsiteY298" fmla="*/ 3949029 h 4002270"/>
                <a:gd name="connsiteX299" fmla="*/ 3448844 w 6484825"/>
                <a:gd name="connsiteY299" fmla="*/ 3958918 h 4002270"/>
                <a:gd name="connsiteX300" fmla="*/ 4624424 w 6484825"/>
                <a:gd name="connsiteY300" fmla="*/ 3957797 h 4002270"/>
                <a:gd name="connsiteX301" fmla="*/ 5735121 w 6484825"/>
                <a:gd name="connsiteY301" fmla="*/ 3938382 h 4002270"/>
                <a:gd name="connsiteX302" fmla="*/ 6340185 w 6484825"/>
                <a:gd name="connsiteY302" fmla="*/ 3918535 h 4002270"/>
                <a:gd name="connsiteX303" fmla="*/ 6384075 w 6484825"/>
                <a:gd name="connsiteY303" fmla="*/ 3915063 h 4002270"/>
                <a:gd name="connsiteX304" fmla="*/ 6418204 w 6484825"/>
                <a:gd name="connsiteY304" fmla="*/ 3887218 h 4002270"/>
                <a:gd name="connsiteX305" fmla="*/ 6441384 w 6484825"/>
                <a:gd name="connsiteY305" fmla="*/ 3787037 h 4002270"/>
                <a:gd name="connsiteX306" fmla="*/ 275221 w 6484825"/>
                <a:gd name="connsiteY306" fmla="*/ 346211 h 4002270"/>
                <a:gd name="connsiteX307" fmla="*/ 451492 w 6484825"/>
                <a:gd name="connsiteY307" fmla="*/ 323101 h 4002270"/>
                <a:gd name="connsiteX308" fmla="*/ 459561 w 6484825"/>
                <a:gd name="connsiteY308" fmla="*/ 228599 h 4002270"/>
                <a:gd name="connsiteX309" fmla="*/ 332964 w 6484825"/>
                <a:gd name="connsiteY309" fmla="*/ 147283 h 4002270"/>
                <a:gd name="connsiteX310" fmla="*/ 242139 w 6484825"/>
                <a:gd name="connsiteY310" fmla="*/ 266561 h 4002270"/>
                <a:gd name="connsiteX311" fmla="*/ 275221 w 6484825"/>
                <a:gd name="connsiteY311" fmla="*/ 346211 h 4002270"/>
                <a:gd name="connsiteX312" fmla="*/ 6078343 w 6484825"/>
                <a:gd name="connsiteY312" fmla="*/ 441939 h 4002270"/>
                <a:gd name="connsiteX313" fmla="*/ 5966897 w 6484825"/>
                <a:gd name="connsiteY313" fmla="*/ 441764 h 4002270"/>
                <a:gd name="connsiteX314" fmla="*/ 5926544 w 6484825"/>
                <a:gd name="connsiteY314" fmla="*/ 402322 h 4002270"/>
                <a:gd name="connsiteX315" fmla="*/ 5918133 w 6484825"/>
                <a:gd name="connsiteY315" fmla="*/ 226505 h 4002270"/>
                <a:gd name="connsiteX316" fmla="*/ 5916810 w 6484825"/>
                <a:gd name="connsiteY316" fmla="*/ 188386 h 4002270"/>
                <a:gd name="connsiteX317" fmla="*/ 5955205 w 6484825"/>
                <a:gd name="connsiteY317" fmla="*/ 148994 h 4002270"/>
                <a:gd name="connsiteX318" fmla="*/ 6028513 w 6484825"/>
                <a:gd name="connsiteY318" fmla="*/ 149735 h 4002270"/>
                <a:gd name="connsiteX319" fmla="*/ 6218978 w 6484825"/>
                <a:gd name="connsiteY319" fmla="*/ 149559 h 4002270"/>
                <a:gd name="connsiteX320" fmla="*/ 6272210 w 6484825"/>
                <a:gd name="connsiteY320" fmla="*/ 203131 h 4002270"/>
                <a:gd name="connsiteX321" fmla="*/ 6270145 w 6484825"/>
                <a:gd name="connsiteY321" fmla="*/ 370311 h 4002270"/>
                <a:gd name="connsiteX322" fmla="*/ 6210162 w 6484825"/>
                <a:gd name="connsiteY322" fmla="*/ 437566 h 4002270"/>
                <a:gd name="connsiteX323" fmla="*/ 6078397 w 6484825"/>
                <a:gd name="connsiteY323" fmla="*/ 443670 h 4002270"/>
                <a:gd name="connsiteX324" fmla="*/ 6078343 w 6484825"/>
                <a:gd name="connsiteY324" fmla="*/ 441939 h 4002270"/>
                <a:gd name="connsiteX325" fmla="*/ 6241469 w 6484825"/>
                <a:gd name="connsiteY325" fmla="*/ 416657 h 4002270"/>
                <a:gd name="connsiteX326" fmla="*/ 6244399 w 6484825"/>
                <a:gd name="connsiteY326" fmla="*/ 178514 h 4002270"/>
                <a:gd name="connsiteX327" fmla="*/ 5943744 w 6484825"/>
                <a:gd name="connsiteY327" fmla="*/ 178514 h 4002270"/>
                <a:gd name="connsiteX328" fmla="*/ 5949927 w 6484825"/>
                <a:gd name="connsiteY328" fmla="*/ 418809 h 4002270"/>
                <a:gd name="connsiteX329" fmla="*/ 6241469 w 6484825"/>
                <a:gd name="connsiteY329" fmla="*/ 416657 h 4002270"/>
                <a:gd name="connsiteX330" fmla="*/ 5450706 w 6484825"/>
                <a:gd name="connsiteY330" fmla="*/ 156879 h 4002270"/>
                <a:gd name="connsiteX331" fmla="*/ 5504762 w 6484825"/>
                <a:gd name="connsiteY331" fmla="*/ 149752 h 4002270"/>
                <a:gd name="connsiteX332" fmla="*/ 5736768 w 6484825"/>
                <a:gd name="connsiteY332" fmla="*/ 151297 h 4002270"/>
                <a:gd name="connsiteX333" fmla="*/ 5748446 w 6484825"/>
                <a:gd name="connsiteY333" fmla="*/ 152642 h 4002270"/>
                <a:gd name="connsiteX334" fmla="*/ 5777188 w 6484825"/>
                <a:gd name="connsiteY334" fmla="*/ 182029 h 4002270"/>
                <a:gd name="connsiteX335" fmla="*/ 5781103 w 6484825"/>
                <a:gd name="connsiteY335" fmla="*/ 278954 h 4002270"/>
                <a:gd name="connsiteX336" fmla="*/ 5778619 w 6484825"/>
                <a:gd name="connsiteY336" fmla="*/ 399430 h 4002270"/>
                <a:gd name="connsiteX337" fmla="*/ 5735337 w 6484825"/>
                <a:gd name="connsiteY337" fmla="*/ 441668 h 4002270"/>
                <a:gd name="connsiteX338" fmla="*/ 5476992 w 6484825"/>
                <a:gd name="connsiteY338" fmla="*/ 443348 h 4002270"/>
                <a:gd name="connsiteX339" fmla="*/ 5450180 w 6484825"/>
                <a:gd name="connsiteY339" fmla="*/ 414496 h 4002270"/>
                <a:gd name="connsiteX340" fmla="*/ 5446643 w 6484825"/>
                <a:gd name="connsiteY340" fmla="*/ 214646 h 4002270"/>
                <a:gd name="connsiteX341" fmla="*/ 5450706 w 6484825"/>
                <a:gd name="connsiteY341" fmla="*/ 156879 h 4002270"/>
                <a:gd name="connsiteX342" fmla="*/ 5473374 w 6484825"/>
                <a:gd name="connsiteY342" fmla="*/ 417670 h 4002270"/>
                <a:gd name="connsiteX343" fmla="*/ 5754683 w 6484825"/>
                <a:gd name="connsiteY343" fmla="*/ 415033 h 4002270"/>
                <a:gd name="connsiteX344" fmla="*/ 5756344 w 6484825"/>
                <a:gd name="connsiteY344" fmla="*/ 175346 h 4002270"/>
                <a:gd name="connsiteX345" fmla="*/ 5468581 w 6484825"/>
                <a:gd name="connsiteY345" fmla="*/ 178346 h 4002270"/>
                <a:gd name="connsiteX346" fmla="*/ 5473374 w 6484825"/>
                <a:gd name="connsiteY346" fmla="*/ 417670 h 4002270"/>
                <a:gd name="connsiteX347" fmla="*/ 6094598 w 6484825"/>
                <a:gd name="connsiteY347" fmla="*/ 348662 h 4002270"/>
                <a:gd name="connsiteX348" fmla="*/ 6074563 w 6484825"/>
                <a:gd name="connsiteY348" fmla="*/ 373227 h 4002270"/>
                <a:gd name="connsiteX349" fmla="*/ 6088671 w 6484825"/>
                <a:gd name="connsiteY349" fmla="*/ 390760 h 4002270"/>
                <a:gd name="connsiteX350" fmla="*/ 6104561 w 6484825"/>
                <a:gd name="connsiteY350" fmla="*/ 384054 h 4002270"/>
                <a:gd name="connsiteX351" fmla="*/ 6173494 w 6484825"/>
                <a:gd name="connsiteY351" fmla="*/ 317015 h 4002270"/>
                <a:gd name="connsiteX352" fmla="*/ 6168256 w 6484825"/>
                <a:gd name="connsiteY352" fmla="*/ 279763 h 4002270"/>
                <a:gd name="connsiteX353" fmla="*/ 6099364 w 6484825"/>
                <a:gd name="connsiteY353" fmla="*/ 225458 h 4002270"/>
                <a:gd name="connsiteX354" fmla="*/ 6066922 w 6484825"/>
                <a:gd name="connsiteY354" fmla="*/ 220187 h 4002270"/>
                <a:gd name="connsiteX355" fmla="*/ 6081043 w 6484825"/>
                <a:gd name="connsiteY355" fmla="*/ 251164 h 4002270"/>
                <a:gd name="connsiteX356" fmla="*/ 6145508 w 6484825"/>
                <a:gd name="connsiteY356" fmla="*/ 301043 h 4002270"/>
                <a:gd name="connsiteX357" fmla="*/ 6094598 w 6484825"/>
                <a:gd name="connsiteY357" fmla="*/ 348662 h 4002270"/>
                <a:gd name="connsiteX358" fmla="*/ 5636500 w 6484825"/>
                <a:gd name="connsiteY358" fmla="*/ 254488 h 4002270"/>
                <a:gd name="connsiteX359" fmla="*/ 5650608 w 6484825"/>
                <a:gd name="connsiteY359" fmla="*/ 236085 h 4002270"/>
                <a:gd name="connsiteX360" fmla="*/ 5647854 w 6484825"/>
                <a:gd name="connsiteY360" fmla="*/ 220451 h 4002270"/>
                <a:gd name="connsiteX361" fmla="*/ 5634677 w 6484825"/>
                <a:gd name="connsiteY361" fmla="*/ 218286 h 4002270"/>
                <a:gd name="connsiteX362" fmla="*/ 5620313 w 6484825"/>
                <a:gd name="connsiteY362" fmla="*/ 227815 h 4002270"/>
                <a:gd name="connsiteX363" fmla="*/ 5559183 w 6484825"/>
                <a:gd name="connsiteY363" fmla="*/ 291135 h 4002270"/>
                <a:gd name="connsiteX364" fmla="*/ 5562963 w 6484825"/>
                <a:gd name="connsiteY364" fmla="*/ 333079 h 4002270"/>
                <a:gd name="connsiteX365" fmla="*/ 5617545 w 6484825"/>
                <a:gd name="connsiteY365" fmla="*/ 377599 h 4002270"/>
                <a:gd name="connsiteX366" fmla="*/ 5655414 w 6484825"/>
                <a:gd name="connsiteY366" fmla="*/ 386894 h 4002270"/>
                <a:gd name="connsiteX367" fmla="*/ 5638511 w 6484825"/>
                <a:gd name="connsiteY367" fmla="*/ 354045 h 4002270"/>
                <a:gd name="connsiteX368" fmla="*/ 5585171 w 6484825"/>
                <a:gd name="connsiteY368" fmla="*/ 310068 h 4002270"/>
                <a:gd name="connsiteX369" fmla="*/ 5636500 w 6484825"/>
                <a:gd name="connsiteY369" fmla="*/ 254488 h 400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</a:cxnLst>
              <a:rect l="l" t="t" r="r" b="b"/>
              <a:pathLst>
                <a:path w="6484825" h="4002270">
                  <a:moveTo>
                    <a:pt x="39080" y="3794994"/>
                  </a:moveTo>
                  <a:cubicBezTo>
                    <a:pt x="38016" y="3761083"/>
                    <a:pt x="35629" y="3729846"/>
                    <a:pt x="36298" y="3698677"/>
                  </a:cubicBezTo>
                  <a:cubicBezTo>
                    <a:pt x="39455" y="3551642"/>
                    <a:pt x="43472" y="3404619"/>
                    <a:pt x="47140" y="3257597"/>
                  </a:cubicBezTo>
                  <a:cubicBezTo>
                    <a:pt x="63963" y="2583229"/>
                    <a:pt x="82277" y="1908875"/>
                    <a:pt x="76238" y="1234173"/>
                  </a:cubicBezTo>
                  <a:cubicBezTo>
                    <a:pt x="74614" y="1052795"/>
                    <a:pt x="73521" y="871409"/>
                    <a:pt x="73251" y="690023"/>
                  </a:cubicBezTo>
                  <a:cubicBezTo>
                    <a:pt x="73165" y="632348"/>
                    <a:pt x="76533" y="574666"/>
                    <a:pt x="78345" y="516210"/>
                  </a:cubicBezTo>
                  <a:cubicBezTo>
                    <a:pt x="83517" y="514713"/>
                    <a:pt x="87048" y="512859"/>
                    <a:pt x="90620" y="512778"/>
                  </a:cubicBezTo>
                  <a:cubicBezTo>
                    <a:pt x="188542" y="510520"/>
                    <a:pt x="286460" y="507197"/>
                    <a:pt x="384395" y="506631"/>
                  </a:cubicBezTo>
                  <a:cubicBezTo>
                    <a:pt x="530367" y="505786"/>
                    <a:pt x="676371" y="505578"/>
                    <a:pt x="822330" y="507505"/>
                  </a:cubicBezTo>
                  <a:cubicBezTo>
                    <a:pt x="1039794" y="510376"/>
                    <a:pt x="1257261" y="514164"/>
                    <a:pt x="1474670" y="519843"/>
                  </a:cubicBezTo>
                  <a:cubicBezTo>
                    <a:pt x="1615669" y="523526"/>
                    <a:pt x="1756546" y="531993"/>
                    <a:pt x="1897532" y="536993"/>
                  </a:cubicBezTo>
                  <a:cubicBezTo>
                    <a:pt x="2030687" y="541716"/>
                    <a:pt x="2163896" y="544379"/>
                    <a:pt x="2297064" y="548553"/>
                  </a:cubicBezTo>
                  <a:cubicBezTo>
                    <a:pt x="2443950" y="553156"/>
                    <a:pt x="2590781" y="559691"/>
                    <a:pt x="2737679" y="563001"/>
                  </a:cubicBezTo>
                  <a:cubicBezTo>
                    <a:pt x="2835598" y="565209"/>
                    <a:pt x="2933638" y="564799"/>
                    <a:pt x="3031571" y="562787"/>
                  </a:cubicBezTo>
                  <a:cubicBezTo>
                    <a:pt x="3179455" y="559750"/>
                    <a:pt x="3327285" y="551556"/>
                    <a:pt x="3475169" y="550489"/>
                  </a:cubicBezTo>
                  <a:cubicBezTo>
                    <a:pt x="3717125" y="548743"/>
                    <a:pt x="3959121" y="550932"/>
                    <a:pt x="4201103" y="551575"/>
                  </a:cubicBezTo>
                  <a:cubicBezTo>
                    <a:pt x="4222650" y="551632"/>
                    <a:pt x="4244197" y="552786"/>
                    <a:pt x="4265743" y="552984"/>
                  </a:cubicBezTo>
                  <a:cubicBezTo>
                    <a:pt x="4529272" y="555421"/>
                    <a:pt x="4792802" y="558211"/>
                    <a:pt x="5056344" y="559942"/>
                  </a:cubicBezTo>
                  <a:cubicBezTo>
                    <a:pt x="5167993" y="560674"/>
                    <a:pt x="5279669" y="558530"/>
                    <a:pt x="5391331" y="558906"/>
                  </a:cubicBezTo>
                  <a:cubicBezTo>
                    <a:pt x="5440257" y="559071"/>
                    <a:pt x="5489156" y="563109"/>
                    <a:pt x="5538095" y="563880"/>
                  </a:cubicBezTo>
                  <a:cubicBezTo>
                    <a:pt x="5599765" y="564853"/>
                    <a:pt x="5661489" y="565313"/>
                    <a:pt x="5723159" y="564187"/>
                  </a:cubicBezTo>
                  <a:cubicBezTo>
                    <a:pt x="5920023" y="560596"/>
                    <a:pt x="6116873" y="556221"/>
                    <a:pt x="6313724" y="552006"/>
                  </a:cubicBezTo>
                  <a:cubicBezTo>
                    <a:pt x="6343114" y="551378"/>
                    <a:pt x="6372478" y="549870"/>
                    <a:pt x="6401855" y="548999"/>
                  </a:cubicBezTo>
                  <a:cubicBezTo>
                    <a:pt x="6413385" y="548657"/>
                    <a:pt x="6424940" y="548943"/>
                    <a:pt x="6440115" y="548943"/>
                  </a:cubicBezTo>
                  <a:cubicBezTo>
                    <a:pt x="6440115" y="562963"/>
                    <a:pt x="6440277" y="574367"/>
                    <a:pt x="6440101" y="585765"/>
                  </a:cubicBezTo>
                  <a:cubicBezTo>
                    <a:pt x="6428775" y="1280903"/>
                    <a:pt x="6431651" y="1976090"/>
                    <a:pt x="6435012" y="2671251"/>
                  </a:cubicBezTo>
                  <a:cubicBezTo>
                    <a:pt x="6436241" y="2925169"/>
                    <a:pt x="6444206" y="3179060"/>
                    <a:pt x="6447581" y="3432978"/>
                  </a:cubicBezTo>
                  <a:cubicBezTo>
                    <a:pt x="6448837" y="3528025"/>
                    <a:pt x="6445853" y="3623140"/>
                    <a:pt x="6444584" y="3718227"/>
                  </a:cubicBezTo>
                  <a:cubicBezTo>
                    <a:pt x="6444449" y="3728739"/>
                    <a:pt x="6442788" y="3739223"/>
                    <a:pt x="6441479" y="3753666"/>
                  </a:cubicBezTo>
                  <a:cubicBezTo>
                    <a:pt x="6412588" y="3753666"/>
                    <a:pt x="6385384" y="3752855"/>
                    <a:pt x="6358248" y="3753800"/>
                  </a:cubicBezTo>
                  <a:cubicBezTo>
                    <a:pt x="6185942" y="3759799"/>
                    <a:pt x="6013271" y="3760921"/>
                    <a:pt x="5841451" y="3773513"/>
                  </a:cubicBezTo>
                  <a:cubicBezTo>
                    <a:pt x="5458861" y="3801547"/>
                    <a:pt x="5075879" y="3797521"/>
                    <a:pt x="4692831" y="3798142"/>
                  </a:cubicBezTo>
                  <a:cubicBezTo>
                    <a:pt x="4277421" y="3798818"/>
                    <a:pt x="3862012" y="3802250"/>
                    <a:pt x="3446589" y="3804047"/>
                  </a:cubicBezTo>
                  <a:cubicBezTo>
                    <a:pt x="3351559" y="3804465"/>
                    <a:pt x="3256502" y="3801777"/>
                    <a:pt x="3161486" y="3802993"/>
                  </a:cubicBezTo>
                  <a:cubicBezTo>
                    <a:pt x="3025334" y="3804722"/>
                    <a:pt x="2889209" y="3809261"/>
                    <a:pt x="2753056" y="3811666"/>
                  </a:cubicBezTo>
                  <a:cubicBezTo>
                    <a:pt x="2441573" y="3817179"/>
                    <a:pt x="2130104" y="3827447"/>
                    <a:pt x="1818513" y="3816814"/>
                  </a:cubicBezTo>
                  <a:cubicBezTo>
                    <a:pt x="1575694" y="3808518"/>
                    <a:pt x="1332905" y="3797953"/>
                    <a:pt x="1090008" y="3793319"/>
                  </a:cubicBezTo>
                  <a:cubicBezTo>
                    <a:pt x="921596" y="3790117"/>
                    <a:pt x="753027" y="3795791"/>
                    <a:pt x="584523" y="3796535"/>
                  </a:cubicBezTo>
                  <a:cubicBezTo>
                    <a:pt x="414077" y="3797278"/>
                    <a:pt x="243624" y="3796859"/>
                    <a:pt x="73175" y="3796832"/>
                  </a:cubicBezTo>
                  <a:cubicBezTo>
                    <a:pt x="63471" y="3796832"/>
                    <a:pt x="53768" y="3795819"/>
                    <a:pt x="39080" y="3794994"/>
                  </a:cubicBezTo>
                  <a:close/>
                  <a:moveTo>
                    <a:pt x="121905" y="481362"/>
                  </a:moveTo>
                  <a:cubicBezTo>
                    <a:pt x="195318" y="479138"/>
                    <a:pt x="268712" y="475774"/>
                    <a:pt x="342140" y="474713"/>
                  </a:cubicBezTo>
                  <a:cubicBezTo>
                    <a:pt x="405790" y="473793"/>
                    <a:pt x="469478" y="475858"/>
                    <a:pt x="533148" y="475799"/>
                  </a:cubicBezTo>
                  <a:cubicBezTo>
                    <a:pt x="594866" y="475744"/>
                    <a:pt x="656595" y="473539"/>
                    <a:pt x="718295" y="474247"/>
                  </a:cubicBezTo>
                  <a:cubicBezTo>
                    <a:pt x="899538" y="476329"/>
                    <a:pt x="1080777" y="478870"/>
                    <a:pt x="1262000" y="482262"/>
                  </a:cubicBezTo>
                  <a:cubicBezTo>
                    <a:pt x="1369744" y="484279"/>
                    <a:pt x="1477464" y="487759"/>
                    <a:pt x="1585158" y="491422"/>
                  </a:cubicBezTo>
                  <a:cubicBezTo>
                    <a:pt x="1783925" y="498181"/>
                    <a:pt x="1982638" y="506012"/>
                    <a:pt x="2181406" y="512535"/>
                  </a:cubicBezTo>
                  <a:cubicBezTo>
                    <a:pt x="2335136" y="517582"/>
                    <a:pt x="2488987" y="519606"/>
                    <a:pt x="2642649" y="526036"/>
                  </a:cubicBezTo>
                  <a:cubicBezTo>
                    <a:pt x="2870996" y="535591"/>
                    <a:pt x="3099127" y="528577"/>
                    <a:pt x="3327326" y="522641"/>
                  </a:cubicBezTo>
                  <a:cubicBezTo>
                    <a:pt x="3448762" y="519482"/>
                    <a:pt x="3570213" y="513120"/>
                    <a:pt x="3691622" y="513803"/>
                  </a:cubicBezTo>
                  <a:cubicBezTo>
                    <a:pt x="4019819" y="515650"/>
                    <a:pt x="4347988" y="521507"/>
                    <a:pt x="4676198" y="523819"/>
                  </a:cubicBezTo>
                  <a:cubicBezTo>
                    <a:pt x="4916182" y="525509"/>
                    <a:pt x="5156207" y="523865"/>
                    <a:pt x="5396219" y="524289"/>
                  </a:cubicBezTo>
                  <a:cubicBezTo>
                    <a:pt x="5440230" y="524367"/>
                    <a:pt x="5484255" y="527253"/>
                    <a:pt x="5528280" y="528803"/>
                  </a:cubicBezTo>
                  <a:cubicBezTo>
                    <a:pt x="5561559" y="529974"/>
                    <a:pt x="5594865" y="532690"/>
                    <a:pt x="5628102" y="531945"/>
                  </a:cubicBezTo>
                  <a:cubicBezTo>
                    <a:pt x="5796548" y="528173"/>
                    <a:pt x="5964953" y="523123"/>
                    <a:pt x="6133398" y="519279"/>
                  </a:cubicBezTo>
                  <a:cubicBezTo>
                    <a:pt x="6226443" y="517157"/>
                    <a:pt x="6319529" y="516556"/>
                    <a:pt x="6412588" y="515167"/>
                  </a:cubicBezTo>
                  <a:cubicBezTo>
                    <a:pt x="6421215" y="515038"/>
                    <a:pt x="6429828" y="514170"/>
                    <a:pt x="6440966" y="513491"/>
                  </a:cubicBezTo>
                  <a:cubicBezTo>
                    <a:pt x="6441762" y="493651"/>
                    <a:pt x="6443247" y="475273"/>
                    <a:pt x="6443099" y="456905"/>
                  </a:cubicBezTo>
                  <a:cubicBezTo>
                    <a:pt x="6442397" y="364800"/>
                    <a:pt x="6441357" y="272697"/>
                    <a:pt x="6440210" y="180598"/>
                  </a:cubicBezTo>
                  <a:cubicBezTo>
                    <a:pt x="6439737" y="142308"/>
                    <a:pt x="6419770" y="118474"/>
                    <a:pt x="6383953" y="107142"/>
                  </a:cubicBezTo>
                  <a:cubicBezTo>
                    <a:pt x="6369967" y="102714"/>
                    <a:pt x="6356088" y="97149"/>
                    <a:pt x="6341710" y="94825"/>
                  </a:cubicBezTo>
                  <a:cubicBezTo>
                    <a:pt x="6291489" y="86702"/>
                    <a:pt x="6241280" y="76428"/>
                    <a:pt x="6190667" y="72990"/>
                  </a:cubicBezTo>
                  <a:cubicBezTo>
                    <a:pt x="6021601" y="61504"/>
                    <a:pt x="5852467" y="48759"/>
                    <a:pt x="5683131" y="43731"/>
                  </a:cubicBezTo>
                  <a:cubicBezTo>
                    <a:pt x="5471659" y="37451"/>
                    <a:pt x="5259958" y="36011"/>
                    <a:pt x="5048379" y="36739"/>
                  </a:cubicBezTo>
                  <a:cubicBezTo>
                    <a:pt x="4791695" y="37621"/>
                    <a:pt x="4535037" y="44553"/>
                    <a:pt x="4278353" y="46013"/>
                  </a:cubicBezTo>
                  <a:cubicBezTo>
                    <a:pt x="3763013" y="48945"/>
                    <a:pt x="3247660" y="50201"/>
                    <a:pt x="2732306" y="51650"/>
                  </a:cubicBezTo>
                  <a:cubicBezTo>
                    <a:pt x="2316897" y="52817"/>
                    <a:pt x="1901474" y="54425"/>
                    <a:pt x="1486064" y="53625"/>
                  </a:cubicBezTo>
                  <a:cubicBezTo>
                    <a:pt x="1175505" y="53028"/>
                    <a:pt x="864951" y="48356"/>
                    <a:pt x="554387" y="46633"/>
                  </a:cubicBezTo>
                  <a:cubicBezTo>
                    <a:pt x="435867" y="45975"/>
                    <a:pt x="317323" y="48021"/>
                    <a:pt x="198805" y="49854"/>
                  </a:cubicBezTo>
                  <a:cubicBezTo>
                    <a:pt x="167901" y="50332"/>
                    <a:pt x="136691" y="52564"/>
                    <a:pt x="106442" y="63561"/>
                  </a:cubicBezTo>
                  <a:cubicBezTo>
                    <a:pt x="96963" y="203245"/>
                    <a:pt x="87620" y="340933"/>
                    <a:pt x="78087" y="481416"/>
                  </a:cubicBezTo>
                  <a:cubicBezTo>
                    <a:pt x="96733" y="481416"/>
                    <a:pt x="109329" y="481743"/>
                    <a:pt x="121905" y="481362"/>
                  </a:cubicBezTo>
                  <a:close/>
                  <a:moveTo>
                    <a:pt x="332964" y="147283"/>
                  </a:moveTo>
                  <a:cubicBezTo>
                    <a:pt x="392857" y="140154"/>
                    <a:pt x="444657" y="173528"/>
                    <a:pt x="459561" y="228599"/>
                  </a:cubicBezTo>
                  <a:cubicBezTo>
                    <a:pt x="468371" y="261146"/>
                    <a:pt x="466444" y="292855"/>
                    <a:pt x="451492" y="323101"/>
                  </a:cubicBezTo>
                  <a:cubicBezTo>
                    <a:pt x="416552" y="393785"/>
                    <a:pt x="327652" y="405169"/>
                    <a:pt x="275221" y="346211"/>
                  </a:cubicBezTo>
                  <a:cubicBezTo>
                    <a:pt x="252629" y="320807"/>
                    <a:pt x="241989" y="291250"/>
                    <a:pt x="242139" y="266561"/>
                  </a:cubicBezTo>
                  <a:cubicBezTo>
                    <a:pt x="241865" y="202706"/>
                    <a:pt x="282609" y="153277"/>
                    <a:pt x="332964" y="147283"/>
                  </a:cubicBezTo>
                  <a:close/>
                  <a:moveTo>
                    <a:pt x="5966897" y="441764"/>
                  </a:moveTo>
                  <a:cubicBezTo>
                    <a:pt x="5933065" y="441062"/>
                    <a:pt x="5927921" y="434854"/>
                    <a:pt x="5926544" y="402322"/>
                  </a:cubicBezTo>
                  <a:cubicBezTo>
                    <a:pt x="5924060" y="343702"/>
                    <a:pt x="5920928" y="285111"/>
                    <a:pt x="5918133" y="226505"/>
                  </a:cubicBezTo>
                  <a:cubicBezTo>
                    <a:pt x="5917526" y="213803"/>
                    <a:pt x="5916662" y="201086"/>
                    <a:pt x="5916810" y="188386"/>
                  </a:cubicBezTo>
                  <a:cubicBezTo>
                    <a:pt x="5917148" y="159108"/>
                    <a:pt x="5925289" y="150106"/>
                    <a:pt x="5955205" y="148994"/>
                  </a:cubicBezTo>
                  <a:cubicBezTo>
                    <a:pt x="5979601" y="148088"/>
                    <a:pt x="6004077" y="149675"/>
                    <a:pt x="6028513" y="149735"/>
                  </a:cubicBezTo>
                  <a:cubicBezTo>
                    <a:pt x="6092006" y="149886"/>
                    <a:pt x="6155512" y="150628"/>
                    <a:pt x="6218978" y="149559"/>
                  </a:cubicBezTo>
                  <a:cubicBezTo>
                    <a:pt x="6270617" y="148689"/>
                    <a:pt x="6273749" y="151648"/>
                    <a:pt x="6272210" y="203131"/>
                  </a:cubicBezTo>
                  <a:cubicBezTo>
                    <a:pt x="6270536" y="258832"/>
                    <a:pt x="6269861" y="314587"/>
                    <a:pt x="6270145" y="370311"/>
                  </a:cubicBezTo>
                  <a:cubicBezTo>
                    <a:pt x="6270428" y="429935"/>
                    <a:pt x="6268241" y="433775"/>
                    <a:pt x="6210162" y="437566"/>
                  </a:cubicBezTo>
                  <a:cubicBezTo>
                    <a:pt x="6166299" y="440430"/>
                    <a:pt x="6122314" y="441695"/>
                    <a:pt x="6078397" y="443670"/>
                  </a:cubicBezTo>
                  <a:cubicBezTo>
                    <a:pt x="6078370" y="443093"/>
                    <a:pt x="6078357" y="442516"/>
                    <a:pt x="6078343" y="441939"/>
                  </a:cubicBezTo>
                  <a:cubicBezTo>
                    <a:pt x="6041190" y="441939"/>
                    <a:pt x="6004036" y="442534"/>
                    <a:pt x="5966897" y="441764"/>
                  </a:cubicBezTo>
                  <a:close/>
                  <a:moveTo>
                    <a:pt x="5504762" y="149752"/>
                  </a:moveTo>
                  <a:cubicBezTo>
                    <a:pt x="5582107" y="149575"/>
                    <a:pt x="5659437" y="150612"/>
                    <a:pt x="5736768" y="151297"/>
                  </a:cubicBezTo>
                  <a:cubicBezTo>
                    <a:pt x="5740670" y="151330"/>
                    <a:pt x="5744571" y="152048"/>
                    <a:pt x="5748446" y="152642"/>
                  </a:cubicBezTo>
                  <a:cubicBezTo>
                    <a:pt x="5771153" y="156131"/>
                    <a:pt x="5775622" y="159589"/>
                    <a:pt x="5777188" y="182029"/>
                  </a:cubicBezTo>
                  <a:cubicBezTo>
                    <a:pt x="5779430" y="214278"/>
                    <a:pt x="5780955" y="246635"/>
                    <a:pt x="5781103" y="278954"/>
                  </a:cubicBezTo>
                  <a:cubicBezTo>
                    <a:pt x="5781306" y="319117"/>
                    <a:pt x="5781130" y="359372"/>
                    <a:pt x="5778619" y="399430"/>
                  </a:cubicBezTo>
                  <a:cubicBezTo>
                    <a:pt x="5776446" y="433969"/>
                    <a:pt x="5769925" y="440938"/>
                    <a:pt x="5735337" y="441668"/>
                  </a:cubicBezTo>
                  <a:cubicBezTo>
                    <a:pt x="5649244" y="443481"/>
                    <a:pt x="5563098" y="443604"/>
                    <a:pt x="5476992" y="443348"/>
                  </a:cubicBezTo>
                  <a:cubicBezTo>
                    <a:pt x="5453866" y="443281"/>
                    <a:pt x="5450693" y="438397"/>
                    <a:pt x="5450180" y="414496"/>
                  </a:cubicBezTo>
                  <a:cubicBezTo>
                    <a:pt x="5448789" y="347884"/>
                    <a:pt x="5447331" y="281269"/>
                    <a:pt x="5446643" y="214646"/>
                  </a:cubicBezTo>
                  <a:cubicBezTo>
                    <a:pt x="5446467" y="197204"/>
                    <a:pt x="5449005" y="179735"/>
                    <a:pt x="5450706" y="156879"/>
                  </a:cubicBezTo>
                  <a:cubicBezTo>
                    <a:pt x="5470350" y="154166"/>
                    <a:pt x="5487549" y="149792"/>
                    <a:pt x="5504762" y="149752"/>
                  </a:cubicBezTo>
                  <a:close/>
                  <a:moveTo>
                    <a:pt x="6419527" y="3787050"/>
                  </a:moveTo>
                  <a:cubicBezTo>
                    <a:pt x="6300075" y="3790671"/>
                    <a:pt x="6180623" y="3794116"/>
                    <a:pt x="6061171" y="3798088"/>
                  </a:cubicBezTo>
                  <a:cubicBezTo>
                    <a:pt x="6009288" y="3799804"/>
                    <a:pt x="5957420" y="3802087"/>
                    <a:pt x="5905578" y="3805019"/>
                  </a:cubicBezTo>
                  <a:cubicBezTo>
                    <a:pt x="5764768" y="3813017"/>
                    <a:pt x="5624093" y="3824880"/>
                    <a:pt x="5483175" y="3828947"/>
                  </a:cubicBezTo>
                  <a:cubicBezTo>
                    <a:pt x="5296167" y="3834337"/>
                    <a:pt x="5109010" y="3834864"/>
                    <a:pt x="4921907" y="3835540"/>
                  </a:cubicBezTo>
                  <a:cubicBezTo>
                    <a:pt x="4658364" y="3836499"/>
                    <a:pt x="4394835" y="3834837"/>
                    <a:pt x="4131306" y="3835864"/>
                  </a:cubicBezTo>
                  <a:cubicBezTo>
                    <a:pt x="3867776" y="3836904"/>
                    <a:pt x="3604261" y="3839660"/>
                    <a:pt x="3340745" y="3842106"/>
                  </a:cubicBezTo>
                  <a:cubicBezTo>
                    <a:pt x="3153656" y="3843835"/>
                    <a:pt x="2966566" y="3845186"/>
                    <a:pt x="2779517" y="3848645"/>
                  </a:cubicBezTo>
                  <a:cubicBezTo>
                    <a:pt x="2447473" y="3854792"/>
                    <a:pt x="2115497" y="3866249"/>
                    <a:pt x="1783358" y="3854590"/>
                  </a:cubicBezTo>
                  <a:cubicBezTo>
                    <a:pt x="1646301" y="3849780"/>
                    <a:pt x="1509164" y="3846929"/>
                    <a:pt x="1372161" y="3840917"/>
                  </a:cubicBezTo>
                  <a:cubicBezTo>
                    <a:pt x="1193049" y="3833040"/>
                    <a:pt x="1014012" y="3824218"/>
                    <a:pt x="834634" y="3826839"/>
                  </a:cubicBezTo>
                  <a:cubicBezTo>
                    <a:pt x="685748" y="3829014"/>
                    <a:pt x="536856" y="3831635"/>
                    <a:pt x="387962" y="3832027"/>
                  </a:cubicBezTo>
                  <a:cubicBezTo>
                    <a:pt x="277298" y="3832311"/>
                    <a:pt x="166628" y="3829325"/>
                    <a:pt x="55959" y="3827960"/>
                  </a:cubicBezTo>
                  <a:cubicBezTo>
                    <a:pt x="53442" y="3827933"/>
                    <a:pt x="50902" y="3829852"/>
                    <a:pt x="47146" y="3831338"/>
                  </a:cubicBezTo>
                  <a:cubicBezTo>
                    <a:pt x="48512" y="3854590"/>
                    <a:pt x="59889" y="3871208"/>
                    <a:pt x="80513" y="3878990"/>
                  </a:cubicBezTo>
                  <a:cubicBezTo>
                    <a:pt x="105111" y="3888271"/>
                    <a:pt x="130421" y="3898350"/>
                    <a:pt x="156202" y="3901323"/>
                  </a:cubicBezTo>
                  <a:cubicBezTo>
                    <a:pt x="237858" y="3910780"/>
                    <a:pt x="319738" y="3920643"/>
                    <a:pt x="401785" y="3923845"/>
                  </a:cubicBezTo>
                  <a:cubicBezTo>
                    <a:pt x="568169" y="3930317"/>
                    <a:pt x="734700" y="3933613"/>
                    <a:pt x="901202" y="3936180"/>
                  </a:cubicBezTo>
                  <a:cubicBezTo>
                    <a:pt x="1075554" y="3938882"/>
                    <a:pt x="1249941" y="3939774"/>
                    <a:pt x="1424313" y="3940382"/>
                  </a:cubicBezTo>
                  <a:cubicBezTo>
                    <a:pt x="1684818" y="3941300"/>
                    <a:pt x="1945310" y="3940504"/>
                    <a:pt x="2205801" y="3941949"/>
                  </a:cubicBezTo>
                  <a:cubicBezTo>
                    <a:pt x="2354698" y="3942787"/>
                    <a:pt x="2503568" y="3946961"/>
                    <a:pt x="2652464" y="3949029"/>
                  </a:cubicBezTo>
                  <a:cubicBezTo>
                    <a:pt x="2917924" y="3952730"/>
                    <a:pt x="3183370" y="3958027"/>
                    <a:pt x="3448844" y="3958918"/>
                  </a:cubicBezTo>
                  <a:cubicBezTo>
                    <a:pt x="3840695" y="3960242"/>
                    <a:pt x="4232559" y="3958175"/>
                    <a:pt x="4624424" y="3957797"/>
                  </a:cubicBezTo>
                  <a:cubicBezTo>
                    <a:pt x="4994769" y="3957459"/>
                    <a:pt x="5364978" y="3949961"/>
                    <a:pt x="5735121" y="3938382"/>
                  </a:cubicBezTo>
                  <a:cubicBezTo>
                    <a:pt x="5936818" y="3932073"/>
                    <a:pt x="6138501" y="3925277"/>
                    <a:pt x="6340185" y="3918535"/>
                  </a:cubicBezTo>
                  <a:cubicBezTo>
                    <a:pt x="6354833" y="3918049"/>
                    <a:pt x="6369454" y="3916360"/>
                    <a:pt x="6384075" y="3915063"/>
                  </a:cubicBezTo>
                  <a:cubicBezTo>
                    <a:pt x="6401693" y="3913509"/>
                    <a:pt x="6413884" y="3903782"/>
                    <a:pt x="6418204" y="3887218"/>
                  </a:cubicBezTo>
                  <a:cubicBezTo>
                    <a:pt x="6426507" y="3855319"/>
                    <a:pt x="6433176" y="3822975"/>
                    <a:pt x="6441384" y="3787037"/>
                  </a:cubicBezTo>
                  <a:cubicBezTo>
                    <a:pt x="6429126" y="3787037"/>
                    <a:pt x="6424320" y="3786901"/>
                    <a:pt x="6419527" y="3787050"/>
                  </a:cubicBezTo>
                  <a:close/>
                  <a:moveTo>
                    <a:pt x="6244399" y="178514"/>
                  </a:moveTo>
                  <a:cubicBezTo>
                    <a:pt x="6145143" y="178514"/>
                    <a:pt x="6045929" y="178514"/>
                    <a:pt x="5943744" y="178514"/>
                  </a:cubicBezTo>
                  <a:cubicBezTo>
                    <a:pt x="5945809" y="259050"/>
                    <a:pt x="5947834" y="337751"/>
                    <a:pt x="5949927" y="418809"/>
                  </a:cubicBezTo>
                  <a:cubicBezTo>
                    <a:pt x="6049668" y="422542"/>
                    <a:pt x="6145953" y="421554"/>
                    <a:pt x="6241469" y="416657"/>
                  </a:cubicBezTo>
                  <a:cubicBezTo>
                    <a:pt x="6247463" y="396005"/>
                    <a:pt x="6249300" y="197681"/>
                    <a:pt x="6244399" y="178514"/>
                  </a:cubicBezTo>
                  <a:close/>
                  <a:moveTo>
                    <a:pt x="6081043" y="251164"/>
                  </a:moveTo>
                  <a:cubicBezTo>
                    <a:pt x="6071661" y="243497"/>
                    <a:pt x="6058606" y="235820"/>
                    <a:pt x="6066922" y="220187"/>
                  </a:cubicBezTo>
                  <a:cubicBezTo>
                    <a:pt x="6072133" y="210376"/>
                    <a:pt x="6081691" y="211905"/>
                    <a:pt x="6099364" y="225458"/>
                  </a:cubicBezTo>
                  <a:cubicBezTo>
                    <a:pt x="6122557" y="243254"/>
                    <a:pt x="6145616" y="261263"/>
                    <a:pt x="6168256" y="279763"/>
                  </a:cubicBezTo>
                  <a:cubicBezTo>
                    <a:pt x="6183458" y="292180"/>
                    <a:pt x="6186293" y="302841"/>
                    <a:pt x="6173494" y="317015"/>
                  </a:cubicBezTo>
                  <a:cubicBezTo>
                    <a:pt x="6152056" y="340757"/>
                    <a:pt x="6128025" y="362194"/>
                    <a:pt x="6104561" y="384054"/>
                  </a:cubicBezTo>
                  <a:cubicBezTo>
                    <a:pt x="6100592" y="387762"/>
                    <a:pt x="6094247" y="389726"/>
                    <a:pt x="6088671" y="390760"/>
                  </a:cubicBezTo>
                  <a:cubicBezTo>
                    <a:pt x="6076723" y="392977"/>
                    <a:pt x="6069001" y="384100"/>
                    <a:pt x="6074563" y="373227"/>
                  </a:cubicBezTo>
                  <a:cubicBezTo>
                    <a:pt x="6079274" y="364010"/>
                    <a:pt x="6087064" y="356059"/>
                    <a:pt x="6094598" y="348662"/>
                  </a:cubicBezTo>
                  <a:cubicBezTo>
                    <a:pt x="6110393" y="333136"/>
                    <a:pt x="6126918" y="318340"/>
                    <a:pt x="6145508" y="301043"/>
                  </a:cubicBezTo>
                  <a:cubicBezTo>
                    <a:pt x="6121005" y="282193"/>
                    <a:pt x="6100633" y="267165"/>
                    <a:pt x="6081043" y="251164"/>
                  </a:cubicBezTo>
                  <a:close/>
                  <a:moveTo>
                    <a:pt x="5754683" y="415034"/>
                  </a:moveTo>
                  <a:cubicBezTo>
                    <a:pt x="5761973" y="337008"/>
                    <a:pt x="5760988" y="258153"/>
                    <a:pt x="5756344" y="175346"/>
                  </a:cubicBezTo>
                  <a:cubicBezTo>
                    <a:pt x="5659464" y="169025"/>
                    <a:pt x="5564435" y="169204"/>
                    <a:pt x="5468581" y="178346"/>
                  </a:cubicBezTo>
                  <a:cubicBezTo>
                    <a:pt x="5470215" y="259737"/>
                    <a:pt x="5471767" y="337790"/>
                    <a:pt x="5473374" y="417670"/>
                  </a:cubicBezTo>
                  <a:cubicBezTo>
                    <a:pt x="5529360" y="426618"/>
                    <a:pt x="5725589" y="425016"/>
                    <a:pt x="5754683" y="415034"/>
                  </a:cubicBezTo>
                  <a:close/>
                  <a:moveTo>
                    <a:pt x="5638511" y="354045"/>
                  </a:moveTo>
                  <a:cubicBezTo>
                    <a:pt x="5648232" y="362554"/>
                    <a:pt x="5663852" y="369608"/>
                    <a:pt x="5655414" y="386894"/>
                  </a:cubicBezTo>
                  <a:cubicBezTo>
                    <a:pt x="5650594" y="396758"/>
                    <a:pt x="5637431" y="393384"/>
                    <a:pt x="5617545" y="377599"/>
                  </a:cubicBezTo>
                  <a:cubicBezTo>
                    <a:pt x="5599157" y="363000"/>
                    <a:pt x="5580648" y="348504"/>
                    <a:pt x="5562963" y="333079"/>
                  </a:cubicBezTo>
                  <a:cubicBezTo>
                    <a:pt x="5545115" y="317509"/>
                    <a:pt x="5543981" y="308068"/>
                    <a:pt x="5559183" y="291135"/>
                  </a:cubicBezTo>
                  <a:cubicBezTo>
                    <a:pt x="5578772" y="269318"/>
                    <a:pt x="5599657" y="248659"/>
                    <a:pt x="5620313" y="227815"/>
                  </a:cubicBezTo>
                  <a:cubicBezTo>
                    <a:pt x="5624309" y="223772"/>
                    <a:pt x="5629385" y="219966"/>
                    <a:pt x="5634677" y="218286"/>
                  </a:cubicBezTo>
                  <a:cubicBezTo>
                    <a:pt x="5638660" y="217026"/>
                    <a:pt x="5645936" y="217785"/>
                    <a:pt x="5647854" y="220451"/>
                  </a:cubicBezTo>
                  <a:cubicBezTo>
                    <a:pt x="5650729" y="224444"/>
                    <a:pt x="5652430" y="231864"/>
                    <a:pt x="5650608" y="236085"/>
                  </a:cubicBezTo>
                  <a:cubicBezTo>
                    <a:pt x="5647638" y="242975"/>
                    <a:pt x="5641725" y="248744"/>
                    <a:pt x="5636500" y="254488"/>
                  </a:cubicBezTo>
                  <a:cubicBezTo>
                    <a:pt x="5620097" y="272523"/>
                    <a:pt x="5603437" y="290327"/>
                    <a:pt x="5585171" y="310068"/>
                  </a:cubicBezTo>
                  <a:cubicBezTo>
                    <a:pt x="5604085" y="325575"/>
                    <a:pt x="5621717" y="339338"/>
                    <a:pt x="5638511" y="354045"/>
                  </a:cubicBezTo>
                  <a:close/>
                  <a:moveTo>
                    <a:pt x="3327312" y="4002274"/>
                  </a:moveTo>
                  <a:cubicBezTo>
                    <a:pt x="2958965" y="3995154"/>
                    <a:pt x="2590646" y="3986250"/>
                    <a:pt x="2222285" y="3981522"/>
                  </a:cubicBezTo>
                  <a:cubicBezTo>
                    <a:pt x="1960795" y="3978171"/>
                    <a:pt x="1699223" y="3980860"/>
                    <a:pt x="1437706" y="3980076"/>
                  </a:cubicBezTo>
                  <a:cubicBezTo>
                    <a:pt x="1265253" y="3979563"/>
                    <a:pt x="1092783" y="3979225"/>
                    <a:pt x="920377" y="3976009"/>
                  </a:cubicBezTo>
                  <a:cubicBezTo>
                    <a:pt x="722520" y="3972321"/>
                    <a:pt x="524666" y="3966944"/>
                    <a:pt x="326925" y="3959324"/>
                  </a:cubicBezTo>
                  <a:cubicBezTo>
                    <a:pt x="261592" y="3956811"/>
                    <a:pt x="196482" y="3946043"/>
                    <a:pt x="131550" y="3937031"/>
                  </a:cubicBezTo>
                  <a:cubicBezTo>
                    <a:pt x="110531" y="3934113"/>
                    <a:pt x="89859" y="3926101"/>
                    <a:pt x="69996" y="3918035"/>
                  </a:cubicBezTo>
                  <a:cubicBezTo>
                    <a:pt x="37939" y="3905011"/>
                    <a:pt x="16074" y="3881232"/>
                    <a:pt x="11195" y="3846402"/>
                  </a:cubicBezTo>
                  <a:cubicBezTo>
                    <a:pt x="5635" y="3806708"/>
                    <a:pt x="-355" y="3766541"/>
                    <a:pt x="16" y="3726644"/>
                  </a:cubicBezTo>
                  <a:cubicBezTo>
                    <a:pt x="1367" y="3581540"/>
                    <a:pt x="4984" y="3436464"/>
                    <a:pt x="8345" y="3291373"/>
                  </a:cubicBezTo>
                  <a:cubicBezTo>
                    <a:pt x="11728" y="3145324"/>
                    <a:pt x="16471" y="2999288"/>
                    <a:pt x="19472" y="2853225"/>
                  </a:cubicBezTo>
                  <a:cubicBezTo>
                    <a:pt x="25757" y="2547359"/>
                    <a:pt x="34014" y="2241492"/>
                    <a:pt x="36406" y="1935585"/>
                  </a:cubicBezTo>
                  <a:cubicBezTo>
                    <a:pt x="39096" y="1591430"/>
                    <a:pt x="36640" y="1247241"/>
                    <a:pt x="35597" y="903068"/>
                  </a:cubicBezTo>
                  <a:cubicBezTo>
                    <a:pt x="34996" y="704912"/>
                    <a:pt x="39257" y="506944"/>
                    <a:pt x="53755" y="309292"/>
                  </a:cubicBezTo>
                  <a:cubicBezTo>
                    <a:pt x="58918" y="238894"/>
                    <a:pt x="63447" y="168288"/>
                    <a:pt x="72955" y="98415"/>
                  </a:cubicBezTo>
                  <a:cubicBezTo>
                    <a:pt x="83078" y="24031"/>
                    <a:pt x="80428" y="28004"/>
                    <a:pt x="150414" y="19841"/>
                  </a:cubicBezTo>
                  <a:cubicBezTo>
                    <a:pt x="212491" y="12601"/>
                    <a:pt x="275549" y="11587"/>
                    <a:pt x="338169" y="11668"/>
                  </a:cubicBezTo>
                  <a:cubicBezTo>
                    <a:pt x="490991" y="11867"/>
                    <a:pt x="643805" y="14822"/>
                    <a:pt x="796626" y="15694"/>
                  </a:cubicBezTo>
                  <a:cubicBezTo>
                    <a:pt x="1016105" y="16945"/>
                    <a:pt x="1235587" y="18042"/>
                    <a:pt x="1455067" y="17935"/>
                  </a:cubicBezTo>
                  <a:cubicBezTo>
                    <a:pt x="1865616" y="17735"/>
                    <a:pt x="2276179" y="16947"/>
                    <a:pt x="2686728" y="15808"/>
                  </a:cubicBezTo>
                  <a:cubicBezTo>
                    <a:pt x="3176633" y="14450"/>
                    <a:pt x="3666552" y="13419"/>
                    <a:pt x="4156457" y="10407"/>
                  </a:cubicBezTo>
                  <a:cubicBezTo>
                    <a:pt x="4466077" y="8504"/>
                    <a:pt x="4775669" y="1309"/>
                    <a:pt x="5085276" y="147"/>
                  </a:cubicBezTo>
                  <a:cubicBezTo>
                    <a:pt x="5299812" y="-657"/>
                    <a:pt x="5514442" y="1893"/>
                    <a:pt x="5728870" y="8369"/>
                  </a:cubicBezTo>
                  <a:cubicBezTo>
                    <a:pt x="5889390" y="13217"/>
                    <a:pt x="6049682" y="25979"/>
                    <a:pt x="6209973" y="36842"/>
                  </a:cubicBezTo>
                  <a:cubicBezTo>
                    <a:pt x="6253822" y="39814"/>
                    <a:pt x="6297321" y="48319"/>
                    <a:pt x="6340873" y="54996"/>
                  </a:cubicBezTo>
                  <a:cubicBezTo>
                    <a:pt x="6353375" y="56913"/>
                    <a:pt x="6365620" y="60936"/>
                    <a:pt x="6377797" y="64637"/>
                  </a:cubicBezTo>
                  <a:cubicBezTo>
                    <a:pt x="6453522" y="87667"/>
                    <a:pt x="6475419" y="113070"/>
                    <a:pt x="6478511" y="192589"/>
                  </a:cubicBezTo>
                  <a:cubicBezTo>
                    <a:pt x="6481332" y="265040"/>
                    <a:pt x="6481454" y="337710"/>
                    <a:pt x="6479644" y="410207"/>
                  </a:cubicBezTo>
                  <a:cubicBezTo>
                    <a:pt x="6468479" y="858245"/>
                    <a:pt x="6467400" y="1306350"/>
                    <a:pt x="6468656" y="1754489"/>
                  </a:cubicBezTo>
                  <a:cubicBezTo>
                    <a:pt x="6469371" y="2009434"/>
                    <a:pt x="6466698" y="2264420"/>
                    <a:pt x="6469290" y="2519338"/>
                  </a:cubicBezTo>
                  <a:cubicBezTo>
                    <a:pt x="6472314" y="2816422"/>
                    <a:pt x="6480252" y="3113466"/>
                    <a:pt x="6484329" y="3410537"/>
                  </a:cubicBezTo>
                  <a:cubicBezTo>
                    <a:pt x="6485788" y="3517352"/>
                    <a:pt x="6483925" y="3624288"/>
                    <a:pt x="6480131" y="3731049"/>
                  </a:cubicBezTo>
                  <a:cubicBezTo>
                    <a:pt x="6478470" y="3777782"/>
                    <a:pt x="6470491" y="3824664"/>
                    <a:pt x="6461135" y="3870626"/>
                  </a:cubicBezTo>
                  <a:cubicBezTo>
                    <a:pt x="6449458" y="3928020"/>
                    <a:pt x="6426831" y="3947205"/>
                    <a:pt x="6368846" y="3950839"/>
                  </a:cubicBezTo>
                  <a:cubicBezTo>
                    <a:pt x="6273047" y="3956865"/>
                    <a:pt x="6177140" y="3962323"/>
                    <a:pt x="6081192" y="3965147"/>
                  </a:cubicBezTo>
                  <a:cubicBezTo>
                    <a:pt x="5729599" y="3975523"/>
                    <a:pt x="5378034" y="3987291"/>
                    <a:pt x="5026360" y="3993479"/>
                  </a:cubicBezTo>
                  <a:cubicBezTo>
                    <a:pt x="4765801" y="3998059"/>
                    <a:pt x="4505107" y="3994289"/>
                    <a:pt x="4244480" y="3995181"/>
                  </a:cubicBezTo>
                  <a:cubicBezTo>
                    <a:pt x="3961308" y="3996154"/>
                    <a:pt x="3678135" y="3998234"/>
                    <a:pt x="3394963" y="3999788"/>
                  </a:cubicBezTo>
                  <a:cubicBezTo>
                    <a:pt x="3372431" y="3999910"/>
                    <a:pt x="3349899" y="3999801"/>
                    <a:pt x="3327353" y="3999801"/>
                  </a:cubicBezTo>
                  <a:cubicBezTo>
                    <a:pt x="3327339" y="4000626"/>
                    <a:pt x="3327326" y="4001450"/>
                    <a:pt x="3327312" y="4002274"/>
                  </a:cubicBezTo>
                  <a:close/>
                  <a:moveTo>
                    <a:pt x="39080" y="3794994"/>
                  </a:moveTo>
                  <a:cubicBezTo>
                    <a:pt x="53768" y="3795819"/>
                    <a:pt x="63471" y="3796832"/>
                    <a:pt x="73175" y="3796832"/>
                  </a:cubicBezTo>
                  <a:cubicBezTo>
                    <a:pt x="243624" y="3796859"/>
                    <a:pt x="414077" y="3797278"/>
                    <a:pt x="584523" y="3796535"/>
                  </a:cubicBezTo>
                  <a:cubicBezTo>
                    <a:pt x="753027" y="3795791"/>
                    <a:pt x="921596" y="3790117"/>
                    <a:pt x="1090008" y="3793319"/>
                  </a:cubicBezTo>
                  <a:cubicBezTo>
                    <a:pt x="1332905" y="3797953"/>
                    <a:pt x="1575694" y="3808518"/>
                    <a:pt x="1818513" y="3816814"/>
                  </a:cubicBezTo>
                  <a:cubicBezTo>
                    <a:pt x="2130104" y="3827447"/>
                    <a:pt x="2441573" y="3817179"/>
                    <a:pt x="2753056" y="3811666"/>
                  </a:cubicBezTo>
                  <a:cubicBezTo>
                    <a:pt x="2889209" y="3809261"/>
                    <a:pt x="3025334" y="3804722"/>
                    <a:pt x="3161486" y="3802993"/>
                  </a:cubicBezTo>
                  <a:cubicBezTo>
                    <a:pt x="3256502" y="3801777"/>
                    <a:pt x="3351559" y="3804465"/>
                    <a:pt x="3446589" y="3804047"/>
                  </a:cubicBezTo>
                  <a:cubicBezTo>
                    <a:pt x="3862012" y="3802250"/>
                    <a:pt x="4277421" y="3798818"/>
                    <a:pt x="4692831" y="3798142"/>
                  </a:cubicBezTo>
                  <a:cubicBezTo>
                    <a:pt x="5075879" y="3797521"/>
                    <a:pt x="5458861" y="3801547"/>
                    <a:pt x="5841451" y="3773513"/>
                  </a:cubicBezTo>
                  <a:cubicBezTo>
                    <a:pt x="6013271" y="3760921"/>
                    <a:pt x="6185942" y="3759799"/>
                    <a:pt x="6358248" y="3753800"/>
                  </a:cubicBezTo>
                  <a:cubicBezTo>
                    <a:pt x="6385384" y="3752855"/>
                    <a:pt x="6412588" y="3753666"/>
                    <a:pt x="6441479" y="3753666"/>
                  </a:cubicBezTo>
                  <a:cubicBezTo>
                    <a:pt x="6442788" y="3739223"/>
                    <a:pt x="6444449" y="3728739"/>
                    <a:pt x="6444584" y="3718227"/>
                  </a:cubicBezTo>
                  <a:cubicBezTo>
                    <a:pt x="6445853" y="3623140"/>
                    <a:pt x="6448837" y="3528025"/>
                    <a:pt x="6447581" y="3432978"/>
                  </a:cubicBezTo>
                  <a:cubicBezTo>
                    <a:pt x="6444206" y="3179060"/>
                    <a:pt x="6436241" y="2925169"/>
                    <a:pt x="6435012" y="2671251"/>
                  </a:cubicBezTo>
                  <a:cubicBezTo>
                    <a:pt x="6431651" y="1976090"/>
                    <a:pt x="6428775" y="1280903"/>
                    <a:pt x="6440101" y="585765"/>
                  </a:cubicBezTo>
                  <a:cubicBezTo>
                    <a:pt x="6440277" y="574367"/>
                    <a:pt x="6440115" y="562963"/>
                    <a:pt x="6440115" y="548943"/>
                  </a:cubicBezTo>
                  <a:cubicBezTo>
                    <a:pt x="6424940" y="548943"/>
                    <a:pt x="6413385" y="548657"/>
                    <a:pt x="6401855" y="548999"/>
                  </a:cubicBezTo>
                  <a:cubicBezTo>
                    <a:pt x="6372478" y="549870"/>
                    <a:pt x="6343114" y="551378"/>
                    <a:pt x="6313724" y="552006"/>
                  </a:cubicBezTo>
                  <a:cubicBezTo>
                    <a:pt x="6116873" y="556221"/>
                    <a:pt x="5920023" y="560596"/>
                    <a:pt x="5723159" y="564187"/>
                  </a:cubicBezTo>
                  <a:cubicBezTo>
                    <a:pt x="5661489" y="565313"/>
                    <a:pt x="5599765" y="564853"/>
                    <a:pt x="5538095" y="563880"/>
                  </a:cubicBezTo>
                  <a:cubicBezTo>
                    <a:pt x="5489156" y="563109"/>
                    <a:pt x="5440257" y="559071"/>
                    <a:pt x="5391331" y="558906"/>
                  </a:cubicBezTo>
                  <a:cubicBezTo>
                    <a:pt x="5279669" y="558530"/>
                    <a:pt x="5167993" y="560674"/>
                    <a:pt x="5056344" y="559942"/>
                  </a:cubicBezTo>
                  <a:cubicBezTo>
                    <a:pt x="4792802" y="558211"/>
                    <a:pt x="4529272" y="555421"/>
                    <a:pt x="4265743" y="552984"/>
                  </a:cubicBezTo>
                  <a:cubicBezTo>
                    <a:pt x="4244197" y="552786"/>
                    <a:pt x="4222650" y="551632"/>
                    <a:pt x="4201103" y="551575"/>
                  </a:cubicBezTo>
                  <a:cubicBezTo>
                    <a:pt x="3959121" y="550932"/>
                    <a:pt x="3717125" y="548743"/>
                    <a:pt x="3475169" y="550489"/>
                  </a:cubicBezTo>
                  <a:cubicBezTo>
                    <a:pt x="3327285" y="551556"/>
                    <a:pt x="3179455" y="559750"/>
                    <a:pt x="3031571" y="562787"/>
                  </a:cubicBezTo>
                  <a:cubicBezTo>
                    <a:pt x="2933638" y="564799"/>
                    <a:pt x="2835598" y="565209"/>
                    <a:pt x="2737679" y="563001"/>
                  </a:cubicBezTo>
                  <a:cubicBezTo>
                    <a:pt x="2590781" y="559691"/>
                    <a:pt x="2443950" y="553156"/>
                    <a:pt x="2297064" y="548553"/>
                  </a:cubicBezTo>
                  <a:cubicBezTo>
                    <a:pt x="2163896" y="544379"/>
                    <a:pt x="2030687" y="541716"/>
                    <a:pt x="1897532" y="536993"/>
                  </a:cubicBezTo>
                  <a:cubicBezTo>
                    <a:pt x="1756546" y="531993"/>
                    <a:pt x="1615669" y="523526"/>
                    <a:pt x="1474670" y="519843"/>
                  </a:cubicBezTo>
                  <a:cubicBezTo>
                    <a:pt x="1257261" y="514164"/>
                    <a:pt x="1039793" y="510376"/>
                    <a:pt x="822330" y="507505"/>
                  </a:cubicBezTo>
                  <a:cubicBezTo>
                    <a:pt x="676371" y="505578"/>
                    <a:pt x="530367" y="505786"/>
                    <a:pt x="384395" y="506631"/>
                  </a:cubicBezTo>
                  <a:cubicBezTo>
                    <a:pt x="286460" y="507197"/>
                    <a:pt x="188542" y="510520"/>
                    <a:pt x="90620" y="512778"/>
                  </a:cubicBezTo>
                  <a:cubicBezTo>
                    <a:pt x="87048" y="512859"/>
                    <a:pt x="83517" y="514713"/>
                    <a:pt x="78345" y="516210"/>
                  </a:cubicBezTo>
                  <a:cubicBezTo>
                    <a:pt x="76533" y="574666"/>
                    <a:pt x="73165" y="632348"/>
                    <a:pt x="73251" y="690023"/>
                  </a:cubicBezTo>
                  <a:cubicBezTo>
                    <a:pt x="73521" y="871407"/>
                    <a:pt x="74614" y="1052795"/>
                    <a:pt x="76238" y="1234173"/>
                  </a:cubicBezTo>
                  <a:cubicBezTo>
                    <a:pt x="82277" y="1908875"/>
                    <a:pt x="63963" y="2583229"/>
                    <a:pt x="47140" y="3257597"/>
                  </a:cubicBezTo>
                  <a:cubicBezTo>
                    <a:pt x="43472" y="3404619"/>
                    <a:pt x="39455" y="3551642"/>
                    <a:pt x="36298" y="3698677"/>
                  </a:cubicBezTo>
                  <a:cubicBezTo>
                    <a:pt x="35629" y="3729846"/>
                    <a:pt x="38016" y="3761083"/>
                    <a:pt x="39080" y="3794994"/>
                  </a:cubicBezTo>
                  <a:close/>
                  <a:moveTo>
                    <a:pt x="78087" y="481416"/>
                  </a:moveTo>
                  <a:cubicBezTo>
                    <a:pt x="96733" y="481416"/>
                    <a:pt x="109330" y="481743"/>
                    <a:pt x="121905" y="481362"/>
                  </a:cubicBezTo>
                  <a:cubicBezTo>
                    <a:pt x="195318" y="479138"/>
                    <a:pt x="268712" y="475774"/>
                    <a:pt x="342140" y="474713"/>
                  </a:cubicBezTo>
                  <a:cubicBezTo>
                    <a:pt x="405790" y="473793"/>
                    <a:pt x="469478" y="475858"/>
                    <a:pt x="533148" y="475799"/>
                  </a:cubicBezTo>
                  <a:cubicBezTo>
                    <a:pt x="594866" y="475744"/>
                    <a:pt x="656595" y="473539"/>
                    <a:pt x="718295" y="474247"/>
                  </a:cubicBezTo>
                  <a:cubicBezTo>
                    <a:pt x="899538" y="476329"/>
                    <a:pt x="1080777" y="478870"/>
                    <a:pt x="1262000" y="482262"/>
                  </a:cubicBezTo>
                  <a:cubicBezTo>
                    <a:pt x="1369744" y="484279"/>
                    <a:pt x="1477464" y="487759"/>
                    <a:pt x="1585158" y="491422"/>
                  </a:cubicBezTo>
                  <a:cubicBezTo>
                    <a:pt x="1783925" y="498181"/>
                    <a:pt x="1982638" y="506012"/>
                    <a:pt x="2181406" y="512535"/>
                  </a:cubicBezTo>
                  <a:cubicBezTo>
                    <a:pt x="2335136" y="517582"/>
                    <a:pt x="2488987" y="519606"/>
                    <a:pt x="2642649" y="526036"/>
                  </a:cubicBezTo>
                  <a:cubicBezTo>
                    <a:pt x="2870996" y="535591"/>
                    <a:pt x="3099127" y="528577"/>
                    <a:pt x="3327326" y="522641"/>
                  </a:cubicBezTo>
                  <a:cubicBezTo>
                    <a:pt x="3448762" y="519482"/>
                    <a:pt x="3570213" y="513120"/>
                    <a:pt x="3691622" y="513803"/>
                  </a:cubicBezTo>
                  <a:cubicBezTo>
                    <a:pt x="4019819" y="515650"/>
                    <a:pt x="4347988" y="521507"/>
                    <a:pt x="4676198" y="523819"/>
                  </a:cubicBezTo>
                  <a:cubicBezTo>
                    <a:pt x="4916182" y="525509"/>
                    <a:pt x="5156207" y="523865"/>
                    <a:pt x="5396219" y="524289"/>
                  </a:cubicBezTo>
                  <a:cubicBezTo>
                    <a:pt x="5440230" y="524367"/>
                    <a:pt x="5484255" y="527253"/>
                    <a:pt x="5528280" y="528803"/>
                  </a:cubicBezTo>
                  <a:cubicBezTo>
                    <a:pt x="5561559" y="529974"/>
                    <a:pt x="5594865" y="532690"/>
                    <a:pt x="5628102" y="531945"/>
                  </a:cubicBezTo>
                  <a:cubicBezTo>
                    <a:pt x="5796548" y="528173"/>
                    <a:pt x="5964953" y="523123"/>
                    <a:pt x="6133398" y="519279"/>
                  </a:cubicBezTo>
                  <a:cubicBezTo>
                    <a:pt x="6226443" y="517157"/>
                    <a:pt x="6319529" y="516556"/>
                    <a:pt x="6412588" y="515167"/>
                  </a:cubicBezTo>
                  <a:cubicBezTo>
                    <a:pt x="6421215" y="515038"/>
                    <a:pt x="6429828" y="514170"/>
                    <a:pt x="6440966" y="513491"/>
                  </a:cubicBezTo>
                  <a:cubicBezTo>
                    <a:pt x="6441762" y="493651"/>
                    <a:pt x="6443247" y="475273"/>
                    <a:pt x="6443099" y="456905"/>
                  </a:cubicBezTo>
                  <a:cubicBezTo>
                    <a:pt x="6442397" y="364800"/>
                    <a:pt x="6441357" y="272697"/>
                    <a:pt x="6440210" y="180598"/>
                  </a:cubicBezTo>
                  <a:cubicBezTo>
                    <a:pt x="6439737" y="142308"/>
                    <a:pt x="6419770" y="118474"/>
                    <a:pt x="6383953" y="107142"/>
                  </a:cubicBezTo>
                  <a:cubicBezTo>
                    <a:pt x="6369967" y="102714"/>
                    <a:pt x="6356088" y="97149"/>
                    <a:pt x="6341710" y="94825"/>
                  </a:cubicBezTo>
                  <a:cubicBezTo>
                    <a:pt x="6291489" y="86702"/>
                    <a:pt x="6241280" y="76428"/>
                    <a:pt x="6190667" y="72990"/>
                  </a:cubicBezTo>
                  <a:cubicBezTo>
                    <a:pt x="6021601" y="61504"/>
                    <a:pt x="5852467" y="48759"/>
                    <a:pt x="5683131" y="43731"/>
                  </a:cubicBezTo>
                  <a:cubicBezTo>
                    <a:pt x="5471659" y="37451"/>
                    <a:pt x="5259958" y="36011"/>
                    <a:pt x="5048379" y="36739"/>
                  </a:cubicBezTo>
                  <a:cubicBezTo>
                    <a:pt x="4791695" y="37621"/>
                    <a:pt x="4535037" y="44553"/>
                    <a:pt x="4278353" y="46013"/>
                  </a:cubicBezTo>
                  <a:cubicBezTo>
                    <a:pt x="3763013" y="48945"/>
                    <a:pt x="3247660" y="50201"/>
                    <a:pt x="2732306" y="51650"/>
                  </a:cubicBezTo>
                  <a:cubicBezTo>
                    <a:pt x="2316897" y="52817"/>
                    <a:pt x="1901474" y="54425"/>
                    <a:pt x="1486064" y="53625"/>
                  </a:cubicBezTo>
                  <a:cubicBezTo>
                    <a:pt x="1175505" y="53028"/>
                    <a:pt x="864951" y="48356"/>
                    <a:pt x="554387" y="46633"/>
                  </a:cubicBezTo>
                  <a:cubicBezTo>
                    <a:pt x="435867" y="45975"/>
                    <a:pt x="317323" y="48021"/>
                    <a:pt x="198805" y="49854"/>
                  </a:cubicBezTo>
                  <a:cubicBezTo>
                    <a:pt x="167901" y="50332"/>
                    <a:pt x="136691" y="52564"/>
                    <a:pt x="106442" y="63561"/>
                  </a:cubicBezTo>
                  <a:cubicBezTo>
                    <a:pt x="96963" y="203245"/>
                    <a:pt x="87620" y="340933"/>
                    <a:pt x="78087" y="481416"/>
                  </a:cubicBezTo>
                  <a:close/>
                  <a:moveTo>
                    <a:pt x="6441384" y="3787037"/>
                  </a:moveTo>
                  <a:cubicBezTo>
                    <a:pt x="6429126" y="3787037"/>
                    <a:pt x="6424320" y="3786901"/>
                    <a:pt x="6419527" y="3787050"/>
                  </a:cubicBezTo>
                  <a:cubicBezTo>
                    <a:pt x="6300075" y="3790671"/>
                    <a:pt x="6180623" y="3794116"/>
                    <a:pt x="6061171" y="3798088"/>
                  </a:cubicBezTo>
                  <a:cubicBezTo>
                    <a:pt x="6009288" y="3799804"/>
                    <a:pt x="5957420" y="3802087"/>
                    <a:pt x="5905578" y="3805019"/>
                  </a:cubicBezTo>
                  <a:cubicBezTo>
                    <a:pt x="5764768" y="3813017"/>
                    <a:pt x="5624093" y="3824880"/>
                    <a:pt x="5483175" y="3828947"/>
                  </a:cubicBezTo>
                  <a:cubicBezTo>
                    <a:pt x="5296167" y="3834337"/>
                    <a:pt x="5109010" y="3834864"/>
                    <a:pt x="4921907" y="3835540"/>
                  </a:cubicBezTo>
                  <a:cubicBezTo>
                    <a:pt x="4658364" y="3836499"/>
                    <a:pt x="4394835" y="3834837"/>
                    <a:pt x="4131306" y="3835864"/>
                  </a:cubicBezTo>
                  <a:cubicBezTo>
                    <a:pt x="3867776" y="3836904"/>
                    <a:pt x="3604261" y="3839660"/>
                    <a:pt x="3340745" y="3842106"/>
                  </a:cubicBezTo>
                  <a:cubicBezTo>
                    <a:pt x="3153656" y="3843835"/>
                    <a:pt x="2966566" y="3845186"/>
                    <a:pt x="2779517" y="3848645"/>
                  </a:cubicBezTo>
                  <a:cubicBezTo>
                    <a:pt x="2447473" y="3854792"/>
                    <a:pt x="2115497" y="3866249"/>
                    <a:pt x="1783358" y="3854590"/>
                  </a:cubicBezTo>
                  <a:cubicBezTo>
                    <a:pt x="1646301" y="3849780"/>
                    <a:pt x="1509164" y="3846929"/>
                    <a:pt x="1372161" y="3840917"/>
                  </a:cubicBezTo>
                  <a:cubicBezTo>
                    <a:pt x="1193049" y="3833040"/>
                    <a:pt x="1014012" y="3824218"/>
                    <a:pt x="834634" y="3826839"/>
                  </a:cubicBezTo>
                  <a:cubicBezTo>
                    <a:pt x="685748" y="3829014"/>
                    <a:pt x="536856" y="3831635"/>
                    <a:pt x="387962" y="3832027"/>
                  </a:cubicBezTo>
                  <a:cubicBezTo>
                    <a:pt x="277298" y="3832311"/>
                    <a:pt x="166628" y="3829325"/>
                    <a:pt x="55959" y="3827960"/>
                  </a:cubicBezTo>
                  <a:cubicBezTo>
                    <a:pt x="53442" y="3827933"/>
                    <a:pt x="50902" y="3829852"/>
                    <a:pt x="47146" y="3831338"/>
                  </a:cubicBezTo>
                  <a:cubicBezTo>
                    <a:pt x="48512" y="3854590"/>
                    <a:pt x="59889" y="3871208"/>
                    <a:pt x="80513" y="3878990"/>
                  </a:cubicBezTo>
                  <a:cubicBezTo>
                    <a:pt x="105111" y="3888271"/>
                    <a:pt x="130421" y="3898350"/>
                    <a:pt x="156202" y="3901323"/>
                  </a:cubicBezTo>
                  <a:cubicBezTo>
                    <a:pt x="237858" y="3910780"/>
                    <a:pt x="319738" y="3920643"/>
                    <a:pt x="401785" y="3923845"/>
                  </a:cubicBezTo>
                  <a:cubicBezTo>
                    <a:pt x="568169" y="3930317"/>
                    <a:pt x="734700" y="3933613"/>
                    <a:pt x="901202" y="3936180"/>
                  </a:cubicBezTo>
                  <a:cubicBezTo>
                    <a:pt x="1075554" y="3938882"/>
                    <a:pt x="1249941" y="3939774"/>
                    <a:pt x="1424313" y="3940382"/>
                  </a:cubicBezTo>
                  <a:cubicBezTo>
                    <a:pt x="1684818" y="3941300"/>
                    <a:pt x="1945310" y="3940504"/>
                    <a:pt x="2205801" y="3941949"/>
                  </a:cubicBezTo>
                  <a:cubicBezTo>
                    <a:pt x="2354698" y="3942787"/>
                    <a:pt x="2503568" y="3946961"/>
                    <a:pt x="2652464" y="3949029"/>
                  </a:cubicBezTo>
                  <a:cubicBezTo>
                    <a:pt x="2917924" y="3952730"/>
                    <a:pt x="3183370" y="3958027"/>
                    <a:pt x="3448844" y="3958918"/>
                  </a:cubicBezTo>
                  <a:cubicBezTo>
                    <a:pt x="3840695" y="3960242"/>
                    <a:pt x="4232559" y="3958175"/>
                    <a:pt x="4624424" y="3957797"/>
                  </a:cubicBezTo>
                  <a:cubicBezTo>
                    <a:pt x="4994769" y="3957459"/>
                    <a:pt x="5364978" y="3949961"/>
                    <a:pt x="5735121" y="3938382"/>
                  </a:cubicBezTo>
                  <a:cubicBezTo>
                    <a:pt x="5936818" y="3932073"/>
                    <a:pt x="6138501" y="3925277"/>
                    <a:pt x="6340185" y="3918535"/>
                  </a:cubicBezTo>
                  <a:cubicBezTo>
                    <a:pt x="6354833" y="3918049"/>
                    <a:pt x="6369454" y="3916360"/>
                    <a:pt x="6384075" y="3915063"/>
                  </a:cubicBezTo>
                  <a:cubicBezTo>
                    <a:pt x="6401693" y="3913509"/>
                    <a:pt x="6413884" y="3903782"/>
                    <a:pt x="6418204" y="3887218"/>
                  </a:cubicBezTo>
                  <a:cubicBezTo>
                    <a:pt x="6426507" y="3855319"/>
                    <a:pt x="6433176" y="3822975"/>
                    <a:pt x="6441384" y="3787037"/>
                  </a:cubicBezTo>
                  <a:close/>
                  <a:moveTo>
                    <a:pt x="275221" y="346211"/>
                  </a:moveTo>
                  <a:cubicBezTo>
                    <a:pt x="327652" y="405167"/>
                    <a:pt x="416552" y="393785"/>
                    <a:pt x="451492" y="323101"/>
                  </a:cubicBezTo>
                  <a:cubicBezTo>
                    <a:pt x="466444" y="292855"/>
                    <a:pt x="468371" y="261146"/>
                    <a:pt x="459561" y="228599"/>
                  </a:cubicBezTo>
                  <a:cubicBezTo>
                    <a:pt x="444657" y="173528"/>
                    <a:pt x="392857" y="140154"/>
                    <a:pt x="332964" y="147283"/>
                  </a:cubicBezTo>
                  <a:cubicBezTo>
                    <a:pt x="282609" y="153277"/>
                    <a:pt x="241865" y="202706"/>
                    <a:pt x="242139" y="266561"/>
                  </a:cubicBezTo>
                  <a:cubicBezTo>
                    <a:pt x="241989" y="291250"/>
                    <a:pt x="252629" y="320807"/>
                    <a:pt x="275221" y="346211"/>
                  </a:cubicBezTo>
                  <a:close/>
                  <a:moveTo>
                    <a:pt x="6078343" y="441939"/>
                  </a:moveTo>
                  <a:cubicBezTo>
                    <a:pt x="6041190" y="441939"/>
                    <a:pt x="6004036" y="442534"/>
                    <a:pt x="5966897" y="441764"/>
                  </a:cubicBezTo>
                  <a:cubicBezTo>
                    <a:pt x="5933065" y="441062"/>
                    <a:pt x="5927921" y="434854"/>
                    <a:pt x="5926544" y="402322"/>
                  </a:cubicBezTo>
                  <a:cubicBezTo>
                    <a:pt x="5924060" y="343702"/>
                    <a:pt x="5920928" y="285111"/>
                    <a:pt x="5918133" y="226505"/>
                  </a:cubicBezTo>
                  <a:cubicBezTo>
                    <a:pt x="5917526" y="213803"/>
                    <a:pt x="5916662" y="201086"/>
                    <a:pt x="5916810" y="188386"/>
                  </a:cubicBezTo>
                  <a:cubicBezTo>
                    <a:pt x="5917148" y="159108"/>
                    <a:pt x="5925289" y="150106"/>
                    <a:pt x="5955205" y="148994"/>
                  </a:cubicBezTo>
                  <a:cubicBezTo>
                    <a:pt x="5979601" y="148088"/>
                    <a:pt x="6004077" y="149675"/>
                    <a:pt x="6028513" y="149735"/>
                  </a:cubicBezTo>
                  <a:cubicBezTo>
                    <a:pt x="6092006" y="149886"/>
                    <a:pt x="6155512" y="150628"/>
                    <a:pt x="6218978" y="149559"/>
                  </a:cubicBezTo>
                  <a:cubicBezTo>
                    <a:pt x="6270617" y="148689"/>
                    <a:pt x="6273749" y="151648"/>
                    <a:pt x="6272210" y="203131"/>
                  </a:cubicBezTo>
                  <a:cubicBezTo>
                    <a:pt x="6270536" y="258832"/>
                    <a:pt x="6269861" y="314587"/>
                    <a:pt x="6270145" y="370311"/>
                  </a:cubicBezTo>
                  <a:cubicBezTo>
                    <a:pt x="6270428" y="429935"/>
                    <a:pt x="6268241" y="433775"/>
                    <a:pt x="6210162" y="437566"/>
                  </a:cubicBezTo>
                  <a:cubicBezTo>
                    <a:pt x="6166299" y="440430"/>
                    <a:pt x="6122314" y="441695"/>
                    <a:pt x="6078397" y="443670"/>
                  </a:cubicBezTo>
                  <a:cubicBezTo>
                    <a:pt x="6078370" y="443093"/>
                    <a:pt x="6078357" y="442516"/>
                    <a:pt x="6078343" y="441939"/>
                  </a:cubicBezTo>
                  <a:close/>
                  <a:moveTo>
                    <a:pt x="6241469" y="416657"/>
                  </a:moveTo>
                  <a:cubicBezTo>
                    <a:pt x="6247463" y="396005"/>
                    <a:pt x="6249300" y="197681"/>
                    <a:pt x="6244399" y="178514"/>
                  </a:cubicBezTo>
                  <a:cubicBezTo>
                    <a:pt x="6145143" y="178514"/>
                    <a:pt x="6045929" y="178514"/>
                    <a:pt x="5943744" y="178514"/>
                  </a:cubicBezTo>
                  <a:cubicBezTo>
                    <a:pt x="5945809" y="259050"/>
                    <a:pt x="5947834" y="337751"/>
                    <a:pt x="5949927" y="418809"/>
                  </a:cubicBezTo>
                  <a:cubicBezTo>
                    <a:pt x="6049668" y="422542"/>
                    <a:pt x="6145953" y="421554"/>
                    <a:pt x="6241469" y="416657"/>
                  </a:cubicBezTo>
                  <a:close/>
                  <a:moveTo>
                    <a:pt x="5450706" y="156879"/>
                  </a:moveTo>
                  <a:cubicBezTo>
                    <a:pt x="5470350" y="154166"/>
                    <a:pt x="5487549" y="149792"/>
                    <a:pt x="5504762" y="149752"/>
                  </a:cubicBezTo>
                  <a:cubicBezTo>
                    <a:pt x="5582107" y="149575"/>
                    <a:pt x="5659437" y="150612"/>
                    <a:pt x="5736768" y="151297"/>
                  </a:cubicBezTo>
                  <a:cubicBezTo>
                    <a:pt x="5740670" y="151330"/>
                    <a:pt x="5744571" y="152048"/>
                    <a:pt x="5748446" y="152642"/>
                  </a:cubicBezTo>
                  <a:cubicBezTo>
                    <a:pt x="5771153" y="156131"/>
                    <a:pt x="5775622" y="159589"/>
                    <a:pt x="5777188" y="182029"/>
                  </a:cubicBezTo>
                  <a:cubicBezTo>
                    <a:pt x="5779430" y="214278"/>
                    <a:pt x="5780955" y="246635"/>
                    <a:pt x="5781103" y="278954"/>
                  </a:cubicBezTo>
                  <a:cubicBezTo>
                    <a:pt x="5781306" y="319117"/>
                    <a:pt x="5781130" y="359372"/>
                    <a:pt x="5778619" y="399430"/>
                  </a:cubicBezTo>
                  <a:cubicBezTo>
                    <a:pt x="5776446" y="433969"/>
                    <a:pt x="5769925" y="440938"/>
                    <a:pt x="5735337" y="441668"/>
                  </a:cubicBezTo>
                  <a:cubicBezTo>
                    <a:pt x="5649244" y="443481"/>
                    <a:pt x="5563098" y="443604"/>
                    <a:pt x="5476992" y="443348"/>
                  </a:cubicBezTo>
                  <a:cubicBezTo>
                    <a:pt x="5453866" y="443281"/>
                    <a:pt x="5450693" y="438397"/>
                    <a:pt x="5450180" y="414496"/>
                  </a:cubicBezTo>
                  <a:cubicBezTo>
                    <a:pt x="5448789" y="347884"/>
                    <a:pt x="5447331" y="281269"/>
                    <a:pt x="5446643" y="214646"/>
                  </a:cubicBezTo>
                  <a:cubicBezTo>
                    <a:pt x="5446467" y="197206"/>
                    <a:pt x="5449005" y="179735"/>
                    <a:pt x="5450706" y="156879"/>
                  </a:cubicBezTo>
                  <a:close/>
                  <a:moveTo>
                    <a:pt x="5473374" y="417670"/>
                  </a:moveTo>
                  <a:cubicBezTo>
                    <a:pt x="5529360" y="426618"/>
                    <a:pt x="5725589" y="425016"/>
                    <a:pt x="5754683" y="415033"/>
                  </a:cubicBezTo>
                  <a:cubicBezTo>
                    <a:pt x="5761973" y="337008"/>
                    <a:pt x="5760988" y="258153"/>
                    <a:pt x="5756344" y="175346"/>
                  </a:cubicBezTo>
                  <a:cubicBezTo>
                    <a:pt x="5659464" y="169025"/>
                    <a:pt x="5564435" y="169204"/>
                    <a:pt x="5468581" y="178346"/>
                  </a:cubicBezTo>
                  <a:cubicBezTo>
                    <a:pt x="5470215" y="259737"/>
                    <a:pt x="5471767" y="337790"/>
                    <a:pt x="5473374" y="417670"/>
                  </a:cubicBezTo>
                  <a:close/>
                  <a:moveTo>
                    <a:pt x="6094598" y="348662"/>
                  </a:moveTo>
                  <a:cubicBezTo>
                    <a:pt x="6087064" y="356059"/>
                    <a:pt x="6079274" y="364010"/>
                    <a:pt x="6074563" y="373227"/>
                  </a:cubicBezTo>
                  <a:cubicBezTo>
                    <a:pt x="6069001" y="384100"/>
                    <a:pt x="6076723" y="392977"/>
                    <a:pt x="6088671" y="390760"/>
                  </a:cubicBezTo>
                  <a:cubicBezTo>
                    <a:pt x="6094247" y="389726"/>
                    <a:pt x="6100592" y="387762"/>
                    <a:pt x="6104561" y="384054"/>
                  </a:cubicBezTo>
                  <a:cubicBezTo>
                    <a:pt x="6128025" y="362194"/>
                    <a:pt x="6152056" y="340757"/>
                    <a:pt x="6173494" y="317015"/>
                  </a:cubicBezTo>
                  <a:cubicBezTo>
                    <a:pt x="6186293" y="302841"/>
                    <a:pt x="6183458" y="292180"/>
                    <a:pt x="6168256" y="279763"/>
                  </a:cubicBezTo>
                  <a:cubicBezTo>
                    <a:pt x="6145616" y="261263"/>
                    <a:pt x="6122557" y="243254"/>
                    <a:pt x="6099364" y="225458"/>
                  </a:cubicBezTo>
                  <a:cubicBezTo>
                    <a:pt x="6081691" y="211905"/>
                    <a:pt x="6072133" y="210376"/>
                    <a:pt x="6066922" y="220187"/>
                  </a:cubicBezTo>
                  <a:cubicBezTo>
                    <a:pt x="6058606" y="235820"/>
                    <a:pt x="6071661" y="243497"/>
                    <a:pt x="6081043" y="251164"/>
                  </a:cubicBezTo>
                  <a:cubicBezTo>
                    <a:pt x="6100633" y="267165"/>
                    <a:pt x="6121005" y="282193"/>
                    <a:pt x="6145508" y="301043"/>
                  </a:cubicBezTo>
                  <a:cubicBezTo>
                    <a:pt x="6126918" y="318340"/>
                    <a:pt x="6110393" y="333136"/>
                    <a:pt x="6094598" y="348662"/>
                  </a:cubicBezTo>
                  <a:close/>
                  <a:moveTo>
                    <a:pt x="5636500" y="254488"/>
                  </a:moveTo>
                  <a:cubicBezTo>
                    <a:pt x="5641725" y="248744"/>
                    <a:pt x="5647638" y="242975"/>
                    <a:pt x="5650608" y="236085"/>
                  </a:cubicBezTo>
                  <a:cubicBezTo>
                    <a:pt x="5652430" y="231864"/>
                    <a:pt x="5650729" y="224444"/>
                    <a:pt x="5647854" y="220451"/>
                  </a:cubicBezTo>
                  <a:cubicBezTo>
                    <a:pt x="5645936" y="217785"/>
                    <a:pt x="5638660" y="217026"/>
                    <a:pt x="5634677" y="218286"/>
                  </a:cubicBezTo>
                  <a:cubicBezTo>
                    <a:pt x="5629385" y="219964"/>
                    <a:pt x="5624309" y="223772"/>
                    <a:pt x="5620313" y="227815"/>
                  </a:cubicBezTo>
                  <a:cubicBezTo>
                    <a:pt x="5599657" y="248659"/>
                    <a:pt x="5578772" y="269318"/>
                    <a:pt x="5559183" y="291135"/>
                  </a:cubicBezTo>
                  <a:cubicBezTo>
                    <a:pt x="5543981" y="308068"/>
                    <a:pt x="5545115" y="317509"/>
                    <a:pt x="5562963" y="333079"/>
                  </a:cubicBezTo>
                  <a:cubicBezTo>
                    <a:pt x="5580648" y="348503"/>
                    <a:pt x="5599157" y="363000"/>
                    <a:pt x="5617545" y="377599"/>
                  </a:cubicBezTo>
                  <a:cubicBezTo>
                    <a:pt x="5637431" y="393384"/>
                    <a:pt x="5650594" y="396758"/>
                    <a:pt x="5655414" y="386894"/>
                  </a:cubicBezTo>
                  <a:cubicBezTo>
                    <a:pt x="5663852" y="369608"/>
                    <a:pt x="5648232" y="362554"/>
                    <a:pt x="5638511" y="354045"/>
                  </a:cubicBezTo>
                  <a:cubicBezTo>
                    <a:pt x="5621717" y="339338"/>
                    <a:pt x="5604085" y="325575"/>
                    <a:pt x="5585171" y="310068"/>
                  </a:cubicBezTo>
                  <a:cubicBezTo>
                    <a:pt x="5603437" y="290327"/>
                    <a:pt x="5620097" y="272523"/>
                    <a:pt x="5636500" y="254488"/>
                  </a:cubicBezTo>
                  <a:close/>
                </a:path>
              </a:pathLst>
            </a:custGeom>
            <a:solidFill>
              <a:schemeClr val="accent2"/>
            </a:solidFill>
            <a:ln w="13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F76136-4424-A67E-FC55-A520094A64CA}"/>
                </a:ext>
              </a:extLst>
            </p:cNvPr>
            <p:cNvSpPr/>
            <p:nvPr/>
          </p:nvSpPr>
          <p:spPr>
            <a:xfrm>
              <a:off x="5633417" y="1895267"/>
              <a:ext cx="6411701" cy="3922789"/>
            </a:xfrm>
            <a:custGeom>
              <a:avLst/>
              <a:gdLst>
                <a:gd name="connsiteX0" fmla="*/ 2899 w 6411701"/>
                <a:gd name="connsiteY0" fmla="*/ 3758431 h 3922789"/>
                <a:gd name="connsiteX1" fmla="*/ 116 w 6411701"/>
                <a:gd name="connsiteY1" fmla="*/ 3662114 h 3922789"/>
                <a:gd name="connsiteX2" fmla="*/ 10958 w 6411701"/>
                <a:gd name="connsiteY2" fmla="*/ 3221034 h 3922789"/>
                <a:gd name="connsiteX3" fmla="*/ 40056 w 6411701"/>
                <a:gd name="connsiteY3" fmla="*/ 1197610 h 3922789"/>
                <a:gd name="connsiteX4" fmla="*/ 37069 w 6411701"/>
                <a:gd name="connsiteY4" fmla="*/ 653460 h 3922789"/>
                <a:gd name="connsiteX5" fmla="*/ 42163 w 6411701"/>
                <a:gd name="connsiteY5" fmla="*/ 479647 h 3922789"/>
                <a:gd name="connsiteX6" fmla="*/ 54439 w 6411701"/>
                <a:gd name="connsiteY6" fmla="*/ 476215 h 3922789"/>
                <a:gd name="connsiteX7" fmla="*/ 348213 w 6411701"/>
                <a:gd name="connsiteY7" fmla="*/ 470068 h 3922789"/>
                <a:gd name="connsiteX8" fmla="*/ 786148 w 6411701"/>
                <a:gd name="connsiteY8" fmla="*/ 470942 h 3922789"/>
                <a:gd name="connsiteX9" fmla="*/ 1438488 w 6411701"/>
                <a:gd name="connsiteY9" fmla="*/ 483280 h 3922789"/>
                <a:gd name="connsiteX10" fmla="*/ 1861350 w 6411701"/>
                <a:gd name="connsiteY10" fmla="*/ 500430 h 3922789"/>
                <a:gd name="connsiteX11" fmla="*/ 2260883 w 6411701"/>
                <a:gd name="connsiteY11" fmla="*/ 511990 h 3922789"/>
                <a:gd name="connsiteX12" fmla="*/ 2701497 w 6411701"/>
                <a:gd name="connsiteY12" fmla="*/ 526438 h 3922789"/>
                <a:gd name="connsiteX13" fmla="*/ 2995389 w 6411701"/>
                <a:gd name="connsiteY13" fmla="*/ 526224 h 3922789"/>
                <a:gd name="connsiteX14" fmla="*/ 3438988 w 6411701"/>
                <a:gd name="connsiteY14" fmla="*/ 513926 h 3922789"/>
                <a:gd name="connsiteX15" fmla="*/ 4164921 w 6411701"/>
                <a:gd name="connsiteY15" fmla="*/ 515012 h 3922789"/>
                <a:gd name="connsiteX16" fmla="*/ 4229562 w 6411701"/>
                <a:gd name="connsiteY16" fmla="*/ 516421 h 3922789"/>
                <a:gd name="connsiteX17" fmla="*/ 5020163 w 6411701"/>
                <a:gd name="connsiteY17" fmla="*/ 523379 h 3922789"/>
                <a:gd name="connsiteX18" fmla="*/ 5355150 w 6411701"/>
                <a:gd name="connsiteY18" fmla="*/ 522343 h 3922789"/>
                <a:gd name="connsiteX19" fmla="*/ 5501913 w 6411701"/>
                <a:gd name="connsiteY19" fmla="*/ 527317 h 3922789"/>
                <a:gd name="connsiteX20" fmla="*/ 5686978 w 6411701"/>
                <a:gd name="connsiteY20" fmla="*/ 527624 h 3922789"/>
                <a:gd name="connsiteX21" fmla="*/ 6277542 w 6411701"/>
                <a:gd name="connsiteY21" fmla="*/ 515443 h 3922789"/>
                <a:gd name="connsiteX22" fmla="*/ 6365673 w 6411701"/>
                <a:gd name="connsiteY22" fmla="*/ 512435 h 3922789"/>
                <a:gd name="connsiteX23" fmla="*/ 6403934 w 6411701"/>
                <a:gd name="connsiteY23" fmla="*/ 512380 h 3922789"/>
                <a:gd name="connsiteX24" fmla="*/ 6403920 w 6411701"/>
                <a:gd name="connsiteY24" fmla="*/ 549202 h 3922789"/>
                <a:gd name="connsiteX25" fmla="*/ 6398830 w 6411701"/>
                <a:gd name="connsiteY25" fmla="*/ 2634688 h 3922789"/>
                <a:gd name="connsiteX26" fmla="*/ 6411399 w 6411701"/>
                <a:gd name="connsiteY26" fmla="*/ 3396415 h 3922789"/>
                <a:gd name="connsiteX27" fmla="*/ 6408402 w 6411701"/>
                <a:gd name="connsiteY27" fmla="*/ 3681664 h 3922789"/>
                <a:gd name="connsiteX28" fmla="*/ 6405297 w 6411701"/>
                <a:gd name="connsiteY28" fmla="*/ 3717102 h 3922789"/>
                <a:gd name="connsiteX29" fmla="*/ 6322067 w 6411701"/>
                <a:gd name="connsiteY29" fmla="*/ 3717237 h 3922789"/>
                <a:gd name="connsiteX30" fmla="*/ 5805269 w 6411701"/>
                <a:gd name="connsiteY30" fmla="*/ 3736949 h 3922789"/>
                <a:gd name="connsiteX31" fmla="*/ 4656649 w 6411701"/>
                <a:gd name="connsiteY31" fmla="*/ 3761579 h 3922789"/>
                <a:gd name="connsiteX32" fmla="*/ 3410407 w 6411701"/>
                <a:gd name="connsiteY32" fmla="*/ 3767483 h 3922789"/>
                <a:gd name="connsiteX33" fmla="*/ 3125304 w 6411701"/>
                <a:gd name="connsiteY33" fmla="*/ 3766430 h 3922789"/>
                <a:gd name="connsiteX34" fmla="*/ 2716874 w 6411701"/>
                <a:gd name="connsiteY34" fmla="*/ 3775103 h 3922789"/>
                <a:gd name="connsiteX35" fmla="*/ 1782332 w 6411701"/>
                <a:gd name="connsiteY35" fmla="*/ 3780251 h 3922789"/>
                <a:gd name="connsiteX36" fmla="*/ 1053826 w 6411701"/>
                <a:gd name="connsiteY36" fmla="*/ 3756756 h 3922789"/>
                <a:gd name="connsiteX37" fmla="*/ 548341 w 6411701"/>
                <a:gd name="connsiteY37" fmla="*/ 3759972 h 3922789"/>
                <a:gd name="connsiteX38" fmla="*/ 36993 w 6411701"/>
                <a:gd name="connsiteY38" fmla="*/ 3760269 h 3922789"/>
                <a:gd name="connsiteX39" fmla="*/ 2899 w 6411701"/>
                <a:gd name="connsiteY39" fmla="*/ 3758431 h 3922789"/>
                <a:gd name="connsiteX40" fmla="*/ 85723 w 6411701"/>
                <a:gd name="connsiteY40" fmla="*/ 444799 h 3922789"/>
                <a:gd name="connsiteX41" fmla="*/ 305958 w 6411701"/>
                <a:gd name="connsiteY41" fmla="*/ 438150 h 3922789"/>
                <a:gd name="connsiteX42" fmla="*/ 496967 w 6411701"/>
                <a:gd name="connsiteY42" fmla="*/ 439236 h 3922789"/>
                <a:gd name="connsiteX43" fmla="*/ 682114 w 6411701"/>
                <a:gd name="connsiteY43" fmla="*/ 437684 h 3922789"/>
                <a:gd name="connsiteX44" fmla="*/ 1225818 w 6411701"/>
                <a:gd name="connsiteY44" fmla="*/ 445698 h 3922789"/>
                <a:gd name="connsiteX45" fmla="*/ 1548976 w 6411701"/>
                <a:gd name="connsiteY45" fmla="*/ 454859 h 3922789"/>
                <a:gd name="connsiteX46" fmla="*/ 2145224 w 6411701"/>
                <a:gd name="connsiteY46" fmla="*/ 475972 h 3922789"/>
                <a:gd name="connsiteX47" fmla="*/ 2606468 w 6411701"/>
                <a:gd name="connsiteY47" fmla="*/ 489473 h 3922789"/>
                <a:gd name="connsiteX48" fmla="*/ 3291144 w 6411701"/>
                <a:gd name="connsiteY48" fmla="*/ 486078 h 3922789"/>
                <a:gd name="connsiteX49" fmla="*/ 3655440 w 6411701"/>
                <a:gd name="connsiteY49" fmla="*/ 477240 h 3922789"/>
                <a:gd name="connsiteX50" fmla="*/ 4640016 w 6411701"/>
                <a:gd name="connsiteY50" fmla="*/ 487256 h 3922789"/>
                <a:gd name="connsiteX51" fmla="*/ 5360037 w 6411701"/>
                <a:gd name="connsiteY51" fmla="*/ 487726 h 3922789"/>
                <a:gd name="connsiteX52" fmla="*/ 5492098 w 6411701"/>
                <a:gd name="connsiteY52" fmla="*/ 492240 h 3922789"/>
                <a:gd name="connsiteX53" fmla="*/ 5591921 w 6411701"/>
                <a:gd name="connsiteY53" fmla="*/ 495382 h 3922789"/>
                <a:gd name="connsiteX54" fmla="*/ 6097217 w 6411701"/>
                <a:gd name="connsiteY54" fmla="*/ 482716 h 3922789"/>
                <a:gd name="connsiteX55" fmla="*/ 6376406 w 6411701"/>
                <a:gd name="connsiteY55" fmla="*/ 478604 h 3922789"/>
                <a:gd name="connsiteX56" fmla="*/ 6404784 w 6411701"/>
                <a:gd name="connsiteY56" fmla="*/ 476928 h 3922789"/>
                <a:gd name="connsiteX57" fmla="*/ 6406917 w 6411701"/>
                <a:gd name="connsiteY57" fmla="*/ 420342 h 3922789"/>
                <a:gd name="connsiteX58" fmla="*/ 6404028 w 6411701"/>
                <a:gd name="connsiteY58" fmla="*/ 144035 h 3922789"/>
                <a:gd name="connsiteX59" fmla="*/ 6347772 w 6411701"/>
                <a:gd name="connsiteY59" fmla="*/ 70579 h 3922789"/>
                <a:gd name="connsiteX60" fmla="*/ 6305529 w 6411701"/>
                <a:gd name="connsiteY60" fmla="*/ 58262 h 3922789"/>
                <a:gd name="connsiteX61" fmla="*/ 6154485 w 6411701"/>
                <a:gd name="connsiteY61" fmla="*/ 36427 h 3922789"/>
                <a:gd name="connsiteX62" fmla="*/ 5646949 w 6411701"/>
                <a:gd name="connsiteY62" fmla="*/ 7168 h 3922789"/>
                <a:gd name="connsiteX63" fmla="*/ 5012197 w 6411701"/>
                <a:gd name="connsiteY63" fmla="*/ 176 h 3922789"/>
                <a:gd name="connsiteX64" fmla="*/ 4242171 w 6411701"/>
                <a:gd name="connsiteY64" fmla="*/ 9450 h 3922789"/>
                <a:gd name="connsiteX65" fmla="*/ 2696124 w 6411701"/>
                <a:gd name="connsiteY65" fmla="*/ 15087 h 3922789"/>
                <a:gd name="connsiteX66" fmla="*/ 1449882 w 6411701"/>
                <a:gd name="connsiteY66" fmla="*/ 17062 h 3922789"/>
                <a:gd name="connsiteX67" fmla="*/ 518206 w 6411701"/>
                <a:gd name="connsiteY67" fmla="*/ 10070 h 3922789"/>
                <a:gd name="connsiteX68" fmla="*/ 162624 w 6411701"/>
                <a:gd name="connsiteY68" fmla="*/ 13291 h 3922789"/>
                <a:gd name="connsiteX69" fmla="*/ 70260 w 6411701"/>
                <a:gd name="connsiteY69" fmla="*/ 26998 h 3922789"/>
                <a:gd name="connsiteX70" fmla="*/ 41906 w 6411701"/>
                <a:gd name="connsiteY70" fmla="*/ 444853 h 3922789"/>
                <a:gd name="connsiteX71" fmla="*/ 85723 w 6411701"/>
                <a:gd name="connsiteY71" fmla="*/ 444799 h 3922789"/>
                <a:gd name="connsiteX72" fmla="*/ 296782 w 6411701"/>
                <a:gd name="connsiteY72" fmla="*/ 110720 h 3922789"/>
                <a:gd name="connsiteX73" fmla="*/ 423380 w 6411701"/>
                <a:gd name="connsiteY73" fmla="*/ 192036 h 3922789"/>
                <a:gd name="connsiteX74" fmla="*/ 415311 w 6411701"/>
                <a:gd name="connsiteY74" fmla="*/ 286538 h 3922789"/>
                <a:gd name="connsiteX75" fmla="*/ 239039 w 6411701"/>
                <a:gd name="connsiteY75" fmla="*/ 309648 h 3922789"/>
                <a:gd name="connsiteX76" fmla="*/ 205957 w 6411701"/>
                <a:gd name="connsiteY76" fmla="*/ 229998 h 3922789"/>
                <a:gd name="connsiteX77" fmla="*/ 296782 w 6411701"/>
                <a:gd name="connsiteY77" fmla="*/ 110720 h 3922789"/>
                <a:gd name="connsiteX78" fmla="*/ 5930715 w 6411701"/>
                <a:gd name="connsiteY78" fmla="*/ 405200 h 3922789"/>
                <a:gd name="connsiteX79" fmla="*/ 5890362 w 6411701"/>
                <a:gd name="connsiteY79" fmla="*/ 365759 h 3922789"/>
                <a:gd name="connsiteX80" fmla="*/ 5881951 w 6411701"/>
                <a:gd name="connsiteY80" fmla="*/ 189942 h 3922789"/>
                <a:gd name="connsiteX81" fmla="*/ 5880628 w 6411701"/>
                <a:gd name="connsiteY81" fmla="*/ 151823 h 3922789"/>
                <a:gd name="connsiteX82" fmla="*/ 5919024 w 6411701"/>
                <a:gd name="connsiteY82" fmla="*/ 112431 h 3922789"/>
                <a:gd name="connsiteX83" fmla="*/ 5992331 w 6411701"/>
                <a:gd name="connsiteY83" fmla="*/ 113172 h 3922789"/>
                <a:gd name="connsiteX84" fmla="*/ 6182796 w 6411701"/>
                <a:gd name="connsiteY84" fmla="*/ 112996 h 3922789"/>
                <a:gd name="connsiteX85" fmla="*/ 6236028 w 6411701"/>
                <a:gd name="connsiteY85" fmla="*/ 166568 h 3922789"/>
                <a:gd name="connsiteX86" fmla="*/ 6233963 w 6411701"/>
                <a:gd name="connsiteY86" fmla="*/ 333748 h 3922789"/>
                <a:gd name="connsiteX87" fmla="*/ 6173980 w 6411701"/>
                <a:gd name="connsiteY87" fmla="*/ 401003 h 3922789"/>
                <a:gd name="connsiteX88" fmla="*/ 6042215 w 6411701"/>
                <a:gd name="connsiteY88" fmla="*/ 407107 h 3922789"/>
                <a:gd name="connsiteX89" fmla="*/ 6042161 w 6411701"/>
                <a:gd name="connsiteY89" fmla="*/ 405376 h 3922789"/>
                <a:gd name="connsiteX90" fmla="*/ 5930715 w 6411701"/>
                <a:gd name="connsiteY90" fmla="*/ 405200 h 3922789"/>
                <a:gd name="connsiteX91" fmla="*/ 5468581 w 6411701"/>
                <a:gd name="connsiteY91" fmla="*/ 113189 h 3922789"/>
                <a:gd name="connsiteX92" fmla="*/ 5700586 w 6411701"/>
                <a:gd name="connsiteY92" fmla="*/ 114734 h 3922789"/>
                <a:gd name="connsiteX93" fmla="*/ 5712264 w 6411701"/>
                <a:gd name="connsiteY93" fmla="*/ 116079 h 3922789"/>
                <a:gd name="connsiteX94" fmla="*/ 5741007 w 6411701"/>
                <a:gd name="connsiteY94" fmla="*/ 145466 h 3922789"/>
                <a:gd name="connsiteX95" fmla="*/ 5744922 w 6411701"/>
                <a:gd name="connsiteY95" fmla="*/ 242391 h 3922789"/>
                <a:gd name="connsiteX96" fmla="*/ 5742438 w 6411701"/>
                <a:gd name="connsiteY96" fmla="*/ 362866 h 3922789"/>
                <a:gd name="connsiteX97" fmla="*/ 5699155 w 6411701"/>
                <a:gd name="connsiteY97" fmla="*/ 405105 h 3922789"/>
                <a:gd name="connsiteX98" fmla="*/ 5440810 w 6411701"/>
                <a:gd name="connsiteY98" fmla="*/ 406785 h 3922789"/>
                <a:gd name="connsiteX99" fmla="*/ 5413998 w 6411701"/>
                <a:gd name="connsiteY99" fmla="*/ 377933 h 3922789"/>
                <a:gd name="connsiteX100" fmla="*/ 5410461 w 6411701"/>
                <a:gd name="connsiteY100" fmla="*/ 178083 h 3922789"/>
                <a:gd name="connsiteX101" fmla="*/ 5414525 w 6411701"/>
                <a:gd name="connsiteY101" fmla="*/ 120316 h 3922789"/>
                <a:gd name="connsiteX102" fmla="*/ 5468581 w 6411701"/>
                <a:gd name="connsiteY102" fmla="*/ 113189 h 3922789"/>
                <a:gd name="connsiteX103" fmla="*/ 6383345 w 6411701"/>
                <a:gd name="connsiteY103" fmla="*/ 3750487 h 3922789"/>
                <a:gd name="connsiteX104" fmla="*/ 6024989 w 6411701"/>
                <a:gd name="connsiteY104" fmla="*/ 3761525 h 3922789"/>
                <a:gd name="connsiteX105" fmla="*/ 5869396 w 6411701"/>
                <a:gd name="connsiteY105" fmla="*/ 3768456 h 3922789"/>
                <a:gd name="connsiteX106" fmla="*/ 5446993 w 6411701"/>
                <a:gd name="connsiteY106" fmla="*/ 3792383 h 3922789"/>
                <a:gd name="connsiteX107" fmla="*/ 4885725 w 6411701"/>
                <a:gd name="connsiteY107" fmla="*/ 3798976 h 3922789"/>
                <a:gd name="connsiteX108" fmla="*/ 4095124 w 6411701"/>
                <a:gd name="connsiteY108" fmla="*/ 3799301 h 3922789"/>
                <a:gd name="connsiteX109" fmla="*/ 3304563 w 6411701"/>
                <a:gd name="connsiteY109" fmla="*/ 3805543 h 3922789"/>
                <a:gd name="connsiteX110" fmla="*/ 2743336 w 6411701"/>
                <a:gd name="connsiteY110" fmla="*/ 3812082 h 3922789"/>
                <a:gd name="connsiteX111" fmla="*/ 1747176 w 6411701"/>
                <a:gd name="connsiteY111" fmla="*/ 3818026 h 3922789"/>
                <a:gd name="connsiteX112" fmla="*/ 1335979 w 6411701"/>
                <a:gd name="connsiteY112" fmla="*/ 3804354 h 3922789"/>
                <a:gd name="connsiteX113" fmla="*/ 798452 w 6411701"/>
                <a:gd name="connsiteY113" fmla="*/ 3790276 h 3922789"/>
                <a:gd name="connsiteX114" fmla="*/ 351780 w 6411701"/>
                <a:gd name="connsiteY114" fmla="*/ 3795464 h 3922789"/>
                <a:gd name="connsiteX115" fmla="*/ 19777 w 6411701"/>
                <a:gd name="connsiteY115" fmla="*/ 3791397 h 3922789"/>
                <a:gd name="connsiteX116" fmla="*/ 10964 w 6411701"/>
                <a:gd name="connsiteY116" fmla="*/ 3794775 h 3922789"/>
                <a:gd name="connsiteX117" fmla="*/ 44332 w 6411701"/>
                <a:gd name="connsiteY117" fmla="*/ 3842427 h 3922789"/>
                <a:gd name="connsiteX118" fmla="*/ 120020 w 6411701"/>
                <a:gd name="connsiteY118" fmla="*/ 3864760 h 3922789"/>
                <a:gd name="connsiteX119" fmla="*/ 365603 w 6411701"/>
                <a:gd name="connsiteY119" fmla="*/ 3887282 h 3922789"/>
                <a:gd name="connsiteX120" fmla="*/ 865021 w 6411701"/>
                <a:gd name="connsiteY120" fmla="*/ 3899617 h 3922789"/>
                <a:gd name="connsiteX121" fmla="*/ 1388131 w 6411701"/>
                <a:gd name="connsiteY121" fmla="*/ 3903819 h 3922789"/>
                <a:gd name="connsiteX122" fmla="*/ 2169620 w 6411701"/>
                <a:gd name="connsiteY122" fmla="*/ 3905386 h 3922789"/>
                <a:gd name="connsiteX123" fmla="*/ 2616282 w 6411701"/>
                <a:gd name="connsiteY123" fmla="*/ 3912465 h 3922789"/>
                <a:gd name="connsiteX124" fmla="*/ 3412662 w 6411701"/>
                <a:gd name="connsiteY124" fmla="*/ 3922355 h 3922789"/>
                <a:gd name="connsiteX125" fmla="*/ 4588242 w 6411701"/>
                <a:gd name="connsiteY125" fmla="*/ 3921234 h 3922789"/>
                <a:gd name="connsiteX126" fmla="*/ 5698939 w 6411701"/>
                <a:gd name="connsiteY126" fmla="*/ 3901819 h 3922789"/>
                <a:gd name="connsiteX127" fmla="*/ 6304003 w 6411701"/>
                <a:gd name="connsiteY127" fmla="*/ 3881972 h 3922789"/>
                <a:gd name="connsiteX128" fmla="*/ 6347893 w 6411701"/>
                <a:gd name="connsiteY128" fmla="*/ 3878500 h 3922789"/>
                <a:gd name="connsiteX129" fmla="*/ 6382022 w 6411701"/>
                <a:gd name="connsiteY129" fmla="*/ 3850654 h 3922789"/>
                <a:gd name="connsiteX130" fmla="*/ 6405203 w 6411701"/>
                <a:gd name="connsiteY130" fmla="*/ 3750474 h 3922789"/>
                <a:gd name="connsiteX131" fmla="*/ 6383345 w 6411701"/>
                <a:gd name="connsiteY131" fmla="*/ 3750487 h 3922789"/>
                <a:gd name="connsiteX132" fmla="*/ 6208217 w 6411701"/>
                <a:gd name="connsiteY132" fmla="*/ 141951 h 3922789"/>
                <a:gd name="connsiteX133" fmla="*/ 5907562 w 6411701"/>
                <a:gd name="connsiteY133" fmla="*/ 141951 h 3922789"/>
                <a:gd name="connsiteX134" fmla="*/ 5913745 w 6411701"/>
                <a:gd name="connsiteY134" fmla="*/ 382246 h 3922789"/>
                <a:gd name="connsiteX135" fmla="*/ 6205288 w 6411701"/>
                <a:gd name="connsiteY135" fmla="*/ 380094 h 3922789"/>
                <a:gd name="connsiteX136" fmla="*/ 6208217 w 6411701"/>
                <a:gd name="connsiteY136" fmla="*/ 141951 h 3922789"/>
                <a:gd name="connsiteX137" fmla="*/ 6044861 w 6411701"/>
                <a:gd name="connsiteY137" fmla="*/ 214601 h 3922789"/>
                <a:gd name="connsiteX138" fmla="*/ 6030740 w 6411701"/>
                <a:gd name="connsiteY138" fmla="*/ 183624 h 3922789"/>
                <a:gd name="connsiteX139" fmla="*/ 6063182 w 6411701"/>
                <a:gd name="connsiteY139" fmla="*/ 188895 h 3922789"/>
                <a:gd name="connsiteX140" fmla="*/ 6132075 w 6411701"/>
                <a:gd name="connsiteY140" fmla="*/ 243200 h 3922789"/>
                <a:gd name="connsiteX141" fmla="*/ 6137313 w 6411701"/>
                <a:gd name="connsiteY141" fmla="*/ 280452 h 3922789"/>
                <a:gd name="connsiteX142" fmla="*/ 6068380 w 6411701"/>
                <a:gd name="connsiteY142" fmla="*/ 347491 h 3922789"/>
                <a:gd name="connsiteX143" fmla="*/ 6052490 w 6411701"/>
                <a:gd name="connsiteY143" fmla="*/ 354197 h 3922789"/>
                <a:gd name="connsiteX144" fmla="*/ 6038381 w 6411701"/>
                <a:gd name="connsiteY144" fmla="*/ 336664 h 3922789"/>
                <a:gd name="connsiteX145" fmla="*/ 6058416 w 6411701"/>
                <a:gd name="connsiteY145" fmla="*/ 312099 h 3922789"/>
                <a:gd name="connsiteX146" fmla="*/ 6109326 w 6411701"/>
                <a:gd name="connsiteY146" fmla="*/ 264480 h 3922789"/>
                <a:gd name="connsiteX147" fmla="*/ 6044861 w 6411701"/>
                <a:gd name="connsiteY147" fmla="*/ 214601 h 3922789"/>
                <a:gd name="connsiteX148" fmla="*/ 5718501 w 6411701"/>
                <a:gd name="connsiteY148" fmla="*/ 378471 h 3922789"/>
                <a:gd name="connsiteX149" fmla="*/ 5720162 w 6411701"/>
                <a:gd name="connsiteY149" fmla="*/ 138782 h 3922789"/>
                <a:gd name="connsiteX150" fmla="*/ 5432399 w 6411701"/>
                <a:gd name="connsiteY150" fmla="*/ 141783 h 3922789"/>
                <a:gd name="connsiteX151" fmla="*/ 5437192 w 6411701"/>
                <a:gd name="connsiteY151" fmla="*/ 381107 h 3922789"/>
                <a:gd name="connsiteX152" fmla="*/ 5718501 w 6411701"/>
                <a:gd name="connsiteY152" fmla="*/ 378471 h 3922789"/>
                <a:gd name="connsiteX153" fmla="*/ 5602329 w 6411701"/>
                <a:gd name="connsiteY153" fmla="*/ 317482 h 3922789"/>
                <a:gd name="connsiteX154" fmla="*/ 5619232 w 6411701"/>
                <a:gd name="connsiteY154" fmla="*/ 350331 h 3922789"/>
                <a:gd name="connsiteX155" fmla="*/ 5581364 w 6411701"/>
                <a:gd name="connsiteY155" fmla="*/ 341036 h 3922789"/>
                <a:gd name="connsiteX156" fmla="*/ 5526781 w 6411701"/>
                <a:gd name="connsiteY156" fmla="*/ 296516 h 3922789"/>
                <a:gd name="connsiteX157" fmla="*/ 5523001 w 6411701"/>
                <a:gd name="connsiteY157" fmla="*/ 254572 h 3922789"/>
                <a:gd name="connsiteX158" fmla="*/ 5584131 w 6411701"/>
                <a:gd name="connsiteY158" fmla="*/ 191252 h 3922789"/>
                <a:gd name="connsiteX159" fmla="*/ 5598496 w 6411701"/>
                <a:gd name="connsiteY159" fmla="*/ 181723 h 3922789"/>
                <a:gd name="connsiteX160" fmla="*/ 5611672 w 6411701"/>
                <a:gd name="connsiteY160" fmla="*/ 183888 h 3922789"/>
                <a:gd name="connsiteX161" fmla="*/ 5614426 w 6411701"/>
                <a:gd name="connsiteY161" fmla="*/ 199522 h 3922789"/>
                <a:gd name="connsiteX162" fmla="*/ 5600318 w 6411701"/>
                <a:gd name="connsiteY162" fmla="*/ 217925 h 3922789"/>
                <a:gd name="connsiteX163" fmla="*/ 5548989 w 6411701"/>
                <a:gd name="connsiteY163" fmla="*/ 273505 h 3922789"/>
                <a:gd name="connsiteX164" fmla="*/ 5602329 w 6411701"/>
                <a:gd name="connsiteY164" fmla="*/ 317482 h 392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6411701" h="3922789">
                  <a:moveTo>
                    <a:pt x="2899" y="3758431"/>
                  </a:moveTo>
                  <a:cubicBezTo>
                    <a:pt x="1834" y="3724520"/>
                    <a:pt x="-553" y="3693283"/>
                    <a:pt x="116" y="3662114"/>
                  </a:cubicBezTo>
                  <a:cubicBezTo>
                    <a:pt x="3273" y="3515078"/>
                    <a:pt x="7290" y="3368056"/>
                    <a:pt x="10958" y="3221034"/>
                  </a:cubicBezTo>
                  <a:cubicBezTo>
                    <a:pt x="27781" y="2546666"/>
                    <a:pt x="46096" y="1872312"/>
                    <a:pt x="40056" y="1197610"/>
                  </a:cubicBezTo>
                  <a:cubicBezTo>
                    <a:pt x="38432" y="1016232"/>
                    <a:pt x="37339" y="834845"/>
                    <a:pt x="37069" y="653460"/>
                  </a:cubicBezTo>
                  <a:cubicBezTo>
                    <a:pt x="36984" y="595785"/>
                    <a:pt x="40352" y="538103"/>
                    <a:pt x="42163" y="479647"/>
                  </a:cubicBezTo>
                  <a:cubicBezTo>
                    <a:pt x="47335" y="478150"/>
                    <a:pt x="50866" y="476296"/>
                    <a:pt x="54439" y="476215"/>
                  </a:cubicBezTo>
                  <a:cubicBezTo>
                    <a:pt x="152361" y="473957"/>
                    <a:pt x="250278" y="470634"/>
                    <a:pt x="348213" y="470068"/>
                  </a:cubicBezTo>
                  <a:cubicBezTo>
                    <a:pt x="494186" y="469223"/>
                    <a:pt x="640189" y="469015"/>
                    <a:pt x="786148" y="470942"/>
                  </a:cubicBezTo>
                  <a:cubicBezTo>
                    <a:pt x="1003612" y="473813"/>
                    <a:pt x="1221079" y="477601"/>
                    <a:pt x="1438488" y="483280"/>
                  </a:cubicBezTo>
                  <a:cubicBezTo>
                    <a:pt x="1579487" y="486963"/>
                    <a:pt x="1720364" y="495430"/>
                    <a:pt x="1861350" y="500430"/>
                  </a:cubicBezTo>
                  <a:cubicBezTo>
                    <a:pt x="1994505" y="505153"/>
                    <a:pt x="2127714" y="507816"/>
                    <a:pt x="2260883" y="511990"/>
                  </a:cubicBezTo>
                  <a:cubicBezTo>
                    <a:pt x="2407768" y="516593"/>
                    <a:pt x="2554599" y="523128"/>
                    <a:pt x="2701497" y="526438"/>
                  </a:cubicBezTo>
                  <a:cubicBezTo>
                    <a:pt x="2799417" y="528645"/>
                    <a:pt x="2897457" y="528236"/>
                    <a:pt x="2995389" y="526224"/>
                  </a:cubicBezTo>
                  <a:cubicBezTo>
                    <a:pt x="3143273" y="523187"/>
                    <a:pt x="3291104" y="514993"/>
                    <a:pt x="3438988" y="513926"/>
                  </a:cubicBezTo>
                  <a:cubicBezTo>
                    <a:pt x="3680943" y="512180"/>
                    <a:pt x="3922939" y="514369"/>
                    <a:pt x="4164921" y="515012"/>
                  </a:cubicBezTo>
                  <a:cubicBezTo>
                    <a:pt x="4186468" y="515069"/>
                    <a:pt x="4208015" y="516222"/>
                    <a:pt x="4229562" y="516421"/>
                  </a:cubicBezTo>
                  <a:cubicBezTo>
                    <a:pt x="4493091" y="518858"/>
                    <a:pt x="4756620" y="521648"/>
                    <a:pt x="5020163" y="523379"/>
                  </a:cubicBezTo>
                  <a:cubicBezTo>
                    <a:pt x="5131811" y="524111"/>
                    <a:pt x="5243487" y="521967"/>
                    <a:pt x="5355150" y="522343"/>
                  </a:cubicBezTo>
                  <a:cubicBezTo>
                    <a:pt x="5404075" y="522508"/>
                    <a:pt x="5452974" y="526546"/>
                    <a:pt x="5501913" y="527317"/>
                  </a:cubicBezTo>
                  <a:cubicBezTo>
                    <a:pt x="5563583" y="528290"/>
                    <a:pt x="5625307" y="528749"/>
                    <a:pt x="5686978" y="527624"/>
                  </a:cubicBezTo>
                  <a:cubicBezTo>
                    <a:pt x="5883841" y="524033"/>
                    <a:pt x="6080692" y="519658"/>
                    <a:pt x="6277542" y="515443"/>
                  </a:cubicBezTo>
                  <a:cubicBezTo>
                    <a:pt x="6306933" y="514815"/>
                    <a:pt x="6336296" y="513307"/>
                    <a:pt x="6365673" y="512435"/>
                  </a:cubicBezTo>
                  <a:cubicBezTo>
                    <a:pt x="6377203" y="512094"/>
                    <a:pt x="6388759" y="512380"/>
                    <a:pt x="6403934" y="512380"/>
                  </a:cubicBezTo>
                  <a:cubicBezTo>
                    <a:pt x="6403934" y="526400"/>
                    <a:pt x="6404096" y="537804"/>
                    <a:pt x="6403920" y="549202"/>
                  </a:cubicBezTo>
                  <a:cubicBezTo>
                    <a:pt x="6392593" y="1244339"/>
                    <a:pt x="6395469" y="1939527"/>
                    <a:pt x="6398830" y="2634688"/>
                  </a:cubicBezTo>
                  <a:cubicBezTo>
                    <a:pt x="6400059" y="2888606"/>
                    <a:pt x="6408024" y="3142497"/>
                    <a:pt x="6411399" y="3396415"/>
                  </a:cubicBezTo>
                  <a:cubicBezTo>
                    <a:pt x="6412655" y="3491462"/>
                    <a:pt x="6409671" y="3586576"/>
                    <a:pt x="6408402" y="3681664"/>
                  </a:cubicBezTo>
                  <a:cubicBezTo>
                    <a:pt x="6408267" y="3692175"/>
                    <a:pt x="6406607" y="3702660"/>
                    <a:pt x="6405297" y="3717102"/>
                  </a:cubicBezTo>
                  <a:cubicBezTo>
                    <a:pt x="6376406" y="3717102"/>
                    <a:pt x="6349203" y="3716292"/>
                    <a:pt x="6322067" y="3717237"/>
                  </a:cubicBezTo>
                  <a:cubicBezTo>
                    <a:pt x="6149760" y="3723236"/>
                    <a:pt x="5977089" y="3724357"/>
                    <a:pt x="5805269" y="3736949"/>
                  </a:cubicBezTo>
                  <a:cubicBezTo>
                    <a:pt x="5422679" y="3764984"/>
                    <a:pt x="5039698" y="3760958"/>
                    <a:pt x="4656649" y="3761579"/>
                  </a:cubicBezTo>
                  <a:cubicBezTo>
                    <a:pt x="4241240" y="3762255"/>
                    <a:pt x="3825830" y="3765686"/>
                    <a:pt x="3410407" y="3767483"/>
                  </a:cubicBezTo>
                  <a:cubicBezTo>
                    <a:pt x="3315377" y="3767902"/>
                    <a:pt x="3220320" y="3765213"/>
                    <a:pt x="3125304" y="3766430"/>
                  </a:cubicBezTo>
                  <a:cubicBezTo>
                    <a:pt x="2989152" y="3768159"/>
                    <a:pt x="2853027" y="3772698"/>
                    <a:pt x="2716874" y="3775103"/>
                  </a:cubicBezTo>
                  <a:cubicBezTo>
                    <a:pt x="2405392" y="3780616"/>
                    <a:pt x="2093922" y="3790884"/>
                    <a:pt x="1782332" y="3780251"/>
                  </a:cubicBezTo>
                  <a:cubicBezTo>
                    <a:pt x="1539512" y="3771955"/>
                    <a:pt x="1296724" y="3761390"/>
                    <a:pt x="1053826" y="3756756"/>
                  </a:cubicBezTo>
                  <a:cubicBezTo>
                    <a:pt x="885414" y="3753554"/>
                    <a:pt x="716845" y="3759228"/>
                    <a:pt x="548341" y="3759972"/>
                  </a:cubicBezTo>
                  <a:cubicBezTo>
                    <a:pt x="377895" y="3760715"/>
                    <a:pt x="207442" y="3760296"/>
                    <a:pt x="36993" y="3760269"/>
                  </a:cubicBezTo>
                  <a:cubicBezTo>
                    <a:pt x="27290" y="3760269"/>
                    <a:pt x="17586" y="3759255"/>
                    <a:pt x="2899" y="3758431"/>
                  </a:cubicBezTo>
                  <a:close/>
                  <a:moveTo>
                    <a:pt x="85723" y="444799"/>
                  </a:moveTo>
                  <a:cubicBezTo>
                    <a:pt x="159136" y="442575"/>
                    <a:pt x="232530" y="439211"/>
                    <a:pt x="305958" y="438150"/>
                  </a:cubicBezTo>
                  <a:cubicBezTo>
                    <a:pt x="369609" y="437230"/>
                    <a:pt x="433296" y="439294"/>
                    <a:pt x="496967" y="439236"/>
                  </a:cubicBezTo>
                  <a:cubicBezTo>
                    <a:pt x="558684" y="439181"/>
                    <a:pt x="620414" y="436976"/>
                    <a:pt x="682114" y="437684"/>
                  </a:cubicBezTo>
                  <a:cubicBezTo>
                    <a:pt x="863356" y="439766"/>
                    <a:pt x="1044596" y="442307"/>
                    <a:pt x="1225818" y="445698"/>
                  </a:cubicBezTo>
                  <a:cubicBezTo>
                    <a:pt x="1333562" y="447716"/>
                    <a:pt x="1441283" y="451196"/>
                    <a:pt x="1548976" y="454859"/>
                  </a:cubicBezTo>
                  <a:cubicBezTo>
                    <a:pt x="1747743" y="461618"/>
                    <a:pt x="1946457" y="469449"/>
                    <a:pt x="2145224" y="475972"/>
                  </a:cubicBezTo>
                  <a:cubicBezTo>
                    <a:pt x="2298954" y="481019"/>
                    <a:pt x="2452805" y="483043"/>
                    <a:pt x="2606468" y="489473"/>
                  </a:cubicBezTo>
                  <a:cubicBezTo>
                    <a:pt x="2834815" y="499028"/>
                    <a:pt x="3062946" y="492014"/>
                    <a:pt x="3291144" y="486078"/>
                  </a:cubicBezTo>
                  <a:cubicBezTo>
                    <a:pt x="3412581" y="482919"/>
                    <a:pt x="3534031" y="476557"/>
                    <a:pt x="3655440" y="477240"/>
                  </a:cubicBezTo>
                  <a:cubicBezTo>
                    <a:pt x="3983637" y="479087"/>
                    <a:pt x="4311807" y="484944"/>
                    <a:pt x="4640016" y="487256"/>
                  </a:cubicBezTo>
                  <a:cubicBezTo>
                    <a:pt x="4880001" y="488946"/>
                    <a:pt x="5120026" y="487302"/>
                    <a:pt x="5360037" y="487726"/>
                  </a:cubicBezTo>
                  <a:cubicBezTo>
                    <a:pt x="5404048" y="487804"/>
                    <a:pt x="5448073" y="490690"/>
                    <a:pt x="5492098" y="492240"/>
                  </a:cubicBezTo>
                  <a:cubicBezTo>
                    <a:pt x="5525377" y="493411"/>
                    <a:pt x="5558683" y="496127"/>
                    <a:pt x="5591921" y="495382"/>
                  </a:cubicBezTo>
                  <a:cubicBezTo>
                    <a:pt x="5760366" y="491610"/>
                    <a:pt x="5928771" y="486560"/>
                    <a:pt x="6097217" y="482716"/>
                  </a:cubicBezTo>
                  <a:cubicBezTo>
                    <a:pt x="6190262" y="480594"/>
                    <a:pt x="6283348" y="479992"/>
                    <a:pt x="6376406" y="478604"/>
                  </a:cubicBezTo>
                  <a:cubicBezTo>
                    <a:pt x="6385033" y="478475"/>
                    <a:pt x="6393646" y="477606"/>
                    <a:pt x="6404784" y="476928"/>
                  </a:cubicBezTo>
                  <a:cubicBezTo>
                    <a:pt x="6405580" y="457088"/>
                    <a:pt x="6407065" y="438709"/>
                    <a:pt x="6406917" y="420342"/>
                  </a:cubicBezTo>
                  <a:cubicBezTo>
                    <a:pt x="6406215" y="328237"/>
                    <a:pt x="6405176" y="236134"/>
                    <a:pt x="6404028" y="144035"/>
                  </a:cubicBezTo>
                  <a:cubicBezTo>
                    <a:pt x="6403555" y="105745"/>
                    <a:pt x="6383589" y="81911"/>
                    <a:pt x="6347772" y="70579"/>
                  </a:cubicBezTo>
                  <a:cubicBezTo>
                    <a:pt x="6333785" y="66151"/>
                    <a:pt x="6319906" y="60586"/>
                    <a:pt x="6305529" y="58262"/>
                  </a:cubicBezTo>
                  <a:cubicBezTo>
                    <a:pt x="6255307" y="50138"/>
                    <a:pt x="6205098" y="39865"/>
                    <a:pt x="6154485" y="36427"/>
                  </a:cubicBezTo>
                  <a:cubicBezTo>
                    <a:pt x="5985419" y="24941"/>
                    <a:pt x="5816285" y="12196"/>
                    <a:pt x="5646949" y="7168"/>
                  </a:cubicBezTo>
                  <a:cubicBezTo>
                    <a:pt x="5435477" y="888"/>
                    <a:pt x="5223776" y="-552"/>
                    <a:pt x="5012197" y="176"/>
                  </a:cubicBezTo>
                  <a:cubicBezTo>
                    <a:pt x="4755513" y="1058"/>
                    <a:pt x="4498855" y="7990"/>
                    <a:pt x="4242171" y="9450"/>
                  </a:cubicBezTo>
                  <a:cubicBezTo>
                    <a:pt x="3726831" y="12382"/>
                    <a:pt x="3211478" y="13638"/>
                    <a:pt x="2696124" y="15087"/>
                  </a:cubicBezTo>
                  <a:cubicBezTo>
                    <a:pt x="2280715" y="16254"/>
                    <a:pt x="1865292" y="17862"/>
                    <a:pt x="1449882" y="17062"/>
                  </a:cubicBezTo>
                  <a:cubicBezTo>
                    <a:pt x="1139323" y="16465"/>
                    <a:pt x="828769" y="11792"/>
                    <a:pt x="518206" y="10070"/>
                  </a:cubicBezTo>
                  <a:cubicBezTo>
                    <a:pt x="399685" y="9412"/>
                    <a:pt x="281142" y="11458"/>
                    <a:pt x="162624" y="13291"/>
                  </a:cubicBezTo>
                  <a:cubicBezTo>
                    <a:pt x="131720" y="13769"/>
                    <a:pt x="100509" y="16001"/>
                    <a:pt x="70260" y="26998"/>
                  </a:cubicBezTo>
                  <a:cubicBezTo>
                    <a:pt x="60782" y="166682"/>
                    <a:pt x="51439" y="304370"/>
                    <a:pt x="41906" y="444853"/>
                  </a:cubicBezTo>
                  <a:cubicBezTo>
                    <a:pt x="60551" y="444853"/>
                    <a:pt x="73148" y="445180"/>
                    <a:pt x="85723" y="444799"/>
                  </a:cubicBezTo>
                  <a:close/>
                  <a:moveTo>
                    <a:pt x="296782" y="110720"/>
                  </a:moveTo>
                  <a:cubicBezTo>
                    <a:pt x="356675" y="103591"/>
                    <a:pt x="408475" y="136965"/>
                    <a:pt x="423380" y="192036"/>
                  </a:cubicBezTo>
                  <a:cubicBezTo>
                    <a:pt x="432189" y="224583"/>
                    <a:pt x="430262" y="256292"/>
                    <a:pt x="415311" y="286538"/>
                  </a:cubicBezTo>
                  <a:cubicBezTo>
                    <a:pt x="380370" y="357222"/>
                    <a:pt x="291471" y="368606"/>
                    <a:pt x="239039" y="309648"/>
                  </a:cubicBezTo>
                  <a:cubicBezTo>
                    <a:pt x="216447" y="284244"/>
                    <a:pt x="205808" y="254687"/>
                    <a:pt x="205957" y="229998"/>
                  </a:cubicBezTo>
                  <a:cubicBezTo>
                    <a:pt x="205683" y="166143"/>
                    <a:pt x="246428" y="116714"/>
                    <a:pt x="296782" y="110720"/>
                  </a:cubicBezTo>
                  <a:close/>
                  <a:moveTo>
                    <a:pt x="5930715" y="405200"/>
                  </a:moveTo>
                  <a:cubicBezTo>
                    <a:pt x="5896883" y="404499"/>
                    <a:pt x="5891739" y="398291"/>
                    <a:pt x="5890362" y="365759"/>
                  </a:cubicBezTo>
                  <a:cubicBezTo>
                    <a:pt x="5887878" y="307139"/>
                    <a:pt x="5884746" y="248548"/>
                    <a:pt x="5881951" y="189942"/>
                  </a:cubicBezTo>
                  <a:cubicBezTo>
                    <a:pt x="5881344" y="177240"/>
                    <a:pt x="5880480" y="164523"/>
                    <a:pt x="5880628" y="151823"/>
                  </a:cubicBezTo>
                  <a:cubicBezTo>
                    <a:pt x="5880966" y="122545"/>
                    <a:pt x="5889107" y="113543"/>
                    <a:pt x="5919024" y="112431"/>
                  </a:cubicBezTo>
                  <a:cubicBezTo>
                    <a:pt x="5943419" y="111525"/>
                    <a:pt x="5967895" y="113112"/>
                    <a:pt x="5992331" y="113172"/>
                  </a:cubicBezTo>
                  <a:cubicBezTo>
                    <a:pt x="6055824" y="113323"/>
                    <a:pt x="6119330" y="114065"/>
                    <a:pt x="6182796" y="112996"/>
                  </a:cubicBezTo>
                  <a:cubicBezTo>
                    <a:pt x="6234435" y="112126"/>
                    <a:pt x="6237567" y="115085"/>
                    <a:pt x="6236028" y="166568"/>
                  </a:cubicBezTo>
                  <a:cubicBezTo>
                    <a:pt x="6234354" y="222268"/>
                    <a:pt x="6233679" y="278024"/>
                    <a:pt x="6233963" y="333748"/>
                  </a:cubicBezTo>
                  <a:cubicBezTo>
                    <a:pt x="6234246" y="393372"/>
                    <a:pt x="6232059" y="397212"/>
                    <a:pt x="6173980" y="401003"/>
                  </a:cubicBezTo>
                  <a:cubicBezTo>
                    <a:pt x="6130117" y="403867"/>
                    <a:pt x="6086133" y="405132"/>
                    <a:pt x="6042215" y="407107"/>
                  </a:cubicBezTo>
                  <a:cubicBezTo>
                    <a:pt x="6042188" y="406530"/>
                    <a:pt x="6042175" y="405953"/>
                    <a:pt x="6042161" y="405376"/>
                  </a:cubicBezTo>
                  <a:cubicBezTo>
                    <a:pt x="6005008" y="405376"/>
                    <a:pt x="5967855" y="405971"/>
                    <a:pt x="5930715" y="405200"/>
                  </a:cubicBezTo>
                  <a:close/>
                  <a:moveTo>
                    <a:pt x="5468581" y="113189"/>
                  </a:moveTo>
                  <a:cubicBezTo>
                    <a:pt x="5545925" y="113012"/>
                    <a:pt x="5623255" y="114049"/>
                    <a:pt x="5700586" y="114734"/>
                  </a:cubicBezTo>
                  <a:cubicBezTo>
                    <a:pt x="5704488" y="114767"/>
                    <a:pt x="5708389" y="115485"/>
                    <a:pt x="5712264" y="116079"/>
                  </a:cubicBezTo>
                  <a:cubicBezTo>
                    <a:pt x="5734972" y="119568"/>
                    <a:pt x="5739440" y="123026"/>
                    <a:pt x="5741007" y="145466"/>
                  </a:cubicBezTo>
                  <a:cubicBezTo>
                    <a:pt x="5743248" y="177715"/>
                    <a:pt x="5744773" y="210072"/>
                    <a:pt x="5744922" y="242391"/>
                  </a:cubicBezTo>
                  <a:cubicBezTo>
                    <a:pt x="5745124" y="282554"/>
                    <a:pt x="5744949" y="322809"/>
                    <a:pt x="5742438" y="362866"/>
                  </a:cubicBezTo>
                  <a:cubicBezTo>
                    <a:pt x="5740264" y="397406"/>
                    <a:pt x="5733743" y="404375"/>
                    <a:pt x="5699155" y="405105"/>
                  </a:cubicBezTo>
                  <a:cubicBezTo>
                    <a:pt x="5613063" y="406918"/>
                    <a:pt x="5526916" y="407041"/>
                    <a:pt x="5440810" y="406785"/>
                  </a:cubicBezTo>
                  <a:cubicBezTo>
                    <a:pt x="5417684" y="406718"/>
                    <a:pt x="5414511" y="401834"/>
                    <a:pt x="5413998" y="377933"/>
                  </a:cubicBezTo>
                  <a:cubicBezTo>
                    <a:pt x="5412608" y="311321"/>
                    <a:pt x="5411149" y="244705"/>
                    <a:pt x="5410461" y="178083"/>
                  </a:cubicBezTo>
                  <a:cubicBezTo>
                    <a:pt x="5410286" y="160641"/>
                    <a:pt x="5412824" y="143172"/>
                    <a:pt x="5414525" y="120316"/>
                  </a:cubicBezTo>
                  <a:cubicBezTo>
                    <a:pt x="5434168" y="117603"/>
                    <a:pt x="5451367" y="113228"/>
                    <a:pt x="5468581" y="113189"/>
                  </a:cubicBezTo>
                  <a:close/>
                  <a:moveTo>
                    <a:pt x="6383345" y="3750487"/>
                  </a:moveTo>
                  <a:cubicBezTo>
                    <a:pt x="6263893" y="3754108"/>
                    <a:pt x="6144441" y="3757553"/>
                    <a:pt x="6024989" y="3761525"/>
                  </a:cubicBezTo>
                  <a:cubicBezTo>
                    <a:pt x="5973106" y="3763241"/>
                    <a:pt x="5921238" y="3765524"/>
                    <a:pt x="5869396" y="3768456"/>
                  </a:cubicBezTo>
                  <a:cubicBezTo>
                    <a:pt x="5728586" y="3776454"/>
                    <a:pt x="5587911" y="3788317"/>
                    <a:pt x="5446993" y="3792383"/>
                  </a:cubicBezTo>
                  <a:cubicBezTo>
                    <a:pt x="5259985" y="3797774"/>
                    <a:pt x="5072828" y="3798301"/>
                    <a:pt x="4885725" y="3798976"/>
                  </a:cubicBezTo>
                  <a:cubicBezTo>
                    <a:pt x="4622182" y="3799936"/>
                    <a:pt x="4358653" y="3798274"/>
                    <a:pt x="4095124" y="3799301"/>
                  </a:cubicBezTo>
                  <a:cubicBezTo>
                    <a:pt x="3831595" y="3800341"/>
                    <a:pt x="3568079" y="3803097"/>
                    <a:pt x="3304563" y="3805543"/>
                  </a:cubicBezTo>
                  <a:cubicBezTo>
                    <a:pt x="3117474" y="3807272"/>
                    <a:pt x="2930384" y="3808623"/>
                    <a:pt x="2743336" y="3812082"/>
                  </a:cubicBezTo>
                  <a:cubicBezTo>
                    <a:pt x="2411291" y="3818229"/>
                    <a:pt x="2079315" y="3829686"/>
                    <a:pt x="1747176" y="3818026"/>
                  </a:cubicBezTo>
                  <a:cubicBezTo>
                    <a:pt x="1610119" y="3813217"/>
                    <a:pt x="1472982" y="3810366"/>
                    <a:pt x="1335979" y="3804354"/>
                  </a:cubicBezTo>
                  <a:cubicBezTo>
                    <a:pt x="1156867" y="3796477"/>
                    <a:pt x="977830" y="3787655"/>
                    <a:pt x="798452" y="3790276"/>
                  </a:cubicBezTo>
                  <a:cubicBezTo>
                    <a:pt x="649567" y="3792451"/>
                    <a:pt x="500674" y="3795072"/>
                    <a:pt x="351780" y="3795464"/>
                  </a:cubicBezTo>
                  <a:cubicBezTo>
                    <a:pt x="241117" y="3795748"/>
                    <a:pt x="130447" y="3792762"/>
                    <a:pt x="19777" y="3791397"/>
                  </a:cubicBezTo>
                  <a:cubicBezTo>
                    <a:pt x="17261" y="3791370"/>
                    <a:pt x="14720" y="3793289"/>
                    <a:pt x="10964" y="3794775"/>
                  </a:cubicBezTo>
                  <a:cubicBezTo>
                    <a:pt x="12330" y="3818026"/>
                    <a:pt x="23707" y="3834645"/>
                    <a:pt x="44332" y="3842427"/>
                  </a:cubicBezTo>
                  <a:cubicBezTo>
                    <a:pt x="68929" y="3851708"/>
                    <a:pt x="94239" y="3861787"/>
                    <a:pt x="120020" y="3864760"/>
                  </a:cubicBezTo>
                  <a:cubicBezTo>
                    <a:pt x="201676" y="3874217"/>
                    <a:pt x="283557" y="3884080"/>
                    <a:pt x="365603" y="3887282"/>
                  </a:cubicBezTo>
                  <a:cubicBezTo>
                    <a:pt x="531987" y="3893753"/>
                    <a:pt x="698518" y="3897050"/>
                    <a:pt x="865021" y="3899617"/>
                  </a:cubicBezTo>
                  <a:cubicBezTo>
                    <a:pt x="1039372" y="3902319"/>
                    <a:pt x="1213759" y="3903211"/>
                    <a:pt x="1388131" y="3903819"/>
                  </a:cubicBezTo>
                  <a:cubicBezTo>
                    <a:pt x="1648636" y="3904737"/>
                    <a:pt x="1909128" y="3903940"/>
                    <a:pt x="2169620" y="3905386"/>
                  </a:cubicBezTo>
                  <a:cubicBezTo>
                    <a:pt x="2318516" y="3906224"/>
                    <a:pt x="2467386" y="3910398"/>
                    <a:pt x="2616282" y="3912465"/>
                  </a:cubicBezTo>
                  <a:cubicBezTo>
                    <a:pt x="2881742" y="3916167"/>
                    <a:pt x="3147188" y="3921464"/>
                    <a:pt x="3412662" y="3922355"/>
                  </a:cubicBezTo>
                  <a:cubicBezTo>
                    <a:pt x="3804513" y="3923679"/>
                    <a:pt x="4196378" y="3921612"/>
                    <a:pt x="4588242" y="3921234"/>
                  </a:cubicBezTo>
                  <a:cubicBezTo>
                    <a:pt x="4958587" y="3920896"/>
                    <a:pt x="5328797" y="3913398"/>
                    <a:pt x="5698939" y="3901819"/>
                  </a:cubicBezTo>
                  <a:cubicBezTo>
                    <a:pt x="5900636" y="3895510"/>
                    <a:pt x="6102319" y="3888714"/>
                    <a:pt x="6304003" y="3881972"/>
                  </a:cubicBezTo>
                  <a:cubicBezTo>
                    <a:pt x="6318651" y="3881486"/>
                    <a:pt x="6333272" y="3879797"/>
                    <a:pt x="6347893" y="3878500"/>
                  </a:cubicBezTo>
                  <a:cubicBezTo>
                    <a:pt x="6365511" y="3876946"/>
                    <a:pt x="6377702" y="3867218"/>
                    <a:pt x="6382022" y="3850654"/>
                  </a:cubicBezTo>
                  <a:cubicBezTo>
                    <a:pt x="6390325" y="3818756"/>
                    <a:pt x="6396994" y="3786412"/>
                    <a:pt x="6405203" y="3750474"/>
                  </a:cubicBezTo>
                  <a:cubicBezTo>
                    <a:pt x="6392944" y="3750474"/>
                    <a:pt x="6388138" y="3750338"/>
                    <a:pt x="6383345" y="3750487"/>
                  </a:cubicBezTo>
                  <a:close/>
                  <a:moveTo>
                    <a:pt x="6208217" y="141951"/>
                  </a:moveTo>
                  <a:cubicBezTo>
                    <a:pt x="6108962" y="141951"/>
                    <a:pt x="6009747" y="141951"/>
                    <a:pt x="5907562" y="141951"/>
                  </a:cubicBezTo>
                  <a:cubicBezTo>
                    <a:pt x="5909627" y="222487"/>
                    <a:pt x="5911652" y="301188"/>
                    <a:pt x="5913745" y="382246"/>
                  </a:cubicBezTo>
                  <a:cubicBezTo>
                    <a:pt x="6013487" y="385979"/>
                    <a:pt x="6109772" y="384991"/>
                    <a:pt x="6205288" y="380094"/>
                  </a:cubicBezTo>
                  <a:cubicBezTo>
                    <a:pt x="6211282" y="359441"/>
                    <a:pt x="6213118" y="161118"/>
                    <a:pt x="6208217" y="141951"/>
                  </a:cubicBezTo>
                  <a:close/>
                  <a:moveTo>
                    <a:pt x="6044861" y="214601"/>
                  </a:moveTo>
                  <a:cubicBezTo>
                    <a:pt x="6035479" y="206934"/>
                    <a:pt x="6022424" y="199257"/>
                    <a:pt x="6030740" y="183624"/>
                  </a:cubicBezTo>
                  <a:cubicBezTo>
                    <a:pt x="6035952" y="173813"/>
                    <a:pt x="6045509" y="175342"/>
                    <a:pt x="6063182" y="188895"/>
                  </a:cubicBezTo>
                  <a:cubicBezTo>
                    <a:pt x="6086375" y="206691"/>
                    <a:pt x="6109434" y="224700"/>
                    <a:pt x="6132075" y="243200"/>
                  </a:cubicBezTo>
                  <a:cubicBezTo>
                    <a:pt x="6147276" y="255617"/>
                    <a:pt x="6150111" y="266278"/>
                    <a:pt x="6137313" y="280452"/>
                  </a:cubicBezTo>
                  <a:cubicBezTo>
                    <a:pt x="6115874" y="304194"/>
                    <a:pt x="6091843" y="325631"/>
                    <a:pt x="6068380" y="347491"/>
                  </a:cubicBezTo>
                  <a:cubicBezTo>
                    <a:pt x="6064410" y="351199"/>
                    <a:pt x="6058065" y="353163"/>
                    <a:pt x="6052490" y="354197"/>
                  </a:cubicBezTo>
                  <a:cubicBezTo>
                    <a:pt x="6040542" y="356414"/>
                    <a:pt x="6032819" y="347537"/>
                    <a:pt x="6038381" y="336664"/>
                  </a:cubicBezTo>
                  <a:cubicBezTo>
                    <a:pt x="6043093" y="327447"/>
                    <a:pt x="6050883" y="319496"/>
                    <a:pt x="6058416" y="312099"/>
                  </a:cubicBezTo>
                  <a:cubicBezTo>
                    <a:pt x="6074212" y="296573"/>
                    <a:pt x="6090736" y="281777"/>
                    <a:pt x="6109326" y="264480"/>
                  </a:cubicBezTo>
                  <a:cubicBezTo>
                    <a:pt x="6084823" y="245630"/>
                    <a:pt x="6064451" y="230602"/>
                    <a:pt x="6044861" y="214601"/>
                  </a:cubicBezTo>
                  <a:close/>
                  <a:moveTo>
                    <a:pt x="5718501" y="378471"/>
                  </a:moveTo>
                  <a:cubicBezTo>
                    <a:pt x="5725791" y="300445"/>
                    <a:pt x="5724806" y="221590"/>
                    <a:pt x="5720162" y="138782"/>
                  </a:cubicBezTo>
                  <a:cubicBezTo>
                    <a:pt x="5623282" y="132462"/>
                    <a:pt x="5528253" y="132640"/>
                    <a:pt x="5432399" y="141783"/>
                  </a:cubicBezTo>
                  <a:cubicBezTo>
                    <a:pt x="5434033" y="223174"/>
                    <a:pt x="5435585" y="301227"/>
                    <a:pt x="5437192" y="381107"/>
                  </a:cubicBezTo>
                  <a:cubicBezTo>
                    <a:pt x="5493178" y="390055"/>
                    <a:pt x="5689407" y="388453"/>
                    <a:pt x="5718501" y="378471"/>
                  </a:cubicBezTo>
                  <a:close/>
                  <a:moveTo>
                    <a:pt x="5602329" y="317482"/>
                  </a:moveTo>
                  <a:cubicBezTo>
                    <a:pt x="5612050" y="325991"/>
                    <a:pt x="5627670" y="333044"/>
                    <a:pt x="5619232" y="350331"/>
                  </a:cubicBezTo>
                  <a:cubicBezTo>
                    <a:pt x="5614413" y="360195"/>
                    <a:pt x="5601250" y="356820"/>
                    <a:pt x="5581364" y="341036"/>
                  </a:cubicBezTo>
                  <a:cubicBezTo>
                    <a:pt x="5562976" y="326436"/>
                    <a:pt x="5544467" y="311941"/>
                    <a:pt x="5526781" y="296516"/>
                  </a:cubicBezTo>
                  <a:cubicBezTo>
                    <a:pt x="5508934" y="280946"/>
                    <a:pt x="5507799" y="271505"/>
                    <a:pt x="5523001" y="254572"/>
                  </a:cubicBezTo>
                  <a:cubicBezTo>
                    <a:pt x="5542590" y="232755"/>
                    <a:pt x="5563475" y="212096"/>
                    <a:pt x="5584131" y="191252"/>
                  </a:cubicBezTo>
                  <a:cubicBezTo>
                    <a:pt x="5588127" y="187208"/>
                    <a:pt x="5593203" y="183402"/>
                    <a:pt x="5598496" y="181723"/>
                  </a:cubicBezTo>
                  <a:cubicBezTo>
                    <a:pt x="5602478" y="180463"/>
                    <a:pt x="5609755" y="181222"/>
                    <a:pt x="5611672" y="183888"/>
                  </a:cubicBezTo>
                  <a:cubicBezTo>
                    <a:pt x="5614548" y="187881"/>
                    <a:pt x="5616249" y="195301"/>
                    <a:pt x="5614426" y="199522"/>
                  </a:cubicBezTo>
                  <a:cubicBezTo>
                    <a:pt x="5611456" y="206412"/>
                    <a:pt x="5605543" y="212181"/>
                    <a:pt x="5600318" y="217925"/>
                  </a:cubicBezTo>
                  <a:cubicBezTo>
                    <a:pt x="5583915" y="235960"/>
                    <a:pt x="5567255" y="253764"/>
                    <a:pt x="5548989" y="273505"/>
                  </a:cubicBezTo>
                  <a:cubicBezTo>
                    <a:pt x="5567903" y="289012"/>
                    <a:pt x="5585535" y="302775"/>
                    <a:pt x="5602329" y="317482"/>
                  </a:cubicBezTo>
                  <a:close/>
                </a:path>
              </a:pathLst>
            </a:custGeom>
            <a:solidFill>
              <a:schemeClr val="accent4"/>
            </a:solidFill>
            <a:ln w="13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0036" y="380247"/>
            <a:ext cx="5296095" cy="6065822"/>
          </a:xfrm>
          <a:prstGeom prst="round2DiagRect">
            <a:avLst>
              <a:gd name="adj1" fmla="val 10050"/>
              <a:gd name="adj2" fmla="val 18236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9299" y="334979"/>
            <a:ext cx="5706701" cy="6201966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5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4">
            <a:extLst>
              <a:ext uri="{FF2B5EF4-FFF2-40B4-BE49-F238E27FC236}">
                <a16:creationId xmlns:a16="http://schemas.microsoft.com/office/drawing/2014/main" id="{E2F15046-AD35-B56A-73BE-3786F983CAE5}"/>
              </a:ext>
            </a:extLst>
          </p:cNvPr>
          <p:cNvGrpSpPr/>
          <p:nvPr userDrawn="1"/>
        </p:nvGrpSpPr>
        <p:grpSpPr>
          <a:xfrm>
            <a:off x="5711464" y="1085850"/>
            <a:ext cx="6366307" cy="5345720"/>
            <a:chOff x="2912538" y="752708"/>
            <a:chExt cx="6366307" cy="534572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75A6FAA-44E8-2B2C-DCAC-8DB0ABE75639}"/>
                </a:ext>
              </a:extLst>
            </p:cNvPr>
            <p:cNvSpPr/>
            <p:nvPr/>
          </p:nvSpPr>
          <p:spPr>
            <a:xfrm>
              <a:off x="2912538" y="752708"/>
              <a:ext cx="6366307" cy="5345720"/>
            </a:xfrm>
            <a:custGeom>
              <a:avLst/>
              <a:gdLst>
                <a:gd name="connsiteX0" fmla="*/ 53550 w 6366307"/>
                <a:gd name="connsiteY0" fmla="*/ 544732 h 5345720"/>
                <a:gd name="connsiteX1" fmla="*/ 232969 w 6366307"/>
                <a:gd name="connsiteY1" fmla="*/ 535484 h 5345720"/>
                <a:gd name="connsiteX2" fmla="*/ 860184 w 6366307"/>
                <a:gd name="connsiteY2" fmla="*/ 535609 h 5345720"/>
                <a:gd name="connsiteX3" fmla="*/ 1376732 w 6366307"/>
                <a:gd name="connsiteY3" fmla="*/ 531342 h 5345720"/>
                <a:gd name="connsiteX4" fmla="*/ 1876582 w 6366307"/>
                <a:gd name="connsiteY4" fmla="*/ 528144 h 5345720"/>
                <a:gd name="connsiteX5" fmla="*/ 2909854 w 6366307"/>
                <a:gd name="connsiteY5" fmla="*/ 530596 h 5345720"/>
                <a:gd name="connsiteX6" fmla="*/ 4560375 w 6366307"/>
                <a:gd name="connsiteY6" fmla="*/ 535167 h 5345720"/>
                <a:gd name="connsiteX7" fmla="*/ 5093766 w 6366307"/>
                <a:gd name="connsiteY7" fmla="*/ 538890 h 5345720"/>
                <a:gd name="connsiteX8" fmla="*/ 6006218 w 6366307"/>
                <a:gd name="connsiteY8" fmla="*/ 532706 h 5345720"/>
                <a:gd name="connsiteX9" fmla="*/ 6267604 w 6366307"/>
                <a:gd name="connsiteY9" fmla="*/ 523670 h 5345720"/>
                <a:gd name="connsiteX10" fmla="*/ 6283219 w 6366307"/>
                <a:gd name="connsiteY10" fmla="*/ 525146 h 5345720"/>
                <a:gd name="connsiteX11" fmla="*/ 6286058 w 6366307"/>
                <a:gd name="connsiteY11" fmla="*/ 571884 h 5345720"/>
                <a:gd name="connsiteX12" fmla="*/ 6304350 w 6366307"/>
                <a:gd name="connsiteY12" fmla="*/ 1208951 h 5345720"/>
                <a:gd name="connsiteX13" fmla="*/ 6323414 w 6366307"/>
                <a:gd name="connsiteY13" fmla="*/ 2644436 h 5345720"/>
                <a:gd name="connsiteX14" fmla="*/ 6324330 w 6366307"/>
                <a:gd name="connsiteY14" fmla="*/ 3798426 h 5345720"/>
                <a:gd name="connsiteX15" fmla="*/ 6320054 w 6366307"/>
                <a:gd name="connsiteY15" fmla="*/ 4579970 h 5345720"/>
                <a:gd name="connsiteX16" fmla="*/ 6301996 w 6366307"/>
                <a:gd name="connsiteY16" fmla="*/ 4985405 h 5345720"/>
                <a:gd name="connsiteX17" fmla="*/ 6277073 w 6366307"/>
                <a:gd name="connsiteY17" fmla="*/ 5157774 h 5345720"/>
                <a:gd name="connsiteX18" fmla="*/ 6261800 w 6366307"/>
                <a:gd name="connsiteY18" fmla="*/ 5209127 h 5345720"/>
                <a:gd name="connsiteX19" fmla="*/ 6170593 w 6366307"/>
                <a:gd name="connsiteY19" fmla="*/ 5279616 h 5345720"/>
                <a:gd name="connsiteX20" fmla="*/ 6016910 w 6366307"/>
                <a:gd name="connsiteY20" fmla="*/ 5292643 h 5345720"/>
                <a:gd name="connsiteX21" fmla="*/ 5222150 w 6366307"/>
                <a:gd name="connsiteY21" fmla="*/ 5305634 h 5345720"/>
                <a:gd name="connsiteX22" fmla="*/ 3531434 w 6366307"/>
                <a:gd name="connsiteY22" fmla="*/ 5287630 h 5345720"/>
                <a:gd name="connsiteX23" fmla="*/ 2226426 w 6366307"/>
                <a:gd name="connsiteY23" fmla="*/ 5282994 h 5345720"/>
                <a:gd name="connsiteX24" fmla="*/ 1263688 w 6366307"/>
                <a:gd name="connsiteY24" fmla="*/ 5294925 h 5345720"/>
                <a:gd name="connsiteX25" fmla="*/ 425362 w 6366307"/>
                <a:gd name="connsiteY25" fmla="*/ 5277999 h 5345720"/>
                <a:gd name="connsiteX26" fmla="*/ 175146 w 6366307"/>
                <a:gd name="connsiteY26" fmla="*/ 5253580 h 5345720"/>
                <a:gd name="connsiteX27" fmla="*/ 161854 w 6366307"/>
                <a:gd name="connsiteY27" fmla="*/ 5251766 h 5345720"/>
                <a:gd name="connsiteX28" fmla="*/ 60511 w 6366307"/>
                <a:gd name="connsiteY28" fmla="*/ 5141243 h 5345720"/>
                <a:gd name="connsiteX29" fmla="*/ 45981 w 6366307"/>
                <a:gd name="connsiteY29" fmla="*/ 4735826 h 5345720"/>
                <a:gd name="connsiteX30" fmla="*/ 44567 w 6366307"/>
                <a:gd name="connsiteY30" fmla="*/ 4276326 h 5345720"/>
                <a:gd name="connsiteX31" fmla="*/ 43563 w 6366307"/>
                <a:gd name="connsiteY31" fmla="*/ 3189501 h 5345720"/>
                <a:gd name="connsiteX32" fmla="*/ 55834 w 6366307"/>
                <a:gd name="connsiteY32" fmla="*/ 2350998 h 5345720"/>
                <a:gd name="connsiteX33" fmla="*/ 47439 w 6366307"/>
                <a:gd name="connsiteY33" fmla="*/ 1629837 h 5345720"/>
                <a:gd name="connsiteX34" fmla="*/ 53432 w 6366307"/>
                <a:gd name="connsiteY34" fmla="*/ 643686 h 5345720"/>
                <a:gd name="connsiteX35" fmla="*/ 53550 w 6366307"/>
                <a:gd name="connsiteY35" fmla="*/ 544732 h 5345720"/>
                <a:gd name="connsiteX36" fmla="*/ 6271881 w 6366307"/>
                <a:gd name="connsiteY36" fmla="*/ 290525 h 5345720"/>
                <a:gd name="connsiteX37" fmla="*/ 6254128 w 6366307"/>
                <a:gd name="connsiteY37" fmla="*/ 208825 h 5345720"/>
                <a:gd name="connsiteX38" fmla="*/ 6163513 w 6366307"/>
                <a:gd name="connsiteY38" fmla="*/ 111789 h 5345720"/>
                <a:gd name="connsiteX39" fmla="*/ 6080230 w 6366307"/>
                <a:gd name="connsiteY39" fmla="*/ 86623 h 5345720"/>
                <a:gd name="connsiteX40" fmla="*/ 5710638 w 6366307"/>
                <a:gd name="connsiteY40" fmla="*/ 47364 h 5345720"/>
                <a:gd name="connsiteX41" fmla="*/ 5197516 w 6366307"/>
                <a:gd name="connsiteY41" fmla="*/ 47559 h 5345720"/>
                <a:gd name="connsiteX42" fmla="*/ 4255128 w 6366307"/>
                <a:gd name="connsiteY42" fmla="*/ 60181 h 5345720"/>
                <a:gd name="connsiteX43" fmla="*/ 3188633 w 6366307"/>
                <a:gd name="connsiteY43" fmla="*/ 46973 h 5345720"/>
                <a:gd name="connsiteX44" fmla="*/ 2108644 w 6366307"/>
                <a:gd name="connsiteY44" fmla="*/ 40237 h 5345720"/>
                <a:gd name="connsiteX45" fmla="*/ 1099124 w 6366307"/>
                <a:gd name="connsiteY45" fmla="*/ 52040 h 5345720"/>
                <a:gd name="connsiteX46" fmla="*/ 243952 w 6366307"/>
                <a:gd name="connsiteY46" fmla="*/ 66119 h 5345720"/>
                <a:gd name="connsiteX47" fmla="*/ 177506 w 6366307"/>
                <a:gd name="connsiteY47" fmla="*/ 73736 h 5345720"/>
                <a:gd name="connsiteX48" fmla="*/ 90622 w 6366307"/>
                <a:gd name="connsiteY48" fmla="*/ 149473 h 5345720"/>
                <a:gd name="connsiteX49" fmla="*/ 62199 w 6366307"/>
                <a:gd name="connsiteY49" fmla="*/ 279830 h 5345720"/>
                <a:gd name="connsiteX50" fmla="*/ 55810 w 6366307"/>
                <a:gd name="connsiteY50" fmla="*/ 477542 h 5345720"/>
                <a:gd name="connsiteX51" fmla="*/ 57680 w 6366307"/>
                <a:gd name="connsiteY51" fmla="*/ 509191 h 5345720"/>
                <a:gd name="connsiteX52" fmla="*/ 123246 w 6366307"/>
                <a:gd name="connsiteY52" fmla="*/ 502774 h 5345720"/>
                <a:gd name="connsiteX53" fmla="*/ 622824 w 6366307"/>
                <a:gd name="connsiteY53" fmla="*/ 494919 h 5345720"/>
                <a:gd name="connsiteX54" fmla="*/ 1119209 w 6366307"/>
                <a:gd name="connsiteY54" fmla="*/ 497707 h 5345720"/>
                <a:gd name="connsiteX55" fmla="*/ 1685984 w 6366307"/>
                <a:gd name="connsiteY55" fmla="*/ 489934 h 5345720"/>
                <a:gd name="connsiteX56" fmla="*/ 3124899 w 6366307"/>
                <a:gd name="connsiteY56" fmla="*/ 494998 h 5345720"/>
                <a:gd name="connsiteX57" fmla="*/ 4718137 w 6366307"/>
                <a:gd name="connsiteY57" fmla="*/ 495779 h 5345720"/>
                <a:gd name="connsiteX58" fmla="*/ 5985968 w 6366307"/>
                <a:gd name="connsiteY58" fmla="*/ 490888 h 5345720"/>
                <a:gd name="connsiteX59" fmla="*/ 6282626 w 6366307"/>
                <a:gd name="connsiteY59" fmla="*/ 485627 h 5345720"/>
                <a:gd name="connsiteX60" fmla="*/ 6271881 w 6366307"/>
                <a:gd name="connsiteY60" fmla="*/ 290525 h 5345720"/>
                <a:gd name="connsiteX61" fmla="*/ 1786873 w 6366307"/>
                <a:gd name="connsiteY61" fmla="*/ 413061 h 5345720"/>
                <a:gd name="connsiteX62" fmla="*/ 1368009 w 6366307"/>
                <a:gd name="connsiteY62" fmla="*/ 396958 h 5345720"/>
                <a:gd name="connsiteX63" fmla="*/ 1015999 w 6366307"/>
                <a:gd name="connsiteY63" fmla="*/ 386955 h 5345720"/>
                <a:gd name="connsiteX64" fmla="*/ 918919 w 6366307"/>
                <a:gd name="connsiteY64" fmla="*/ 382159 h 5345720"/>
                <a:gd name="connsiteX65" fmla="*/ 852221 w 6366307"/>
                <a:gd name="connsiteY65" fmla="*/ 323170 h 5345720"/>
                <a:gd name="connsiteX66" fmla="*/ 856442 w 6366307"/>
                <a:gd name="connsiteY66" fmla="*/ 226833 h 5345720"/>
                <a:gd name="connsiteX67" fmla="*/ 911872 w 6366307"/>
                <a:gd name="connsiteY67" fmla="*/ 180827 h 5345720"/>
                <a:gd name="connsiteX68" fmla="*/ 991982 w 6366307"/>
                <a:gd name="connsiteY68" fmla="*/ 173867 h 5345720"/>
                <a:gd name="connsiteX69" fmla="*/ 1401119 w 6366307"/>
                <a:gd name="connsiteY69" fmla="*/ 166561 h 5345720"/>
                <a:gd name="connsiteX70" fmla="*/ 1944323 w 6366307"/>
                <a:gd name="connsiteY70" fmla="*/ 154530 h 5345720"/>
                <a:gd name="connsiteX71" fmla="*/ 2360309 w 6366307"/>
                <a:gd name="connsiteY71" fmla="*/ 153111 h 5345720"/>
                <a:gd name="connsiteX72" fmla="*/ 3843185 w 6366307"/>
                <a:gd name="connsiteY72" fmla="*/ 156408 h 5345720"/>
                <a:gd name="connsiteX73" fmla="*/ 4029697 w 6366307"/>
                <a:gd name="connsiteY73" fmla="*/ 173389 h 5345720"/>
                <a:gd name="connsiteX74" fmla="*/ 4083224 w 6366307"/>
                <a:gd name="connsiteY74" fmla="*/ 192334 h 5345720"/>
                <a:gd name="connsiteX75" fmla="*/ 4130409 w 6366307"/>
                <a:gd name="connsiteY75" fmla="*/ 245978 h 5345720"/>
                <a:gd name="connsiteX76" fmla="*/ 4125971 w 6366307"/>
                <a:gd name="connsiteY76" fmla="*/ 354504 h 5345720"/>
                <a:gd name="connsiteX77" fmla="*/ 4069928 w 6366307"/>
                <a:gd name="connsiteY77" fmla="*/ 397583 h 5345720"/>
                <a:gd name="connsiteX78" fmla="*/ 3947132 w 6366307"/>
                <a:gd name="connsiteY78" fmla="*/ 413118 h 5345720"/>
                <a:gd name="connsiteX79" fmla="*/ 3336728 w 6366307"/>
                <a:gd name="connsiteY79" fmla="*/ 422372 h 5345720"/>
                <a:gd name="connsiteX80" fmla="*/ 3105242 w 6366307"/>
                <a:gd name="connsiteY80" fmla="*/ 421042 h 5345720"/>
                <a:gd name="connsiteX81" fmla="*/ 2447761 w 6366307"/>
                <a:gd name="connsiteY81" fmla="*/ 415318 h 5345720"/>
                <a:gd name="connsiteX82" fmla="*/ 2447761 w 6366307"/>
                <a:gd name="connsiteY82" fmla="*/ 413796 h 5345720"/>
                <a:gd name="connsiteX83" fmla="*/ 1786873 w 6366307"/>
                <a:gd name="connsiteY83" fmla="*/ 413061 h 5345720"/>
                <a:gd name="connsiteX84" fmla="*/ 4730571 w 6366307"/>
                <a:gd name="connsiteY84" fmla="*/ 399028 h 5345720"/>
                <a:gd name="connsiteX85" fmla="*/ 4654727 w 6366307"/>
                <a:gd name="connsiteY85" fmla="*/ 387334 h 5345720"/>
                <a:gd name="connsiteX86" fmla="*/ 4588729 w 6366307"/>
                <a:gd name="connsiteY86" fmla="*/ 235158 h 5345720"/>
                <a:gd name="connsiteX87" fmla="*/ 4660872 w 6366307"/>
                <a:gd name="connsiteY87" fmla="*/ 187404 h 5345720"/>
                <a:gd name="connsiteX88" fmla="*/ 4777541 w 6366307"/>
                <a:gd name="connsiteY88" fmla="*/ 175285 h 5345720"/>
                <a:gd name="connsiteX89" fmla="*/ 5431015 w 6366307"/>
                <a:gd name="connsiteY89" fmla="*/ 162215 h 5345720"/>
                <a:gd name="connsiteX90" fmla="*/ 5554295 w 6366307"/>
                <a:gd name="connsiteY90" fmla="*/ 173609 h 5345720"/>
                <a:gd name="connsiteX91" fmla="*/ 5592496 w 6366307"/>
                <a:gd name="connsiteY91" fmla="*/ 185357 h 5345720"/>
                <a:gd name="connsiteX92" fmla="*/ 5645306 w 6366307"/>
                <a:gd name="connsiteY92" fmla="*/ 260507 h 5345720"/>
                <a:gd name="connsiteX93" fmla="*/ 5538376 w 6366307"/>
                <a:gd name="connsiteY93" fmla="*/ 389213 h 5345720"/>
                <a:gd name="connsiteX94" fmla="*/ 5411124 w 6366307"/>
                <a:gd name="connsiteY94" fmla="*/ 393206 h 5345720"/>
                <a:gd name="connsiteX95" fmla="*/ 5119461 w 6366307"/>
                <a:gd name="connsiteY95" fmla="*/ 397448 h 5345720"/>
                <a:gd name="connsiteX96" fmla="*/ 5119479 w 6366307"/>
                <a:gd name="connsiteY96" fmla="*/ 399558 h 5345720"/>
                <a:gd name="connsiteX97" fmla="*/ 4730571 w 6366307"/>
                <a:gd name="connsiteY97" fmla="*/ 399028 h 5345720"/>
                <a:gd name="connsiteX98" fmla="*/ 6102655 w 6366307"/>
                <a:gd name="connsiteY98" fmla="*/ 294864 h 5345720"/>
                <a:gd name="connsiteX99" fmla="*/ 5971486 w 6366307"/>
                <a:gd name="connsiteY99" fmla="*/ 426781 h 5345720"/>
                <a:gd name="connsiteX100" fmla="*/ 5833632 w 6366307"/>
                <a:gd name="connsiteY100" fmla="*/ 295222 h 5345720"/>
                <a:gd name="connsiteX101" fmla="*/ 5976193 w 6366307"/>
                <a:gd name="connsiteY101" fmla="*/ 166642 h 5345720"/>
                <a:gd name="connsiteX102" fmla="*/ 6102655 w 6366307"/>
                <a:gd name="connsiteY102" fmla="*/ 294864 h 5345720"/>
                <a:gd name="connsiteX103" fmla="*/ 4443544 w 6366307"/>
                <a:gd name="connsiteY103" fmla="*/ 390286 h 5345720"/>
                <a:gd name="connsiteX104" fmla="*/ 4458476 w 6366307"/>
                <a:gd name="connsiteY104" fmla="*/ 408121 h 5345720"/>
                <a:gd name="connsiteX105" fmla="*/ 4460830 w 6366307"/>
                <a:gd name="connsiteY105" fmla="*/ 432883 h 5345720"/>
                <a:gd name="connsiteX106" fmla="*/ 4435998 w 6366307"/>
                <a:gd name="connsiteY106" fmla="*/ 433970 h 5345720"/>
                <a:gd name="connsiteX107" fmla="*/ 4420114 w 6366307"/>
                <a:gd name="connsiteY107" fmla="*/ 422156 h 5345720"/>
                <a:gd name="connsiteX108" fmla="*/ 4396575 w 6366307"/>
                <a:gd name="connsiteY108" fmla="*/ 398329 h 5345720"/>
                <a:gd name="connsiteX109" fmla="*/ 4328313 w 6366307"/>
                <a:gd name="connsiteY109" fmla="*/ 368171 h 5345720"/>
                <a:gd name="connsiteX110" fmla="*/ 4251445 w 6366307"/>
                <a:gd name="connsiteY110" fmla="*/ 242092 h 5345720"/>
                <a:gd name="connsiteX111" fmla="*/ 4393233 w 6366307"/>
                <a:gd name="connsiteY111" fmla="*/ 198580 h 5345720"/>
                <a:gd name="connsiteX112" fmla="*/ 4428109 w 6366307"/>
                <a:gd name="connsiteY112" fmla="*/ 281967 h 5345720"/>
                <a:gd name="connsiteX113" fmla="*/ 4405721 w 6366307"/>
                <a:gd name="connsiteY113" fmla="*/ 347109 h 5345720"/>
                <a:gd name="connsiteX114" fmla="*/ 4443544 w 6366307"/>
                <a:gd name="connsiteY114" fmla="*/ 390286 h 5345720"/>
                <a:gd name="connsiteX115" fmla="*/ 283177 w 6366307"/>
                <a:gd name="connsiteY115" fmla="*/ 360191 h 5345720"/>
                <a:gd name="connsiteX116" fmla="*/ 317209 w 6366307"/>
                <a:gd name="connsiteY116" fmla="*/ 392119 h 5345720"/>
                <a:gd name="connsiteX117" fmla="*/ 319268 w 6366307"/>
                <a:gd name="connsiteY117" fmla="*/ 409656 h 5345720"/>
                <a:gd name="connsiteX118" fmla="*/ 299663 w 6366307"/>
                <a:gd name="connsiteY118" fmla="*/ 416973 h 5345720"/>
                <a:gd name="connsiteX119" fmla="*/ 279013 w 6366307"/>
                <a:gd name="connsiteY119" fmla="*/ 406889 h 5345720"/>
                <a:gd name="connsiteX120" fmla="*/ 181431 w 6366307"/>
                <a:gd name="connsiteY120" fmla="*/ 325872 h 5345720"/>
                <a:gd name="connsiteX121" fmla="*/ 181751 w 6366307"/>
                <a:gd name="connsiteY121" fmla="*/ 267114 h 5345720"/>
                <a:gd name="connsiteX122" fmla="*/ 246399 w 6366307"/>
                <a:gd name="connsiteY122" fmla="*/ 209077 h 5345720"/>
                <a:gd name="connsiteX123" fmla="*/ 260147 w 6366307"/>
                <a:gd name="connsiteY123" fmla="*/ 199658 h 5345720"/>
                <a:gd name="connsiteX124" fmla="*/ 286456 w 6366307"/>
                <a:gd name="connsiteY124" fmla="*/ 201798 h 5345720"/>
                <a:gd name="connsiteX125" fmla="*/ 283087 w 6366307"/>
                <a:gd name="connsiteY125" fmla="*/ 228439 h 5345720"/>
                <a:gd name="connsiteX126" fmla="*/ 242983 w 6366307"/>
                <a:gd name="connsiteY126" fmla="*/ 268503 h 5345720"/>
                <a:gd name="connsiteX127" fmla="*/ 210748 w 6366307"/>
                <a:gd name="connsiteY127" fmla="*/ 298258 h 5345720"/>
                <a:gd name="connsiteX128" fmla="*/ 283177 w 6366307"/>
                <a:gd name="connsiteY128" fmla="*/ 360191 h 5345720"/>
                <a:gd name="connsiteX129" fmla="*/ 597467 w 6366307"/>
                <a:gd name="connsiteY129" fmla="*/ 256303 h 5345720"/>
                <a:gd name="connsiteX130" fmla="*/ 569178 w 6366307"/>
                <a:gd name="connsiteY130" fmla="*/ 223863 h 5345720"/>
                <a:gd name="connsiteX131" fmla="*/ 571415 w 6366307"/>
                <a:gd name="connsiteY131" fmla="*/ 197628 h 5345720"/>
                <a:gd name="connsiteX132" fmla="*/ 597499 w 6366307"/>
                <a:gd name="connsiteY132" fmla="*/ 198370 h 5345720"/>
                <a:gd name="connsiteX133" fmla="*/ 687658 w 6366307"/>
                <a:gd name="connsiteY133" fmla="*/ 282579 h 5345720"/>
                <a:gd name="connsiteX134" fmla="*/ 692572 w 6366307"/>
                <a:gd name="connsiteY134" fmla="*/ 322273 h 5345720"/>
                <a:gd name="connsiteX135" fmla="*/ 647928 w 6366307"/>
                <a:gd name="connsiteY135" fmla="*/ 384464 h 5345720"/>
                <a:gd name="connsiteX136" fmla="*/ 618970 w 6366307"/>
                <a:gd name="connsiteY136" fmla="*/ 391053 h 5345720"/>
                <a:gd name="connsiteX137" fmla="*/ 617663 w 6366307"/>
                <a:gd name="connsiteY137" fmla="*/ 360915 h 5345720"/>
                <a:gd name="connsiteX138" fmla="*/ 651929 w 6366307"/>
                <a:gd name="connsiteY138" fmla="*/ 305417 h 5345720"/>
                <a:gd name="connsiteX139" fmla="*/ 597467 w 6366307"/>
                <a:gd name="connsiteY139" fmla="*/ 256303 h 5345720"/>
                <a:gd name="connsiteX140" fmla="*/ 3371569 w 6366307"/>
                <a:gd name="connsiteY140" fmla="*/ 392493 h 5345720"/>
                <a:gd name="connsiteX141" fmla="*/ 3924779 w 6366307"/>
                <a:gd name="connsiteY141" fmla="*/ 383289 h 5345720"/>
                <a:gd name="connsiteX142" fmla="*/ 4038303 w 6366307"/>
                <a:gd name="connsiteY142" fmla="*/ 374054 h 5345720"/>
                <a:gd name="connsiteX143" fmla="*/ 4100043 w 6366307"/>
                <a:gd name="connsiteY143" fmla="*/ 335695 h 5345720"/>
                <a:gd name="connsiteX144" fmla="*/ 4040208 w 6366307"/>
                <a:gd name="connsiteY144" fmla="*/ 208038 h 5345720"/>
                <a:gd name="connsiteX145" fmla="*/ 3901187 w 6366307"/>
                <a:gd name="connsiteY145" fmla="*/ 188899 h 5345720"/>
                <a:gd name="connsiteX146" fmla="*/ 3391370 w 6366307"/>
                <a:gd name="connsiteY146" fmla="*/ 186207 h 5345720"/>
                <a:gd name="connsiteX147" fmla="*/ 2707080 w 6366307"/>
                <a:gd name="connsiteY147" fmla="*/ 185332 h 5345720"/>
                <a:gd name="connsiteX148" fmla="*/ 1942436 w 6366307"/>
                <a:gd name="connsiteY148" fmla="*/ 186024 h 5345720"/>
                <a:gd name="connsiteX149" fmla="*/ 1090728 w 6366307"/>
                <a:gd name="connsiteY149" fmla="*/ 201818 h 5345720"/>
                <a:gd name="connsiteX150" fmla="*/ 913590 w 6366307"/>
                <a:gd name="connsiteY150" fmla="*/ 212645 h 5345720"/>
                <a:gd name="connsiteX151" fmla="*/ 882187 w 6366307"/>
                <a:gd name="connsiteY151" fmla="*/ 242776 h 5345720"/>
                <a:gd name="connsiteX152" fmla="*/ 881238 w 6366307"/>
                <a:gd name="connsiteY152" fmla="*/ 319718 h 5345720"/>
                <a:gd name="connsiteX153" fmla="*/ 914300 w 6366307"/>
                <a:gd name="connsiteY153" fmla="*/ 356008 h 5345720"/>
                <a:gd name="connsiteX154" fmla="*/ 967339 w 6366307"/>
                <a:gd name="connsiteY154" fmla="*/ 361713 h 5345720"/>
                <a:gd name="connsiteX155" fmla="*/ 1289156 w 6366307"/>
                <a:gd name="connsiteY155" fmla="*/ 369026 h 5345720"/>
                <a:gd name="connsiteX156" fmla="*/ 1801851 w 6366307"/>
                <a:gd name="connsiteY156" fmla="*/ 385715 h 5345720"/>
                <a:gd name="connsiteX157" fmla="*/ 2363112 w 6366307"/>
                <a:gd name="connsiteY157" fmla="*/ 386430 h 5345720"/>
                <a:gd name="connsiteX158" fmla="*/ 3371569 w 6366307"/>
                <a:gd name="connsiteY158" fmla="*/ 392493 h 5345720"/>
                <a:gd name="connsiteX159" fmla="*/ 5113460 w 6366307"/>
                <a:gd name="connsiteY159" fmla="*/ 366811 h 5345720"/>
                <a:gd name="connsiteX160" fmla="*/ 5260872 w 6366307"/>
                <a:gd name="connsiteY160" fmla="*/ 361498 h 5345720"/>
                <a:gd name="connsiteX161" fmla="*/ 5502169 w 6366307"/>
                <a:gd name="connsiteY161" fmla="*/ 356060 h 5345720"/>
                <a:gd name="connsiteX162" fmla="*/ 5561501 w 6366307"/>
                <a:gd name="connsiteY162" fmla="*/ 347563 h 5345720"/>
                <a:gd name="connsiteX163" fmla="*/ 5610465 w 6366307"/>
                <a:gd name="connsiteY163" fmla="*/ 267754 h 5345720"/>
                <a:gd name="connsiteX164" fmla="*/ 5555068 w 6366307"/>
                <a:gd name="connsiteY164" fmla="*/ 209302 h 5345720"/>
                <a:gd name="connsiteX165" fmla="*/ 5432218 w 6366307"/>
                <a:gd name="connsiteY165" fmla="*/ 195152 h 5345720"/>
                <a:gd name="connsiteX166" fmla="*/ 4845659 w 6366307"/>
                <a:gd name="connsiteY166" fmla="*/ 201830 h 5345720"/>
                <a:gd name="connsiteX167" fmla="*/ 4665723 w 6366307"/>
                <a:gd name="connsiteY167" fmla="*/ 219962 h 5345720"/>
                <a:gd name="connsiteX168" fmla="*/ 4620946 w 6366307"/>
                <a:gd name="connsiteY168" fmla="*/ 245971 h 5345720"/>
                <a:gd name="connsiteX169" fmla="*/ 4661932 w 6366307"/>
                <a:gd name="connsiteY169" fmla="*/ 360592 h 5345720"/>
                <a:gd name="connsiteX170" fmla="*/ 4737974 w 6366307"/>
                <a:gd name="connsiteY170" fmla="*/ 370138 h 5345720"/>
                <a:gd name="connsiteX171" fmla="*/ 5113478 w 6366307"/>
                <a:gd name="connsiteY171" fmla="*/ 370561 h 5345720"/>
                <a:gd name="connsiteX172" fmla="*/ 5113460 w 6366307"/>
                <a:gd name="connsiteY172" fmla="*/ 366811 h 5345720"/>
                <a:gd name="connsiteX173" fmla="*/ 6061525 w 6366307"/>
                <a:gd name="connsiteY173" fmla="*/ 324975 h 5345720"/>
                <a:gd name="connsiteX174" fmla="*/ 6024420 w 6366307"/>
                <a:gd name="connsiteY174" fmla="*/ 220341 h 5345720"/>
                <a:gd name="connsiteX175" fmla="*/ 5897887 w 6366307"/>
                <a:gd name="connsiteY175" fmla="*/ 225105 h 5345720"/>
                <a:gd name="connsiteX176" fmla="*/ 5926061 w 6366307"/>
                <a:gd name="connsiteY176" fmla="*/ 380100 h 5345720"/>
                <a:gd name="connsiteX177" fmla="*/ 5960273 w 6366307"/>
                <a:gd name="connsiteY177" fmla="*/ 389487 h 5345720"/>
                <a:gd name="connsiteX178" fmla="*/ 6061525 w 6366307"/>
                <a:gd name="connsiteY178" fmla="*/ 324975 h 5345720"/>
                <a:gd name="connsiteX179" fmla="*/ 6016748 w 6366307"/>
                <a:gd name="connsiteY179" fmla="*/ 256477 h 5345720"/>
                <a:gd name="connsiteX180" fmla="*/ 5982662 w 6366307"/>
                <a:gd name="connsiteY180" fmla="*/ 299155 h 5345720"/>
                <a:gd name="connsiteX181" fmla="*/ 6017377 w 6366307"/>
                <a:gd name="connsiteY181" fmla="*/ 342669 h 5345720"/>
                <a:gd name="connsiteX182" fmla="*/ 6011141 w 6366307"/>
                <a:gd name="connsiteY182" fmla="*/ 349567 h 5345720"/>
                <a:gd name="connsiteX183" fmla="*/ 5963867 w 6366307"/>
                <a:gd name="connsiteY183" fmla="*/ 321159 h 5345720"/>
                <a:gd name="connsiteX184" fmla="*/ 5932943 w 6366307"/>
                <a:gd name="connsiteY184" fmla="*/ 341698 h 5345720"/>
                <a:gd name="connsiteX185" fmla="*/ 5927535 w 6366307"/>
                <a:gd name="connsiteY185" fmla="*/ 337539 h 5345720"/>
                <a:gd name="connsiteX186" fmla="*/ 5945072 w 6366307"/>
                <a:gd name="connsiteY186" fmla="*/ 305607 h 5345720"/>
                <a:gd name="connsiteX187" fmla="*/ 5915208 w 6366307"/>
                <a:gd name="connsiteY187" fmla="*/ 258883 h 5345720"/>
                <a:gd name="connsiteX188" fmla="*/ 5967335 w 6366307"/>
                <a:gd name="connsiteY188" fmla="*/ 281189 h 5345720"/>
                <a:gd name="connsiteX189" fmla="*/ 6016748 w 6366307"/>
                <a:gd name="connsiteY189" fmla="*/ 256477 h 5345720"/>
                <a:gd name="connsiteX190" fmla="*/ 4360710 w 6366307"/>
                <a:gd name="connsiteY190" fmla="*/ 225476 h 5345720"/>
                <a:gd name="connsiteX191" fmla="*/ 4307039 w 6366307"/>
                <a:gd name="connsiteY191" fmla="*/ 233661 h 5345720"/>
                <a:gd name="connsiteX192" fmla="*/ 4282314 w 6366307"/>
                <a:gd name="connsiteY192" fmla="*/ 275978 h 5345720"/>
                <a:gd name="connsiteX193" fmla="*/ 4313400 w 6366307"/>
                <a:gd name="connsiteY193" fmla="*/ 329079 h 5345720"/>
                <a:gd name="connsiteX194" fmla="*/ 4390664 w 6366307"/>
                <a:gd name="connsiteY194" fmla="*/ 271524 h 5345720"/>
                <a:gd name="connsiteX195" fmla="*/ 4360710 w 6366307"/>
                <a:gd name="connsiteY195" fmla="*/ 225476 h 5345720"/>
                <a:gd name="connsiteX196" fmla="*/ 3055056 w 6366307"/>
                <a:gd name="connsiteY196" fmla="*/ 3634 h 5345720"/>
                <a:gd name="connsiteX197" fmla="*/ 3853355 w 6366307"/>
                <a:gd name="connsiteY197" fmla="*/ 14895 h 5345720"/>
                <a:gd name="connsiteX198" fmla="*/ 5127906 w 6366307"/>
                <a:gd name="connsiteY198" fmla="*/ 6304 h 5345720"/>
                <a:gd name="connsiteX199" fmla="*/ 5607554 w 6366307"/>
                <a:gd name="connsiteY199" fmla="*/ 883 h 5345720"/>
                <a:gd name="connsiteX200" fmla="*/ 6041957 w 6366307"/>
                <a:gd name="connsiteY200" fmla="*/ 32895 h 5345720"/>
                <a:gd name="connsiteX201" fmla="*/ 6165669 w 6366307"/>
                <a:gd name="connsiteY201" fmla="*/ 62619 h 5345720"/>
                <a:gd name="connsiteX202" fmla="*/ 6303379 w 6366307"/>
                <a:gd name="connsiteY202" fmla="*/ 213290 h 5345720"/>
                <a:gd name="connsiteX203" fmla="*/ 6321833 w 6366307"/>
                <a:gd name="connsiteY203" fmla="*/ 355996 h 5345720"/>
                <a:gd name="connsiteX204" fmla="*/ 6332201 w 6366307"/>
                <a:gd name="connsiteY204" fmla="*/ 761696 h 5345720"/>
                <a:gd name="connsiteX205" fmla="*/ 6355236 w 6366307"/>
                <a:gd name="connsiteY205" fmla="*/ 1435502 h 5345720"/>
                <a:gd name="connsiteX206" fmla="*/ 6365352 w 6366307"/>
                <a:gd name="connsiteY206" fmla="*/ 2522198 h 5345720"/>
                <a:gd name="connsiteX207" fmla="*/ 6364867 w 6366307"/>
                <a:gd name="connsiteY207" fmla="*/ 3679494 h 5345720"/>
                <a:gd name="connsiteX208" fmla="*/ 6359764 w 6366307"/>
                <a:gd name="connsiteY208" fmla="*/ 4595153 h 5345720"/>
                <a:gd name="connsiteX209" fmla="*/ 6329020 w 6366307"/>
                <a:gd name="connsiteY209" fmla="*/ 5083547 h 5345720"/>
                <a:gd name="connsiteX210" fmla="*/ 6294701 w 6366307"/>
                <a:gd name="connsiteY210" fmla="*/ 5223142 h 5345720"/>
                <a:gd name="connsiteX211" fmla="*/ 6175193 w 6366307"/>
                <a:gd name="connsiteY211" fmla="*/ 5314384 h 5345720"/>
                <a:gd name="connsiteX212" fmla="*/ 5663004 w 6366307"/>
                <a:gd name="connsiteY212" fmla="*/ 5342415 h 5345720"/>
                <a:gd name="connsiteX213" fmla="*/ 4458854 w 6366307"/>
                <a:gd name="connsiteY213" fmla="*/ 5334796 h 5345720"/>
                <a:gd name="connsiteX214" fmla="*/ 2244844 w 6366307"/>
                <a:gd name="connsiteY214" fmla="*/ 5324501 h 5345720"/>
                <a:gd name="connsiteX215" fmla="*/ 1184893 w 6366307"/>
                <a:gd name="connsiteY215" fmla="*/ 5336324 h 5345720"/>
                <a:gd name="connsiteX216" fmla="*/ 480791 w 6366307"/>
                <a:gd name="connsiteY216" fmla="*/ 5320763 h 5345720"/>
                <a:gd name="connsiteX217" fmla="*/ 166964 w 6366307"/>
                <a:gd name="connsiteY217" fmla="*/ 5292984 h 5345720"/>
                <a:gd name="connsiteX218" fmla="*/ 96010 w 6366307"/>
                <a:gd name="connsiteY218" fmla="*/ 5274136 h 5345720"/>
                <a:gd name="connsiteX219" fmla="*/ 27022 w 6366307"/>
                <a:gd name="connsiteY219" fmla="*/ 5194015 h 5345720"/>
                <a:gd name="connsiteX220" fmla="*/ 15898 w 6366307"/>
                <a:gd name="connsiteY220" fmla="*/ 5114470 h 5345720"/>
                <a:gd name="connsiteX221" fmla="*/ 6484 w 6366307"/>
                <a:gd name="connsiteY221" fmla="*/ 4802758 h 5345720"/>
                <a:gd name="connsiteX222" fmla="*/ 2173 w 6366307"/>
                <a:gd name="connsiteY222" fmla="*/ 4004539 h 5345720"/>
                <a:gd name="connsiteX223" fmla="*/ 8161 w 6366307"/>
                <a:gd name="connsiteY223" fmla="*/ 2837343 h 5345720"/>
                <a:gd name="connsiteX224" fmla="*/ 12829 w 6366307"/>
                <a:gd name="connsiteY224" fmla="*/ 2069274 h 5345720"/>
                <a:gd name="connsiteX225" fmla="*/ 4992 w 6366307"/>
                <a:gd name="connsiteY225" fmla="*/ 1378384 h 5345720"/>
                <a:gd name="connsiteX226" fmla="*/ 14473 w 6366307"/>
                <a:gd name="connsiteY226" fmla="*/ 610310 h 5345720"/>
                <a:gd name="connsiteX227" fmla="*/ 21050 w 6366307"/>
                <a:gd name="connsiteY227" fmla="*/ 301793 h 5345720"/>
                <a:gd name="connsiteX228" fmla="*/ 48345 w 6366307"/>
                <a:gd name="connsiteY228" fmla="*/ 143870 h 5345720"/>
                <a:gd name="connsiteX229" fmla="*/ 171089 w 6366307"/>
                <a:gd name="connsiteY229" fmla="*/ 33013 h 5345720"/>
                <a:gd name="connsiteX230" fmla="*/ 301145 w 6366307"/>
                <a:gd name="connsiteY230" fmla="*/ 22086 h 5345720"/>
                <a:gd name="connsiteX231" fmla="*/ 1605937 w 6366307"/>
                <a:gd name="connsiteY231" fmla="*/ 4521 h 5345720"/>
                <a:gd name="connsiteX232" fmla="*/ 2729685 w 6366307"/>
                <a:gd name="connsiteY232" fmla="*/ 170 h 5345720"/>
                <a:gd name="connsiteX233" fmla="*/ 3055038 w 6366307"/>
                <a:gd name="connsiteY233" fmla="*/ 117 h 5345720"/>
                <a:gd name="connsiteX234" fmla="*/ 3055056 w 6366307"/>
                <a:gd name="connsiteY234" fmla="*/ 3634 h 5345720"/>
                <a:gd name="connsiteX235" fmla="*/ 53550 w 6366307"/>
                <a:gd name="connsiteY235" fmla="*/ 544732 h 5345720"/>
                <a:gd name="connsiteX236" fmla="*/ 53432 w 6366307"/>
                <a:gd name="connsiteY236" fmla="*/ 643686 h 5345720"/>
                <a:gd name="connsiteX237" fmla="*/ 47439 w 6366307"/>
                <a:gd name="connsiteY237" fmla="*/ 1629838 h 5345720"/>
                <a:gd name="connsiteX238" fmla="*/ 55834 w 6366307"/>
                <a:gd name="connsiteY238" fmla="*/ 2350998 h 5345720"/>
                <a:gd name="connsiteX239" fmla="*/ 43563 w 6366307"/>
                <a:gd name="connsiteY239" fmla="*/ 3189501 h 5345720"/>
                <a:gd name="connsiteX240" fmla="*/ 44567 w 6366307"/>
                <a:gd name="connsiteY240" fmla="*/ 4276326 h 5345720"/>
                <a:gd name="connsiteX241" fmla="*/ 45981 w 6366307"/>
                <a:gd name="connsiteY241" fmla="*/ 4735826 h 5345720"/>
                <a:gd name="connsiteX242" fmla="*/ 60511 w 6366307"/>
                <a:gd name="connsiteY242" fmla="*/ 5141243 h 5345720"/>
                <a:gd name="connsiteX243" fmla="*/ 161854 w 6366307"/>
                <a:gd name="connsiteY243" fmla="*/ 5251766 h 5345720"/>
                <a:gd name="connsiteX244" fmla="*/ 175146 w 6366307"/>
                <a:gd name="connsiteY244" fmla="*/ 5253580 h 5345720"/>
                <a:gd name="connsiteX245" fmla="*/ 425362 w 6366307"/>
                <a:gd name="connsiteY245" fmla="*/ 5277999 h 5345720"/>
                <a:gd name="connsiteX246" fmla="*/ 1263688 w 6366307"/>
                <a:gd name="connsiteY246" fmla="*/ 5294925 h 5345720"/>
                <a:gd name="connsiteX247" fmla="*/ 2226426 w 6366307"/>
                <a:gd name="connsiteY247" fmla="*/ 5282994 h 5345720"/>
                <a:gd name="connsiteX248" fmla="*/ 3531434 w 6366307"/>
                <a:gd name="connsiteY248" fmla="*/ 5287630 h 5345720"/>
                <a:gd name="connsiteX249" fmla="*/ 5222150 w 6366307"/>
                <a:gd name="connsiteY249" fmla="*/ 5305634 h 5345720"/>
                <a:gd name="connsiteX250" fmla="*/ 6016910 w 6366307"/>
                <a:gd name="connsiteY250" fmla="*/ 5292643 h 5345720"/>
                <a:gd name="connsiteX251" fmla="*/ 6170593 w 6366307"/>
                <a:gd name="connsiteY251" fmla="*/ 5279616 h 5345720"/>
                <a:gd name="connsiteX252" fmla="*/ 6261800 w 6366307"/>
                <a:gd name="connsiteY252" fmla="*/ 5209127 h 5345720"/>
                <a:gd name="connsiteX253" fmla="*/ 6277073 w 6366307"/>
                <a:gd name="connsiteY253" fmla="*/ 5157774 h 5345720"/>
                <a:gd name="connsiteX254" fmla="*/ 6301996 w 6366307"/>
                <a:gd name="connsiteY254" fmla="*/ 4985405 h 5345720"/>
                <a:gd name="connsiteX255" fmla="*/ 6320054 w 6366307"/>
                <a:gd name="connsiteY255" fmla="*/ 4579970 h 5345720"/>
                <a:gd name="connsiteX256" fmla="*/ 6324330 w 6366307"/>
                <a:gd name="connsiteY256" fmla="*/ 3798426 h 5345720"/>
                <a:gd name="connsiteX257" fmla="*/ 6323414 w 6366307"/>
                <a:gd name="connsiteY257" fmla="*/ 2644436 h 5345720"/>
                <a:gd name="connsiteX258" fmla="*/ 6304350 w 6366307"/>
                <a:gd name="connsiteY258" fmla="*/ 1208951 h 5345720"/>
                <a:gd name="connsiteX259" fmla="*/ 6286058 w 6366307"/>
                <a:gd name="connsiteY259" fmla="*/ 571885 h 5345720"/>
                <a:gd name="connsiteX260" fmla="*/ 6283219 w 6366307"/>
                <a:gd name="connsiteY260" fmla="*/ 525146 h 5345720"/>
                <a:gd name="connsiteX261" fmla="*/ 6267604 w 6366307"/>
                <a:gd name="connsiteY261" fmla="*/ 523670 h 5345720"/>
                <a:gd name="connsiteX262" fmla="*/ 6006218 w 6366307"/>
                <a:gd name="connsiteY262" fmla="*/ 532708 h 5345720"/>
                <a:gd name="connsiteX263" fmla="*/ 5093766 w 6366307"/>
                <a:gd name="connsiteY263" fmla="*/ 538890 h 5345720"/>
                <a:gd name="connsiteX264" fmla="*/ 4560375 w 6366307"/>
                <a:gd name="connsiteY264" fmla="*/ 535167 h 5345720"/>
                <a:gd name="connsiteX265" fmla="*/ 2909854 w 6366307"/>
                <a:gd name="connsiteY265" fmla="*/ 530596 h 5345720"/>
                <a:gd name="connsiteX266" fmla="*/ 1876582 w 6366307"/>
                <a:gd name="connsiteY266" fmla="*/ 528145 h 5345720"/>
                <a:gd name="connsiteX267" fmla="*/ 1376732 w 6366307"/>
                <a:gd name="connsiteY267" fmla="*/ 531342 h 5345720"/>
                <a:gd name="connsiteX268" fmla="*/ 860184 w 6366307"/>
                <a:gd name="connsiteY268" fmla="*/ 535609 h 5345720"/>
                <a:gd name="connsiteX269" fmla="*/ 232969 w 6366307"/>
                <a:gd name="connsiteY269" fmla="*/ 535484 h 5345720"/>
                <a:gd name="connsiteX270" fmla="*/ 53550 w 6366307"/>
                <a:gd name="connsiteY270" fmla="*/ 544732 h 5345720"/>
                <a:gd name="connsiteX271" fmla="*/ 6282626 w 6366307"/>
                <a:gd name="connsiteY271" fmla="*/ 485627 h 5345720"/>
                <a:gd name="connsiteX272" fmla="*/ 6271881 w 6366307"/>
                <a:gd name="connsiteY272" fmla="*/ 290525 h 5345720"/>
                <a:gd name="connsiteX273" fmla="*/ 6254128 w 6366307"/>
                <a:gd name="connsiteY273" fmla="*/ 208825 h 5345720"/>
                <a:gd name="connsiteX274" fmla="*/ 6163513 w 6366307"/>
                <a:gd name="connsiteY274" fmla="*/ 111789 h 5345720"/>
                <a:gd name="connsiteX275" fmla="*/ 6080230 w 6366307"/>
                <a:gd name="connsiteY275" fmla="*/ 86623 h 5345720"/>
                <a:gd name="connsiteX276" fmla="*/ 5710638 w 6366307"/>
                <a:gd name="connsiteY276" fmla="*/ 47364 h 5345720"/>
                <a:gd name="connsiteX277" fmla="*/ 5197516 w 6366307"/>
                <a:gd name="connsiteY277" fmla="*/ 47559 h 5345720"/>
                <a:gd name="connsiteX278" fmla="*/ 4255128 w 6366307"/>
                <a:gd name="connsiteY278" fmla="*/ 60181 h 5345720"/>
                <a:gd name="connsiteX279" fmla="*/ 3188633 w 6366307"/>
                <a:gd name="connsiteY279" fmla="*/ 46973 h 5345720"/>
                <a:gd name="connsiteX280" fmla="*/ 2108644 w 6366307"/>
                <a:gd name="connsiteY280" fmla="*/ 40237 h 5345720"/>
                <a:gd name="connsiteX281" fmla="*/ 1099124 w 6366307"/>
                <a:gd name="connsiteY281" fmla="*/ 52040 h 5345720"/>
                <a:gd name="connsiteX282" fmla="*/ 243952 w 6366307"/>
                <a:gd name="connsiteY282" fmla="*/ 66119 h 5345720"/>
                <a:gd name="connsiteX283" fmla="*/ 177506 w 6366307"/>
                <a:gd name="connsiteY283" fmla="*/ 73736 h 5345720"/>
                <a:gd name="connsiteX284" fmla="*/ 90622 w 6366307"/>
                <a:gd name="connsiteY284" fmla="*/ 149473 h 5345720"/>
                <a:gd name="connsiteX285" fmla="*/ 62199 w 6366307"/>
                <a:gd name="connsiteY285" fmla="*/ 279830 h 5345720"/>
                <a:gd name="connsiteX286" fmla="*/ 55810 w 6366307"/>
                <a:gd name="connsiteY286" fmla="*/ 477542 h 5345720"/>
                <a:gd name="connsiteX287" fmla="*/ 57680 w 6366307"/>
                <a:gd name="connsiteY287" fmla="*/ 509191 h 5345720"/>
                <a:gd name="connsiteX288" fmla="*/ 123246 w 6366307"/>
                <a:gd name="connsiteY288" fmla="*/ 502774 h 5345720"/>
                <a:gd name="connsiteX289" fmla="*/ 622824 w 6366307"/>
                <a:gd name="connsiteY289" fmla="*/ 494919 h 5345720"/>
                <a:gd name="connsiteX290" fmla="*/ 1119209 w 6366307"/>
                <a:gd name="connsiteY290" fmla="*/ 497707 h 5345720"/>
                <a:gd name="connsiteX291" fmla="*/ 1685984 w 6366307"/>
                <a:gd name="connsiteY291" fmla="*/ 489934 h 5345720"/>
                <a:gd name="connsiteX292" fmla="*/ 3124899 w 6366307"/>
                <a:gd name="connsiteY292" fmla="*/ 494998 h 5345720"/>
                <a:gd name="connsiteX293" fmla="*/ 4718137 w 6366307"/>
                <a:gd name="connsiteY293" fmla="*/ 495779 h 5345720"/>
                <a:gd name="connsiteX294" fmla="*/ 5985968 w 6366307"/>
                <a:gd name="connsiteY294" fmla="*/ 490888 h 5345720"/>
                <a:gd name="connsiteX295" fmla="*/ 6282626 w 6366307"/>
                <a:gd name="connsiteY295" fmla="*/ 485627 h 5345720"/>
                <a:gd name="connsiteX296" fmla="*/ 2447761 w 6366307"/>
                <a:gd name="connsiteY296" fmla="*/ 413796 h 5345720"/>
                <a:gd name="connsiteX297" fmla="*/ 1786873 w 6366307"/>
                <a:gd name="connsiteY297" fmla="*/ 413063 h 5345720"/>
                <a:gd name="connsiteX298" fmla="*/ 1368009 w 6366307"/>
                <a:gd name="connsiteY298" fmla="*/ 396958 h 5345720"/>
                <a:gd name="connsiteX299" fmla="*/ 1015999 w 6366307"/>
                <a:gd name="connsiteY299" fmla="*/ 386955 h 5345720"/>
                <a:gd name="connsiteX300" fmla="*/ 918919 w 6366307"/>
                <a:gd name="connsiteY300" fmla="*/ 382159 h 5345720"/>
                <a:gd name="connsiteX301" fmla="*/ 852221 w 6366307"/>
                <a:gd name="connsiteY301" fmla="*/ 323170 h 5345720"/>
                <a:gd name="connsiteX302" fmla="*/ 856442 w 6366307"/>
                <a:gd name="connsiteY302" fmla="*/ 226833 h 5345720"/>
                <a:gd name="connsiteX303" fmla="*/ 911872 w 6366307"/>
                <a:gd name="connsiteY303" fmla="*/ 180829 h 5345720"/>
                <a:gd name="connsiteX304" fmla="*/ 991982 w 6366307"/>
                <a:gd name="connsiteY304" fmla="*/ 173867 h 5345720"/>
                <a:gd name="connsiteX305" fmla="*/ 1401119 w 6366307"/>
                <a:gd name="connsiteY305" fmla="*/ 166561 h 5345720"/>
                <a:gd name="connsiteX306" fmla="*/ 1944323 w 6366307"/>
                <a:gd name="connsiteY306" fmla="*/ 154530 h 5345720"/>
                <a:gd name="connsiteX307" fmla="*/ 2360309 w 6366307"/>
                <a:gd name="connsiteY307" fmla="*/ 153112 h 5345720"/>
                <a:gd name="connsiteX308" fmla="*/ 3843185 w 6366307"/>
                <a:gd name="connsiteY308" fmla="*/ 156408 h 5345720"/>
                <a:gd name="connsiteX309" fmla="*/ 4029697 w 6366307"/>
                <a:gd name="connsiteY309" fmla="*/ 173389 h 5345720"/>
                <a:gd name="connsiteX310" fmla="*/ 4083224 w 6366307"/>
                <a:gd name="connsiteY310" fmla="*/ 192334 h 5345720"/>
                <a:gd name="connsiteX311" fmla="*/ 4130409 w 6366307"/>
                <a:gd name="connsiteY311" fmla="*/ 245978 h 5345720"/>
                <a:gd name="connsiteX312" fmla="*/ 4125971 w 6366307"/>
                <a:gd name="connsiteY312" fmla="*/ 354504 h 5345720"/>
                <a:gd name="connsiteX313" fmla="*/ 4069928 w 6366307"/>
                <a:gd name="connsiteY313" fmla="*/ 397583 h 5345720"/>
                <a:gd name="connsiteX314" fmla="*/ 3947132 w 6366307"/>
                <a:gd name="connsiteY314" fmla="*/ 413118 h 5345720"/>
                <a:gd name="connsiteX315" fmla="*/ 3336728 w 6366307"/>
                <a:gd name="connsiteY315" fmla="*/ 422372 h 5345720"/>
                <a:gd name="connsiteX316" fmla="*/ 3105242 w 6366307"/>
                <a:gd name="connsiteY316" fmla="*/ 421042 h 5345720"/>
                <a:gd name="connsiteX317" fmla="*/ 2447761 w 6366307"/>
                <a:gd name="connsiteY317" fmla="*/ 415318 h 5345720"/>
                <a:gd name="connsiteX318" fmla="*/ 2447761 w 6366307"/>
                <a:gd name="connsiteY318" fmla="*/ 413796 h 5345720"/>
                <a:gd name="connsiteX319" fmla="*/ 2363112 w 6366307"/>
                <a:gd name="connsiteY319" fmla="*/ 386430 h 5345720"/>
                <a:gd name="connsiteX320" fmla="*/ 3371569 w 6366307"/>
                <a:gd name="connsiteY320" fmla="*/ 392493 h 5345720"/>
                <a:gd name="connsiteX321" fmla="*/ 3924779 w 6366307"/>
                <a:gd name="connsiteY321" fmla="*/ 383289 h 5345720"/>
                <a:gd name="connsiteX322" fmla="*/ 4038303 w 6366307"/>
                <a:gd name="connsiteY322" fmla="*/ 374054 h 5345720"/>
                <a:gd name="connsiteX323" fmla="*/ 4100043 w 6366307"/>
                <a:gd name="connsiteY323" fmla="*/ 335695 h 5345720"/>
                <a:gd name="connsiteX324" fmla="*/ 4040208 w 6366307"/>
                <a:gd name="connsiteY324" fmla="*/ 208038 h 5345720"/>
                <a:gd name="connsiteX325" fmla="*/ 3901187 w 6366307"/>
                <a:gd name="connsiteY325" fmla="*/ 188899 h 5345720"/>
                <a:gd name="connsiteX326" fmla="*/ 3391370 w 6366307"/>
                <a:gd name="connsiteY326" fmla="*/ 186207 h 5345720"/>
                <a:gd name="connsiteX327" fmla="*/ 2707080 w 6366307"/>
                <a:gd name="connsiteY327" fmla="*/ 185332 h 5345720"/>
                <a:gd name="connsiteX328" fmla="*/ 1942436 w 6366307"/>
                <a:gd name="connsiteY328" fmla="*/ 186024 h 5345720"/>
                <a:gd name="connsiteX329" fmla="*/ 1090728 w 6366307"/>
                <a:gd name="connsiteY329" fmla="*/ 201818 h 5345720"/>
                <a:gd name="connsiteX330" fmla="*/ 913590 w 6366307"/>
                <a:gd name="connsiteY330" fmla="*/ 212645 h 5345720"/>
                <a:gd name="connsiteX331" fmla="*/ 882187 w 6366307"/>
                <a:gd name="connsiteY331" fmla="*/ 242776 h 5345720"/>
                <a:gd name="connsiteX332" fmla="*/ 881238 w 6366307"/>
                <a:gd name="connsiteY332" fmla="*/ 319718 h 5345720"/>
                <a:gd name="connsiteX333" fmla="*/ 914300 w 6366307"/>
                <a:gd name="connsiteY333" fmla="*/ 356008 h 5345720"/>
                <a:gd name="connsiteX334" fmla="*/ 967339 w 6366307"/>
                <a:gd name="connsiteY334" fmla="*/ 361713 h 5345720"/>
                <a:gd name="connsiteX335" fmla="*/ 1289156 w 6366307"/>
                <a:gd name="connsiteY335" fmla="*/ 369026 h 5345720"/>
                <a:gd name="connsiteX336" fmla="*/ 1801851 w 6366307"/>
                <a:gd name="connsiteY336" fmla="*/ 385715 h 5345720"/>
                <a:gd name="connsiteX337" fmla="*/ 2363112 w 6366307"/>
                <a:gd name="connsiteY337" fmla="*/ 386430 h 5345720"/>
                <a:gd name="connsiteX338" fmla="*/ 5119479 w 6366307"/>
                <a:gd name="connsiteY338" fmla="*/ 399558 h 5345720"/>
                <a:gd name="connsiteX339" fmla="*/ 4730571 w 6366307"/>
                <a:gd name="connsiteY339" fmla="*/ 399028 h 5345720"/>
                <a:gd name="connsiteX340" fmla="*/ 4654727 w 6366307"/>
                <a:gd name="connsiteY340" fmla="*/ 387334 h 5345720"/>
                <a:gd name="connsiteX341" fmla="*/ 4588729 w 6366307"/>
                <a:gd name="connsiteY341" fmla="*/ 235158 h 5345720"/>
                <a:gd name="connsiteX342" fmla="*/ 4660872 w 6366307"/>
                <a:gd name="connsiteY342" fmla="*/ 187404 h 5345720"/>
                <a:gd name="connsiteX343" fmla="*/ 4777541 w 6366307"/>
                <a:gd name="connsiteY343" fmla="*/ 175285 h 5345720"/>
                <a:gd name="connsiteX344" fmla="*/ 5431015 w 6366307"/>
                <a:gd name="connsiteY344" fmla="*/ 162215 h 5345720"/>
                <a:gd name="connsiteX345" fmla="*/ 5554295 w 6366307"/>
                <a:gd name="connsiteY345" fmla="*/ 173609 h 5345720"/>
                <a:gd name="connsiteX346" fmla="*/ 5592496 w 6366307"/>
                <a:gd name="connsiteY346" fmla="*/ 185357 h 5345720"/>
                <a:gd name="connsiteX347" fmla="*/ 5645306 w 6366307"/>
                <a:gd name="connsiteY347" fmla="*/ 260507 h 5345720"/>
                <a:gd name="connsiteX348" fmla="*/ 5538376 w 6366307"/>
                <a:gd name="connsiteY348" fmla="*/ 389213 h 5345720"/>
                <a:gd name="connsiteX349" fmla="*/ 5411124 w 6366307"/>
                <a:gd name="connsiteY349" fmla="*/ 393206 h 5345720"/>
                <a:gd name="connsiteX350" fmla="*/ 5119461 w 6366307"/>
                <a:gd name="connsiteY350" fmla="*/ 397448 h 5345720"/>
                <a:gd name="connsiteX351" fmla="*/ 5119479 w 6366307"/>
                <a:gd name="connsiteY351" fmla="*/ 399558 h 5345720"/>
                <a:gd name="connsiteX352" fmla="*/ 5113478 w 6366307"/>
                <a:gd name="connsiteY352" fmla="*/ 370561 h 5345720"/>
                <a:gd name="connsiteX353" fmla="*/ 5113460 w 6366307"/>
                <a:gd name="connsiteY353" fmla="*/ 366811 h 5345720"/>
                <a:gd name="connsiteX354" fmla="*/ 5260872 w 6366307"/>
                <a:gd name="connsiteY354" fmla="*/ 361498 h 5345720"/>
                <a:gd name="connsiteX355" fmla="*/ 5502169 w 6366307"/>
                <a:gd name="connsiteY355" fmla="*/ 356060 h 5345720"/>
                <a:gd name="connsiteX356" fmla="*/ 5561501 w 6366307"/>
                <a:gd name="connsiteY356" fmla="*/ 347563 h 5345720"/>
                <a:gd name="connsiteX357" fmla="*/ 5610465 w 6366307"/>
                <a:gd name="connsiteY357" fmla="*/ 267754 h 5345720"/>
                <a:gd name="connsiteX358" fmla="*/ 5555068 w 6366307"/>
                <a:gd name="connsiteY358" fmla="*/ 209302 h 5345720"/>
                <a:gd name="connsiteX359" fmla="*/ 5432218 w 6366307"/>
                <a:gd name="connsiteY359" fmla="*/ 195152 h 5345720"/>
                <a:gd name="connsiteX360" fmla="*/ 4845659 w 6366307"/>
                <a:gd name="connsiteY360" fmla="*/ 201830 h 5345720"/>
                <a:gd name="connsiteX361" fmla="*/ 4665723 w 6366307"/>
                <a:gd name="connsiteY361" fmla="*/ 219962 h 5345720"/>
                <a:gd name="connsiteX362" fmla="*/ 4620946 w 6366307"/>
                <a:gd name="connsiteY362" fmla="*/ 245971 h 5345720"/>
                <a:gd name="connsiteX363" fmla="*/ 4661932 w 6366307"/>
                <a:gd name="connsiteY363" fmla="*/ 360592 h 5345720"/>
                <a:gd name="connsiteX364" fmla="*/ 4737974 w 6366307"/>
                <a:gd name="connsiteY364" fmla="*/ 370138 h 5345720"/>
                <a:gd name="connsiteX365" fmla="*/ 5113478 w 6366307"/>
                <a:gd name="connsiteY365" fmla="*/ 370561 h 5345720"/>
                <a:gd name="connsiteX366" fmla="*/ 5976193 w 6366307"/>
                <a:gd name="connsiteY366" fmla="*/ 166642 h 5345720"/>
                <a:gd name="connsiteX367" fmla="*/ 6102655 w 6366307"/>
                <a:gd name="connsiteY367" fmla="*/ 294864 h 5345720"/>
                <a:gd name="connsiteX368" fmla="*/ 5971486 w 6366307"/>
                <a:gd name="connsiteY368" fmla="*/ 426781 h 5345720"/>
                <a:gd name="connsiteX369" fmla="*/ 5833632 w 6366307"/>
                <a:gd name="connsiteY369" fmla="*/ 295222 h 5345720"/>
                <a:gd name="connsiteX370" fmla="*/ 5976193 w 6366307"/>
                <a:gd name="connsiteY370" fmla="*/ 166642 h 5345720"/>
                <a:gd name="connsiteX371" fmla="*/ 5960273 w 6366307"/>
                <a:gd name="connsiteY371" fmla="*/ 389487 h 5345720"/>
                <a:gd name="connsiteX372" fmla="*/ 6061525 w 6366307"/>
                <a:gd name="connsiteY372" fmla="*/ 324975 h 5345720"/>
                <a:gd name="connsiteX373" fmla="*/ 6024420 w 6366307"/>
                <a:gd name="connsiteY373" fmla="*/ 220341 h 5345720"/>
                <a:gd name="connsiteX374" fmla="*/ 5897887 w 6366307"/>
                <a:gd name="connsiteY374" fmla="*/ 225105 h 5345720"/>
                <a:gd name="connsiteX375" fmla="*/ 5926061 w 6366307"/>
                <a:gd name="connsiteY375" fmla="*/ 380100 h 5345720"/>
                <a:gd name="connsiteX376" fmla="*/ 5960273 w 6366307"/>
                <a:gd name="connsiteY376" fmla="*/ 389487 h 5345720"/>
                <a:gd name="connsiteX377" fmla="*/ 4405721 w 6366307"/>
                <a:gd name="connsiteY377" fmla="*/ 347109 h 5345720"/>
                <a:gd name="connsiteX378" fmla="*/ 4443544 w 6366307"/>
                <a:gd name="connsiteY378" fmla="*/ 390286 h 5345720"/>
                <a:gd name="connsiteX379" fmla="*/ 4458476 w 6366307"/>
                <a:gd name="connsiteY379" fmla="*/ 408121 h 5345720"/>
                <a:gd name="connsiteX380" fmla="*/ 4460830 w 6366307"/>
                <a:gd name="connsiteY380" fmla="*/ 432883 h 5345720"/>
                <a:gd name="connsiteX381" fmla="*/ 4435998 w 6366307"/>
                <a:gd name="connsiteY381" fmla="*/ 433970 h 5345720"/>
                <a:gd name="connsiteX382" fmla="*/ 4420114 w 6366307"/>
                <a:gd name="connsiteY382" fmla="*/ 422156 h 5345720"/>
                <a:gd name="connsiteX383" fmla="*/ 4396575 w 6366307"/>
                <a:gd name="connsiteY383" fmla="*/ 398329 h 5345720"/>
                <a:gd name="connsiteX384" fmla="*/ 4328313 w 6366307"/>
                <a:gd name="connsiteY384" fmla="*/ 368171 h 5345720"/>
                <a:gd name="connsiteX385" fmla="*/ 4251445 w 6366307"/>
                <a:gd name="connsiteY385" fmla="*/ 242092 h 5345720"/>
                <a:gd name="connsiteX386" fmla="*/ 4393233 w 6366307"/>
                <a:gd name="connsiteY386" fmla="*/ 198580 h 5345720"/>
                <a:gd name="connsiteX387" fmla="*/ 4428109 w 6366307"/>
                <a:gd name="connsiteY387" fmla="*/ 281967 h 5345720"/>
                <a:gd name="connsiteX388" fmla="*/ 4405721 w 6366307"/>
                <a:gd name="connsiteY388" fmla="*/ 347109 h 5345720"/>
                <a:gd name="connsiteX389" fmla="*/ 4390664 w 6366307"/>
                <a:gd name="connsiteY389" fmla="*/ 271524 h 5345720"/>
                <a:gd name="connsiteX390" fmla="*/ 4360710 w 6366307"/>
                <a:gd name="connsiteY390" fmla="*/ 225476 h 5345720"/>
                <a:gd name="connsiteX391" fmla="*/ 4307039 w 6366307"/>
                <a:gd name="connsiteY391" fmla="*/ 233661 h 5345720"/>
                <a:gd name="connsiteX392" fmla="*/ 4282314 w 6366307"/>
                <a:gd name="connsiteY392" fmla="*/ 275978 h 5345720"/>
                <a:gd name="connsiteX393" fmla="*/ 4313400 w 6366307"/>
                <a:gd name="connsiteY393" fmla="*/ 329079 h 5345720"/>
                <a:gd name="connsiteX394" fmla="*/ 4390664 w 6366307"/>
                <a:gd name="connsiteY394" fmla="*/ 271524 h 5345720"/>
                <a:gd name="connsiteX395" fmla="*/ 242983 w 6366307"/>
                <a:gd name="connsiteY395" fmla="*/ 268503 h 5345720"/>
                <a:gd name="connsiteX396" fmla="*/ 283087 w 6366307"/>
                <a:gd name="connsiteY396" fmla="*/ 228439 h 5345720"/>
                <a:gd name="connsiteX397" fmla="*/ 286456 w 6366307"/>
                <a:gd name="connsiteY397" fmla="*/ 201798 h 5345720"/>
                <a:gd name="connsiteX398" fmla="*/ 260147 w 6366307"/>
                <a:gd name="connsiteY398" fmla="*/ 199658 h 5345720"/>
                <a:gd name="connsiteX399" fmla="*/ 246399 w 6366307"/>
                <a:gd name="connsiteY399" fmla="*/ 209077 h 5345720"/>
                <a:gd name="connsiteX400" fmla="*/ 181751 w 6366307"/>
                <a:gd name="connsiteY400" fmla="*/ 267114 h 5345720"/>
                <a:gd name="connsiteX401" fmla="*/ 181431 w 6366307"/>
                <a:gd name="connsiteY401" fmla="*/ 325872 h 5345720"/>
                <a:gd name="connsiteX402" fmla="*/ 279013 w 6366307"/>
                <a:gd name="connsiteY402" fmla="*/ 406889 h 5345720"/>
                <a:gd name="connsiteX403" fmla="*/ 299663 w 6366307"/>
                <a:gd name="connsiteY403" fmla="*/ 416973 h 5345720"/>
                <a:gd name="connsiteX404" fmla="*/ 319268 w 6366307"/>
                <a:gd name="connsiteY404" fmla="*/ 409656 h 5345720"/>
                <a:gd name="connsiteX405" fmla="*/ 317209 w 6366307"/>
                <a:gd name="connsiteY405" fmla="*/ 392119 h 5345720"/>
                <a:gd name="connsiteX406" fmla="*/ 283177 w 6366307"/>
                <a:gd name="connsiteY406" fmla="*/ 360191 h 5345720"/>
                <a:gd name="connsiteX407" fmla="*/ 210748 w 6366307"/>
                <a:gd name="connsiteY407" fmla="*/ 298258 h 5345720"/>
                <a:gd name="connsiteX408" fmla="*/ 242983 w 6366307"/>
                <a:gd name="connsiteY408" fmla="*/ 268503 h 5345720"/>
                <a:gd name="connsiteX409" fmla="*/ 617663 w 6366307"/>
                <a:gd name="connsiteY409" fmla="*/ 360915 h 5345720"/>
                <a:gd name="connsiteX410" fmla="*/ 618970 w 6366307"/>
                <a:gd name="connsiteY410" fmla="*/ 391053 h 5345720"/>
                <a:gd name="connsiteX411" fmla="*/ 647928 w 6366307"/>
                <a:gd name="connsiteY411" fmla="*/ 384464 h 5345720"/>
                <a:gd name="connsiteX412" fmla="*/ 692572 w 6366307"/>
                <a:gd name="connsiteY412" fmla="*/ 322273 h 5345720"/>
                <a:gd name="connsiteX413" fmla="*/ 687658 w 6366307"/>
                <a:gd name="connsiteY413" fmla="*/ 282579 h 5345720"/>
                <a:gd name="connsiteX414" fmla="*/ 597499 w 6366307"/>
                <a:gd name="connsiteY414" fmla="*/ 198370 h 5345720"/>
                <a:gd name="connsiteX415" fmla="*/ 571415 w 6366307"/>
                <a:gd name="connsiteY415" fmla="*/ 197628 h 5345720"/>
                <a:gd name="connsiteX416" fmla="*/ 569178 w 6366307"/>
                <a:gd name="connsiteY416" fmla="*/ 223863 h 5345720"/>
                <a:gd name="connsiteX417" fmla="*/ 597467 w 6366307"/>
                <a:gd name="connsiteY417" fmla="*/ 256303 h 5345720"/>
                <a:gd name="connsiteX418" fmla="*/ 651929 w 6366307"/>
                <a:gd name="connsiteY418" fmla="*/ 305417 h 5345720"/>
                <a:gd name="connsiteX419" fmla="*/ 617663 w 6366307"/>
                <a:gd name="connsiteY419" fmla="*/ 360915 h 5345720"/>
                <a:gd name="connsiteX420" fmla="*/ 5915208 w 6366307"/>
                <a:gd name="connsiteY420" fmla="*/ 258883 h 5345720"/>
                <a:gd name="connsiteX421" fmla="*/ 5945072 w 6366307"/>
                <a:gd name="connsiteY421" fmla="*/ 305607 h 5345720"/>
                <a:gd name="connsiteX422" fmla="*/ 5927535 w 6366307"/>
                <a:gd name="connsiteY422" fmla="*/ 337539 h 5345720"/>
                <a:gd name="connsiteX423" fmla="*/ 5932943 w 6366307"/>
                <a:gd name="connsiteY423" fmla="*/ 341698 h 5345720"/>
                <a:gd name="connsiteX424" fmla="*/ 5963867 w 6366307"/>
                <a:gd name="connsiteY424" fmla="*/ 321159 h 5345720"/>
                <a:gd name="connsiteX425" fmla="*/ 6011141 w 6366307"/>
                <a:gd name="connsiteY425" fmla="*/ 349567 h 5345720"/>
                <a:gd name="connsiteX426" fmla="*/ 6017377 w 6366307"/>
                <a:gd name="connsiteY426" fmla="*/ 342669 h 5345720"/>
                <a:gd name="connsiteX427" fmla="*/ 5982662 w 6366307"/>
                <a:gd name="connsiteY427" fmla="*/ 299155 h 5345720"/>
                <a:gd name="connsiteX428" fmla="*/ 6016748 w 6366307"/>
                <a:gd name="connsiteY428" fmla="*/ 256477 h 5345720"/>
                <a:gd name="connsiteX429" fmla="*/ 5967335 w 6366307"/>
                <a:gd name="connsiteY429" fmla="*/ 281189 h 5345720"/>
                <a:gd name="connsiteX430" fmla="*/ 5915208 w 6366307"/>
                <a:gd name="connsiteY430" fmla="*/ 258883 h 53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6366307" h="5345720">
                  <a:moveTo>
                    <a:pt x="53550" y="544732"/>
                  </a:moveTo>
                  <a:cubicBezTo>
                    <a:pt x="117344" y="541287"/>
                    <a:pt x="175146" y="535721"/>
                    <a:pt x="232969" y="535484"/>
                  </a:cubicBezTo>
                  <a:cubicBezTo>
                    <a:pt x="442037" y="534625"/>
                    <a:pt x="651113" y="536215"/>
                    <a:pt x="860184" y="535609"/>
                  </a:cubicBezTo>
                  <a:cubicBezTo>
                    <a:pt x="1032370" y="535110"/>
                    <a:pt x="1204548" y="532679"/>
                    <a:pt x="1376732" y="531342"/>
                  </a:cubicBezTo>
                  <a:cubicBezTo>
                    <a:pt x="1543349" y="530048"/>
                    <a:pt x="1709968" y="528052"/>
                    <a:pt x="1876582" y="528144"/>
                  </a:cubicBezTo>
                  <a:cubicBezTo>
                    <a:pt x="2221018" y="528334"/>
                    <a:pt x="2565436" y="529682"/>
                    <a:pt x="2909854" y="530596"/>
                  </a:cubicBezTo>
                  <a:cubicBezTo>
                    <a:pt x="3460027" y="532059"/>
                    <a:pt x="4010201" y="533338"/>
                    <a:pt x="4560375" y="535167"/>
                  </a:cubicBezTo>
                  <a:cubicBezTo>
                    <a:pt x="4738172" y="535759"/>
                    <a:pt x="4915969" y="539370"/>
                    <a:pt x="5093766" y="538890"/>
                  </a:cubicBezTo>
                  <a:cubicBezTo>
                    <a:pt x="5397917" y="538071"/>
                    <a:pt x="5702067" y="535676"/>
                    <a:pt x="6006218" y="532706"/>
                  </a:cubicBezTo>
                  <a:cubicBezTo>
                    <a:pt x="6093365" y="531856"/>
                    <a:pt x="6180475" y="526726"/>
                    <a:pt x="6267604" y="523670"/>
                  </a:cubicBezTo>
                  <a:cubicBezTo>
                    <a:pt x="6271863" y="523520"/>
                    <a:pt x="6276157" y="524446"/>
                    <a:pt x="6283219" y="525146"/>
                  </a:cubicBezTo>
                  <a:cubicBezTo>
                    <a:pt x="6284225" y="541278"/>
                    <a:pt x="6285626" y="556567"/>
                    <a:pt x="6286058" y="571884"/>
                  </a:cubicBezTo>
                  <a:cubicBezTo>
                    <a:pt x="6292077" y="784244"/>
                    <a:pt x="6295707" y="996700"/>
                    <a:pt x="6304350" y="1208951"/>
                  </a:cubicBezTo>
                  <a:cubicBezTo>
                    <a:pt x="6323845" y="1687306"/>
                    <a:pt x="6326289" y="2165781"/>
                    <a:pt x="6323414" y="2644436"/>
                  </a:cubicBezTo>
                  <a:cubicBezTo>
                    <a:pt x="6321114" y="3029081"/>
                    <a:pt x="6324582" y="3413762"/>
                    <a:pt x="6324330" y="3798426"/>
                  </a:cubicBezTo>
                  <a:cubicBezTo>
                    <a:pt x="6324169" y="4058946"/>
                    <a:pt x="6323773" y="4319485"/>
                    <a:pt x="6320054" y="4579970"/>
                  </a:cubicBezTo>
                  <a:cubicBezTo>
                    <a:pt x="6318131" y="4715181"/>
                    <a:pt x="6310513" y="4850410"/>
                    <a:pt x="6301996" y="4985405"/>
                  </a:cubicBezTo>
                  <a:cubicBezTo>
                    <a:pt x="6298348" y="5043173"/>
                    <a:pt x="6286489" y="5100473"/>
                    <a:pt x="6277073" y="5157774"/>
                  </a:cubicBezTo>
                  <a:cubicBezTo>
                    <a:pt x="6274199" y="5175257"/>
                    <a:pt x="6267065" y="5192039"/>
                    <a:pt x="6261800" y="5209127"/>
                  </a:cubicBezTo>
                  <a:cubicBezTo>
                    <a:pt x="6248001" y="5254065"/>
                    <a:pt x="6217131" y="5276292"/>
                    <a:pt x="6170593" y="5279616"/>
                  </a:cubicBezTo>
                  <a:cubicBezTo>
                    <a:pt x="6119311" y="5283264"/>
                    <a:pt x="6068227" y="5289966"/>
                    <a:pt x="6016910" y="5292643"/>
                  </a:cubicBezTo>
                  <a:cubicBezTo>
                    <a:pt x="5752163" y="5306515"/>
                    <a:pt x="5487166" y="5308383"/>
                    <a:pt x="5222150" y="5305634"/>
                  </a:cubicBezTo>
                  <a:cubicBezTo>
                    <a:pt x="4658572" y="5299812"/>
                    <a:pt x="4095012" y="5292230"/>
                    <a:pt x="3531434" y="5287630"/>
                  </a:cubicBezTo>
                  <a:cubicBezTo>
                    <a:pt x="3096437" y="5284090"/>
                    <a:pt x="2661423" y="5281952"/>
                    <a:pt x="2226426" y="5282994"/>
                  </a:cubicBezTo>
                  <a:cubicBezTo>
                    <a:pt x="1905511" y="5283749"/>
                    <a:pt x="1584589" y="5290073"/>
                    <a:pt x="1263688" y="5294925"/>
                  </a:cubicBezTo>
                  <a:cubicBezTo>
                    <a:pt x="984024" y="5299165"/>
                    <a:pt x="704576" y="5292877"/>
                    <a:pt x="425362" y="5277999"/>
                  </a:cubicBezTo>
                  <a:cubicBezTo>
                    <a:pt x="341761" y="5273525"/>
                    <a:pt x="258538" y="5261935"/>
                    <a:pt x="175146" y="5253580"/>
                  </a:cubicBezTo>
                  <a:cubicBezTo>
                    <a:pt x="170698" y="5253149"/>
                    <a:pt x="166245" y="5252592"/>
                    <a:pt x="161854" y="5251766"/>
                  </a:cubicBezTo>
                  <a:cubicBezTo>
                    <a:pt x="87347" y="5237858"/>
                    <a:pt x="68325" y="5217680"/>
                    <a:pt x="60511" y="5141243"/>
                  </a:cubicBezTo>
                  <a:cubicBezTo>
                    <a:pt x="46731" y="5006446"/>
                    <a:pt x="46834" y="4871091"/>
                    <a:pt x="45981" y="4735826"/>
                  </a:cubicBezTo>
                  <a:cubicBezTo>
                    <a:pt x="45015" y="4582666"/>
                    <a:pt x="44830" y="4429487"/>
                    <a:pt x="44567" y="4276326"/>
                  </a:cubicBezTo>
                  <a:cubicBezTo>
                    <a:pt x="43947" y="3914051"/>
                    <a:pt x="41599" y="3551758"/>
                    <a:pt x="43563" y="3189501"/>
                  </a:cubicBezTo>
                  <a:cubicBezTo>
                    <a:pt x="45079" y="2909988"/>
                    <a:pt x="54778" y="2630511"/>
                    <a:pt x="55834" y="2350998"/>
                  </a:cubicBezTo>
                  <a:cubicBezTo>
                    <a:pt x="56742" y="2110619"/>
                    <a:pt x="50962" y="1870222"/>
                    <a:pt x="47439" y="1629837"/>
                  </a:cubicBezTo>
                  <a:cubicBezTo>
                    <a:pt x="42620" y="1301073"/>
                    <a:pt x="44077" y="972361"/>
                    <a:pt x="53432" y="643686"/>
                  </a:cubicBezTo>
                  <a:cubicBezTo>
                    <a:pt x="54319" y="612501"/>
                    <a:pt x="53550" y="581267"/>
                    <a:pt x="53550" y="544732"/>
                  </a:cubicBezTo>
                  <a:close/>
                  <a:moveTo>
                    <a:pt x="6271881" y="290525"/>
                  </a:move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ubicBezTo>
                    <a:pt x="6282428" y="419231"/>
                    <a:pt x="6280542" y="354655"/>
                    <a:pt x="6271881" y="290525"/>
                  </a:cubicBezTo>
                  <a:close/>
                  <a:moveTo>
                    <a:pt x="1786873" y="413061"/>
                  </a:move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6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7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0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1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ubicBezTo>
                    <a:pt x="2227468" y="413796"/>
                    <a:pt x="2007140" y="415819"/>
                    <a:pt x="1786873" y="413061"/>
                  </a:cubicBezTo>
                  <a:close/>
                  <a:moveTo>
                    <a:pt x="4730571" y="399028"/>
                  </a:move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1"/>
                    <a:pt x="5119479" y="398855"/>
                    <a:pt x="5119479" y="399558"/>
                  </a:cubicBezTo>
                  <a:cubicBezTo>
                    <a:pt x="4989837" y="399558"/>
                    <a:pt x="4860195" y="400172"/>
                    <a:pt x="4730571" y="399028"/>
                  </a:cubicBezTo>
                  <a:close/>
                  <a:moveTo>
                    <a:pt x="6102655" y="294864"/>
                  </a:move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ubicBezTo>
                    <a:pt x="6048534" y="167408"/>
                    <a:pt x="6103176" y="222803"/>
                    <a:pt x="6102655" y="294864"/>
                  </a:cubicBezTo>
                  <a:close/>
                  <a:moveTo>
                    <a:pt x="4443544" y="390286"/>
                  </a:move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ubicBezTo>
                    <a:pt x="4417131" y="360141"/>
                    <a:pt x="4430337" y="375214"/>
                    <a:pt x="4443544" y="390286"/>
                  </a:cubicBezTo>
                  <a:close/>
                  <a:moveTo>
                    <a:pt x="283177" y="360191"/>
                  </a:moveTo>
                  <a:cubicBezTo>
                    <a:pt x="294932" y="370399"/>
                    <a:pt x="306893" y="380555"/>
                    <a:pt x="317209" y="392119"/>
                  </a:cubicBezTo>
                  <a:cubicBezTo>
                    <a:pt x="320612" y="395934"/>
                    <a:pt x="321992" y="406709"/>
                    <a:pt x="319268" y="409656"/>
                  </a:cubicBezTo>
                  <a:cubicBezTo>
                    <a:pt x="314925" y="414355"/>
                    <a:pt x="306144" y="417589"/>
                    <a:pt x="299663" y="416973"/>
                  </a:cubicBezTo>
                  <a:cubicBezTo>
                    <a:pt x="292483" y="416290"/>
                    <a:pt x="284916" y="411656"/>
                    <a:pt x="279013" y="406889"/>
                  </a:cubicBezTo>
                  <a:cubicBezTo>
                    <a:pt x="246119" y="380321"/>
                    <a:pt x="212599" y="354371"/>
                    <a:pt x="181431" y="325872"/>
                  </a:cubicBezTo>
                  <a:cubicBezTo>
                    <a:pt x="157135" y="303656"/>
                    <a:pt x="158134" y="289799"/>
                    <a:pt x="181751" y="267114"/>
                  </a:cubicBezTo>
                  <a:cubicBezTo>
                    <a:pt x="202624" y="247063"/>
                    <a:pt x="224681" y="228236"/>
                    <a:pt x="246399" y="209077"/>
                  </a:cubicBezTo>
                  <a:cubicBezTo>
                    <a:pt x="250535" y="205428"/>
                    <a:pt x="255421" y="202578"/>
                    <a:pt x="260147" y="199658"/>
                  </a:cubicBezTo>
                  <a:cubicBezTo>
                    <a:pt x="269541" y="193856"/>
                    <a:pt x="281231" y="191148"/>
                    <a:pt x="286456" y="201798"/>
                  </a:cubicBezTo>
                  <a:cubicBezTo>
                    <a:pt x="289854" y="208727"/>
                    <a:pt x="288016" y="222194"/>
                    <a:pt x="283087" y="228439"/>
                  </a:cubicBezTo>
                  <a:cubicBezTo>
                    <a:pt x="271460" y="243172"/>
                    <a:pt x="256673" y="255431"/>
                    <a:pt x="242983" y="268503"/>
                  </a:cubicBezTo>
                  <a:cubicBezTo>
                    <a:pt x="233420" y="277635"/>
                    <a:pt x="223561" y="286457"/>
                    <a:pt x="210748" y="298258"/>
                  </a:cubicBezTo>
                  <a:cubicBezTo>
                    <a:pt x="236304" y="320075"/>
                    <a:pt x="259886" y="339966"/>
                    <a:pt x="283177" y="360191"/>
                  </a:cubicBezTo>
                  <a:close/>
                  <a:moveTo>
                    <a:pt x="597467" y="256303"/>
                  </a:moveTo>
                  <a:cubicBezTo>
                    <a:pt x="587060" y="246384"/>
                    <a:pt x="576018" y="236142"/>
                    <a:pt x="569178" y="223863"/>
                  </a:cubicBezTo>
                  <a:cubicBezTo>
                    <a:pt x="565415" y="217107"/>
                    <a:pt x="566437" y="202253"/>
                    <a:pt x="571415" y="197628"/>
                  </a:cubicBezTo>
                  <a:cubicBezTo>
                    <a:pt x="576157" y="193224"/>
                    <a:pt x="592071" y="193653"/>
                    <a:pt x="597499" y="198370"/>
                  </a:cubicBezTo>
                  <a:cubicBezTo>
                    <a:pt x="628525" y="225327"/>
                    <a:pt x="658193" y="253884"/>
                    <a:pt x="687658" y="282579"/>
                  </a:cubicBezTo>
                  <a:cubicBezTo>
                    <a:pt x="699217" y="293833"/>
                    <a:pt x="701626" y="308534"/>
                    <a:pt x="692572" y="322273"/>
                  </a:cubicBezTo>
                  <a:cubicBezTo>
                    <a:pt x="678535" y="343569"/>
                    <a:pt x="663540" y="364292"/>
                    <a:pt x="647928" y="384464"/>
                  </a:cubicBezTo>
                  <a:cubicBezTo>
                    <a:pt x="640819" y="393648"/>
                    <a:pt x="630223" y="399908"/>
                    <a:pt x="618970" y="391053"/>
                  </a:cubicBezTo>
                  <a:cubicBezTo>
                    <a:pt x="607910" y="382350"/>
                    <a:pt x="611773" y="370909"/>
                    <a:pt x="617663" y="360915"/>
                  </a:cubicBezTo>
                  <a:cubicBezTo>
                    <a:pt x="628313" y="342841"/>
                    <a:pt x="639669" y="325182"/>
                    <a:pt x="651929" y="305417"/>
                  </a:cubicBezTo>
                  <a:cubicBezTo>
                    <a:pt x="633413" y="288811"/>
                    <a:pt x="615002" y="273015"/>
                    <a:pt x="597467" y="256303"/>
                  </a:cubicBezTo>
                  <a:close/>
                  <a:moveTo>
                    <a:pt x="3371569" y="392493"/>
                  </a:move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ubicBezTo>
                    <a:pt x="2765603" y="389077"/>
                    <a:pt x="3068586" y="392599"/>
                    <a:pt x="3371569" y="392493"/>
                  </a:cubicBezTo>
                  <a:close/>
                  <a:moveTo>
                    <a:pt x="5113460" y="366811"/>
                  </a:move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ubicBezTo>
                    <a:pt x="5113460" y="369310"/>
                    <a:pt x="5113460" y="368061"/>
                    <a:pt x="5113460" y="366811"/>
                  </a:cubicBezTo>
                  <a:close/>
                  <a:moveTo>
                    <a:pt x="6061525" y="324975"/>
                  </a:move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ubicBezTo>
                    <a:pt x="6014232" y="391668"/>
                    <a:pt x="6047959" y="368286"/>
                    <a:pt x="6061525" y="324975"/>
                  </a:cubicBezTo>
                  <a:close/>
                  <a:moveTo>
                    <a:pt x="6016748" y="256477"/>
                  </a:moveTo>
                  <a:cubicBezTo>
                    <a:pt x="6003487" y="273071"/>
                    <a:pt x="5993748" y="285258"/>
                    <a:pt x="5982662" y="299155"/>
                  </a:cubicBezTo>
                  <a:cubicBezTo>
                    <a:pt x="5994036" y="313420"/>
                    <a:pt x="6005715" y="328044"/>
                    <a:pt x="6017377" y="342669"/>
                  </a:cubicBezTo>
                  <a:cubicBezTo>
                    <a:pt x="6015292" y="344967"/>
                    <a:pt x="6013226" y="347267"/>
                    <a:pt x="6011141" y="349567"/>
                  </a:cubicBezTo>
                  <a:cubicBezTo>
                    <a:pt x="5995797" y="340344"/>
                    <a:pt x="5980452" y="331119"/>
                    <a:pt x="5963867" y="321159"/>
                  </a:cubicBezTo>
                  <a:cubicBezTo>
                    <a:pt x="5953948" y="327746"/>
                    <a:pt x="5943455" y="334723"/>
                    <a:pt x="5932943" y="341698"/>
                  </a:cubicBezTo>
                  <a:cubicBezTo>
                    <a:pt x="5931146" y="340311"/>
                    <a:pt x="5929332" y="338926"/>
                    <a:pt x="5927535" y="337539"/>
                  </a:cubicBezTo>
                  <a:cubicBezTo>
                    <a:pt x="5933392" y="326878"/>
                    <a:pt x="5939250" y="316218"/>
                    <a:pt x="5945072" y="305607"/>
                  </a:cubicBezTo>
                  <a:cubicBezTo>
                    <a:pt x="5937777" y="288874"/>
                    <a:pt x="5914076" y="282646"/>
                    <a:pt x="5915208" y="258883"/>
                  </a:cubicBezTo>
                  <a:cubicBezTo>
                    <a:pt x="5940005" y="249013"/>
                    <a:pt x="5945647" y="277304"/>
                    <a:pt x="5967335" y="281189"/>
                  </a:cubicBezTo>
                  <a:cubicBezTo>
                    <a:pt x="5981512" y="276287"/>
                    <a:pt x="5988178" y="253969"/>
                    <a:pt x="6016748" y="256477"/>
                  </a:cubicBezTo>
                  <a:close/>
                  <a:moveTo>
                    <a:pt x="4360710" y="225476"/>
                  </a:move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ubicBezTo>
                    <a:pt x="4392155" y="248537"/>
                    <a:pt x="4384626" y="236962"/>
                    <a:pt x="4360710" y="225476"/>
                  </a:cubicBezTo>
                  <a:close/>
                  <a:moveTo>
                    <a:pt x="3055056" y="3634"/>
                  </a:moveTo>
                  <a:cubicBezTo>
                    <a:pt x="3321150" y="7225"/>
                    <a:pt x="3587315" y="8676"/>
                    <a:pt x="3853355" y="14895"/>
                  </a:cubicBezTo>
                  <a:cubicBezTo>
                    <a:pt x="4278343" y="24830"/>
                    <a:pt x="4703098" y="15393"/>
                    <a:pt x="5127906" y="6304"/>
                  </a:cubicBezTo>
                  <a:cubicBezTo>
                    <a:pt x="5287753" y="2884"/>
                    <a:pt x="5447671" y="174"/>
                    <a:pt x="5607554" y="883"/>
                  </a:cubicBezTo>
                  <a:cubicBezTo>
                    <a:pt x="5752918" y="1529"/>
                    <a:pt x="5898264" y="8390"/>
                    <a:pt x="6041957" y="32895"/>
                  </a:cubicBezTo>
                  <a:cubicBezTo>
                    <a:pt x="6083698" y="40012"/>
                    <a:pt x="6125331" y="49805"/>
                    <a:pt x="6165669" y="62619"/>
                  </a:cubicBezTo>
                  <a:cubicBezTo>
                    <a:pt x="6239664" y="86124"/>
                    <a:pt x="6287783" y="136723"/>
                    <a:pt x="6303379" y="213290"/>
                  </a:cubicBezTo>
                  <a:cubicBezTo>
                    <a:pt x="6312939" y="260204"/>
                    <a:pt x="6320018" y="308227"/>
                    <a:pt x="6321833" y="355996"/>
                  </a:cubicBezTo>
                  <a:cubicBezTo>
                    <a:pt x="6326972" y="491165"/>
                    <a:pt x="6327942" y="626487"/>
                    <a:pt x="6332201" y="761696"/>
                  </a:cubicBezTo>
                  <a:cubicBezTo>
                    <a:pt x="6339298" y="986316"/>
                    <a:pt x="6349109" y="1210858"/>
                    <a:pt x="6355236" y="1435502"/>
                  </a:cubicBezTo>
                  <a:cubicBezTo>
                    <a:pt x="6365100" y="1797649"/>
                    <a:pt x="6368066" y="2159870"/>
                    <a:pt x="6365352" y="2522198"/>
                  </a:cubicBezTo>
                  <a:cubicBezTo>
                    <a:pt x="6362477" y="2907958"/>
                    <a:pt x="6360537" y="3293771"/>
                    <a:pt x="6364867" y="3679494"/>
                  </a:cubicBezTo>
                  <a:cubicBezTo>
                    <a:pt x="6368317" y="3984810"/>
                    <a:pt x="6364669" y="4289982"/>
                    <a:pt x="6359764" y="4595153"/>
                  </a:cubicBezTo>
                  <a:cubicBezTo>
                    <a:pt x="6357141" y="4758305"/>
                    <a:pt x="6353888" y="4921797"/>
                    <a:pt x="6329020" y="5083547"/>
                  </a:cubicBezTo>
                  <a:cubicBezTo>
                    <a:pt x="6321761" y="5130750"/>
                    <a:pt x="6308949" y="5177449"/>
                    <a:pt x="6294701" y="5223142"/>
                  </a:cubicBezTo>
                  <a:cubicBezTo>
                    <a:pt x="6276840" y="5280389"/>
                    <a:pt x="6235387" y="5308024"/>
                    <a:pt x="6175193" y="5314384"/>
                  </a:cubicBezTo>
                  <a:cubicBezTo>
                    <a:pt x="6004870" y="5332371"/>
                    <a:pt x="5834081" y="5338228"/>
                    <a:pt x="5663004" y="5342415"/>
                  </a:cubicBezTo>
                  <a:cubicBezTo>
                    <a:pt x="5261519" y="5352262"/>
                    <a:pt x="4860231" y="5337222"/>
                    <a:pt x="4458854" y="5334796"/>
                  </a:cubicBezTo>
                  <a:cubicBezTo>
                    <a:pt x="3720856" y="5330358"/>
                    <a:pt x="2982859" y="5325471"/>
                    <a:pt x="2244844" y="5324501"/>
                  </a:cubicBezTo>
                  <a:cubicBezTo>
                    <a:pt x="1891532" y="5324034"/>
                    <a:pt x="1538207" y="5331903"/>
                    <a:pt x="1184893" y="5336324"/>
                  </a:cubicBezTo>
                  <a:cubicBezTo>
                    <a:pt x="950005" y="5339253"/>
                    <a:pt x="715277" y="5333395"/>
                    <a:pt x="480791" y="5320763"/>
                  </a:cubicBezTo>
                  <a:cubicBezTo>
                    <a:pt x="375978" y="5315121"/>
                    <a:pt x="271445" y="5303603"/>
                    <a:pt x="166964" y="5292984"/>
                  </a:cubicBezTo>
                  <a:cubicBezTo>
                    <a:pt x="142888" y="5290541"/>
                    <a:pt x="118910" y="5282599"/>
                    <a:pt x="96010" y="5274136"/>
                  </a:cubicBezTo>
                  <a:cubicBezTo>
                    <a:pt x="58877" y="5260408"/>
                    <a:pt x="34696" y="5233366"/>
                    <a:pt x="27022" y="5194015"/>
                  </a:cubicBezTo>
                  <a:cubicBezTo>
                    <a:pt x="21900" y="5167764"/>
                    <a:pt x="16954" y="5141099"/>
                    <a:pt x="15898" y="5114470"/>
                  </a:cubicBezTo>
                  <a:cubicBezTo>
                    <a:pt x="11780" y="5010596"/>
                    <a:pt x="7386" y="4906686"/>
                    <a:pt x="6484" y="4802758"/>
                  </a:cubicBezTo>
                  <a:cubicBezTo>
                    <a:pt x="4175" y="4536685"/>
                    <a:pt x="4897" y="4270594"/>
                    <a:pt x="2173" y="4004539"/>
                  </a:cubicBezTo>
                  <a:cubicBezTo>
                    <a:pt x="-1811" y="3615438"/>
                    <a:pt x="-595" y="3226426"/>
                    <a:pt x="8161" y="2837343"/>
                  </a:cubicBezTo>
                  <a:cubicBezTo>
                    <a:pt x="13922" y="2581422"/>
                    <a:pt x="13552" y="2325303"/>
                    <a:pt x="12829" y="2069274"/>
                  </a:cubicBezTo>
                  <a:cubicBezTo>
                    <a:pt x="12179" y="1838976"/>
                    <a:pt x="4708" y="1608679"/>
                    <a:pt x="4992" y="1378384"/>
                  </a:cubicBezTo>
                  <a:cubicBezTo>
                    <a:pt x="5307" y="1122355"/>
                    <a:pt x="10723" y="866328"/>
                    <a:pt x="14473" y="610310"/>
                  </a:cubicBezTo>
                  <a:cubicBezTo>
                    <a:pt x="15979" y="507460"/>
                    <a:pt x="19496" y="404641"/>
                    <a:pt x="21050" y="301793"/>
                  </a:cubicBezTo>
                  <a:cubicBezTo>
                    <a:pt x="21870" y="247552"/>
                    <a:pt x="31372" y="195092"/>
                    <a:pt x="48345" y="143870"/>
                  </a:cubicBezTo>
                  <a:cubicBezTo>
                    <a:pt x="68233" y="83851"/>
                    <a:pt x="108280" y="43808"/>
                    <a:pt x="171089" y="33013"/>
                  </a:cubicBezTo>
                  <a:cubicBezTo>
                    <a:pt x="213824" y="25668"/>
                    <a:pt x="257710" y="22736"/>
                    <a:pt x="301145" y="22086"/>
                  </a:cubicBezTo>
                  <a:cubicBezTo>
                    <a:pt x="736066" y="15578"/>
                    <a:pt x="1170989" y="8512"/>
                    <a:pt x="1605937" y="4521"/>
                  </a:cubicBezTo>
                  <a:cubicBezTo>
                    <a:pt x="1980493" y="1085"/>
                    <a:pt x="2355098" y="1355"/>
                    <a:pt x="2729685" y="170"/>
                  </a:cubicBezTo>
                  <a:cubicBezTo>
                    <a:pt x="2838142" y="-173"/>
                    <a:pt x="2946581" y="117"/>
                    <a:pt x="3055038" y="117"/>
                  </a:cubicBezTo>
                  <a:cubicBezTo>
                    <a:pt x="3055038" y="1289"/>
                    <a:pt x="3055056" y="2462"/>
                    <a:pt x="3055056" y="3634"/>
                  </a:cubicBezTo>
                  <a:close/>
                  <a:moveTo>
                    <a:pt x="53550" y="544732"/>
                  </a:moveTo>
                  <a:cubicBezTo>
                    <a:pt x="53550" y="581267"/>
                    <a:pt x="54319" y="612501"/>
                    <a:pt x="53432" y="643686"/>
                  </a:cubicBezTo>
                  <a:cubicBezTo>
                    <a:pt x="44077" y="972361"/>
                    <a:pt x="42620" y="1301073"/>
                    <a:pt x="47439" y="1629838"/>
                  </a:cubicBezTo>
                  <a:cubicBezTo>
                    <a:pt x="50962" y="1870222"/>
                    <a:pt x="56742" y="2110619"/>
                    <a:pt x="55834" y="2350998"/>
                  </a:cubicBezTo>
                  <a:cubicBezTo>
                    <a:pt x="54778" y="2630511"/>
                    <a:pt x="45079" y="2909988"/>
                    <a:pt x="43563" y="3189501"/>
                  </a:cubicBezTo>
                  <a:cubicBezTo>
                    <a:pt x="41599" y="3551758"/>
                    <a:pt x="43948" y="3914051"/>
                    <a:pt x="44567" y="4276326"/>
                  </a:cubicBezTo>
                  <a:cubicBezTo>
                    <a:pt x="44830" y="4429487"/>
                    <a:pt x="45015" y="4582666"/>
                    <a:pt x="45981" y="4735826"/>
                  </a:cubicBezTo>
                  <a:cubicBezTo>
                    <a:pt x="46834" y="4871091"/>
                    <a:pt x="46731" y="5006446"/>
                    <a:pt x="60511" y="5141243"/>
                  </a:cubicBezTo>
                  <a:cubicBezTo>
                    <a:pt x="68325" y="5217680"/>
                    <a:pt x="87347" y="5237858"/>
                    <a:pt x="161854" y="5251766"/>
                  </a:cubicBezTo>
                  <a:cubicBezTo>
                    <a:pt x="166245" y="5252592"/>
                    <a:pt x="170698" y="5253149"/>
                    <a:pt x="175146" y="5253580"/>
                  </a:cubicBezTo>
                  <a:cubicBezTo>
                    <a:pt x="258538" y="5261935"/>
                    <a:pt x="341761" y="5273525"/>
                    <a:pt x="425362" y="5277999"/>
                  </a:cubicBezTo>
                  <a:cubicBezTo>
                    <a:pt x="704576" y="5292877"/>
                    <a:pt x="984024" y="5299165"/>
                    <a:pt x="1263688" y="5294925"/>
                  </a:cubicBezTo>
                  <a:cubicBezTo>
                    <a:pt x="1584589" y="5290073"/>
                    <a:pt x="1905511" y="5283749"/>
                    <a:pt x="2226426" y="5282994"/>
                  </a:cubicBezTo>
                  <a:cubicBezTo>
                    <a:pt x="2661423" y="5281952"/>
                    <a:pt x="3096437" y="5284090"/>
                    <a:pt x="3531434" y="5287630"/>
                  </a:cubicBezTo>
                  <a:cubicBezTo>
                    <a:pt x="4095012" y="5292248"/>
                    <a:pt x="4658572" y="5299812"/>
                    <a:pt x="5222150" y="5305634"/>
                  </a:cubicBezTo>
                  <a:cubicBezTo>
                    <a:pt x="5487166" y="5308383"/>
                    <a:pt x="5752163" y="5306515"/>
                    <a:pt x="6016910" y="5292643"/>
                  </a:cubicBezTo>
                  <a:cubicBezTo>
                    <a:pt x="6068227" y="5289966"/>
                    <a:pt x="6119311" y="5283264"/>
                    <a:pt x="6170593" y="5279616"/>
                  </a:cubicBezTo>
                  <a:cubicBezTo>
                    <a:pt x="6217131" y="5276292"/>
                    <a:pt x="6248001" y="5254065"/>
                    <a:pt x="6261800" y="5209127"/>
                  </a:cubicBezTo>
                  <a:cubicBezTo>
                    <a:pt x="6267065" y="5192039"/>
                    <a:pt x="6274199" y="5175257"/>
                    <a:pt x="6277073" y="5157774"/>
                  </a:cubicBezTo>
                  <a:cubicBezTo>
                    <a:pt x="6286489" y="5100473"/>
                    <a:pt x="6298348" y="5043173"/>
                    <a:pt x="6301996" y="4985405"/>
                  </a:cubicBezTo>
                  <a:cubicBezTo>
                    <a:pt x="6310513" y="4850410"/>
                    <a:pt x="6318131" y="4715181"/>
                    <a:pt x="6320054" y="4579970"/>
                  </a:cubicBezTo>
                  <a:cubicBezTo>
                    <a:pt x="6323773" y="4319485"/>
                    <a:pt x="6324169" y="4058946"/>
                    <a:pt x="6324330" y="3798426"/>
                  </a:cubicBezTo>
                  <a:cubicBezTo>
                    <a:pt x="6324582" y="3413762"/>
                    <a:pt x="6321114" y="3029081"/>
                    <a:pt x="6323414" y="2644436"/>
                  </a:cubicBezTo>
                  <a:cubicBezTo>
                    <a:pt x="6326289" y="2165781"/>
                    <a:pt x="6323845" y="1687306"/>
                    <a:pt x="6304350" y="1208951"/>
                  </a:cubicBezTo>
                  <a:cubicBezTo>
                    <a:pt x="6295707" y="996700"/>
                    <a:pt x="6292077" y="784244"/>
                    <a:pt x="6286058" y="571885"/>
                  </a:cubicBezTo>
                  <a:cubicBezTo>
                    <a:pt x="6285626" y="556567"/>
                    <a:pt x="6284225" y="541278"/>
                    <a:pt x="6283219" y="525146"/>
                  </a:cubicBezTo>
                  <a:cubicBezTo>
                    <a:pt x="6276157" y="524446"/>
                    <a:pt x="6271863" y="523520"/>
                    <a:pt x="6267604" y="523670"/>
                  </a:cubicBezTo>
                  <a:cubicBezTo>
                    <a:pt x="6180475" y="526726"/>
                    <a:pt x="6093365" y="531856"/>
                    <a:pt x="6006218" y="532708"/>
                  </a:cubicBezTo>
                  <a:cubicBezTo>
                    <a:pt x="5702067" y="535676"/>
                    <a:pt x="5397917" y="538073"/>
                    <a:pt x="5093766" y="538890"/>
                  </a:cubicBezTo>
                  <a:cubicBezTo>
                    <a:pt x="4915969" y="539370"/>
                    <a:pt x="4738172" y="535759"/>
                    <a:pt x="4560375" y="535167"/>
                  </a:cubicBezTo>
                  <a:cubicBezTo>
                    <a:pt x="4010201" y="533338"/>
                    <a:pt x="3460027" y="532059"/>
                    <a:pt x="2909854" y="530596"/>
                  </a:cubicBezTo>
                  <a:cubicBezTo>
                    <a:pt x="2565436" y="529682"/>
                    <a:pt x="2221018" y="528334"/>
                    <a:pt x="1876582" y="528145"/>
                  </a:cubicBezTo>
                  <a:cubicBezTo>
                    <a:pt x="1709968" y="528054"/>
                    <a:pt x="1543349" y="530048"/>
                    <a:pt x="1376732" y="531342"/>
                  </a:cubicBezTo>
                  <a:cubicBezTo>
                    <a:pt x="1204548" y="532679"/>
                    <a:pt x="1032370" y="535110"/>
                    <a:pt x="860184" y="535609"/>
                  </a:cubicBezTo>
                  <a:cubicBezTo>
                    <a:pt x="651115" y="536217"/>
                    <a:pt x="442037" y="534625"/>
                    <a:pt x="232969" y="535484"/>
                  </a:cubicBezTo>
                  <a:cubicBezTo>
                    <a:pt x="175146" y="535721"/>
                    <a:pt x="117345" y="541287"/>
                    <a:pt x="53550" y="544732"/>
                  </a:cubicBezTo>
                  <a:close/>
                  <a:moveTo>
                    <a:pt x="6282626" y="485627"/>
                  </a:moveTo>
                  <a:cubicBezTo>
                    <a:pt x="6282428" y="419231"/>
                    <a:pt x="6280542" y="354653"/>
                    <a:pt x="6271881" y="290525"/>
                  </a:cubicBez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lose/>
                  <a:moveTo>
                    <a:pt x="2447761" y="413796"/>
                  </a:moveTo>
                  <a:cubicBezTo>
                    <a:pt x="2227468" y="413796"/>
                    <a:pt x="2007140" y="415819"/>
                    <a:pt x="1786873" y="413063"/>
                  </a:cubicBez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8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9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1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2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lose/>
                  <a:moveTo>
                    <a:pt x="2363112" y="386430"/>
                  </a:moveTo>
                  <a:cubicBezTo>
                    <a:pt x="2765603" y="389077"/>
                    <a:pt x="3068586" y="392599"/>
                    <a:pt x="3371569" y="392493"/>
                  </a:cubicBez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lose/>
                  <a:moveTo>
                    <a:pt x="5119479" y="399558"/>
                  </a:moveTo>
                  <a:cubicBezTo>
                    <a:pt x="4989837" y="399558"/>
                    <a:pt x="4860195" y="400172"/>
                    <a:pt x="4730571" y="399028"/>
                  </a:cubicBez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3"/>
                    <a:pt x="5119479" y="398855"/>
                    <a:pt x="5119479" y="399558"/>
                  </a:cubicBezTo>
                  <a:close/>
                  <a:moveTo>
                    <a:pt x="5113478" y="370561"/>
                  </a:moveTo>
                  <a:cubicBezTo>
                    <a:pt x="5113460" y="369310"/>
                    <a:pt x="5113460" y="368061"/>
                    <a:pt x="5113460" y="366811"/>
                  </a:cubicBez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lose/>
                  <a:moveTo>
                    <a:pt x="5976193" y="166642"/>
                  </a:moveTo>
                  <a:cubicBezTo>
                    <a:pt x="6048534" y="167408"/>
                    <a:pt x="6103176" y="222803"/>
                    <a:pt x="6102655" y="294864"/>
                  </a:cubicBez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lose/>
                  <a:moveTo>
                    <a:pt x="5960273" y="389487"/>
                  </a:moveTo>
                  <a:cubicBezTo>
                    <a:pt x="6014232" y="391668"/>
                    <a:pt x="6047959" y="368286"/>
                    <a:pt x="6061525" y="324975"/>
                  </a:cubicBez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lose/>
                  <a:moveTo>
                    <a:pt x="4405721" y="347109"/>
                  </a:moveTo>
                  <a:cubicBezTo>
                    <a:pt x="4417131" y="360141"/>
                    <a:pt x="4430337" y="375214"/>
                    <a:pt x="4443544" y="390286"/>
                  </a:cubicBez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lose/>
                  <a:moveTo>
                    <a:pt x="4390664" y="271524"/>
                  </a:moveTo>
                  <a:cubicBezTo>
                    <a:pt x="4392155" y="248537"/>
                    <a:pt x="4384626" y="236962"/>
                    <a:pt x="4360710" y="225476"/>
                  </a:cubicBez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lose/>
                  <a:moveTo>
                    <a:pt x="242983" y="268503"/>
                  </a:moveTo>
                  <a:cubicBezTo>
                    <a:pt x="256673" y="255431"/>
                    <a:pt x="271460" y="243172"/>
                    <a:pt x="283087" y="228439"/>
                  </a:cubicBezTo>
                  <a:cubicBezTo>
                    <a:pt x="288016" y="222194"/>
                    <a:pt x="289854" y="208727"/>
                    <a:pt x="286456" y="201798"/>
                  </a:cubicBezTo>
                  <a:cubicBezTo>
                    <a:pt x="281231" y="191148"/>
                    <a:pt x="269541" y="193856"/>
                    <a:pt x="260147" y="199658"/>
                  </a:cubicBezTo>
                  <a:cubicBezTo>
                    <a:pt x="255421" y="202578"/>
                    <a:pt x="250535" y="205428"/>
                    <a:pt x="246399" y="209077"/>
                  </a:cubicBezTo>
                  <a:cubicBezTo>
                    <a:pt x="224681" y="228236"/>
                    <a:pt x="202624" y="247063"/>
                    <a:pt x="181751" y="267114"/>
                  </a:cubicBezTo>
                  <a:cubicBezTo>
                    <a:pt x="158134" y="289799"/>
                    <a:pt x="157135" y="303656"/>
                    <a:pt x="181431" y="325872"/>
                  </a:cubicBezTo>
                  <a:cubicBezTo>
                    <a:pt x="212599" y="354371"/>
                    <a:pt x="246119" y="380321"/>
                    <a:pt x="279013" y="406889"/>
                  </a:cubicBezTo>
                  <a:cubicBezTo>
                    <a:pt x="284916" y="411656"/>
                    <a:pt x="292483" y="416290"/>
                    <a:pt x="299663" y="416973"/>
                  </a:cubicBezTo>
                  <a:cubicBezTo>
                    <a:pt x="306144" y="417589"/>
                    <a:pt x="314925" y="414355"/>
                    <a:pt x="319268" y="409656"/>
                  </a:cubicBezTo>
                  <a:cubicBezTo>
                    <a:pt x="321992" y="406709"/>
                    <a:pt x="320612" y="395934"/>
                    <a:pt x="317209" y="392119"/>
                  </a:cubicBezTo>
                  <a:cubicBezTo>
                    <a:pt x="306893" y="380555"/>
                    <a:pt x="294932" y="370399"/>
                    <a:pt x="283177" y="360191"/>
                  </a:cubicBezTo>
                  <a:cubicBezTo>
                    <a:pt x="259886" y="339966"/>
                    <a:pt x="236304" y="320075"/>
                    <a:pt x="210748" y="298258"/>
                  </a:cubicBezTo>
                  <a:cubicBezTo>
                    <a:pt x="223561" y="286457"/>
                    <a:pt x="233420" y="277635"/>
                    <a:pt x="242983" y="268503"/>
                  </a:cubicBezTo>
                  <a:close/>
                  <a:moveTo>
                    <a:pt x="617663" y="360915"/>
                  </a:moveTo>
                  <a:cubicBezTo>
                    <a:pt x="611773" y="370909"/>
                    <a:pt x="607910" y="382350"/>
                    <a:pt x="618970" y="391053"/>
                  </a:cubicBezTo>
                  <a:cubicBezTo>
                    <a:pt x="630223" y="399908"/>
                    <a:pt x="640819" y="393648"/>
                    <a:pt x="647928" y="384464"/>
                  </a:cubicBezTo>
                  <a:cubicBezTo>
                    <a:pt x="663540" y="364292"/>
                    <a:pt x="678535" y="343569"/>
                    <a:pt x="692572" y="322273"/>
                  </a:cubicBezTo>
                  <a:cubicBezTo>
                    <a:pt x="701626" y="308534"/>
                    <a:pt x="699217" y="293835"/>
                    <a:pt x="687658" y="282579"/>
                  </a:cubicBezTo>
                  <a:cubicBezTo>
                    <a:pt x="658193" y="253884"/>
                    <a:pt x="628525" y="225327"/>
                    <a:pt x="597499" y="198370"/>
                  </a:cubicBezTo>
                  <a:cubicBezTo>
                    <a:pt x="592071" y="193653"/>
                    <a:pt x="576157" y="193224"/>
                    <a:pt x="571415" y="197628"/>
                  </a:cubicBezTo>
                  <a:cubicBezTo>
                    <a:pt x="566437" y="202253"/>
                    <a:pt x="565415" y="217107"/>
                    <a:pt x="569178" y="223863"/>
                  </a:cubicBezTo>
                  <a:cubicBezTo>
                    <a:pt x="576018" y="236142"/>
                    <a:pt x="587060" y="246384"/>
                    <a:pt x="597467" y="256303"/>
                  </a:cubicBezTo>
                  <a:cubicBezTo>
                    <a:pt x="615002" y="273015"/>
                    <a:pt x="633413" y="288811"/>
                    <a:pt x="651929" y="305417"/>
                  </a:cubicBezTo>
                  <a:cubicBezTo>
                    <a:pt x="639669" y="325182"/>
                    <a:pt x="628313" y="342841"/>
                    <a:pt x="617663" y="360915"/>
                  </a:cubicBezTo>
                  <a:close/>
                  <a:moveTo>
                    <a:pt x="5915208" y="258883"/>
                  </a:moveTo>
                  <a:cubicBezTo>
                    <a:pt x="5914076" y="282646"/>
                    <a:pt x="5937777" y="288874"/>
                    <a:pt x="5945072" y="305607"/>
                  </a:cubicBezTo>
                  <a:cubicBezTo>
                    <a:pt x="5939250" y="316218"/>
                    <a:pt x="5933392" y="326878"/>
                    <a:pt x="5927535" y="337539"/>
                  </a:cubicBezTo>
                  <a:cubicBezTo>
                    <a:pt x="5929332" y="338926"/>
                    <a:pt x="5931146" y="340311"/>
                    <a:pt x="5932943" y="341698"/>
                  </a:cubicBezTo>
                  <a:cubicBezTo>
                    <a:pt x="5943455" y="334723"/>
                    <a:pt x="5953948" y="327748"/>
                    <a:pt x="5963867" y="321159"/>
                  </a:cubicBezTo>
                  <a:cubicBezTo>
                    <a:pt x="5980452" y="331119"/>
                    <a:pt x="5995797" y="340344"/>
                    <a:pt x="6011141" y="349567"/>
                  </a:cubicBezTo>
                  <a:cubicBezTo>
                    <a:pt x="6013226" y="347267"/>
                    <a:pt x="6015292" y="344967"/>
                    <a:pt x="6017377" y="342669"/>
                  </a:cubicBezTo>
                  <a:cubicBezTo>
                    <a:pt x="6005715" y="328044"/>
                    <a:pt x="5994036" y="313420"/>
                    <a:pt x="5982662" y="299155"/>
                  </a:cubicBezTo>
                  <a:cubicBezTo>
                    <a:pt x="5993748" y="285258"/>
                    <a:pt x="6003487" y="273071"/>
                    <a:pt x="6016748" y="256477"/>
                  </a:cubicBezTo>
                  <a:cubicBezTo>
                    <a:pt x="5988178" y="253969"/>
                    <a:pt x="5981512" y="276287"/>
                    <a:pt x="5967335" y="281189"/>
                  </a:cubicBezTo>
                  <a:cubicBezTo>
                    <a:pt x="5945647" y="277306"/>
                    <a:pt x="5940005" y="249013"/>
                    <a:pt x="5915208" y="258883"/>
                  </a:cubicBezTo>
                  <a:close/>
                </a:path>
              </a:pathLst>
            </a:custGeom>
            <a:solidFill>
              <a:schemeClr val="accent2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0697119-BC6C-6DE0-D821-9E4B35028265}"/>
                </a:ext>
              </a:extLst>
            </p:cNvPr>
            <p:cNvSpPr/>
            <p:nvPr/>
          </p:nvSpPr>
          <p:spPr>
            <a:xfrm>
              <a:off x="2955332" y="792836"/>
              <a:ext cx="6281619" cy="5266584"/>
            </a:xfrm>
            <a:custGeom>
              <a:avLst/>
              <a:gdLst>
                <a:gd name="connsiteX0" fmla="*/ 10756 w 6281619"/>
                <a:gd name="connsiteY0" fmla="*/ 504604 h 5266584"/>
                <a:gd name="connsiteX1" fmla="*/ 190176 w 6281619"/>
                <a:gd name="connsiteY1" fmla="*/ 495356 h 5266584"/>
                <a:gd name="connsiteX2" fmla="*/ 817391 w 6281619"/>
                <a:gd name="connsiteY2" fmla="*/ 495482 h 5266584"/>
                <a:gd name="connsiteX3" fmla="*/ 1333938 w 6281619"/>
                <a:gd name="connsiteY3" fmla="*/ 491214 h 5266584"/>
                <a:gd name="connsiteX4" fmla="*/ 1833788 w 6281619"/>
                <a:gd name="connsiteY4" fmla="*/ 488016 h 5266584"/>
                <a:gd name="connsiteX5" fmla="*/ 2867060 w 6281619"/>
                <a:gd name="connsiteY5" fmla="*/ 490468 h 5266584"/>
                <a:gd name="connsiteX6" fmla="*/ 4517581 w 6281619"/>
                <a:gd name="connsiteY6" fmla="*/ 495039 h 5266584"/>
                <a:gd name="connsiteX7" fmla="*/ 5050972 w 6281619"/>
                <a:gd name="connsiteY7" fmla="*/ 498762 h 5266584"/>
                <a:gd name="connsiteX8" fmla="*/ 5963424 w 6281619"/>
                <a:gd name="connsiteY8" fmla="*/ 492578 h 5266584"/>
                <a:gd name="connsiteX9" fmla="*/ 6224810 w 6281619"/>
                <a:gd name="connsiteY9" fmla="*/ 483542 h 5266584"/>
                <a:gd name="connsiteX10" fmla="*/ 6240425 w 6281619"/>
                <a:gd name="connsiteY10" fmla="*/ 485019 h 5266584"/>
                <a:gd name="connsiteX11" fmla="*/ 6243264 w 6281619"/>
                <a:gd name="connsiteY11" fmla="*/ 531756 h 5266584"/>
                <a:gd name="connsiteX12" fmla="*/ 6261556 w 6281619"/>
                <a:gd name="connsiteY12" fmla="*/ 1168824 h 5266584"/>
                <a:gd name="connsiteX13" fmla="*/ 6280620 w 6281619"/>
                <a:gd name="connsiteY13" fmla="*/ 2604308 h 5266584"/>
                <a:gd name="connsiteX14" fmla="*/ 6281536 w 6281619"/>
                <a:gd name="connsiteY14" fmla="*/ 3758298 h 5266584"/>
                <a:gd name="connsiteX15" fmla="*/ 6277260 w 6281619"/>
                <a:gd name="connsiteY15" fmla="*/ 4539842 h 5266584"/>
                <a:gd name="connsiteX16" fmla="*/ 6259202 w 6281619"/>
                <a:gd name="connsiteY16" fmla="*/ 4945277 h 5266584"/>
                <a:gd name="connsiteX17" fmla="*/ 6234280 w 6281619"/>
                <a:gd name="connsiteY17" fmla="*/ 5117646 h 5266584"/>
                <a:gd name="connsiteX18" fmla="*/ 6219006 w 6281619"/>
                <a:gd name="connsiteY18" fmla="*/ 5168999 h 5266584"/>
                <a:gd name="connsiteX19" fmla="*/ 6127799 w 6281619"/>
                <a:gd name="connsiteY19" fmla="*/ 5239488 h 5266584"/>
                <a:gd name="connsiteX20" fmla="*/ 5974116 w 6281619"/>
                <a:gd name="connsiteY20" fmla="*/ 5252515 h 5266584"/>
                <a:gd name="connsiteX21" fmla="*/ 5179356 w 6281619"/>
                <a:gd name="connsiteY21" fmla="*/ 5265506 h 5266584"/>
                <a:gd name="connsiteX22" fmla="*/ 3488640 w 6281619"/>
                <a:gd name="connsiteY22" fmla="*/ 5247502 h 5266584"/>
                <a:gd name="connsiteX23" fmla="*/ 2183632 w 6281619"/>
                <a:gd name="connsiteY23" fmla="*/ 5242866 h 5266584"/>
                <a:gd name="connsiteX24" fmla="*/ 1220894 w 6281619"/>
                <a:gd name="connsiteY24" fmla="*/ 5254797 h 5266584"/>
                <a:gd name="connsiteX25" fmla="*/ 382568 w 6281619"/>
                <a:gd name="connsiteY25" fmla="*/ 5237871 h 5266584"/>
                <a:gd name="connsiteX26" fmla="*/ 132352 w 6281619"/>
                <a:gd name="connsiteY26" fmla="*/ 5213452 h 5266584"/>
                <a:gd name="connsiteX27" fmla="*/ 119060 w 6281619"/>
                <a:gd name="connsiteY27" fmla="*/ 5211638 h 5266584"/>
                <a:gd name="connsiteX28" fmla="*/ 17717 w 6281619"/>
                <a:gd name="connsiteY28" fmla="*/ 5101115 h 5266584"/>
                <a:gd name="connsiteX29" fmla="*/ 3187 w 6281619"/>
                <a:gd name="connsiteY29" fmla="*/ 4695699 h 5266584"/>
                <a:gd name="connsiteX30" fmla="*/ 1774 w 6281619"/>
                <a:gd name="connsiteY30" fmla="*/ 4236198 h 5266584"/>
                <a:gd name="connsiteX31" fmla="*/ 769 w 6281619"/>
                <a:gd name="connsiteY31" fmla="*/ 3149373 h 5266584"/>
                <a:gd name="connsiteX32" fmla="*/ 13040 w 6281619"/>
                <a:gd name="connsiteY32" fmla="*/ 2310870 h 5266584"/>
                <a:gd name="connsiteX33" fmla="*/ 4645 w 6281619"/>
                <a:gd name="connsiteY33" fmla="*/ 1589709 h 5266584"/>
                <a:gd name="connsiteX34" fmla="*/ 10638 w 6281619"/>
                <a:gd name="connsiteY34" fmla="*/ 603558 h 5266584"/>
                <a:gd name="connsiteX35" fmla="*/ 10756 w 6281619"/>
                <a:gd name="connsiteY35" fmla="*/ 504604 h 5266584"/>
                <a:gd name="connsiteX36" fmla="*/ 6229087 w 6281619"/>
                <a:gd name="connsiteY36" fmla="*/ 250397 h 5266584"/>
                <a:gd name="connsiteX37" fmla="*/ 6211334 w 6281619"/>
                <a:gd name="connsiteY37" fmla="*/ 168698 h 5266584"/>
                <a:gd name="connsiteX38" fmla="*/ 6120719 w 6281619"/>
                <a:gd name="connsiteY38" fmla="*/ 71661 h 5266584"/>
                <a:gd name="connsiteX39" fmla="*/ 6037436 w 6281619"/>
                <a:gd name="connsiteY39" fmla="*/ 46495 h 5266584"/>
                <a:gd name="connsiteX40" fmla="*/ 5667844 w 6281619"/>
                <a:gd name="connsiteY40" fmla="*/ 7236 h 5266584"/>
                <a:gd name="connsiteX41" fmla="*/ 5154722 w 6281619"/>
                <a:gd name="connsiteY41" fmla="*/ 7431 h 5266584"/>
                <a:gd name="connsiteX42" fmla="*/ 4212334 w 6281619"/>
                <a:gd name="connsiteY42" fmla="*/ 20054 h 5266584"/>
                <a:gd name="connsiteX43" fmla="*/ 3145839 w 6281619"/>
                <a:gd name="connsiteY43" fmla="*/ 6846 h 5266584"/>
                <a:gd name="connsiteX44" fmla="*/ 2065850 w 6281619"/>
                <a:gd name="connsiteY44" fmla="*/ 109 h 5266584"/>
                <a:gd name="connsiteX45" fmla="*/ 1056330 w 6281619"/>
                <a:gd name="connsiteY45" fmla="*/ 11912 h 5266584"/>
                <a:gd name="connsiteX46" fmla="*/ 201158 w 6281619"/>
                <a:gd name="connsiteY46" fmla="*/ 25991 h 5266584"/>
                <a:gd name="connsiteX47" fmla="*/ 134712 w 6281619"/>
                <a:gd name="connsiteY47" fmla="*/ 33608 h 5266584"/>
                <a:gd name="connsiteX48" fmla="*/ 47828 w 6281619"/>
                <a:gd name="connsiteY48" fmla="*/ 109345 h 5266584"/>
                <a:gd name="connsiteX49" fmla="*/ 19405 w 6281619"/>
                <a:gd name="connsiteY49" fmla="*/ 239702 h 5266584"/>
                <a:gd name="connsiteX50" fmla="*/ 13017 w 6281619"/>
                <a:gd name="connsiteY50" fmla="*/ 437414 h 5266584"/>
                <a:gd name="connsiteX51" fmla="*/ 14886 w 6281619"/>
                <a:gd name="connsiteY51" fmla="*/ 469063 h 5266584"/>
                <a:gd name="connsiteX52" fmla="*/ 80452 w 6281619"/>
                <a:gd name="connsiteY52" fmla="*/ 462646 h 5266584"/>
                <a:gd name="connsiteX53" fmla="*/ 580030 w 6281619"/>
                <a:gd name="connsiteY53" fmla="*/ 454791 h 5266584"/>
                <a:gd name="connsiteX54" fmla="*/ 1076416 w 6281619"/>
                <a:gd name="connsiteY54" fmla="*/ 457579 h 5266584"/>
                <a:gd name="connsiteX55" fmla="*/ 1643190 w 6281619"/>
                <a:gd name="connsiteY55" fmla="*/ 449806 h 5266584"/>
                <a:gd name="connsiteX56" fmla="*/ 3082105 w 6281619"/>
                <a:gd name="connsiteY56" fmla="*/ 454870 h 5266584"/>
                <a:gd name="connsiteX57" fmla="*/ 4675343 w 6281619"/>
                <a:gd name="connsiteY57" fmla="*/ 455651 h 5266584"/>
                <a:gd name="connsiteX58" fmla="*/ 5943174 w 6281619"/>
                <a:gd name="connsiteY58" fmla="*/ 450760 h 5266584"/>
                <a:gd name="connsiteX59" fmla="*/ 6239832 w 6281619"/>
                <a:gd name="connsiteY59" fmla="*/ 445499 h 5266584"/>
                <a:gd name="connsiteX60" fmla="*/ 6229087 w 6281619"/>
                <a:gd name="connsiteY60" fmla="*/ 250397 h 5266584"/>
                <a:gd name="connsiteX61" fmla="*/ 1744079 w 6281619"/>
                <a:gd name="connsiteY61" fmla="*/ 372933 h 5266584"/>
                <a:gd name="connsiteX62" fmla="*/ 1325215 w 6281619"/>
                <a:gd name="connsiteY62" fmla="*/ 356830 h 5266584"/>
                <a:gd name="connsiteX63" fmla="*/ 973205 w 6281619"/>
                <a:gd name="connsiteY63" fmla="*/ 346827 h 5266584"/>
                <a:gd name="connsiteX64" fmla="*/ 876126 w 6281619"/>
                <a:gd name="connsiteY64" fmla="*/ 342031 h 5266584"/>
                <a:gd name="connsiteX65" fmla="*/ 809427 w 6281619"/>
                <a:gd name="connsiteY65" fmla="*/ 283042 h 5266584"/>
                <a:gd name="connsiteX66" fmla="*/ 813648 w 6281619"/>
                <a:gd name="connsiteY66" fmla="*/ 186705 h 5266584"/>
                <a:gd name="connsiteX67" fmla="*/ 869078 w 6281619"/>
                <a:gd name="connsiteY67" fmla="*/ 140699 h 5266584"/>
                <a:gd name="connsiteX68" fmla="*/ 949189 w 6281619"/>
                <a:gd name="connsiteY68" fmla="*/ 133739 h 5266584"/>
                <a:gd name="connsiteX69" fmla="*/ 1358325 w 6281619"/>
                <a:gd name="connsiteY69" fmla="*/ 126434 h 5266584"/>
                <a:gd name="connsiteX70" fmla="*/ 1901529 w 6281619"/>
                <a:gd name="connsiteY70" fmla="*/ 114402 h 5266584"/>
                <a:gd name="connsiteX71" fmla="*/ 2317515 w 6281619"/>
                <a:gd name="connsiteY71" fmla="*/ 112984 h 5266584"/>
                <a:gd name="connsiteX72" fmla="*/ 3800391 w 6281619"/>
                <a:gd name="connsiteY72" fmla="*/ 116280 h 5266584"/>
                <a:gd name="connsiteX73" fmla="*/ 3986903 w 6281619"/>
                <a:gd name="connsiteY73" fmla="*/ 133261 h 5266584"/>
                <a:gd name="connsiteX74" fmla="*/ 4040430 w 6281619"/>
                <a:gd name="connsiteY74" fmla="*/ 152206 h 5266584"/>
                <a:gd name="connsiteX75" fmla="*/ 4087615 w 6281619"/>
                <a:gd name="connsiteY75" fmla="*/ 205850 h 5266584"/>
                <a:gd name="connsiteX76" fmla="*/ 4083177 w 6281619"/>
                <a:gd name="connsiteY76" fmla="*/ 314376 h 5266584"/>
                <a:gd name="connsiteX77" fmla="*/ 4027134 w 6281619"/>
                <a:gd name="connsiteY77" fmla="*/ 357455 h 5266584"/>
                <a:gd name="connsiteX78" fmla="*/ 3904338 w 6281619"/>
                <a:gd name="connsiteY78" fmla="*/ 372991 h 5266584"/>
                <a:gd name="connsiteX79" fmla="*/ 3293934 w 6281619"/>
                <a:gd name="connsiteY79" fmla="*/ 382244 h 5266584"/>
                <a:gd name="connsiteX80" fmla="*/ 3062448 w 6281619"/>
                <a:gd name="connsiteY80" fmla="*/ 380914 h 5266584"/>
                <a:gd name="connsiteX81" fmla="*/ 2404967 w 6281619"/>
                <a:gd name="connsiteY81" fmla="*/ 375190 h 5266584"/>
                <a:gd name="connsiteX82" fmla="*/ 2404967 w 6281619"/>
                <a:gd name="connsiteY82" fmla="*/ 373668 h 5266584"/>
                <a:gd name="connsiteX83" fmla="*/ 1744079 w 6281619"/>
                <a:gd name="connsiteY83" fmla="*/ 372933 h 5266584"/>
                <a:gd name="connsiteX84" fmla="*/ 4687777 w 6281619"/>
                <a:gd name="connsiteY84" fmla="*/ 358900 h 5266584"/>
                <a:gd name="connsiteX85" fmla="*/ 4611933 w 6281619"/>
                <a:gd name="connsiteY85" fmla="*/ 347206 h 5266584"/>
                <a:gd name="connsiteX86" fmla="*/ 4545935 w 6281619"/>
                <a:gd name="connsiteY86" fmla="*/ 195030 h 5266584"/>
                <a:gd name="connsiteX87" fmla="*/ 4618078 w 6281619"/>
                <a:gd name="connsiteY87" fmla="*/ 147276 h 5266584"/>
                <a:gd name="connsiteX88" fmla="*/ 4734747 w 6281619"/>
                <a:gd name="connsiteY88" fmla="*/ 135157 h 5266584"/>
                <a:gd name="connsiteX89" fmla="*/ 5388221 w 6281619"/>
                <a:gd name="connsiteY89" fmla="*/ 122087 h 5266584"/>
                <a:gd name="connsiteX90" fmla="*/ 5511502 w 6281619"/>
                <a:gd name="connsiteY90" fmla="*/ 133481 h 5266584"/>
                <a:gd name="connsiteX91" fmla="*/ 5549702 w 6281619"/>
                <a:gd name="connsiteY91" fmla="*/ 145229 h 5266584"/>
                <a:gd name="connsiteX92" fmla="*/ 5602512 w 6281619"/>
                <a:gd name="connsiteY92" fmla="*/ 220379 h 5266584"/>
                <a:gd name="connsiteX93" fmla="*/ 5495582 w 6281619"/>
                <a:gd name="connsiteY93" fmla="*/ 349086 h 5266584"/>
                <a:gd name="connsiteX94" fmla="*/ 5368330 w 6281619"/>
                <a:gd name="connsiteY94" fmla="*/ 353078 h 5266584"/>
                <a:gd name="connsiteX95" fmla="*/ 5076667 w 6281619"/>
                <a:gd name="connsiteY95" fmla="*/ 357320 h 5266584"/>
                <a:gd name="connsiteX96" fmla="*/ 5076685 w 6281619"/>
                <a:gd name="connsiteY96" fmla="*/ 359430 h 5266584"/>
                <a:gd name="connsiteX97" fmla="*/ 4687777 w 6281619"/>
                <a:gd name="connsiteY97" fmla="*/ 358900 h 5266584"/>
                <a:gd name="connsiteX98" fmla="*/ 6059861 w 6281619"/>
                <a:gd name="connsiteY98" fmla="*/ 254736 h 5266584"/>
                <a:gd name="connsiteX99" fmla="*/ 5928692 w 6281619"/>
                <a:gd name="connsiteY99" fmla="*/ 386654 h 5266584"/>
                <a:gd name="connsiteX100" fmla="*/ 5790838 w 6281619"/>
                <a:gd name="connsiteY100" fmla="*/ 255094 h 5266584"/>
                <a:gd name="connsiteX101" fmla="*/ 5933399 w 6281619"/>
                <a:gd name="connsiteY101" fmla="*/ 126514 h 5266584"/>
                <a:gd name="connsiteX102" fmla="*/ 6059861 w 6281619"/>
                <a:gd name="connsiteY102" fmla="*/ 254736 h 5266584"/>
                <a:gd name="connsiteX103" fmla="*/ 4400751 w 6281619"/>
                <a:gd name="connsiteY103" fmla="*/ 350158 h 5266584"/>
                <a:gd name="connsiteX104" fmla="*/ 4415682 w 6281619"/>
                <a:gd name="connsiteY104" fmla="*/ 367994 h 5266584"/>
                <a:gd name="connsiteX105" fmla="*/ 4418036 w 6281619"/>
                <a:gd name="connsiteY105" fmla="*/ 392756 h 5266584"/>
                <a:gd name="connsiteX106" fmla="*/ 4393204 w 6281619"/>
                <a:gd name="connsiteY106" fmla="*/ 393843 h 5266584"/>
                <a:gd name="connsiteX107" fmla="*/ 4377320 w 6281619"/>
                <a:gd name="connsiteY107" fmla="*/ 382029 h 5266584"/>
                <a:gd name="connsiteX108" fmla="*/ 4353781 w 6281619"/>
                <a:gd name="connsiteY108" fmla="*/ 358201 h 5266584"/>
                <a:gd name="connsiteX109" fmla="*/ 4285520 w 6281619"/>
                <a:gd name="connsiteY109" fmla="*/ 328043 h 5266584"/>
                <a:gd name="connsiteX110" fmla="*/ 4208651 w 6281619"/>
                <a:gd name="connsiteY110" fmla="*/ 201964 h 5266584"/>
                <a:gd name="connsiteX111" fmla="*/ 4350439 w 6281619"/>
                <a:gd name="connsiteY111" fmla="*/ 158452 h 5266584"/>
                <a:gd name="connsiteX112" fmla="*/ 4385316 w 6281619"/>
                <a:gd name="connsiteY112" fmla="*/ 241839 h 5266584"/>
                <a:gd name="connsiteX113" fmla="*/ 4362927 w 6281619"/>
                <a:gd name="connsiteY113" fmla="*/ 306981 h 5266584"/>
                <a:gd name="connsiteX114" fmla="*/ 4400751 w 6281619"/>
                <a:gd name="connsiteY114" fmla="*/ 350158 h 5266584"/>
                <a:gd name="connsiteX115" fmla="*/ 240383 w 6281619"/>
                <a:gd name="connsiteY115" fmla="*/ 320063 h 5266584"/>
                <a:gd name="connsiteX116" fmla="*/ 274415 w 6281619"/>
                <a:gd name="connsiteY116" fmla="*/ 351991 h 5266584"/>
                <a:gd name="connsiteX117" fmla="*/ 276474 w 6281619"/>
                <a:gd name="connsiteY117" fmla="*/ 369528 h 5266584"/>
                <a:gd name="connsiteX118" fmla="*/ 256869 w 6281619"/>
                <a:gd name="connsiteY118" fmla="*/ 376845 h 5266584"/>
                <a:gd name="connsiteX119" fmla="*/ 236220 w 6281619"/>
                <a:gd name="connsiteY119" fmla="*/ 366761 h 5266584"/>
                <a:gd name="connsiteX120" fmla="*/ 138637 w 6281619"/>
                <a:gd name="connsiteY120" fmla="*/ 285744 h 5266584"/>
                <a:gd name="connsiteX121" fmla="*/ 138957 w 6281619"/>
                <a:gd name="connsiteY121" fmla="*/ 226986 h 5266584"/>
                <a:gd name="connsiteX122" fmla="*/ 203605 w 6281619"/>
                <a:gd name="connsiteY122" fmla="*/ 168949 h 5266584"/>
                <a:gd name="connsiteX123" fmla="*/ 217353 w 6281619"/>
                <a:gd name="connsiteY123" fmla="*/ 159530 h 5266584"/>
                <a:gd name="connsiteX124" fmla="*/ 243662 w 6281619"/>
                <a:gd name="connsiteY124" fmla="*/ 161670 h 5266584"/>
                <a:gd name="connsiteX125" fmla="*/ 240293 w 6281619"/>
                <a:gd name="connsiteY125" fmla="*/ 188312 h 5266584"/>
                <a:gd name="connsiteX126" fmla="*/ 200189 w 6281619"/>
                <a:gd name="connsiteY126" fmla="*/ 228375 h 5266584"/>
                <a:gd name="connsiteX127" fmla="*/ 167954 w 6281619"/>
                <a:gd name="connsiteY127" fmla="*/ 258131 h 5266584"/>
                <a:gd name="connsiteX128" fmla="*/ 240383 w 6281619"/>
                <a:gd name="connsiteY128" fmla="*/ 320063 h 5266584"/>
                <a:gd name="connsiteX129" fmla="*/ 554673 w 6281619"/>
                <a:gd name="connsiteY129" fmla="*/ 216175 h 5266584"/>
                <a:gd name="connsiteX130" fmla="*/ 526384 w 6281619"/>
                <a:gd name="connsiteY130" fmla="*/ 183735 h 5266584"/>
                <a:gd name="connsiteX131" fmla="*/ 528621 w 6281619"/>
                <a:gd name="connsiteY131" fmla="*/ 157500 h 5266584"/>
                <a:gd name="connsiteX132" fmla="*/ 554706 w 6281619"/>
                <a:gd name="connsiteY132" fmla="*/ 158242 h 5266584"/>
                <a:gd name="connsiteX133" fmla="*/ 644864 w 6281619"/>
                <a:gd name="connsiteY133" fmla="*/ 242452 h 5266584"/>
                <a:gd name="connsiteX134" fmla="*/ 649778 w 6281619"/>
                <a:gd name="connsiteY134" fmla="*/ 282145 h 5266584"/>
                <a:gd name="connsiteX135" fmla="*/ 605134 w 6281619"/>
                <a:gd name="connsiteY135" fmla="*/ 344337 h 5266584"/>
                <a:gd name="connsiteX136" fmla="*/ 576176 w 6281619"/>
                <a:gd name="connsiteY136" fmla="*/ 350926 h 5266584"/>
                <a:gd name="connsiteX137" fmla="*/ 574870 w 6281619"/>
                <a:gd name="connsiteY137" fmla="*/ 320788 h 5266584"/>
                <a:gd name="connsiteX138" fmla="*/ 609135 w 6281619"/>
                <a:gd name="connsiteY138" fmla="*/ 265289 h 5266584"/>
                <a:gd name="connsiteX139" fmla="*/ 554673 w 6281619"/>
                <a:gd name="connsiteY139" fmla="*/ 216175 h 5266584"/>
                <a:gd name="connsiteX140" fmla="*/ 3328775 w 6281619"/>
                <a:gd name="connsiteY140" fmla="*/ 352365 h 5266584"/>
                <a:gd name="connsiteX141" fmla="*/ 3881985 w 6281619"/>
                <a:gd name="connsiteY141" fmla="*/ 343162 h 5266584"/>
                <a:gd name="connsiteX142" fmla="*/ 3995510 w 6281619"/>
                <a:gd name="connsiteY142" fmla="*/ 333926 h 5266584"/>
                <a:gd name="connsiteX143" fmla="*/ 4057249 w 6281619"/>
                <a:gd name="connsiteY143" fmla="*/ 295567 h 5266584"/>
                <a:gd name="connsiteX144" fmla="*/ 3997414 w 6281619"/>
                <a:gd name="connsiteY144" fmla="*/ 167910 h 5266584"/>
                <a:gd name="connsiteX145" fmla="*/ 3858393 w 6281619"/>
                <a:gd name="connsiteY145" fmla="*/ 148771 h 5266584"/>
                <a:gd name="connsiteX146" fmla="*/ 3348576 w 6281619"/>
                <a:gd name="connsiteY146" fmla="*/ 146079 h 5266584"/>
                <a:gd name="connsiteX147" fmla="*/ 2664286 w 6281619"/>
                <a:gd name="connsiteY147" fmla="*/ 145204 h 5266584"/>
                <a:gd name="connsiteX148" fmla="*/ 1899642 w 6281619"/>
                <a:gd name="connsiteY148" fmla="*/ 145896 h 5266584"/>
                <a:gd name="connsiteX149" fmla="*/ 1047934 w 6281619"/>
                <a:gd name="connsiteY149" fmla="*/ 161690 h 5266584"/>
                <a:gd name="connsiteX150" fmla="*/ 870796 w 6281619"/>
                <a:gd name="connsiteY150" fmla="*/ 172518 h 5266584"/>
                <a:gd name="connsiteX151" fmla="*/ 839393 w 6281619"/>
                <a:gd name="connsiteY151" fmla="*/ 202648 h 5266584"/>
                <a:gd name="connsiteX152" fmla="*/ 838444 w 6281619"/>
                <a:gd name="connsiteY152" fmla="*/ 279590 h 5266584"/>
                <a:gd name="connsiteX153" fmla="*/ 871506 w 6281619"/>
                <a:gd name="connsiteY153" fmla="*/ 315880 h 5266584"/>
                <a:gd name="connsiteX154" fmla="*/ 924545 w 6281619"/>
                <a:gd name="connsiteY154" fmla="*/ 321585 h 5266584"/>
                <a:gd name="connsiteX155" fmla="*/ 1246362 w 6281619"/>
                <a:gd name="connsiteY155" fmla="*/ 328898 h 5266584"/>
                <a:gd name="connsiteX156" fmla="*/ 1759058 w 6281619"/>
                <a:gd name="connsiteY156" fmla="*/ 345587 h 5266584"/>
                <a:gd name="connsiteX157" fmla="*/ 2320318 w 6281619"/>
                <a:gd name="connsiteY157" fmla="*/ 346302 h 5266584"/>
                <a:gd name="connsiteX158" fmla="*/ 3328775 w 6281619"/>
                <a:gd name="connsiteY158" fmla="*/ 352365 h 5266584"/>
                <a:gd name="connsiteX159" fmla="*/ 5070666 w 6281619"/>
                <a:gd name="connsiteY159" fmla="*/ 326683 h 5266584"/>
                <a:gd name="connsiteX160" fmla="*/ 5218078 w 6281619"/>
                <a:gd name="connsiteY160" fmla="*/ 321370 h 5266584"/>
                <a:gd name="connsiteX161" fmla="*/ 5459375 w 6281619"/>
                <a:gd name="connsiteY161" fmla="*/ 315933 h 5266584"/>
                <a:gd name="connsiteX162" fmla="*/ 5518707 w 6281619"/>
                <a:gd name="connsiteY162" fmla="*/ 307435 h 5266584"/>
                <a:gd name="connsiteX163" fmla="*/ 5567671 w 6281619"/>
                <a:gd name="connsiteY163" fmla="*/ 227626 h 5266584"/>
                <a:gd name="connsiteX164" fmla="*/ 5512275 w 6281619"/>
                <a:gd name="connsiteY164" fmla="*/ 169174 h 5266584"/>
                <a:gd name="connsiteX165" fmla="*/ 5389425 w 6281619"/>
                <a:gd name="connsiteY165" fmla="*/ 155024 h 5266584"/>
                <a:gd name="connsiteX166" fmla="*/ 4802865 w 6281619"/>
                <a:gd name="connsiteY166" fmla="*/ 161702 h 5266584"/>
                <a:gd name="connsiteX167" fmla="*/ 4622929 w 6281619"/>
                <a:gd name="connsiteY167" fmla="*/ 179834 h 5266584"/>
                <a:gd name="connsiteX168" fmla="*/ 4578152 w 6281619"/>
                <a:gd name="connsiteY168" fmla="*/ 205843 h 5266584"/>
                <a:gd name="connsiteX169" fmla="*/ 4619138 w 6281619"/>
                <a:gd name="connsiteY169" fmla="*/ 320464 h 5266584"/>
                <a:gd name="connsiteX170" fmla="*/ 4695181 w 6281619"/>
                <a:gd name="connsiteY170" fmla="*/ 330011 h 5266584"/>
                <a:gd name="connsiteX171" fmla="*/ 5070684 w 6281619"/>
                <a:gd name="connsiteY171" fmla="*/ 330433 h 5266584"/>
                <a:gd name="connsiteX172" fmla="*/ 5070666 w 6281619"/>
                <a:gd name="connsiteY172" fmla="*/ 326683 h 5266584"/>
                <a:gd name="connsiteX173" fmla="*/ 6018731 w 6281619"/>
                <a:gd name="connsiteY173" fmla="*/ 284848 h 5266584"/>
                <a:gd name="connsiteX174" fmla="*/ 5981626 w 6281619"/>
                <a:gd name="connsiteY174" fmla="*/ 180213 h 5266584"/>
                <a:gd name="connsiteX175" fmla="*/ 5855093 w 6281619"/>
                <a:gd name="connsiteY175" fmla="*/ 184977 h 5266584"/>
                <a:gd name="connsiteX176" fmla="*/ 5883268 w 6281619"/>
                <a:gd name="connsiteY176" fmla="*/ 339972 h 5266584"/>
                <a:gd name="connsiteX177" fmla="*/ 5917479 w 6281619"/>
                <a:gd name="connsiteY177" fmla="*/ 349359 h 5266584"/>
                <a:gd name="connsiteX178" fmla="*/ 6018731 w 6281619"/>
                <a:gd name="connsiteY178" fmla="*/ 284848 h 5266584"/>
                <a:gd name="connsiteX179" fmla="*/ 5973954 w 6281619"/>
                <a:gd name="connsiteY179" fmla="*/ 216349 h 5266584"/>
                <a:gd name="connsiteX180" fmla="*/ 5939868 w 6281619"/>
                <a:gd name="connsiteY180" fmla="*/ 259027 h 5266584"/>
                <a:gd name="connsiteX181" fmla="*/ 5974583 w 6281619"/>
                <a:gd name="connsiteY181" fmla="*/ 302541 h 5266584"/>
                <a:gd name="connsiteX182" fmla="*/ 5968348 w 6281619"/>
                <a:gd name="connsiteY182" fmla="*/ 309439 h 5266584"/>
                <a:gd name="connsiteX183" fmla="*/ 5921073 w 6281619"/>
                <a:gd name="connsiteY183" fmla="*/ 281031 h 5266584"/>
                <a:gd name="connsiteX184" fmla="*/ 5890149 w 6281619"/>
                <a:gd name="connsiteY184" fmla="*/ 301571 h 5266584"/>
                <a:gd name="connsiteX185" fmla="*/ 5884741 w 6281619"/>
                <a:gd name="connsiteY185" fmla="*/ 297411 h 5266584"/>
                <a:gd name="connsiteX186" fmla="*/ 5902278 w 6281619"/>
                <a:gd name="connsiteY186" fmla="*/ 265480 h 5266584"/>
                <a:gd name="connsiteX187" fmla="*/ 5872415 w 6281619"/>
                <a:gd name="connsiteY187" fmla="*/ 218755 h 5266584"/>
                <a:gd name="connsiteX188" fmla="*/ 5924541 w 6281619"/>
                <a:gd name="connsiteY188" fmla="*/ 241061 h 5266584"/>
                <a:gd name="connsiteX189" fmla="*/ 5973954 w 6281619"/>
                <a:gd name="connsiteY189" fmla="*/ 216349 h 5266584"/>
                <a:gd name="connsiteX190" fmla="*/ 4317916 w 6281619"/>
                <a:gd name="connsiteY190" fmla="*/ 185349 h 5266584"/>
                <a:gd name="connsiteX191" fmla="*/ 4264245 w 6281619"/>
                <a:gd name="connsiteY191" fmla="*/ 193533 h 5266584"/>
                <a:gd name="connsiteX192" fmla="*/ 4239520 w 6281619"/>
                <a:gd name="connsiteY192" fmla="*/ 235850 h 5266584"/>
                <a:gd name="connsiteX193" fmla="*/ 4270606 w 6281619"/>
                <a:gd name="connsiteY193" fmla="*/ 288951 h 5266584"/>
                <a:gd name="connsiteX194" fmla="*/ 4347870 w 6281619"/>
                <a:gd name="connsiteY194" fmla="*/ 231396 h 5266584"/>
                <a:gd name="connsiteX195" fmla="*/ 4317916 w 6281619"/>
                <a:gd name="connsiteY195" fmla="*/ 185349 h 526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81619" h="5266584">
                  <a:moveTo>
                    <a:pt x="10756" y="504604"/>
                  </a:moveTo>
                  <a:cubicBezTo>
                    <a:pt x="74551" y="501159"/>
                    <a:pt x="132352" y="495593"/>
                    <a:pt x="190176" y="495356"/>
                  </a:cubicBezTo>
                  <a:cubicBezTo>
                    <a:pt x="399243" y="494497"/>
                    <a:pt x="608320" y="496087"/>
                    <a:pt x="817391" y="495482"/>
                  </a:cubicBezTo>
                  <a:cubicBezTo>
                    <a:pt x="989576" y="494982"/>
                    <a:pt x="1161754" y="492551"/>
                    <a:pt x="1333938" y="491214"/>
                  </a:cubicBezTo>
                  <a:cubicBezTo>
                    <a:pt x="1500555" y="489920"/>
                    <a:pt x="1667174" y="487924"/>
                    <a:pt x="1833788" y="488016"/>
                  </a:cubicBezTo>
                  <a:cubicBezTo>
                    <a:pt x="2178224" y="488206"/>
                    <a:pt x="2522642" y="489554"/>
                    <a:pt x="2867060" y="490468"/>
                  </a:cubicBezTo>
                  <a:cubicBezTo>
                    <a:pt x="3417233" y="491931"/>
                    <a:pt x="3967407" y="493210"/>
                    <a:pt x="4517581" y="495039"/>
                  </a:cubicBezTo>
                  <a:cubicBezTo>
                    <a:pt x="4695378" y="495631"/>
                    <a:pt x="4873175" y="499242"/>
                    <a:pt x="5050972" y="498762"/>
                  </a:cubicBezTo>
                  <a:cubicBezTo>
                    <a:pt x="5355123" y="497943"/>
                    <a:pt x="5659273" y="495548"/>
                    <a:pt x="5963424" y="492578"/>
                  </a:cubicBezTo>
                  <a:cubicBezTo>
                    <a:pt x="6050571" y="491728"/>
                    <a:pt x="6137682" y="486598"/>
                    <a:pt x="6224810" y="483542"/>
                  </a:cubicBezTo>
                  <a:cubicBezTo>
                    <a:pt x="6229069" y="483393"/>
                    <a:pt x="6233363" y="484318"/>
                    <a:pt x="6240425" y="485019"/>
                  </a:cubicBezTo>
                  <a:cubicBezTo>
                    <a:pt x="6241431" y="501150"/>
                    <a:pt x="6242833" y="516440"/>
                    <a:pt x="6243264" y="531756"/>
                  </a:cubicBezTo>
                  <a:cubicBezTo>
                    <a:pt x="6249283" y="744116"/>
                    <a:pt x="6252913" y="956572"/>
                    <a:pt x="6261556" y="1168824"/>
                  </a:cubicBezTo>
                  <a:cubicBezTo>
                    <a:pt x="6281051" y="1647178"/>
                    <a:pt x="6283495" y="2125653"/>
                    <a:pt x="6280620" y="2604308"/>
                  </a:cubicBezTo>
                  <a:cubicBezTo>
                    <a:pt x="6278320" y="2988954"/>
                    <a:pt x="6281788" y="3373635"/>
                    <a:pt x="6281536" y="3758298"/>
                  </a:cubicBezTo>
                  <a:cubicBezTo>
                    <a:pt x="6281375" y="4018819"/>
                    <a:pt x="6280979" y="4279358"/>
                    <a:pt x="6277260" y="4539842"/>
                  </a:cubicBezTo>
                  <a:cubicBezTo>
                    <a:pt x="6275337" y="4675053"/>
                    <a:pt x="6267719" y="4810282"/>
                    <a:pt x="6259202" y="4945277"/>
                  </a:cubicBezTo>
                  <a:cubicBezTo>
                    <a:pt x="6255554" y="5003045"/>
                    <a:pt x="6243695" y="5060346"/>
                    <a:pt x="6234280" y="5117646"/>
                  </a:cubicBezTo>
                  <a:cubicBezTo>
                    <a:pt x="6231405" y="5135129"/>
                    <a:pt x="6224271" y="5151911"/>
                    <a:pt x="6219006" y="5168999"/>
                  </a:cubicBezTo>
                  <a:cubicBezTo>
                    <a:pt x="6205207" y="5213938"/>
                    <a:pt x="6174337" y="5236164"/>
                    <a:pt x="6127799" y="5239488"/>
                  </a:cubicBezTo>
                  <a:cubicBezTo>
                    <a:pt x="6076518" y="5243136"/>
                    <a:pt x="6025433" y="5249838"/>
                    <a:pt x="5974116" y="5252515"/>
                  </a:cubicBezTo>
                  <a:cubicBezTo>
                    <a:pt x="5709370" y="5266387"/>
                    <a:pt x="5444372" y="5268255"/>
                    <a:pt x="5179356" y="5265506"/>
                  </a:cubicBezTo>
                  <a:cubicBezTo>
                    <a:pt x="4615778" y="5259685"/>
                    <a:pt x="4052218" y="5252102"/>
                    <a:pt x="3488640" y="5247502"/>
                  </a:cubicBezTo>
                  <a:cubicBezTo>
                    <a:pt x="3053643" y="5243962"/>
                    <a:pt x="2618629" y="5241824"/>
                    <a:pt x="2183632" y="5242866"/>
                  </a:cubicBezTo>
                  <a:cubicBezTo>
                    <a:pt x="1862717" y="5243621"/>
                    <a:pt x="1541795" y="5249946"/>
                    <a:pt x="1220894" y="5254797"/>
                  </a:cubicBezTo>
                  <a:cubicBezTo>
                    <a:pt x="941230" y="5259038"/>
                    <a:pt x="661783" y="5252749"/>
                    <a:pt x="382568" y="5237871"/>
                  </a:cubicBezTo>
                  <a:cubicBezTo>
                    <a:pt x="298967" y="5233397"/>
                    <a:pt x="215745" y="5221808"/>
                    <a:pt x="132352" y="5213452"/>
                  </a:cubicBezTo>
                  <a:cubicBezTo>
                    <a:pt x="127905" y="5213021"/>
                    <a:pt x="123451" y="5212464"/>
                    <a:pt x="119060" y="5211638"/>
                  </a:cubicBezTo>
                  <a:cubicBezTo>
                    <a:pt x="44553" y="5197730"/>
                    <a:pt x="25531" y="5177552"/>
                    <a:pt x="17717" y="5101115"/>
                  </a:cubicBezTo>
                  <a:cubicBezTo>
                    <a:pt x="3937" y="4966318"/>
                    <a:pt x="4040" y="4830963"/>
                    <a:pt x="3187" y="4695699"/>
                  </a:cubicBezTo>
                  <a:cubicBezTo>
                    <a:pt x="2221" y="4542538"/>
                    <a:pt x="2036" y="4389359"/>
                    <a:pt x="1774" y="4236198"/>
                  </a:cubicBezTo>
                  <a:cubicBezTo>
                    <a:pt x="1153" y="3873923"/>
                    <a:pt x="-1195" y="3511630"/>
                    <a:pt x="769" y="3149373"/>
                  </a:cubicBezTo>
                  <a:cubicBezTo>
                    <a:pt x="2285" y="2869860"/>
                    <a:pt x="11984" y="2590383"/>
                    <a:pt x="13040" y="2310870"/>
                  </a:cubicBezTo>
                  <a:cubicBezTo>
                    <a:pt x="13948" y="2070491"/>
                    <a:pt x="8168" y="1830095"/>
                    <a:pt x="4645" y="1589709"/>
                  </a:cubicBezTo>
                  <a:cubicBezTo>
                    <a:pt x="-174" y="1260945"/>
                    <a:pt x="1283" y="932233"/>
                    <a:pt x="10638" y="603558"/>
                  </a:cubicBezTo>
                  <a:cubicBezTo>
                    <a:pt x="11526" y="572373"/>
                    <a:pt x="10756" y="541139"/>
                    <a:pt x="10756" y="504604"/>
                  </a:cubicBezTo>
                  <a:close/>
                  <a:moveTo>
                    <a:pt x="6229087" y="250397"/>
                  </a:moveTo>
                  <a:cubicBezTo>
                    <a:pt x="6225367" y="222843"/>
                    <a:pt x="6219546" y="195242"/>
                    <a:pt x="6211334" y="168698"/>
                  </a:cubicBezTo>
                  <a:cubicBezTo>
                    <a:pt x="6196977" y="122319"/>
                    <a:pt x="6166341" y="88953"/>
                    <a:pt x="6120719" y="71661"/>
                  </a:cubicBezTo>
                  <a:cubicBezTo>
                    <a:pt x="6093659" y="61401"/>
                    <a:pt x="6065683" y="52858"/>
                    <a:pt x="6037436" y="46495"/>
                  </a:cubicBezTo>
                  <a:cubicBezTo>
                    <a:pt x="5915826" y="19088"/>
                    <a:pt x="5791898" y="9352"/>
                    <a:pt x="5667844" y="7236"/>
                  </a:cubicBezTo>
                  <a:cubicBezTo>
                    <a:pt x="5496858" y="4320"/>
                    <a:pt x="5325745" y="5484"/>
                    <a:pt x="5154722" y="7431"/>
                  </a:cubicBezTo>
                  <a:cubicBezTo>
                    <a:pt x="4840581" y="11010"/>
                    <a:pt x="4526457" y="20354"/>
                    <a:pt x="4212334" y="20054"/>
                  </a:cubicBezTo>
                  <a:cubicBezTo>
                    <a:pt x="3856848" y="19714"/>
                    <a:pt x="3501361" y="10434"/>
                    <a:pt x="3145839" y="6846"/>
                  </a:cubicBezTo>
                  <a:cubicBezTo>
                    <a:pt x="2785861" y="3212"/>
                    <a:pt x="2425846" y="-697"/>
                    <a:pt x="2065850" y="109"/>
                  </a:cubicBezTo>
                  <a:cubicBezTo>
                    <a:pt x="1729331" y="864"/>
                    <a:pt x="1392826" y="7204"/>
                    <a:pt x="1056330" y="11912"/>
                  </a:cubicBezTo>
                  <a:cubicBezTo>
                    <a:pt x="771262" y="15899"/>
                    <a:pt x="486210" y="20925"/>
                    <a:pt x="201158" y="25991"/>
                  </a:cubicBezTo>
                  <a:cubicBezTo>
                    <a:pt x="178947" y="26386"/>
                    <a:pt x="156431" y="28970"/>
                    <a:pt x="134712" y="33608"/>
                  </a:cubicBezTo>
                  <a:cubicBezTo>
                    <a:pt x="92289" y="42668"/>
                    <a:pt x="60676" y="68374"/>
                    <a:pt x="47828" y="109345"/>
                  </a:cubicBezTo>
                  <a:cubicBezTo>
                    <a:pt x="34551" y="151685"/>
                    <a:pt x="23374" y="195691"/>
                    <a:pt x="19405" y="239702"/>
                  </a:cubicBezTo>
                  <a:cubicBezTo>
                    <a:pt x="13493" y="305268"/>
                    <a:pt x="14607" y="371474"/>
                    <a:pt x="13017" y="437414"/>
                  </a:cubicBezTo>
                  <a:cubicBezTo>
                    <a:pt x="12783" y="447104"/>
                    <a:pt x="14118" y="456834"/>
                    <a:pt x="14886" y="469063"/>
                  </a:cubicBezTo>
                  <a:cubicBezTo>
                    <a:pt x="38606" y="466655"/>
                    <a:pt x="59499" y="463038"/>
                    <a:pt x="80452" y="462646"/>
                  </a:cubicBezTo>
                  <a:cubicBezTo>
                    <a:pt x="246970" y="459540"/>
                    <a:pt x="413494" y="455531"/>
                    <a:pt x="580030" y="454791"/>
                  </a:cubicBezTo>
                  <a:cubicBezTo>
                    <a:pt x="745485" y="454058"/>
                    <a:pt x="910963" y="458463"/>
                    <a:pt x="1076416" y="457579"/>
                  </a:cubicBezTo>
                  <a:cubicBezTo>
                    <a:pt x="1265349" y="456570"/>
                    <a:pt x="1454269" y="449646"/>
                    <a:pt x="1643190" y="449806"/>
                  </a:cubicBezTo>
                  <a:cubicBezTo>
                    <a:pt x="2122827" y="450214"/>
                    <a:pt x="2602457" y="453864"/>
                    <a:pt x="3082105" y="454870"/>
                  </a:cubicBezTo>
                  <a:cubicBezTo>
                    <a:pt x="3613179" y="455984"/>
                    <a:pt x="4144270" y="456314"/>
                    <a:pt x="4675343" y="455651"/>
                  </a:cubicBezTo>
                  <a:cubicBezTo>
                    <a:pt x="5097960" y="455125"/>
                    <a:pt x="5520558" y="452850"/>
                    <a:pt x="5943174" y="450760"/>
                  </a:cubicBezTo>
                  <a:cubicBezTo>
                    <a:pt x="6040275" y="450281"/>
                    <a:pt x="6137358" y="447384"/>
                    <a:pt x="6239832" y="445499"/>
                  </a:cubicBezTo>
                  <a:cubicBezTo>
                    <a:pt x="6239634" y="379103"/>
                    <a:pt x="6237748" y="314527"/>
                    <a:pt x="6229087" y="250397"/>
                  </a:cubicBezTo>
                  <a:close/>
                  <a:moveTo>
                    <a:pt x="1744079" y="372933"/>
                  </a:moveTo>
                  <a:cubicBezTo>
                    <a:pt x="1604413" y="371187"/>
                    <a:pt x="1464858" y="361737"/>
                    <a:pt x="1325215" y="356830"/>
                  </a:cubicBezTo>
                  <a:cubicBezTo>
                    <a:pt x="1207906" y="352708"/>
                    <a:pt x="1090537" y="350300"/>
                    <a:pt x="973205" y="346827"/>
                  </a:cubicBezTo>
                  <a:cubicBezTo>
                    <a:pt x="940823" y="345869"/>
                    <a:pt x="908399" y="344701"/>
                    <a:pt x="876126" y="342031"/>
                  </a:cubicBezTo>
                  <a:cubicBezTo>
                    <a:pt x="837267" y="338815"/>
                    <a:pt x="818097" y="320549"/>
                    <a:pt x="809427" y="283042"/>
                  </a:cubicBezTo>
                  <a:cubicBezTo>
                    <a:pt x="801887" y="250428"/>
                    <a:pt x="807186" y="218358"/>
                    <a:pt x="813648" y="186705"/>
                  </a:cubicBezTo>
                  <a:cubicBezTo>
                    <a:pt x="819554" y="157775"/>
                    <a:pt x="841612" y="144376"/>
                    <a:pt x="869078" y="140699"/>
                  </a:cubicBezTo>
                  <a:cubicBezTo>
                    <a:pt x="895627" y="137148"/>
                    <a:pt x="922437" y="134301"/>
                    <a:pt x="949189" y="133739"/>
                  </a:cubicBezTo>
                  <a:cubicBezTo>
                    <a:pt x="1085558" y="130875"/>
                    <a:pt x="1221954" y="129259"/>
                    <a:pt x="1358325" y="126434"/>
                  </a:cubicBezTo>
                  <a:cubicBezTo>
                    <a:pt x="1539398" y="122683"/>
                    <a:pt x="1720440" y="117161"/>
                    <a:pt x="1901529" y="114402"/>
                  </a:cubicBezTo>
                  <a:cubicBezTo>
                    <a:pt x="2040173" y="112290"/>
                    <a:pt x="2178853" y="112767"/>
                    <a:pt x="2317515" y="112984"/>
                  </a:cubicBezTo>
                  <a:cubicBezTo>
                    <a:pt x="2811807" y="113755"/>
                    <a:pt x="3306099" y="114614"/>
                    <a:pt x="3800391" y="116280"/>
                  </a:cubicBezTo>
                  <a:cubicBezTo>
                    <a:pt x="3862849" y="116490"/>
                    <a:pt x="3925739" y="117475"/>
                    <a:pt x="3986903" y="133261"/>
                  </a:cubicBezTo>
                  <a:cubicBezTo>
                    <a:pt x="4005177" y="137975"/>
                    <a:pt x="4023037" y="144798"/>
                    <a:pt x="4040430" y="152206"/>
                  </a:cubicBezTo>
                  <a:cubicBezTo>
                    <a:pt x="4064382" y="162412"/>
                    <a:pt x="4080213" y="180961"/>
                    <a:pt x="4087615" y="205850"/>
                  </a:cubicBezTo>
                  <a:cubicBezTo>
                    <a:pt x="4098468" y="242398"/>
                    <a:pt x="4095719" y="279080"/>
                    <a:pt x="4083177" y="314376"/>
                  </a:cubicBezTo>
                  <a:cubicBezTo>
                    <a:pt x="4074193" y="339611"/>
                    <a:pt x="4052469" y="353233"/>
                    <a:pt x="4027134" y="357455"/>
                  </a:cubicBezTo>
                  <a:cubicBezTo>
                    <a:pt x="3986453" y="364242"/>
                    <a:pt x="3945378" y="372115"/>
                    <a:pt x="3904338" y="372991"/>
                  </a:cubicBezTo>
                  <a:cubicBezTo>
                    <a:pt x="3700900" y="377326"/>
                    <a:pt x="3497408" y="379957"/>
                    <a:pt x="3293934" y="382244"/>
                  </a:cubicBezTo>
                  <a:cubicBezTo>
                    <a:pt x="3216778" y="383112"/>
                    <a:pt x="3139604" y="381567"/>
                    <a:pt x="3062448" y="380914"/>
                  </a:cubicBezTo>
                  <a:cubicBezTo>
                    <a:pt x="2843287" y="379062"/>
                    <a:pt x="2624127" y="377105"/>
                    <a:pt x="2404967" y="375190"/>
                  </a:cubicBezTo>
                  <a:cubicBezTo>
                    <a:pt x="2404967" y="374681"/>
                    <a:pt x="2404967" y="374175"/>
                    <a:pt x="2404967" y="373668"/>
                  </a:cubicBezTo>
                  <a:cubicBezTo>
                    <a:pt x="2184675" y="373668"/>
                    <a:pt x="1964346" y="375691"/>
                    <a:pt x="1744079" y="372933"/>
                  </a:cubicBezTo>
                  <a:close/>
                  <a:moveTo>
                    <a:pt x="4687777" y="358900"/>
                  </a:moveTo>
                  <a:cubicBezTo>
                    <a:pt x="4662424" y="358677"/>
                    <a:pt x="4636298" y="354395"/>
                    <a:pt x="4611933" y="347206"/>
                  </a:cubicBezTo>
                  <a:cubicBezTo>
                    <a:pt x="4548612" y="328514"/>
                    <a:pt x="4517491" y="255108"/>
                    <a:pt x="4545935" y="195030"/>
                  </a:cubicBezTo>
                  <a:cubicBezTo>
                    <a:pt x="4560202" y="164895"/>
                    <a:pt x="4586472" y="151175"/>
                    <a:pt x="4618078" y="147276"/>
                  </a:cubicBezTo>
                  <a:cubicBezTo>
                    <a:pt x="4656890" y="142493"/>
                    <a:pt x="4695755" y="137278"/>
                    <a:pt x="4734747" y="135157"/>
                  </a:cubicBezTo>
                  <a:cubicBezTo>
                    <a:pt x="4952398" y="123316"/>
                    <a:pt x="5170210" y="115527"/>
                    <a:pt x="5388221" y="122087"/>
                  </a:cubicBezTo>
                  <a:cubicBezTo>
                    <a:pt x="5429404" y="123327"/>
                    <a:pt x="5470516" y="128653"/>
                    <a:pt x="5511502" y="133481"/>
                  </a:cubicBezTo>
                  <a:cubicBezTo>
                    <a:pt x="5524547" y="135017"/>
                    <a:pt x="5537502" y="139974"/>
                    <a:pt x="5549702" y="145229"/>
                  </a:cubicBezTo>
                  <a:cubicBezTo>
                    <a:pt x="5582423" y="159332"/>
                    <a:pt x="5599637" y="184657"/>
                    <a:pt x="5602512" y="220379"/>
                  </a:cubicBezTo>
                  <a:cubicBezTo>
                    <a:pt x="5608657" y="296649"/>
                    <a:pt x="5571624" y="342813"/>
                    <a:pt x="5495582" y="349086"/>
                  </a:cubicBezTo>
                  <a:cubicBezTo>
                    <a:pt x="5453338" y="352570"/>
                    <a:pt x="5410771" y="352356"/>
                    <a:pt x="5368330" y="353078"/>
                  </a:cubicBezTo>
                  <a:cubicBezTo>
                    <a:pt x="5271121" y="354731"/>
                    <a:pt x="5173894" y="355935"/>
                    <a:pt x="5076667" y="357320"/>
                  </a:cubicBezTo>
                  <a:cubicBezTo>
                    <a:pt x="5076667" y="358023"/>
                    <a:pt x="5076685" y="358727"/>
                    <a:pt x="5076685" y="359430"/>
                  </a:cubicBezTo>
                  <a:cubicBezTo>
                    <a:pt x="4947043" y="359430"/>
                    <a:pt x="4817401" y="360044"/>
                    <a:pt x="4687777" y="358900"/>
                  </a:cubicBezTo>
                  <a:close/>
                  <a:moveTo>
                    <a:pt x="6059861" y="254736"/>
                  </a:moveTo>
                  <a:cubicBezTo>
                    <a:pt x="6059322" y="330016"/>
                    <a:pt x="6001302" y="388364"/>
                    <a:pt x="5928692" y="386654"/>
                  </a:cubicBezTo>
                  <a:cubicBezTo>
                    <a:pt x="5853350" y="384880"/>
                    <a:pt x="5787729" y="324025"/>
                    <a:pt x="5790838" y="255094"/>
                  </a:cubicBezTo>
                  <a:cubicBezTo>
                    <a:pt x="5794629" y="170509"/>
                    <a:pt x="5848283" y="135075"/>
                    <a:pt x="5933399" y="126514"/>
                  </a:cubicBezTo>
                  <a:cubicBezTo>
                    <a:pt x="6005740" y="127280"/>
                    <a:pt x="6060382" y="182675"/>
                    <a:pt x="6059861" y="254736"/>
                  </a:cubicBezTo>
                  <a:close/>
                  <a:moveTo>
                    <a:pt x="4400751" y="350158"/>
                  </a:moveTo>
                  <a:cubicBezTo>
                    <a:pt x="4405908" y="356036"/>
                    <a:pt x="4412987" y="361149"/>
                    <a:pt x="4415682" y="367994"/>
                  </a:cubicBezTo>
                  <a:cubicBezTo>
                    <a:pt x="4418611" y="375407"/>
                    <a:pt x="4417425" y="384433"/>
                    <a:pt x="4418036" y="392756"/>
                  </a:cubicBezTo>
                  <a:cubicBezTo>
                    <a:pt x="4409717" y="393302"/>
                    <a:pt x="4401038" y="395550"/>
                    <a:pt x="4393204" y="393843"/>
                  </a:cubicBezTo>
                  <a:cubicBezTo>
                    <a:pt x="4387310" y="392556"/>
                    <a:pt x="4382189" y="386569"/>
                    <a:pt x="4377320" y="382029"/>
                  </a:cubicBezTo>
                  <a:cubicBezTo>
                    <a:pt x="4369144" y="374410"/>
                    <a:pt x="4360340" y="367099"/>
                    <a:pt x="4353781" y="358201"/>
                  </a:cubicBezTo>
                  <a:cubicBezTo>
                    <a:pt x="4336550" y="334797"/>
                    <a:pt x="4315653" y="327405"/>
                    <a:pt x="4285520" y="328043"/>
                  </a:cubicBezTo>
                  <a:cubicBezTo>
                    <a:pt x="4215065" y="329536"/>
                    <a:pt x="4177835" y="265650"/>
                    <a:pt x="4208651" y="201964"/>
                  </a:cubicBezTo>
                  <a:cubicBezTo>
                    <a:pt x="4237903" y="141528"/>
                    <a:pt x="4298025" y="123310"/>
                    <a:pt x="4350439" y="158452"/>
                  </a:cubicBezTo>
                  <a:cubicBezTo>
                    <a:pt x="4380752" y="178776"/>
                    <a:pt x="4394084" y="206265"/>
                    <a:pt x="4385316" y="241839"/>
                  </a:cubicBezTo>
                  <a:cubicBezTo>
                    <a:pt x="4380069" y="263169"/>
                    <a:pt x="4371121" y="283586"/>
                    <a:pt x="4362927" y="306981"/>
                  </a:cubicBezTo>
                  <a:cubicBezTo>
                    <a:pt x="4374337" y="320013"/>
                    <a:pt x="4387544" y="335087"/>
                    <a:pt x="4400751" y="350158"/>
                  </a:cubicBezTo>
                  <a:close/>
                  <a:moveTo>
                    <a:pt x="240383" y="320063"/>
                  </a:moveTo>
                  <a:cubicBezTo>
                    <a:pt x="252138" y="330271"/>
                    <a:pt x="264099" y="340427"/>
                    <a:pt x="274415" y="351991"/>
                  </a:cubicBezTo>
                  <a:cubicBezTo>
                    <a:pt x="277818" y="355806"/>
                    <a:pt x="279198" y="366581"/>
                    <a:pt x="276474" y="369528"/>
                  </a:cubicBezTo>
                  <a:cubicBezTo>
                    <a:pt x="272131" y="374227"/>
                    <a:pt x="263350" y="377461"/>
                    <a:pt x="256869" y="376845"/>
                  </a:cubicBezTo>
                  <a:cubicBezTo>
                    <a:pt x="249689" y="376162"/>
                    <a:pt x="242122" y="371528"/>
                    <a:pt x="236220" y="366761"/>
                  </a:cubicBezTo>
                  <a:cubicBezTo>
                    <a:pt x="203325" y="340193"/>
                    <a:pt x="169805" y="314244"/>
                    <a:pt x="138637" y="285744"/>
                  </a:cubicBezTo>
                  <a:cubicBezTo>
                    <a:pt x="114341" y="263528"/>
                    <a:pt x="115341" y="249671"/>
                    <a:pt x="138957" y="226986"/>
                  </a:cubicBezTo>
                  <a:cubicBezTo>
                    <a:pt x="159831" y="206936"/>
                    <a:pt x="181887" y="188109"/>
                    <a:pt x="203605" y="168949"/>
                  </a:cubicBezTo>
                  <a:cubicBezTo>
                    <a:pt x="207741" y="165300"/>
                    <a:pt x="212627" y="162450"/>
                    <a:pt x="217353" y="159530"/>
                  </a:cubicBezTo>
                  <a:cubicBezTo>
                    <a:pt x="226747" y="153728"/>
                    <a:pt x="238437" y="151020"/>
                    <a:pt x="243662" y="161670"/>
                  </a:cubicBezTo>
                  <a:cubicBezTo>
                    <a:pt x="247060" y="168599"/>
                    <a:pt x="245222" y="182066"/>
                    <a:pt x="240293" y="188312"/>
                  </a:cubicBezTo>
                  <a:cubicBezTo>
                    <a:pt x="228666" y="203044"/>
                    <a:pt x="213879" y="215303"/>
                    <a:pt x="200189" y="228375"/>
                  </a:cubicBezTo>
                  <a:cubicBezTo>
                    <a:pt x="190627" y="237507"/>
                    <a:pt x="180767" y="246329"/>
                    <a:pt x="167954" y="258131"/>
                  </a:cubicBezTo>
                  <a:cubicBezTo>
                    <a:pt x="193511" y="279948"/>
                    <a:pt x="217092" y="299838"/>
                    <a:pt x="240383" y="320063"/>
                  </a:cubicBezTo>
                  <a:close/>
                  <a:moveTo>
                    <a:pt x="554673" y="216175"/>
                  </a:moveTo>
                  <a:cubicBezTo>
                    <a:pt x="544266" y="206256"/>
                    <a:pt x="533224" y="196015"/>
                    <a:pt x="526384" y="183735"/>
                  </a:cubicBezTo>
                  <a:cubicBezTo>
                    <a:pt x="522621" y="176979"/>
                    <a:pt x="523644" y="162125"/>
                    <a:pt x="528621" y="157500"/>
                  </a:cubicBezTo>
                  <a:cubicBezTo>
                    <a:pt x="533363" y="153096"/>
                    <a:pt x="549277" y="153525"/>
                    <a:pt x="554706" y="158242"/>
                  </a:cubicBezTo>
                  <a:cubicBezTo>
                    <a:pt x="585731" y="185200"/>
                    <a:pt x="615399" y="213756"/>
                    <a:pt x="644864" y="242452"/>
                  </a:cubicBezTo>
                  <a:cubicBezTo>
                    <a:pt x="656423" y="253705"/>
                    <a:pt x="658832" y="268407"/>
                    <a:pt x="649778" y="282145"/>
                  </a:cubicBezTo>
                  <a:cubicBezTo>
                    <a:pt x="635741" y="303441"/>
                    <a:pt x="620746" y="324164"/>
                    <a:pt x="605134" y="344337"/>
                  </a:cubicBezTo>
                  <a:cubicBezTo>
                    <a:pt x="598025" y="353520"/>
                    <a:pt x="587429" y="359780"/>
                    <a:pt x="576176" y="350926"/>
                  </a:cubicBezTo>
                  <a:cubicBezTo>
                    <a:pt x="565116" y="342222"/>
                    <a:pt x="568980" y="330781"/>
                    <a:pt x="574870" y="320788"/>
                  </a:cubicBezTo>
                  <a:cubicBezTo>
                    <a:pt x="585519" y="302713"/>
                    <a:pt x="596875" y="285054"/>
                    <a:pt x="609135" y="265289"/>
                  </a:cubicBezTo>
                  <a:cubicBezTo>
                    <a:pt x="590619" y="248683"/>
                    <a:pt x="572208" y="232887"/>
                    <a:pt x="554673" y="216175"/>
                  </a:cubicBezTo>
                  <a:close/>
                  <a:moveTo>
                    <a:pt x="3328775" y="352365"/>
                  </a:moveTo>
                  <a:cubicBezTo>
                    <a:pt x="3513185" y="352298"/>
                    <a:pt x="3697594" y="347037"/>
                    <a:pt x="3881985" y="343162"/>
                  </a:cubicBezTo>
                  <a:cubicBezTo>
                    <a:pt x="3919881" y="342366"/>
                    <a:pt x="3957830" y="338425"/>
                    <a:pt x="3995510" y="333926"/>
                  </a:cubicBezTo>
                  <a:cubicBezTo>
                    <a:pt x="4021348" y="330843"/>
                    <a:pt x="4048876" y="324687"/>
                    <a:pt x="4057249" y="295567"/>
                  </a:cubicBezTo>
                  <a:cubicBezTo>
                    <a:pt x="4072342" y="243018"/>
                    <a:pt x="4072109" y="182096"/>
                    <a:pt x="3997414" y="167910"/>
                  </a:cubicBezTo>
                  <a:cubicBezTo>
                    <a:pt x="3951469" y="159185"/>
                    <a:pt x="3904859" y="149545"/>
                    <a:pt x="3858393" y="148771"/>
                  </a:cubicBezTo>
                  <a:cubicBezTo>
                    <a:pt x="3688484" y="145937"/>
                    <a:pt x="3518521" y="146446"/>
                    <a:pt x="3348576" y="146079"/>
                  </a:cubicBezTo>
                  <a:cubicBezTo>
                    <a:pt x="3120468" y="145587"/>
                    <a:pt x="2892377" y="145303"/>
                    <a:pt x="2664286" y="145204"/>
                  </a:cubicBezTo>
                  <a:cubicBezTo>
                    <a:pt x="2409405" y="145093"/>
                    <a:pt x="2154506" y="143246"/>
                    <a:pt x="1899642" y="145896"/>
                  </a:cubicBezTo>
                  <a:cubicBezTo>
                    <a:pt x="1615715" y="148850"/>
                    <a:pt x="1331820" y="155602"/>
                    <a:pt x="1047934" y="161690"/>
                  </a:cubicBezTo>
                  <a:cubicBezTo>
                    <a:pt x="988830" y="162957"/>
                    <a:pt x="929759" y="167790"/>
                    <a:pt x="870796" y="172518"/>
                  </a:cubicBezTo>
                  <a:cubicBezTo>
                    <a:pt x="846828" y="174438"/>
                    <a:pt x="841434" y="179820"/>
                    <a:pt x="839393" y="202648"/>
                  </a:cubicBezTo>
                  <a:cubicBezTo>
                    <a:pt x="837113" y="228138"/>
                    <a:pt x="837186" y="254000"/>
                    <a:pt x="838444" y="279590"/>
                  </a:cubicBezTo>
                  <a:cubicBezTo>
                    <a:pt x="839420" y="299416"/>
                    <a:pt x="850639" y="313045"/>
                    <a:pt x="871506" y="315880"/>
                  </a:cubicBezTo>
                  <a:cubicBezTo>
                    <a:pt x="889128" y="318274"/>
                    <a:pt x="906825" y="321134"/>
                    <a:pt x="924545" y="321585"/>
                  </a:cubicBezTo>
                  <a:cubicBezTo>
                    <a:pt x="1031811" y="324315"/>
                    <a:pt x="1139114" y="325639"/>
                    <a:pt x="1246362" y="328898"/>
                  </a:cubicBezTo>
                  <a:cubicBezTo>
                    <a:pt x="1417274" y="334097"/>
                    <a:pt x="1588114" y="343307"/>
                    <a:pt x="1759058" y="345587"/>
                  </a:cubicBezTo>
                  <a:cubicBezTo>
                    <a:pt x="1979278" y="348525"/>
                    <a:pt x="2199570" y="346302"/>
                    <a:pt x="2320318" y="346302"/>
                  </a:cubicBezTo>
                  <a:cubicBezTo>
                    <a:pt x="2722810" y="348949"/>
                    <a:pt x="3025792" y="352471"/>
                    <a:pt x="3328775" y="352365"/>
                  </a:cubicBezTo>
                  <a:close/>
                  <a:moveTo>
                    <a:pt x="5070666" y="326683"/>
                  </a:moveTo>
                  <a:cubicBezTo>
                    <a:pt x="5119791" y="324877"/>
                    <a:pt x="5168917" y="322622"/>
                    <a:pt x="5218078" y="321370"/>
                  </a:cubicBezTo>
                  <a:cubicBezTo>
                    <a:pt x="5298505" y="319320"/>
                    <a:pt x="5378967" y="318376"/>
                    <a:pt x="5459375" y="315933"/>
                  </a:cubicBezTo>
                  <a:cubicBezTo>
                    <a:pt x="5479284" y="315327"/>
                    <a:pt x="5499912" y="313428"/>
                    <a:pt x="5518707" y="307435"/>
                  </a:cubicBezTo>
                  <a:cubicBezTo>
                    <a:pt x="5557483" y="295070"/>
                    <a:pt x="5572091" y="267280"/>
                    <a:pt x="5567671" y="227626"/>
                  </a:cubicBezTo>
                  <a:cubicBezTo>
                    <a:pt x="5563826" y="193217"/>
                    <a:pt x="5543126" y="174645"/>
                    <a:pt x="5512275" y="169174"/>
                  </a:cubicBezTo>
                  <a:cubicBezTo>
                    <a:pt x="5471738" y="161985"/>
                    <a:pt x="5430500" y="156068"/>
                    <a:pt x="5389425" y="155024"/>
                  </a:cubicBezTo>
                  <a:cubicBezTo>
                    <a:pt x="5193857" y="150061"/>
                    <a:pt x="4998235" y="150377"/>
                    <a:pt x="4802865" y="161702"/>
                  </a:cubicBezTo>
                  <a:cubicBezTo>
                    <a:pt x="4742743" y="165188"/>
                    <a:pt x="4682890" y="173457"/>
                    <a:pt x="4622929" y="179834"/>
                  </a:cubicBezTo>
                  <a:cubicBezTo>
                    <a:pt x="4604350" y="181811"/>
                    <a:pt x="4588502" y="189497"/>
                    <a:pt x="4578152" y="205843"/>
                  </a:cubicBezTo>
                  <a:cubicBezTo>
                    <a:pt x="4551236" y="248306"/>
                    <a:pt x="4571037" y="306903"/>
                    <a:pt x="4619138" y="320464"/>
                  </a:cubicBezTo>
                  <a:cubicBezTo>
                    <a:pt x="4643486" y="327328"/>
                    <a:pt x="4669755" y="329822"/>
                    <a:pt x="4695181" y="330011"/>
                  </a:cubicBezTo>
                  <a:cubicBezTo>
                    <a:pt x="4820348" y="330940"/>
                    <a:pt x="4945516" y="330433"/>
                    <a:pt x="5070684" y="330433"/>
                  </a:cubicBezTo>
                  <a:cubicBezTo>
                    <a:pt x="5070666" y="329182"/>
                    <a:pt x="5070666" y="327933"/>
                    <a:pt x="5070666" y="326683"/>
                  </a:cubicBezTo>
                  <a:close/>
                  <a:moveTo>
                    <a:pt x="6018731" y="284848"/>
                  </a:moveTo>
                  <a:cubicBezTo>
                    <a:pt x="6031812" y="243107"/>
                    <a:pt x="6017042" y="201428"/>
                    <a:pt x="5981626" y="180213"/>
                  </a:cubicBezTo>
                  <a:cubicBezTo>
                    <a:pt x="5946462" y="159149"/>
                    <a:pt x="5878847" y="161695"/>
                    <a:pt x="5855093" y="184977"/>
                  </a:cubicBezTo>
                  <a:cubicBezTo>
                    <a:pt x="5805842" y="233241"/>
                    <a:pt x="5819965" y="312565"/>
                    <a:pt x="5883268" y="339972"/>
                  </a:cubicBezTo>
                  <a:cubicBezTo>
                    <a:pt x="5896295" y="345614"/>
                    <a:pt x="5910903" y="347619"/>
                    <a:pt x="5917479" y="349359"/>
                  </a:cubicBezTo>
                  <a:cubicBezTo>
                    <a:pt x="5971439" y="351540"/>
                    <a:pt x="6005165" y="328158"/>
                    <a:pt x="6018731" y="284848"/>
                  </a:cubicBezTo>
                  <a:close/>
                  <a:moveTo>
                    <a:pt x="5973954" y="216349"/>
                  </a:moveTo>
                  <a:cubicBezTo>
                    <a:pt x="5960693" y="232943"/>
                    <a:pt x="5950954" y="245131"/>
                    <a:pt x="5939868" y="259027"/>
                  </a:cubicBezTo>
                  <a:cubicBezTo>
                    <a:pt x="5951242" y="273292"/>
                    <a:pt x="5962921" y="287916"/>
                    <a:pt x="5974583" y="302541"/>
                  </a:cubicBezTo>
                  <a:cubicBezTo>
                    <a:pt x="5972498" y="304839"/>
                    <a:pt x="5970432" y="307139"/>
                    <a:pt x="5968348" y="309439"/>
                  </a:cubicBezTo>
                  <a:cubicBezTo>
                    <a:pt x="5953003" y="300216"/>
                    <a:pt x="5937658" y="290991"/>
                    <a:pt x="5921073" y="281031"/>
                  </a:cubicBezTo>
                  <a:cubicBezTo>
                    <a:pt x="5911155" y="287618"/>
                    <a:pt x="5900661" y="294595"/>
                    <a:pt x="5890149" y="301571"/>
                  </a:cubicBezTo>
                  <a:cubicBezTo>
                    <a:pt x="5888352" y="300183"/>
                    <a:pt x="5886538" y="298798"/>
                    <a:pt x="5884741" y="297411"/>
                  </a:cubicBezTo>
                  <a:cubicBezTo>
                    <a:pt x="5890598" y="286750"/>
                    <a:pt x="5896456" y="276090"/>
                    <a:pt x="5902278" y="265480"/>
                  </a:cubicBezTo>
                  <a:cubicBezTo>
                    <a:pt x="5894983" y="248746"/>
                    <a:pt x="5871282" y="242518"/>
                    <a:pt x="5872415" y="218755"/>
                  </a:cubicBezTo>
                  <a:cubicBezTo>
                    <a:pt x="5897211" y="208885"/>
                    <a:pt x="5902853" y="237176"/>
                    <a:pt x="5924541" y="241061"/>
                  </a:cubicBezTo>
                  <a:cubicBezTo>
                    <a:pt x="5938718" y="236159"/>
                    <a:pt x="5945384" y="213841"/>
                    <a:pt x="5973954" y="216349"/>
                  </a:cubicBezTo>
                  <a:close/>
                  <a:moveTo>
                    <a:pt x="4317916" y="185349"/>
                  </a:moveTo>
                  <a:cubicBezTo>
                    <a:pt x="4294540" y="174117"/>
                    <a:pt x="4280147" y="175006"/>
                    <a:pt x="4264245" y="193533"/>
                  </a:cubicBezTo>
                  <a:cubicBezTo>
                    <a:pt x="4253715" y="205789"/>
                    <a:pt x="4244498" y="220604"/>
                    <a:pt x="4239520" y="235850"/>
                  </a:cubicBezTo>
                  <a:cubicBezTo>
                    <a:pt x="4231219" y="261352"/>
                    <a:pt x="4244534" y="281534"/>
                    <a:pt x="4270606" y="288951"/>
                  </a:cubicBezTo>
                  <a:cubicBezTo>
                    <a:pt x="4312256" y="300807"/>
                    <a:pt x="4344923" y="276478"/>
                    <a:pt x="4347870" y="231396"/>
                  </a:cubicBezTo>
                  <a:cubicBezTo>
                    <a:pt x="4349361" y="208409"/>
                    <a:pt x="4341832" y="196834"/>
                    <a:pt x="4317916" y="185349"/>
                  </a:cubicBezTo>
                  <a:close/>
                </a:path>
              </a:pathLst>
            </a:custGeom>
            <a:solidFill>
              <a:schemeClr val="accent4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2" y="210454"/>
            <a:ext cx="11731283" cy="875396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966" y="1653308"/>
            <a:ext cx="6148027" cy="45904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5">
            <a:extLst>
              <a:ext uri="{FF2B5EF4-FFF2-40B4-BE49-F238E27FC236}">
                <a16:creationId xmlns:a16="http://schemas.microsoft.com/office/drawing/2014/main" id="{1249D0EE-D797-2331-F946-ADDB4C79C1B1}"/>
              </a:ext>
            </a:extLst>
          </p:cNvPr>
          <p:cNvGrpSpPr/>
          <p:nvPr/>
        </p:nvGrpSpPr>
        <p:grpSpPr>
          <a:xfrm>
            <a:off x="5597235" y="1858704"/>
            <a:ext cx="6484825" cy="4002270"/>
            <a:chOff x="5597235" y="1858704"/>
            <a:chExt cx="6484825" cy="40022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9C1AA2E-B75B-15CE-1CA1-34EFBDE98DD1}"/>
                </a:ext>
              </a:extLst>
            </p:cNvPr>
            <p:cNvSpPr/>
            <p:nvPr/>
          </p:nvSpPr>
          <p:spPr>
            <a:xfrm>
              <a:off x="5597235" y="1858704"/>
              <a:ext cx="6484825" cy="4002270"/>
            </a:xfrm>
            <a:custGeom>
              <a:avLst/>
              <a:gdLst>
                <a:gd name="connsiteX0" fmla="*/ 39080 w 6484825"/>
                <a:gd name="connsiteY0" fmla="*/ 3794994 h 4002270"/>
                <a:gd name="connsiteX1" fmla="*/ 36298 w 6484825"/>
                <a:gd name="connsiteY1" fmla="*/ 3698677 h 4002270"/>
                <a:gd name="connsiteX2" fmla="*/ 47140 w 6484825"/>
                <a:gd name="connsiteY2" fmla="*/ 3257597 h 4002270"/>
                <a:gd name="connsiteX3" fmla="*/ 76238 w 6484825"/>
                <a:gd name="connsiteY3" fmla="*/ 1234173 h 4002270"/>
                <a:gd name="connsiteX4" fmla="*/ 73251 w 6484825"/>
                <a:gd name="connsiteY4" fmla="*/ 690023 h 4002270"/>
                <a:gd name="connsiteX5" fmla="*/ 78345 w 6484825"/>
                <a:gd name="connsiteY5" fmla="*/ 516210 h 4002270"/>
                <a:gd name="connsiteX6" fmla="*/ 90620 w 6484825"/>
                <a:gd name="connsiteY6" fmla="*/ 512778 h 4002270"/>
                <a:gd name="connsiteX7" fmla="*/ 384395 w 6484825"/>
                <a:gd name="connsiteY7" fmla="*/ 506631 h 4002270"/>
                <a:gd name="connsiteX8" fmla="*/ 822330 w 6484825"/>
                <a:gd name="connsiteY8" fmla="*/ 507505 h 4002270"/>
                <a:gd name="connsiteX9" fmla="*/ 1474670 w 6484825"/>
                <a:gd name="connsiteY9" fmla="*/ 519843 h 4002270"/>
                <a:gd name="connsiteX10" fmla="*/ 1897532 w 6484825"/>
                <a:gd name="connsiteY10" fmla="*/ 536993 h 4002270"/>
                <a:gd name="connsiteX11" fmla="*/ 2297064 w 6484825"/>
                <a:gd name="connsiteY11" fmla="*/ 548553 h 4002270"/>
                <a:gd name="connsiteX12" fmla="*/ 2737679 w 6484825"/>
                <a:gd name="connsiteY12" fmla="*/ 563001 h 4002270"/>
                <a:gd name="connsiteX13" fmla="*/ 3031571 w 6484825"/>
                <a:gd name="connsiteY13" fmla="*/ 562787 h 4002270"/>
                <a:gd name="connsiteX14" fmla="*/ 3475169 w 6484825"/>
                <a:gd name="connsiteY14" fmla="*/ 550489 h 4002270"/>
                <a:gd name="connsiteX15" fmla="*/ 4201103 w 6484825"/>
                <a:gd name="connsiteY15" fmla="*/ 551575 h 4002270"/>
                <a:gd name="connsiteX16" fmla="*/ 4265743 w 6484825"/>
                <a:gd name="connsiteY16" fmla="*/ 552984 h 4002270"/>
                <a:gd name="connsiteX17" fmla="*/ 5056344 w 6484825"/>
                <a:gd name="connsiteY17" fmla="*/ 559942 h 4002270"/>
                <a:gd name="connsiteX18" fmla="*/ 5391331 w 6484825"/>
                <a:gd name="connsiteY18" fmla="*/ 558906 h 4002270"/>
                <a:gd name="connsiteX19" fmla="*/ 5538095 w 6484825"/>
                <a:gd name="connsiteY19" fmla="*/ 563880 h 4002270"/>
                <a:gd name="connsiteX20" fmla="*/ 5723159 w 6484825"/>
                <a:gd name="connsiteY20" fmla="*/ 564187 h 4002270"/>
                <a:gd name="connsiteX21" fmla="*/ 6313724 w 6484825"/>
                <a:gd name="connsiteY21" fmla="*/ 552006 h 4002270"/>
                <a:gd name="connsiteX22" fmla="*/ 6401855 w 6484825"/>
                <a:gd name="connsiteY22" fmla="*/ 548999 h 4002270"/>
                <a:gd name="connsiteX23" fmla="*/ 6440115 w 6484825"/>
                <a:gd name="connsiteY23" fmla="*/ 548943 h 4002270"/>
                <a:gd name="connsiteX24" fmla="*/ 6440101 w 6484825"/>
                <a:gd name="connsiteY24" fmla="*/ 585765 h 4002270"/>
                <a:gd name="connsiteX25" fmla="*/ 6435012 w 6484825"/>
                <a:gd name="connsiteY25" fmla="*/ 2671251 h 4002270"/>
                <a:gd name="connsiteX26" fmla="*/ 6447581 w 6484825"/>
                <a:gd name="connsiteY26" fmla="*/ 3432978 h 4002270"/>
                <a:gd name="connsiteX27" fmla="*/ 6444584 w 6484825"/>
                <a:gd name="connsiteY27" fmla="*/ 3718227 h 4002270"/>
                <a:gd name="connsiteX28" fmla="*/ 6441479 w 6484825"/>
                <a:gd name="connsiteY28" fmla="*/ 3753666 h 4002270"/>
                <a:gd name="connsiteX29" fmla="*/ 6358248 w 6484825"/>
                <a:gd name="connsiteY29" fmla="*/ 3753800 h 4002270"/>
                <a:gd name="connsiteX30" fmla="*/ 5841451 w 6484825"/>
                <a:gd name="connsiteY30" fmla="*/ 3773513 h 4002270"/>
                <a:gd name="connsiteX31" fmla="*/ 4692831 w 6484825"/>
                <a:gd name="connsiteY31" fmla="*/ 3798142 h 4002270"/>
                <a:gd name="connsiteX32" fmla="*/ 3446589 w 6484825"/>
                <a:gd name="connsiteY32" fmla="*/ 3804047 h 4002270"/>
                <a:gd name="connsiteX33" fmla="*/ 3161486 w 6484825"/>
                <a:gd name="connsiteY33" fmla="*/ 3802993 h 4002270"/>
                <a:gd name="connsiteX34" fmla="*/ 2753056 w 6484825"/>
                <a:gd name="connsiteY34" fmla="*/ 3811666 h 4002270"/>
                <a:gd name="connsiteX35" fmla="*/ 1818513 w 6484825"/>
                <a:gd name="connsiteY35" fmla="*/ 3816814 h 4002270"/>
                <a:gd name="connsiteX36" fmla="*/ 1090008 w 6484825"/>
                <a:gd name="connsiteY36" fmla="*/ 3793319 h 4002270"/>
                <a:gd name="connsiteX37" fmla="*/ 584523 w 6484825"/>
                <a:gd name="connsiteY37" fmla="*/ 3796535 h 4002270"/>
                <a:gd name="connsiteX38" fmla="*/ 73175 w 6484825"/>
                <a:gd name="connsiteY38" fmla="*/ 3796832 h 4002270"/>
                <a:gd name="connsiteX39" fmla="*/ 39080 w 6484825"/>
                <a:gd name="connsiteY39" fmla="*/ 3794994 h 4002270"/>
                <a:gd name="connsiteX40" fmla="*/ 121905 w 6484825"/>
                <a:gd name="connsiteY40" fmla="*/ 481362 h 4002270"/>
                <a:gd name="connsiteX41" fmla="*/ 342140 w 6484825"/>
                <a:gd name="connsiteY41" fmla="*/ 474713 h 4002270"/>
                <a:gd name="connsiteX42" fmla="*/ 533148 w 6484825"/>
                <a:gd name="connsiteY42" fmla="*/ 475799 h 4002270"/>
                <a:gd name="connsiteX43" fmla="*/ 718295 w 6484825"/>
                <a:gd name="connsiteY43" fmla="*/ 474247 h 4002270"/>
                <a:gd name="connsiteX44" fmla="*/ 1262000 w 6484825"/>
                <a:gd name="connsiteY44" fmla="*/ 482262 h 4002270"/>
                <a:gd name="connsiteX45" fmla="*/ 1585158 w 6484825"/>
                <a:gd name="connsiteY45" fmla="*/ 491422 h 4002270"/>
                <a:gd name="connsiteX46" fmla="*/ 2181406 w 6484825"/>
                <a:gd name="connsiteY46" fmla="*/ 512535 h 4002270"/>
                <a:gd name="connsiteX47" fmla="*/ 2642649 w 6484825"/>
                <a:gd name="connsiteY47" fmla="*/ 526036 h 4002270"/>
                <a:gd name="connsiteX48" fmla="*/ 3327326 w 6484825"/>
                <a:gd name="connsiteY48" fmla="*/ 522641 h 4002270"/>
                <a:gd name="connsiteX49" fmla="*/ 3691622 w 6484825"/>
                <a:gd name="connsiteY49" fmla="*/ 513803 h 4002270"/>
                <a:gd name="connsiteX50" fmla="*/ 4676198 w 6484825"/>
                <a:gd name="connsiteY50" fmla="*/ 523819 h 4002270"/>
                <a:gd name="connsiteX51" fmla="*/ 5396219 w 6484825"/>
                <a:gd name="connsiteY51" fmla="*/ 524289 h 4002270"/>
                <a:gd name="connsiteX52" fmla="*/ 5528280 w 6484825"/>
                <a:gd name="connsiteY52" fmla="*/ 528803 h 4002270"/>
                <a:gd name="connsiteX53" fmla="*/ 5628102 w 6484825"/>
                <a:gd name="connsiteY53" fmla="*/ 531945 h 4002270"/>
                <a:gd name="connsiteX54" fmla="*/ 6133398 w 6484825"/>
                <a:gd name="connsiteY54" fmla="*/ 519279 h 4002270"/>
                <a:gd name="connsiteX55" fmla="*/ 6412588 w 6484825"/>
                <a:gd name="connsiteY55" fmla="*/ 515167 h 4002270"/>
                <a:gd name="connsiteX56" fmla="*/ 6440966 w 6484825"/>
                <a:gd name="connsiteY56" fmla="*/ 513491 h 4002270"/>
                <a:gd name="connsiteX57" fmla="*/ 6443099 w 6484825"/>
                <a:gd name="connsiteY57" fmla="*/ 456905 h 4002270"/>
                <a:gd name="connsiteX58" fmla="*/ 6440210 w 6484825"/>
                <a:gd name="connsiteY58" fmla="*/ 180598 h 4002270"/>
                <a:gd name="connsiteX59" fmla="*/ 6383953 w 6484825"/>
                <a:gd name="connsiteY59" fmla="*/ 107142 h 4002270"/>
                <a:gd name="connsiteX60" fmla="*/ 6341710 w 6484825"/>
                <a:gd name="connsiteY60" fmla="*/ 94825 h 4002270"/>
                <a:gd name="connsiteX61" fmla="*/ 6190667 w 6484825"/>
                <a:gd name="connsiteY61" fmla="*/ 72990 h 4002270"/>
                <a:gd name="connsiteX62" fmla="*/ 5683131 w 6484825"/>
                <a:gd name="connsiteY62" fmla="*/ 43731 h 4002270"/>
                <a:gd name="connsiteX63" fmla="*/ 5048379 w 6484825"/>
                <a:gd name="connsiteY63" fmla="*/ 36739 h 4002270"/>
                <a:gd name="connsiteX64" fmla="*/ 4278353 w 6484825"/>
                <a:gd name="connsiteY64" fmla="*/ 46013 h 4002270"/>
                <a:gd name="connsiteX65" fmla="*/ 2732306 w 6484825"/>
                <a:gd name="connsiteY65" fmla="*/ 51650 h 4002270"/>
                <a:gd name="connsiteX66" fmla="*/ 1486064 w 6484825"/>
                <a:gd name="connsiteY66" fmla="*/ 53625 h 4002270"/>
                <a:gd name="connsiteX67" fmla="*/ 554387 w 6484825"/>
                <a:gd name="connsiteY67" fmla="*/ 46633 h 4002270"/>
                <a:gd name="connsiteX68" fmla="*/ 198805 w 6484825"/>
                <a:gd name="connsiteY68" fmla="*/ 49854 h 4002270"/>
                <a:gd name="connsiteX69" fmla="*/ 106442 w 6484825"/>
                <a:gd name="connsiteY69" fmla="*/ 63561 h 4002270"/>
                <a:gd name="connsiteX70" fmla="*/ 78087 w 6484825"/>
                <a:gd name="connsiteY70" fmla="*/ 481416 h 4002270"/>
                <a:gd name="connsiteX71" fmla="*/ 121905 w 6484825"/>
                <a:gd name="connsiteY71" fmla="*/ 481362 h 4002270"/>
                <a:gd name="connsiteX72" fmla="*/ 332964 w 6484825"/>
                <a:gd name="connsiteY72" fmla="*/ 147283 h 4002270"/>
                <a:gd name="connsiteX73" fmla="*/ 459561 w 6484825"/>
                <a:gd name="connsiteY73" fmla="*/ 228599 h 4002270"/>
                <a:gd name="connsiteX74" fmla="*/ 451492 w 6484825"/>
                <a:gd name="connsiteY74" fmla="*/ 323101 h 4002270"/>
                <a:gd name="connsiteX75" fmla="*/ 275221 w 6484825"/>
                <a:gd name="connsiteY75" fmla="*/ 346211 h 4002270"/>
                <a:gd name="connsiteX76" fmla="*/ 242139 w 6484825"/>
                <a:gd name="connsiteY76" fmla="*/ 266561 h 4002270"/>
                <a:gd name="connsiteX77" fmla="*/ 332964 w 6484825"/>
                <a:gd name="connsiteY77" fmla="*/ 147283 h 4002270"/>
                <a:gd name="connsiteX78" fmla="*/ 5966897 w 6484825"/>
                <a:gd name="connsiteY78" fmla="*/ 441764 h 4002270"/>
                <a:gd name="connsiteX79" fmla="*/ 5926544 w 6484825"/>
                <a:gd name="connsiteY79" fmla="*/ 402322 h 4002270"/>
                <a:gd name="connsiteX80" fmla="*/ 5918133 w 6484825"/>
                <a:gd name="connsiteY80" fmla="*/ 226505 h 4002270"/>
                <a:gd name="connsiteX81" fmla="*/ 5916810 w 6484825"/>
                <a:gd name="connsiteY81" fmla="*/ 188386 h 4002270"/>
                <a:gd name="connsiteX82" fmla="*/ 5955205 w 6484825"/>
                <a:gd name="connsiteY82" fmla="*/ 148994 h 4002270"/>
                <a:gd name="connsiteX83" fmla="*/ 6028513 w 6484825"/>
                <a:gd name="connsiteY83" fmla="*/ 149735 h 4002270"/>
                <a:gd name="connsiteX84" fmla="*/ 6218978 w 6484825"/>
                <a:gd name="connsiteY84" fmla="*/ 149559 h 4002270"/>
                <a:gd name="connsiteX85" fmla="*/ 6272210 w 6484825"/>
                <a:gd name="connsiteY85" fmla="*/ 203131 h 4002270"/>
                <a:gd name="connsiteX86" fmla="*/ 6270145 w 6484825"/>
                <a:gd name="connsiteY86" fmla="*/ 370311 h 4002270"/>
                <a:gd name="connsiteX87" fmla="*/ 6210162 w 6484825"/>
                <a:gd name="connsiteY87" fmla="*/ 437566 h 4002270"/>
                <a:gd name="connsiteX88" fmla="*/ 6078397 w 6484825"/>
                <a:gd name="connsiteY88" fmla="*/ 443670 h 4002270"/>
                <a:gd name="connsiteX89" fmla="*/ 6078343 w 6484825"/>
                <a:gd name="connsiteY89" fmla="*/ 441939 h 4002270"/>
                <a:gd name="connsiteX90" fmla="*/ 5966897 w 6484825"/>
                <a:gd name="connsiteY90" fmla="*/ 441764 h 4002270"/>
                <a:gd name="connsiteX91" fmla="*/ 5504762 w 6484825"/>
                <a:gd name="connsiteY91" fmla="*/ 149752 h 4002270"/>
                <a:gd name="connsiteX92" fmla="*/ 5736768 w 6484825"/>
                <a:gd name="connsiteY92" fmla="*/ 151297 h 4002270"/>
                <a:gd name="connsiteX93" fmla="*/ 5748446 w 6484825"/>
                <a:gd name="connsiteY93" fmla="*/ 152642 h 4002270"/>
                <a:gd name="connsiteX94" fmla="*/ 5777188 w 6484825"/>
                <a:gd name="connsiteY94" fmla="*/ 182029 h 4002270"/>
                <a:gd name="connsiteX95" fmla="*/ 5781103 w 6484825"/>
                <a:gd name="connsiteY95" fmla="*/ 278954 h 4002270"/>
                <a:gd name="connsiteX96" fmla="*/ 5778619 w 6484825"/>
                <a:gd name="connsiteY96" fmla="*/ 399430 h 4002270"/>
                <a:gd name="connsiteX97" fmla="*/ 5735337 w 6484825"/>
                <a:gd name="connsiteY97" fmla="*/ 441668 h 4002270"/>
                <a:gd name="connsiteX98" fmla="*/ 5476992 w 6484825"/>
                <a:gd name="connsiteY98" fmla="*/ 443348 h 4002270"/>
                <a:gd name="connsiteX99" fmla="*/ 5450180 w 6484825"/>
                <a:gd name="connsiteY99" fmla="*/ 414496 h 4002270"/>
                <a:gd name="connsiteX100" fmla="*/ 5446643 w 6484825"/>
                <a:gd name="connsiteY100" fmla="*/ 214646 h 4002270"/>
                <a:gd name="connsiteX101" fmla="*/ 5450706 w 6484825"/>
                <a:gd name="connsiteY101" fmla="*/ 156879 h 4002270"/>
                <a:gd name="connsiteX102" fmla="*/ 5504762 w 6484825"/>
                <a:gd name="connsiteY102" fmla="*/ 149752 h 4002270"/>
                <a:gd name="connsiteX103" fmla="*/ 6419527 w 6484825"/>
                <a:gd name="connsiteY103" fmla="*/ 3787050 h 4002270"/>
                <a:gd name="connsiteX104" fmla="*/ 6061171 w 6484825"/>
                <a:gd name="connsiteY104" fmla="*/ 3798088 h 4002270"/>
                <a:gd name="connsiteX105" fmla="*/ 5905578 w 6484825"/>
                <a:gd name="connsiteY105" fmla="*/ 3805019 h 4002270"/>
                <a:gd name="connsiteX106" fmla="*/ 5483175 w 6484825"/>
                <a:gd name="connsiteY106" fmla="*/ 3828947 h 4002270"/>
                <a:gd name="connsiteX107" fmla="*/ 4921907 w 6484825"/>
                <a:gd name="connsiteY107" fmla="*/ 3835540 h 4002270"/>
                <a:gd name="connsiteX108" fmla="*/ 4131306 w 6484825"/>
                <a:gd name="connsiteY108" fmla="*/ 3835864 h 4002270"/>
                <a:gd name="connsiteX109" fmla="*/ 3340745 w 6484825"/>
                <a:gd name="connsiteY109" fmla="*/ 3842106 h 4002270"/>
                <a:gd name="connsiteX110" fmla="*/ 2779517 w 6484825"/>
                <a:gd name="connsiteY110" fmla="*/ 3848645 h 4002270"/>
                <a:gd name="connsiteX111" fmla="*/ 1783358 w 6484825"/>
                <a:gd name="connsiteY111" fmla="*/ 3854590 h 4002270"/>
                <a:gd name="connsiteX112" fmla="*/ 1372161 w 6484825"/>
                <a:gd name="connsiteY112" fmla="*/ 3840917 h 4002270"/>
                <a:gd name="connsiteX113" fmla="*/ 834634 w 6484825"/>
                <a:gd name="connsiteY113" fmla="*/ 3826839 h 4002270"/>
                <a:gd name="connsiteX114" fmla="*/ 387962 w 6484825"/>
                <a:gd name="connsiteY114" fmla="*/ 3832027 h 4002270"/>
                <a:gd name="connsiteX115" fmla="*/ 55959 w 6484825"/>
                <a:gd name="connsiteY115" fmla="*/ 3827960 h 4002270"/>
                <a:gd name="connsiteX116" fmla="*/ 47146 w 6484825"/>
                <a:gd name="connsiteY116" fmla="*/ 3831338 h 4002270"/>
                <a:gd name="connsiteX117" fmla="*/ 80513 w 6484825"/>
                <a:gd name="connsiteY117" fmla="*/ 3878990 h 4002270"/>
                <a:gd name="connsiteX118" fmla="*/ 156202 w 6484825"/>
                <a:gd name="connsiteY118" fmla="*/ 3901323 h 4002270"/>
                <a:gd name="connsiteX119" fmla="*/ 401785 w 6484825"/>
                <a:gd name="connsiteY119" fmla="*/ 3923845 h 4002270"/>
                <a:gd name="connsiteX120" fmla="*/ 901202 w 6484825"/>
                <a:gd name="connsiteY120" fmla="*/ 3936180 h 4002270"/>
                <a:gd name="connsiteX121" fmla="*/ 1424313 w 6484825"/>
                <a:gd name="connsiteY121" fmla="*/ 3940382 h 4002270"/>
                <a:gd name="connsiteX122" fmla="*/ 2205801 w 6484825"/>
                <a:gd name="connsiteY122" fmla="*/ 3941949 h 4002270"/>
                <a:gd name="connsiteX123" fmla="*/ 2652464 w 6484825"/>
                <a:gd name="connsiteY123" fmla="*/ 3949029 h 4002270"/>
                <a:gd name="connsiteX124" fmla="*/ 3448844 w 6484825"/>
                <a:gd name="connsiteY124" fmla="*/ 3958918 h 4002270"/>
                <a:gd name="connsiteX125" fmla="*/ 4624424 w 6484825"/>
                <a:gd name="connsiteY125" fmla="*/ 3957797 h 4002270"/>
                <a:gd name="connsiteX126" fmla="*/ 5735121 w 6484825"/>
                <a:gd name="connsiteY126" fmla="*/ 3938382 h 4002270"/>
                <a:gd name="connsiteX127" fmla="*/ 6340185 w 6484825"/>
                <a:gd name="connsiteY127" fmla="*/ 3918535 h 4002270"/>
                <a:gd name="connsiteX128" fmla="*/ 6384075 w 6484825"/>
                <a:gd name="connsiteY128" fmla="*/ 3915063 h 4002270"/>
                <a:gd name="connsiteX129" fmla="*/ 6418204 w 6484825"/>
                <a:gd name="connsiteY129" fmla="*/ 3887218 h 4002270"/>
                <a:gd name="connsiteX130" fmla="*/ 6441384 w 6484825"/>
                <a:gd name="connsiteY130" fmla="*/ 3787037 h 4002270"/>
                <a:gd name="connsiteX131" fmla="*/ 6419527 w 6484825"/>
                <a:gd name="connsiteY131" fmla="*/ 3787050 h 4002270"/>
                <a:gd name="connsiteX132" fmla="*/ 6244399 w 6484825"/>
                <a:gd name="connsiteY132" fmla="*/ 178514 h 4002270"/>
                <a:gd name="connsiteX133" fmla="*/ 5943744 w 6484825"/>
                <a:gd name="connsiteY133" fmla="*/ 178514 h 4002270"/>
                <a:gd name="connsiteX134" fmla="*/ 5949927 w 6484825"/>
                <a:gd name="connsiteY134" fmla="*/ 418809 h 4002270"/>
                <a:gd name="connsiteX135" fmla="*/ 6241469 w 6484825"/>
                <a:gd name="connsiteY135" fmla="*/ 416657 h 4002270"/>
                <a:gd name="connsiteX136" fmla="*/ 6244399 w 6484825"/>
                <a:gd name="connsiteY136" fmla="*/ 178514 h 4002270"/>
                <a:gd name="connsiteX137" fmla="*/ 6081043 w 6484825"/>
                <a:gd name="connsiteY137" fmla="*/ 251164 h 4002270"/>
                <a:gd name="connsiteX138" fmla="*/ 6066922 w 6484825"/>
                <a:gd name="connsiteY138" fmla="*/ 220187 h 4002270"/>
                <a:gd name="connsiteX139" fmla="*/ 6099364 w 6484825"/>
                <a:gd name="connsiteY139" fmla="*/ 225458 h 4002270"/>
                <a:gd name="connsiteX140" fmla="*/ 6168256 w 6484825"/>
                <a:gd name="connsiteY140" fmla="*/ 279763 h 4002270"/>
                <a:gd name="connsiteX141" fmla="*/ 6173494 w 6484825"/>
                <a:gd name="connsiteY141" fmla="*/ 317015 h 4002270"/>
                <a:gd name="connsiteX142" fmla="*/ 6104561 w 6484825"/>
                <a:gd name="connsiteY142" fmla="*/ 384054 h 4002270"/>
                <a:gd name="connsiteX143" fmla="*/ 6088671 w 6484825"/>
                <a:gd name="connsiteY143" fmla="*/ 390760 h 4002270"/>
                <a:gd name="connsiteX144" fmla="*/ 6074563 w 6484825"/>
                <a:gd name="connsiteY144" fmla="*/ 373227 h 4002270"/>
                <a:gd name="connsiteX145" fmla="*/ 6094598 w 6484825"/>
                <a:gd name="connsiteY145" fmla="*/ 348662 h 4002270"/>
                <a:gd name="connsiteX146" fmla="*/ 6145508 w 6484825"/>
                <a:gd name="connsiteY146" fmla="*/ 301043 h 4002270"/>
                <a:gd name="connsiteX147" fmla="*/ 6081043 w 6484825"/>
                <a:gd name="connsiteY147" fmla="*/ 251164 h 4002270"/>
                <a:gd name="connsiteX148" fmla="*/ 5754683 w 6484825"/>
                <a:gd name="connsiteY148" fmla="*/ 415034 h 4002270"/>
                <a:gd name="connsiteX149" fmla="*/ 5756344 w 6484825"/>
                <a:gd name="connsiteY149" fmla="*/ 175346 h 4002270"/>
                <a:gd name="connsiteX150" fmla="*/ 5468581 w 6484825"/>
                <a:gd name="connsiteY150" fmla="*/ 178346 h 4002270"/>
                <a:gd name="connsiteX151" fmla="*/ 5473374 w 6484825"/>
                <a:gd name="connsiteY151" fmla="*/ 417670 h 4002270"/>
                <a:gd name="connsiteX152" fmla="*/ 5754683 w 6484825"/>
                <a:gd name="connsiteY152" fmla="*/ 415034 h 4002270"/>
                <a:gd name="connsiteX153" fmla="*/ 5638511 w 6484825"/>
                <a:gd name="connsiteY153" fmla="*/ 354045 h 4002270"/>
                <a:gd name="connsiteX154" fmla="*/ 5655414 w 6484825"/>
                <a:gd name="connsiteY154" fmla="*/ 386894 h 4002270"/>
                <a:gd name="connsiteX155" fmla="*/ 5617545 w 6484825"/>
                <a:gd name="connsiteY155" fmla="*/ 377599 h 4002270"/>
                <a:gd name="connsiteX156" fmla="*/ 5562963 w 6484825"/>
                <a:gd name="connsiteY156" fmla="*/ 333079 h 4002270"/>
                <a:gd name="connsiteX157" fmla="*/ 5559183 w 6484825"/>
                <a:gd name="connsiteY157" fmla="*/ 291135 h 4002270"/>
                <a:gd name="connsiteX158" fmla="*/ 5620313 w 6484825"/>
                <a:gd name="connsiteY158" fmla="*/ 227815 h 4002270"/>
                <a:gd name="connsiteX159" fmla="*/ 5634677 w 6484825"/>
                <a:gd name="connsiteY159" fmla="*/ 218286 h 4002270"/>
                <a:gd name="connsiteX160" fmla="*/ 5647854 w 6484825"/>
                <a:gd name="connsiteY160" fmla="*/ 220451 h 4002270"/>
                <a:gd name="connsiteX161" fmla="*/ 5650608 w 6484825"/>
                <a:gd name="connsiteY161" fmla="*/ 236085 h 4002270"/>
                <a:gd name="connsiteX162" fmla="*/ 5636500 w 6484825"/>
                <a:gd name="connsiteY162" fmla="*/ 254488 h 4002270"/>
                <a:gd name="connsiteX163" fmla="*/ 5585171 w 6484825"/>
                <a:gd name="connsiteY163" fmla="*/ 310068 h 4002270"/>
                <a:gd name="connsiteX164" fmla="*/ 5638511 w 6484825"/>
                <a:gd name="connsiteY164" fmla="*/ 354045 h 4002270"/>
                <a:gd name="connsiteX165" fmla="*/ 3327312 w 6484825"/>
                <a:gd name="connsiteY165" fmla="*/ 4002274 h 4002270"/>
                <a:gd name="connsiteX166" fmla="*/ 2222285 w 6484825"/>
                <a:gd name="connsiteY166" fmla="*/ 3981522 h 4002270"/>
                <a:gd name="connsiteX167" fmla="*/ 1437706 w 6484825"/>
                <a:gd name="connsiteY167" fmla="*/ 3980076 h 4002270"/>
                <a:gd name="connsiteX168" fmla="*/ 920377 w 6484825"/>
                <a:gd name="connsiteY168" fmla="*/ 3976009 h 4002270"/>
                <a:gd name="connsiteX169" fmla="*/ 326925 w 6484825"/>
                <a:gd name="connsiteY169" fmla="*/ 3959324 h 4002270"/>
                <a:gd name="connsiteX170" fmla="*/ 131550 w 6484825"/>
                <a:gd name="connsiteY170" fmla="*/ 3937031 h 4002270"/>
                <a:gd name="connsiteX171" fmla="*/ 69996 w 6484825"/>
                <a:gd name="connsiteY171" fmla="*/ 3918035 h 4002270"/>
                <a:gd name="connsiteX172" fmla="*/ 11195 w 6484825"/>
                <a:gd name="connsiteY172" fmla="*/ 3846402 h 4002270"/>
                <a:gd name="connsiteX173" fmla="*/ 16 w 6484825"/>
                <a:gd name="connsiteY173" fmla="*/ 3726644 h 4002270"/>
                <a:gd name="connsiteX174" fmla="*/ 8345 w 6484825"/>
                <a:gd name="connsiteY174" fmla="*/ 3291373 h 4002270"/>
                <a:gd name="connsiteX175" fmla="*/ 19472 w 6484825"/>
                <a:gd name="connsiteY175" fmla="*/ 2853225 h 4002270"/>
                <a:gd name="connsiteX176" fmla="*/ 36406 w 6484825"/>
                <a:gd name="connsiteY176" fmla="*/ 1935585 h 4002270"/>
                <a:gd name="connsiteX177" fmla="*/ 35597 w 6484825"/>
                <a:gd name="connsiteY177" fmla="*/ 903068 h 4002270"/>
                <a:gd name="connsiteX178" fmla="*/ 53755 w 6484825"/>
                <a:gd name="connsiteY178" fmla="*/ 309292 h 4002270"/>
                <a:gd name="connsiteX179" fmla="*/ 72955 w 6484825"/>
                <a:gd name="connsiteY179" fmla="*/ 98415 h 4002270"/>
                <a:gd name="connsiteX180" fmla="*/ 150414 w 6484825"/>
                <a:gd name="connsiteY180" fmla="*/ 19841 h 4002270"/>
                <a:gd name="connsiteX181" fmla="*/ 338169 w 6484825"/>
                <a:gd name="connsiteY181" fmla="*/ 11668 h 4002270"/>
                <a:gd name="connsiteX182" fmla="*/ 796626 w 6484825"/>
                <a:gd name="connsiteY182" fmla="*/ 15694 h 4002270"/>
                <a:gd name="connsiteX183" fmla="*/ 1455067 w 6484825"/>
                <a:gd name="connsiteY183" fmla="*/ 17935 h 4002270"/>
                <a:gd name="connsiteX184" fmla="*/ 2686728 w 6484825"/>
                <a:gd name="connsiteY184" fmla="*/ 15808 h 4002270"/>
                <a:gd name="connsiteX185" fmla="*/ 4156457 w 6484825"/>
                <a:gd name="connsiteY185" fmla="*/ 10407 h 4002270"/>
                <a:gd name="connsiteX186" fmla="*/ 5085276 w 6484825"/>
                <a:gd name="connsiteY186" fmla="*/ 147 h 4002270"/>
                <a:gd name="connsiteX187" fmla="*/ 5728870 w 6484825"/>
                <a:gd name="connsiteY187" fmla="*/ 8369 h 4002270"/>
                <a:gd name="connsiteX188" fmla="*/ 6209973 w 6484825"/>
                <a:gd name="connsiteY188" fmla="*/ 36842 h 4002270"/>
                <a:gd name="connsiteX189" fmla="*/ 6340873 w 6484825"/>
                <a:gd name="connsiteY189" fmla="*/ 54996 h 4002270"/>
                <a:gd name="connsiteX190" fmla="*/ 6377797 w 6484825"/>
                <a:gd name="connsiteY190" fmla="*/ 64637 h 4002270"/>
                <a:gd name="connsiteX191" fmla="*/ 6478511 w 6484825"/>
                <a:gd name="connsiteY191" fmla="*/ 192589 h 4002270"/>
                <a:gd name="connsiteX192" fmla="*/ 6479644 w 6484825"/>
                <a:gd name="connsiteY192" fmla="*/ 410207 h 4002270"/>
                <a:gd name="connsiteX193" fmla="*/ 6468656 w 6484825"/>
                <a:gd name="connsiteY193" fmla="*/ 1754489 h 4002270"/>
                <a:gd name="connsiteX194" fmla="*/ 6469290 w 6484825"/>
                <a:gd name="connsiteY194" fmla="*/ 2519338 h 4002270"/>
                <a:gd name="connsiteX195" fmla="*/ 6484329 w 6484825"/>
                <a:gd name="connsiteY195" fmla="*/ 3410537 h 4002270"/>
                <a:gd name="connsiteX196" fmla="*/ 6480131 w 6484825"/>
                <a:gd name="connsiteY196" fmla="*/ 3731049 h 4002270"/>
                <a:gd name="connsiteX197" fmla="*/ 6461135 w 6484825"/>
                <a:gd name="connsiteY197" fmla="*/ 3870626 h 4002270"/>
                <a:gd name="connsiteX198" fmla="*/ 6368846 w 6484825"/>
                <a:gd name="connsiteY198" fmla="*/ 3950839 h 4002270"/>
                <a:gd name="connsiteX199" fmla="*/ 6081192 w 6484825"/>
                <a:gd name="connsiteY199" fmla="*/ 3965147 h 4002270"/>
                <a:gd name="connsiteX200" fmla="*/ 5026360 w 6484825"/>
                <a:gd name="connsiteY200" fmla="*/ 3993479 h 4002270"/>
                <a:gd name="connsiteX201" fmla="*/ 4244480 w 6484825"/>
                <a:gd name="connsiteY201" fmla="*/ 3995181 h 4002270"/>
                <a:gd name="connsiteX202" fmla="*/ 3394963 w 6484825"/>
                <a:gd name="connsiteY202" fmla="*/ 3999788 h 4002270"/>
                <a:gd name="connsiteX203" fmla="*/ 3327353 w 6484825"/>
                <a:gd name="connsiteY203" fmla="*/ 3999801 h 4002270"/>
                <a:gd name="connsiteX204" fmla="*/ 3327312 w 6484825"/>
                <a:gd name="connsiteY204" fmla="*/ 4002274 h 4002270"/>
                <a:gd name="connsiteX205" fmla="*/ 39080 w 6484825"/>
                <a:gd name="connsiteY205" fmla="*/ 3794994 h 4002270"/>
                <a:gd name="connsiteX206" fmla="*/ 73175 w 6484825"/>
                <a:gd name="connsiteY206" fmla="*/ 3796832 h 4002270"/>
                <a:gd name="connsiteX207" fmla="*/ 584523 w 6484825"/>
                <a:gd name="connsiteY207" fmla="*/ 3796535 h 4002270"/>
                <a:gd name="connsiteX208" fmla="*/ 1090008 w 6484825"/>
                <a:gd name="connsiteY208" fmla="*/ 3793319 h 4002270"/>
                <a:gd name="connsiteX209" fmla="*/ 1818513 w 6484825"/>
                <a:gd name="connsiteY209" fmla="*/ 3816814 h 4002270"/>
                <a:gd name="connsiteX210" fmla="*/ 2753056 w 6484825"/>
                <a:gd name="connsiteY210" fmla="*/ 3811666 h 4002270"/>
                <a:gd name="connsiteX211" fmla="*/ 3161486 w 6484825"/>
                <a:gd name="connsiteY211" fmla="*/ 3802993 h 4002270"/>
                <a:gd name="connsiteX212" fmla="*/ 3446589 w 6484825"/>
                <a:gd name="connsiteY212" fmla="*/ 3804047 h 4002270"/>
                <a:gd name="connsiteX213" fmla="*/ 4692831 w 6484825"/>
                <a:gd name="connsiteY213" fmla="*/ 3798142 h 4002270"/>
                <a:gd name="connsiteX214" fmla="*/ 5841451 w 6484825"/>
                <a:gd name="connsiteY214" fmla="*/ 3773513 h 4002270"/>
                <a:gd name="connsiteX215" fmla="*/ 6358248 w 6484825"/>
                <a:gd name="connsiteY215" fmla="*/ 3753800 h 4002270"/>
                <a:gd name="connsiteX216" fmla="*/ 6441479 w 6484825"/>
                <a:gd name="connsiteY216" fmla="*/ 3753666 h 4002270"/>
                <a:gd name="connsiteX217" fmla="*/ 6444584 w 6484825"/>
                <a:gd name="connsiteY217" fmla="*/ 3718227 h 4002270"/>
                <a:gd name="connsiteX218" fmla="*/ 6447581 w 6484825"/>
                <a:gd name="connsiteY218" fmla="*/ 3432978 h 4002270"/>
                <a:gd name="connsiteX219" fmla="*/ 6435012 w 6484825"/>
                <a:gd name="connsiteY219" fmla="*/ 2671251 h 4002270"/>
                <a:gd name="connsiteX220" fmla="*/ 6440101 w 6484825"/>
                <a:gd name="connsiteY220" fmla="*/ 585765 h 4002270"/>
                <a:gd name="connsiteX221" fmla="*/ 6440115 w 6484825"/>
                <a:gd name="connsiteY221" fmla="*/ 548943 h 4002270"/>
                <a:gd name="connsiteX222" fmla="*/ 6401855 w 6484825"/>
                <a:gd name="connsiteY222" fmla="*/ 548999 h 4002270"/>
                <a:gd name="connsiteX223" fmla="*/ 6313724 w 6484825"/>
                <a:gd name="connsiteY223" fmla="*/ 552006 h 4002270"/>
                <a:gd name="connsiteX224" fmla="*/ 5723159 w 6484825"/>
                <a:gd name="connsiteY224" fmla="*/ 564187 h 4002270"/>
                <a:gd name="connsiteX225" fmla="*/ 5538095 w 6484825"/>
                <a:gd name="connsiteY225" fmla="*/ 563880 h 4002270"/>
                <a:gd name="connsiteX226" fmla="*/ 5391331 w 6484825"/>
                <a:gd name="connsiteY226" fmla="*/ 558906 h 4002270"/>
                <a:gd name="connsiteX227" fmla="*/ 5056344 w 6484825"/>
                <a:gd name="connsiteY227" fmla="*/ 559942 h 4002270"/>
                <a:gd name="connsiteX228" fmla="*/ 4265743 w 6484825"/>
                <a:gd name="connsiteY228" fmla="*/ 552984 h 4002270"/>
                <a:gd name="connsiteX229" fmla="*/ 4201103 w 6484825"/>
                <a:gd name="connsiteY229" fmla="*/ 551575 h 4002270"/>
                <a:gd name="connsiteX230" fmla="*/ 3475169 w 6484825"/>
                <a:gd name="connsiteY230" fmla="*/ 550489 h 4002270"/>
                <a:gd name="connsiteX231" fmla="*/ 3031571 w 6484825"/>
                <a:gd name="connsiteY231" fmla="*/ 562787 h 4002270"/>
                <a:gd name="connsiteX232" fmla="*/ 2737679 w 6484825"/>
                <a:gd name="connsiteY232" fmla="*/ 563001 h 4002270"/>
                <a:gd name="connsiteX233" fmla="*/ 2297064 w 6484825"/>
                <a:gd name="connsiteY233" fmla="*/ 548553 h 4002270"/>
                <a:gd name="connsiteX234" fmla="*/ 1897532 w 6484825"/>
                <a:gd name="connsiteY234" fmla="*/ 536993 h 4002270"/>
                <a:gd name="connsiteX235" fmla="*/ 1474670 w 6484825"/>
                <a:gd name="connsiteY235" fmla="*/ 519843 h 4002270"/>
                <a:gd name="connsiteX236" fmla="*/ 822330 w 6484825"/>
                <a:gd name="connsiteY236" fmla="*/ 507505 h 4002270"/>
                <a:gd name="connsiteX237" fmla="*/ 384395 w 6484825"/>
                <a:gd name="connsiteY237" fmla="*/ 506631 h 4002270"/>
                <a:gd name="connsiteX238" fmla="*/ 90620 w 6484825"/>
                <a:gd name="connsiteY238" fmla="*/ 512778 h 4002270"/>
                <a:gd name="connsiteX239" fmla="*/ 78345 w 6484825"/>
                <a:gd name="connsiteY239" fmla="*/ 516210 h 4002270"/>
                <a:gd name="connsiteX240" fmla="*/ 73251 w 6484825"/>
                <a:gd name="connsiteY240" fmla="*/ 690023 h 4002270"/>
                <a:gd name="connsiteX241" fmla="*/ 76238 w 6484825"/>
                <a:gd name="connsiteY241" fmla="*/ 1234173 h 4002270"/>
                <a:gd name="connsiteX242" fmla="*/ 47140 w 6484825"/>
                <a:gd name="connsiteY242" fmla="*/ 3257597 h 4002270"/>
                <a:gd name="connsiteX243" fmla="*/ 36298 w 6484825"/>
                <a:gd name="connsiteY243" fmla="*/ 3698677 h 4002270"/>
                <a:gd name="connsiteX244" fmla="*/ 39080 w 6484825"/>
                <a:gd name="connsiteY244" fmla="*/ 3794994 h 4002270"/>
                <a:gd name="connsiteX245" fmla="*/ 78087 w 6484825"/>
                <a:gd name="connsiteY245" fmla="*/ 481416 h 4002270"/>
                <a:gd name="connsiteX246" fmla="*/ 121905 w 6484825"/>
                <a:gd name="connsiteY246" fmla="*/ 481362 h 4002270"/>
                <a:gd name="connsiteX247" fmla="*/ 342140 w 6484825"/>
                <a:gd name="connsiteY247" fmla="*/ 474713 h 4002270"/>
                <a:gd name="connsiteX248" fmla="*/ 533148 w 6484825"/>
                <a:gd name="connsiteY248" fmla="*/ 475799 h 4002270"/>
                <a:gd name="connsiteX249" fmla="*/ 718295 w 6484825"/>
                <a:gd name="connsiteY249" fmla="*/ 474247 h 4002270"/>
                <a:gd name="connsiteX250" fmla="*/ 1262000 w 6484825"/>
                <a:gd name="connsiteY250" fmla="*/ 482262 h 4002270"/>
                <a:gd name="connsiteX251" fmla="*/ 1585158 w 6484825"/>
                <a:gd name="connsiteY251" fmla="*/ 491422 h 4002270"/>
                <a:gd name="connsiteX252" fmla="*/ 2181406 w 6484825"/>
                <a:gd name="connsiteY252" fmla="*/ 512535 h 4002270"/>
                <a:gd name="connsiteX253" fmla="*/ 2642649 w 6484825"/>
                <a:gd name="connsiteY253" fmla="*/ 526036 h 4002270"/>
                <a:gd name="connsiteX254" fmla="*/ 3327326 w 6484825"/>
                <a:gd name="connsiteY254" fmla="*/ 522641 h 4002270"/>
                <a:gd name="connsiteX255" fmla="*/ 3691622 w 6484825"/>
                <a:gd name="connsiteY255" fmla="*/ 513803 h 4002270"/>
                <a:gd name="connsiteX256" fmla="*/ 4676198 w 6484825"/>
                <a:gd name="connsiteY256" fmla="*/ 523819 h 4002270"/>
                <a:gd name="connsiteX257" fmla="*/ 5396219 w 6484825"/>
                <a:gd name="connsiteY257" fmla="*/ 524289 h 4002270"/>
                <a:gd name="connsiteX258" fmla="*/ 5528280 w 6484825"/>
                <a:gd name="connsiteY258" fmla="*/ 528803 h 4002270"/>
                <a:gd name="connsiteX259" fmla="*/ 5628102 w 6484825"/>
                <a:gd name="connsiteY259" fmla="*/ 531945 h 4002270"/>
                <a:gd name="connsiteX260" fmla="*/ 6133398 w 6484825"/>
                <a:gd name="connsiteY260" fmla="*/ 519279 h 4002270"/>
                <a:gd name="connsiteX261" fmla="*/ 6412588 w 6484825"/>
                <a:gd name="connsiteY261" fmla="*/ 515167 h 4002270"/>
                <a:gd name="connsiteX262" fmla="*/ 6440966 w 6484825"/>
                <a:gd name="connsiteY262" fmla="*/ 513491 h 4002270"/>
                <a:gd name="connsiteX263" fmla="*/ 6443099 w 6484825"/>
                <a:gd name="connsiteY263" fmla="*/ 456905 h 4002270"/>
                <a:gd name="connsiteX264" fmla="*/ 6440210 w 6484825"/>
                <a:gd name="connsiteY264" fmla="*/ 180598 h 4002270"/>
                <a:gd name="connsiteX265" fmla="*/ 6383953 w 6484825"/>
                <a:gd name="connsiteY265" fmla="*/ 107142 h 4002270"/>
                <a:gd name="connsiteX266" fmla="*/ 6341710 w 6484825"/>
                <a:gd name="connsiteY266" fmla="*/ 94825 h 4002270"/>
                <a:gd name="connsiteX267" fmla="*/ 6190667 w 6484825"/>
                <a:gd name="connsiteY267" fmla="*/ 72990 h 4002270"/>
                <a:gd name="connsiteX268" fmla="*/ 5683131 w 6484825"/>
                <a:gd name="connsiteY268" fmla="*/ 43731 h 4002270"/>
                <a:gd name="connsiteX269" fmla="*/ 5048379 w 6484825"/>
                <a:gd name="connsiteY269" fmla="*/ 36739 h 4002270"/>
                <a:gd name="connsiteX270" fmla="*/ 4278353 w 6484825"/>
                <a:gd name="connsiteY270" fmla="*/ 46013 h 4002270"/>
                <a:gd name="connsiteX271" fmla="*/ 2732306 w 6484825"/>
                <a:gd name="connsiteY271" fmla="*/ 51650 h 4002270"/>
                <a:gd name="connsiteX272" fmla="*/ 1486064 w 6484825"/>
                <a:gd name="connsiteY272" fmla="*/ 53625 h 4002270"/>
                <a:gd name="connsiteX273" fmla="*/ 554387 w 6484825"/>
                <a:gd name="connsiteY273" fmla="*/ 46633 h 4002270"/>
                <a:gd name="connsiteX274" fmla="*/ 198805 w 6484825"/>
                <a:gd name="connsiteY274" fmla="*/ 49854 h 4002270"/>
                <a:gd name="connsiteX275" fmla="*/ 106442 w 6484825"/>
                <a:gd name="connsiteY275" fmla="*/ 63561 h 4002270"/>
                <a:gd name="connsiteX276" fmla="*/ 78087 w 6484825"/>
                <a:gd name="connsiteY276" fmla="*/ 481416 h 4002270"/>
                <a:gd name="connsiteX277" fmla="*/ 6441384 w 6484825"/>
                <a:gd name="connsiteY277" fmla="*/ 3787037 h 4002270"/>
                <a:gd name="connsiteX278" fmla="*/ 6419527 w 6484825"/>
                <a:gd name="connsiteY278" fmla="*/ 3787050 h 4002270"/>
                <a:gd name="connsiteX279" fmla="*/ 6061171 w 6484825"/>
                <a:gd name="connsiteY279" fmla="*/ 3798088 h 4002270"/>
                <a:gd name="connsiteX280" fmla="*/ 5905578 w 6484825"/>
                <a:gd name="connsiteY280" fmla="*/ 3805019 h 4002270"/>
                <a:gd name="connsiteX281" fmla="*/ 5483175 w 6484825"/>
                <a:gd name="connsiteY281" fmla="*/ 3828947 h 4002270"/>
                <a:gd name="connsiteX282" fmla="*/ 4921907 w 6484825"/>
                <a:gd name="connsiteY282" fmla="*/ 3835540 h 4002270"/>
                <a:gd name="connsiteX283" fmla="*/ 4131306 w 6484825"/>
                <a:gd name="connsiteY283" fmla="*/ 3835864 h 4002270"/>
                <a:gd name="connsiteX284" fmla="*/ 3340745 w 6484825"/>
                <a:gd name="connsiteY284" fmla="*/ 3842106 h 4002270"/>
                <a:gd name="connsiteX285" fmla="*/ 2779517 w 6484825"/>
                <a:gd name="connsiteY285" fmla="*/ 3848645 h 4002270"/>
                <a:gd name="connsiteX286" fmla="*/ 1783358 w 6484825"/>
                <a:gd name="connsiteY286" fmla="*/ 3854590 h 4002270"/>
                <a:gd name="connsiteX287" fmla="*/ 1372161 w 6484825"/>
                <a:gd name="connsiteY287" fmla="*/ 3840917 h 4002270"/>
                <a:gd name="connsiteX288" fmla="*/ 834634 w 6484825"/>
                <a:gd name="connsiteY288" fmla="*/ 3826839 h 4002270"/>
                <a:gd name="connsiteX289" fmla="*/ 387962 w 6484825"/>
                <a:gd name="connsiteY289" fmla="*/ 3832027 h 4002270"/>
                <a:gd name="connsiteX290" fmla="*/ 55959 w 6484825"/>
                <a:gd name="connsiteY290" fmla="*/ 3827960 h 4002270"/>
                <a:gd name="connsiteX291" fmla="*/ 47146 w 6484825"/>
                <a:gd name="connsiteY291" fmla="*/ 3831338 h 4002270"/>
                <a:gd name="connsiteX292" fmla="*/ 80513 w 6484825"/>
                <a:gd name="connsiteY292" fmla="*/ 3878990 h 4002270"/>
                <a:gd name="connsiteX293" fmla="*/ 156202 w 6484825"/>
                <a:gd name="connsiteY293" fmla="*/ 3901323 h 4002270"/>
                <a:gd name="connsiteX294" fmla="*/ 401785 w 6484825"/>
                <a:gd name="connsiteY294" fmla="*/ 3923845 h 4002270"/>
                <a:gd name="connsiteX295" fmla="*/ 901202 w 6484825"/>
                <a:gd name="connsiteY295" fmla="*/ 3936180 h 4002270"/>
                <a:gd name="connsiteX296" fmla="*/ 1424313 w 6484825"/>
                <a:gd name="connsiteY296" fmla="*/ 3940382 h 4002270"/>
                <a:gd name="connsiteX297" fmla="*/ 2205801 w 6484825"/>
                <a:gd name="connsiteY297" fmla="*/ 3941949 h 4002270"/>
                <a:gd name="connsiteX298" fmla="*/ 2652464 w 6484825"/>
                <a:gd name="connsiteY298" fmla="*/ 3949029 h 4002270"/>
                <a:gd name="connsiteX299" fmla="*/ 3448844 w 6484825"/>
                <a:gd name="connsiteY299" fmla="*/ 3958918 h 4002270"/>
                <a:gd name="connsiteX300" fmla="*/ 4624424 w 6484825"/>
                <a:gd name="connsiteY300" fmla="*/ 3957797 h 4002270"/>
                <a:gd name="connsiteX301" fmla="*/ 5735121 w 6484825"/>
                <a:gd name="connsiteY301" fmla="*/ 3938382 h 4002270"/>
                <a:gd name="connsiteX302" fmla="*/ 6340185 w 6484825"/>
                <a:gd name="connsiteY302" fmla="*/ 3918535 h 4002270"/>
                <a:gd name="connsiteX303" fmla="*/ 6384075 w 6484825"/>
                <a:gd name="connsiteY303" fmla="*/ 3915063 h 4002270"/>
                <a:gd name="connsiteX304" fmla="*/ 6418204 w 6484825"/>
                <a:gd name="connsiteY304" fmla="*/ 3887218 h 4002270"/>
                <a:gd name="connsiteX305" fmla="*/ 6441384 w 6484825"/>
                <a:gd name="connsiteY305" fmla="*/ 3787037 h 4002270"/>
                <a:gd name="connsiteX306" fmla="*/ 275221 w 6484825"/>
                <a:gd name="connsiteY306" fmla="*/ 346211 h 4002270"/>
                <a:gd name="connsiteX307" fmla="*/ 451492 w 6484825"/>
                <a:gd name="connsiteY307" fmla="*/ 323101 h 4002270"/>
                <a:gd name="connsiteX308" fmla="*/ 459561 w 6484825"/>
                <a:gd name="connsiteY308" fmla="*/ 228599 h 4002270"/>
                <a:gd name="connsiteX309" fmla="*/ 332964 w 6484825"/>
                <a:gd name="connsiteY309" fmla="*/ 147283 h 4002270"/>
                <a:gd name="connsiteX310" fmla="*/ 242139 w 6484825"/>
                <a:gd name="connsiteY310" fmla="*/ 266561 h 4002270"/>
                <a:gd name="connsiteX311" fmla="*/ 275221 w 6484825"/>
                <a:gd name="connsiteY311" fmla="*/ 346211 h 4002270"/>
                <a:gd name="connsiteX312" fmla="*/ 6078343 w 6484825"/>
                <a:gd name="connsiteY312" fmla="*/ 441939 h 4002270"/>
                <a:gd name="connsiteX313" fmla="*/ 5966897 w 6484825"/>
                <a:gd name="connsiteY313" fmla="*/ 441764 h 4002270"/>
                <a:gd name="connsiteX314" fmla="*/ 5926544 w 6484825"/>
                <a:gd name="connsiteY314" fmla="*/ 402322 h 4002270"/>
                <a:gd name="connsiteX315" fmla="*/ 5918133 w 6484825"/>
                <a:gd name="connsiteY315" fmla="*/ 226505 h 4002270"/>
                <a:gd name="connsiteX316" fmla="*/ 5916810 w 6484825"/>
                <a:gd name="connsiteY316" fmla="*/ 188386 h 4002270"/>
                <a:gd name="connsiteX317" fmla="*/ 5955205 w 6484825"/>
                <a:gd name="connsiteY317" fmla="*/ 148994 h 4002270"/>
                <a:gd name="connsiteX318" fmla="*/ 6028513 w 6484825"/>
                <a:gd name="connsiteY318" fmla="*/ 149735 h 4002270"/>
                <a:gd name="connsiteX319" fmla="*/ 6218978 w 6484825"/>
                <a:gd name="connsiteY319" fmla="*/ 149559 h 4002270"/>
                <a:gd name="connsiteX320" fmla="*/ 6272210 w 6484825"/>
                <a:gd name="connsiteY320" fmla="*/ 203131 h 4002270"/>
                <a:gd name="connsiteX321" fmla="*/ 6270145 w 6484825"/>
                <a:gd name="connsiteY321" fmla="*/ 370311 h 4002270"/>
                <a:gd name="connsiteX322" fmla="*/ 6210162 w 6484825"/>
                <a:gd name="connsiteY322" fmla="*/ 437566 h 4002270"/>
                <a:gd name="connsiteX323" fmla="*/ 6078397 w 6484825"/>
                <a:gd name="connsiteY323" fmla="*/ 443670 h 4002270"/>
                <a:gd name="connsiteX324" fmla="*/ 6078343 w 6484825"/>
                <a:gd name="connsiteY324" fmla="*/ 441939 h 4002270"/>
                <a:gd name="connsiteX325" fmla="*/ 6241469 w 6484825"/>
                <a:gd name="connsiteY325" fmla="*/ 416657 h 4002270"/>
                <a:gd name="connsiteX326" fmla="*/ 6244399 w 6484825"/>
                <a:gd name="connsiteY326" fmla="*/ 178514 h 4002270"/>
                <a:gd name="connsiteX327" fmla="*/ 5943744 w 6484825"/>
                <a:gd name="connsiteY327" fmla="*/ 178514 h 4002270"/>
                <a:gd name="connsiteX328" fmla="*/ 5949927 w 6484825"/>
                <a:gd name="connsiteY328" fmla="*/ 418809 h 4002270"/>
                <a:gd name="connsiteX329" fmla="*/ 6241469 w 6484825"/>
                <a:gd name="connsiteY329" fmla="*/ 416657 h 4002270"/>
                <a:gd name="connsiteX330" fmla="*/ 5450706 w 6484825"/>
                <a:gd name="connsiteY330" fmla="*/ 156879 h 4002270"/>
                <a:gd name="connsiteX331" fmla="*/ 5504762 w 6484825"/>
                <a:gd name="connsiteY331" fmla="*/ 149752 h 4002270"/>
                <a:gd name="connsiteX332" fmla="*/ 5736768 w 6484825"/>
                <a:gd name="connsiteY332" fmla="*/ 151297 h 4002270"/>
                <a:gd name="connsiteX333" fmla="*/ 5748446 w 6484825"/>
                <a:gd name="connsiteY333" fmla="*/ 152642 h 4002270"/>
                <a:gd name="connsiteX334" fmla="*/ 5777188 w 6484825"/>
                <a:gd name="connsiteY334" fmla="*/ 182029 h 4002270"/>
                <a:gd name="connsiteX335" fmla="*/ 5781103 w 6484825"/>
                <a:gd name="connsiteY335" fmla="*/ 278954 h 4002270"/>
                <a:gd name="connsiteX336" fmla="*/ 5778619 w 6484825"/>
                <a:gd name="connsiteY336" fmla="*/ 399430 h 4002270"/>
                <a:gd name="connsiteX337" fmla="*/ 5735337 w 6484825"/>
                <a:gd name="connsiteY337" fmla="*/ 441668 h 4002270"/>
                <a:gd name="connsiteX338" fmla="*/ 5476992 w 6484825"/>
                <a:gd name="connsiteY338" fmla="*/ 443348 h 4002270"/>
                <a:gd name="connsiteX339" fmla="*/ 5450180 w 6484825"/>
                <a:gd name="connsiteY339" fmla="*/ 414496 h 4002270"/>
                <a:gd name="connsiteX340" fmla="*/ 5446643 w 6484825"/>
                <a:gd name="connsiteY340" fmla="*/ 214646 h 4002270"/>
                <a:gd name="connsiteX341" fmla="*/ 5450706 w 6484825"/>
                <a:gd name="connsiteY341" fmla="*/ 156879 h 4002270"/>
                <a:gd name="connsiteX342" fmla="*/ 5473374 w 6484825"/>
                <a:gd name="connsiteY342" fmla="*/ 417670 h 4002270"/>
                <a:gd name="connsiteX343" fmla="*/ 5754683 w 6484825"/>
                <a:gd name="connsiteY343" fmla="*/ 415033 h 4002270"/>
                <a:gd name="connsiteX344" fmla="*/ 5756344 w 6484825"/>
                <a:gd name="connsiteY344" fmla="*/ 175346 h 4002270"/>
                <a:gd name="connsiteX345" fmla="*/ 5468581 w 6484825"/>
                <a:gd name="connsiteY345" fmla="*/ 178346 h 4002270"/>
                <a:gd name="connsiteX346" fmla="*/ 5473374 w 6484825"/>
                <a:gd name="connsiteY346" fmla="*/ 417670 h 4002270"/>
                <a:gd name="connsiteX347" fmla="*/ 6094598 w 6484825"/>
                <a:gd name="connsiteY347" fmla="*/ 348662 h 4002270"/>
                <a:gd name="connsiteX348" fmla="*/ 6074563 w 6484825"/>
                <a:gd name="connsiteY348" fmla="*/ 373227 h 4002270"/>
                <a:gd name="connsiteX349" fmla="*/ 6088671 w 6484825"/>
                <a:gd name="connsiteY349" fmla="*/ 390760 h 4002270"/>
                <a:gd name="connsiteX350" fmla="*/ 6104561 w 6484825"/>
                <a:gd name="connsiteY350" fmla="*/ 384054 h 4002270"/>
                <a:gd name="connsiteX351" fmla="*/ 6173494 w 6484825"/>
                <a:gd name="connsiteY351" fmla="*/ 317015 h 4002270"/>
                <a:gd name="connsiteX352" fmla="*/ 6168256 w 6484825"/>
                <a:gd name="connsiteY352" fmla="*/ 279763 h 4002270"/>
                <a:gd name="connsiteX353" fmla="*/ 6099364 w 6484825"/>
                <a:gd name="connsiteY353" fmla="*/ 225458 h 4002270"/>
                <a:gd name="connsiteX354" fmla="*/ 6066922 w 6484825"/>
                <a:gd name="connsiteY354" fmla="*/ 220187 h 4002270"/>
                <a:gd name="connsiteX355" fmla="*/ 6081043 w 6484825"/>
                <a:gd name="connsiteY355" fmla="*/ 251164 h 4002270"/>
                <a:gd name="connsiteX356" fmla="*/ 6145508 w 6484825"/>
                <a:gd name="connsiteY356" fmla="*/ 301043 h 4002270"/>
                <a:gd name="connsiteX357" fmla="*/ 6094598 w 6484825"/>
                <a:gd name="connsiteY357" fmla="*/ 348662 h 4002270"/>
                <a:gd name="connsiteX358" fmla="*/ 5636500 w 6484825"/>
                <a:gd name="connsiteY358" fmla="*/ 254488 h 4002270"/>
                <a:gd name="connsiteX359" fmla="*/ 5650608 w 6484825"/>
                <a:gd name="connsiteY359" fmla="*/ 236085 h 4002270"/>
                <a:gd name="connsiteX360" fmla="*/ 5647854 w 6484825"/>
                <a:gd name="connsiteY360" fmla="*/ 220451 h 4002270"/>
                <a:gd name="connsiteX361" fmla="*/ 5634677 w 6484825"/>
                <a:gd name="connsiteY361" fmla="*/ 218286 h 4002270"/>
                <a:gd name="connsiteX362" fmla="*/ 5620313 w 6484825"/>
                <a:gd name="connsiteY362" fmla="*/ 227815 h 4002270"/>
                <a:gd name="connsiteX363" fmla="*/ 5559183 w 6484825"/>
                <a:gd name="connsiteY363" fmla="*/ 291135 h 4002270"/>
                <a:gd name="connsiteX364" fmla="*/ 5562963 w 6484825"/>
                <a:gd name="connsiteY364" fmla="*/ 333079 h 4002270"/>
                <a:gd name="connsiteX365" fmla="*/ 5617545 w 6484825"/>
                <a:gd name="connsiteY365" fmla="*/ 377599 h 4002270"/>
                <a:gd name="connsiteX366" fmla="*/ 5655414 w 6484825"/>
                <a:gd name="connsiteY366" fmla="*/ 386894 h 4002270"/>
                <a:gd name="connsiteX367" fmla="*/ 5638511 w 6484825"/>
                <a:gd name="connsiteY367" fmla="*/ 354045 h 4002270"/>
                <a:gd name="connsiteX368" fmla="*/ 5585171 w 6484825"/>
                <a:gd name="connsiteY368" fmla="*/ 310068 h 4002270"/>
                <a:gd name="connsiteX369" fmla="*/ 5636500 w 6484825"/>
                <a:gd name="connsiteY369" fmla="*/ 254488 h 400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</a:cxnLst>
              <a:rect l="l" t="t" r="r" b="b"/>
              <a:pathLst>
                <a:path w="6484825" h="4002270">
                  <a:moveTo>
                    <a:pt x="39080" y="3794994"/>
                  </a:moveTo>
                  <a:cubicBezTo>
                    <a:pt x="38016" y="3761083"/>
                    <a:pt x="35629" y="3729846"/>
                    <a:pt x="36298" y="3698677"/>
                  </a:cubicBezTo>
                  <a:cubicBezTo>
                    <a:pt x="39455" y="3551642"/>
                    <a:pt x="43472" y="3404619"/>
                    <a:pt x="47140" y="3257597"/>
                  </a:cubicBezTo>
                  <a:cubicBezTo>
                    <a:pt x="63963" y="2583229"/>
                    <a:pt x="82277" y="1908875"/>
                    <a:pt x="76238" y="1234173"/>
                  </a:cubicBezTo>
                  <a:cubicBezTo>
                    <a:pt x="74614" y="1052795"/>
                    <a:pt x="73521" y="871409"/>
                    <a:pt x="73251" y="690023"/>
                  </a:cubicBezTo>
                  <a:cubicBezTo>
                    <a:pt x="73165" y="632348"/>
                    <a:pt x="76533" y="574666"/>
                    <a:pt x="78345" y="516210"/>
                  </a:cubicBezTo>
                  <a:cubicBezTo>
                    <a:pt x="83517" y="514713"/>
                    <a:pt x="87048" y="512859"/>
                    <a:pt x="90620" y="512778"/>
                  </a:cubicBezTo>
                  <a:cubicBezTo>
                    <a:pt x="188542" y="510520"/>
                    <a:pt x="286460" y="507197"/>
                    <a:pt x="384395" y="506631"/>
                  </a:cubicBezTo>
                  <a:cubicBezTo>
                    <a:pt x="530367" y="505786"/>
                    <a:pt x="676371" y="505578"/>
                    <a:pt x="822330" y="507505"/>
                  </a:cubicBezTo>
                  <a:cubicBezTo>
                    <a:pt x="1039794" y="510376"/>
                    <a:pt x="1257261" y="514164"/>
                    <a:pt x="1474670" y="519843"/>
                  </a:cubicBezTo>
                  <a:cubicBezTo>
                    <a:pt x="1615669" y="523526"/>
                    <a:pt x="1756546" y="531993"/>
                    <a:pt x="1897532" y="536993"/>
                  </a:cubicBezTo>
                  <a:cubicBezTo>
                    <a:pt x="2030687" y="541716"/>
                    <a:pt x="2163896" y="544379"/>
                    <a:pt x="2297064" y="548553"/>
                  </a:cubicBezTo>
                  <a:cubicBezTo>
                    <a:pt x="2443950" y="553156"/>
                    <a:pt x="2590781" y="559691"/>
                    <a:pt x="2737679" y="563001"/>
                  </a:cubicBezTo>
                  <a:cubicBezTo>
                    <a:pt x="2835598" y="565209"/>
                    <a:pt x="2933638" y="564799"/>
                    <a:pt x="3031571" y="562787"/>
                  </a:cubicBezTo>
                  <a:cubicBezTo>
                    <a:pt x="3179455" y="559750"/>
                    <a:pt x="3327285" y="551556"/>
                    <a:pt x="3475169" y="550489"/>
                  </a:cubicBezTo>
                  <a:cubicBezTo>
                    <a:pt x="3717125" y="548743"/>
                    <a:pt x="3959121" y="550932"/>
                    <a:pt x="4201103" y="551575"/>
                  </a:cubicBezTo>
                  <a:cubicBezTo>
                    <a:pt x="4222650" y="551632"/>
                    <a:pt x="4244197" y="552786"/>
                    <a:pt x="4265743" y="552984"/>
                  </a:cubicBezTo>
                  <a:cubicBezTo>
                    <a:pt x="4529272" y="555421"/>
                    <a:pt x="4792802" y="558211"/>
                    <a:pt x="5056344" y="559942"/>
                  </a:cubicBezTo>
                  <a:cubicBezTo>
                    <a:pt x="5167993" y="560674"/>
                    <a:pt x="5279669" y="558530"/>
                    <a:pt x="5391331" y="558906"/>
                  </a:cubicBezTo>
                  <a:cubicBezTo>
                    <a:pt x="5440257" y="559071"/>
                    <a:pt x="5489156" y="563109"/>
                    <a:pt x="5538095" y="563880"/>
                  </a:cubicBezTo>
                  <a:cubicBezTo>
                    <a:pt x="5599765" y="564853"/>
                    <a:pt x="5661489" y="565313"/>
                    <a:pt x="5723159" y="564187"/>
                  </a:cubicBezTo>
                  <a:cubicBezTo>
                    <a:pt x="5920023" y="560596"/>
                    <a:pt x="6116873" y="556221"/>
                    <a:pt x="6313724" y="552006"/>
                  </a:cubicBezTo>
                  <a:cubicBezTo>
                    <a:pt x="6343114" y="551378"/>
                    <a:pt x="6372478" y="549870"/>
                    <a:pt x="6401855" y="548999"/>
                  </a:cubicBezTo>
                  <a:cubicBezTo>
                    <a:pt x="6413385" y="548657"/>
                    <a:pt x="6424940" y="548943"/>
                    <a:pt x="6440115" y="548943"/>
                  </a:cubicBezTo>
                  <a:cubicBezTo>
                    <a:pt x="6440115" y="562963"/>
                    <a:pt x="6440277" y="574367"/>
                    <a:pt x="6440101" y="585765"/>
                  </a:cubicBezTo>
                  <a:cubicBezTo>
                    <a:pt x="6428775" y="1280903"/>
                    <a:pt x="6431651" y="1976090"/>
                    <a:pt x="6435012" y="2671251"/>
                  </a:cubicBezTo>
                  <a:cubicBezTo>
                    <a:pt x="6436241" y="2925169"/>
                    <a:pt x="6444206" y="3179060"/>
                    <a:pt x="6447581" y="3432978"/>
                  </a:cubicBezTo>
                  <a:cubicBezTo>
                    <a:pt x="6448837" y="3528025"/>
                    <a:pt x="6445853" y="3623140"/>
                    <a:pt x="6444584" y="3718227"/>
                  </a:cubicBezTo>
                  <a:cubicBezTo>
                    <a:pt x="6444449" y="3728739"/>
                    <a:pt x="6442788" y="3739223"/>
                    <a:pt x="6441479" y="3753666"/>
                  </a:cubicBezTo>
                  <a:cubicBezTo>
                    <a:pt x="6412588" y="3753666"/>
                    <a:pt x="6385384" y="3752855"/>
                    <a:pt x="6358248" y="3753800"/>
                  </a:cubicBezTo>
                  <a:cubicBezTo>
                    <a:pt x="6185942" y="3759799"/>
                    <a:pt x="6013271" y="3760921"/>
                    <a:pt x="5841451" y="3773513"/>
                  </a:cubicBezTo>
                  <a:cubicBezTo>
                    <a:pt x="5458861" y="3801547"/>
                    <a:pt x="5075879" y="3797521"/>
                    <a:pt x="4692831" y="3798142"/>
                  </a:cubicBezTo>
                  <a:cubicBezTo>
                    <a:pt x="4277421" y="3798818"/>
                    <a:pt x="3862012" y="3802250"/>
                    <a:pt x="3446589" y="3804047"/>
                  </a:cubicBezTo>
                  <a:cubicBezTo>
                    <a:pt x="3351559" y="3804465"/>
                    <a:pt x="3256502" y="3801777"/>
                    <a:pt x="3161486" y="3802993"/>
                  </a:cubicBezTo>
                  <a:cubicBezTo>
                    <a:pt x="3025334" y="3804722"/>
                    <a:pt x="2889209" y="3809261"/>
                    <a:pt x="2753056" y="3811666"/>
                  </a:cubicBezTo>
                  <a:cubicBezTo>
                    <a:pt x="2441573" y="3817179"/>
                    <a:pt x="2130104" y="3827447"/>
                    <a:pt x="1818513" y="3816814"/>
                  </a:cubicBezTo>
                  <a:cubicBezTo>
                    <a:pt x="1575694" y="3808518"/>
                    <a:pt x="1332905" y="3797953"/>
                    <a:pt x="1090008" y="3793319"/>
                  </a:cubicBezTo>
                  <a:cubicBezTo>
                    <a:pt x="921596" y="3790117"/>
                    <a:pt x="753027" y="3795791"/>
                    <a:pt x="584523" y="3796535"/>
                  </a:cubicBezTo>
                  <a:cubicBezTo>
                    <a:pt x="414077" y="3797278"/>
                    <a:pt x="243624" y="3796859"/>
                    <a:pt x="73175" y="3796832"/>
                  </a:cubicBezTo>
                  <a:cubicBezTo>
                    <a:pt x="63471" y="3796832"/>
                    <a:pt x="53768" y="3795819"/>
                    <a:pt x="39080" y="3794994"/>
                  </a:cubicBezTo>
                  <a:close/>
                  <a:moveTo>
                    <a:pt x="121905" y="481362"/>
                  </a:moveTo>
                  <a:cubicBezTo>
                    <a:pt x="195318" y="479138"/>
                    <a:pt x="268712" y="475774"/>
                    <a:pt x="342140" y="474713"/>
                  </a:cubicBezTo>
                  <a:cubicBezTo>
                    <a:pt x="405790" y="473793"/>
                    <a:pt x="469478" y="475858"/>
                    <a:pt x="533148" y="475799"/>
                  </a:cubicBezTo>
                  <a:cubicBezTo>
                    <a:pt x="594866" y="475744"/>
                    <a:pt x="656595" y="473539"/>
                    <a:pt x="718295" y="474247"/>
                  </a:cubicBezTo>
                  <a:cubicBezTo>
                    <a:pt x="899538" y="476329"/>
                    <a:pt x="1080777" y="478870"/>
                    <a:pt x="1262000" y="482262"/>
                  </a:cubicBezTo>
                  <a:cubicBezTo>
                    <a:pt x="1369744" y="484279"/>
                    <a:pt x="1477464" y="487759"/>
                    <a:pt x="1585158" y="491422"/>
                  </a:cubicBezTo>
                  <a:cubicBezTo>
                    <a:pt x="1783925" y="498181"/>
                    <a:pt x="1982638" y="506012"/>
                    <a:pt x="2181406" y="512535"/>
                  </a:cubicBezTo>
                  <a:cubicBezTo>
                    <a:pt x="2335136" y="517582"/>
                    <a:pt x="2488987" y="519606"/>
                    <a:pt x="2642649" y="526036"/>
                  </a:cubicBezTo>
                  <a:cubicBezTo>
                    <a:pt x="2870996" y="535591"/>
                    <a:pt x="3099127" y="528577"/>
                    <a:pt x="3327326" y="522641"/>
                  </a:cubicBezTo>
                  <a:cubicBezTo>
                    <a:pt x="3448762" y="519482"/>
                    <a:pt x="3570213" y="513120"/>
                    <a:pt x="3691622" y="513803"/>
                  </a:cubicBezTo>
                  <a:cubicBezTo>
                    <a:pt x="4019819" y="515650"/>
                    <a:pt x="4347988" y="521507"/>
                    <a:pt x="4676198" y="523819"/>
                  </a:cubicBezTo>
                  <a:cubicBezTo>
                    <a:pt x="4916182" y="525509"/>
                    <a:pt x="5156207" y="523865"/>
                    <a:pt x="5396219" y="524289"/>
                  </a:cubicBezTo>
                  <a:cubicBezTo>
                    <a:pt x="5440230" y="524367"/>
                    <a:pt x="5484255" y="527253"/>
                    <a:pt x="5528280" y="528803"/>
                  </a:cubicBezTo>
                  <a:cubicBezTo>
                    <a:pt x="5561559" y="529974"/>
                    <a:pt x="5594865" y="532690"/>
                    <a:pt x="5628102" y="531945"/>
                  </a:cubicBezTo>
                  <a:cubicBezTo>
                    <a:pt x="5796548" y="528173"/>
                    <a:pt x="5964953" y="523123"/>
                    <a:pt x="6133398" y="519279"/>
                  </a:cubicBezTo>
                  <a:cubicBezTo>
                    <a:pt x="6226443" y="517157"/>
                    <a:pt x="6319529" y="516556"/>
                    <a:pt x="6412588" y="515167"/>
                  </a:cubicBezTo>
                  <a:cubicBezTo>
                    <a:pt x="6421215" y="515038"/>
                    <a:pt x="6429828" y="514170"/>
                    <a:pt x="6440966" y="513491"/>
                  </a:cubicBezTo>
                  <a:cubicBezTo>
                    <a:pt x="6441762" y="493651"/>
                    <a:pt x="6443247" y="475273"/>
                    <a:pt x="6443099" y="456905"/>
                  </a:cubicBezTo>
                  <a:cubicBezTo>
                    <a:pt x="6442397" y="364800"/>
                    <a:pt x="6441357" y="272697"/>
                    <a:pt x="6440210" y="180598"/>
                  </a:cubicBezTo>
                  <a:cubicBezTo>
                    <a:pt x="6439737" y="142308"/>
                    <a:pt x="6419770" y="118474"/>
                    <a:pt x="6383953" y="107142"/>
                  </a:cubicBezTo>
                  <a:cubicBezTo>
                    <a:pt x="6369967" y="102714"/>
                    <a:pt x="6356088" y="97149"/>
                    <a:pt x="6341710" y="94825"/>
                  </a:cubicBezTo>
                  <a:cubicBezTo>
                    <a:pt x="6291489" y="86702"/>
                    <a:pt x="6241280" y="76428"/>
                    <a:pt x="6190667" y="72990"/>
                  </a:cubicBezTo>
                  <a:cubicBezTo>
                    <a:pt x="6021601" y="61504"/>
                    <a:pt x="5852467" y="48759"/>
                    <a:pt x="5683131" y="43731"/>
                  </a:cubicBezTo>
                  <a:cubicBezTo>
                    <a:pt x="5471659" y="37451"/>
                    <a:pt x="5259958" y="36011"/>
                    <a:pt x="5048379" y="36739"/>
                  </a:cubicBezTo>
                  <a:cubicBezTo>
                    <a:pt x="4791695" y="37621"/>
                    <a:pt x="4535037" y="44553"/>
                    <a:pt x="4278353" y="46013"/>
                  </a:cubicBezTo>
                  <a:cubicBezTo>
                    <a:pt x="3763013" y="48945"/>
                    <a:pt x="3247660" y="50201"/>
                    <a:pt x="2732306" y="51650"/>
                  </a:cubicBezTo>
                  <a:cubicBezTo>
                    <a:pt x="2316897" y="52817"/>
                    <a:pt x="1901474" y="54425"/>
                    <a:pt x="1486064" y="53625"/>
                  </a:cubicBezTo>
                  <a:cubicBezTo>
                    <a:pt x="1175505" y="53028"/>
                    <a:pt x="864951" y="48356"/>
                    <a:pt x="554387" y="46633"/>
                  </a:cubicBezTo>
                  <a:cubicBezTo>
                    <a:pt x="435867" y="45975"/>
                    <a:pt x="317323" y="48021"/>
                    <a:pt x="198805" y="49854"/>
                  </a:cubicBezTo>
                  <a:cubicBezTo>
                    <a:pt x="167901" y="50332"/>
                    <a:pt x="136691" y="52564"/>
                    <a:pt x="106442" y="63561"/>
                  </a:cubicBezTo>
                  <a:cubicBezTo>
                    <a:pt x="96963" y="203245"/>
                    <a:pt x="87620" y="340933"/>
                    <a:pt x="78087" y="481416"/>
                  </a:cubicBezTo>
                  <a:cubicBezTo>
                    <a:pt x="96733" y="481416"/>
                    <a:pt x="109329" y="481743"/>
                    <a:pt x="121905" y="481362"/>
                  </a:cubicBezTo>
                  <a:close/>
                  <a:moveTo>
                    <a:pt x="332964" y="147283"/>
                  </a:moveTo>
                  <a:cubicBezTo>
                    <a:pt x="392857" y="140154"/>
                    <a:pt x="444657" y="173528"/>
                    <a:pt x="459561" y="228599"/>
                  </a:cubicBezTo>
                  <a:cubicBezTo>
                    <a:pt x="468371" y="261146"/>
                    <a:pt x="466444" y="292855"/>
                    <a:pt x="451492" y="323101"/>
                  </a:cubicBezTo>
                  <a:cubicBezTo>
                    <a:pt x="416552" y="393785"/>
                    <a:pt x="327652" y="405169"/>
                    <a:pt x="275221" y="346211"/>
                  </a:cubicBezTo>
                  <a:cubicBezTo>
                    <a:pt x="252629" y="320807"/>
                    <a:pt x="241989" y="291250"/>
                    <a:pt x="242139" y="266561"/>
                  </a:cubicBezTo>
                  <a:cubicBezTo>
                    <a:pt x="241865" y="202706"/>
                    <a:pt x="282609" y="153277"/>
                    <a:pt x="332964" y="147283"/>
                  </a:cubicBezTo>
                  <a:close/>
                  <a:moveTo>
                    <a:pt x="5966897" y="441764"/>
                  </a:moveTo>
                  <a:cubicBezTo>
                    <a:pt x="5933065" y="441062"/>
                    <a:pt x="5927921" y="434854"/>
                    <a:pt x="5926544" y="402322"/>
                  </a:cubicBezTo>
                  <a:cubicBezTo>
                    <a:pt x="5924060" y="343702"/>
                    <a:pt x="5920928" y="285111"/>
                    <a:pt x="5918133" y="226505"/>
                  </a:cubicBezTo>
                  <a:cubicBezTo>
                    <a:pt x="5917526" y="213803"/>
                    <a:pt x="5916662" y="201086"/>
                    <a:pt x="5916810" y="188386"/>
                  </a:cubicBezTo>
                  <a:cubicBezTo>
                    <a:pt x="5917148" y="159108"/>
                    <a:pt x="5925289" y="150106"/>
                    <a:pt x="5955205" y="148994"/>
                  </a:cubicBezTo>
                  <a:cubicBezTo>
                    <a:pt x="5979601" y="148088"/>
                    <a:pt x="6004077" y="149675"/>
                    <a:pt x="6028513" y="149735"/>
                  </a:cubicBezTo>
                  <a:cubicBezTo>
                    <a:pt x="6092006" y="149886"/>
                    <a:pt x="6155512" y="150628"/>
                    <a:pt x="6218978" y="149559"/>
                  </a:cubicBezTo>
                  <a:cubicBezTo>
                    <a:pt x="6270617" y="148689"/>
                    <a:pt x="6273749" y="151648"/>
                    <a:pt x="6272210" y="203131"/>
                  </a:cubicBezTo>
                  <a:cubicBezTo>
                    <a:pt x="6270536" y="258832"/>
                    <a:pt x="6269861" y="314587"/>
                    <a:pt x="6270145" y="370311"/>
                  </a:cubicBezTo>
                  <a:cubicBezTo>
                    <a:pt x="6270428" y="429935"/>
                    <a:pt x="6268241" y="433775"/>
                    <a:pt x="6210162" y="437566"/>
                  </a:cubicBezTo>
                  <a:cubicBezTo>
                    <a:pt x="6166299" y="440430"/>
                    <a:pt x="6122314" y="441695"/>
                    <a:pt x="6078397" y="443670"/>
                  </a:cubicBezTo>
                  <a:cubicBezTo>
                    <a:pt x="6078370" y="443093"/>
                    <a:pt x="6078357" y="442516"/>
                    <a:pt x="6078343" y="441939"/>
                  </a:cubicBezTo>
                  <a:cubicBezTo>
                    <a:pt x="6041190" y="441939"/>
                    <a:pt x="6004036" y="442534"/>
                    <a:pt x="5966897" y="441764"/>
                  </a:cubicBezTo>
                  <a:close/>
                  <a:moveTo>
                    <a:pt x="5504762" y="149752"/>
                  </a:moveTo>
                  <a:cubicBezTo>
                    <a:pt x="5582107" y="149575"/>
                    <a:pt x="5659437" y="150612"/>
                    <a:pt x="5736768" y="151297"/>
                  </a:cubicBezTo>
                  <a:cubicBezTo>
                    <a:pt x="5740670" y="151330"/>
                    <a:pt x="5744571" y="152048"/>
                    <a:pt x="5748446" y="152642"/>
                  </a:cubicBezTo>
                  <a:cubicBezTo>
                    <a:pt x="5771153" y="156131"/>
                    <a:pt x="5775622" y="159589"/>
                    <a:pt x="5777188" y="182029"/>
                  </a:cubicBezTo>
                  <a:cubicBezTo>
                    <a:pt x="5779430" y="214278"/>
                    <a:pt x="5780955" y="246635"/>
                    <a:pt x="5781103" y="278954"/>
                  </a:cubicBezTo>
                  <a:cubicBezTo>
                    <a:pt x="5781306" y="319117"/>
                    <a:pt x="5781130" y="359372"/>
                    <a:pt x="5778619" y="399430"/>
                  </a:cubicBezTo>
                  <a:cubicBezTo>
                    <a:pt x="5776446" y="433969"/>
                    <a:pt x="5769925" y="440938"/>
                    <a:pt x="5735337" y="441668"/>
                  </a:cubicBezTo>
                  <a:cubicBezTo>
                    <a:pt x="5649244" y="443481"/>
                    <a:pt x="5563098" y="443604"/>
                    <a:pt x="5476992" y="443348"/>
                  </a:cubicBezTo>
                  <a:cubicBezTo>
                    <a:pt x="5453866" y="443281"/>
                    <a:pt x="5450693" y="438397"/>
                    <a:pt x="5450180" y="414496"/>
                  </a:cubicBezTo>
                  <a:cubicBezTo>
                    <a:pt x="5448789" y="347884"/>
                    <a:pt x="5447331" y="281269"/>
                    <a:pt x="5446643" y="214646"/>
                  </a:cubicBezTo>
                  <a:cubicBezTo>
                    <a:pt x="5446467" y="197204"/>
                    <a:pt x="5449005" y="179735"/>
                    <a:pt x="5450706" y="156879"/>
                  </a:cubicBezTo>
                  <a:cubicBezTo>
                    <a:pt x="5470350" y="154166"/>
                    <a:pt x="5487549" y="149792"/>
                    <a:pt x="5504762" y="149752"/>
                  </a:cubicBezTo>
                  <a:close/>
                  <a:moveTo>
                    <a:pt x="6419527" y="3787050"/>
                  </a:moveTo>
                  <a:cubicBezTo>
                    <a:pt x="6300075" y="3790671"/>
                    <a:pt x="6180623" y="3794116"/>
                    <a:pt x="6061171" y="3798088"/>
                  </a:cubicBezTo>
                  <a:cubicBezTo>
                    <a:pt x="6009288" y="3799804"/>
                    <a:pt x="5957420" y="3802087"/>
                    <a:pt x="5905578" y="3805019"/>
                  </a:cubicBezTo>
                  <a:cubicBezTo>
                    <a:pt x="5764768" y="3813017"/>
                    <a:pt x="5624093" y="3824880"/>
                    <a:pt x="5483175" y="3828947"/>
                  </a:cubicBezTo>
                  <a:cubicBezTo>
                    <a:pt x="5296167" y="3834337"/>
                    <a:pt x="5109010" y="3834864"/>
                    <a:pt x="4921907" y="3835540"/>
                  </a:cubicBezTo>
                  <a:cubicBezTo>
                    <a:pt x="4658364" y="3836499"/>
                    <a:pt x="4394835" y="3834837"/>
                    <a:pt x="4131306" y="3835864"/>
                  </a:cubicBezTo>
                  <a:cubicBezTo>
                    <a:pt x="3867776" y="3836904"/>
                    <a:pt x="3604261" y="3839660"/>
                    <a:pt x="3340745" y="3842106"/>
                  </a:cubicBezTo>
                  <a:cubicBezTo>
                    <a:pt x="3153656" y="3843835"/>
                    <a:pt x="2966566" y="3845186"/>
                    <a:pt x="2779517" y="3848645"/>
                  </a:cubicBezTo>
                  <a:cubicBezTo>
                    <a:pt x="2447473" y="3854792"/>
                    <a:pt x="2115497" y="3866249"/>
                    <a:pt x="1783358" y="3854590"/>
                  </a:cubicBezTo>
                  <a:cubicBezTo>
                    <a:pt x="1646301" y="3849780"/>
                    <a:pt x="1509164" y="3846929"/>
                    <a:pt x="1372161" y="3840917"/>
                  </a:cubicBezTo>
                  <a:cubicBezTo>
                    <a:pt x="1193049" y="3833040"/>
                    <a:pt x="1014012" y="3824218"/>
                    <a:pt x="834634" y="3826839"/>
                  </a:cubicBezTo>
                  <a:cubicBezTo>
                    <a:pt x="685748" y="3829014"/>
                    <a:pt x="536856" y="3831635"/>
                    <a:pt x="387962" y="3832027"/>
                  </a:cubicBezTo>
                  <a:cubicBezTo>
                    <a:pt x="277298" y="3832311"/>
                    <a:pt x="166628" y="3829325"/>
                    <a:pt x="55959" y="3827960"/>
                  </a:cubicBezTo>
                  <a:cubicBezTo>
                    <a:pt x="53442" y="3827933"/>
                    <a:pt x="50902" y="3829852"/>
                    <a:pt x="47146" y="3831338"/>
                  </a:cubicBezTo>
                  <a:cubicBezTo>
                    <a:pt x="48512" y="3854590"/>
                    <a:pt x="59889" y="3871208"/>
                    <a:pt x="80513" y="3878990"/>
                  </a:cubicBezTo>
                  <a:cubicBezTo>
                    <a:pt x="105111" y="3888271"/>
                    <a:pt x="130421" y="3898350"/>
                    <a:pt x="156202" y="3901323"/>
                  </a:cubicBezTo>
                  <a:cubicBezTo>
                    <a:pt x="237858" y="3910780"/>
                    <a:pt x="319738" y="3920643"/>
                    <a:pt x="401785" y="3923845"/>
                  </a:cubicBezTo>
                  <a:cubicBezTo>
                    <a:pt x="568169" y="3930317"/>
                    <a:pt x="734700" y="3933613"/>
                    <a:pt x="901202" y="3936180"/>
                  </a:cubicBezTo>
                  <a:cubicBezTo>
                    <a:pt x="1075554" y="3938882"/>
                    <a:pt x="1249941" y="3939774"/>
                    <a:pt x="1424313" y="3940382"/>
                  </a:cubicBezTo>
                  <a:cubicBezTo>
                    <a:pt x="1684818" y="3941300"/>
                    <a:pt x="1945310" y="3940504"/>
                    <a:pt x="2205801" y="3941949"/>
                  </a:cubicBezTo>
                  <a:cubicBezTo>
                    <a:pt x="2354698" y="3942787"/>
                    <a:pt x="2503568" y="3946961"/>
                    <a:pt x="2652464" y="3949029"/>
                  </a:cubicBezTo>
                  <a:cubicBezTo>
                    <a:pt x="2917924" y="3952730"/>
                    <a:pt x="3183370" y="3958027"/>
                    <a:pt x="3448844" y="3958918"/>
                  </a:cubicBezTo>
                  <a:cubicBezTo>
                    <a:pt x="3840695" y="3960242"/>
                    <a:pt x="4232559" y="3958175"/>
                    <a:pt x="4624424" y="3957797"/>
                  </a:cubicBezTo>
                  <a:cubicBezTo>
                    <a:pt x="4994769" y="3957459"/>
                    <a:pt x="5364978" y="3949961"/>
                    <a:pt x="5735121" y="3938382"/>
                  </a:cubicBezTo>
                  <a:cubicBezTo>
                    <a:pt x="5936818" y="3932073"/>
                    <a:pt x="6138501" y="3925277"/>
                    <a:pt x="6340185" y="3918535"/>
                  </a:cubicBezTo>
                  <a:cubicBezTo>
                    <a:pt x="6354833" y="3918049"/>
                    <a:pt x="6369454" y="3916360"/>
                    <a:pt x="6384075" y="3915063"/>
                  </a:cubicBezTo>
                  <a:cubicBezTo>
                    <a:pt x="6401693" y="3913509"/>
                    <a:pt x="6413884" y="3903782"/>
                    <a:pt x="6418204" y="3887218"/>
                  </a:cubicBezTo>
                  <a:cubicBezTo>
                    <a:pt x="6426507" y="3855319"/>
                    <a:pt x="6433176" y="3822975"/>
                    <a:pt x="6441384" y="3787037"/>
                  </a:cubicBezTo>
                  <a:cubicBezTo>
                    <a:pt x="6429126" y="3787037"/>
                    <a:pt x="6424320" y="3786901"/>
                    <a:pt x="6419527" y="3787050"/>
                  </a:cubicBezTo>
                  <a:close/>
                  <a:moveTo>
                    <a:pt x="6244399" y="178514"/>
                  </a:moveTo>
                  <a:cubicBezTo>
                    <a:pt x="6145143" y="178514"/>
                    <a:pt x="6045929" y="178514"/>
                    <a:pt x="5943744" y="178514"/>
                  </a:cubicBezTo>
                  <a:cubicBezTo>
                    <a:pt x="5945809" y="259050"/>
                    <a:pt x="5947834" y="337751"/>
                    <a:pt x="5949927" y="418809"/>
                  </a:cubicBezTo>
                  <a:cubicBezTo>
                    <a:pt x="6049668" y="422542"/>
                    <a:pt x="6145953" y="421554"/>
                    <a:pt x="6241469" y="416657"/>
                  </a:cubicBezTo>
                  <a:cubicBezTo>
                    <a:pt x="6247463" y="396005"/>
                    <a:pt x="6249300" y="197681"/>
                    <a:pt x="6244399" y="178514"/>
                  </a:cubicBezTo>
                  <a:close/>
                  <a:moveTo>
                    <a:pt x="6081043" y="251164"/>
                  </a:moveTo>
                  <a:cubicBezTo>
                    <a:pt x="6071661" y="243497"/>
                    <a:pt x="6058606" y="235820"/>
                    <a:pt x="6066922" y="220187"/>
                  </a:cubicBezTo>
                  <a:cubicBezTo>
                    <a:pt x="6072133" y="210376"/>
                    <a:pt x="6081691" y="211905"/>
                    <a:pt x="6099364" y="225458"/>
                  </a:cubicBezTo>
                  <a:cubicBezTo>
                    <a:pt x="6122557" y="243254"/>
                    <a:pt x="6145616" y="261263"/>
                    <a:pt x="6168256" y="279763"/>
                  </a:cubicBezTo>
                  <a:cubicBezTo>
                    <a:pt x="6183458" y="292180"/>
                    <a:pt x="6186293" y="302841"/>
                    <a:pt x="6173494" y="317015"/>
                  </a:cubicBezTo>
                  <a:cubicBezTo>
                    <a:pt x="6152056" y="340757"/>
                    <a:pt x="6128025" y="362194"/>
                    <a:pt x="6104561" y="384054"/>
                  </a:cubicBezTo>
                  <a:cubicBezTo>
                    <a:pt x="6100592" y="387762"/>
                    <a:pt x="6094247" y="389726"/>
                    <a:pt x="6088671" y="390760"/>
                  </a:cubicBezTo>
                  <a:cubicBezTo>
                    <a:pt x="6076723" y="392977"/>
                    <a:pt x="6069001" y="384100"/>
                    <a:pt x="6074563" y="373227"/>
                  </a:cubicBezTo>
                  <a:cubicBezTo>
                    <a:pt x="6079274" y="364010"/>
                    <a:pt x="6087064" y="356059"/>
                    <a:pt x="6094598" y="348662"/>
                  </a:cubicBezTo>
                  <a:cubicBezTo>
                    <a:pt x="6110393" y="333136"/>
                    <a:pt x="6126918" y="318340"/>
                    <a:pt x="6145508" y="301043"/>
                  </a:cubicBezTo>
                  <a:cubicBezTo>
                    <a:pt x="6121005" y="282193"/>
                    <a:pt x="6100633" y="267165"/>
                    <a:pt x="6081043" y="251164"/>
                  </a:cubicBezTo>
                  <a:close/>
                  <a:moveTo>
                    <a:pt x="5754683" y="415034"/>
                  </a:moveTo>
                  <a:cubicBezTo>
                    <a:pt x="5761973" y="337008"/>
                    <a:pt x="5760988" y="258153"/>
                    <a:pt x="5756344" y="175346"/>
                  </a:cubicBezTo>
                  <a:cubicBezTo>
                    <a:pt x="5659464" y="169025"/>
                    <a:pt x="5564435" y="169204"/>
                    <a:pt x="5468581" y="178346"/>
                  </a:cubicBezTo>
                  <a:cubicBezTo>
                    <a:pt x="5470215" y="259737"/>
                    <a:pt x="5471767" y="337790"/>
                    <a:pt x="5473374" y="417670"/>
                  </a:cubicBezTo>
                  <a:cubicBezTo>
                    <a:pt x="5529360" y="426618"/>
                    <a:pt x="5725589" y="425016"/>
                    <a:pt x="5754683" y="415034"/>
                  </a:cubicBezTo>
                  <a:close/>
                  <a:moveTo>
                    <a:pt x="5638511" y="354045"/>
                  </a:moveTo>
                  <a:cubicBezTo>
                    <a:pt x="5648232" y="362554"/>
                    <a:pt x="5663852" y="369608"/>
                    <a:pt x="5655414" y="386894"/>
                  </a:cubicBezTo>
                  <a:cubicBezTo>
                    <a:pt x="5650594" y="396758"/>
                    <a:pt x="5637431" y="393384"/>
                    <a:pt x="5617545" y="377599"/>
                  </a:cubicBezTo>
                  <a:cubicBezTo>
                    <a:pt x="5599157" y="363000"/>
                    <a:pt x="5580648" y="348504"/>
                    <a:pt x="5562963" y="333079"/>
                  </a:cubicBezTo>
                  <a:cubicBezTo>
                    <a:pt x="5545115" y="317509"/>
                    <a:pt x="5543981" y="308068"/>
                    <a:pt x="5559183" y="291135"/>
                  </a:cubicBezTo>
                  <a:cubicBezTo>
                    <a:pt x="5578772" y="269318"/>
                    <a:pt x="5599657" y="248659"/>
                    <a:pt x="5620313" y="227815"/>
                  </a:cubicBezTo>
                  <a:cubicBezTo>
                    <a:pt x="5624309" y="223772"/>
                    <a:pt x="5629385" y="219966"/>
                    <a:pt x="5634677" y="218286"/>
                  </a:cubicBezTo>
                  <a:cubicBezTo>
                    <a:pt x="5638660" y="217026"/>
                    <a:pt x="5645936" y="217785"/>
                    <a:pt x="5647854" y="220451"/>
                  </a:cubicBezTo>
                  <a:cubicBezTo>
                    <a:pt x="5650729" y="224444"/>
                    <a:pt x="5652430" y="231864"/>
                    <a:pt x="5650608" y="236085"/>
                  </a:cubicBezTo>
                  <a:cubicBezTo>
                    <a:pt x="5647638" y="242975"/>
                    <a:pt x="5641725" y="248744"/>
                    <a:pt x="5636500" y="254488"/>
                  </a:cubicBezTo>
                  <a:cubicBezTo>
                    <a:pt x="5620097" y="272523"/>
                    <a:pt x="5603437" y="290327"/>
                    <a:pt x="5585171" y="310068"/>
                  </a:cubicBezTo>
                  <a:cubicBezTo>
                    <a:pt x="5604085" y="325575"/>
                    <a:pt x="5621717" y="339338"/>
                    <a:pt x="5638511" y="354045"/>
                  </a:cubicBezTo>
                  <a:close/>
                  <a:moveTo>
                    <a:pt x="3327312" y="4002274"/>
                  </a:moveTo>
                  <a:cubicBezTo>
                    <a:pt x="2958965" y="3995154"/>
                    <a:pt x="2590646" y="3986250"/>
                    <a:pt x="2222285" y="3981522"/>
                  </a:cubicBezTo>
                  <a:cubicBezTo>
                    <a:pt x="1960795" y="3978171"/>
                    <a:pt x="1699223" y="3980860"/>
                    <a:pt x="1437706" y="3980076"/>
                  </a:cubicBezTo>
                  <a:cubicBezTo>
                    <a:pt x="1265253" y="3979563"/>
                    <a:pt x="1092783" y="3979225"/>
                    <a:pt x="920377" y="3976009"/>
                  </a:cubicBezTo>
                  <a:cubicBezTo>
                    <a:pt x="722520" y="3972321"/>
                    <a:pt x="524666" y="3966944"/>
                    <a:pt x="326925" y="3959324"/>
                  </a:cubicBezTo>
                  <a:cubicBezTo>
                    <a:pt x="261592" y="3956811"/>
                    <a:pt x="196482" y="3946043"/>
                    <a:pt x="131550" y="3937031"/>
                  </a:cubicBezTo>
                  <a:cubicBezTo>
                    <a:pt x="110531" y="3934113"/>
                    <a:pt x="89859" y="3926101"/>
                    <a:pt x="69996" y="3918035"/>
                  </a:cubicBezTo>
                  <a:cubicBezTo>
                    <a:pt x="37939" y="3905011"/>
                    <a:pt x="16074" y="3881232"/>
                    <a:pt x="11195" y="3846402"/>
                  </a:cubicBezTo>
                  <a:cubicBezTo>
                    <a:pt x="5635" y="3806708"/>
                    <a:pt x="-355" y="3766541"/>
                    <a:pt x="16" y="3726644"/>
                  </a:cubicBezTo>
                  <a:cubicBezTo>
                    <a:pt x="1367" y="3581540"/>
                    <a:pt x="4984" y="3436464"/>
                    <a:pt x="8345" y="3291373"/>
                  </a:cubicBezTo>
                  <a:cubicBezTo>
                    <a:pt x="11728" y="3145324"/>
                    <a:pt x="16471" y="2999288"/>
                    <a:pt x="19472" y="2853225"/>
                  </a:cubicBezTo>
                  <a:cubicBezTo>
                    <a:pt x="25757" y="2547359"/>
                    <a:pt x="34014" y="2241492"/>
                    <a:pt x="36406" y="1935585"/>
                  </a:cubicBezTo>
                  <a:cubicBezTo>
                    <a:pt x="39096" y="1591430"/>
                    <a:pt x="36640" y="1247241"/>
                    <a:pt x="35597" y="903068"/>
                  </a:cubicBezTo>
                  <a:cubicBezTo>
                    <a:pt x="34996" y="704912"/>
                    <a:pt x="39257" y="506944"/>
                    <a:pt x="53755" y="309292"/>
                  </a:cubicBezTo>
                  <a:cubicBezTo>
                    <a:pt x="58918" y="238894"/>
                    <a:pt x="63447" y="168288"/>
                    <a:pt x="72955" y="98415"/>
                  </a:cubicBezTo>
                  <a:cubicBezTo>
                    <a:pt x="83078" y="24031"/>
                    <a:pt x="80428" y="28004"/>
                    <a:pt x="150414" y="19841"/>
                  </a:cubicBezTo>
                  <a:cubicBezTo>
                    <a:pt x="212491" y="12601"/>
                    <a:pt x="275549" y="11587"/>
                    <a:pt x="338169" y="11668"/>
                  </a:cubicBezTo>
                  <a:cubicBezTo>
                    <a:pt x="490991" y="11867"/>
                    <a:pt x="643805" y="14822"/>
                    <a:pt x="796626" y="15694"/>
                  </a:cubicBezTo>
                  <a:cubicBezTo>
                    <a:pt x="1016105" y="16945"/>
                    <a:pt x="1235587" y="18042"/>
                    <a:pt x="1455067" y="17935"/>
                  </a:cubicBezTo>
                  <a:cubicBezTo>
                    <a:pt x="1865616" y="17735"/>
                    <a:pt x="2276179" y="16947"/>
                    <a:pt x="2686728" y="15808"/>
                  </a:cubicBezTo>
                  <a:cubicBezTo>
                    <a:pt x="3176633" y="14450"/>
                    <a:pt x="3666552" y="13419"/>
                    <a:pt x="4156457" y="10407"/>
                  </a:cubicBezTo>
                  <a:cubicBezTo>
                    <a:pt x="4466077" y="8504"/>
                    <a:pt x="4775669" y="1309"/>
                    <a:pt x="5085276" y="147"/>
                  </a:cubicBezTo>
                  <a:cubicBezTo>
                    <a:pt x="5299812" y="-657"/>
                    <a:pt x="5514442" y="1893"/>
                    <a:pt x="5728870" y="8369"/>
                  </a:cubicBezTo>
                  <a:cubicBezTo>
                    <a:pt x="5889390" y="13217"/>
                    <a:pt x="6049682" y="25979"/>
                    <a:pt x="6209973" y="36842"/>
                  </a:cubicBezTo>
                  <a:cubicBezTo>
                    <a:pt x="6253822" y="39814"/>
                    <a:pt x="6297321" y="48319"/>
                    <a:pt x="6340873" y="54996"/>
                  </a:cubicBezTo>
                  <a:cubicBezTo>
                    <a:pt x="6353375" y="56913"/>
                    <a:pt x="6365620" y="60936"/>
                    <a:pt x="6377797" y="64637"/>
                  </a:cubicBezTo>
                  <a:cubicBezTo>
                    <a:pt x="6453522" y="87667"/>
                    <a:pt x="6475419" y="113070"/>
                    <a:pt x="6478511" y="192589"/>
                  </a:cubicBezTo>
                  <a:cubicBezTo>
                    <a:pt x="6481332" y="265040"/>
                    <a:pt x="6481454" y="337710"/>
                    <a:pt x="6479644" y="410207"/>
                  </a:cubicBezTo>
                  <a:cubicBezTo>
                    <a:pt x="6468479" y="858245"/>
                    <a:pt x="6467400" y="1306350"/>
                    <a:pt x="6468656" y="1754489"/>
                  </a:cubicBezTo>
                  <a:cubicBezTo>
                    <a:pt x="6469371" y="2009434"/>
                    <a:pt x="6466698" y="2264420"/>
                    <a:pt x="6469290" y="2519338"/>
                  </a:cubicBezTo>
                  <a:cubicBezTo>
                    <a:pt x="6472314" y="2816422"/>
                    <a:pt x="6480252" y="3113466"/>
                    <a:pt x="6484329" y="3410537"/>
                  </a:cubicBezTo>
                  <a:cubicBezTo>
                    <a:pt x="6485788" y="3517352"/>
                    <a:pt x="6483925" y="3624288"/>
                    <a:pt x="6480131" y="3731049"/>
                  </a:cubicBezTo>
                  <a:cubicBezTo>
                    <a:pt x="6478470" y="3777782"/>
                    <a:pt x="6470491" y="3824664"/>
                    <a:pt x="6461135" y="3870626"/>
                  </a:cubicBezTo>
                  <a:cubicBezTo>
                    <a:pt x="6449458" y="3928020"/>
                    <a:pt x="6426831" y="3947205"/>
                    <a:pt x="6368846" y="3950839"/>
                  </a:cubicBezTo>
                  <a:cubicBezTo>
                    <a:pt x="6273047" y="3956865"/>
                    <a:pt x="6177140" y="3962323"/>
                    <a:pt x="6081192" y="3965147"/>
                  </a:cubicBezTo>
                  <a:cubicBezTo>
                    <a:pt x="5729599" y="3975523"/>
                    <a:pt x="5378034" y="3987291"/>
                    <a:pt x="5026360" y="3993479"/>
                  </a:cubicBezTo>
                  <a:cubicBezTo>
                    <a:pt x="4765801" y="3998059"/>
                    <a:pt x="4505107" y="3994289"/>
                    <a:pt x="4244480" y="3995181"/>
                  </a:cubicBezTo>
                  <a:cubicBezTo>
                    <a:pt x="3961308" y="3996154"/>
                    <a:pt x="3678135" y="3998234"/>
                    <a:pt x="3394963" y="3999788"/>
                  </a:cubicBezTo>
                  <a:cubicBezTo>
                    <a:pt x="3372431" y="3999910"/>
                    <a:pt x="3349899" y="3999801"/>
                    <a:pt x="3327353" y="3999801"/>
                  </a:cubicBezTo>
                  <a:cubicBezTo>
                    <a:pt x="3327339" y="4000626"/>
                    <a:pt x="3327326" y="4001450"/>
                    <a:pt x="3327312" y="4002274"/>
                  </a:cubicBezTo>
                  <a:close/>
                  <a:moveTo>
                    <a:pt x="39080" y="3794994"/>
                  </a:moveTo>
                  <a:cubicBezTo>
                    <a:pt x="53768" y="3795819"/>
                    <a:pt x="63471" y="3796832"/>
                    <a:pt x="73175" y="3796832"/>
                  </a:cubicBezTo>
                  <a:cubicBezTo>
                    <a:pt x="243624" y="3796859"/>
                    <a:pt x="414077" y="3797278"/>
                    <a:pt x="584523" y="3796535"/>
                  </a:cubicBezTo>
                  <a:cubicBezTo>
                    <a:pt x="753027" y="3795791"/>
                    <a:pt x="921596" y="3790117"/>
                    <a:pt x="1090008" y="3793319"/>
                  </a:cubicBezTo>
                  <a:cubicBezTo>
                    <a:pt x="1332905" y="3797953"/>
                    <a:pt x="1575694" y="3808518"/>
                    <a:pt x="1818513" y="3816814"/>
                  </a:cubicBezTo>
                  <a:cubicBezTo>
                    <a:pt x="2130104" y="3827447"/>
                    <a:pt x="2441573" y="3817179"/>
                    <a:pt x="2753056" y="3811666"/>
                  </a:cubicBezTo>
                  <a:cubicBezTo>
                    <a:pt x="2889209" y="3809261"/>
                    <a:pt x="3025334" y="3804722"/>
                    <a:pt x="3161486" y="3802993"/>
                  </a:cubicBezTo>
                  <a:cubicBezTo>
                    <a:pt x="3256502" y="3801777"/>
                    <a:pt x="3351559" y="3804465"/>
                    <a:pt x="3446589" y="3804047"/>
                  </a:cubicBezTo>
                  <a:cubicBezTo>
                    <a:pt x="3862012" y="3802250"/>
                    <a:pt x="4277421" y="3798818"/>
                    <a:pt x="4692831" y="3798142"/>
                  </a:cubicBezTo>
                  <a:cubicBezTo>
                    <a:pt x="5075879" y="3797521"/>
                    <a:pt x="5458861" y="3801547"/>
                    <a:pt x="5841451" y="3773513"/>
                  </a:cubicBezTo>
                  <a:cubicBezTo>
                    <a:pt x="6013271" y="3760921"/>
                    <a:pt x="6185942" y="3759799"/>
                    <a:pt x="6358248" y="3753800"/>
                  </a:cubicBezTo>
                  <a:cubicBezTo>
                    <a:pt x="6385384" y="3752855"/>
                    <a:pt x="6412588" y="3753666"/>
                    <a:pt x="6441479" y="3753666"/>
                  </a:cubicBezTo>
                  <a:cubicBezTo>
                    <a:pt x="6442788" y="3739223"/>
                    <a:pt x="6444449" y="3728739"/>
                    <a:pt x="6444584" y="3718227"/>
                  </a:cubicBezTo>
                  <a:cubicBezTo>
                    <a:pt x="6445853" y="3623140"/>
                    <a:pt x="6448837" y="3528025"/>
                    <a:pt x="6447581" y="3432978"/>
                  </a:cubicBezTo>
                  <a:cubicBezTo>
                    <a:pt x="6444206" y="3179060"/>
                    <a:pt x="6436241" y="2925169"/>
                    <a:pt x="6435012" y="2671251"/>
                  </a:cubicBezTo>
                  <a:cubicBezTo>
                    <a:pt x="6431651" y="1976090"/>
                    <a:pt x="6428775" y="1280903"/>
                    <a:pt x="6440101" y="585765"/>
                  </a:cubicBezTo>
                  <a:cubicBezTo>
                    <a:pt x="6440277" y="574367"/>
                    <a:pt x="6440115" y="562963"/>
                    <a:pt x="6440115" y="548943"/>
                  </a:cubicBezTo>
                  <a:cubicBezTo>
                    <a:pt x="6424940" y="548943"/>
                    <a:pt x="6413385" y="548657"/>
                    <a:pt x="6401855" y="548999"/>
                  </a:cubicBezTo>
                  <a:cubicBezTo>
                    <a:pt x="6372478" y="549870"/>
                    <a:pt x="6343114" y="551378"/>
                    <a:pt x="6313724" y="552006"/>
                  </a:cubicBezTo>
                  <a:cubicBezTo>
                    <a:pt x="6116873" y="556221"/>
                    <a:pt x="5920023" y="560596"/>
                    <a:pt x="5723159" y="564187"/>
                  </a:cubicBezTo>
                  <a:cubicBezTo>
                    <a:pt x="5661489" y="565313"/>
                    <a:pt x="5599765" y="564853"/>
                    <a:pt x="5538095" y="563880"/>
                  </a:cubicBezTo>
                  <a:cubicBezTo>
                    <a:pt x="5489156" y="563109"/>
                    <a:pt x="5440257" y="559071"/>
                    <a:pt x="5391331" y="558906"/>
                  </a:cubicBezTo>
                  <a:cubicBezTo>
                    <a:pt x="5279669" y="558530"/>
                    <a:pt x="5167993" y="560674"/>
                    <a:pt x="5056344" y="559942"/>
                  </a:cubicBezTo>
                  <a:cubicBezTo>
                    <a:pt x="4792802" y="558211"/>
                    <a:pt x="4529272" y="555421"/>
                    <a:pt x="4265743" y="552984"/>
                  </a:cubicBezTo>
                  <a:cubicBezTo>
                    <a:pt x="4244197" y="552786"/>
                    <a:pt x="4222650" y="551632"/>
                    <a:pt x="4201103" y="551575"/>
                  </a:cubicBezTo>
                  <a:cubicBezTo>
                    <a:pt x="3959121" y="550932"/>
                    <a:pt x="3717125" y="548743"/>
                    <a:pt x="3475169" y="550489"/>
                  </a:cubicBezTo>
                  <a:cubicBezTo>
                    <a:pt x="3327285" y="551556"/>
                    <a:pt x="3179455" y="559750"/>
                    <a:pt x="3031571" y="562787"/>
                  </a:cubicBezTo>
                  <a:cubicBezTo>
                    <a:pt x="2933638" y="564799"/>
                    <a:pt x="2835598" y="565209"/>
                    <a:pt x="2737679" y="563001"/>
                  </a:cubicBezTo>
                  <a:cubicBezTo>
                    <a:pt x="2590781" y="559691"/>
                    <a:pt x="2443950" y="553156"/>
                    <a:pt x="2297064" y="548553"/>
                  </a:cubicBezTo>
                  <a:cubicBezTo>
                    <a:pt x="2163896" y="544379"/>
                    <a:pt x="2030687" y="541716"/>
                    <a:pt x="1897532" y="536993"/>
                  </a:cubicBezTo>
                  <a:cubicBezTo>
                    <a:pt x="1756546" y="531993"/>
                    <a:pt x="1615669" y="523526"/>
                    <a:pt x="1474670" y="519843"/>
                  </a:cubicBezTo>
                  <a:cubicBezTo>
                    <a:pt x="1257261" y="514164"/>
                    <a:pt x="1039793" y="510376"/>
                    <a:pt x="822330" y="507505"/>
                  </a:cubicBezTo>
                  <a:cubicBezTo>
                    <a:pt x="676371" y="505578"/>
                    <a:pt x="530367" y="505786"/>
                    <a:pt x="384395" y="506631"/>
                  </a:cubicBezTo>
                  <a:cubicBezTo>
                    <a:pt x="286460" y="507197"/>
                    <a:pt x="188542" y="510520"/>
                    <a:pt x="90620" y="512778"/>
                  </a:cubicBezTo>
                  <a:cubicBezTo>
                    <a:pt x="87048" y="512859"/>
                    <a:pt x="83517" y="514713"/>
                    <a:pt x="78345" y="516210"/>
                  </a:cubicBezTo>
                  <a:cubicBezTo>
                    <a:pt x="76533" y="574666"/>
                    <a:pt x="73165" y="632348"/>
                    <a:pt x="73251" y="690023"/>
                  </a:cubicBezTo>
                  <a:cubicBezTo>
                    <a:pt x="73521" y="871407"/>
                    <a:pt x="74614" y="1052795"/>
                    <a:pt x="76238" y="1234173"/>
                  </a:cubicBezTo>
                  <a:cubicBezTo>
                    <a:pt x="82277" y="1908875"/>
                    <a:pt x="63963" y="2583229"/>
                    <a:pt x="47140" y="3257597"/>
                  </a:cubicBezTo>
                  <a:cubicBezTo>
                    <a:pt x="43472" y="3404619"/>
                    <a:pt x="39455" y="3551642"/>
                    <a:pt x="36298" y="3698677"/>
                  </a:cubicBezTo>
                  <a:cubicBezTo>
                    <a:pt x="35629" y="3729846"/>
                    <a:pt x="38016" y="3761083"/>
                    <a:pt x="39080" y="3794994"/>
                  </a:cubicBezTo>
                  <a:close/>
                  <a:moveTo>
                    <a:pt x="78087" y="481416"/>
                  </a:moveTo>
                  <a:cubicBezTo>
                    <a:pt x="96733" y="481416"/>
                    <a:pt x="109330" y="481743"/>
                    <a:pt x="121905" y="481362"/>
                  </a:cubicBezTo>
                  <a:cubicBezTo>
                    <a:pt x="195318" y="479138"/>
                    <a:pt x="268712" y="475774"/>
                    <a:pt x="342140" y="474713"/>
                  </a:cubicBezTo>
                  <a:cubicBezTo>
                    <a:pt x="405790" y="473793"/>
                    <a:pt x="469478" y="475858"/>
                    <a:pt x="533148" y="475799"/>
                  </a:cubicBezTo>
                  <a:cubicBezTo>
                    <a:pt x="594866" y="475744"/>
                    <a:pt x="656595" y="473539"/>
                    <a:pt x="718295" y="474247"/>
                  </a:cubicBezTo>
                  <a:cubicBezTo>
                    <a:pt x="899538" y="476329"/>
                    <a:pt x="1080777" y="478870"/>
                    <a:pt x="1262000" y="482262"/>
                  </a:cubicBezTo>
                  <a:cubicBezTo>
                    <a:pt x="1369744" y="484279"/>
                    <a:pt x="1477464" y="487759"/>
                    <a:pt x="1585158" y="491422"/>
                  </a:cubicBezTo>
                  <a:cubicBezTo>
                    <a:pt x="1783925" y="498181"/>
                    <a:pt x="1982638" y="506012"/>
                    <a:pt x="2181406" y="512535"/>
                  </a:cubicBezTo>
                  <a:cubicBezTo>
                    <a:pt x="2335136" y="517582"/>
                    <a:pt x="2488987" y="519606"/>
                    <a:pt x="2642649" y="526036"/>
                  </a:cubicBezTo>
                  <a:cubicBezTo>
                    <a:pt x="2870996" y="535591"/>
                    <a:pt x="3099127" y="528577"/>
                    <a:pt x="3327326" y="522641"/>
                  </a:cubicBezTo>
                  <a:cubicBezTo>
                    <a:pt x="3448762" y="519482"/>
                    <a:pt x="3570213" y="513120"/>
                    <a:pt x="3691622" y="513803"/>
                  </a:cubicBezTo>
                  <a:cubicBezTo>
                    <a:pt x="4019819" y="515650"/>
                    <a:pt x="4347988" y="521507"/>
                    <a:pt x="4676198" y="523819"/>
                  </a:cubicBezTo>
                  <a:cubicBezTo>
                    <a:pt x="4916182" y="525509"/>
                    <a:pt x="5156207" y="523865"/>
                    <a:pt x="5396219" y="524289"/>
                  </a:cubicBezTo>
                  <a:cubicBezTo>
                    <a:pt x="5440230" y="524367"/>
                    <a:pt x="5484255" y="527253"/>
                    <a:pt x="5528280" y="528803"/>
                  </a:cubicBezTo>
                  <a:cubicBezTo>
                    <a:pt x="5561559" y="529974"/>
                    <a:pt x="5594865" y="532690"/>
                    <a:pt x="5628102" y="531945"/>
                  </a:cubicBezTo>
                  <a:cubicBezTo>
                    <a:pt x="5796548" y="528173"/>
                    <a:pt x="5964953" y="523123"/>
                    <a:pt x="6133398" y="519279"/>
                  </a:cubicBezTo>
                  <a:cubicBezTo>
                    <a:pt x="6226443" y="517157"/>
                    <a:pt x="6319529" y="516556"/>
                    <a:pt x="6412588" y="515167"/>
                  </a:cubicBezTo>
                  <a:cubicBezTo>
                    <a:pt x="6421215" y="515038"/>
                    <a:pt x="6429828" y="514170"/>
                    <a:pt x="6440966" y="513491"/>
                  </a:cubicBezTo>
                  <a:cubicBezTo>
                    <a:pt x="6441762" y="493651"/>
                    <a:pt x="6443247" y="475273"/>
                    <a:pt x="6443099" y="456905"/>
                  </a:cubicBezTo>
                  <a:cubicBezTo>
                    <a:pt x="6442397" y="364800"/>
                    <a:pt x="6441357" y="272697"/>
                    <a:pt x="6440210" y="180598"/>
                  </a:cubicBezTo>
                  <a:cubicBezTo>
                    <a:pt x="6439737" y="142308"/>
                    <a:pt x="6419770" y="118474"/>
                    <a:pt x="6383953" y="107142"/>
                  </a:cubicBezTo>
                  <a:cubicBezTo>
                    <a:pt x="6369967" y="102714"/>
                    <a:pt x="6356088" y="97149"/>
                    <a:pt x="6341710" y="94825"/>
                  </a:cubicBezTo>
                  <a:cubicBezTo>
                    <a:pt x="6291489" y="86702"/>
                    <a:pt x="6241280" y="76428"/>
                    <a:pt x="6190667" y="72990"/>
                  </a:cubicBezTo>
                  <a:cubicBezTo>
                    <a:pt x="6021601" y="61504"/>
                    <a:pt x="5852467" y="48759"/>
                    <a:pt x="5683131" y="43731"/>
                  </a:cubicBezTo>
                  <a:cubicBezTo>
                    <a:pt x="5471659" y="37451"/>
                    <a:pt x="5259958" y="36011"/>
                    <a:pt x="5048379" y="36739"/>
                  </a:cubicBezTo>
                  <a:cubicBezTo>
                    <a:pt x="4791695" y="37621"/>
                    <a:pt x="4535037" y="44553"/>
                    <a:pt x="4278353" y="46013"/>
                  </a:cubicBezTo>
                  <a:cubicBezTo>
                    <a:pt x="3763013" y="48945"/>
                    <a:pt x="3247660" y="50201"/>
                    <a:pt x="2732306" y="51650"/>
                  </a:cubicBezTo>
                  <a:cubicBezTo>
                    <a:pt x="2316897" y="52817"/>
                    <a:pt x="1901474" y="54425"/>
                    <a:pt x="1486064" y="53625"/>
                  </a:cubicBezTo>
                  <a:cubicBezTo>
                    <a:pt x="1175505" y="53028"/>
                    <a:pt x="864951" y="48356"/>
                    <a:pt x="554387" y="46633"/>
                  </a:cubicBezTo>
                  <a:cubicBezTo>
                    <a:pt x="435867" y="45975"/>
                    <a:pt x="317323" y="48021"/>
                    <a:pt x="198805" y="49854"/>
                  </a:cubicBezTo>
                  <a:cubicBezTo>
                    <a:pt x="167901" y="50332"/>
                    <a:pt x="136691" y="52564"/>
                    <a:pt x="106442" y="63561"/>
                  </a:cubicBezTo>
                  <a:cubicBezTo>
                    <a:pt x="96963" y="203245"/>
                    <a:pt x="87620" y="340933"/>
                    <a:pt x="78087" y="481416"/>
                  </a:cubicBezTo>
                  <a:close/>
                  <a:moveTo>
                    <a:pt x="6441384" y="3787037"/>
                  </a:moveTo>
                  <a:cubicBezTo>
                    <a:pt x="6429126" y="3787037"/>
                    <a:pt x="6424320" y="3786901"/>
                    <a:pt x="6419527" y="3787050"/>
                  </a:cubicBezTo>
                  <a:cubicBezTo>
                    <a:pt x="6300075" y="3790671"/>
                    <a:pt x="6180623" y="3794116"/>
                    <a:pt x="6061171" y="3798088"/>
                  </a:cubicBezTo>
                  <a:cubicBezTo>
                    <a:pt x="6009288" y="3799804"/>
                    <a:pt x="5957420" y="3802087"/>
                    <a:pt x="5905578" y="3805019"/>
                  </a:cubicBezTo>
                  <a:cubicBezTo>
                    <a:pt x="5764768" y="3813017"/>
                    <a:pt x="5624093" y="3824880"/>
                    <a:pt x="5483175" y="3828947"/>
                  </a:cubicBezTo>
                  <a:cubicBezTo>
                    <a:pt x="5296167" y="3834337"/>
                    <a:pt x="5109010" y="3834864"/>
                    <a:pt x="4921907" y="3835540"/>
                  </a:cubicBezTo>
                  <a:cubicBezTo>
                    <a:pt x="4658364" y="3836499"/>
                    <a:pt x="4394835" y="3834837"/>
                    <a:pt x="4131306" y="3835864"/>
                  </a:cubicBezTo>
                  <a:cubicBezTo>
                    <a:pt x="3867776" y="3836904"/>
                    <a:pt x="3604261" y="3839660"/>
                    <a:pt x="3340745" y="3842106"/>
                  </a:cubicBezTo>
                  <a:cubicBezTo>
                    <a:pt x="3153656" y="3843835"/>
                    <a:pt x="2966566" y="3845186"/>
                    <a:pt x="2779517" y="3848645"/>
                  </a:cubicBezTo>
                  <a:cubicBezTo>
                    <a:pt x="2447473" y="3854792"/>
                    <a:pt x="2115497" y="3866249"/>
                    <a:pt x="1783358" y="3854590"/>
                  </a:cubicBezTo>
                  <a:cubicBezTo>
                    <a:pt x="1646301" y="3849780"/>
                    <a:pt x="1509164" y="3846929"/>
                    <a:pt x="1372161" y="3840917"/>
                  </a:cubicBezTo>
                  <a:cubicBezTo>
                    <a:pt x="1193049" y="3833040"/>
                    <a:pt x="1014012" y="3824218"/>
                    <a:pt x="834634" y="3826839"/>
                  </a:cubicBezTo>
                  <a:cubicBezTo>
                    <a:pt x="685748" y="3829014"/>
                    <a:pt x="536856" y="3831635"/>
                    <a:pt x="387962" y="3832027"/>
                  </a:cubicBezTo>
                  <a:cubicBezTo>
                    <a:pt x="277298" y="3832311"/>
                    <a:pt x="166628" y="3829325"/>
                    <a:pt x="55959" y="3827960"/>
                  </a:cubicBezTo>
                  <a:cubicBezTo>
                    <a:pt x="53442" y="3827933"/>
                    <a:pt x="50902" y="3829852"/>
                    <a:pt x="47146" y="3831338"/>
                  </a:cubicBezTo>
                  <a:cubicBezTo>
                    <a:pt x="48512" y="3854590"/>
                    <a:pt x="59889" y="3871208"/>
                    <a:pt x="80513" y="3878990"/>
                  </a:cubicBezTo>
                  <a:cubicBezTo>
                    <a:pt x="105111" y="3888271"/>
                    <a:pt x="130421" y="3898350"/>
                    <a:pt x="156202" y="3901323"/>
                  </a:cubicBezTo>
                  <a:cubicBezTo>
                    <a:pt x="237858" y="3910780"/>
                    <a:pt x="319738" y="3920643"/>
                    <a:pt x="401785" y="3923845"/>
                  </a:cubicBezTo>
                  <a:cubicBezTo>
                    <a:pt x="568169" y="3930317"/>
                    <a:pt x="734700" y="3933613"/>
                    <a:pt x="901202" y="3936180"/>
                  </a:cubicBezTo>
                  <a:cubicBezTo>
                    <a:pt x="1075554" y="3938882"/>
                    <a:pt x="1249941" y="3939774"/>
                    <a:pt x="1424313" y="3940382"/>
                  </a:cubicBezTo>
                  <a:cubicBezTo>
                    <a:pt x="1684818" y="3941300"/>
                    <a:pt x="1945310" y="3940504"/>
                    <a:pt x="2205801" y="3941949"/>
                  </a:cubicBezTo>
                  <a:cubicBezTo>
                    <a:pt x="2354698" y="3942787"/>
                    <a:pt x="2503568" y="3946961"/>
                    <a:pt x="2652464" y="3949029"/>
                  </a:cubicBezTo>
                  <a:cubicBezTo>
                    <a:pt x="2917924" y="3952730"/>
                    <a:pt x="3183370" y="3958027"/>
                    <a:pt x="3448844" y="3958918"/>
                  </a:cubicBezTo>
                  <a:cubicBezTo>
                    <a:pt x="3840695" y="3960242"/>
                    <a:pt x="4232559" y="3958175"/>
                    <a:pt x="4624424" y="3957797"/>
                  </a:cubicBezTo>
                  <a:cubicBezTo>
                    <a:pt x="4994769" y="3957459"/>
                    <a:pt x="5364978" y="3949961"/>
                    <a:pt x="5735121" y="3938382"/>
                  </a:cubicBezTo>
                  <a:cubicBezTo>
                    <a:pt x="5936818" y="3932073"/>
                    <a:pt x="6138501" y="3925277"/>
                    <a:pt x="6340185" y="3918535"/>
                  </a:cubicBezTo>
                  <a:cubicBezTo>
                    <a:pt x="6354833" y="3918049"/>
                    <a:pt x="6369454" y="3916360"/>
                    <a:pt x="6384075" y="3915063"/>
                  </a:cubicBezTo>
                  <a:cubicBezTo>
                    <a:pt x="6401693" y="3913509"/>
                    <a:pt x="6413884" y="3903782"/>
                    <a:pt x="6418204" y="3887218"/>
                  </a:cubicBezTo>
                  <a:cubicBezTo>
                    <a:pt x="6426507" y="3855319"/>
                    <a:pt x="6433176" y="3822975"/>
                    <a:pt x="6441384" y="3787037"/>
                  </a:cubicBezTo>
                  <a:close/>
                  <a:moveTo>
                    <a:pt x="275221" y="346211"/>
                  </a:moveTo>
                  <a:cubicBezTo>
                    <a:pt x="327652" y="405167"/>
                    <a:pt x="416552" y="393785"/>
                    <a:pt x="451492" y="323101"/>
                  </a:cubicBezTo>
                  <a:cubicBezTo>
                    <a:pt x="466444" y="292855"/>
                    <a:pt x="468371" y="261146"/>
                    <a:pt x="459561" y="228599"/>
                  </a:cubicBezTo>
                  <a:cubicBezTo>
                    <a:pt x="444657" y="173528"/>
                    <a:pt x="392857" y="140154"/>
                    <a:pt x="332964" y="147283"/>
                  </a:cubicBezTo>
                  <a:cubicBezTo>
                    <a:pt x="282609" y="153277"/>
                    <a:pt x="241865" y="202706"/>
                    <a:pt x="242139" y="266561"/>
                  </a:cubicBezTo>
                  <a:cubicBezTo>
                    <a:pt x="241989" y="291250"/>
                    <a:pt x="252629" y="320807"/>
                    <a:pt x="275221" y="346211"/>
                  </a:cubicBezTo>
                  <a:close/>
                  <a:moveTo>
                    <a:pt x="6078343" y="441939"/>
                  </a:moveTo>
                  <a:cubicBezTo>
                    <a:pt x="6041190" y="441939"/>
                    <a:pt x="6004036" y="442534"/>
                    <a:pt x="5966897" y="441764"/>
                  </a:cubicBezTo>
                  <a:cubicBezTo>
                    <a:pt x="5933065" y="441062"/>
                    <a:pt x="5927921" y="434854"/>
                    <a:pt x="5926544" y="402322"/>
                  </a:cubicBezTo>
                  <a:cubicBezTo>
                    <a:pt x="5924060" y="343702"/>
                    <a:pt x="5920928" y="285111"/>
                    <a:pt x="5918133" y="226505"/>
                  </a:cubicBezTo>
                  <a:cubicBezTo>
                    <a:pt x="5917526" y="213803"/>
                    <a:pt x="5916662" y="201086"/>
                    <a:pt x="5916810" y="188386"/>
                  </a:cubicBezTo>
                  <a:cubicBezTo>
                    <a:pt x="5917148" y="159108"/>
                    <a:pt x="5925289" y="150106"/>
                    <a:pt x="5955205" y="148994"/>
                  </a:cubicBezTo>
                  <a:cubicBezTo>
                    <a:pt x="5979601" y="148088"/>
                    <a:pt x="6004077" y="149675"/>
                    <a:pt x="6028513" y="149735"/>
                  </a:cubicBezTo>
                  <a:cubicBezTo>
                    <a:pt x="6092006" y="149886"/>
                    <a:pt x="6155512" y="150628"/>
                    <a:pt x="6218978" y="149559"/>
                  </a:cubicBezTo>
                  <a:cubicBezTo>
                    <a:pt x="6270617" y="148689"/>
                    <a:pt x="6273749" y="151648"/>
                    <a:pt x="6272210" y="203131"/>
                  </a:cubicBezTo>
                  <a:cubicBezTo>
                    <a:pt x="6270536" y="258832"/>
                    <a:pt x="6269861" y="314587"/>
                    <a:pt x="6270145" y="370311"/>
                  </a:cubicBezTo>
                  <a:cubicBezTo>
                    <a:pt x="6270428" y="429935"/>
                    <a:pt x="6268241" y="433775"/>
                    <a:pt x="6210162" y="437566"/>
                  </a:cubicBezTo>
                  <a:cubicBezTo>
                    <a:pt x="6166299" y="440430"/>
                    <a:pt x="6122314" y="441695"/>
                    <a:pt x="6078397" y="443670"/>
                  </a:cubicBezTo>
                  <a:cubicBezTo>
                    <a:pt x="6078370" y="443093"/>
                    <a:pt x="6078357" y="442516"/>
                    <a:pt x="6078343" y="441939"/>
                  </a:cubicBezTo>
                  <a:close/>
                  <a:moveTo>
                    <a:pt x="6241469" y="416657"/>
                  </a:moveTo>
                  <a:cubicBezTo>
                    <a:pt x="6247463" y="396005"/>
                    <a:pt x="6249300" y="197681"/>
                    <a:pt x="6244399" y="178514"/>
                  </a:cubicBezTo>
                  <a:cubicBezTo>
                    <a:pt x="6145143" y="178514"/>
                    <a:pt x="6045929" y="178514"/>
                    <a:pt x="5943744" y="178514"/>
                  </a:cubicBezTo>
                  <a:cubicBezTo>
                    <a:pt x="5945809" y="259050"/>
                    <a:pt x="5947834" y="337751"/>
                    <a:pt x="5949927" y="418809"/>
                  </a:cubicBezTo>
                  <a:cubicBezTo>
                    <a:pt x="6049668" y="422542"/>
                    <a:pt x="6145953" y="421554"/>
                    <a:pt x="6241469" y="416657"/>
                  </a:cubicBezTo>
                  <a:close/>
                  <a:moveTo>
                    <a:pt x="5450706" y="156879"/>
                  </a:moveTo>
                  <a:cubicBezTo>
                    <a:pt x="5470350" y="154166"/>
                    <a:pt x="5487549" y="149792"/>
                    <a:pt x="5504762" y="149752"/>
                  </a:cubicBezTo>
                  <a:cubicBezTo>
                    <a:pt x="5582107" y="149575"/>
                    <a:pt x="5659437" y="150612"/>
                    <a:pt x="5736768" y="151297"/>
                  </a:cubicBezTo>
                  <a:cubicBezTo>
                    <a:pt x="5740670" y="151330"/>
                    <a:pt x="5744571" y="152048"/>
                    <a:pt x="5748446" y="152642"/>
                  </a:cubicBezTo>
                  <a:cubicBezTo>
                    <a:pt x="5771153" y="156131"/>
                    <a:pt x="5775622" y="159589"/>
                    <a:pt x="5777188" y="182029"/>
                  </a:cubicBezTo>
                  <a:cubicBezTo>
                    <a:pt x="5779430" y="214278"/>
                    <a:pt x="5780955" y="246635"/>
                    <a:pt x="5781103" y="278954"/>
                  </a:cubicBezTo>
                  <a:cubicBezTo>
                    <a:pt x="5781306" y="319117"/>
                    <a:pt x="5781130" y="359372"/>
                    <a:pt x="5778619" y="399430"/>
                  </a:cubicBezTo>
                  <a:cubicBezTo>
                    <a:pt x="5776446" y="433969"/>
                    <a:pt x="5769925" y="440938"/>
                    <a:pt x="5735337" y="441668"/>
                  </a:cubicBezTo>
                  <a:cubicBezTo>
                    <a:pt x="5649244" y="443481"/>
                    <a:pt x="5563098" y="443604"/>
                    <a:pt x="5476992" y="443348"/>
                  </a:cubicBezTo>
                  <a:cubicBezTo>
                    <a:pt x="5453866" y="443281"/>
                    <a:pt x="5450693" y="438397"/>
                    <a:pt x="5450180" y="414496"/>
                  </a:cubicBezTo>
                  <a:cubicBezTo>
                    <a:pt x="5448789" y="347884"/>
                    <a:pt x="5447331" y="281269"/>
                    <a:pt x="5446643" y="214646"/>
                  </a:cubicBezTo>
                  <a:cubicBezTo>
                    <a:pt x="5446467" y="197206"/>
                    <a:pt x="5449005" y="179735"/>
                    <a:pt x="5450706" y="156879"/>
                  </a:cubicBezTo>
                  <a:close/>
                  <a:moveTo>
                    <a:pt x="5473374" y="417670"/>
                  </a:moveTo>
                  <a:cubicBezTo>
                    <a:pt x="5529360" y="426618"/>
                    <a:pt x="5725589" y="425016"/>
                    <a:pt x="5754683" y="415033"/>
                  </a:cubicBezTo>
                  <a:cubicBezTo>
                    <a:pt x="5761973" y="337008"/>
                    <a:pt x="5760988" y="258153"/>
                    <a:pt x="5756344" y="175346"/>
                  </a:cubicBezTo>
                  <a:cubicBezTo>
                    <a:pt x="5659464" y="169025"/>
                    <a:pt x="5564435" y="169204"/>
                    <a:pt x="5468581" y="178346"/>
                  </a:cubicBezTo>
                  <a:cubicBezTo>
                    <a:pt x="5470215" y="259737"/>
                    <a:pt x="5471767" y="337790"/>
                    <a:pt x="5473374" y="417670"/>
                  </a:cubicBezTo>
                  <a:close/>
                  <a:moveTo>
                    <a:pt x="6094598" y="348662"/>
                  </a:moveTo>
                  <a:cubicBezTo>
                    <a:pt x="6087064" y="356059"/>
                    <a:pt x="6079274" y="364010"/>
                    <a:pt x="6074563" y="373227"/>
                  </a:cubicBezTo>
                  <a:cubicBezTo>
                    <a:pt x="6069001" y="384100"/>
                    <a:pt x="6076723" y="392977"/>
                    <a:pt x="6088671" y="390760"/>
                  </a:cubicBezTo>
                  <a:cubicBezTo>
                    <a:pt x="6094247" y="389726"/>
                    <a:pt x="6100592" y="387762"/>
                    <a:pt x="6104561" y="384054"/>
                  </a:cubicBezTo>
                  <a:cubicBezTo>
                    <a:pt x="6128025" y="362194"/>
                    <a:pt x="6152056" y="340757"/>
                    <a:pt x="6173494" y="317015"/>
                  </a:cubicBezTo>
                  <a:cubicBezTo>
                    <a:pt x="6186293" y="302841"/>
                    <a:pt x="6183458" y="292180"/>
                    <a:pt x="6168256" y="279763"/>
                  </a:cubicBezTo>
                  <a:cubicBezTo>
                    <a:pt x="6145616" y="261263"/>
                    <a:pt x="6122557" y="243254"/>
                    <a:pt x="6099364" y="225458"/>
                  </a:cubicBezTo>
                  <a:cubicBezTo>
                    <a:pt x="6081691" y="211905"/>
                    <a:pt x="6072133" y="210376"/>
                    <a:pt x="6066922" y="220187"/>
                  </a:cubicBezTo>
                  <a:cubicBezTo>
                    <a:pt x="6058606" y="235820"/>
                    <a:pt x="6071661" y="243497"/>
                    <a:pt x="6081043" y="251164"/>
                  </a:cubicBezTo>
                  <a:cubicBezTo>
                    <a:pt x="6100633" y="267165"/>
                    <a:pt x="6121005" y="282193"/>
                    <a:pt x="6145508" y="301043"/>
                  </a:cubicBezTo>
                  <a:cubicBezTo>
                    <a:pt x="6126918" y="318340"/>
                    <a:pt x="6110393" y="333136"/>
                    <a:pt x="6094598" y="348662"/>
                  </a:cubicBezTo>
                  <a:close/>
                  <a:moveTo>
                    <a:pt x="5636500" y="254488"/>
                  </a:moveTo>
                  <a:cubicBezTo>
                    <a:pt x="5641725" y="248744"/>
                    <a:pt x="5647638" y="242975"/>
                    <a:pt x="5650608" y="236085"/>
                  </a:cubicBezTo>
                  <a:cubicBezTo>
                    <a:pt x="5652430" y="231864"/>
                    <a:pt x="5650729" y="224444"/>
                    <a:pt x="5647854" y="220451"/>
                  </a:cubicBezTo>
                  <a:cubicBezTo>
                    <a:pt x="5645936" y="217785"/>
                    <a:pt x="5638660" y="217026"/>
                    <a:pt x="5634677" y="218286"/>
                  </a:cubicBezTo>
                  <a:cubicBezTo>
                    <a:pt x="5629385" y="219964"/>
                    <a:pt x="5624309" y="223772"/>
                    <a:pt x="5620313" y="227815"/>
                  </a:cubicBezTo>
                  <a:cubicBezTo>
                    <a:pt x="5599657" y="248659"/>
                    <a:pt x="5578772" y="269318"/>
                    <a:pt x="5559183" y="291135"/>
                  </a:cubicBezTo>
                  <a:cubicBezTo>
                    <a:pt x="5543981" y="308068"/>
                    <a:pt x="5545115" y="317509"/>
                    <a:pt x="5562963" y="333079"/>
                  </a:cubicBezTo>
                  <a:cubicBezTo>
                    <a:pt x="5580648" y="348503"/>
                    <a:pt x="5599157" y="363000"/>
                    <a:pt x="5617545" y="377599"/>
                  </a:cubicBezTo>
                  <a:cubicBezTo>
                    <a:pt x="5637431" y="393384"/>
                    <a:pt x="5650594" y="396758"/>
                    <a:pt x="5655414" y="386894"/>
                  </a:cubicBezTo>
                  <a:cubicBezTo>
                    <a:pt x="5663852" y="369608"/>
                    <a:pt x="5648232" y="362554"/>
                    <a:pt x="5638511" y="354045"/>
                  </a:cubicBezTo>
                  <a:cubicBezTo>
                    <a:pt x="5621717" y="339338"/>
                    <a:pt x="5604085" y="325575"/>
                    <a:pt x="5585171" y="310068"/>
                  </a:cubicBezTo>
                  <a:cubicBezTo>
                    <a:pt x="5603437" y="290327"/>
                    <a:pt x="5620097" y="272523"/>
                    <a:pt x="5636500" y="254488"/>
                  </a:cubicBezTo>
                  <a:close/>
                </a:path>
              </a:pathLst>
            </a:custGeom>
            <a:solidFill>
              <a:schemeClr val="accent2"/>
            </a:solidFill>
            <a:ln w="13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A8DAC15-E1FC-7DE3-AEE8-AD35ECF10B52}"/>
                </a:ext>
              </a:extLst>
            </p:cNvPr>
            <p:cNvSpPr/>
            <p:nvPr/>
          </p:nvSpPr>
          <p:spPr>
            <a:xfrm>
              <a:off x="5633417" y="1895267"/>
              <a:ext cx="6411701" cy="3922789"/>
            </a:xfrm>
            <a:custGeom>
              <a:avLst/>
              <a:gdLst>
                <a:gd name="connsiteX0" fmla="*/ 2899 w 6411701"/>
                <a:gd name="connsiteY0" fmla="*/ 3758431 h 3922789"/>
                <a:gd name="connsiteX1" fmla="*/ 116 w 6411701"/>
                <a:gd name="connsiteY1" fmla="*/ 3662114 h 3922789"/>
                <a:gd name="connsiteX2" fmla="*/ 10958 w 6411701"/>
                <a:gd name="connsiteY2" fmla="*/ 3221034 h 3922789"/>
                <a:gd name="connsiteX3" fmla="*/ 40056 w 6411701"/>
                <a:gd name="connsiteY3" fmla="*/ 1197610 h 3922789"/>
                <a:gd name="connsiteX4" fmla="*/ 37069 w 6411701"/>
                <a:gd name="connsiteY4" fmla="*/ 653460 h 3922789"/>
                <a:gd name="connsiteX5" fmla="*/ 42163 w 6411701"/>
                <a:gd name="connsiteY5" fmla="*/ 479647 h 3922789"/>
                <a:gd name="connsiteX6" fmla="*/ 54439 w 6411701"/>
                <a:gd name="connsiteY6" fmla="*/ 476215 h 3922789"/>
                <a:gd name="connsiteX7" fmla="*/ 348213 w 6411701"/>
                <a:gd name="connsiteY7" fmla="*/ 470068 h 3922789"/>
                <a:gd name="connsiteX8" fmla="*/ 786148 w 6411701"/>
                <a:gd name="connsiteY8" fmla="*/ 470942 h 3922789"/>
                <a:gd name="connsiteX9" fmla="*/ 1438488 w 6411701"/>
                <a:gd name="connsiteY9" fmla="*/ 483280 h 3922789"/>
                <a:gd name="connsiteX10" fmla="*/ 1861350 w 6411701"/>
                <a:gd name="connsiteY10" fmla="*/ 500430 h 3922789"/>
                <a:gd name="connsiteX11" fmla="*/ 2260883 w 6411701"/>
                <a:gd name="connsiteY11" fmla="*/ 511990 h 3922789"/>
                <a:gd name="connsiteX12" fmla="*/ 2701497 w 6411701"/>
                <a:gd name="connsiteY12" fmla="*/ 526438 h 3922789"/>
                <a:gd name="connsiteX13" fmla="*/ 2995389 w 6411701"/>
                <a:gd name="connsiteY13" fmla="*/ 526224 h 3922789"/>
                <a:gd name="connsiteX14" fmla="*/ 3438988 w 6411701"/>
                <a:gd name="connsiteY14" fmla="*/ 513926 h 3922789"/>
                <a:gd name="connsiteX15" fmla="*/ 4164921 w 6411701"/>
                <a:gd name="connsiteY15" fmla="*/ 515012 h 3922789"/>
                <a:gd name="connsiteX16" fmla="*/ 4229562 w 6411701"/>
                <a:gd name="connsiteY16" fmla="*/ 516421 h 3922789"/>
                <a:gd name="connsiteX17" fmla="*/ 5020163 w 6411701"/>
                <a:gd name="connsiteY17" fmla="*/ 523379 h 3922789"/>
                <a:gd name="connsiteX18" fmla="*/ 5355150 w 6411701"/>
                <a:gd name="connsiteY18" fmla="*/ 522343 h 3922789"/>
                <a:gd name="connsiteX19" fmla="*/ 5501913 w 6411701"/>
                <a:gd name="connsiteY19" fmla="*/ 527317 h 3922789"/>
                <a:gd name="connsiteX20" fmla="*/ 5686978 w 6411701"/>
                <a:gd name="connsiteY20" fmla="*/ 527624 h 3922789"/>
                <a:gd name="connsiteX21" fmla="*/ 6277542 w 6411701"/>
                <a:gd name="connsiteY21" fmla="*/ 515443 h 3922789"/>
                <a:gd name="connsiteX22" fmla="*/ 6365673 w 6411701"/>
                <a:gd name="connsiteY22" fmla="*/ 512435 h 3922789"/>
                <a:gd name="connsiteX23" fmla="*/ 6403934 w 6411701"/>
                <a:gd name="connsiteY23" fmla="*/ 512380 h 3922789"/>
                <a:gd name="connsiteX24" fmla="*/ 6403920 w 6411701"/>
                <a:gd name="connsiteY24" fmla="*/ 549202 h 3922789"/>
                <a:gd name="connsiteX25" fmla="*/ 6398830 w 6411701"/>
                <a:gd name="connsiteY25" fmla="*/ 2634688 h 3922789"/>
                <a:gd name="connsiteX26" fmla="*/ 6411399 w 6411701"/>
                <a:gd name="connsiteY26" fmla="*/ 3396415 h 3922789"/>
                <a:gd name="connsiteX27" fmla="*/ 6408402 w 6411701"/>
                <a:gd name="connsiteY27" fmla="*/ 3681664 h 3922789"/>
                <a:gd name="connsiteX28" fmla="*/ 6405297 w 6411701"/>
                <a:gd name="connsiteY28" fmla="*/ 3717102 h 3922789"/>
                <a:gd name="connsiteX29" fmla="*/ 6322067 w 6411701"/>
                <a:gd name="connsiteY29" fmla="*/ 3717237 h 3922789"/>
                <a:gd name="connsiteX30" fmla="*/ 5805269 w 6411701"/>
                <a:gd name="connsiteY30" fmla="*/ 3736949 h 3922789"/>
                <a:gd name="connsiteX31" fmla="*/ 4656649 w 6411701"/>
                <a:gd name="connsiteY31" fmla="*/ 3761579 h 3922789"/>
                <a:gd name="connsiteX32" fmla="*/ 3410407 w 6411701"/>
                <a:gd name="connsiteY32" fmla="*/ 3767483 h 3922789"/>
                <a:gd name="connsiteX33" fmla="*/ 3125304 w 6411701"/>
                <a:gd name="connsiteY33" fmla="*/ 3766430 h 3922789"/>
                <a:gd name="connsiteX34" fmla="*/ 2716874 w 6411701"/>
                <a:gd name="connsiteY34" fmla="*/ 3775103 h 3922789"/>
                <a:gd name="connsiteX35" fmla="*/ 1782332 w 6411701"/>
                <a:gd name="connsiteY35" fmla="*/ 3780251 h 3922789"/>
                <a:gd name="connsiteX36" fmla="*/ 1053826 w 6411701"/>
                <a:gd name="connsiteY36" fmla="*/ 3756756 h 3922789"/>
                <a:gd name="connsiteX37" fmla="*/ 548341 w 6411701"/>
                <a:gd name="connsiteY37" fmla="*/ 3759972 h 3922789"/>
                <a:gd name="connsiteX38" fmla="*/ 36993 w 6411701"/>
                <a:gd name="connsiteY38" fmla="*/ 3760269 h 3922789"/>
                <a:gd name="connsiteX39" fmla="*/ 2899 w 6411701"/>
                <a:gd name="connsiteY39" fmla="*/ 3758431 h 3922789"/>
                <a:gd name="connsiteX40" fmla="*/ 85723 w 6411701"/>
                <a:gd name="connsiteY40" fmla="*/ 444799 h 3922789"/>
                <a:gd name="connsiteX41" fmla="*/ 305958 w 6411701"/>
                <a:gd name="connsiteY41" fmla="*/ 438150 h 3922789"/>
                <a:gd name="connsiteX42" fmla="*/ 496967 w 6411701"/>
                <a:gd name="connsiteY42" fmla="*/ 439236 h 3922789"/>
                <a:gd name="connsiteX43" fmla="*/ 682114 w 6411701"/>
                <a:gd name="connsiteY43" fmla="*/ 437684 h 3922789"/>
                <a:gd name="connsiteX44" fmla="*/ 1225818 w 6411701"/>
                <a:gd name="connsiteY44" fmla="*/ 445698 h 3922789"/>
                <a:gd name="connsiteX45" fmla="*/ 1548976 w 6411701"/>
                <a:gd name="connsiteY45" fmla="*/ 454859 h 3922789"/>
                <a:gd name="connsiteX46" fmla="*/ 2145224 w 6411701"/>
                <a:gd name="connsiteY46" fmla="*/ 475972 h 3922789"/>
                <a:gd name="connsiteX47" fmla="*/ 2606468 w 6411701"/>
                <a:gd name="connsiteY47" fmla="*/ 489473 h 3922789"/>
                <a:gd name="connsiteX48" fmla="*/ 3291144 w 6411701"/>
                <a:gd name="connsiteY48" fmla="*/ 486078 h 3922789"/>
                <a:gd name="connsiteX49" fmla="*/ 3655440 w 6411701"/>
                <a:gd name="connsiteY49" fmla="*/ 477240 h 3922789"/>
                <a:gd name="connsiteX50" fmla="*/ 4640016 w 6411701"/>
                <a:gd name="connsiteY50" fmla="*/ 487256 h 3922789"/>
                <a:gd name="connsiteX51" fmla="*/ 5360037 w 6411701"/>
                <a:gd name="connsiteY51" fmla="*/ 487726 h 3922789"/>
                <a:gd name="connsiteX52" fmla="*/ 5492098 w 6411701"/>
                <a:gd name="connsiteY52" fmla="*/ 492240 h 3922789"/>
                <a:gd name="connsiteX53" fmla="*/ 5591921 w 6411701"/>
                <a:gd name="connsiteY53" fmla="*/ 495382 h 3922789"/>
                <a:gd name="connsiteX54" fmla="*/ 6097217 w 6411701"/>
                <a:gd name="connsiteY54" fmla="*/ 482716 h 3922789"/>
                <a:gd name="connsiteX55" fmla="*/ 6376406 w 6411701"/>
                <a:gd name="connsiteY55" fmla="*/ 478604 h 3922789"/>
                <a:gd name="connsiteX56" fmla="*/ 6404784 w 6411701"/>
                <a:gd name="connsiteY56" fmla="*/ 476928 h 3922789"/>
                <a:gd name="connsiteX57" fmla="*/ 6406917 w 6411701"/>
                <a:gd name="connsiteY57" fmla="*/ 420342 h 3922789"/>
                <a:gd name="connsiteX58" fmla="*/ 6404028 w 6411701"/>
                <a:gd name="connsiteY58" fmla="*/ 144035 h 3922789"/>
                <a:gd name="connsiteX59" fmla="*/ 6347772 w 6411701"/>
                <a:gd name="connsiteY59" fmla="*/ 70579 h 3922789"/>
                <a:gd name="connsiteX60" fmla="*/ 6305529 w 6411701"/>
                <a:gd name="connsiteY60" fmla="*/ 58262 h 3922789"/>
                <a:gd name="connsiteX61" fmla="*/ 6154485 w 6411701"/>
                <a:gd name="connsiteY61" fmla="*/ 36427 h 3922789"/>
                <a:gd name="connsiteX62" fmla="*/ 5646949 w 6411701"/>
                <a:gd name="connsiteY62" fmla="*/ 7168 h 3922789"/>
                <a:gd name="connsiteX63" fmla="*/ 5012197 w 6411701"/>
                <a:gd name="connsiteY63" fmla="*/ 176 h 3922789"/>
                <a:gd name="connsiteX64" fmla="*/ 4242171 w 6411701"/>
                <a:gd name="connsiteY64" fmla="*/ 9450 h 3922789"/>
                <a:gd name="connsiteX65" fmla="*/ 2696124 w 6411701"/>
                <a:gd name="connsiteY65" fmla="*/ 15087 h 3922789"/>
                <a:gd name="connsiteX66" fmla="*/ 1449882 w 6411701"/>
                <a:gd name="connsiteY66" fmla="*/ 17062 h 3922789"/>
                <a:gd name="connsiteX67" fmla="*/ 518206 w 6411701"/>
                <a:gd name="connsiteY67" fmla="*/ 10070 h 3922789"/>
                <a:gd name="connsiteX68" fmla="*/ 162624 w 6411701"/>
                <a:gd name="connsiteY68" fmla="*/ 13291 h 3922789"/>
                <a:gd name="connsiteX69" fmla="*/ 70260 w 6411701"/>
                <a:gd name="connsiteY69" fmla="*/ 26998 h 3922789"/>
                <a:gd name="connsiteX70" fmla="*/ 41906 w 6411701"/>
                <a:gd name="connsiteY70" fmla="*/ 444853 h 3922789"/>
                <a:gd name="connsiteX71" fmla="*/ 85723 w 6411701"/>
                <a:gd name="connsiteY71" fmla="*/ 444799 h 3922789"/>
                <a:gd name="connsiteX72" fmla="*/ 296782 w 6411701"/>
                <a:gd name="connsiteY72" fmla="*/ 110720 h 3922789"/>
                <a:gd name="connsiteX73" fmla="*/ 423380 w 6411701"/>
                <a:gd name="connsiteY73" fmla="*/ 192036 h 3922789"/>
                <a:gd name="connsiteX74" fmla="*/ 415311 w 6411701"/>
                <a:gd name="connsiteY74" fmla="*/ 286538 h 3922789"/>
                <a:gd name="connsiteX75" fmla="*/ 239039 w 6411701"/>
                <a:gd name="connsiteY75" fmla="*/ 309648 h 3922789"/>
                <a:gd name="connsiteX76" fmla="*/ 205957 w 6411701"/>
                <a:gd name="connsiteY76" fmla="*/ 229998 h 3922789"/>
                <a:gd name="connsiteX77" fmla="*/ 296782 w 6411701"/>
                <a:gd name="connsiteY77" fmla="*/ 110720 h 3922789"/>
                <a:gd name="connsiteX78" fmla="*/ 5930715 w 6411701"/>
                <a:gd name="connsiteY78" fmla="*/ 405200 h 3922789"/>
                <a:gd name="connsiteX79" fmla="*/ 5890362 w 6411701"/>
                <a:gd name="connsiteY79" fmla="*/ 365759 h 3922789"/>
                <a:gd name="connsiteX80" fmla="*/ 5881951 w 6411701"/>
                <a:gd name="connsiteY80" fmla="*/ 189942 h 3922789"/>
                <a:gd name="connsiteX81" fmla="*/ 5880628 w 6411701"/>
                <a:gd name="connsiteY81" fmla="*/ 151823 h 3922789"/>
                <a:gd name="connsiteX82" fmla="*/ 5919024 w 6411701"/>
                <a:gd name="connsiteY82" fmla="*/ 112431 h 3922789"/>
                <a:gd name="connsiteX83" fmla="*/ 5992331 w 6411701"/>
                <a:gd name="connsiteY83" fmla="*/ 113172 h 3922789"/>
                <a:gd name="connsiteX84" fmla="*/ 6182796 w 6411701"/>
                <a:gd name="connsiteY84" fmla="*/ 112996 h 3922789"/>
                <a:gd name="connsiteX85" fmla="*/ 6236028 w 6411701"/>
                <a:gd name="connsiteY85" fmla="*/ 166568 h 3922789"/>
                <a:gd name="connsiteX86" fmla="*/ 6233963 w 6411701"/>
                <a:gd name="connsiteY86" fmla="*/ 333748 h 3922789"/>
                <a:gd name="connsiteX87" fmla="*/ 6173980 w 6411701"/>
                <a:gd name="connsiteY87" fmla="*/ 401003 h 3922789"/>
                <a:gd name="connsiteX88" fmla="*/ 6042215 w 6411701"/>
                <a:gd name="connsiteY88" fmla="*/ 407107 h 3922789"/>
                <a:gd name="connsiteX89" fmla="*/ 6042161 w 6411701"/>
                <a:gd name="connsiteY89" fmla="*/ 405376 h 3922789"/>
                <a:gd name="connsiteX90" fmla="*/ 5930715 w 6411701"/>
                <a:gd name="connsiteY90" fmla="*/ 405200 h 3922789"/>
                <a:gd name="connsiteX91" fmla="*/ 5468581 w 6411701"/>
                <a:gd name="connsiteY91" fmla="*/ 113189 h 3922789"/>
                <a:gd name="connsiteX92" fmla="*/ 5700586 w 6411701"/>
                <a:gd name="connsiteY92" fmla="*/ 114734 h 3922789"/>
                <a:gd name="connsiteX93" fmla="*/ 5712264 w 6411701"/>
                <a:gd name="connsiteY93" fmla="*/ 116079 h 3922789"/>
                <a:gd name="connsiteX94" fmla="*/ 5741007 w 6411701"/>
                <a:gd name="connsiteY94" fmla="*/ 145466 h 3922789"/>
                <a:gd name="connsiteX95" fmla="*/ 5744922 w 6411701"/>
                <a:gd name="connsiteY95" fmla="*/ 242391 h 3922789"/>
                <a:gd name="connsiteX96" fmla="*/ 5742438 w 6411701"/>
                <a:gd name="connsiteY96" fmla="*/ 362866 h 3922789"/>
                <a:gd name="connsiteX97" fmla="*/ 5699155 w 6411701"/>
                <a:gd name="connsiteY97" fmla="*/ 405105 h 3922789"/>
                <a:gd name="connsiteX98" fmla="*/ 5440810 w 6411701"/>
                <a:gd name="connsiteY98" fmla="*/ 406785 h 3922789"/>
                <a:gd name="connsiteX99" fmla="*/ 5413998 w 6411701"/>
                <a:gd name="connsiteY99" fmla="*/ 377933 h 3922789"/>
                <a:gd name="connsiteX100" fmla="*/ 5410461 w 6411701"/>
                <a:gd name="connsiteY100" fmla="*/ 178083 h 3922789"/>
                <a:gd name="connsiteX101" fmla="*/ 5414525 w 6411701"/>
                <a:gd name="connsiteY101" fmla="*/ 120316 h 3922789"/>
                <a:gd name="connsiteX102" fmla="*/ 5468581 w 6411701"/>
                <a:gd name="connsiteY102" fmla="*/ 113189 h 3922789"/>
                <a:gd name="connsiteX103" fmla="*/ 6383345 w 6411701"/>
                <a:gd name="connsiteY103" fmla="*/ 3750487 h 3922789"/>
                <a:gd name="connsiteX104" fmla="*/ 6024989 w 6411701"/>
                <a:gd name="connsiteY104" fmla="*/ 3761525 h 3922789"/>
                <a:gd name="connsiteX105" fmla="*/ 5869396 w 6411701"/>
                <a:gd name="connsiteY105" fmla="*/ 3768456 h 3922789"/>
                <a:gd name="connsiteX106" fmla="*/ 5446993 w 6411701"/>
                <a:gd name="connsiteY106" fmla="*/ 3792383 h 3922789"/>
                <a:gd name="connsiteX107" fmla="*/ 4885725 w 6411701"/>
                <a:gd name="connsiteY107" fmla="*/ 3798976 h 3922789"/>
                <a:gd name="connsiteX108" fmla="*/ 4095124 w 6411701"/>
                <a:gd name="connsiteY108" fmla="*/ 3799301 h 3922789"/>
                <a:gd name="connsiteX109" fmla="*/ 3304563 w 6411701"/>
                <a:gd name="connsiteY109" fmla="*/ 3805543 h 3922789"/>
                <a:gd name="connsiteX110" fmla="*/ 2743336 w 6411701"/>
                <a:gd name="connsiteY110" fmla="*/ 3812082 h 3922789"/>
                <a:gd name="connsiteX111" fmla="*/ 1747176 w 6411701"/>
                <a:gd name="connsiteY111" fmla="*/ 3818026 h 3922789"/>
                <a:gd name="connsiteX112" fmla="*/ 1335979 w 6411701"/>
                <a:gd name="connsiteY112" fmla="*/ 3804354 h 3922789"/>
                <a:gd name="connsiteX113" fmla="*/ 798452 w 6411701"/>
                <a:gd name="connsiteY113" fmla="*/ 3790276 h 3922789"/>
                <a:gd name="connsiteX114" fmla="*/ 351780 w 6411701"/>
                <a:gd name="connsiteY114" fmla="*/ 3795464 h 3922789"/>
                <a:gd name="connsiteX115" fmla="*/ 19777 w 6411701"/>
                <a:gd name="connsiteY115" fmla="*/ 3791397 h 3922789"/>
                <a:gd name="connsiteX116" fmla="*/ 10964 w 6411701"/>
                <a:gd name="connsiteY116" fmla="*/ 3794775 h 3922789"/>
                <a:gd name="connsiteX117" fmla="*/ 44332 w 6411701"/>
                <a:gd name="connsiteY117" fmla="*/ 3842427 h 3922789"/>
                <a:gd name="connsiteX118" fmla="*/ 120020 w 6411701"/>
                <a:gd name="connsiteY118" fmla="*/ 3864760 h 3922789"/>
                <a:gd name="connsiteX119" fmla="*/ 365603 w 6411701"/>
                <a:gd name="connsiteY119" fmla="*/ 3887282 h 3922789"/>
                <a:gd name="connsiteX120" fmla="*/ 865021 w 6411701"/>
                <a:gd name="connsiteY120" fmla="*/ 3899617 h 3922789"/>
                <a:gd name="connsiteX121" fmla="*/ 1388131 w 6411701"/>
                <a:gd name="connsiteY121" fmla="*/ 3903819 h 3922789"/>
                <a:gd name="connsiteX122" fmla="*/ 2169620 w 6411701"/>
                <a:gd name="connsiteY122" fmla="*/ 3905386 h 3922789"/>
                <a:gd name="connsiteX123" fmla="*/ 2616282 w 6411701"/>
                <a:gd name="connsiteY123" fmla="*/ 3912465 h 3922789"/>
                <a:gd name="connsiteX124" fmla="*/ 3412662 w 6411701"/>
                <a:gd name="connsiteY124" fmla="*/ 3922355 h 3922789"/>
                <a:gd name="connsiteX125" fmla="*/ 4588242 w 6411701"/>
                <a:gd name="connsiteY125" fmla="*/ 3921234 h 3922789"/>
                <a:gd name="connsiteX126" fmla="*/ 5698939 w 6411701"/>
                <a:gd name="connsiteY126" fmla="*/ 3901819 h 3922789"/>
                <a:gd name="connsiteX127" fmla="*/ 6304003 w 6411701"/>
                <a:gd name="connsiteY127" fmla="*/ 3881972 h 3922789"/>
                <a:gd name="connsiteX128" fmla="*/ 6347893 w 6411701"/>
                <a:gd name="connsiteY128" fmla="*/ 3878500 h 3922789"/>
                <a:gd name="connsiteX129" fmla="*/ 6382022 w 6411701"/>
                <a:gd name="connsiteY129" fmla="*/ 3850654 h 3922789"/>
                <a:gd name="connsiteX130" fmla="*/ 6405203 w 6411701"/>
                <a:gd name="connsiteY130" fmla="*/ 3750474 h 3922789"/>
                <a:gd name="connsiteX131" fmla="*/ 6383345 w 6411701"/>
                <a:gd name="connsiteY131" fmla="*/ 3750487 h 3922789"/>
                <a:gd name="connsiteX132" fmla="*/ 6208217 w 6411701"/>
                <a:gd name="connsiteY132" fmla="*/ 141951 h 3922789"/>
                <a:gd name="connsiteX133" fmla="*/ 5907562 w 6411701"/>
                <a:gd name="connsiteY133" fmla="*/ 141951 h 3922789"/>
                <a:gd name="connsiteX134" fmla="*/ 5913745 w 6411701"/>
                <a:gd name="connsiteY134" fmla="*/ 382246 h 3922789"/>
                <a:gd name="connsiteX135" fmla="*/ 6205288 w 6411701"/>
                <a:gd name="connsiteY135" fmla="*/ 380094 h 3922789"/>
                <a:gd name="connsiteX136" fmla="*/ 6208217 w 6411701"/>
                <a:gd name="connsiteY136" fmla="*/ 141951 h 3922789"/>
                <a:gd name="connsiteX137" fmla="*/ 6044861 w 6411701"/>
                <a:gd name="connsiteY137" fmla="*/ 214601 h 3922789"/>
                <a:gd name="connsiteX138" fmla="*/ 6030740 w 6411701"/>
                <a:gd name="connsiteY138" fmla="*/ 183624 h 3922789"/>
                <a:gd name="connsiteX139" fmla="*/ 6063182 w 6411701"/>
                <a:gd name="connsiteY139" fmla="*/ 188895 h 3922789"/>
                <a:gd name="connsiteX140" fmla="*/ 6132075 w 6411701"/>
                <a:gd name="connsiteY140" fmla="*/ 243200 h 3922789"/>
                <a:gd name="connsiteX141" fmla="*/ 6137313 w 6411701"/>
                <a:gd name="connsiteY141" fmla="*/ 280452 h 3922789"/>
                <a:gd name="connsiteX142" fmla="*/ 6068380 w 6411701"/>
                <a:gd name="connsiteY142" fmla="*/ 347491 h 3922789"/>
                <a:gd name="connsiteX143" fmla="*/ 6052490 w 6411701"/>
                <a:gd name="connsiteY143" fmla="*/ 354197 h 3922789"/>
                <a:gd name="connsiteX144" fmla="*/ 6038381 w 6411701"/>
                <a:gd name="connsiteY144" fmla="*/ 336664 h 3922789"/>
                <a:gd name="connsiteX145" fmla="*/ 6058416 w 6411701"/>
                <a:gd name="connsiteY145" fmla="*/ 312099 h 3922789"/>
                <a:gd name="connsiteX146" fmla="*/ 6109326 w 6411701"/>
                <a:gd name="connsiteY146" fmla="*/ 264480 h 3922789"/>
                <a:gd name="connsiteX147" fmla="*/ 6044861 w 6411701"/>
                <a:gd name="connsiteY147" fmla="*/ 214601 h 3922789"/>
                <a:gd name="connsiteX148" fmla="*/ 5718501 w 6411701"/>
                <a:gd name="connsiteY148" fmla="*/ 378471 h 3922789"/>
                <a:gd name="connsiteX149" fmla="*/ 5720162 w 6411701"/>
                <a:gd name="connsiteY149" fmla="*/ 138782 h 3922789"/>
                <a:gd name="connsiteX150" fmla="*/ 5432399 w 6411701"/>
                <a:gd name="connsiteY150" fmla="*/ 141783 h 3922789"/>
                <a:gd name="connsiteX151" fmla="*/ 5437192 w 6411701"/>
                <a:gd name="connsiteY151" fmla="*/ 381107 h 3922789"/>
                <a:gd name="connsiteX152" fmla="*/ 5718501 w 6411701"/>
                <a:gd name="connsiteY152" fmla="*/ 378471 h 3922789"/>
                <a:gd name="connsiteX153" fmla="*/ 5602329 w 6411701"/>
                <a:gd name="connsiteY153" fmla="*/ 317482 h 3922789"/>
                <a:gd name="connsiteX154" fmla="*/ 5619232 w 6411701"/>
                <a:gd name="connsiteY154" fmla="*/ 350331 h 3922789"/>
                <a:gd name="connsiteX155" fmla="*/ 5581364 w 6411701"/>
                <a:gd name="connsiteY155" fmla="*/ 341036 h 3922789"/>
                <a:gd name="connsiteX156" fmla="*/ 5526781 w 6411701"/>
                <a:gd name="connsiteY156" fmla="*/ 296516 h 3922789"/>
                <a:gd name="connsiteX157" fmla="*/ 5523001 w 6411701"/>
                <a:gd name="connsiteY157" fmla="*/ 254572 h 3922789"/>
                <a:gd name="connsiteX158" fmla="*/ 5584131 w 6411701"/>
                <a:gd name="connsiteY158" fmla="*/ 191252 h 3922789"/>
                <a:gd name="connsiteX159" fmla="*/ 5598496 w 6411701"/>
                <a:gd name="connsiteY159" fmla="*/ 181723 h 3922789"/>
                <a:gd name="connsiteX160" fmla="*/ 5611672 w 6411701"/>
                <a:gd name="connsiteY160" fmla="*/ 183888 h 3922789"/>
                <a:gd name="connsiteX161" fmla="*/ 5614426 w 6411701"/>
                <a:gd name="connsiteY161" fmla="*/ 199522 h 3922789"/>
                <a:gd name="connsiteX162" fmla="*/ 5600318 w 6411701"/>
                <a:gd name="connsiteY162" fmla="*/ 217925 h 3922789"/>
                <a:gd name="connsiteX163" fmla="*/ 5548989 w 6411701"/>
                <a:gd name="connsiteY163" fmla="*/ 273505 h 3922789"/>
                <a:gd name="connsiteX164" fmla="*/ 5602329 w 6411701"/>
                <a:gd name="connsiteY164" fmla="*/ 317482 h 392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6411701" h="3922789">
                  <a:moveTo>
                    <a:pt x="2899" y="3758431"/>
                  </a:moveTo>
                  <a:cubicBezTo>
                    <a:pt x="1834" y="3724520"/>
                    <a:pt x="-553" y="3693283"/>
                    <a:pt x="116" y="3662114"/>
                  </a:cubicBezTo>
                  <a:cubicBezTo>
                    <a:pt x="3273" y="3515078"/>
                    <a:pt x="7290" y="3368056"/>
                    <a:pt x="10958" y="3221034"/>
                  </a:cubicBezTo>
                  <a:cubicBezTo>
                    <a:pt x="27781" y="2546666"/>
                    <a:pt x="46096" y="1872312"/>
                    <a:pt x="40056" y="1197610"/>
                  </a:cubicBezTo>
                  <a:cubicBezTo>
                    <a:pt x="38432" y="1016232"/>
                    <a:pt x="37339" y="834845"/>
                    <a:pt x="37069" y="653460"/>
                  </a:cubicBezTo>
                  <a:cubicBezTo>
                    <a:pt x="36984" y="595785"/>
                    <a:pt x="40352" y="538103"/>
                    <a:pt x="42163" y="479647"/>
                  </a:cubicBezTo>
                  <a:cubicBezTo>
                    <a:pt x="47335" y="478150"/>
                    <a:pt x="50866" y="476296"/>
                    <a:pt x="54439" y="476215"/>
                  </a:cubicBezTo>
                  <a:cubicBezTo>
                    <a:pt x="152361" y="473957"/>
                    <a:pt x="250278" y="470634"/>
                    <a:pt x="348213" y="470068"/>
                  </a:cubicBezTo>
                  <a:cubicBezTo>
                    <a:pt x="494186" y="469223"/>
                    <a:pt x="640189" y="469015"/>
                    <a:pt x="786148" y="470942"/>
                  </a:cubicBezTo>
                  <a:cubicBezTo>
                    <a:pt x="1003612" y="473813"/>
                    <a:pt x="1221079" y="477601"/>
                    <a:pt x="1438488" y="483280"/>
                  </a:cubicBezTo>
                  <a:cubicBezTo>
                    <a:pt x="1579487" y="486963"/>
                    <a:pt x="1720364" y="495430"/>
                    <a:pt x="1861350" y="500430"/>
                  </a:cubicBezTo>
                  <a:cubicBezTo>
                    <a:pt x="1994505" y="505153"/>
                    <a:pt x="2127714" y="507816"/>
                    <a:pt x="2260883" y="511990"/>
                  </a:cubicBezTo>
                  <a:cubicBezTo>
                    <a:pt x="2407768" y="516593"/>
                    <a:pt x="2554599" y="523128"/>
                    <a:pt x="2701497" y="526438"/>
                  </a:cubicBezTo>
                  <a:cubicBezTo>
                    <a:pt x="2799417" y="528645"/>
                    <a:pt x="2897457" y="528236"/>
                    <a:pt x="2995389" y="526224"/>
                  </a:cubicBezTo>
                  <a:cubicBezTo>
                    <a:pt x="3143273" y="523187"/>
                    <a:pt x="3291104" y="514993"/>
                    <a:pt x="3438988" y="513926"/>
                  </a:cubicBezTo>
                  <a:cubicBezTo>
                    <a:pt x="3680943" y="512180"/>
                    <a:pt x="3922939" y="514369"/>
                    <a:pt x="4164921" y="515012"/>
                  </a:cubicBezTo>
                  <a:cubicBezTo>
                    <a:pt x="4186468" y="515069"/>
                    <a:pt x="4208015" y="516222"/>
                    <a:pt x="4229562" y="516421"/>
                  </a:cubicBezTo>
                  <a:cubicBezTo>
                    <a:pt x="4493091" y="518858"/>
                    <a:pt x="4756620" y="521648"/>
                    <a:pt x="5020163" y="523379"/>
                  </a:cubicBezTo>
                  <a:cubicBezTo>
                    <a:pt x="5131811" y="524111"/>
                    <a:pt x="5243487" y="521967"/>
                    <a:pt x="5355150" y="522343"/>
                  </a:cubicBezTo>
                  <a:cubicBezTo>
                    <a:pt x="5404075" y="522508"/>
                    <a:pt x="5452974" y="526546"/>
                    <a:pt x="5501913" y="527317"/>
                  </a:cubicBezTo>
                  <a:cubicBezTo>
                    <a:pt x="5563583" y="528290"/>
                    <a:pt x="5625307" y="528749"/>
                    <a:pt x="5686978" y="527624"/>
                  </a:cubicBezTo>
                  <a:cubicBezTo>
                    <a:pt x="5883841" y="524033"/>
                    <a:pt x="6080692" y="519658"/>
                    <a:pt x="6277542" y="515443"/>
                  </a:cubicBezTo>
                  <a:cubicBezTo>
                    <a:pt x="6306933" y="514815"/>
                    <a:pt x="6336296" y="513307"/>
                    <a:pt x="6365673" y="512435"/>
                  </a:cubicBezTo>
                  <a:cubicBezTo>
                    <a:pt x="6377203" y="512094"/>
                    <a:pt x="6388759" y="512380"/>
                    <a:pt x="6403934" y="512380"/>
                  </a:cubicBezTo>
                  <a:cubicBezTo>
                    <a:pt x="6403934" y="526400"/>
                    <a:pt x="6404096" y="537804"/>
                    <a:pt x="6403920" y="549202"/>
                  </a:cubicBezTo>
                  <a:cubicBezTo>
                    <a:pt x="6392593" y="1244339"/>
                    <a:pt x="6395469" y="1939527"/>
                    <a:pt x="6398830" y="2634688"/>
                  </a:cubicBezTo>
                  <a:cubicBezTo>
                    <a:pt x="6400059" y="2888606"/>
                    <a:pt x="6408024" y="3142497"/>
                    <a:pt x="6411399" y="3396415"/>
                  </a:cubicBezTo>
                  <a:cubicBezTo>
                    <a:pt x="6412655" y="3491462"/>
                    <a:pt x="6409671" y="3586576"/>
                    <a:pt x="6408402" y="3681664"/>
                  </a:cubicBezTo>
                  <a:cubicBezTo>
                    <a:pt x="6408267" y="3692175"/>
                    <a:pt x="6406607" y="3702660"/>
                    <a:pt x="6405297" y="3717102"/>
                  </a:cubicBezTo>
                  <a:cubicBezTo>
                    <a:pt x="6376406" y="3717102"/>
                    <a:pt x="6349203" y="3716292"/>
                    <a:pt x="6322067" y="3717237"/>
                  </a:cubicBezTo>
                  <a:cubicBezTo>
                    <a:pt x="6149760" y="3723236"/>
                    <a:pt x="5977089" y="3724357"/>
                    <a:pt x="5805269" y="3736949"/>
                  </a:cubicBezTo>
                  <a:cubicBezTo>
                    <a:pt x="5422679" y="3764984"/>
                    <a:pt x="5039698" y="3760958"/>
                    <a:pt x="4656649" y="3761579"/>
                  </a:cubicBezTo>
                  <a:cubicBezTo>
                    <a:pt x="4241240" y="3762255"/>
                    <a:pt x="3825830" y="3765686"/>
                    <a:pt x="3410407" y="3767483"/>
                  </a:cubicBezTo>
                  <a:cubicBezTo>
                    <a:pt x="3315377" y="3767902"/>
                    <a:pt x="3220320" y="3765213"/>
                    <a:pt x="3125304" y="3766430"/>
                  </a:cubicBezTo>
                  <a:cubicBezTo>
                    <a:pt x="2989152" y="3768159"/>
                    <a:pt x="2853027" y="3772698"/>
                    <a:pt x="2716874" y="3775103"/>
                  </a:cubicBezTo>
                  <a:cubicBezTo>
                    <a:pt x="2405392" y="3780616"/>
                    <a:pt x="2093922" y="3790884"/>
                    <a:pt x="1782332" y="3780251"/>
                  </a:cubicBezTo>
                  <a:cubicBezTo>
                    <a:pt x="1539512" y="3771955"/>
                    <a:pt x="1296724" y="3761390"/>
                    <a:pt x="1053826" y="3756756"/>
                  </a:cubicBezTo>
                  <a:cubicBezTo>
                    <a:pt x="885414" y="3753554"/>
                    <a:pt x="716845" y="3759228"/>
                    <a:pt x="548341" y="3759972"/>
                  </a:cubicBezTo>
                  <a:cubicBezTo>
                    <a:pt x="377895" y="3760715"/>
                    <a:pt x="207442" y="3760296"/>
                    <a:pt x="36993" y="3760269"/>
                  </a:cubicBezTo>
                  <a:cubicBezTo>
                    <a:pt x="27290" y="3760269"/>
                    <a:pt x="17586" y="3759255"/>
                    <a:pt x="2899" y="3758431"/>
                  </a:cubicBezTo>
                  <a:close/>
                  <a:moveTo>
                    <a:pt x="85723" y="444799"/>
                  </a:moveTo>
                  <a:cubicBezTo>
                    <a:pt x="159136" y="442575"/>
                    <a:pt x="232530" y="439211"/>
                    <a:pt x="305958" y="438150"/>
                  </a:cubicBezTo>
                  <a:cubicBezTo>
                    <a:pt x="369609" y="437230"/>
                    <a:pt x="433296" y="439294"/>
                    <a:pt x="496967" y="439236"/>
                  </a:cubicBezTo>
                  <a:cubicBezTo>
                    <a:pt x="558684" y="439181"/>
                    <a:pt x="620414" y="436976"/>
                    <a:pt x="682114" y="437684"/>
                  </a:cubicBezTo>
                  <a:cubicBezTo>
                    <a:pt x="863356" y="439766"/>
                    <a:pt x="1044596" y="442307"/>
                    <a:pt x="1225818" y="445698"/>
                  </a:cubicBezTo>
                  <a:cubicBezTo>
                    <a:pt x="1333562" y="447716"/>
                    <a:pt x="1441283" y="451196"/>
                    <a:pt x="1548976" y="454859"/>
                  </a:cubicBezTo>
                  <a:cubicBezTo>
                    <a:pt x="1747743" y="461618"/>
                    <a:pt x="1946457" y="469449"/>
                    <a:pt x="2145224" y="475972"/>
                  </a:cubicBezTo>
                  <a:cubicBezTo>
                    <a:pt x="2298954" y="481019"/>
                    <a:pt x="2452805" y="483043"/>
                    <a:pt x="2606468" y="489473"/>
                  </a:cubicBezTo>
                  <a:cubicBezTo>
                    <a:pt x="2834815" y="499028"/>
                    <a:pt x="3062946" y="492014"/>
                    <a:pt x="3291144" y="486078"/>
                  </a:cubicBezTo>
                  <a:cubicBezTo>
                    <a:pt x="3412581" y="482919"/>
                    <a:pt x="3534031" y="476557"/>
                    <a:pt x="3655440" y="477240"/>
                  </a:cubicBezTo>
                  <a:cubicBezTo>
                    <a:pt x="3983637" y="479087"/>
                    <a:pt x="4311807" y="484944"/>
                    <a:pt x="4640016" y="487256"/>
                  </a:cubicBezTo>
                  <a:cubicBezTo>
                    <a:pt x="4880001" y="488946"/>
                    <a:pt x="5120026" y="487302"/>
                    <a:pt x="5360037" y="487726"/>
                  </a:cubicBezTo>
                  <a:cubicBezTo>
                    <a:pt x="5404048" y="487804"/>
                    <a:pt x="5448073" y="490690"/>
                    <a:pt x="5492098" y="492240"/>
                  </a:cubicBezTo>
                  <a:cubicBezTo>
                    <a:pt x="5525377" y="493411"/>
                    <a:pt x="5558683" y="496127"/>
                    <a:pt x="5591921" y="495382"/>
                  </a:cubicBezTo>
                  <a:cubicBezTo>
                    <a:pt x="5760366" y="491610"/>
                    <a:pt x="5928771" y="486560"/>
                    <a:pt x="6097217" y="482716"/>
                  </a:cubicBezTo>
                  <a:cubicBezTo>
                    <a:pt x="6190262" y="480594"/>
                    <a:pt x="6283348" y="479992"/>
                    <a:pt x="6376406" y="478604"/>
                  </a:cubicBezTo>
                  <a:cubicBezTo>
                    <a:pt x="6385033" y="478475"/>
                    <a:pt x="6393646" y="477606"/>
                    <a:pt x="6404784" y="476928"/>
                  </a:cubicBezTo>
                  <a:cubicBezTo>
                    <a:pt x="6405580" y="457088"/>
                    <a:pt x="6407065" y="438709"/>
                    <a:pt x="6406917" y="420342"/>
                  </a:cubicBezTo>
                  <a:cubicBezTo>
                    <a:pt x="6406215" y="328237"/>
                    <a:pt x="6405176" y="236134"/>
                    <a:pt x="6404028" y="144035"/>
                  </a:cubicBezTo>
                  <a:cubicBezTo>
                    <a:pt x="6403555" y="105745"/>
                    <a:pt x="6383589" y="81911"/>
                    <a:pt x="6347772" y="70579"/>
                  </a:cubicBezTo>
                  <a:cubicBezTo>
                    <a:pt x="6333785" y="66151"/>
                    <a:pt x="6319906" y="60586"/>
                    <a:pt x="6305529" y="58262"/>
                  </a:cubicBezTo>
                  <a:cubicBezTo>
                    <a:pt x="6255307" y="50138"/>
                    <a:pt x="6205098" y="39865"/>
                    <a:pt x="6154485" y="36427"/>
                  </a:cubicBezTo>
                  <a:cubicBezTo>
                    <a:pt x="5985419" y="24941"/>
                    <a:pt x="5816285" y="12196"/>
                    <a:pt x="5646949" y="7168"/>
                  </a:cubicBezTo>
                  <a:cubicBezTo>
                    <a:pt x="5435477" y="888"/>
                    <a:pt x="5223776" y="-552"/>
                    <a:pt x="5012197" y="176"/>
                  </a:cubicBezTo>
                  <a:cubicBezTo>
                    <a:pt x="4755513" y="1058"/>
                    <a:pt x="4498855" y="7990"/>
                    <a:pt x="4242171" y="9450"/>
                  </a:cubicBezTo>
                  <a:cubicBezTo>
                    <a:pt x="3726831" y="12382"/>
                    <a:pt x="3211478" y="13638"/>
                    <a:pt x="2696124" y="15087"/>
                  </a:cubicBezTo>
                  <a:cubicBezTo>
                    <a:pt x="2280715" y="16254"/>
                    <a:pt x="1865292" y="17862"/>
                    <a:pt x="1449882" y="17062"/>
                  </a:cubicBezTo>
                  <a:cubicBezTo>
                    <a:pt x="1139323" y="16465"/>
                    <a:pt x="828769" y="11792"/>
                    <a:pt x="518206" y="10070"/>
                  </a:cubicBezTo>
                  <a:cubicBezTo>
                    <a:pt x="399685" y="9412"/>
                    <a:pt x="281142" y="11458"/>
                    <a:pt x="162624" y="13291"/>
                  </a:cubicBezTo>
                  <a:cubicBezTo>
                    <a:pt x="131720" y="13769"/>
                    <a:pt x="100509" y="16001"/>
                    <a:pt x="70260" y="26998"/>
                  </a:cubicBezTo>
                  <a:cubicBezTo>
                    <a:pt x="60782" y="166682"/>
                    <a:pt x="51439" y="304370"/>
                    <a:pt x="41906" y="444853"/>
                  </a:cubicBezTo>
                  <a:cubicBezTo>
                    <a:pt x="60551" y="444853"/>
                    <a:pt x="73148" y="445180"/>
                    <a:pt x="85723" y="444799"/>
                  </a:cubicBezTo>
                  <a:close/>
                  <a:moveTo>
                    <a:pt x="296782" y="110720"/>
                  </a:moveTo>
                  <a:cubicBezTo>
                    <a:pt x="356675" y="103591"/>
                    <a:pt x="408475" y="136965"/>
                    <a:pt x="423380" y="192036"/>
                  </a:cubicBezTo>
                  <a:cubicBezTo>
                    <a:pt x="432189" y="224583"/>
                    <a:pt x="430262" y="256292"/>
                    <a:pt x="415311" y="286538"/>
                  </a:cubicBezTo>
                  <a:cubicBezTo>
                    <a:pt x="380370" y="357222"/>
                    <a:pt x="291471" y="368606"/>
                    <a:pt x="239039" y="309648"/>
                  </a:cubicBezTo>
                  <a:cubicBezTo>
                    <a:pt x="216447" y="284244"/>
                    <a:pt x="205808" y="254687"/>
                    <a:pt x="205957" y="229998"/>
                  </a:cubicBezTo>
                  <a:cubicBezTo>
                    <a:pt x="205683" y="166143"/>
                    <a:pt x="246428" y="116714"/>
                    <a:pt x="296782" y="110720"/>
                  </a:cubicBezTo>
                  <a:close/>
                  <a:moveTo>
                    <a:pt x="5930715" y="405200"/>
                  </a:moveTo>
                  <a:cubicBezTo>
                    <a:pt x="5896883" y="404499"/>
                    <a:pt x="5891739" y="398291"/>
                    <a:pt x="5890362" y="365759"/>
                  </a:cubicBezTo>
                  <a:cubicBezTo>
                    <a:pt x="5887878" y="307139"/>
                    <a:pt x="5884746" y="248548"/>
                    <a:pt x="5881951" y="189942"/>
                  </a:cubicBezTo>
                  <a:cubicBezTo>
                    <a:pt x="5881344" y="177240"/>
                    <a:pt x="5880480" y="164523"/>
                    <a:pt x="5880628" y="151823"/>
                  </a:cubicBezTo>
                  <a:cubicBezTo>
                    <a:pt x="5880966" y="122545"/>
                    <a:pt x="5889107" y="113543"/>
                    <a:pt x="5919024" y="112431"/>
                  </a:cubicBezTo>
                  <a:cubicBezTo>
                    <a:pt x="5943419" y="111525"/>
                    <a:pt x="5967895" y="113112"/>
                    <a:pt x="5992331" y="113172"/>
                  </a:cubicBezTo>
                  <a:cubicBezTo>
                    <a:pt x="6055824" y="113323"/>
                    <a:pt x="6119330" y="114065"/>
                    <a:pt x="6182796" y="112996"/>
                  </a:cubicBezTo>
                  <a:cubicBezTo>
                    <a:pt x="6234435" y="112126"/>
                    <a:pt x="6237567" y="115085"/>
                    <a:pt x="6236028" y="166568"/>
                  </a:cubicBezTo>
                  <a:cubicBezTo>
                    <a:pt x="6234354" y="222268"/>
                    <a:pt x="6233679" y="278024"/>
                    <a:pt x="6233963" y="333748"/>
                  </a:cubicBezTo>
                  <a:cubicBezTo>
                    <a:pt x="6234246" y="393372"/>
                    <a:pt x="6232059" y="397212"/>
                    <a:pt x="6173980" y="401003"/>
                  </a:cubicBezTo>
                  <a:cubicBezTo>
                    <a:pt x="6130117" y="403867"/>
                    <a:pt x="6086133" y="405132"/>
                    <a:pt x="6042215" y="407107"/>
                  </a:cubicBezTo>
                  <a:cubicBezTo>
                    <a:pt x="6042188" y="406530"/>
                    <a:pt x="6042175" y="405953"/>
                    <a:pt x="6042161" y="405376"/>
                  </a:cubicBezTo>
                  <a:cubicBezTo>
                    <a:pt x="6005008" y="405376"/>
                    <a:pt x="5967855" y="405971"/>
                    <a:pt x="5930715" y="405200"/>
                  </a:cubicBezTo>
                  <a:close/>
                  <a:moveTo>
                    <a:pt x="5468581" y="113189"/>
                  </a:moveTo>
                  <a:cubicBezTo>
                    <a:pt x="5545925" y="113012"/>
                    <a:pt x="5623255" y="114049"/>
                    <a:pt x="5700586" y="114734"/>
                  </a:cubicBezTo>
                  <a:cubicBezTo>
                    <a:pt x="5704488" y="114767"/>
                    <a:pt x="5708389" y="115485"/>
                    <a:pt x="5712264" y="116079"/>
                  </a:cubicBezTo>
                  <a:cubicBezTo>
                    <a:pt x="5734972" y="119568"/>
                    <a:pt x="5739440" y="123026"/>
                    <a:pt x="5741007" y="145466"/>
                  </a:cubicBezTo>
                  <a:cubicBezTo>
                    <a:pt x="5743248" y="177715"/>
                    <a:pt x="5744773" y="210072"/>
                    <a:pt x="5744922" y="242391"/>
                  </a:cubicBezTo>
                  <a:cubicBezTo>
                    <a:pt x="5745124" y="282554"/>
                    <a:pt x="5744949" y="322809"/>
                    <a:pt x="5742438" y="362866"/>
                  </a:cubicBezTo>
                  <a:cubicBezTo>
                    <a:pt x="5740264" y="397406"/>
                    <a:pt x="5733743" y="404375"/>
                    <a:pt x="5699155" y="405105"/>
                  </a:cubicBezTo>
                  <a:cubicBezTo>
                    <a:pt x="5613063" y="406918"/>
                    <a:pt x="5526916" y="407041"/>
                    <a:pt x="5440810" y="406785"/>
                  </a:cubicBezTo>
                  <a:cubicBezTo>
                    <a:pt x="5417684" y="406718"/>
                    <a:pt x="5414511" y="401834"/>
                    <a:pt x="5413998" y="377933"/>
                  </a:cubicBezTo>
                  <a:cubicBezTo>
                    <a:pt x="5412608" y="311321"/>
                    <a:pt x="5411149" y="244705"/>
                    <a:pt x="5410461" y="178083"/>
                  </a:cubicBezTo>
                  <a:cubicBezTo>
                    <a:pt x="5410286" y="160641"/>
                    <a:pt x="5412824" y="143172"/>
                    <a:pt x="5414525" y="120316"/>
                  </a:cubicBezTo>
                  <a:cubicBezTo>
                    <a:pt x="5434168" y="117603"/>
                    <a:pt x="5451367" y="113228"/>
                    <a:pt x="5468581" y="113189"/>
                  </a:cubicBezTo>
                  <a:close/>
                  <a:moveTo>
                    <a:pt x="6383345" y="3750487"/>
                  </a:moveTo>
                  <a:cubicBezTo>
                    <a:pt x="6263893" y="3754108"/>
                    <a:pt x="6144441" y="3757553"/>
                    <a:pt x="6024989" y="3761525"/>
                  </a:cubicBezTo>
                  <a:cubicBezTo>
                    <a:pt x="5973106" y="3763241"/>
                    <a:pt x="5921238" y="3765524"/>
                    <a:pt x="5869396" y="3768456"/>
                  </a:cubicBezTo>
                  <a:cubicBezTo>
                    <a:pt x="5728586" y="3776454"/>
                    <a:pt x="5587911" y="3788317"/>
                    <a:pt x="5446993" y="3792383"/>
                  </a:cubicBezTo>
                  <a:cubicBezTo>
                    <a:pt x="5259985" y="3797774"/>
                    <a:pt x="5072828" y="3798301"/>
                    <a:pt x="4885725" y="3798976"/>
                  </a:cubicBezTo>
                  <a:cubicBezTo>
                    <a:pt x="4622182" y="3799936"/>
                    <a:pt x="4358653" y="3798274"/>
                    <a:pt x="4095124" y="3799301"/>
                  </a:cubicBezTo>
                  <a:cubicBezTo>
                    <a:pt x="3831595" y="3800341"/>
                    <a:pt x="3568079" y="3803097"/>
                    <a:pt x="3304563" y="3805543"/>
                  </a:cubicBezTo>
                  <a:cubicBezTo>
                    <a:pt x="3117474" y="3807272"/>
                    <a:pt x="2930384" y="3808623"/>
                    <a:pt x="2743336" y="3812082"/>
                  </a:cubicBezTo>
                  <a:cubicBezTo>
                    <a:pt x="2411291" y="3818229"/>
                    <a:pt x="2079315" y="3829686"/>
                    <a:pt x="1747176" y="3818026"/>
                  </a:cubicBezTo>
                  <a:cubicBezTo>
                    <a:pt x="1610119" y="3813217"/>
                    <a:pt x="1472982" y="3810366"/>
                    <a:pt x="1335979" y="3804354"/>
                  </a:cubicBezTo>
                  <a:cubicBezTo>
                    <a:pt x="1156867" y="3796477"/>
                    <a:pt x="977830" y="3787655"/>
                    <a:pt x="798452" y="3790276"/>
                  </a:cubicBezTo>
                  <a:cubicBezTo>
                    <a:pt x="649567" y="3792451"/>
                    <a:pt x="500674" y="3795072"/>
                    <a:pt x="351780" y="3795464"/>
                  </a:cubicBezTo>
                  <a:cubicBezTo>
                    <a:pt x="241117" y="3795748"/>
                    <a:pt x="130447" y="3792762"/>
                    <a:pt x="19777" y="3791397"/>
                  </a:cubicBezTo>
                  <a:cubicBezTo>
                    <a:pt x="17261" y="3791370"/>
                    <a:pt x="14720" y="3793289"/>
                    <a:pt x="10964" y="3794775"/>
                  </a:cubicBezTo>
                  <a:cubicBezTo>
                    <a:pt x="12330" y="3818026"/>
                    <a:pt x="23707" y="3834645"/>
                    <a:pt x="44332" y="3842427"/>
                  </a:cubicBezTo>
                  <a:cubicBezTo>
                    <a:pt x="68929" y="3851708"/>
                    <a:pt x="94239" y="3861787"/>
                    <a:pt x="120020" y="3864760"/>
                  </a:cubicBezTo>
                  <a:cubicBezTo>
                    <a:pt x="201676" y="3874217"/>
                    <a:pt x="283557" y="3884080"/>
                    <a:pt x="365603" y="3887282"/>
                  </a:cubicBezTo>
                  <a:cubicBezTo>
                    <a:pt x="531987" y="3893753"/>
                    <a:pt x="698518" y="3897050"/>
                    <a:pt x="865021" y="3899617"/>
                  </a:cubicBezTo>
                  <a:cubicBezTo>
                    <a:pt x="1039372" y="3902319"/>
                    <a:pt x="1213759" y="3903211"/>
                    <a:pt x="1388131" y="3903819"/>
                  </a:cubicBezTo>
                  <a:cubicBezTo>
                    <a:pt x="1648636" y="3904737"/>
                    <a:pt x="1909128" y="3903940"/>
                    <a:pt x="2169620" y="3905386"/>
                  </a:cubicBezTo>
                  <a:cubicBezTo>
                    <a:pt x="2318516" y="3906224"/>
                    <a:pt x="2467386" y="3910398"/>
                    <a:pt x="2616282" y="3912465"/>
                  </a:cubicBezTo>
                  <a:cubicBezTo>
                    <a:pt x="2881742" y="3916167"/>
                    <a:pt x="3147188" y="3921464"/>
                    <a:pt x="3412662" y="3922355"/>
                  </a:cubicBezTo>
                  <a:cubicBezTo>
                    <a:pt x="3804513" y="3923679"/>
                    <a:pt x="4196378" y="3921612"/>
                    <a:pt x="4588242" y="3921234"/>
                  </a:cubicBezTo>
                  <a:cubicBezTo>
                    <a:pt x="4958587" y="3920896"/>
                    <a:pt x="5328797" y="3913398"/>
                    <a:pt x="5698939" y="3901819"/>
                  </a:cubicBezTo>
                  <a:cubicBezTo>
                    <a:pt x="5900636" y="3895510"/>
                    <a:pt x="6102319" y="3888714"/>
                    <a:pt x="6304003" y="3881972"/>
                  </a:cubicBezTo>
                  <a:cubicBezTo>
                    <a:pt x="6318651" y="3881486"/>
                    <a:pt x="6333272" y="3879797"/>
                    <a:pt x="6347893" y="3878500"/>
                  </a:cubicBezTo>
                  <a:cubicBezTo>
                    <a:pt x="6365511" y="3876946"/>
                    <a:pt x="6377702" y="3867218"/>
                    <a:pt x="6382022" y="3850654"/>
                  </a:cubicBezTo>
                  <a:cubicBezTo>
                    <a:pt x="6390325" y="3818756"/>
                    <a:pt x="6396994" y="3786412"/>
                    <a:pt x="6405203" y="3750474"/>
                  </a:cubicBezTo>
                  <a:cubicBezTo>
                    <a:pt x="6392944" y="3750474"/>
                    <a:pt x="6388138" y="3750338"/>
                    <a:pt x="6383345" y="3750487"/>
                  </a:cubicBezTo>
                  <a:close/>
                  <a:moveTo>
                    <a:pt x="6208217" y="141951"/>
                  </a:moveTo>
                  <a:cubicBezTo>
                    <a:pt x="6108962" y="141951"/>
                    <a:pt x="6009747" y="141951"/>
                    <a:pt x="5907562" y="141951"/>
                  </a:cubicBezTo>
                  <a:cubicBezTo>
                    <a:pt x="5909627" y="222487"/>
                    <a:pt x="5911652" y="301188"/>
                    <a:pt x="5913745" y="382246"/>
                  </a:cubicBezTo>
                  <a:cubicBezTo>
                    <a:pt x="6013487" y="385979"/>
                    <a:pt x="6109772" y="384991"/>
                    <a:pt x="6205288" y="380094"/>
                  </a:cubicBezTo>
                  <a:cubicBezTo>
                    <a:pt x="6211282" y="359441"/>
                    <a:pt x="6213118" y="161118"/>
                    <a:pt x="6208217" y="141951"/>
                  </a:cubicBezTo>
                  <a:close/>
                  <a:moveTo>
                    <a:pt x="6044861" y="214601"/>
                  </a:moveTo>
                  <a:cubicBezTo>
                    <a:pt x="6035479" y="206934"/>
                    <a:pt x="6022424" y="199257"/>
                    <a:pt x="6030740" y="183624"/>
                  </a:cubicBezTo>
                  <a:cubicBezTo>
                    <a:pt x="6035952" y="173813"/>
                    <a:pt x="6045509" y="175342"/>
                    <a:pt x="6063182" y="188895"/>
                  </a:cubicBezTo>
                  <a:cubicBezTo>
                    <a:pt x="6086375" y="206691"/>
                    <a:pt x="6109434" y="224700"/>
                    <a:pt x="6132075" y="243200"/>
                  </a:cubicBezTo>
                  <a:cubicBezTo>
                    <a:pt x="6147276" y="255617"/>
                    <a:pt x="6150111" y="266278"/>
                    <a:pt x="6137313" y="280452"/>
                  </a:cubicBezTo>
                  <a:cubicBezTo>
                    <a:pt x="6115874" y="304194"/>
                    <a:pt x="6091843" y="325631"/>
                    <a:pt x="6068380" y="347491"/>
                  </a:cubicBezTo>
                  <a:cubicBezTo>
                    <a:pt x="6064410" y="351199"/>
                    <a:pt x="6058065" y="353163"/>
                    <a:pt x="6052490" y="354197"/>
                  </a:cubicBezTo>
                  <a:cubicBezTo>
                    <a:pt x="6040542" y="356414"/>
                    <a:pt x="6032819" y="347537"/>
                    <a:pt x="6038381" y="336664"/>
                  </a:cubicBezTo>
                  <a:cubicBezTo>
                    <a:pt x="6043093" y="327447"/>
                    <a:pt x="6050883" y="319496"/>
                    <a:pt x="6058416" y="312099"/>
                  </a:cubicBezTo>
                  <a:cubicBezTo>
                    <a:pt x="6074212" y="296573"/>
                    <a:pt x="6090736" y="281777"/>
                    <a:pt x="6109326" y="264480"/>
                  </a:cubicBezTo>
                  <a:cubicBezTo>
                    <a:pt x="6084823" y="245630"/>
                    <a:pt x="6064451" y="230602"/>
                    <a:pt x="6044861" y="214601"/>
                  </a:cubicBezTo>
                  <a:close/>
                  <a:moveTo>
                    <a:pt x="5718501" y="378471"/>
                  </a:moveTo>
                  <a:cubicBezTo>
                    <a:pt x="5725791" y="300445"/>
                    <a:pt x="5724806" y="221590"/>
                    <a:pt x="5720162" y="138782"/>
                  </a:cubicBezTo>
                  <a:cubicBezTo>
                    <a:pt x="5623282" y="132462"/>
                    <a:pt x="5528253" y="132640"/>
                    <a:pt x="5432399" y="141783"/>
                  </a:cubicBezTo>
                  <a:cubicBezTo>
                    <a:pt x="5434033" y="223174"/>
                    <a:pt x="5435585" y="301227"/>
                    <a:pt x="5437192" y="381107"/>
                  </a:cubicBezTo>
                  <a:cubicBezTo>
                    <a:pt x="5493178" y="390055"/>
                    <a:pt x="5689407" y="388453"/>
                    <a:pt x="5718501" y="378471"/>
                  </a:cubicBezTo>
                  <a:close/>
                  <a:moveTo>
                    <a:pt x="5602329" y="317482"/>
                  </a:moveTo>
                  <a:cubicBezTo>
                    <a:pt x="5612050" y="325991"/>
                    <a:pt x="5627670" y="333044"/>
                    <a:pt x="5619232" y="350331"/>
                  </a:cubicBezTo>
                  <a:cubicBezTo>
                    <a:pt x="5614413" y="360195"/>
                    <a:pt x="5601250" y="356820"/>
                    <a:pt x="5581364" y="341036"/>
                  </a:cubicBezTo>
                  <a:cubicBezTo>
                    <a:pt x="5562976" y="326436"/>
                    <a:pt x="5544467" y="311941"/>
                    <a:pt x="5526781" y="296516"/>
                  </a:cubicBezTo>
                  <a:cubicBezTo>
                    <a:pt x="5508934" y="280946"/>
                    <a:pt x="5507799" y="271505"/>
                    <a:pt x="5523001" y="254572"/>
                  </a:cubicBezTo>
                  <a:cubicBezTo>
                    <a:pt x="5542590" y="232755"/>
                    <a:pt x="5563475" y="212096"/>
                    <a:pt x="5584131" y="191252"/>
                  </a:cubicBezTo>
                  <a:cubicBezTo>
                    <a:pt x="5588127" y="187208"/>
                    <a:pt x="5593203" y="183402"/>
                    <a:pt x="5598496" y="181723"/>
                  </a:cubicBezTo>
                  <a:cubicBezTo>
                    <a:pt x="5602478" y="180463"/>
                    <a:pt x="5609755" y="181222"/>
                    <a:pt x="5611672" y="183888"/>
                  </a:cubicBezTo>
                  <a:cubicBezTo>
                    <a:pt x="5614548" y="187881"/>
                    <a:pt x="5616249" y="195301"/>
                    <a:pt x="5614426" y="199522"/>
                  </a:cubicBezTo>
                  <a:cubicBezTo>
                    <a:pt x="5611456" y="206412"/>
                    <a:pt x="5605543" y="212181"/>
                    <a:pt x="5600318" y="217925"/>
                  </a:cubicBezTo>
                  <a:cubicBezTo>
                    <a:pt x="5583915" y="235960"/>
                    <a:pt x="5567255" y="253764"/>
                    <a:pt x="5548989" y="273505"/>
                  </a:cubicBezTo>
                  <a:cubicBezTo>
                    <a:pt x="5567903" y="289012"/>
                    <a:pt x="5585535" y="302775"/>
                    <a:pt x="5602329" y="317482"/>
                  </a:cubicBezTo>
                  <a:close/>
                </a:path>
              </a:pathLst>
            </a:custGeom>
            <a:solidFill>
              <a:schemeClr val="accent4"/>
            </a:solidFill>
            <a:ln w="13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1731283" cy="875396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72727" y="2466111"/>
            <a:ext cx="6173709" cy="3149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5180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aphic 14">
            <a:extLst>
              <a:ext uri="{FF2B5EF4-FFF2-40B4-BE49-F238E27FC236}">
                <a16:creationId xmlns:a16="http://schemas.microsoft.com/office/drawing/2014/main" id="{DF1B089E-03D0-10CB-6D27-0FC7B319A913}"/>
              </a:ext>
            </a:extLst>
          </p:cNvPr>
          <p:cNvGrpSpPr/>
          <p:nvPr userDrawn="1"/>
        </p:nvGrpSpPr>
        <p:grpSpPr>
          <a:xfrm>
            <a:off x="5711464" y="1085850"/>
            <a:ext cx="6366307" cy="5345720"/>
            <a:chOff x="2912538" y="752708"/>
            <a:chExt cx="6366307" cy="534572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11968D-6F63-1E07-4226-3CC2D910A3C7}"/>
                </a:ext>
              </a:extLst>
            </p:cNvPr>
            <p:cNvSpPr/>
            <p:nvPr/>
          </p:nvSpPr>
          <p:spPr>
            <a:xfrm>
              <a:off x="2912538" y="752708"/>
              <a:ext cx="6366307" cy="5345720"/>
            </a:xfrm>
            <a:custGeom>
              <a:avLst/>
              <a:gdLst>
                <a:gd name="connsiteX0" fmla="*/ 53550 w 6366307"/>
                <a:gd name="connsiteY0" fmla="*/ 544732 h 5345720"/>
                <a:gd name="connsiteX1" fmla="*/ 232969 w 6366307"/>
                <a:gd name="connsiteY1" fmla="*/ 535484 h 5345720"/>
                <a:gd name="connsiteX2" fmla="*/ 860184 w 6366307"/>
                <a:gd name="connsiteY2" fmla="*/ 535609 h 5345720"/>
                <a:gd name="connsiteX3" fmla="*/ 1376732 w 6366307"/>
                <a:gd name="connsiteY3" fmla="*/ 531342 h 5345720"/>
                <a:gd name="connsiteX4" fmla="*/ 1876582 w 6366307"/>
                <a:gd name="connsiteY4" fmla="*/ 528144 h 5345720"/>
                <a:gd name="connsiteX5" fmla="*/ 2909854 w 6366307"/>
                <a:gd name="connsiteY5" fmla="*/ 530596 h 5345720"/>
                <a:gd name="connsiteX6" fmla="*/ 4560375 w 6366307"/>
                <a:gd name="connsiteY6" fmla="*/ 535167 h 5345720"/>
                <a:gd name="connsiteX7" fmla="*/ 5093766 w 6366307"/>
                <a:gd name="connsiteY7" fmla="*/ 538890 h 5345720"/>
                <a:gd name="connsiteX8" fmla="*/ 6006218 w 6366307"/>
                <a:gd name="connsiteY8" fmla="*/ 532706 h 5345720"/>
                <a:gd name="connsiteX9" fmla="*/ 6267604 w 6366307"/>
                <a:gd name="connsiteY9" fmla="*/ 523670 h 5345720"/>
                <a:gd name="connsiteX10" fmla="*/ 6283219 w 6366307"/>
                <a:gd name="connsiteY10" fmla="*/ 525146 h 5345720"/>
                <a:gd name="connsiteX11" fmla="*/ 6286058 w 6366307"/>
                <a:gd name="connsiteY11" fmla="*/ 571884 h 5345720"/>
                <a:gd name="connsiteX12" fmla="*/ 6304350 w 6366307"/>
                <a:gd name="connsiteY12" fmla="*/ 1208951 h 5345720"/>
                <a:gd name="connsiteX13" fmla="*/ 6323414 w 6366307"/>
                <a:gd name="connsiteY13" fmla="*/ 2644436 h 5345720"/>
                <a:gd name="connsiteX14" fmla="*/ 6324330 w 6366307"/>
                <a:gd name="connsiteY14" fmla="*/ 3798426 h 5345720"/>
                <a:gd name="connsiteX15" fmla="*/ 6320054 w 6366307"/>
                <a:gd name="connsiteY15" fmla="*/ 4579970 h 5345720"/>
                <a:gd name="connsiteX16" fmla="*/ 6301996 w 6366307"/>
                <a:gd name="connsiteY16" fmla="*/ 4985405 h 5345720"/>
                <a:gd name="connsiteX17" fmla="*/ 6277073 w 6366307"/>
                <a:gd name="connsiteY17" fmla="*/ 5157774 h 5345720"/>
                <a:gd name="connsiteX18" fmla="*/ 6261800 w 6366307"/>
                <a:gd name="connsiteY18" fmla="*/ 5209127 h 5345720"/>
                <a:gd name="connsiteX19" fmla="*/ 6170593 w 6366307"/>
                <a:gd name="connsiteY19" fmla="*/ 5279616 h 5345720"/>
                <a:gd name="connsiteX20" fmla="*/ 6016910 w 6366307"/>
                <a:gd name="connsiteY20" fmla="*/ 5292643 h 5345720"/>
                <a:gd name="connsiteX21" fmla="*/ 5222150 w 6366307"/>
                <a:gd name="connsiteY21" fmla="*/ 5305634 h 5345720"/>
                <a:gd name="connsiteX22" fmla="*/ 3531434 w 6366307"/>
                <a:gd name="connsiteY22" fmla="*/ 5287630 h 5345720"/>
                <a:gd name="connsiteX23" fmla="*/ 2226426 w 6366307"/>
                <a:gd name="connsiteY23" fmla="*/ 5282994 h 5345720"/>
                <a:gd name="connsiteX24" fmla="*/ 1263688 w 6366307"/>
                <a:gd name="connsiteY24" fmla="*/ 5294925 h 5345720"/>
                <a:gd name="connsiteX25" fmla="*/ 425362 w 6366307"/>
                <a:gd name="connsiteY25" fmla="*/ 5277999 h 5345720"/>
                <a:gd name="connsiteX26" fmla="*/ 175146 w 6366307"/>
                <a:gd name="connsiteY26" fmla="*/ 5253580 h 5345720"/>
                <a:gd name="connsiteX27" fmla="*/ 161854 w 6366307"/>
                <a:gd name="connsiteY27" fmla="*/ 5251766 h 5345720"/>
                <a:gd name="connsiteX28" fmla="*/ 60511 w 6366307"/>
                <a:gd name="connsiteY28" fmla="*/ 5141243 h 5345720"/>
                <a:gd name="connsiteX29" fmla="*/ 45981 w 6366307"/>
                <a:gd name="connsiteY29" fmla="*/ 4735826 h 5345720"/>
                <a:gd name="connsiteX30" fmla="*/ 44567 w 6366307"/>
                <a:gd name="connsiteY30" fmla="*/ 4276326 h 5345720"/>
                <a:gd name="connsiteX31" fmla="*/ 43563 w 6366307"/>
                <a:gd name="connsiteY31" fmla="*/ 3189501 h 5345720"/>
                <a:gd name="connsiteX32" fmla="*/ 55834 w 6366307"/>
                <a:gd name="connsiteY32" fmla="*/ 2350998 h 5345720"/>
                <a:gd name="connsiteX33" fmla="*/ 47439 w 6366307"/>
                <a:gd name="connsiteY33" fmla="*/ 1629837 h 5345720"/>
                <a:gd name="connsiteX34" fmla="*/ 53432 w 6366307"/>
                <a:gd name="connsiteY34" fmla="*/ 643686 h 5345720"/>
                <a:gd name="connsiteX35" fmla="*/ 53550 w 6366307"/>
                <a:gd name="connsiteY35" fmla="*/ 544732 h 5345720"/>
                <a:gd name="connsiteX36" fmla="*/ 6271881 w 6366307"/>
                <a:gd name="connsiteY36" fmla="*/ 290525 h 5345720"/>
                <a:gd name="connsiteX37" fmla="*/ 6254128 w 6366307"/>
                <a:gd name="connsiteY37" fmla="*/ 208825 h 5345720"/>
                <a:gd name="connsiteX38" fmla="*/ 6163513 w 6366307"/>
                <a:gd name="connsiteY38" fmla="*/ 111789 h 5345720"/>
                <a:gd name="connsiteX39" fmla="*/ 6080230 w 6366307"/>
                <a:gd name="connsiteY39" fmla="*/ 86623 h 5345720"/>
                <a:gd name="connsiteX40" fmla="*/ 5710638 w 6366307"/>
                <a:gd name="connsiteY40" fmla="*/ 47364 h 5345720"/>
                <a:gd name="connsiteX41" fmla="*/ 5197516 w 6366307"/>
                <a:gd name="connsiteY41" fmla="*/ 47559 h 5345720"/>
                <a:gd name="connsiteX42" fmla="*/ 4255128 w 6366307"/>
                <a:gd name="connsiteY42" fmla="*/ 60181 h 5345720"/>
                <a:gd name="connsiteX43" fmla="*/ 3188633 w 6366307"/>
                <a:gd name="connsiteY43" fmla="*/ 46973 h 5345720"/>
                <a:gd name="connsiteX44" fmla="*/ 2108644 w 6366307"/>
                <a:gd name="connsiteY44" fmla="*/ 40237 h 5345720"/>
                <a:gd name="connsiteX45" fmla="*/ 1099124 w 6366307"/>
                <a:gd name="connsiteY45" fmla="*/ 52040 h 5345720"/>
                <a:gd name="connsiteX46" fmla="*/ 243952 w 6366307"/>
                <a:gd name="connsiteY46" fmla="*/ 66119 h 5345720"/>
                <a:gd name="connsiteX47" fmla="*/ 177506 w 6366307"/>
                <a:gd name="connsiteY47" fmla="*/ 73736 h 5345720"/>
                <a:gd name="connsiteX48" fmla="*/ 90622 w 6366307"/>
                <a:gd name="connsiteY48" fmla="*/ 149473 h 5345720"/>
                <a:gd name="connsiteX49" fmla="*/ 62199 w 6366307"/>
                <a:gd name="connsiteY49" fmla="*/ 279830 h 5345720"/>
                <a:gd name="connsiteX50" fmla="*/ 55810 w 6366307"/>
                <a:gd name="connsiteY50" fmla="*/ 477542 h 5345720"/>
                <a:gd name="connsiteX51" fmla="*/ 57680 w 6366307"/>
                <a:gd name="connsiteY51" fmla="*/ 509191 h 5345720"/>
                <a:gd name="connsiteX52" fmla="*/ 123246 w 6366307"/>
                <a:gd name="connsiteY52" fmla="*/ 502774 h 5345720"/>
                <a:gd name="connsiteX53" fmla="*/ 622824 w 6366307"/>
                <a:gd name="connsiteY53" fmla="*/ 494919 h 5345720"/>
                <a:gd name="connsiteX54" fmla="*/ 1119209 w 6366307"/>
                <a:gd name="connsiteY54" fmla="*/ 497707 h 5345720"/>
                <a:gd name="connsiteX55" fmla="*/ 1685984 w 6366307"/>
                <a:gd name="connsiteY55" fmla="*/ 489934 h 5345720"/>
                <a:gd name="connsiteX56" fmla="*/ 3124899 w 6366307"/>
                <a:gd name="connsiteY56" fmla="*/ 494998 h 5345720"/>
                <a:gd name="connsiteX57" fmla="*/ 4718137 w 6366307"/>
                <a:gd name="connsiteY57" fmla="*/ 495779 h 5345720"/>
                <a:gd name="connsiteX58" fmla="*/ 5985968 w 6366307"/>
                <a:gd name="connsiteY58" fmla="*/ 490888 h 5345720"/>
                <a:gd name="connsiteX59" fmla="*/ 6282626 w 6366307"/>
                <a:gd name="connsiteY59" fmla="*/ 485627 h 5345720"/>
                <a:gd name="connsiteX60" fmla="*/ 6271881 w 6366307"/>
                <a:gd name="connsiteY60" fmla="*/ 290525 h 5345720"/>
                <a:gd name="connsiteX61" fmla="*/ 1786873 w 6366307"/>
                <a:gd name="connsiteY61" fmla="*/ 413061 h 5345720"/>
                <a:gd name="connsiteX62" fmla="*/ 1368009 w 6366307"/>
                <a:gd name="connsiteY62" fmla="*/ 396958 h 5345720"/>
                <a:gd name="connsiteX63" fmla="*/ 1015999 w 6366307"/>
                <a:gd name="connsiteY63" fmla="*/ 386955 h 5345720"/>
                <a:gd name="connsiteX64" fmla="*/ 918919 w 6366307"/>
                <a:gd name="connsiteY64" fmla="*/ 382159 h 5345720"/>
                <a:gd name="connsiteX65" fmla="*/ 852221 w 6366307"/>
                <a:gd name="connsiteY65" fmla="*/ 323170 h 5345720"/>
                <a:gd name="connsiteX66" fmla="*/ 856442 w 6366307"/>
                <a:gd name="connsiteY66" fmla="*/ 226833 h 5345720"/>
                <a:gd name="connsiteX67" fmla="*/ 911872 w 6366307"/>
                <a:gd name="connsiteY67" fmla="*/ 180827 h 5345720"/>
                <a:gd name="connsiteX68" fmla="*/ 991982 w 6366307"/>
                <a:gd name="connsiteY68" fmla="*/ 173867 h 5345720"/>
                <a:gd name="connsiteX69" fmla="*/ 1401119 w 6366307"/>
                <a:gd name="connsiteY69" fmla="*/ 166561 h 5345720"/>
                <a:gd name="connsiteX70" fmla="*/ 1944323 w 6366307"/>
                <a:gd name="connsiteY70" fmla="*/ 154530 h 5345720"/>
                <a:gd name="connsiteX71" fmla="*/ 2360309 w 6366307"/>
                <a:gd name="connsiteY71" fmla="*/ 153111 h 5345720"/>
                <a:gd name="connsiteX72" fmla="*/ 3843185 w 6366307"/>
                <a:gd name="connsiteY72" fmla="*/ 156408 h 5345720"/>
                <a:gd name="connsiteX73" fmla="*/ 4029697 w 6366307"/>
                <a:gd name="connsiteY73" fmla="*/ 173389 h 5345720"/>
                <a:gd name="connsiteX74" fmla="*/ 4083224 w 6366307"/>
                <a:gd name="connsiteY74" fmla="*/ 192334 h 5345720"/>
                <a:gd name="connsiteX75" fmla="*/ 4130409 w 6366307"/>
                <a:gd name="connsiteY75" fmla="*/ 245978 h 5345720"/>
                <a:gd name="connsiteX76" fmla="*/ 4125971 w 6366307"/>
                <a:gd name="connsiteY76" fmla="*/ 354504 h 5345720"/>
                <a:gd name="connsiteX77" fmla="*/ 4069928 w 6366307"/>
                <a:gd name="connsiteY77" fmla="*/ 397583 h 5345720"/>
                <a:gd name="connsiteX78" fmla="*/ 3947132 w 6366307"/>
                <a:gd name="connsiteY78" fmla="*/ 413118 h 5345720"/>
                <a:gd name="connsiteX79" fmla="*/ 3336728 w 6366307"/>
                <a:gd name="connsiteY79" fmla="*/ 422372 h 5345720"/>
                <a:gd name="connsiteX80" fmla="*/ 3105242 w 6366307"/>
                <a:gd name="connsiteY80" fmla="*/ 421042 h 5345720"/>
                <a:gd name="connsiteX81" fmla="*/ 2447761 w 6366307"/>
                <a:gd name="connsiteY81" fmla="*/ 415318 h 5345720"/>
                <a:gd name="connsiteX82" fmla="*/ 2447761 w 6366307"/>
                <a:gd name="connsiteY82" fmla="*/ 413796 h 5345720"/>
                <a:gd name="connsiteX83" fmla="*/ 1786873 w 6366307"/>
                <a:gd name="connsiteY83" fmla="*/ 413061 h 5345720"/>
                <a:gd name="connsiteX84" fmla="*/ 4730571 w 6366307"/>
                <a:gd name="connsiteY84" fmla="*/ 399028 h 5345720"/>
                <a:gd name="connsiteX85" fmla="*/ 4654727 w 6366307"/>
                <a:gd name="connsiteY85" fmla="*/ 387334 h 5345720"/>
                <a:gd name="connsiteX86" fmla="*/ 4588729 w 6366307"/>
                <a:gd name="connsiteY86" fmla="*/ 235158 h 5345720"/>
                <a:gd name="connsiteX87" fmla="*/ 4660872 w 6366307"/>
                <a:gd name="connsiteY87" fmla="*/ 187404 h 5345720"/>
                <a:gd name="connsiteX88" fmla="*/ 4777541 w 6366307"/>
                <a:gd name="connsiteY88" fmla="*/ 175285 h 5345720"/>
                <a:gd name="connsiteX89" fmla="*/ 5431015 w 6366307"/>
                <a:gd name="connsiteY89" fmla="*/ 162215 h 5345720"/>
                <a:gd name="connsiteX90" fmla="*/ 5554295 w 6366307"/>
                <a:gd name="connsiteY90" fmla="*/ 173609 h 5345720"/>
                <a:gd name="connsiteX91" fmla="*/ 5592496 w 6366307"/>
                <a:gd name="connsiteY91" fmla="*/ 185357 h 5345720"/>
                <a:gd name="connsiteX92" fmla="*/ 5645306 w 6366307"/>
                <a:gd name="connsiteY92" fmla="*/ 260507 h 5345720"/>
                <a:gd name="connsiteX93" fmla="*/ 5538376 w 6366307"/>
                <a:gd name="connsiteY93" fmla="*/ 389213 h 5345720"/>
                <a:gd name="connsiteX94" fmla="*/ 5411124 w 6366307"/>
                <a:gd name="connsiteY94" fmla="*/ 393206 h 5345720"/>
                <a:gd name="connsiteX95" fmla="*/ 5119461 w 6366307"/>
                <a:gd name="connsiteY95" fmla="*/ 397448 h 5345720"/>
                <a:gd name="connsiteX96" fmla="*/ 5119479 w 6366307"/>
                <a:gd name="connsiteY96" fmla="*/ 399558 h 5345720"/>
                <a:gd name="connsiteX97" fmla="*/ 4730571 w 6366307"/>
                <a:gd name="connsiteY97" fmla="*/ 399028 h 5345720"/>
                <a:gd name="connsiteX98" fmla="*/ 6102655 w 6366307"/>
                <a:gd name="connsiteY98" fmla="*/ 294864 h 5345720"/>
                <a:gd name="connsiteX99" fmla="*/ 5971486 w 6366307"/>
                <a:gd name="connsiteY99" fmla="*/ 426781 h 5345720"/>
                <a:gd name="connsiteX100" fmla="*/ 5833632 w 6366307"/>
                <a:gd name="connsiteY100" fmla="*/ 295222 h 5345720"/>
                <a:gd name="connsiteX101" fmla="*/ 5976193 w 6366307"/>
                <a:gd name="connsiteY101" fmla="*/ 166642 h 5345720"/>
                <a:gd name="connsiteX102" fmla="*/ 6102655 w 6366307"/>
                <a:gd name="connsiteY102" fmla="*/ 294864 h 5345720"/>
                <a:gd name="connsiteX103" fmla="*/ 4443544 w 6366307"/>
                <a:gd name="connsiteY103" fmla="*/ 390286 h 5345720"/>
                <a:gd name="connsiteX104" fmla="*/ 4458476 w 6366307"/>
                <a:gd name="connsiteY104" fmla="*/ 408121 h 5345720"/>
                <a:gd name="connsiteX105" fmla="*/ 4460830 w 6366307"/>
                <a:gd name="connsiteY105" fmla="*/ 432883 h 5345720"/>
                <a:gd name="connsiteX106" fmla="*/ 4435998 w 6366307"/>
                <a:gd name="connsiteY106" fmla="*/ 433970 h 5345720"/>
                <a:gd name="connsiteX107" fmla="*/ 4420114 w 6366307"/>
                <a:gd name="connsiteY107" fmla="*/ 422156 h 5345720"/>
                <a:gd name="connsiteX108" fmla="*/ 4396575 w 6366307"/>
                <a:gd name="connsiteY108" fmla="*/ 398329 h 5345720"/>
                <a:gd name="connsiteX109" fmla="*/ 4328313 w 6366307"/>
                <a:gd name="connsiteY109" fmla="*/ 368171 h 5345720"/>
                <a:gd name="connsiteX110" fmla="*/ 4251445 w 6366307"/>
                <a:gd name="connsiteY110" fmla="*/ 242092 h 5345720"/>
                <a:gd name="connsiteX111" fmla="*/ 4393233 w 6366307"/>
                <a:gd name="connsiteY111" fmla="*/ 198580 h 5345720"/>
                <a:gd name="connsiteX112" fmla="*/ 4428109 w 6366307"/>
                <a:gd name="connsiteY112" fmla="*/ 281967 h 5345720"/>
                <a:gd name="connsiteX113" fmla="*/ 4405721 w 6366307"/>
                <a:gd name="connsiteY113" fmla="*/ 347109 h 5345720"/>
                <a:gd name="connsiteX114" fmla="*/ 4443544 w 6366307"/>
                <a:gd name="connsiteY114" fmla="*/ 390286 h 5345720"/>
                <a:gd name="connsiteX115" fmla="*/ 283177 w 6366307"/>
                <a:gd name="connsiteY115" fmla="*/ 360191 h 5345720"/>
                <a:gd name="connsiteX116" fmla="*/ 317209 w 6366307"/>
                <a:gd name="connsiteY116" fmla="*/ 392119 h 5345720"/>
                <a:gd name="connsiteX117" fmla="*/ 319268 w 6366307"/>
                <a:gd name="connsiteY117" fmla="*/ 409656 h 5345720"/>
                <a:gd name="connsiteX118" fmla="*/ 299663 w 6366307"/>
                <a:gd name="connsiteY118" fmla="*/ 416973 h 5345720"/>
                <a:gd name="connsiteX119" fmla="*/ 279013 w 6366307"/>
                <a:gd name="connsiteY119" fmla="*/ 406889 h 5345720"/>
                <a:gd name="connsiteX120" fmla="*/ 181431 w 6366307"/>
                <a:gd name="connsiteY120" fmla="*/ 325872 h 5345720"/>
                <a:gd name="connsiteX121" fmla="*/ 181751 w 6366307"/>
                <a:gd name="connsiteY121" fmla="*/ 267114 h 5345720"/>
                <a:gd name="connsiteX122" fmla="*/ 246399 w 6366307"/>
                <a:gd name="connsiteY122" fmla="*/ 209077 h 5345720"/>
                <a:gd name="connsiteX123" fmla="*/ 260147 w 6366307"/>
                <a:gd name="connsiteY123" fmla="*/ 199658 h 5345720"/>
                <a:gd name="connsiteX124" fmla="*/ 286456 w 6366307"/>
                <a:gd name="connsiteY124" fmla="*/ 201798 h 5345720"/>
                <a:gd name="connsiteX125" fmla="*/ 283087 w 6366307"/>
                <a:gd name="connsiteY125" fmla="*/ 228439 h 5345720"/>
                <a:gd name="connsiteX126" fmla="*/ 242983 w 6366307"/>
                <a:gd name="connsiteY126" fmla="*/ 268503 h 5345720"/>
                <a:gd name="connsiteX127" fmla="*/ 210748 w 6366307"/>
                <a:gd name="connsiteY127" fmla="*/ 298258 h 5345720"/>
                <a:gd name="connsiteX128" fmla="*/ 283177 w 6366307"/>
                <a:gd name="connsiteY128" fmla="*/ 360191 h 5345720"/>
                <a:gd name="connsiteX129" fmla="*/ 597467 w 6366307"/>
                <a:gd name="connsiteY129" fmla="*/ 256303 h 5345720"/>
                <a:gd name="connsiteX130" fmla="*/ 569178 w 6366307"/>
                <a:gd name="connsiteY130" fmla="*/ 223863 h 5345720"/>
                <a:gd name="connsiteX131" fmla="*/ 571415 w 6366307"/>
                <a:gd name="connsiteY131" fmla="*/ 197628 h 5345720"/>
                <a:gd name="connsiteX132" fmla="*/ 597499 w 6366307"/>
                <a:gd name="connsiteY132" fmla="*/ 198370 h 5345720"/>
                <a:gd name="connsiteX133" fmla="*/ 687658 w 6366307"/>
                <a:gd name="connsiteY133" fmla="*/ 282579 h 5345720"/>
                <a:gd name="connsiteX134" fmla="*/ 692572 w 6366307"/>
                <a:gd name="connsiteY134" fmla="*/ 322273 h 5345720"/>
                <a:gd name="connsiteX135" fmla="*/ 647928 w 6366307"/>
                <a:gd name="connsiteY135" fmla="*/ 384464 h 5345720"/>
                <a:gd name="connsiteX136" fmla="*/ 618970 w 6366307"/>
                <a:gd name="connsiteY136" fmla="*/ 391053 h 5345720"/>
                <a:gd name="connsiteX137" fmla="*/ 617663 w 6366307"/>
                <a:gd name="connsiteY137" fmla="*/ 360915 h 5345720"/>
                <a:gd name="connsiteX138" fmla="*/ 651929 w 6366307"/>
                <a:gd name="connsiteY138" fmla="*/ 305417 h 5345720"/>
                <a:gd name="connsiteX139" fmla="*/ 597467 w 6366307"/>
                <a:gd name="connsiteY139" fmla="*/ 256303 h 5345720"/>
                <a:gd name="connsiteX140" fmla="*/ 3371569 w 6366307"/>
                <a:gd name="connsiteY140" fmla="*/ 392493 h 5345720"/>
                <a:gd name="connsiteX141" fmla="*/ 3924779 w 6366307"/>
                <a:gd name="connsiteY141" fmla="*/ 383289 h 5345720"/>
                <a:gd name="connsiteX142" fmla="*/ 4038303 w 6366307"/>
                <a:gd name="connsiteY142" fmla="*/ 374054 h 5345720"/>
                <a:gd name="connsiteX143" fmla="*/ 4100043 w 6366307"/>
                <a:gd name="connsiteY143" fmla="*/ 335695 h 5345720"/>
                <a:gd name="connsiteX144" fmla="*/ 4040208 w 6366307"/>
                <a:gd name="connsiteY144" fmla="*/ 208038 h 5345720"/>
                <a:gd name="connsiteX145" fmla="*/ 3901187 w 6366307"/>
                <a:gd name="connsiteY145" fmla="*/ 188899 h 5345720"/>
                <a:gd name="connsiteX146" fmla="*/ 3391370 w 6366307"/>
                <a:gd name="connsiteY146" fmla="*/ 186207 h 5345720"/>
                <a:gd name="connsiteX147" fmla="*/ 2707080 w 6366307"/>
                <a:gd name="connsiteY147" fmla="*/ 185332 h 5345720"/>
                <a:gd name="connsiteX148" fmla="*/ 1942436 w 6366307"/>
                <a:gd name="connsiteY148" fmla="*/ 186024 h 5345720"/>
                <a:gd name="connsiteX149" fmla="*/ 1090728 w 6366307"/>
                <a:gd name="connsiteY149" fmla="*/ 201818 h 5345720"/>
                <a:gd name="connsiteX150" fmla="*/ 913590 w 6366307"/>
                <a:gd name="connsiteY150" fmla="*/ 212645 h 5345720"/>
                <a:gd name="connsiteX151" fmla="*/ 882187 w 6366307"/>
                <a:gd name="connsiteY151" fmla="*/ 242776 h 5345720"/>
                <a:gd name="connsiteX152" fmla="*/ 881238 w 6366307"/>
                <a:gd name="connsiteY152" fmla="*/ 319718 h 5345720"/>
                <a:gd name="connsiteX153" fmla="*/ 914300 w 6366307"/>
                <a:gd name="connsiteY153" fmla="*/ 356008 h 5345720"/>
                <a:gd name="connsiteX154" fmla="*/ 967339 w 6366307"/>
                <a:gd name="connsiteY154" fmla="*/ 361713 h 5345720"/>
                <a:gd name="connsiteX155" fmla="*/ 1289156 w 6366307"/>
                <a:gd name="connsiteY155" fmla="*/ 369026 h 5345720"/>
                <a:gd name="connsiteX156" fmla="*/ 1801851 w 6366307"/>
                <a:gd name="connsiteY156" fmla="*/ 385715 h 5345720"/>
                <a:gd name="connsiteX157" fmla="*/ 2363112 w 6366307"/>
                <a:gd name="connsiteY157" fmla="*/ 386430 h 5345720"/>
                <a:gd name="connsiteX158" fmla="*/ 3371569 w 6366307"/>
                <a:gd name="connsiteY158" fmla="*/ 392493 h 5345720"/>
                <a:gd name="connsiteX159" fmla="*/ 5113460 w 6366307"/>
                <a:gd name="connsiteY159" fmla="*/ 366811 h 5345720"/>
                <a:gd name="connsiteX160" fmla="*/ 5260872 w 6366307"/>
                <a:gd name="connsiteY160" fmla="*/ 361498 h 5345720"/>
                <a:gd name="connsiteX161" fmla="*/ 5502169 w 6366307"/>
                <a:gd name="connsiteY161" fmla="*/ 356060 h 5345720"/>
                <a:gd name="connsiteX162" fmla="*/ 5561501 w 6366307"/>
                <a:gd name="connsiteY162" fmla="*/ 347563 h 5345720"/>
                <a:gd name="connsiteX163" fmla="*/ 5610465 w 6366307"/>
                <a:gd name="connsiteY163" fmla="*/ 267754 h 5345720"/>
                <a:gd name="connsiteX164" fmla="*/ 5555068 w 6366307"/>
                <a:gd name="connsiteY164" fmla="*/ 209302 h 5345720"/>
                <a:gd name="connsiteX165" fmla="*/ 5432218 w 6366307"/>
                <a:gd name="connsiteY165" fmla="*/ 195152 h 5345720"/>
                <a:gd name="connsiteX166" fmla="*/ 4845659 w 6366307"/>
                <a:gd name="connsiteY166" fmla="*/ 201830 h 5345720"/>
                <a:gd name="connsiteX167" fmla="*/ 4665723 w 6366307"/>
                <a:gd name="connsiteY167" fmla="*/ 219962 h 5345720"/>
                <a:gd name="connsiteX168" fmla="*/ 4620946 w 6366307"/>
                <a:gd name="connsiteY168" fmla="*/ 245971 h 5345720"/>
                <a:gd name="connsiteX169" fmla="*/ 4661932 w 6366307"/>
                <a:gd name="connsiteY169" fmla="*/ 360592 h 5345720"/>
                <a:gd name="connsiteX170" fmla="*/ 4737974 w 6366307"/>
                <a:gd name="connsiteY170" fmla="*/ 370138 h 5345720"/>
                <a:gd name="connsiteX171" fmla="*/ 5113478 w 6366307"/>
                <a:gd name="connsiteY171" fmla="*/ 370561 h 5345720"/>
                <a:gd name="connsiteX172" fmla="*/ 5113460 w 6366307"/>
                <a:gd name="connsiteY172" fmla="*/ 366811 h 5345720"/>
                <a:gd name="connsiteX173" fmla="*/ 6061525 w 6366307"/>
                <a:gd name="connsiteY173" fmla="*/ 324975 h 5345720"/>
                <a:gd name="connsiteX174" fmla="*/ 6024420 w 6366307"/>
                <a:gd name="connsiteY174" fmla="*/ 220341 h 5345720"/>
                <a:gd name="connsiteX175" fmla="*/ 5897887 w 6366307"/>
                <a:gd name="connsiteY175" fmla="*/ 225105 h 5345720"/>
                <a:gd name="connsiteX176" fmla="*/ 5926061 w 6366307"/>
                <a:gd name="connsiteY176" fmla="*/ 380100 h 5345720"/>
                <a:gd name="connsiteX177" fmla="*/ 5960273 w 6366307"/>
                <a:gd name="connsiteY177" fmla="*/ 389487 h 5345720"/>
                <a:gd name="connsiteX178" fmla="*/ 6061525 w 6366307"/>
                <a:gd name="connsiteY178" fmla="*/ 324975 h 5345720"/>
                <a:gd name="connsiteX179" fmla="*/ 6016748 w 6366307"/>
                <a:gd name="connsiteY179" fmla="*/ 256477 h 5345720"/>
                <a:gd name="connsiteX180" fmla="*/ 5982662 w 6366307"/>
                <a:gd name="connsiteY180" fmla="*/ 299155 h 5345720"/>
                <a:gd name="connsiteX181" fmla="*/ 6017377 w 6366307"/>
                <a:gd name="connsiteY181" fmla="*/ 342669 h 5345720"/>
                <a:gd name="connsiteX182" fmla="*/ 6011141 w 6366307"/>
                <a:gd name="connsiteY182" fmla="*/ 349567 h 5345720"/>
                <a:gd name="connsiteX183" fmla="*/ 5963867 w 6366307"/>
                <a:gd name="connsiteY183" fmla="*/ 321159 h 5345720"/>
                <a:gd name="connsiteX184" fmla="*/ 5932943 w 6366307"/>
                <a:gd name="connsiteY184" fmla="*/ 341698 h 5345720"/>
                <a:gd name="connsiteX185" fmla="*/ 5927535 w 6366307"/>
                <a:gd name="connsiteY185" fmla="*/ 337539 h 5345720"/>
                <a:gd name="connsiteX186" fmla="*/ 5945072 w 6366307"/>
                <a:gd name="connsiteY186" fmla="*/ 305607 h 5345720"/>
                <a:gd name="connsiteX187" fmla="*/ 5915208 w 6366307"/>
                <a:gd name="connsiteY187" fmla="*/ 258883 h 5345720"/>
                <a:gd name="connsiteX188" fmla="*/ 5967335 w 6366307"/>
                <a:gd name="connsiteY188" fmla="*/ 281189 h 5345720"/>
                <a:gd name="connsiteX189" fmla="*/ 6016748 w 6366307"/>
                <a:gd name="connsiteY189" fmla="*/ 256477 h 5345720"/>
                <a:gd name="connsiteX190" fmla="*/ 4360710 w 6366307"/>
                <a:gd name="connsiteY190" fmla="*/ 225476 h 5345720"/>
                <a:gd name="connsiteX191" fmla="*/ 4307039 w 6366307"/>
                <a:gd name="connsiteY191" fmla="*/ 233661 h 5345720"/>
                <a:gd name="connsiteX192" fmla="*/ 4282314 w 6366307"/>
                <a:gd name="connsiteY192" fmla="*/ 275978 h 5345720"/>
                <a:gd name="connsiteX193" fmla="*/ 4313400 w 6366307"/>
                <a:gd name="connsiteY193" fmla="*/ 329079 h 5345720"/>
                <a:gd name="connsiteX194" fmla="*/ 4390664 w 6366307"/>
                <a:gd name="connsiteY194" fmla="*/ 271524 h 5345720"/>
                <a:gd name="connsiteX195" fmla="*/ 4360710 w 6366307"/>
                <a:gd name="connsiteY195" fmla="*/ 225476 h 5345720"/>
                <a:gd name="connsiteX196" fmla="*/ 3055056 w 6366307"/>
                <a:gd name="connsiteY196" fmla="*/ 3634 h 5345720"/>
                <a:gd name="connsiteX197" fmla="*/ 3853355 w 6366307"/>
                <a:gd name="connsiteY197" fmla="*/ 14895 h 5345720"/>
                <a:gd name="connsiteX198" fmla="*/ 5127906 w 6366307"/>
                <a:gd name="connsiteY198" fmla="*/ 6304 h 5345720"/>
                <a:gd name="connsiteX199" fmla="*/ 5607554 w 6366307"/>
                <a:gd name="connsiteY199" fmla="*/ 883 h 5345720"/>
                <a:gd name="connsiteX200" fmla="*/ 6041957 w 6366307"/>
                <a:gd name="connsiteY200" fmla="*/ 32895 h 5345720"/>
                <a:gd name="connsiteX201" fmla="*/ 6165669 w 6366307"/>
                <a:gd name="connsiteY201" fmla="*/ 62619 h 5345720"/>
                <a:gd name="connsiteX202" fmla="*/ 6303379 w 6366307"/>
                <a:gd name="connsiteY202" fmla="*/ 213290 h 5345720"/>
                <a:gd name="connsiteX203" fmla="*/ 6321833 w 6366307"/>
                <a:gd name="connsiteY203" fmla="*/ 355996 h 5345720"/>
                <a:gd name="connsiteX204" fmla="*/ 6332201 w 6366307"/>
                <a:gd name="connsiteY204" fmla="*/ 761696 h 5345720"/>
                <a:gd name="connsiteX205" fmla="*/ 6355236 w 6366307"/>
                <a:gd name="connsiteY205" fmla="*/ 1435502 h 5345720"/>
                <a:gd name="connsiteX206" fmla="*/ 6365352 w 6366307"/>
                <a:gd name="connsiteY206" fmla="*/ 2522198 h 5345720"/>
                <a:gd name="connsiteX207" fmla="*/ 6364867 w 6366307"/>
                <a:gd name="connsiteY207" fmla="*/ 3679494 h 5345720"/>
                <a:gd name="connsiteX208" fmla="*/ 6359764 w 6366307"/>
                <a:gd name="connsiteY208" fmla="*/ 4595153 h 5345720"/>
                <a:gd name="connsiteX209" fmla="*/ 6329020 w 6366307"/>
                <a:gd name="connsiteY209" fmla="*/ 5083547 h 5345720"/>
                <a:gd name="connsiteX210" fmla="*/ 6294701 w 6366307"/>
                <a:gd name="connsiteY210" fmla="*/ 5223142 h 5345720"/>
                <a:gd name="connsiteX211" fmla="*/ 6175193 w 6366307"/>
                <a:gd name="connsiteY211" fmla="*/ 5314384 h 5345720"/>
                <a:gd name="connsiteX212" fmla="*/ 5663004 w 6366307"/>
                <a:gd name="connsiteY212" fmla="*/ 5342415 h 5345720"/>
                <a:gd name="connsiteX213" fmla="*/ 4458854 w 6366307"/>
                <a:gd name="connsiteY213" fmla="*/ 5334796 h 5345720"/>
                <a:gd name="connsiteX214" fmla="*/ 2244844 w 6366307"/>
                <a:gd name="connsiteY214" fmla="*/ 5324501 h 5345720"/>
                <a:gd name="connsiteX215" fmla="*/ 1184893 w 6366307"/>
                <a:gd name="connsiteY215" fmla="*/ 5336324 h 5345720"/>
                <a:gd name="connsiteX216" fmla="*/ 480791 w 6366307"/>
                <a:gd name="connsiteY216" fmla="*/ 5320763 h 5345720"/>
                <a:gd name="connsiteX217" fmla="*/ 166964 w 6366307"/>
                <a:gd name="connsiteY217" fmla="*/ 5292984 h 5345720"/>
                <a:gd name="connsiteX218" fmla="*/ 96010 w 6366307"/>
                <a:gd name="connsiteY218" fmla="*/ 5274136 h 5345720"/>
                <a:gd name="connsiteX219" fmla="*/ 27022 w 6366307"/>
                <a:gd name="connsiteY219" fmla="*/ 5194015 h 5345720"/>
                <a:gd name="connsiteX220" fmla="*/ 15898 w 6366307"/>
                <a:gd name="connsiteY220" fmla="*/ 5114470 h 5345720"/>
                <a:gd name="connsiteX221" fmla="*/ 6484 w 6366307"/>
                <a:gd name="connsiteY221" fmla="*/ 4802758 h 5345720"/>
                <a:gd name="connsiteX222" fmla="*/ 2173 w 6366307"/>
                <a:gd name="connsiteY222" fmla="*/ 4004539 h 5345720"/>
                <a:gd name="connsiteX223" fmla="*/ 8161 w 6366307"/>
                <a:gd name="connsiteY223" fmla="*/ 2837343 h 5345720"/>
                <a:gd name="connsiteX224" fmla="*/ 12829 w 6366307"/>
                <a:gd name="connsiteY224" fmla="*/ 2069274 h 5345720"/>
                <a:gd name="connsiteX225" fmla="*/ 4992 w 6366307"/>
                <a:gd name="connsiteY225" fmla="*/ 1378384 h 5345720"/>
                <a:gd name="connsiteX226" fmla="*/ 14473 w 6366307"/>
                <a:gd name="connsiteY226" fmla="*/ 610310 h 5345720"/>
                <a:gd name="connsiteX227" fmla="*/ 21050 w 6366307"/>
                <a:gd name="connsiteY227" fmla="*/ 301793 h 5345720"/>
                <a:gd name="connsiteX228" fmla="*/ 48345 w 6366307"/>
                <a:gd name="connsiteY228" fmla="*/ 143870 h 5345720"/>
                <a:gd name="connsiteX229" fmla="*/ 171089 w 6366307"/>
                <a:gd name="connsiteY229" fmla="*/ 33013 h 5345720"/>
                <a:gd name="connsiteX230" fmla="*/ 301145 w 6366307"/>
                <a:gd name="connsiteY230" fmla="*/ 22086 h 5345720"/>
                <a:gd name="connsiteX231" fmla="*/ 1605937 w 6366307"/>
                <a:gd name="connsiteY231" fmla="*/ 4521 h 5345720"/>
                <a:gd name="connsiteX232" fmla="*/ 2729685 w 6366307"/>
                <a:gd name="connsiteY232" fmla="*/ 170 h 5345720"/>
                <a:gd name="connsiteX233" fmla="*/ 3055038 w 6366307"/>
                <a:gd name="connsiteY233" fmla="*/ 117 h 5345720"/>
                <a:gd name="connsiteX234" fmla="*/ 3055056 w 6366307"/>
                <a:gd name="connsiteY234" fmla="*/ 3634 h 5345720"/>
                <a:gd name="connsiteX235" fmla="*/ 53550 w 6366307"/>
                <a:gd name="connsiteY235" fmla="*/ 544732 h 5345720"/>
                <a:gd name="connsiteX236" fmla="*/ 53432 w 6366307"/>
                <a:gd name="connsiteY236" fmla="*/ 643686 h 5345720"/>
                <a:gd name="connsiteX237" fmla="*/ 47439 w 6366307"/>
                <a:gd name="connsiteY237" fmla="*/ 1629838 h 5345720"/>
                <a:gd name="connsiteX238" fmla="*/ 55834 w 6366307"/>
                <a:gd name="connsiteY238" fmla="*/ 2350998 h 5345720"/>
                <a:gd name="connsiteX239" fmla="*/ 43563 w 6366307"/>
                <a:gd name="connsiteY239" fmla="*/ 3189501 h 5345720"/>
                <a:gd name="connsiteX240" fmla="*/ 44567 w 6366307"/>
                <a:gd name="connsiteY240" fmla="*/ 4276326 h 5345720"/>
                <a:gd name="connsiteX241" fmla="*/ 45981 w 6366307"/>
                <a:gd name="connsiteY241" fmla="*/ 4735826 h 5345720"/>
                <a:gd name="connsiteX242" fmla="*/ 60511 w 6366307"/>
                <a:gd name="connsiteY242" fmla="*/ 5141243 h 5345720"/>
                <a:gd name="connsiteX243" fmla="*/ 161854 w 6366307"/>
                <a:gd name="connsiteY243" fmla="*/ 5251766 h 5345720"/>
                <a:gd name="connsiteX244" fmla="*/ 175146 w 6366307"/>
                <a:gd name="connsiteY244" fmla="*/ 5253580 h 5345720"/>
                <a:gd name="connsiteX245" fmla="*/ 425362 w 6366307"/>
                <a:gd name="connsiteY245" fmla="*/ 5277999 h 5345720"/>
                <a:gd name="connsiteX246" fmla="*/ 1263688 w 6366307"/>
                <a:gd name="connsiteY246" fmla="*/ 5294925 h 5345720"/>
                <a:gd name="connsiteX247" fmla="*/ 2226426 w 6366307"/>
                <a:gd name="connsiteY247" fmla="*/ 5282994 h 5345720"/>
                <a:gd name="connsiteX248" fmla="*/ 3531434 w 6366307"/>
                <a:gd name="connsiteY248" fmla="*/ 5287630 h 5345720"/>
                <a:gd name="connsiteX249" fmla="*/ 5222150 w 6366307"/>
                <a:gd name="connsiteY249" fmla="*/ 5305634 h 5345720"/>
                <a:gd name="connsiteX250" fmla="*/ 6016910 w 6366307"/>
                <a:gd name="connsiteY250" fmla="*/ 5292643 h 5345720"/>
                <a:gd name="connsiteX251" fmla="*/ 6170593 w 6366307"/>
                <a:gd name="connsiteY251" fmla="*/ 5279616 h 5345720"/>
                <a:gd name="connsiteX252" fmla="*/ 6261800 w 6366307"/>
                <a:gd name="connsiteY252" fmla="*/ 5209127 h 5345720"/>
                <a:gd name="connsiteX253" fmla="*/ 6277073 w 6366307"/>
                <a:gd name="connsiteY253" fmla="*/ 5157774 h 5345720"/>
                <a:gd name="connsiteX254" fmla="*/ 6301996 w 6366307"/>
                <a:gd name="connsiteY254" fmla="*/ 4985405 h 5345720"/>
                <a:gd name="connsiteX255" fmla="*/ 6320054 w 6366307"/>
                <a:gd name="connsiteY255" fmla="*/ 4579970 h 5345720"/>
                <a:gd name="connsiteX256" fmla="*/ 6324330 w 6366307"/>
                <a:gd name="connsiteY256" fmla="*/ 3798426 h 5345720"/>
                <a:gd name="connsiteX257" fmla="*/ 6323414 w 6366307"/>
                <a:gd name="connsiteY257" fmla="*/ 2644436 h 5345720"/>
                <a:gd name="connsiteX258" fmla="*/ 6304350 w 6366307"/>
                <a:gd name="connsiteY258" fmla="*/ 1208951 h 5345720"/>
                <a:gd name="connsiteX259" fmla="*/ 6286058 w 6366307"/>
                <a:gd name="connsiteY259" fmla="*/ 571885 h 5345720"/>
                <a:gd name="connsiteX260" fmla="*/ 6283219 w 6366307"/>
                <a:gd name="connsiteY260" fmla="*/ 525146 h 5345720"/>
                <a:gd name="connsiteX261" fmla="*/ 6267604 w 6366307"/>
                <a:gd name="connsiteY261" fmla="*/ 523670 h 5345720"/>
                <a:gd name="connsiteX262" fmla="*/ 6006218 w 6366307"/>
                <a:gd name="connsiteY262" fmla="*/ 532708 h 5345720"/>
                <a:gd name="connsiteX263" fmla="*/ 5093766 w 6366307"/>
                <a:gd name="connsiteY263" fmla="*/ 538890 h 5345720"/>
                <a:gd name="connsiteX264" fmla="*/ 4560375 w 6366307"/>
                <a:gd name="connsiteY264" fmla="*/ 535167 h 5345720"/>
                <a:gd name="connsiteX265" fmla="*/ 2909854 w 6366307"/>
                <a:gd name="connsiteY265" fmla="*/ 530596 h 5345720"/>
                <a:gd name="connsiteX266" fmla="*/ 1876582 w 6366307"/>
                <a:gd name="connsiteY266" fmla="*/ 528145 h 5345720"/>
                <a:gd name="connsiteX267" fmla="*/ 1376732 w 6366307"/>
                <a:gd name="connsiteY267" fmla="*/ 531342 h 5345720"/>
                <a:gd name="connsiteX268" fmla="*/ 860184 w 6366307"/>
                <a:gd name="connsiteY268" fmla="*/ 535609 h 5345720"/>
                <a:gd name="connsiteX269" fmla="*/ 232969 w 6366307"/>
                <a:gd name="connsiteY269" fmla="*/ 535484 h 5345720"/>
                <a:gd name="connsiteX270" fmla="*/ 53550 w 6366307"/>
                <a:gd name="connsiteY270" fmla="*/ 544732 h 5345720"/>
                <a:gd name="connsiteX271" fmla="*/ 6282626 w 6366307"/>
                <a:gd name="connsiteY271" fmla="*/ 485627 h 5345720"/>
                <a:gd name="connsiteX272" fmla="*/ 6271881 w 6366307"/>
                <a:gd name="connsiteY272" fmla="*/ 290525 h 5345720"/>
                <a:gd name="connsiteX273" fmla="*/ 6254128 w 6366307"/>
                <a:gd name="connsiteY273" fmla="*/ 208825 h 5345720"/>
                <a:gd name="connsiteX274" fmla="*/ 6163513 w 6366307"/>
                <a:gd name="connsiteY274" fmla="*/ 111789 h 5345720"/>
                <a:gd name="connsiteX275" fmla="*/ 6080230 w 6366307"/>
                <a:gd name="connsiteY275" fmla="*/ 86623 h 5345720"/>
                <a:gd name="connsiteX276" fmla="*/ 5710638 w 6366307"/>
                <a:gd name="connsiteY276" fmla="*/ 47364 h 5345720"/>
                <a:gd name="connsiteX277" fmla="*/ 5197516 w 6366307"/>
                <a:gd name="connsiteY277" fmla="*/ 47559 h 5345720"/>
                <a:gd name="connsiteX278" fmla="*/ 4255128 w 6366307"/>
                <a:gd name="connsiteY278" fmla="*/ 60181 h 5345720"/>
                <a:gd name="connsiteX279" fmla="*/ 3188633 w 6366307"/>
                <a:gd name="connsiteY279" fmla="*/ 46973 h 5345720"/>
                <a:gd name="connsiteX280" fmla="*/ 2108644 w 6366307"/>
                <a:gd name="connsiteY280" fmla="*/ 40237 h 5345720"/>
                <a:gd name="connsiteX281" fmla="*/ 1099124 w 6366307"/>
                <a:gd name="connsiteY281" fmla="*/ 52040 h 5345720"/>
                <a:gd name="connsiteX282" fmla="*/ 243952 w 6366307"/>
                <a:gd name="connsiteY282" fmla="*/ 66119 h 5345720"/>
                <a:gd name="connsiteX283" fmla="*/ 177506 w 6366307"/>
                <a:gd name="connsiteY283" fmla="*/ 73736 h 5345720"/>
                <a:gd name="connsiteX284" fmla="*/ 90622 w 6366307"/>
                <a:gd name="connsiteY284" fmla="*/ 149473 h 5345720"/>
                <a:gd name="connsiteX285" fmla="*/ 62199 w 6366307"/>
                <a:gd name="connsiteY285" fmla="*/ 279830 h 5345720"/>
                <a:gd name="connsiteX286" fmla="*/ 55810 w 6366307"/>
                <a:gd name="connsiteY286" fmla="*/ 477542 h 5345720"/>
                <a:gd name="connsiteX287" fmla="*/ 57680 w 6366307"/>
                <a:gd name="connsiteY287" fmla="*/ 509191 h 5345720"/>
                <a:gd name="connsiteX288" fmla="*/ 123246 w 6366307"/>
                <a:gd name="connsiteY288" fmla="*/ 502774 h 5345720"/>
                <a:gd name="connsiteX289" fmla="*/ 622824 w 6366307"/>
                <a:gd name="connsiteY289" fmla="*/ 494919 h 5345720"/>
                <a:gd name="connsiteX290" fmla="*/ 1119209 w 6366307"/>
                <a:gd name="connsiteY290" fmla="*/ 497707 h 5345720"/>
                <a:gd name="connsiteX291" fmla="*/ 1685984 w 6366307"/>
                <a:gd name="connsiteY291" fmla="*/ 489934 h 5345720"/>
                <a:gd name="connsiteX292" fmla="*/ 3124899 w 6366307"/>
                <a:gd name="connsiteY292" fmla="*/ 494998 h 5345720"/>
                <a:gd name="connsiteX293" fmla="*/ 4718137 w 6366307"/>
                <a:gd name="connsiteY293" fmla="*/ 495779 h 5345720"/>
                <a:gd name="connsiteX294" fmla="*/ 5985968 w 6366307"/>
                <a:gd name="connsiteY294" fmla="*/ 490888 h 5345720"/>
                <a:gd name="connsiteX295" fmla="*/ 6282626 w 6366307"/>
                <a:gd name="connsiteY295" fmla="*/ 485627 h 5345720"/>
                <a:gd name="connsiteX296" fmla="*/ 2447761 w 6366307"/>
                <a:gd name="connsiteY296" fmla="*/ 413796 h 5345720"/>
                <a:gd name="connsiteX297" fmla="*/ 1786873 w 6366307"/>
                <a:gd name="connsiteY297" fmla="*/ 413063 h 5345720"/>
                <a:gd name="connsiteX298" fmla="*/ 1368009 w 6366307"/>
                <a:gd name="connsiteY298" fmla="*/ 396958 h 5345720"/>
                <a:gd name="connsiteX299" fmla="*/ 1015999 w 6366307"/>
                <a:gd name="connsiteY299" fmla="*/ 386955 h 5345720"/>
                <a:gd name="connsiteX300" fmla="*/ 918919 w 6366307"/>
                <a:gd name="connsiteY300" fmla="*/ 382159 h 5345720"/>
                <a:gd name="connsiteX301" fmla="*/ 852221 w 6366307"/>
                <a:gd name="connsiteY301" fmla="*/ 323170 h 5345720"/>
                <a:gd name="connsiteX302" fmla="*/ 856442 w 6366307"/>
                <a:gd name="connsiteY302" fmla="*/ 226833 h 5345720"/>
                <a:gd name="connsiteX303" fmla="*/ 911872 w 6366307"/>
                <a:gd name="connsiteY303" fmla="*/ 180829 h 5345720"/>
                <a:gd name="connsiteX304" fmla="*/ 991982 w 6366307"/>
                <a:gd name="connsiteY304" fmla="*/ 173867 h 5345720"/>
                <a:gd name="connsiteX305" fmla="*/ 1401119 w 6366307"/>
                <a:gd name="connsiteY305" fmla="*/ 166561 h 5345720"/>
                <a:gd name="connsiteX306" fmla="*/ 1944323 w 6366307"/>
                <a:gd name="connsiteY306" fmla="*/ 154530 h 5345720"/>
                <a:gd name="connsiteX307" fmla="*/ 2360309 w 6366307"/>
                <a:gd name="connsiteY307" fmla="*/ 153112 h 5345720"/>
                <a:gd name="connsiteX308" fmla="*/ 3843185 w 6366307"/>
                <a:gd name="connsiteY308" fmla="*/ 156408 h 5345720"/>
                <a:gd name="connsiteX309" fmla="*/ 4029697 w 6366307"/>
                <a:gd name="connsiteY309" fmla="*/ 173389 h 5345720"/>
                <a:gd name="connsiteX310" fmla="*/ 4083224 w 6366307"/>
                <a:gd name="connsiteY310" fmla="*/ 192334 h 5345720"/>
                <a:gd name="connsiteX311" fmla="*/ 4130409 w 6366307"/>
                <a:gd name="connsiteY311" fmla="*/ 245978 h 5345720"/>
                <a:gd name="connsiteX312" fmla="*/ 4125971 w 6366307"/>
                <a:gd name="connsiteY312" fmla="*/ 354504 h 5345720"/>
                <a:gd name="connsiteX313" fmla="*/ 4069928 w 6366307"/>
                <a:gd name="connsiteY313" fmla="*/ 397583 h 5345720"/>
                <a:gd name="connsiteX314" fmla="*/ 3947132 w 6366307"/>
                <a:gd name="connsiteY314" fmla="*/ 413118 h 5345720"/>
                <a:gd name="connsiteX315" fmla="*/ 3336728 w 6366307"/>
                <a:gd name="connsiteY315" fmla="*/ 422372 h 5345720"/>
                <a:gd name="connsiteX316" fmla="*/ 3105242 w 6366307"/>
                <a:gd name="connsiteY316" fmla="*/ 421042 h 5345720"/>
                <a:gd name="connsiteX317" fmla="*/ 2447761 w 6366307"/>
                <a:gd name="connsiteY317" fmla="*/ 415318 h 5345720"/>
                <a:gd name="connsiteX318" fmla="*/ 2447761 w 6366307"/>
                <a:gd name="connsiteY318" fmla="*/ 413796 h 5345720"/>
                <a:gd name="connsiteX319" fmla="*/ 2363112 w 6366307"/>
                <a:gd name="connsiteY319" fmla="*/ 386430 h 5345720"/>
                <a:gd name="connsiteX320" fmla="*/ 3371569 w 6366307"/>
                <a:gd name="connsiteY320" fmla="*/ 392493 h 5345720"/>
                <a:gd name="connsiteX321" fmla="*/ 3924779 w 6366307"/>
                <a:gd name="connsiteY321" fmla="*/ 383289 h 5345720"/>
                <a:gd name="connsiteX322" fmla="*/ 4038303 w 6366307"/>
                <a:gd name="connsiteY322" fmla="*/ 374054 h 5345720"/>
                <a:gd name="connsiteX323" fmla="*/ 4100043 w 6366307"/>
                <a:gd name="connsiteY323" fmla="*/ 335695 h 5345720"/>
                <a:gd name="connsiteX324" fmla="*/ 4040208 w 6366307"/>
                <a:gd name="connsiteY324" fmla="*/ 208038 h 5345720"/>
                <a:gd name="connsiteX325" fmla="*/ 3901187 w 6366307"/>
                <a:gd name="connsiteY325" fmla="*/ 188899 h 5345720"/>
                <a:gd name="connsiteX326" fmla="*/ 3391370 w 6366307"/>
                <a:gd name="connsiteY326" fmla="*/ 186207 h 5345720"/>
                <a:gd name="connsiteX327" fmla="*/ 2707080 w 6366307"/>
                <a:gd name="connsiteY327" fmla="*/ 185332 h 5345720"/>
                <a:gd name="connsiteX328" fmla="*/ 1942436 w 6366307"/>
                <a:gd name="connsiteY328" fmla="*/ 186024 h 5345720"/>
                <a:gd name="connsiteX329" fmla="*/ 1090728 w 6366307"/>
                <a:gd name="connsiteY329" fmla="*/ 201818 h 5345720"/>
                <a:gd name="connsiteX330" fmla="*/ 913590 w 6366307"/>
                <a:gd name="connsiteY330" fmla="*/ 212645 h 5345720"/>
                <a:gd name="connsiteX331" fmla="*/ 882187 w 6366307"/>
                <a:gd name="connsiteY331" fmla="*/ 242776 h 5345720"/>
                <a:gd name="connsiteX332" fmla="*/ 881238 w 6366307"/>
                <a:gd name="connsiteY332" fmla="*/ 319718 h 5345720"/>
                <a:gd name="connsiteX333" fmla="*/ 914300 w 6366307"/>
                <a:gd name="connsiteY333" fmla="*/ 356008 h 5345720"/>
                <a:gd name="connsiteX334" fmla="*/ 967339 w 6366307"/>
                <a:gd name="connsiteY334" fmla="*/ 361713 h 5345720"/>
                <a:gd name="connsiteX335" fmla="*/ 1289156 w 6366307"/>
                <a:gd name="connsiteY335" fmla="*/ 369026 h 5345720"/>
                <a:gd name="connsiteX336" fmla="*/ 1801851 w 6366307"/>
                <a:gd name="connsiteY336" fmla="*/ 385715 h 5345720"/>
                <a:gd name="connsiteX337" fmla="*/ 2363112 w 6366307"/>
                <a:gd name="connsiteY337" fmla="*/ 386430 h 5345720"/>
                <a:gd name="connsiteX338" fmla="*/ 5119479 w 6366307"/>
                <a:gd name="connsiteY338" fmla="*/ 399558 h 5345720"/>
                <a:gd name="connsiteX339" fmla="*/ 4730571 w 6366307"/>
                <a:gd name="connsiteY339" fmla="*/ 399028 h 5345720"/>
                <a:gd name="connsiteX340" fmla="*/ 4654727 w 6366307"/>
                <a:gd name="connsiteY340" fmla="*/ 387334 h 5345720"/>
                <a:gd name="connsiteX341" fmla="*/ 4588729 w 6366307"/>
                <a:gd name="connsiteY341" fmla="*/ 235158 h 5345720"/>
                <a:gd name="connsiteX342" fmla="*/ 4660872 w 6366307"/>
                <a:gd name="connsiteY342" fmla="*/ 187404 h 5345720"/>
                <a:gd name="connsiteX343" fmla="*/ 4777541 w 6366307"/>
                <a:gd name="connsiteY343" fmla="*/ 175285 h 5345720"/>
                <a:gd name="connsiteX344" fmla="*/ 5431015 w 6366307"/>
                <a:gd name="connsiteY344" fmla="*/ 162215 h 5345720"/>
                <a:gd name="connsiteX345" fmla="*/ 5554295 w 6366307"/>
                <a:gd name="connsiteY345" fmla="*/ 173609 h 5345720"/>
                <a:gd name="connsiteX346" fmla="*/ 5592496 w 6366307"/>
                <a:gd name="connsiteY346" fmla="*/ 185357 h 5345720"/>
                <a:gd name="connsiteX347" fmla="*/ 5645306 w 6366307"/>
                <a:gd name="connsiteY347" fmla="*/ 260507 h 5345720"/>
                <a:gd name="connsiteX348" fmla="*/ 5538376 w 6366307"/>
                <a:gd name="connsiteY348" fmla="*/ 389213 h 5345720"/>
                <a:gd name="connsiteX349" fmla="*/ 5411124 w 6366307"/>
                <a:gd name="connsiteY349" fmla="*/ 393206 h 5345720"/>
                <a:gd name="connsiteX350" fmla="*/ 5119461 w 6366307"/>
                <a:gd name="connsiteY350" fmla="*/ 397448 h 5345720"/>
                <a:gd name="connsiteX351" fmla="*/ 5119479 w 6366307"/>
                <a:gd name="connsiteY351" fmla="*/ 399558 h 5345720"/>
                <a:gd name="connsiteX352" fmla="*/ 5113478 w 6366307"/>
                <a:gd name="connsiteY352" fmla="*/ 370561 h 5345720"/>
                <a:gd name="connsiteX353" fmla="*/ 5113460 w 6366307"/>
                <a:gd name="connsiteY353" fmla="*/ 366811 h 5345720"/>
                <a:gd name="connsiteX354" fmla="*/ 5260872 w 6366307"/>
                <a:gd name="connsiteY354" fmla="*/ 361498 h 5345720"/>
                <a:gd name="connsiteX355" fmla="*/ 5502169 w 6366307"/>
                <a:gd name="connsiteY355" fmla="*/ 356060 h 5345720"/>
                <a:gd name="connsiteX356" fmla="*/ 5561501 w 6366307"/>
                <a:gd name="connsiteY356" fmla="*/ 347563 h 5345720"/>
                <a:gd name="connsiteX357" fmla="*/ 5610465 w 6366307"/>
                <a:gd name="connsiteY357" fmla="*/ 267754 h 5345720"/>
                <a:gd name="connsiteX358" fmla="*/ 5555068 w 6366307"/>
                <a:gd name="connsiteY358" fmla="*/ 209302 h 5345720"/>
                <a:gd name="connsiteX359" fmla="*/ 5432218 w 6366307"/>
                <a:gd name="connsiteY359" fmla="*/ 195152 h 5345720"/>
                <a:gd name="connsiteX360" fmla="*/ 4845659 w 6366307"/>
                <a:gd name="connsiteY360" fmla="*/ 201830 h 5345720"/>
                <a:gd name="connsiteX361" fmla="*/ 4665723 w 6366307"/>
                <a:gd name="connsiteY361" fmla="*/ 219962 h 5345720"/>
                <a:gd name="connsiteX362" fmla="*/ 4620946 w 6366307"/>
                <a:gd name="connsiteY362" fmla="*/ 245971 h 5345720"/>
                <a:gd name="connsiteX363" fmla="*/ 4661932 w 6366307"/>
                <a:gd name="connsiteY363" fmla="*/ 360592 h 5345720"/>
                <a:gd name="connsiteX364" fmla="*/ 4737974 w 6366307"/>
                <a:gd name="connsiteY364" fmla="*/ 370138 h 5345720"/>
                <a:gd name="connsiteX365" fmla="*/ 5113478 w 6366307"/>
                <a:gd name="connsiteY365" fmla="*/ 370561 h 5345720"/>
                <a:gd name="connsiteX366" fmla="*/ 5976193 w 6366307"/>
                <a:gd name="connsiteY366" fmla="*/ 166642 h 5345720"/>
                <a:gd name="connsiteX367" fmla="*/ 6102655 w 6366307"/>
                <a:gd name="connsiteY367" fmla="*/ 294864 h 5345720"/>
                <a:gd name="connsiteX368" fmla="*/ 5971486 w 6366307"/>
                <a:gd name="connsiteY368" fmla="*/ 426781 h 5345720"/>
                <a:gd name="connsiteX369" fmla="*/ 5833632 w 6366307"/>
                <a:gd name="connsiteY369" fmla="*/ 295222 h 5345720"/>
                <a:gd name="connsiteX370" fmla="*/ 5976193 w 6366307"/>
                <a:gd name="connsiteY370" fmla="*/ 166642 h 5345720"/>
                <a:gd name="connsiteX371" fmla="*/ 5960273 w 6366307"/>
                <a:gd name="connsiteY371" fmla="*/ 389487 h 5345720"/>
                <a:gd name="connsiteX372" fmla="*/ 6061525 w 6366307"/>
                <a:gd name="connsiteY372" fmla="*/ 324975 h 5345720"/>
                <a:gd name="connsiteX373" fmla="*/ 6024420 w 6366307"/>
                <a:gd name="connsiteY373" fmla="*/ 220341 h 5345720"/>
                <a:gd name="connsiteX374" fmla="*/ 5897887 w 6366307"/>
                <a:gd name="connsiteY374" fmla="*/ 225105 h 5345720"/>
                <a:gd name="connsiteX375" fmla="*/ 5926061 w 6366307"/>
                <a:gd name="connsiteY375" fmla="*/ 380100 h 5345720"/>
                <a:gd name="connsiteX376" fmla="*/ 5960273 w 6366307"/>
                <a:gd name="connsiteY376" fmla="*/ 389487 h 5345720"/>
                <a:gd name="connsiteX377" fmla="*/ 4405721 w 6366307"/>
                <a:gd name="connsiteY377" fmla="*/ 347109 h 5345720"/>
                <a:gd name="connsiteX378" fmla="*/ 4443544 w 6366307"/>
                <a:gd name="connsiteY378" fmla="*/ 390286 h 5345720"/>
                <a:gd name="connsiteX379" fmla="*/ 4458476 w 6366307"/>
                <a:gd name="connsiteY379" fmla="*/ 408121 h 5345720"/>
                <a:gd name="connsiteX380" fmla="*/ 4460830 w 6366307"/>
                <a:gd name="connsiteY380" fmla="*/ 432883 h 5345720"/>
                <a:gd name="connsiteX381" fmla="*/ 4435998 w 6366307"/>
                <a:gd name="connsiteY381" fmla="*/ 433970 h 5345720"/>
                <a:gd name="connsiteX382" fmla="*/ 4420114 w 6366307"/>
                <a:gd name="connsiteY382" fmla="*/ 422156 h 5345720"/>
                <a:gd name="connsiteX383" fmla="*/ 4396575 w 6366307"/>
                <a:gd name="connsiteY383" fmla="*/ 398329 h 5345720"/>
                <a:gd name="connsiteX384" fmla="*/ 4328313 w 6366307"/>
                <a:gd name="connsiteY384" fmla="*/ 368171 h 5345720"/>
                <a:gd name="connsiteX385" fmla="*/ 4251445 w 6366307"/>
                <a:gd name="connsiteY385" fmla="*/ 242092 h 5345720"/>
                <a:gd name="connsiteX386" fmla="*/ 4393233 w 6366307"/>
                <a:gd name="connsiteY386" fmla="*/ 198580 h 5345720"/>
                <a:gd name="connsiteX387" fmla="*/ 4428109 w 6366307"/>
                <a:gd name="connsiteY387" fmla="*/ 281967 h 5345720"/>
                <a:gd name="connsiteX388" fmla="*/ 4405721 w 6366307"/>
                <a:gd name="connsiteY388" fmla="*/ 347109 h 5345720"/>
                <a:gd name="connsiteX389" fmla="*/ 4390664 w 6366307"/>
                <a:gd name="connsiteY389" fmla="*/ 271524 h 5345720"/>
                <a:gd name="connsiteX390" fmla="*/ 4360710 w 6366307"/>
                <a:gd name="connsiteY390" fmla="*/ 225476 h 5345720"/>
                <a:gd name="connsiteX391" fmla="*/ 4307039 w 6366307"/>
                <a:gd name="connsiteY391" fmla="*/ 233661 h 5345720"/>
                <a:gd name="connsiteX392" fmla="*/ 4282314 w 6366307"/>
                <a:gd name="connsiteY392" fmla="*/ 275978 h 5345720"/>
                <a:gd name="connsiteX393" fmla="*/ 4313400 w 6366307"/>
                <a:gd name="connsiteY393" fmla="*/ 329079 h 5345720"/>
                <a:gd name="connsiteX394" fmla="*/ 4390664 w 6366307"/>
                <a:gd name="connsiteY394" fmla="*/ 271524 h 5345720"/>
                <a:gd name="connsiteX395" fmla="*/ 242983 w 6366307"/>
                <a:gd name="connsiteY395" fmla="*/ 268503 h 5345720"/>
                <a:gd name="connsiteX396" fmla="*/ 283087 w 6366307"/>
                <a:gd name="connsiteY396" fmla="*/ 228439 h 5345720"/>
                <a:gd name="connsiteX397" fmla="*/ 286456 w 6366307"/>
                <a:gd name="connsiteY397" fmla="*/ 201798 h 5345720"/>
                <a:gd name="connsiteX398" fmla="*/ 260147 w 6366307"/>
                <a:gd name="connsiteY398" fmla="*/ 199658 h 5345720"/>
                <a:gd name="connsiteX399" fmla="*/ 246399 w 6366307"/>
                <a:gd name="connsiteY399" fmla="*/ 209077 h 5345720"/>
                <a:gd name="connsiteX400" fmla="*/ 181751 w 6366307"/>
                <a:gd name="connsiteY400" fmla="*/ 267114 h 5345720"/>
                <a:gd name="connsiteX401" fmla="*/ 181431 w 6366307"/>
                <a:gd name="connsiteY401" fmla="*/ 325872 h 5345720"/>
                <a:gd name="connsiteX402" fmla="*/ 279013 w 6366307"/>
                <a:gd name="connsiteY402" fmla="*/ 406889 h 5345720"/>
                <a:gd name="connsiteX403" fmla="*/ 299663 w 6366307"/>
                <a:gd name="connsiteY403" fmla="*/ 416973 h 5345720"/>
                <a:gd name="connsiteX404" fmla="*/ 319268 w 6366307"/>
                <a:gd name="connsiteY404" fmla="*/ 409656 h 5345720"/>
                <a:gd name="connsiteX405" fmla="*/ 317209 w 6366307"/>
                <a:gd name="connsiteY405" fmla="*/ 392119 h 5345720"/>
                <a:gd name="connsiteX406" fmla="*/ 283177 w 6366307"/>
                <a:gd name="connsiteY406" fmla="*/ 360191 h 5345720"/>
                <a:gd name="connsiteX407" fmla="*/ 210748 w 6366307"/>
                <a:gd name="connsiteY407" fmla="*/ 298258 h 5345720"/>
                <a:gd name="connsiteX408" fmla="*/ 242983 w 6366307"/>
                <a:gd name="connsiteY408" fmla="*/ 268503 h 5345720"/>
                <a:gd name="connsiteX409" fmla="*/ 617663 w 6366307"/>
                <a:gd name="connsiteY409" fmla="*/ 360915 h 5345720"/>
                <a:gd name="connsiteX410" fmla="*/ 618970 w 6366307"/>
                <a:gd name="connsiteY410" fmla="*/ 391053 h 5345720"/>
                <a:gd name="connsiteX411" fmla="*/ 647928 w 6366307"/>
                <a:gd name="connsiteY411" fmla="*/ 384464 h 5345720"/>
                <a:gd name="connsiteX412" fmla="*/ 692572 w 6366307"/>
                <a:gd name="connsiteY412" fmla="*/ 322273 h 5345720"/>
                <a:gd name="connsiteX413" fmla="*/ 687658 w 6366307"/>
                <a:gd name="connsiteY413" fmla="*/ 282579 h 5345720"/>
                <a:gd name="connsiteX414" fmla="*/ 597499 w 6366307"/>
                <a:gd name="connsiteY414" fmla="*/ 198370 h 5345720"/>
                <a:gd name="connsiteX415" fmla="*/ 571415 w 6366307"/>
                <a:gd name="connsiteY415" fmla="*/ 197628 h 5345720"/>
                <a:gd name="connsiteX416" fmla="*/ 569178 w 6366307"/>
                <a:gd name="connsiteY416" fmla="*/ 223863 h 5345720"/>
                <a:gd name="connsiteX417" fmla="*/ 597467 w 6366307"/>
                <a:gd name="connsiteY417" fmla="*/ 256303 h 5345720"/>
                <a:gd name="connsiteX418" fmla="*/ 651929 w 6366307"/>
                <a:gd name="connsiteY418" fmla="*/ 305417 h 5345720"/>
                <a:gd name="connsiteX419" fmla="*/ 617663 w 6366307"/>
                <a:gd name="connsiteY419" fmla="*/ 360915 h 5345720"/>
                <a:gd name="connsiteX420" fmla="*/ 5915208 w 6366307"/>
                <a:gd name="connsiteY420" fmla="*/ 258883 h 5345720"/>
                <a:gd name="connsiteX421" fmla="*/ 5945072 w 6366307"/>
                <a:gd name="connsiteY421" fmla="*/ 305607 h 5345720"/>
                <a:gd name="connsiteX422" fmla="*/ 5927535 w 6366307"/>
                <a:gd name="connsiteY422" fmla="*/ 337539 h 5345720"/>
                <a:gd name="connsiteX423" fmla="*/ 5932943 w 6366307"/>
                <a:gd name="connsiteY423" fmla="*/ 341698 h 5345720"/>
                <a:gd name="connsiteX424" fmla="*/ 5963867 w 6366307"/>
                <a:gd name="connsiteY424" fmla="*/ 321159 h 5345720"/>
                <a:gd name="connsiteX425" fmla="*/ 6011141 w 6366307"/>
                <a:gd name="connsiteY425" fmla="*/ 349567 h 5345720"/>
                <a:gd name="connsiteX426" fmla="*/ 6017377 w 6366307"/>
                <a:gd name="connsiteY426" fmla="*/ 342669 h 5345720"/>
                <a:gd name="connsiteX427" fmla="*/ 5982662 w 6366307"/>
                <a:gd name="connsiteY427" fmla="*/ 299155 h 5345720"/>
                <a:gd name="connsiteX428" fmla="*/ 6016748 w 6366307"/>
                <a:gd name="connsiteY428" fmla="*/ 256477 h 5345720"/>
                <a:gd name="connsiteX429" fmla="*/ 5967335 w 6366307"/>
                <a:gd name="connsiteY429" fmla="*/ 281189 h 5345720"/>
                <a:gd name="connsiteX430" fmla="*/ 5915208 w 6366307"/>
                <a:gd name="connsiteY430" fmla="*/ 258883 h 53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6366307" h="5345720">
                  <a:moveTo>
                    <a:pt x="53550" y="544732"/>
                  </a:moveTo>
                  <a:cubicBezTo>
                    <a:pt x="117344" y="541287"/>
                    <a:pt x="175146" y="535721"/>
                    <a:pt x="232969" y="535484"/>
                  </a:cubicBezTo>
                  <a:cubicBezTo>
                    <a:pt x="442037" y="534625"/>
                    <a:pt x="651113" y="536215"/>
                    <a:pt x="860184" y="535609"/>
                  </a:cubicBezTo>
                  <a:cubicBezTo>
                    <a:pt x="1032370" y="535110"/>
                    <a:pt x="1204548" y="532679"/>
                    <a:pt x="1376732" y="531342"/>
                  </a:cubicBezTo>
                  <a:cubicBezTo>
                    <a:pt x="1543349" y="530048"/>
                    <a:pt x="1709968" y="528052"/>
                    <a:pt x="1876582" y="528144"/>
                  </a:cubicBezTo>
                  <a:cubicBezTo>
                    <a:pt x="2221018" y="528334"/>
                    <a:pt x="2565436" y="529682"/>
                    <a:pt x="2909854" y="530596"/>
                  </a:cubicBezTo>
                  <a:cubicBezTo>
                    <a:pt x="3460027" y="532059"/>
                    <a:pt x="4010201" y="533338"/>
                    <a:pt x="4560375" y="535167"/>
                  </a:cubicBezTo>
                  <a:cubicBezTo>
                    <a:pt x="4738172" y="535759"/>
                    <a:pt x="4915969" y="539370"/>
                    <a:pt x="5093766" y="538890"/>
                  </a:cubicBezTo>
                  <a:cubicBezTo>
                    <a:pt x="5397917" y="538071"/>
                    <a:pt x="5702067" y="535676"/>
                    <a:pt x="6006218" y="532706"/>
                  </a:cubicBezTo>
                  <a:cubicBezTo>
                    <a:pt x="6093365" y="531856"/>
                    <a:pt x="6180475" y="526726"/>
                    <a:pt x="6267604" y="523670"/>
                  </a:cubicBezTo>
                  <a:cubicBezTo>
                    <a:pt x="6271863" y="523520"/>
                    <a:pt x="6276157" y="524446"/>
                    <a:pt x="6283219" y="525146"/>
                  </a:cubicBezTo>
                  <a:cubicBezTo>
                    <a:pt x="6284225" y="541278"/>
                    <a:pt x="6285626" y="556567"/>
                    <a:pt x="6286058" y="571884"/>
                  </a:cubicBezTo>
                  <a:cubicBezTo>
                    <a:pt x="6292077" y="784244"/>
                    <a:pt x="6295707" y="996700"/>
                    <a:pt x="6304350" y="1208951"/>
                  </a:cubicBezTo>
                  <a:cubicBezTo>
                    <a:pt x="6323845" y="1687306"/>
                    <a:pt x="6326289" y="2165781"/>
                    <a:pt x="6323414" y="2644436"/>
                  </a:cubicBezTo>
                  <a:cubicBezTo>
                    <a:pt x="6321114" y="3029081"/>
                    <a:pt x="6324582" y="3413762"/>
                    <a:pt x="6324330" y="3798426"/>
                  </a:cubicBezTo>
                  <a:cubicBezTo>
                    <a:pt x="6324169" y="4058946"/>
                    <a:pt x="6323773" y="4319485"/>
                    <a:pt x="6320054" y="4579970"/>
                  </a:cubicBezTo>
                  <a:cubicBezTo>
                    <a:pt x="6318131" y="4715181"/>
                    <a:pt x="6310513" y="4850410"/>
                    <a:pt x="6301996" y="4985405"/>
                  </a:cubicBezTo>
                  <a:cubicBezTo>
                    <a:pt x="6298348" y="5043173"/>
                    <a:pt x="6286489" y="5100473"/>
                    <a:pt x="6277073" y="5157774"/>
                  </a:cubicBezTo>
                  <a:cubicBezTo>
                    <a:pt x="6274199" y="5175257"/>
                    <a:pt x="6267065" y="5192039"/>
                    <a:pt x="6261800" y="5209127"/>
                  </a:cubicBezTo>
                  <a:cubicBezTo>
                    <a:pt x="6248001" y="5254065"/>
                    <a:pt x="6217131" y="5276292"/>
                    <a:pt x="6170593" y="5279616"/>
                  </a:cubicBezTo>
                  <a:cubicBezTo>
                    <a:pt x="6119311" y="5283264"/>
                    <a:pt x="6068227" y="5289966"/>
                    <a:pt x="6016910" y="5292643"/>
                  </a:cubicBezTo>
                  <a:cubicBezTo>
                    <a:pt x="5752163" y="5306515"/>
                    <a:pt x="5487166" y="5308383"/>
                    <a:pt x="5222150" y="5305634"/>
                  </a:cubicBezTo>
                  <a:cubicBezTo>
                    <a:pt x="4658572" y="5299812"/>
                    <a:pt x="4095012" y="5292230"/>
                    <a:pt x="3531434" y="5287630"/>
                  </a:cubicBezTo>
                  <a:cubicBezTo>
                    <a:pt x="3096437" y="5284090"/>
                    <a:pt x="2661423" y="5281952"/>
                    <a:pt x="2226426" y="5282994"/>
                  </a:cubicBezTo>
                  <a:cubicBezTo>
                    <a:pt x="1905511" y="5283749"/>
                    <a:pt x="1584589" y="5290073"/>
                    <a:pt x="1263688" y="5294925"/>
                  </a:cubicBezTo>
                  <a:cubicBezTo>
                    <a:pt x="984024" y="5299165"/>
                    <a:pt x="704576" y="5292877"/>
                    <a:pt x="425362" y="5277999"/>
                  </a:cubicBezTo>
                  <a:cubicBezTo>
                    <a:pt x="341761" y="5273525"/>
                    <a:pt x="258538" y="5261935"/>
                    <a:pt x="175146" y="5253580"/>
                  </a:cubicBezTo>
                  <a:cubicBezTo>
                    <a:pt x="170698" y="5253149"/>
                    <a:pt x="166245" y="5252592"/>
                    <a:pt x="161854" y="5251766"/>
                  </a:cubicBezTo>
                  <a:cubicBezTo>
                    <a:pt x="87347" y="5237858"/>
                    <a:pt x="68325" y="5217680"/>
                    <a:pt x="60511" y="5141243"/>
                  </a:cubicBezTo>
                  <a:cubicBezTo>
                    <a:pt x="46731" y="5006446"/>
                    <a:pt x="46834" y="4871091"/>
                    <a:pt x="45981" y="4735826"/>
                  </a:cubicBezTo>
                  <a:cubicBezTo>
                    <a:pt x="45015" y="4582666"/>
                    <a:pt x="44830" y="4429487"/>
                    <a:pt x="44567" y="4276326"/>
                  </a:cubicBezTo>
                  <a:cubicBezTo>
                    <a:pt x="43947" y="3914051"/>
                    <a:pt x="41599" y="3551758"/>
                    <a:pt x="43563" y="3189501"/>
                  </a:cubicBezTo>
                  <a:cubicBezTo>
                    <a:pt x="45079" y="2909988"/>
                    <a:pt x="54778" y="2630511"/>
                    <a:pt x="55834" y="2350998"/>
                  </a:cubicBezTo>
                  <a:cubicBezTo>
                    <a:pt x="56742" y="2110619"/>
                    <a:pt x="50962" y="1870222"/>
                    <a:pt x="47439" y="1629837"/>
                  </a:cubicBezTo>
                  <a:cubicBezTo>
                    <a:pt x="42620" y="1301073"/>
                    <a:pt x="44077" y="972361"/>
                    <a:pt x="53432" y="643686"/>
                  </a:cubicBezTo>
                  <a:cubicBezTo>
                    <a:pt x="54319" y="612501"/>
                    <a:pt x="53550" y="581267"/>
                    <a:pt x="53550" y="544732"/>
                  </a:cubicBezTo>
                  <a:close/>
                  <a:moveTo>
                    <a:pt x="6271881" y="290525"/>
                  </a:move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ubicBezTo>
                    <a:pt x="6282428" y="419231"/>
                    <a:pt x="6280542" y="354655"/>
                    <a:pt x="6271881" y="290525"/>
                  </a:cubicBezTo>
                  <a:close/>
                  <a:moveTo>
                    <a:pt x="1786873" y="413061"/>
                  </a:move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6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7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0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1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ubicBezTo>
                    <a:pt x="2227468" y="413796"/>
                    <a:pt x="2007140" y="415819"/>
                    <a:pt x="1786873" y="413061"/>
                  </a:cubicBezTo>
                  <a:close/>
                  <a:moveTo>
                    <a:pt x="4730571" y="399028"/>
                  </a:move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1"/>
                    <a:pt x="5119479" y="398855"/>
                    <a:pt x="5119479" y="399558"/>
                  </a:cubicBezTo>
                  <a:cubicBezTo>
                    <a:pt x="4989837" y="399558"/>
                    <a:pt x="4860195" y="400172"/>
                    <a:pt x="4730571" y="399028"/>
                  </a:cubicBezTo>
                  <a:close/>
                  <a:moveTo>
                    <a:pt x="6102655" y="294864"/>
                  </a:move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ubicBezTo>
                    <a:pt x="6048534" y="167408"/>
                    <a:pt x="6103176" y="222803"/>
                    <a:pt x="6102655" y="294864"/>
                  </a:cubicBezTo>
                  <a:close/>
                  <a:moveTo>
                    <a:pt x="4443544" y="390286"/>
                  </a:move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ubicBezTo>
                    <a:pt x="4417131" y="360141"/>
                    <a:pt x="4430337" y="375214"/>
                    <a:pt x="4443544" y="390286"/>
                  </a:cubicBezTo>
                  <a:close/>
                  <a:moveTo>
                    <a:pt x="283177" y="360191"/>
                  </a:moveTo>
                  <a:cubicBezTo>
                    <a:pt x="294932" y="370399"/>
                    <a:pt x="306893" y="380555"/>
                    <a:pt x="317209" y="392119"/>
                  </a:cubicBezTo>
                  <a:cubicBezTo>
                    <a:pt x="320612" y="395934"/>
                    <a:pt x="321992" y="406709"/>
                    <a:pt x="319268" y="409656"/>
                  </a:cubicBezTo>
                  <a:cubicBezTo>
                    <a:pt x="314925" y="414355"/>
                    <a:pt x="306144" y="417589"/>
                    <a:pt x="299663" y="416973"/>
                  </a:cubicBezTo>
                  <a:cubicBezTo>
                    <a:pt x="292483" y="416290"/>
                    <a:pt x="284916" y="411656"/>
                    <a:pt x="279013" y="406889"/>
                  </a:cubicBezTo>
                  <a:cubicBezTo>
                    <a:pt x="246119" y="380321"/>
                    <a:pt x="212599" y="354371"/>
                    <a:pt x="181431" y="325872"/>
                  </a:cubicBezTo>
                  <a:cubicBezTo>
                    <a:pt x="157135" y="303656"/>
                    <a:pt x="158134" y="289799"/>
                    <a:pt x="181751" y="267114"/>
                  </a:cubicBezTo>
                  <a:cubicBezTo>
                    <a:pt x="202624" y="247063"/>
                    <a:pt x="224681" y="228236"/>
                    <a:pt x="246399" y="209077"/>
                  </a:cubicBezTo>
                  <a:cubicBezTo>
                    <a:pt x="250535" y="205428"/>
                    <a:pt x="255421" y="202578"/>
                    <a:pt x="260147" y="199658"/>
                  </a:cubicBezTo>
                  <a:cubicBezTo>
                    <a:pt x="269541" y="193856"/>
                    <a:pt x="281231" y="191148"/>
                    <a:pt x="286456" y="201798"/>
                  </a:cubicBezTo>
                  <a:cubicBezTo>
                    <a:pt x="289854" y="208727"/>
                    <a:pt x="288016" y="222194"/>
                    <a:pt x="283087" y="228439"/>
                  </a:cubicBezTo>
                  <a:cubicBezTo>
                    <a:pt x="271460" y="243172"/>
                    <a:pt x="256673" y="255431"/>
                    <a:pt x="242983" y="268503"/>
                  </a:cubicBezTo>
                  <a:cubicBezTo>
                    <a:pt x="233420" y="277635"/>
                    <a:pt x="223561" y="286457"/>
                    <a:pt x="210748" y="298258"/>
                  </a:cubicBezTo>
                  <a:cubicBezTo>
                    <a:pt x="236304" y="320075"/>
                    <a:pt x="259886" y="339966"/>
                    <a:pt x="283177" y="360191"/>
                  </a:cubicBezTo>
                  <a:close/>
                  <a:moveTo>
                    <a:pt x="597467" y="256303"/>
                  </a:moveTo>
                  <a:cubicBezTo>
                    <a:pt x="587060" y="246384"/>
                    <a:pt x="576018" y="236142"/>
                    <a:pt x="569178" y="223863"/>
                  </a:cubicBezTo>
                  <a:cubicBezTo>
                    <a:pt x="565415" y="217107"/>
                    <a:pt x="566437" y="202253"/>
                    <a:pt x="571415" y="197628"/>
                  </a:cubicBezTo>
                  <a:cubicBezTo>
                    <a:pt x="576157" y="193224"/>
                    <a:pt x="592071" y="193653"/>
                    <a:pt x="597499" y="198370"/>
                  </a:cubicBezTo>
                  <a:cubicBezTo>
                    <a:pt x="628525" y="225327"/>
                    <a:pt x="658193" y="253884"/>
                    <a:pt x="687658" y="282579"/>
                  </a:cubicBezTo>
                  <a:cubicBezTo>
                    <a:pt x="699217" y="293833"/>
                    <a:pt x="701626" y="308534"/>
                    <a:pt x="692572" y="322273"/>
                  </a:cubicBezTo>
                  <a:cubicBezTo>
                    <a:pt x="678535" y="343569"/>
                    <a:pt x="663540" y="364292"/>
                    <a:pt x="647928" y="384464"/>
                  </a:cubicBezTo>
                  <a:cubicBezTo>
                    <a:pt x="640819" y="393648"/>
                    <a:pt x="630223" y="399908"/>
                    <a:pt x="618970" y="391053"/>
                  </a:cubicBezTo>
                  <a:cubicBezTo>
                    <a:pt x="607910" y="382350"/>
                    <a:pt x="611773" y="370909"/>
                    <a:pt x="617663" y="360915"/>
                  </a:cubicBezTo>
                  <a:cubicBezTo>
                    <a:pt x="628313" y="342841"/>
                    <a:pt x="639669" y="325182"/>
                    <a:pt x="651929" y="305417"/>
                  </a:cubicBezTo>
                  <a:cubicBezTo>
                    <a:pt x="633413" y="288811"/>
                    <a:pt x="615002" y="273015"/>
                    <a:pt x="597467" y="256303"/>
                  </a:cubicBezTo>
                  <a:close/>
                  <a:moveTo>
                    <a:pt x="3371569" y="392493"/>
                  </a:move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ubicBezTo>
                    <a:pt x="2765603" y="389077"/>
                    <a:pt x="3068586" y="392599"/>
                    <a:pt x="3371569" y="392493"/>
                  </a:cubicBezTo>
                  <a:close/>
                  <a:moveTo>
                    <a:pt x="5113460" y="366811"/>
                  </a:move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ubicBezTo>
                    <a:pt x="5113460" y="369310"/>
                    <a:pt x="5113460" y="368061"/>
                    <a:pt x="5113460" y="366811"/>
                  </a:cubicBezTo>
                  <a:close/>
                  <a:moveTo>
                    <a:pt x="6061525" y="324975"/>
                  </a:move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ubicBezTo>
                    <a:pt x="6014232" y="391668"/>
                    <a:pt x="6047959" y="368286"/>
                    <a:pt x="6061525" y="324975"/>
                  </a:cubicBezTo>
                  <a:close/>
                  <a:moveTo>
                    <a:pt x="6016748" y="256477"/>
                  </a:moveTo>
                  <a:cubicBezTo>
                    <a:pt x="6003487" y="273071"/>
                    <a:pt x="5993748" y="285258"/>
                    <a:pt x="5982662" y="299155"/>
                  </a:cubicBezTo>
                  <a:cubicBezTo>
                    <a:pt x="5994036" y="313420"/>
                    <a:pt x="6005715" y="328044"/>
                    <a:pt x="6017377" y="342669"/>
                  </a:cubicBezTo>
                  <a:cubicBezTo>
                    <a:pt x="6015292" y="344967"/>
                    <a:pt x="6013226" y="347267"/>
                    <a:pt x="6011141" y="349567"/>
                  </a:cubicBezTo>
                  <a:cubicBezTo>
                    <a:pt x="5995797" y="340344"/>
                    <a:pt x="5980452" y="331119"/>
                    <a:pt x="5963867" y="321159"/>
                  </a:cubicBezTo>
                  <a:cubicBezTo>
                    <a:pt x="5953948" y="327746"/>
                    <a:pt x="5943455" y="334723"/>
                    <a:pt x="5932943" y="341698"/>
                  </a:cubicBezTo>
                  <a:cubicBezTo>
                    <a:pt x="5931146" y="340311"/>
                    <a:pt x="5929332" y="338926"/>
                    <a:pt x="5927535" y="337539"/>
                  </a:cubicBezTo>
                  <a:cubicBezTo>
                    <a:pt x="5933392" y="326878"/>
                    <a:pt x="5939250" y="316218"/>
                    <a:pt x="5945072" y="305607"/>
                  </a:cubicBezTo>
                  <a:cubicBezTo>
                    <a:pt x="5937777" y="288874"/>
                    <a:pt x="5914076" y="282646"/>
                    <a:pt x="5915208" y="258883"/>
                  </a:cubicBezTo>
                  <a:cubicBezTo>
                    <a:pt x="5940005" y="249013"/>
                    <a:pt x="5945647" y="277304"/>
                    <a:pt x="5967335" y="281189"/>
                  </a:cubicBezTo>
                  <a:cubicBezTo>
                    <a:pt x="5981512" y="276287"/>
                    <a:pt x="5988178" y="253969"/>
                    <a:pt x="6016748" y="256477"/>
                  </a:cubicBezTo>
                  <a:close/>
                  <a:moveTo>
                    <a:pt x="4360710" y="225476"/>
                  </a:move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ubicBezTo>
                    <a:pt x="4392155" y="248537"/>
                    <a:pt x="4384626" y="236962"/>
                    <a:pt x="4360710" y="225476"/>
                  </a:cubicBezTo>
                  <a:close/>
                  <a:moveTo>
                    <a:pt x="3055056" y="3634"/>
                  </a:moveTo>
                  <a:cubicBezTo>
                    <a:pt x="3321150" y="7225"/>
                    <a:pt x="3587315" y="8676"/>
                    <a:pt x="3853355" y="14895"/>
                  </a:cubicBezTo>
                  <a:cubicBezTo>
                    <a:pt x="4278343" y="24830"/>
                    <a:pt x="4703098" y="15393"/>
                    <a:pt x="5127906" y="6304"/>
                  </a:cubicBezTo>
                  <a:cubicBezTo>
                    <a:pt x="5287753" y="2884"/>
                    <a:pt x="5447671" y="174"/>
                    <a:pt x="5607554" y="883"/>
                  </a:cubicBezTo>
                  <a:cubicBezTo>
                    <a:pt x="5752918" y="1529"/>
                    <a:pt x="5898264" y="8390"/>
                    <a:pt x="6041957" y="32895"/>
                  </a:cubicBezTo>
                  <a:cubicBezTo>
                    <a:pt x="6083698" y="40012"/>
                    <a:pt x="6125331" y="49805"/>
                    <a:pt x="6165669" y="62619"/>
                  </a:cubicBezTo>
                  <a:cubicBezTo>
                    <a:pt x="6239664" y="86124"/>
                    <a:pt x="6287783" y="136723"/>
                    <a:pt x="6303379" y="213290"/>
                  </a:cubicBezTo>
                  <a:cubicBezTo>
                    <a:pt x="6312939" y="260204"/>
                    <a:pt x="6320018" y="308227"/>
                    <a:pt x="6321833" y="355996"/>
                  </a:cubicBezTo>
                  <a:cubicBezTo>
                    <a:pt x="6326972" y="491165"/>
                    <a:pt x="6327942" y="626487"/>
                    <a:pt x="6332201" y="761696"/>
                  </a:cubicBezTo>
                  <a:cubicBezTo>
                    <a:pt x="6339298" y="986316"/>
                    <a:pt x="6349109" y="1210858"/>
                    <a:pt x="6355236" y="1435502"/>
                  </a:cubicBezTo>
                  <a:cubicBezTo>
                    <a:pt x="6365100" y="1797649"/>
                    <a:pt x="6368066" y="2159870"/>
                    <a:pt x="6365352" y="2522198"/>
                  </a:cubicBezTo>
                  <a:cubicBezTo>
                    <a:pt x="6362477" y="2907958"/>
                    <a:pt x="6360537" y="3293771"/>
                    <a:pt x="6364867" y="3679494"/>
                  </a:cubicBezTo>
                  <a:cubicBezTo>
                    <a:pt x="6368317" y="3984810"/>
                    <a:pt x="6364669" y="4289982"/>
                    <a:pt x="6359764" y="4595153"/>
                  </a:cubicBezTo>
                  <a:cubicBezTo>
                    <a:pt x="6357141" y="4758305"/>
                    <a:pt x="6353888" y="4921797"/>
                    <a:pt x="6329020" y="5083547"/>
                  </a:cubicBezTo>
                  <a:cubicBezTo>
                    <a:pt x="6321761" y="5130750"/>
                    <a:pt x="6308949" y="5177449"/>
                    <a:pt x="6294701" y="5223142"/>
                  </a:cubicBezTo>
                  <a:cubicBezTo>
                    <a:pt x="6276840" y="5280389"/>
                    <a:pt x="6235387" y="5308024"/>
                    <a:pt x="6175193" y="5314384"/>
                  </a:cubicBezTo>
                  <a:cubicBezTo>
                    <a:pt x="6004870" y="5332371"/>
                    <a:pt x="5834081" y="5338228"/>
                    <a:pt x="5663004" y="5342415"/>
                  </a:cubicBezTo>
                  <a:cubicBezTo>
                    <a:pt x="5261519" y="5352262"/>
                    <a:pt x="4860231" y="5337222"/>
                    <a:pt x="4458854" y="5334796"/>
                  </a:cubicBezTo>
                  <a:cubicBezTo>
                    <a:pt x="3720856" y="5330358"/>
                    <a:pt x="2982859" y="5325471"/>
                    <a:pt x="2244844" y="5324501"/>
                  </a:cubicBezTo>
                  <a:cubicBezTo>
                    <a:pt x="1891532" y="5324034"/>
                    <a:pt x="1538207" y="5331903"/>
                    <a:pt x="1184893" y="5336324"/>
                  </a:cubicBezTo>
                  <a:cubicBezTo>
                    <a:pt x="950005" y="5339253"/>
                    <a:pt x="715277" y="5333395"/>
                    <a:pt x="480791" y="5320763"/>
                  </a:cubicBezTo>
                  <a:cubicBezTo>
                    <a:pt x="375978" y="5315121"/>
                    <a:pt x="271445" y="5303603"/>
                    <a:pt x="166964" y="5292984"/>
                  </a:cubicBezTo>
                  <a:cubicBezTo>
                    <a:pt x="142888" y="5290541"/>
                    <a:pt x="118910" y="5282599"/>
                    <a:pt x="96010" y="5274136"/>
                  </a:cubicBezTo>
                  <a:cubicBezTo>
                    <a:pt x="58877" y="5260408"/>
                    <a:pt x="34696" y="5233366"/>
                    <a:pt x="27022" y="5194015"/>
                  </a:cubicBezTo>
                  <a:cubicBezTo>
                    <a:pt x="21900" y="5167764"/>
                    <a:pt x="16954" y="5141099"/>
                    <a:pt x="15898" y="5114470"/>
                  </a:cubicBezTo>
                  <a:cubicBezTo>
                    <a:pt x="11780" y="5010596"/>
                    <a:pt x="7386" y="4906686"/>
                    <a:pt x="6484" y="4802758"/>
                  </a:cubicBezTo>
                  <a:cubicBezTo>
                    <a:pt x="4175" y="4536685"/>
                    <a:pt x="4897" y="4270594"/>
                    <a:pt x="2173" y="4004539"/>
                  </a:cubicBezTo>
                  <a:cubicBezTo>
                    <a:pt x="-1811" y="3615438"/>
                    <a:pt x="-595" y="3226426"/>
                    <a:pt x="8161" y="2837343"/>
                  </a:cubicBezTo>
                  <a:cubicBezTo>
                    <a:pt x="13922" y="2581422"/>
                    <a:pt x="13552" y="2325303"/>
                    <a:pt x="12829" y="2069274"/>
                  </a:cubicBezTo>
                  <a:cubicBezTo>
                    <a:pt x="12179" y="1838976"/>
                    <a:pt x="4708" y="1608679"/>
                    <a:pt x="4992" y="1378384"/>
                  </a:cubicBezTo>
                  <a:cubicBezTo>
                    <a:pt x="5307" y="1122355"/>
                    <a:pt x="10723" y="866328"/>
                    <a:pt x="14473" y="610310"/>
                  </a:cubicBezTo>
                  <a:cubicBezTo>
                    <a:pt x="15979" y="507460"/>
                    <a:pt x="19496" y="404641"/>
                    <a:pt x="21050" y="301793"/>
                  </a:cubicBezTo>
                  <a:cubicBezTo>
                    <a:pt x="21870" y="247552"/>
                    <a:pt x="31372" y="195092"/>
                    <a:pt x="48345" y="143870"/>
                  </a:cubicBezTo>
                  <a:cubicBezTo>
                    <a:pt x="68233" y="83851"/>
                    <a:pt x="108280" y="43808"/>
                    <a:pt x="171089" y="33013"/>
                  </a:cubicBezTo>
                  <a:cubicBezTo>
                    <a:pt x="213824" y="25668"/>
                    <a:pt x="257710" y="22736"/>
                    <a:pt x="301145" y="22086"/>
                  </a:cubicBezTo>
                  <a:cubicBezTo>
                    <a:pt x="736066" y="15578"/>
                    <a:pt x="1170989" y="8512"/>
                    <a:pt x="1605937" y="4521"/>
                  </a:cubicBezTo>
                  <a:cubicBezTo>
                    <a:pt x="1980493" y="1085"/>
                    <a:pt x="2355098" y="1355"/>
                    <a:pt x="2729685" y="170"/>
                  </a:cubicBezTo>
                  <a:cubicBezTo>
                    <a:pt x="2838142" y="-173"/>
                    <a:pt x="2946581" y="117"/>
                    <a:pt x="3055038" y="117"/>
                  </a:cubicBezTo>
                  <a:cubicBezTo>
                    <a:pt x="3055038" y="1289"/>
                    <a:pt x="3055056" y="2462"/>
                    <a:pt x="3055056" y="3634"/>
                  </a:cubicBezTo>
                  <a:close/>
                  <a:moveTo>
                    <a:pt x="53550" y="544732"/>
                  </a:moveTo>
                  <a:cubicBezTo>
                    <a:pt x="53550" y="581267"/>
                    <a:pt x="54319" y="612501"/>
                    <a:pt x="53432" y="643686"/>
                  </a:cubicBezTo>
                  <a:cubicBezTo>
                    <a:pt x="44077" y="972361"/>
                    <a:pt x="42620" y="1301073"/>
                    <a:pt x="47439" y="1629838"/>
                  </a:cubicBezTo>
                  <a:cubicBezTo>
                    <a:pt x="50962" y="1870222"/>
                    <a:pt x="56742" y="2110619"/>
                    <a:pt x="55834" y="2350998"/>
                  </a:cubicBezTo>
                  <a:cubicBezTo>
                    <a:pt x="54778" y="2630511"/>
                    <a:pt x="45079" y="2909988"/>
                    <a:pt x="43563" y="3189501"/>
                  </a:cubicBezTo>
                  <a:cubicBezTo>
                    <a:pt x="41599" y="3551758"/>
                    <a:pt x="43948" y="3914051"/>
                    <a:pt x="44567" y="4276326"/>
                  </a:cubicBezTo>
                  <a:cubicBezTo>
                    <a:pt x="44830" y="4429487"/>
                    <a:pt x="45015" y="4582666"/>
                    <a:pt x="45981" y="4735826"/>
                  </a:cubicBezTo>
                  <a:cubicBezTo>
                    <a:pt x="46834" y="4871091"/>
                    <a:pt x="46731" y="5006446"/>
                    <a:pt x="60511" y="5141243"/>
                  </a:cubicBezTo>
                  <a:cubicBezTo>
                    <a:pt x="68325" y="5217680"/>
                    <a:pt x="87347" y="5237858"/>
                    <a:pt x="161854" y="5251766"/>
                  </a:cubicBezTo>
                  <a:cubicBezTo>
                    <a:pt x="166245" y="5252592"/>
                    <a:pt x="170698" y="5253149"/>
                    <a:pt x="175146" y="5253580"/>
                  </a:cubicBezTo>
                  <a:cubicBezTo>
                    <a:pt x="258538" y="5261935"/>
                    <a:pt x="341761" y="5273525"/>
                    <a:pt x="425362" y="5277999"/>
                  </a:cubicBezTo>
                  <a:cubicBezTo>
                    <a:pt x="704576" y="5292877"/>
                    <a:pt x="984024" y="5299165"/>
                    <a:pt x="1263688" y="5294925"/>
                  </a:cubicBezTo>
                  <a:cubicBezTo>
                    <a:pt x="1584589" y="5290073"/>
                    <a:pt x="1905511" y="5283749"/>
                    <a:pt x="2226426" y="5282994"/>
                  </a:cubicBezTo>
                  <a:cubicBezTo>
                    <a:pt x="2661423" y="5281952"/>
                    <a:pt x="3096437" y="5284090"/>
                    <a:pt x="3531434" y="5287630"/>
                  </a:cubicBezTo>
                  <a:cubicBezTo>
                    <a:pt x="4095012" y="5292248"/>
                    <a:pt x="4658572" y="5299812"/>
                    <a:pt x="5222150" y="5305634"/>
                  </a:cubicBezTo>
                  <a:cubicBezTo>
                    <a:pt x="5487166" y="5308383"/>
                    <a:pt x="5752163" y="5306515"/>
                    <a:pt x="6016910" y="5292643"/>
                  </a:cubicBezTo>
                  <a:cubicBezTo>
                    <a:pt x="6068227" y="5289966"/>
                    <a:pt x="6119311" y="5283264"/>
                    <a:pt x="6170593" y="5279616"/>
                  </a:cubicBezTo>
                  <a:cubicBezTo>
                    <a:pt x="6217131" y="5276292"/>
                    <a:pt x="6248001" y="5254065"/>
                    <a:pt x="6261800" y="5209127"/>
                  </a:cubicBezTo>
                  <a:cubicBezTo>
                    <a:pt x="6267065" y="5192039"/>
                    <a:pt x="6274199" y="5175257"/>
                    <a:pt x="6277073" y="5157774"/>
                  </a:cubicBezTo>
                  <a:cubicBezTo>
                    <a:pt x="6286489" y="5100473"/>
                    <a:pt x="6298348" y="5043173"/>
                    <a:pt x="6301996" y="4985405"/>
                  </a:cubicBezTo>
                  <a:cubicBezTo>
                    <a:pt x="6310513" y="4850410"/>
                    <a:pt x="6318131" y="4715181"/>
                    <a:pt x="6320054" y="4579970"/>
                  </a:cubicBezTo>
                  <a:cubicBezTo>
                    <a:pt x="6323773" y="4319485"/>
                    <a:pt x="6324169" y="4058946"/>
                    <a:pt x="6324330" y="3798426"/>
                  </a:cubicBezTo>
                  <a:cubicBezTo>
                    <a:pt x="6324582" y="3413762"/>
                    <a:pt x="6321114" y="3029081"/>
                    <a:pt x="6323414" y="2644436"/>
                  </a:cubicBezTo>
                  <a:cubicBezTo>
                    <a:pt x="6326289" y="2165781"/>
                    <a:pt x="6323845" y="1687306"/>
                    <a:pt x="6304350" y="1208951"/>
                  </a:cubicBezTo>
                  <a:cubicBezTo>
                    <a:pt x="6295707" y="996700"/>
                    <a:pt x="6292077" y="784244"/>
                    <a:pt x="6286058" y="571885"/>
                  </a:cubicBezTo>
                  <a:cubicBezTo>
                    <a:pt x="6285626" y="556567"/>
                    <a:pt x="6284225" y="541278"/>
                    <a:pt x="6283219" y="525146"/>
                  </a:cubicBezTo>
                  <a:cubicBezTo>
                    <a:pt x="6276157" y="524446"/>
                    <a:pt x="6271863" y="523520"/>
                    <a:pt x="6267604" y="523670"/>
                  </a:cubicBezTo>
                  <a:cubicBezTo>
                    <a:pt x="6180475" y="526726"/>
                    <a:pt x="6093365" y="531856"/>
                    <a:pt x="6006218" y="532708"/>
                  </a:cubicBezTo>
                  <a:cubicBezTo>
                    <a:pt x="5702067" y="535676"/>
                    <a:pt x="5397917" y="538073"/>
                    <a:pt x="5093766" y="538890"/>
                  </a:cubicBezTo>
                  <a:cubicBezTo>
                    <a:pt x="4915969" y="539370"/>
                    <a:pt x="4738172" y="535759"/>
                    <a:pt x="4560375" y="535167"/>
                  </a:cubicBezTo>
                  <a:cubicBezTo>
                    <a:pt x="4010201" y="533338"/>
                    <a:pt x="3460027" y="532059"/>
                    <a:pt x="2909854" y="530596"/>
                  </a:cubicBezTo>
                  <a:cubicBezTo>
                    <a:pt x="2565436" y="529682"/>
                    <a:pt x="2221018" y="528334"/>
                    <a:pt x="1876582" y="528145"/>
                  </a:cubicBezTo>
                  <a:cubicBezTo>
                    <a:pt x="1709968" y="528054"/>
                    <a:pt x="1543349" y="530048"/>
                    <a:pt x="1376732" y="531342"/>
                  </a:cubicBezTo>
                  <a:cubicBezTo>
                    <a:pt x="1204548" y="532679"/>
                    <a:pt x="1032370" y="535110"/>
                    <a:pt x="860184" y="535609"/>
                  </a:cubicBezTo>
                  <a:cubicBezTo>
                    <a:pt x="651115" y="536217"/>
                    <a:pt x="442037" y="534625"/>
                    <a:pt x="232969" y="535484"/>
                  </a:cubicBezTo>
                  <a:cubicBezTo>
                    <a:pt x="175146" y="535721"/>
                    <a:pt x="117345" y="541287"/>
                    <a:pt x="53550" y="544732"/>
                  </a:cubicBezTo>
                  <a:close/>
                  <a:moveTo>
                    <a:pt x="6282626" y="485627"/>
                  </a:moveTo>
                  <a:cubicBezTo>
                    <a:pt x="6282428" y="419231"/>
                    <a:pt x="6280542" y="354653"/>
                    <a:pt x="6271881" y="290525"/>
                  </a:cubicBez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lose/>
                  <a:moveTo>
                    <a:pt x="2447761" y="413796"/>
                  </a:moveTo>
                  <a:cubicBezTo>
                    <a:pt x="2227468" y="413796"/>
                    <a:pt x="2007140" y="415819"/>
                    <a:pt x="1786873" y="413063"/>
                  </a:cubicBez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8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9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1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2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lose/>
                  <a:moveTo>
                    <a:pt x="2363112" y="386430"/>
                  </a:moveTo>
                  <a:cubicBezTo>
                    <a:pt x="2765603" y="389077"/>
                    <a:pt x="3068586" y="392599"/>
                    <a:pt x="3371569" y="392493"/>
                  </a:cubicBez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lose/>
                  <a:moveTo>
                    <a:pt x="5119479" y="399558"/>
                  </a:moveTo>
                  <a:cubicBezTo>
                    <a:pt x="4989837" y="399558"/>
                    <a:pt x="4860195" y="400172"/>
                    <a:pt x="4730571" y="399028"/>
                  </a:cubicBez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3"/>
                    <a:pt x="5119479" y="398855"/>
                    <a:pt x="5119479" y="399558"/>
                  </a:cubicBezTo>
                  <a:close/>
                  <a:moveTo>
                    <a:pt x="5113478" y="370561"/>
                  </a:moveTo>
                  <a:cubicBezTo>
                    <a:pt x="5113460" y="369310"/>
                    <a:pt x="5113460" y="368061"/>
                    <a:pt x="5113460" y="366811"/>
                  </a:cubicBez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lose/>
                  <a:moveTo>
                    <a:pt x="5976193" y="166642"/>
                  </a:moveTo>
                  <a:cubicBezTo>
                    <a:pt x="6048534" y="167408"/>
                    <a:pt x="6103176" y="222803"/>
                    <a:pt x="6102655" y="294864"/>
                  </a:cubicBez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lose/>
                  <a:moveTo>
                    <a:pt x="5960273" y="389487"/>
                  </a:moveTo>
                  <a:cubicBezTo>
                    <a:pt x="6014232" y="391668"/>
                    <a:pt x="6047959" y="368286"/>
                    <a:pt x="6061525" y="324975"/>
                  </a:cubicBez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lose/>
                  <a:moveTo>
                    <a:pt x="4405721" y="347109"/>
                  </a:moveTo>
                  <a:cubicBezTo>
                    <a:pt x="4417131" y="360141"/>
                    <a:pt x="4430337" y="375214"/>
                    <a:pt x="4443544" y="390286"/>
                  </a:cubicBez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lose/>
                  <a:moveTo>
                    <a:pt x="4390664" y="271524"/>
                  </a:moveTo>
                  <a:cubicBezTo>
                    <a:pt x="4392155" y="248537"/>
                    <a:pt x="4384626" y="236962"/>
                    <a:pt x="4360710" y="225476"/>
                  </a:cubicBez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lose/>
                  <a:moveTo>
                    <a:pt x="242983" y="268503"/>
                  </a:moveTo>
                  <a:cubicBezTo>
                    <a:pt x="256673" y="255431"/>
                    <a:pt x="271460" y="243172"/>
                    <a:pt x="283087" y="228439"/>
                  </a:cubicBezTo>
                  <a:cubicBezTo>
                    <a:pt x="288016" y="222194"/>
                    <a:pt x="289854" y="208727"/>
                    <a:pt x="286456" y="201798"/>
                  </a:cubicBezTo>
                  <a:cubicBezTo>
                    <a:pt x="281231" y="191148"/>
                    <a:pt x="269541" y="193856"/>
                    <a:pt x="260147" y="199658"/>
                  </a:cubicBezTo>
                  <a:cubicBezTo>
                    <a:pt x="255421" y="202578"/>
                    <a:pt x="250535" y="205428"/>
                    <a:pt x="246399" y="209077"/>
                  </a:cubicBezTo>
                  <a:cubicBezTo>
                    <a:pt x="224681" y="228236"/>
                    <a:pt x="202624" y="247063"/>
                    <a:pt x="181751" y="267114"/>
                  </a:cubicBezTo>
                  <a:cubicBezTo>
                    <a:pt x="158134" y="289799"/>
                    <a:pt x="157135" y="303656"/>
                    <a:pt x="181431" y="325872"/>
                  </a:cubicBezTo>
                  <a:cubicBezTo>
                    <a:pt x="212599" y="354371"/>
                    <a:pt x="246119" y="380321"/>
                    <a:pt x="279013" y="406889"/>
                  </a:cubicBezTo>
                  <a:cubicBezTo>
                    <a:pt x="284916" y="411656"/>
                    <a:pt x="292483" y="416290"/>
                    <a:pt x="299663" y="416973"/>
                  </a:cubicBezTo>
                  <a:cubicBezTo>
                    <a:pt x="306144" y="417589"/>
                    <a:pt x="314925" y="414355"/>
                    <a:pt x="319268" y="409656"/>
                  </a:cubicBezTo>
                  <a:cubicBezTo>
                    <a:pt x="321992" y="406709"/>
                    <a:pt x="320612" y="395934"/>
                    <a:pt x="317209" y="392119"/>
                  </a:cubicBezTo>
                  <a:cubicBezTo>
                    <a:pt x="306893" y="380555"/>
                    <a:pt x="294932" y="370399"/>
                    <a:pt x="283177" y="360191"/>
                  </a:cubicBezTo>
                  <a:cubicBezTo>
                    <a:pt x="259886" y="339966"/>
                    <a:pt x="236304" y="320075"/>
                    <a:pt x="210748" y="298258"/>
                  </a:cubicBezTo>
                  <a:cubicBezTo>
                    <a:pt x="223561" y="286457"/>
                    <a:pt x="233420" y="277635"/>
                    <a:pt x="242983" y="268503"/>
                  </a:cubicBezTo>
                  <a:close/>
                  <a:moveTo>
                    <a:pt x="617663" y="360915"/>
                  </a:moveTo>
                  <a:cubicBezTo>
                    <a:pt x="611773" y="370909"/>
                    <a:pt x="607910" y="382350"/>
                    <a:pt x="618970" y="391053"/>
                  </a:cubicBezTo>
                  <a:cubicBezTo>
                    <a:pt x="630223" y="399908"/>
                    <a:pt x="640819" y="393648"/>
                    <a:pt x="647928" y="384464"/>
                  </a:cubicBezTo>
                  <a:cubicBezTo>
                    <a:pt x="663540" y="364292"/>
                    <a:pt x="678535" y="343569"/>
                    <a:pt x="692572" y="322273"/>
                  </a:cubicBezTo>
                  <a:cubicBezTo>
                    <a:pt x="701626" y="308534"/>
                    <a:pt x="699217" y="293835"/>
                    <a:pt x="687658" y="282579"/>
                  </a:cubicBezTo>
                  <a:cubicBezTo>
                    <a:pt x="658193" y="253884"/>
                    <a:pt x="628525" y="225327"/>
                    <a:pt x="597499" y="198370"/>
                  </a:cubicBezTo>
                  <a:cubicBezTo>
                    <a:pt x="592071" y="193653"/>
                    <a:pt x="576157" y="193224"/>
                    <a:pt x="571415" y="197628"/>
                  </a:cubicBezTo>
                  <a:cubicBezTo>
                    <a:pt x="566437" y="202253"/>
                    <a:pt x="565415" y="217107"/>
                    <a:pt x="569178" y="223863"/>
                  </a:cubicBezTo>
                  <a:cubicBezTo>
                    <a:pt x="576018" y="236142"/>
                    <a:pt x="587060" y="246384"/>
                    <a:pt x="597467" y="256303"/>
                  </a:cubicBezTo>
                  <a:cubicBezTo>
                    <a:pt x="615002" y="273015"/>
                    <a:pt x="633413" y="288811"/>
                    <a:pt x="651929" y="305417"/>
                  </a:cubicBezTo>
                  <a:cubicBezTo>
                    <a:pt x="639669" y="325182"/>
                    <a:pt x="628313" y="342841"/>
                    <a:pt x="617663" y="360915"/>
                  </a:cubicBezTo>
                  <a:close/>
                  <a:moveTo>
                    <a:pt x="5915208" y="258883"/>
                  </a:moveTo>
                  <a:cubicBezTo>
                    <a:pt x="5914076" y="282646"/>
                    <a:pt x="5937777" y="288874"/>
                    <a:pt x="5945072" y="305607"/>
                  </a:cubicBezTo>
                  <a:cubicBezTo>
                    <a:pt x="5939250" y="316218"/>
                    <a:pt x="5933392" y="326878"/>
                    <a:pt x="5927535" y="337539"/>
                  </a:cubicBezTo>
                  <a:cubicBezTo>
                    <a:pt x="5929332" y="338926"/>
                    <a:pt x="5931146" y="340311"/>
                    <a:pt x="5932943" y="341698"/>
                  </a:cubicBezTo>
                  <a:cubicBezTo>
                    <a:pt x="5943455" y="334723"/>
                    <a:pt x="5953948" y="327748"/>
                    <a:pt x="5963867" y="321159"/>
                  </a:cubicBezTo>
                  <a:cubicBezTo>
                    <a:pt x="5980452" y="331119"/>
                    <a:pt x="5995797" y="340344"/>
                    <a:pt x="6011141" y="349567"/>
                  </a:cubicBezTo>
                  <a:cubicBezTo>
                    <a:pt x="6013226" y="347267"/>
                    <a:pt x="6015292" y="344967"/>
                    <a:pt x="6017377" y="342669"/>
                  </a:cubicBezTo>
                  <a:cubicBezTo>
                    <a:pt x="6005715" y="328044"/>
                    <a:pt x="5994036" y="313420"/>
                    <a:pt x="5982662" y="299155"/>
                  </a:cubicBezTo>
                  <a:cubicBezTo>
                    <a:pt x="5993748" y="285258"/>
                    <a:pt x="6003487" y="273071"/>
                    <a:pt x="6016748" y="256477"/>
                  </a:cubicBezTo>
                  <a:cubicBezTo>
                    <a:pt x="5988178" y="253969"/>
                    <a:pt x="5981512" y="276287"/>
                    <a:pt x="5967335" y="281189"/>
                  </a:cubicBezTo>
                  <a:cubicBezTo>
                    <a:pt x="5945647" y="277306"/>
                    <a:pt x="5940005" y="249013"/>
                    <a:pt x="5915208" y="258883"/>
                  </a:cubicBezTo>
                  <a:close/>
                </a:path>
              </a:pathLst>
            </a:custGeom>
            <a:solidFill>
              <a:schemeClr val="accent2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BD265F9-1374-4C4E-EEA3-C9E8BD526B82}"/>
                </a:ext>
              </a:extLst>
            </p:cNvPr>
            <p:cNvSpPr/>
            <p:nvPr/>
          </p:nvSpPr>
          <p:spPr>
            <a:xfrm>
              <a:off x="2955332" y="792836"/>
              <a:ext cx="6281619" cy="5266584"/>
            </a:xfrm>
            <a:custGeom>
              <a:avLst/>
              <a:gdLst>
                <a:gd name="connsiteX0" fmla="*/ 10756 w 6281619"/>
                <a:gd name="connsiteY0" fmla="*/ 504604 h 5266584"/>
                <a:gd name="connsiteX1" fmla="*/ 190176 w 6281619"/>
                <a:gd name="connsiteY1" fmla="*/ 495356 h 5266584"/>
                <a:gd name="connsiteX2" fmla="*/ 817391 w 6281619"/>
                <a:gd name="connsiteY2" fmla="*/ 495482 h 5266584"/>
                <a:gd name="connsiteX3" fmla="*/ 1333938 w 6281619"/>
                <a:gd name="connsiteY3" fmla="*/ 491214 h 5266584"/>
                <a:gd name="connsiteX4" fmla="*/ 1833788 w 6281619"/>
                <a:gd name="connsiteY4" fmla="*/ 488016 h 5266584"/>
                <a:gd name="connsiteX5" fmla="*/ 2867060 w 6281619"/>
                <a:gd name="connsiteY5" fmla="*/ 490468 h 5266584"/>
                <a:gd name="connsiteX6" fmla="*/ 4517581 w 6281619"/>
                <a:gd name="connsiteY6" fmla="*/ 495039 h 5266584"/>
                <a:gd name="connsiteX7" fmla="*/ 5050972 w 6281619"/>
                <a:gd name="connsiteY7" fmla="*/ 498762 h 5266584"/>
                <a:gd name="connsiteX8" fmla="*/ 5963424 w 6281619"/>
                <a:gd name="connsiteY8" fmla="*/ 492578 h 5266584"/>
                <a:gd name="connsiteX9" fmla="*/ 6224810 w 6281619"/>
                <a:gd name="connsiteY9" fmla="*/ 483542 h 5266584"/>
                <a:gd name="connsiteX10" fmla="*/ 6240425 w 6281619"/>
                <a:gd name="connsiteY10" fmla="*/ 485019 h 5266584"/>
                <a:gd name="connsiteX11" fmla="*/ 6243264 w 6281619"/>
                <a:gd name="connsiteY11" fmla="*/ 531756 h 5266584"/>
                <a:gd name="connsiteX12" fmla="*/ 6261556 w 6281619"/>
                <a:gd name="connsiteY12" fmla="*/ 1168824 h 5266584"/>
                <a:gd name="connsiteX13" fmla="*/ 6280620 w 6281619"/>
                <a:gd name="connsiteY13" fmla="*/ 2604308 h 5266584"/>
                <a:gd name="connsiteX14" fmla="*/ 6281536 w 6281619"/>
                <a:gd name="connsiteY14" fmla="*/ 3758298 h 5266584"/>
                <a:gd name="connsiteX15" fmla="*/ 6277260 w 6281619"/>
                <a:gd name="connsiteY15" fmla="*/ 4539842 h 5266584"/>
                <a:gd name="connsiteX16" fmla="*/ 6259202 w 6281619"/>
                <a:gd name="connsiteY16" fmla="*/ 4945277 h 5266584"/>
                <a:gd name="connsiteX17" fmla="*/ 6234280 w 6281619"/>
                <a:gd name="connsiteY17" fmla="*/ 5117646 h 5266584"/>
                <a:gd name="connsiteX18" fmla="*/ 6219006 w 6281619"/>
                <a:gd name="connsiteY18" fmla="*/ 5168999 h 5266584"/>
                <a:gd name="connsiteX19" fmla="*/ 6127799 w 6281619"/>
                <a:gd name="connsiteY19" fmla="*/ 5239488 h 5266584"/>
                <a:gd name="connsiteX20" fmla="*/ 5974116 w 6281619"/>
                <a:gd name="connsiteY20" fmla="*/ 5252515 h 5266584"/>
                <a:gd name="connsiteX21" fmla="*/ 5179356 w 6281619"/>
                <a:gd name="connsiteY21" fmla="*/ 5265506 h 5266584"/>
                <a:gd name="connsiteX22" fmla="*/ 3488640 w 6281619"/>
                <a:gd name="connsiteY22" fmla="*/ 5247502 h 5266584"/>
                <a:gd name="connsiteX23" fmla="*/ 2183632 w 6281619"/>
                <a:gd name="connsiteY23" fmla="*/ 5242866 h 5266584"/>
                <a:gd name="connsiteX24" fmla="*/ 1220894 w 6281619"/>
                <a:gd name="connsiteY24" fmla="*/ 5254797 h 5266584"/>
                <a:gd name="connsiteX25" fmla="*/ 382568 w 6281619"/>
                <a:gd name="connsiteY25" fmla="*/ 5237871 h 5266584"/>
                <a:gd name="connsiteX26" fmla="*/ 132352 w 6281619"/>
                <a:gd name="connsiteY26" fmla="*/ 5213452 h 5266584"/>
                <a:gd name="connsiteX27" fmla="*/ 119060 w 6281619"/>
                <a:gd name="connsiteY27" fmla="*/ 5211638 h 5266584"/>
                <a:gd name="connsiteX28" fmla="*/ 17717 w 6281619"/>
                <a:gd name="connsiteY28" fmla="*/ 5101115 h 5266584"/>
                <a:gd name="connsiteX29" fmla="*/ 3187 w 6281619"/>
                <a:gd name="connsiteY29" fmla="*/ 4695699 h 5266584"/>
                <a:gd name="connsiteX30" fmla="*/ 1774 w 6281619"/>
                <a:gd name="connsiteY30" fmla="*/ 4236198 h 5266584"/>
                <a:gd name="connsiteX31" fmla="*/ 769 w 6281619"/>
                <a:gd name="connsiteY31" fmla="*/ 3149373 h 5266584"/>
                <a:gd name="connsiteX32" fmla="*/ 13040 w 6281619"/>
                <a:gd name="connsiteY32" fmla="*/ 2310870 h 5266584"/>
                <a:gd name="connsiteX33" fmla="*/ 4645 w 6281619"/>
                <a:gd name="connsiteY33" fmla="*/ 1589709 h 5266584"/>
                <a:gd name="connsiteX34" fmla="*/ 10638 w 6281619"/>
                <a:gd name="connsiteY34" fmla="*/ 603558 h 5266584"/>
                <a:gd name="connsiteX35" fmla="*/ 10756 w 6281619"/>
                <a:gd name="connsiteY35" fmla="*/ 504604 h 5266584"/>
                <a:gd name="connsiteX36" fmla="*/ 6229087 w 6281619"/>
                <a:gd name="connsiteY36" fmla="*/ 250397 h 5266584"/>
                <a:gd name="connsiteX37" fmla="*/ 6211334 w 6281619"/>
                <a:gd name="connsiteY37" fmla="*/ 168698 h 5266584"/>
                <a:gd name="connsiteX38" fmla="*/ 6120719 w 6281619"/>
                <a:gd name="connsiteY38" fmla="*/ 71661 h 5266584"/>
                <a:gd name="connsiteX39" fmla="*/ 6037436 w 6281619"/>
                <a:gd name="connsiteY39" fmla="*/ 46495 h 5266584"/>
                <a:gd name="connsiteX40" fmla="*/ 5667844 w 6281619"/>
                <a:gd name="connsiteY40" fmla="*/ 7236 h 5266584"/>
                <a:gd name="connsiteX41" fmla="*/ 5154722 w 6281619"/>
                <a:gd name="connsiteY41" fmla="*/ 7431 h 5266584"/>
                <a:gd name="connsiteX42" fmla="*/ 4212334 w 6281619"/>
                <a:gd name="connsiteY42" fmla="*/ 20054 h 5266584"/>
                <a:gd name="connsiteX43" fmla="*/ 3145839 w 6281619"/>
                <a:gd name="connsiteY43" fmla="*/ 6846 h 5266584"/>
                <a:gd name="connsiteX44" fmla="*/ 2065850 w 6281619"/>
                <a:gd name="connsiteY44" fmla="*/ 109 h 5266584"/>
                <a:gd name="connsiteX45" fmla="*/ 1056330 w 6281619"/>
                <a:gd name="connsiteY45" fmla="*/ 11912 h 5266584"/>
                <a:gd name="connsiteX46" fmla="*/ 201158 w 6281619"/>
                <a:gd name="connsiteY46" fmla="*/ 25991 h 5266584"/>
                <a:gd name="connsiteX47" fmla="*/ 134712 w 6281619"/>
                <a:gd name="connsiteY47" fmla="*/ 33608 h 5266584"/>
                <a:gd name="connsiteX48" fmla="*/ 47828 w 6281619"/>
                <a:gd name="connsiteY48" fmla="*/ 109345 h 5266584"/>
                <a:gd name="connsiteX49" fmla="*/ 19405 w 6281619"/>
                <a:gd name="connsiteY49" fmla="*/ 239702 h 5266584"/>
                <a:gd name="connsiteX50" fmla="*/ 13017 w 6281619"/>
                <a:gd name="connsiteY50" fmla="*/ 437414 h 5266584"/>
                <a:gd name="connsiteX51" fmla="*/ 14886 w 6281619"/>
                <a:gd name="connsiteY51" fmla="*/ 469063 h 5266584"/>
                <a:gd name="connsiteX52" fmla="*/ 80452 w 6281619"/>
                <a:gd name="connsiteY52" fmla="*/ 462646 h 5266584"/>
                <a:gd name="connsiteX53" fmla="*/ 580030 w 6281619"/>
                <a:gd name="connsiteY53" fmla="*/ 454791 h 5266584"/>
                <a:gd name="connsiteX54" fmla="*/ 1076416 w 6281619"/>
                <a:gd name="connsiteY54" fmla="*/ 457579 h 5266584"/>
                <a:gd name="connsiteX55" fmla="*/ 1643190 w 6281619"/>
                <a:gd name="connsiteY55" fmla="*/ 449806 h 5266584"/>
                <a:gd name="connsiteX56" fmla="*/ 3082105 w 6281619"/>
                <a:gd name="connsiteY56" fmla="*/ 454870 h 5266584"/>
                <a:gd name="connsiteX57" fmla="*/ 4675343 w 6281619"/>
                <a:gd name="connsiteY57" fmla="*/ 455651 h 5266584"/>
                <a:gd name="connsiteX58" fmla="*/ 5943174 w 6281619"/>
                <a:gd name="connsiteY58" fmla="*/ 450760 h 5266584"/>
                <a:gd name="connsiteX59" fmla="*/ 6239832 w 6281619"/>
                <a:gd name="connsiteY59" fmla="*/ 445499 h 5266584"/>
                <a:gd name="connsiteX60" fmla="*/ 6229087 w 6281619"/>
                <a:gd name="connsiteY60" fmla="*/ 250397 h 5266584"/>
                <a:gd name="connsiteX61" fmla="*/ 1744079 w 6281619"/>
                <a:gd name="connsiteY61" fmla="*/ 372933 h 5266584"/>
                <a:gd name="connsiteX62" fmla="*/ 1325215 w 6281619"/>
                <a:gd name="connsiteY62" fmla="*/ 356830 h 5266584"/>
                <a:gd name="connsiteX63" fmla="*/ 973205 w 6281619"/>
                <a:gd name="connsiteY63" fmla="*/ 346827 h 5266584"/>
                <a:gd name="connsiteX64" fmla="*/ 876126 w 6281619"/>
                <a:gd name="connsiteY64" fmla="*/ 342031 h 5266584"/>
                <a:gd name="connsiteX65" fmla="*/ 809427 w 6281619"/>
                <a:gd name="connsiteY65" fmla="*/ 283042 h 5266584"/>
                <a:gd name="connsiteX66" fmla="*/ 813648 w 6281619"/>
                <a:gd name="connsiteY66" fmla="*/ 186705 h 5266584"/>
                <a:gd name="connsiteX67" fmla="*/ 869078 w 6281619"/>
                <a:gd name="connsiteY67" fmla="*/ 140699 h 5266584"/>
                <a:gd name="connsiteX68" fmla="*/ 949189 w 6281619"/>
                <a:gd name="connsiteY68" fmla="*/ 133739 h 5266584"/>
                <a:gd name="connsiteX69" fmla="*/ 1358325 w 6281619"/>
                <a:gd name="connsiteY69" fmla="*/ 126434 h 5266584"/>
                <a:gd name="connsiteX70" fmla="*/ 1901529 w 6281619"/>
                <a:gd name="connsiteY70" fmla="*/ 114402 h 5266584"/>
                <a:gd name="connsiteX71" fmla="*/ 2317515 w 6281619"/>
                <a:gd name="connsiteY71" fmla="*/ 112984 h 5266584"/>
                <a:gd name="connsiteX72" fmla="*/ 3800391 w 6281619"/>
                <a:gd name="connsiteY72" fmla="*/ 116280 h 5266584"/>
                <a:gd name="connsiteX73" fmla="*/ 3986903 w 6281619"/>
                <a:gd name="connsiteY73" fmla="*/ 133261 h 5266584"/>
                <a:gd name="connsiteX74" fmla="*/ 4040430 w 6281619"/>
                <a:gd name="connsiteY74" fmla="*/ 152206 h 5266584"/>
                <a:gd name="connsiteX75" fmla="*/ 4087615 w 6281619"/>
                <a:gd name="connsiteY75" fmla="*/ 205850 h 5266584"/>
                <a:gd name="connsiteX76" fmla="*/ 4083177 w 6281619"/>
                <a:gd name="connsiteY76" fmla="*/ 314376 h 5266584"/>
                <a:gd name="connsiteX77" fmla="*/ 4027134 w 6281619"/>
                <a:gd name="connsiteY77" fmla="*/ 357455 h 5266584"/>
                <a:gd name="connsiteX78" fmla="*/ 3904338 w 6281619"/>
                <a:gd name="connsiteY78" fmla="*/ 372991 h 5266584"/>
                <a:gd name="connsiteX79" fmla="*/ 3293934 w 6281619"/>
                <a:gd name="connsiteY79" fmla="*/ 382244 h 5266584"/>
                <a:gd name="connsiteX80" fmla="*/ 3062448 w 6281619"/>
                <a:gd name="connsiteY80" fmla="*/ 380914 h 5266584"/>
                <a:gd name="connsiteX81" fmla="*/ 2404967 w 6281619"/>
                <a:gd name="connsiteY81" fmla="*/ 375190 h 5266584"/>
                <a:gd name="connsiteX82" fmla="*/ 2404967 w 6281619"/>
                <a:gd name="connsiteY82" fmla="*/ 373668 h 5266584"/>
                <a:gd name="connsiteX83" fmla="*/ 1744079 w 6281619"/>
                <a:gd name="connsiteY83" fmla="*/ 372933 h 5266584"/>
                <a:gd name="connsiteX84" fmla="*/ 4687777 w 6281619"/>
                <a:gd name="connsiteY84" fmla="*/ 358900 h 5266584"/>
                <a:gd name="connsiteX85" fmla="*/ 4611933 w 6281619"/>
                <a:gd name="connsiteY85" fmla="*/ 347206 h 5266584"/>
                <a:gd name="connsiteX86" fmla="*/ 4545935 w 6281619"/>
                <a:gd name="connsiteY86" fmla="*/ 195030 h 5266584"/>
                <a:gd name="connsiteX87" fmla="*/ 4618078 w 6281619"/>
                <a:gd name="connsiteY87" fmla="*/ 147276 h 5266584"/>
                <a:gd name="connsiteX88" fmla="*/ 4734747 w 6281619"/>
                <a:gd name="connsiteY88" fmla="*/ 135157 h 5266584"/>
                <a:gd name="connsiteX89" fmla="*/ 5388221 w 6281619"/>
                <a:gd name="connsiteY89" fmla="*/ 122087 h 5266584"/>
                <a:gd name="connsiteX90" fmla="*/ 5511502 w 6281619"/>
                <a:gd name="connsiteY90" fmla="*/ 133481 h 5266584"/>
                <a:gd name="connsiteX91" fmla="*/ 5549702 w 6281619"/>
                <a:gd name="connsiteY91" fmla="*/ 145229 h 5266584"/>
                <a:gd name="connsiteX92" fmla="*/ 5602512 w 6281619"/>
                <a:gd name="connsiteY92" fmla="*/ 220379 h 5266584"/>
                <a:gd name="connsiteX93" fmla="*/ 5495582 w 6281619"/>
                <a:gd name="connsiteY93" fmla="*/ 349086 h 5266584"/>
                <a:gd name="connsiteX94" fmla="*/ 5368330 w 6281619"/>
                <a:gd name="connsiteY94" fmla="*/ 353078 h 5266584"/>
                <a:gd name="connsiteX95" fmla="*/ 5076667 w 6281619"/>
                <a:gd name="connsiteY95" fmla="*/ 357320 h 5266584"/>
                <a:gd name="connsiteX96" fmla="*/ 5076685 w 6281619"/>
                <a:gd name="connsiteY96" fmla="*/ 359430 h 5266584"/>
                <a:gd name="connsiteX97" fmla="*/ 4687777 w 6281619"/>
                <a:gd name="connsiteY97" fmla="*/ 358900 h 5266584"/>
                <a:gd name="connsiteX98" fmla="*/ 6059861 w 6281619"/>
                <a:gd name="connsiteY98" fmla="*/ 254736 h 5266584"/>
                <a:gd name="connsiteX99" fmla="*/ 5928692 w 6281619"/>
                <a:gd name="connsiteY99" fmla="*/ 386654 h 5266584"/>
                <a:gd name="connsiteX100" fmla="*/ 5790838 w 6281619"/>
                <a:gd name="connsiteY100" fmla="*/ 255094 h 5266584"/>
                <a:gd name="connsiteX101" fmla="*/ 5933399 w 6281619"/>
                <a:gd name="connsiteY101" fmla="*/ 126514 h 5266584"/>
                <a:gd name="connsiteX102" fmla="*/ 6059861 w 6281619"/>
                <a:gd name="connsiteY102" fmla="*/ 254736 h 5266584"/>
                <a:gd name="connsiteX103" fmla="*/ 4400751 w 6281619"/>
                <a:gd name="connsiteY103" fmla="*/ 350158 h 5266584"/>
                <a:gd name="connsiteX104" fmla="*/ 4415682 w 6281619"/>
                <a:gd name="connsiteY104" fmla="*/ 367994 h 5266584"/>
                <a:gd name="connsiteX105" fmla="*/ 4418036 w 6281619"/>
                <a:gd name="connsiteY105" fmla="*/ 392756 h 5266584"/>
                <a:gd name="connsiteX106" fmla="*/ 4393204 w 6281619"/>
                <a:gd name="connsiteY106" fmla="*/ 393843 h 5266584"/>
                <a:gd name="connsiteX107" fmla="*/ 4377320 w 6281619"/>
                <a:gd name="connsiteY107" fmla="*/ 382029 h 5266584"/>
                <a:gd name="connsiteX108" fmla="*/ 4353781 w 6281619"/>
                <a:gd name="connsiteY108" fmla="*/ 358201 h 5266584"/>
                <a:gd name="connsiteX109" fmla="*/ 4285520 w 6281619"/>
                <a:gd name="connsiteY109" fmla="*/ 328043 h 5266584"/>
                <a:gd name="connsiteX110" fmla="*/ 4208651 w 6281619"/>
                <a:gd name="connsiteY110" fmla="*/ 201964 h 5266584"/>
                <a:gd name="connsiteX111" fmla="*/ 4350439 w 6281619"/>
                <a:gd name="connsiteY111" fmla="*/ 158452 h 5266584"/>
                <a:gd name="connsiteX112" fmla="*/ 4385316 w 6281619"/>
                <a:gd name="connsiteY112" fmla="*/ 241839 h 5266584"/>
                <a:gd name="connsiteX113" fmla="*/ 4362927 w 6281619"/>
                <a:gd name="connsiteY113" fmla="*/ 306981 h 5266584"/>
                <a:gd name="connsiteX114" fmla="*/ 4400751 w 6281619"/>
                <a:gd name="connsiteY114" fmla="*/ 350158 h 5266584"/>
                <a:gd name="connsiteX115" fmla="*/ 240383 w 6281619"/>
                <a:gd name="connsiteY115" fmla="*/ 320063 h 5266584"/>
                <a:gd name="connsiteX116" fmla="*/ 274415 w 6281619"/>
                <a:gd name="connsiteY116" fmla="*/ 351991 h 5266584"/>
                <a:gd name="connsiteX117" fmla="*/ 276474 w 6281619"/>
                <a:gd name="connsiteY117" fmla="*/ 369528 h 5266584"/>
                <a:gd name="connsiteX118" fmla="*/ 256869 w 6281619"/>
                <a:gd name="connsiteY118" fmla="*/ 376845 h 5266584"/>
                <a:gd name="connsiteX119" fmla="*/ 236220 w 6281619"/>
                <a:gd name="connsiteY119" fmla="*/ 366761 h 5266584"/>
                <a:gd name="connsiteX120" fmla="*/ 138637 w 6281619"/>
                <a:gd name="connsiteY120" fmla="*/ 285744 h 5266584"/>
                <a:gd name="connsiteX121" fmla="*/ 138957 w 6281619"/>
                <a:gd name="connsiteY121" fmla="*/ 226986 h 5266584"/>
                <a:gd name="connsiteX122" fmla="*/ 203605 w 6281619"/>
                <a:gd name="connsiteY122" fmla="*/ 168949 h 5266584"/>
                <a:gd name="connsiteX123" fmla="*/ 217353 w 6281619"/>
                <a:gd name="connsiteY123" fmla="*/ 159530 h 5266584"/>
                <a:gd name="connsiteX124" fmla="*/ 243662 w 6281619"/>
                <a:gd name="connsiteY124" fmla="*/ 161670 h 5266584"/>
                <a:gd name="connsiteX125" fmla="*/ 240293 w 6281619"/>
                <a:gd name="connsiteY125" fmla="*/ 188312 h 5266584"/>
                <a:gd name="connsiteX126" fmla="*/ 200189 w 6281619"/>
                <a:gd name="connsiteY126" fmla="*/ 228375 h 5266584"/>
                <a:gd name="connsiteX127" fmla="*/ 167954 w 6281619"/>
                <a:gd name="connsiteY127" fmla="*/ 258131 h 5266584"/>
                <a:gd name="connsiteX128" fmla="*/ 240383 w 6281619"/>
                <a:gd name="connsiteY128" fmla="*/ 320063 h 5266584"/>
                <a:gd name="connsiteX129" fmla="*/ 554673 w 6281619"/>
                <a:gd name="connsiteY129" fmla="*/ 216175 h 5266584"/>
                <a:gd name="connsiteX130" fmla="*/ 526384 w 6281619"/>
                <a:gd name="connsiteY130" fmla="*/ 183735 h 5266584"/>
                <a:gd name="connsiteX131" fmla="*/ 528621 w 6281619"/>
                <a:gd name="connsiteY131" fmla="*/ 157500 h 5266584"/>
                <a:gd name="connsiteX132" fmla="*/ 554706 w 6281619"/>
                <a:gd name="connsiteY132" fmla="*/ 158242 h 5266584"/>
                <a:gd name="connsiteX133" fmla="*/ 644864 w 6281619"/>
                <a:gd name="connsiteY133" fmla="*/ 242452 h 5266584"/>
                <a:gd name="connsiteX134" fmla="*/ 649778 w 6281619"/>
                <a:gd name="connsiteY134" fmla="*/ 282145 h 5266584"/>
                <a:gd name="connsiteX135" fmla="*/ 605134 w 6281619"/>
                <a:gd name="connsiteY135" fmla="*/ 344337 h 5266584"/>
                <a:gd name="connsiteX136" fmla="*/ 576176 w 6281619"/>
                <a:gd name="connsiteY136" fmla="*/ 350926 h 5266584"/>
                <a:gd name="connsiteX137" fmla="*/ 574870 w 6281619"/>
                <a:gd name="connsiteY137" fmla="*/ 320788 h 5266584"/>
                <a:gd name="connsiteX138" fmla="*/ 609135 w 6281619"/>
                <a:gd name="connsiteY138" fmla="*/ 265289 h 5266584"/>
                <a:gd name="connsiteX139" fmla="*/ 554673 w 6281619"/>
                <a:gd name="connsiteY139" fmla="*/ 216175 h 5266584"/>
                <a:gd name="connsiteX140" fmla="*/ 3328775 w 6281619"/>
                <a:gd name="connsiteY140" fmla="*/ 352365 h 5266584"/>
                <a:gd name="connsiteX141" fmla="*/ 3881985 w 6281619"/>
                <a:gd name="connsiteY141" fmla="*/ 343162 h 5266584"/>
                <a:gd name="connsiteX142" fmla="*/ 3995510 w 6281619"/>
                <a:gd name="connsiteY142" fmla="*/ 333926 h 5266584"/>
                <a:gd name="connsiteX143" fmla="*/ 4057249 w 6281619"/>
                <a:gd name="connsiteY143" fmla="*/ 295567 h 5266584"/>
                <a:gd name="connsiteX144" fmla="*/ 3997414 w 6281619"/>
                <a:gd name="connsiteY144" fmla="*/ 167910 h 5266584"/>
                <a:gd name="connsiteX145" fmla="*/ 3858393 w 6281619"/>
                <a:gd name="connsiteY145" fmla="*/ 148771 h 5266584"/>
                <a:gd name="connsiteX146" fmla="*/ 3348576 w 6281619"/>
                <a:gd name="connsiteY146" fmla="*/ 146079 h 5266584"/>
                <a:gd name="connsiteX147" fmla="*/ 2664286 w 6281619"/>
                <a:gd name="connsiteY147" fmla="*/ 145204 h 5266584"/>
                <a:gd name="connsiteX148" fmla="*/ 1899642 w 6281619"/>
                <a:gd name="connsiteY148" fmla="*/ 145896 h 5266584"/>
                <a:gd name="connsiteX149" fmla="*/ 1047934 w 6281619"/>
                <a:gd name="connsiteY149" fmla="*/ 161690 h 5266584"/>
                <a:gd name="connsiteX150" fmla="*/ 870796 w 6281619"/>
                <a:gd name="connsiteY150" fmla="*/ 172518 h 5266584"/>
                <a:gd name="connsiteX151" fmla="*/ 839393 w 6281619"/>
                <a:gd name="connsiteY151" fmla="*/ 202648 h 5266584"/>
                <a:gd name="connsiteX152" fmla="*/ 838444 w 6281619"/>
                <a:gd name="connsiteY152" fmla="*/ 279590 h 5266584"/>
                <a:gd name="connsiteX153" fmla="*/ 871506 w 6281619"/>
                <a:gd name="connsiteY153" fmla="*/ 315880 h 5266584"/>
                <a:gd name="connsiteX154" fmla="*/ 924545 w 6281619"/>
                <a:gd name="connsiteY154" fmla="*/ 321585 h 5266584"/>
                <a:gd name="connsiteX155" fmla="*/ 1246362 w 6281619"/>
                <a:gd name="connsiteY155" fmla="*/ 328898 h 5266584"/>
                <a:gd name="connsiteX156" fmla="*/ 1759058 w 6281619"/>
                <a:gd name="connsiteY156" fmla="*/ 345587 h 5266584"/>
                <a:gd name="connsiteX157" fmla="*/ 2320318 w 6281619"/>
                <a:gd name="connsiteY157" fmla="*/ 346302 h 5266584"/>
                <a:gd name="connsiteX158" fmla="*/ 3328775 w 6281619"/>
                <a:gd name="connsiteY158" fmla="*/ 352365 h 5266584"/>
                <a:gd name="connsiteX159" fmla="*/ 5070666 w 6281619"/>
                <a:gd name="connsiteY159" fmla="*/ 326683 h 5266584"/>
                <a:gd name="connsiteX160" fmla="*/ 5218078 w 6281619"/>
                <a:gd name="connsiteY160" fmla="*/ 321370 h 5266584"/>
                <a:gd name="connsiteX161" fmla="*/ 5459375 w 6281619"/>
                <a:gd name="connsiteY161" fmla="*/ 315933 h 5266584"/>
                <a:gd name="connsiteX162" fmla="*/ 5518707 w 6281619"/>
                <a:gd name="connsiteY162" fmla="*/ 307435 h 5266584"/>
                <a:gd name="connsiteX163" fmla="*/ 5567671 w 6281619"/>
                <a:gd name="connsiteY163" fmla="*/ 227626 h 5266584"/>
                <a:gd name="connsiteX164" fmla="*/ 5512275 w 6281619"/>
                <a:gd name="connsiteY164" fmla="*/ 169174 h 5266584"/>
                <a:gd name="connsiteX165" fmla="*/ 5389425 w 6281619"/>
                <a:gd name="connsiteY165" fmla="*/ 155024 h 5266584"/>
                <a:gd name="connsiteX166" fmla="*/ 4802865 w 6281619"/>
                <a:gd name="connsiteY166" fmla="*/ 161702 h 5266584"/>
                <a:gd name="connsiteX167" fmla="*/ 4622929 w 6281619"/>
                <a:gd name="connsiteY167" fmla="*/ 179834 h 5266584"/>
                <a:gd name="connsiteX168" fmla="*/ 4578152 w 6281619"/>
                <a:gd name="connsiteY168" fmla="*/ 205843 h 5266584"/>
                <a:gd name="connsiteX169" fmla="*/ 4619138 w 6281619"/>
                <a:gd name="connsiteY169" fmla="*/ 320464 h 5266584"/>
                <a:gd name="connsiteX170" fmla="*/ 4695181 w 6281619"/>
                <a:gd name="connsiteY170" fmla="*/ 330011 h 5266584"/>
                <a:gd name="connsiteX171" fmla="*/ 5070684 w 6281619"/>
                <a:gd name="connsiteY171" fmla="*/ 330433 h 5266584"/>
                <a:gd name="connsiteX172" fmla="*/ 5070666 w 6281619"/>
                <a:gd name="connsiteY172" fmla="*/ 326683 h 5266584"/>
                <a:gd name="connsiteX173" fmla="*/ 6018731 w 6281619"/>
                <a:gd name="connsiteY173" fmla="*/ 284848 h 5266584"/>
                <a:gd name="connsiteX174" fmla="*/ 5981626 w 6281619"/>
                <a:gd name="connsiteY174" fmla="*/ 180213 h 5266584"/>
                <a:gd name="connsiteX175" fmla="*/ 5855093 w 6281619"/>
                <a:gd name="connsiteY175" fmla="*/ 184977 h 5266584"/>
                <a:gd name="connsiteX176" fmla="*/ 5883268 w 6281619"/>
                <a:gd name="connsiteY176" fmla="*/ 339972 h 5266584"/>
                <a:gd name="connsiteX177" fmla="*/ 5917479 w 6281619"/>
                <a:gd name="connsiteY177" fmla="*/ 349359 h 5266584"/>
                <a:gd name="connsiteX178" fmla="*/ 6018731 w 6281619"/>
                <a:gd name="connsiteY178" fmla="*/ 284848 h 5266584"/>
                <a:gd name="connsiteX179" fmla="*/ 5973954 w 6281619"/>
                <a:gd name="connsiteY179" fmla="*/ 216349 h 5266584"/>
                <a:gd name="connsiteX180" fmla="*/ 5939868 w 6281619"/>
                <a:gd name="connsiteY180" fmla="*/ 259027 h 5266584"/>
                <a:gd name="connsiteX181" fmla="*/ 5974583 w 6281619"/>
                <a:gd name="connsiteY181" fmla="*/ 302541 h 5266584"/>
                <a:gd name="connsiteX182" fmla="*/ 5968348 w 6281619"/>
                <a:gd name="connsiteY182" fmla="*/ 309439 h 5266584"/>
                <a:gd name="connsiteX183" fmla="*/ 5921073 w 6281619"/>
                <a:gd name="connsiteY183" fmla="*/ 281031 h 5266584"/>
                <a:gd name="connsiteX184" fmla="*/ 5890149 w 6281619"/>
                <a:gd name="connsiteY184" fmla="*/ 301571 h 5266584"/>
                <a:gd name="connsiteX185" fmla="*/ 5884741 w 6281619"/>
                <a:gd name="connsiteY185" fmla="*/ 297411 h 5266584"/>
                <a:gd name="connsiteX186" fmla="*/ 5902278 w 6281619"/>
                <a:gd name="connsiteY186" fmla="*/ 265480 h 5266584"/>
                <a:gd name="connsiteX187" fmla="*/ 5872415 w 6281619"/>
                <a:gd name="connsiteY187" fmla="*/ 218755 h 5266584"/>
                <a:gd name="connsiteX188" fmla="*/ 5924541 w 6281619"/>
                <a:gd name="connsiteY188" fmla="*/ 241061 h 5266584"/>
                <a:gd name="connsiteX189" fmla="*/ 5973954 w 6281619"/>
                <a:gd name="connsiteY189" fmla="*/ 216349 h 5266584"/>
                <a:gd name="connsiteX190" fmla="*/ 4317916 w 6281619"/>
                <a:gd name="connsiteY190" fmla="*/ 185349 h 5266584"/>
                <a:gd name="connsiteX191" fmla="*/ 4264245 w 6281619"/>
                <a:gd name="connsiteY191" fmla="*/ 193533 h 5266584"/>
                <a:gd name="connsiteX192" fmla="*/ 4239520 w 6281619"/>
                <a:gd name="connsiteY192" fmla="*/ 235850 h 5266584"/>
                <a:gd name="connsiteX193" fmla="*/ 4270606 w 6281619"/>
                <a:gd name="connsiteY193" fmla="*/ 288951 h 5266584"/>
                <a:gd name="connsiteX194" fmla="*/ 4347870 w 6281619"/>
                <a:gd name="connsiteY194" fmla="*/ 231396 h 5266584"/>
                <a:gd name="connsiteX195" fmla="*/ 4317916 w 6281619"/>
                <a:gd name="connsiteY195" fmla="*/ 185349 h 526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81619" h="5266584">
                  <a:moveTo>
                    <a:pt x="10756" y="504604"/>
                  </a:moveTo>
                  <a:cubicBezTo>
                    <a:pt x="74551" y="501159"/>
                    <a:pt x="132352" y="495593"/>
                    <a:pt x="190176" y="495356"/>
                  </a:cubicBezTo>
                  <a:cubicBezTo>
                    <a:pt x="399243" y="494497"/>
                    <a:pt x="608320" y="496087"/>
                    <a:pt x="817391" y="495482"/>
                  </a:cubicBezTo>
                  <a:cubicBezTo>
                    <a:pt x="989576" y="494982"/>
                    <a:pt x="1161754" y="492551"/>
                    <a:pt x="1333938" y="491214"/>
                  </a:cubicBezTo>
                  <a:cubicBezTo>
                    <a:pt x="1500555" y="489920"/>
                    <a:pt x="1667174" y="487924"/>
                    <a:pt x="1833788" y="488016"/>
                  </a:cubicBezTo>
                  <a:cubicBezTo>
                    <a:pt x="2178224" y="488206"/>
                    <a:pt x="2522642" y="489554"/>
                    <a:pt x="2867060" y="490468"/>
                  </a:cubicBezTo>
                  <a:cubicBezTo>
                    <a:pt x="3417233" y="491931"/>
                    <a:pt x="3967407" y="493210"/>
                    <a:pt x="4517581" y="495039"/>
                  </a:cubicBezTo>
                  <a:cubicBezTo>
                    <a:pt x="4695378" y="495631"/>
                    <a:pt x="4873175" y="499242"/>
                    <a:pt x="5050972" y="498762"/>
                  </a:cubicBezTo>
                  <a:cubicBezTo>
                    <a:pt x="5355123" y="497943"/>
                    <a:pt x="5659273" y="495548"/>
                    <a:pt x="5963424" y="492578"/>
                  </a:cubicBezTo>
                  <a:cubicBezTo>
                    <a:pt x="6050571" y="491728"/>
                    <a:pt x="6137682" y="486598"/>
                    <a:pt x="6224810" y="483542"/>
                  </a:cubicBezTo>
                  <a:cubicBezTo>
                    <a:pt x="6229069" y="483393"/>
                    <a:pt x="6233363" y="484318"/>
                    <a:pt x="6240425" y="485019"/>
                  </a:cubicBezTo>
                  <a:cubicBezTo>
                    <a:pt x="6241431" y="501150"/>
                    <a:pt x="6242833" y="516440"/>
                    <a:pt x="6243264" y="531756"/>
                  </a:cubicBezTo>
                  <a:cubicBezTo>
                    <a:pt x="6249283" y="744116"/>
                    <a:pt x="6252913" y="956572"/>
                    <a:pt x="6261556" y="1168824"/>
                  </a:cubicBezTo>
                  <a:cubicBezTo>
                    <a:pt x="6281051" y="1647178"/>
                    <a:pt x="6283495" y="2125653"/>
                    <a:pt x="6280620" y="2604308"/>
                  </a:cubicBezTo>
                  <a:cubicBezTo>
                    <a:pt x="6278320" y="2988954"/>
                    <a:pt x="6281788" y="3373635"/>
                    <a:pt x="6281536" y="3758298"/>
                  </a:cubicBezTo>
                  <a:cubicBezTo>
                    <a:pt x="6281375" y="4018819"/>
                    <a:pt x="6280979" y="4279358"/>
                    <a:pt x="6277260" y="4539842"/>
                  </a:cubicBezTo>
                  <a:cubicBezTo>
                    <a:pt x="6275337" y="4675053"/>
                    <a:pt x="6267719" y="4810282"/>
                    <a:pt x="6259202" y="4945277"/>
                  </a:cubicBezTo>
                  <a:cubicBezTo>
                    <a:pt x="6255554" y="5003045"/>
                    <a:pt x="6243695" y="5060346"/>
                    <a:pt x="6234280" y="5117646"/>
                  </a:cubicBezTo>
                  <a:cubicBezTo>
                    <a:pt x="6231405" y="5135129"/>
                    <a:pt x="6224271" y="5151911"/>
                    <a:pt x="6219006" y="5168999"/>
                  </a:cubicBezTo>
                  <a:cubicBezTo>
                    <a:pt x="6205207" y="5213938"/>
                    <a:pt x="6174337" y="5236164"/>
                    <a:pt x="6127799" y="5239488"/>
                  </a:cubicBezTo>
                  <a:cubicBezTo>
                    <a:pt x="6076518" y="5243136"/>
                    <a:pt x="6025433" y="5249838"/>
                    <a:pt x="5974116" y="5252515"/>
                  </a:cubicBezTo>
                  <a:cubicBezTo>
                    <a:pt x="5709370" y="5266387"/>
                    <a:pt x="5444372" y="5268255"/>
                    <a:pt x="5179356" y="5265506"/>
                  </a:cubicBezTo>
                  <a:cubicBezTo>
                    <a:pt x="4615778" y="5259685"/>
                    <a:pt x="4052218" y="5252102"/>
                    <a:pt x="3488640" y="5247502"/>
                  </a:cubicBezTo>
                  <a:cubicBezTo>
                    <a:pt x="3053643" y="5243962"/>
                    <a:pt x="2618629" y="5241824"/>
                    <a:pt x="2183632" y="5242866"/>
                  </a:cubicBezTo>
                  <a:cubicBezTo>
                    <a:pt x="1862717" y="5243621"/>
                    <a:pt x="1541795" y="5249946"/>
                    <a:pt x="1220894" y="5254797"/>
                  </a:cubicBezTo>
                  <a:cubicBezTo>
                    <a:pt x="941230" y="5259038"/>
                    <a:pt x="661783" y="5252749"/>
                    <a:pt x="382568" y="5237871"/>
                  </a:cubicBezTo>
                  <a:cubicBezTo>
                    <a:pt x="298967" y="5233397"/>
                    <a:pt x="215745" y="5221808"/>
                    <a:pt x="132352" y="5213452"/>
                  </a:cubicBezTo>
                  <a:cubicBezTo>
                    <a:pt x="127905" y="5213021"/>
                    <a:pt x="123451" y="5212464"/>
                    <a:pt x="119060" y="5211638"/>
                  </a:cubicBezTo>
                  <a:cubicBezTo>
                    <a:pt x="44553" y="5197730"/>
                    <a:pt x="25531" y="5177552"/>
                    <a:pt x="17717" y="5101115"/>
                  </a:cubicBezTo>
                  <a:cubicBezTo>
                    <a:pt x="3937" y="4966318"/>
                    <a:pt x="4040" y="4830963"/>
                    <a:pt x="3187" y="4695699"/>
                  </a:cubicBezTo>
                  <a:cubicBezTo>
                    <a:pt x="2221" y="4542538"/>
                    <a:pt x="2036" y="4389359"/>
                    <a:pt x="1774" y="4236198"/>
                  </a:cubicBezTo>
                  <a:cubicBezTo>
                    <a:pt x="1153" y="3873923"/>
                    <a:pt x="-1195" y="3511630"/>
                    <a:pt x="769" y="3149373"/>
                  </a:cubicBezTo>
                  <a:cubicBezTo>
                    <a:pt x="2285" y="2869860"/>
                    <a:pt x="11984" y="2590383"/>
                    <a:pt x="13040" y="2310870"/>
                  </a:cubicBezTo>
                  <a:cubicBezTo>
                    <a:pt x="13948" y="2070491"/>
                    <a:pt x="8168" y="1830095"/>
                    <a:pt x="4645" y="1589709"/>
                  </a:cubicBezTo>
                  <a:cubicBezTo>
                    <a:pt x="-174" y="1260945"/>
                    <a:pt x="1283" y="932233"/>
                    <a:pt x="10638" y="603558"/>
                  </a:cubicBezTo>
                  <a:cubicBezTo>
                    <a:pt x="11526" y="572373"/>
                    <a:pt x="10756" y="541139"/>
                    <a:pt x="10756" y="504604"/>
                  </a:cubicBezTo>
                  <a:close/>
                  <a:moveTo>
                    <a:pt x="6229087" y="250397"/>
                  </a:moveTo>
                  <a:cubicBezTo>
                    <a:pt x="6225367" y="222843"/>
                    <a:pt x="6219546" y="195242"/>
                    <a:pt x="6211334" y="168698"/>
                  </a:cubicBezTo>
                  <a:cubicBezTo>
                    <a:pt x="6196977" y="122319"/>
                    <a:pt x="6166341" y="88953"/>
                    <a:pt x="6120719" y="71661"/>
                  </a:cubicBezTo>
                  <a:cubicBezTo>
                    <a:pt x="6093659" y="61401"/>
                    <a:pt x="6065683" y="52858"/>
                    <a:pt x="6037436" y="46495"/>
                  </a:cubicBezTo>
                  <a:cubicBezTo>
                    <a:pt x="5915826" y="19088"/>
                    <a:pt x="5791898" y="9352"/>
                    <a:pt x="5667844" y="7236"/>
                  </a:cubicBezTo>
                  <a:cubicBezTo>
                    <a:pt x="5496858" y="4320"/>
                    <a:pt x="5325745" y="5484"/>
                    <a:pt x="5154722" y="7431"/>
                  </a:cubicBezTo>
                  <a:cubicBezTo>
                    <a:pt x="4840581" y="11010"/>
                    <a:pt x="4526457" y="20354"/>
                    <a:pt x="4212334" y="20054"/>
                  </a:cubicBezTo>
                  <a:cubicBezTo>
                    <a:pt x="3856848" y="19714"/>
                    <a:pt x="3501361" y="10434"/>
                    <a:pt x="3145839" y="6846"/>
                  </a:cubicBezTo>
                  <a:cubicBezTo>
                    <a:pt x="2785861" y="3212"/>
                    <a:pt x="2425846" y="-697"/>
                    <a:pt x="2065850" y="109"/>
                  </a:cubicBezTo>
                  <a:cubicBezTo>
                    <a:pt x="1729331" y="864"/>
                    <a:pt x="1392826" y="7204"/>
                    <a:pt x="1056330" y="11912"/>
                  </a:cubicBezTo>
                  <a:cubicBezTo>
                    <a:pt x="771262" y="15899"/>
                    <a:pt x="486210" y="20925"/>
                    <a:pt x="201158" y="25991"/>
                  </a:cubicBezTo>
                  <a:cubicBezTo>
                    <a:pt x="178947" y="26386"/>
                    <a:pt x="156431" y="28970"/>
                    <a:pt x="134712" y="33608"/>
                  </a:cubicBezTo>
                  <a:cubicBezTo>
                    <a:pt x="92289" y="42668"/>
                    <a:pt x="60676" y="68374"/>
                    <a:pt x="47828" y="109345"/>
                  </a:cubicBezTo>
                  <a:cubicBezTo>
                    <a:pt x="34551" y="151685"/>
                    <a:pt x="23374" y="195691"/>
                    <a:pt x="19405" y="239702"/>
                  </a:cubicBezTo>
                  <a:cubicBezTo>
                    <a:pt x="13493" y="305268"/>
                    <a:pt x="14607" y="371474"/>
                    <a:pt x="13017" y="437414"/>
                  </a:cubicBezTo>
                  <a:cubicBezTo>
                    <a:pt x="12783" y="447104"/>
                    <a:pt x="14118" y="456834"/>
                    <a:pt x="14886" y="469063"/>
                  </a:cubicBezTo>
                  <a:cubicBezTo>
                    <a:pt x="38606" y="466655"/>
                    <a:pt x="59499" y="463038"/>
                    <a:pt x="80452" y="462646"/>
                  </a:cubicBezTo>
                  <a:cubicBezTo>
                    <a:pt x="246970" y="459540"/>
                    <a:pt x="413494" y="455531"/>
                    <a:pt x="580030" y="454791"/>
                  </a:cubicBezTo>
                  <a:cubicBezTo>
                    <a:pt x="745485" y="454058"/>
                    <a:pt x="910963" y="458463"/>
                    <a:pt x="1076416" y="457579"/>
                  </a:cubicBezTo>
                  <a:cubicBezTo>
                    <a:pt x="1265349" y="456570"/>
                    <a:pt x="1454269" y="449646"/>
                    <a:pt x="1643190" y="449806"/>
                  </a:cubicBezTo>
                  <a:cubicBezTo>
                    <a:pt x="2122827" y="450214"/>
                    <a:pt x="2602457" y="453864"/>
                    <a:pt x="3082105" y="454870"/>
                  </a:cubicBezTo>
                  <a:cubicBezTo>
                    <a:pt x="3613179" y="455984"/>
                    <a:pt x="4144270" y="456314"/>
                    <a:pt x="4675343" y="455651"/>
                  </a:cubicBezTo>
                  <a:cubicBezTo>
                    <a:pt x="5097960" y="455125"/>
                    <a:pt x="5520558" y="452850"/>
                    <a:pt x="5943174" y="450760"/>
                  </a:cubicBezTo>
                  <a:cubicBezTo>
                    <a:pt x="6040275" y="450281"/>
                    <a:pt x="6137358" y="447384"/>
                    <a:pt x="6239832" y="445499"/>
                  </a:cubicBezTo>
                  <a:cubicBezTo>
                    <a:pt x="6239634" y="379103"/>
                    <a:pt x="6237748" y="314527"/>
                    <a:pt x="6229087" y="250397"/>
                  </a:cubicBezTo>
                  <a:close/>
                  <a:moveTo>
                    <a:pt x="1744079" y="372933"/>
                  </a:moveTo>
                  <a:cubicBezTo>
                    <a:pt x="1604413" y="371187"/>
                    <a:pt x="1464858" y="361737"/>
                    <a:pt x="1325215" y="356830"/>
                  </a:cubicBezTo>
                  <a:cubicBezTo>
                    <a:pt x="1207906" y="352708"/>
                    <a:pt x="1090537" y="350300"/>
                    <a:pt x="973205" y="346827"/>
                  </a:cubicBezTo>
                  <a:cubicBezTo>
                    <a:pt x="940823" y="345869"/>
                    <a:pt x="908399" y="344701"/>
                    <a:pt x="876126" y="342031"/>
                  </a:cubicBezTo>
                  <a:cubicBezTo>
                    <a:pt x="837267" y="338815"/>
                    <a:pt x="818097" y="320549"/>
                    <a:pt x="809427" y="283042"/>
                  </a:cubicBezTo>
                  <a:cubicBezTo>
                    <a:pt x="801887" y="250428"/>
                    <a:pt x="807186" y="218358"/>
                    <a:pt x="813648" y="186705"/>
                  </a:cubicBezTo>
                  <a:cubicBezTo>
                    <a:pt x="819554" y="157775"/>
                    <a:pt x="841612" y="144376"/>
                    <a:pt x="869078" y="140699"/>
                  </a:cubicBezTo>
                  <a:cubicBezTo>
                    <a:pt x="895627" y="137148"/>
                    <a:pt x="922437" y="134301"/>
                    <a:pt x="949189" y="133739"/>
                  </a:cubicBezTo>
                  <a:cubicBezTo>
                    <a:pt x="1085558" y="130875"/>
                    <a:pt x="1221954" y="129259"/>
                    <a:pt x="1358325" y="126434"/>
                  </a:cubicBezTo>
                  <a:cubicBezTo>
                    <a:pt x="1539398" y="122683"/>
                    <a:pt x="1720440" y="117161"/>
                    <a:pt x="1901529" y="114402"/>
                  </a:cubicBezTo>
                  <a:cubicBezTo>
                    <a:pt x="2040173" y="112290"/>
                    <a:pt x="2178853" y="112767"/>
                    <a:pt x="2317515" y="112984"/>
                  </a:cubicBezTo>
                  <a:cubicBezTo>
                    <a:pt x="2811807" y="113755"/>
                    <a:pt x="3306099" y="114614"/>
                    <a:pt x="3800391" y="116280"/>
                  </a:cubicBezTo>
                  <a:cubicBezTo>
                    <a:pt x="3862849" y="116490"/>
                    <a:pt x="3925739" y="117475"/>
                    <a:pt x="3986903" y="133261"/>
                  </a:cubicBezTo>
                  <a:cubicBezTo>
                    <a:pt x="4005177" y="137975"/>
                    <a:pt x="4023037" y="144798"/>
                    <a:pt x="4040430" y="152206"/>
                  </a:cubicBezTo>
                  <a:cubicBezTo>
                    <a:pt x="4064382" y="162412"/>
                    <a:pt x="4080213" y="180961"/>
                    <a:pt x="4087615" y="205850"/>
                  </a:cubicBezTo>
                  <a:cubicBezTo>
                    <a:pt x="4098468" y="242398"/>
                    <a:pt x="4095719" y="279080"/>
                    <a:pt x="4083177" y="314376"/>
                  </a:cubicBezTo>
                  <a:cubicBezTo>
                    <a:pt x="4074193" y="339611"/>
                    <a:pt x="4052469" y="353233"/>
                    <a:pt x="4027134" y="357455"/>
                  </a:cubicBezTo>
                  <a:cubicBezTo>
                    <a:pt x="3986453" y="364242"/>
                    <a:pt x="3945378" y="372115"/>
                    <a:pt x="3904338" y="372991"/>
                  </a:cubicBezTo>
                  <a:cubicBezTo>
                    <a:pt x="3700900" y="377326"/>
                    <a:pt x="3497408" y="379957"/>
                    <a:pt x="3293934" y="382244"/>
                  </a:cubicBezTo>
                  <a:cubicBezTo>
                    <a:pt x="3216778" y="383112"/>
                    <a:pt x="3139604" y="381567"/>
                    <a:pt x="3062448" y="380914"/>
                  </a:cubicBezTo>
                  <a:cubicBezTo>
                    <a:pt x="2843287" y="379062"/>
                    <a:pt x="2624127" y="377105"/>
                    <a:pt x="2404967" y="375190"/>
                  </a:cubicBezTo>
                  <a:cubicBezTo>
                    <a:pt x="2404967" y="374681"/>
                    <a:pt x="2404967" y="374175"/>
                    <a:pt x="2404967" y="373668"/>
                  </a:cubicBezTo>
                  <a:cubicBezTo>
                    <a:pt x="2184675" y="373668"/>
                    <a:pt x="1964346" y="375691"/>
                    <a:pt x="1744079" y="372933"/>
                  </a:cubicBezTo>
                  <a:close/>
                  <a:moveTo>
                    <a:pt x="4687777" y="358900"/>
                  </a:moveTo>
                  <a:cubicBezTo>
                    <a:pt x="4662424" y="358677"/>
                    <a:pt x="4636298" y="354395"/>
                    <a:pt x="4611933" y="347206"/>
                  </a:cubicBezTo>
                  <a:cubicBezTo>
                    <a:pt x="4548612" y="328514"/>
                    <a:pt x="4517491" y="255108"/>
                    <a:pt x="4545935" y="195030"/>
                  </a:cubicBezTo>
                  <a:cubicBezTo>
                    <a:pt x="4560202" y="164895"/>
                    <a:pt x="4586472" y="151175"/>
                    <a:pt x="4618078" y="147276"/>
                  </a:cubicBezTo>
                  <a:cubicBezTo>
                    <a:pt x="4656890" y="142493"/>
                    <a:pt x="4695755" y="137278"/>
                    <a:pt x="4734747" y="135157"/>
                  </a:cubicBezTo>
                  <a:cubicBezTo>
                    <a:pt x="4952398" y="123316"/>
                    <a:pt x="5170210" y="115527"/>
                    <a:pt x="5388221" y="122087"/>
                  </a:cubicBezTo>
                  <a:cubicBezTo>
                    <a:pt x="5429404" y="123327"/>
                    <a:pt x="5470516" y="128653"/>
                    <a:pt x="5511502" y="133481"/>
                  </a:cubicBezTo>
                  <a:cubicBezTo>
                    <a:pt x="5524547" y="135017"/>
                    <a:pt x="5537502" y="139974"/>
                    <a:pt x="5549702" y="145229"/>
                  </a:cubicBezTo>
                  <a:cubicBezTo>
                    <a:pt x="5582423" y="159332"/>
                    <a:pt x="5599637" y="184657"/>
                    <a:pt x="5602512" y="220379"/>
                  </a:cubicBezTo>
                  <a:cubicBezTo>
                    <a:pt x="5608657" y="296649"/>
                    <a:pt x="5571624" y="342813"/>
                    <a:pt x="5495582" y="349086"/>
                  </a:cubicBezTo>
                  <a:cubicBezTo>
                    <a:pt x="5453338" y="352570"/>
                    <a:pt x="5410771" y="352356"/>
                    <a:pt x="5368330" y="353078"/>
                  </a:cubicBezTo>
                  <a:cubicBezTo>
                    <a:pt x="5271121" y="354731"/>
                    <a:pt x="5173894" y="355935"/>
                    <a:pt x="5076667" y="357320"/>
                  </a:cubicBezTo>
                  <a:cubicBezTo>
                    <a:pt x="5076667" y="358023"/>
                    <a:pt x="5076685" y="358727"/>
                    <a:pt x="5076685" y="359430"/>
                  </a:cubicBezTo>
                  <a:cubicBezTo>
                    <a:pt x="4947043" y="359430"/>
                    <a:pt x="4817401" y="360044"/>
                    <a:pt x="4687777" y="358900"/>
                  </a:cubicBezTo>
                  <a:close/>
                  <a:moveTo>
                    <a:pt x="6059861" y="254736"/>
                  </a:moveTo>
                  <a:cubicBezTo>
                    <a:pt x="6059322" y="330016"/>
                    <a:pt x="6001302" y="388364"/>
                    <a:pt x="5928692" y="386654"/>
                  </a:cubicBezTo>
                  <a:cubicBezTo>
                    <a:pt x="5853350" y="384880"/>
                    <a:pt x="5787729" y="324025"/>
                    <a:pt x="5790838" y="255094"/>
                  </a:cubicBezTo>
                  <a:cubicBezTo>
                    <a:pt x="5794629" y="170509"/>
                    <a:pt x="5848283" y="135075"/>
                    <a:pt x="5933399" y="126514"/>
                  </a:cubicBezTo>
                  <a:cubicBezTo>
                    <a:pt x="6005740" y="127280"/>
                    <a:pt x="6060382" y="182675"/>
                    <a:pt x="6059861" y="254736"/>
                  </a:cubicBezTo>
                  <a:close/>
                  <a:moveTo>
                    <a:pt x="4400751" y="350158"/>
                  </a:moveTo>
                  <a:cubicBezTo>
                    <a:pt x="4405908" y="356036"/>
                    <a:pt x="4412987" y="361149"/>
                    <a:pt x="4415682" y="367994"/>
                  </a:cubicBezTo>
                  <a:cubicBezTo>
                    <a:pt x="4418611" y="375407"/>
                    <a:pt x="4417425" y="384433"/>
                    <a:pt x="4418036" y="392756"/>
                  </a:cubicBezTo>
                  <a:cubicBezTo>
                    <a:pt x="4409717" y="393302"/>
                    <a:pt x="4401038" y="395550"/>
                    <a:pt x="4393204" y="393843"/>
                  </a:cubicBezTo>
                  <a:cubicBezTo>
                    <a:pt x="4387310" y="392556"/>
                    <a:pt x="4382189" y="386569"/>
                    <a:pt x="4377320" y="382029"/>
                  </a:cubicBezTo>
                  <a:cubicBezTo>
                    <a:pt x="4369144" y="374410"/>
                    <a:pt x="4360340" y="367099"/>
                    <a:pt x="4353781" y="358201"/>
                  </a:cubicBezTo>
                  <a:cubicBezTo>
                    <a:pt x="4336550" y="334797"/>
                    <a:pt x="4315653" y="327405"/>
                    <a:pt x="4285520" y="328043"/>
                  </a:cubicBezTo>
                  <a:cubicBezTo>
                    <a:pt x="4215065" y="329536"/>
                    <a:pt x="4177835" y="265650"/>
                    <a:pt x="4208651" y="201964"/>
                  </a:cubicBezTo>
                  <a:cubicBezTo>
                    <a:pt x="4237903" y="141528"/>
                    <a:pt x="4298025" y="123310"/>
                    <a:pt x="4350439" y="158452"/>
                  </a:cubicBezTo>
                  <a:cubicBezTo>
                    <a:pt x="4380752" y="178776"/>
                    <a:pt x="4394084" y="206265"/>
                    <a:pt x="4385316" y="241839"/>
                  </a:cubicBezTo>
                  <a:cubicBezTo>
                    <a:pt x="4380069" y="263169"/>
                    <a:pt x="4371121" y="283586"/>
                    <a:pt x="4362927" y="306981"/>
                  </a:cubicBezTo>
                  <a:cubicBezTo>
                    <a:pt x="4374337" y="320013"/>
                    <a:pt x="4387544" y="335087"/>
                    <a:pt x="4400751" y="350158"/>
                  </a:cubicBezTo>
                  <a:close/>
                  <a:moveTo>
                    <a:pt x="240383" y="320063"/>
                  </a:moveTo>
                  <a:cubicBezTo>
                    <a:pt x="252138" y="330271"/>
                    <a:pt x="264099" y="340427"/>
                    <a:pt x="274415" y="351991"/>
                  </a:cubicBezTo>
                  <a:cubicBezTo>
                    <a:pt x="277818" y="355806"/>
                    <a:pt x="279198" y="366581"/>
                    <a:pt x="276474" y="369528"/>
                  </a:cubicBezTo>
                  <a:cubicBezTo>
                    <a:pt x="272131" y="374227"/>
                    <a:pt x="263350" y="377461"/>
                    <a:pt x="256869" y="376845"/>
                  </a:cubicBezTo>
                  <a:cubicBezTo>
                    <a:pt x="249689" y="376162"/>
                    <a:pt x="242122" y="371528"/>
                    <a:pt x="236220" y="366761"/>
                  </a:cubicBezTo>
                  <a:cubicBezTo>
                    <a:pt x="203325" y="340193"/>
                    <a:pt x="169805" y="314244"/>
                    <a:pt x="138637" y="285744"/>
                  </a:cubicBezTo>
                  <a:cubicBezTo>
                    <a:pt x="114341" y="263528"/>
                    <a:pt x="115341" y="249671"/>
                    <a:pt x="138957" y="226986"/>
                  </a:cubicBezTo>
                  <a:cubicBezTo>
                    <a:pt x="159831" y="206936"/>
                    <a:pt x="181887" y="188109"/>
                    <a:pt x="203605" y="168949"/>
                  </a:cubicBezTo>
                  <a:cubicBezTo>
                    <a:pt x="207741" y="165300"/>
                    <a:pt x="212627" y="162450"/>
                    <a:pt x="217353" y="159530"/>
                  </a:cubicBezTo>
                  <a:cubicBezTo>
                    <a:pt x="226747" y="153728"/>
                    <a:pt x="238437" y="151020"/>
                    <a:pt x="243662" y="161670"/>
                  </a:cubicBezTo>
                  <a:cubicBezTo>
                    <a:pt x="247060" y="168599"/>
                    <a:pt x="245222" y="182066"/>
                    <a:pt x="240293" y="188312"/>
                  </a:cubicBezTo>
                  <a:cubicBezTo>
                    <a:pt x="228666" y="203044"/>
                    <a:pt x="213879" y="215303"/>
                    <a:pt x="200189" y="228375"/>
                  </a:cubicBezTo>
                  <a:cubicBezTo>
                    <a:pt x="190627" y="237507"/>
                    <a:pt x="180767" y="246329"/>
                    <a:pt x="167954" y="258131"/>
                  </a:cubicBezTo>
                  <a:cubicBezTo>
                    <a:pt x="193511" y="279948"/>
                    <a:pt x="217092" y="299838"/>
                    <a:pt x="240383" y="320063"/>
                  </a:cubicBezTo>
                  <a:close/>
                  <a:moveTo>
                    <a:pt x="554673" y="216175"/>
                  </a:moveTo>
                  <a:cubicBezTo>
                    <a:pt x="544266" y="206256"/>
                    <a:pt x="533224" y="196015"/>
                    <a:pt x="526384" y="183735"/>
                  </a:cubicBezTo>
                  <a:cubicBezTo>
                    <a:pt x="522621" y="176979"/>
                    <a:pt x="523644" y="162125"/>
                    <a:pt x="528621" y="157500"/>
                  </a:cubicBezTo>
                  <a:cubicBezTo>
                    <a:pt x="533363" y="153096"/>
                    <a:pt x="549277" y="153525"/>
                    <a:pt x="554706" y="158242"/>
                  </a:cubicBezTo>
                  <a:cubicBezTo>
                    <a:pt x="585731" y="185200"/>
                    <a:pt x="615399" y="213756"/>
                    <a:pt x="644864" y="242452"/>
                  </a:cubicBezTo>
                  <a:cubicBezTo>
                    <a:pt x="656423" y="253705"/>
                    <a:pt x="658832" y="268407"/>
                    <a:pt x="649778" y="282145"/>
                  </a:cubicBezTo>
                  <a:cubicBezTo>
                    <a:pt x="635741" y="303441"/>
                    <a:pt x="620746" y="324164"/>
                    <a:pt x="605134" y="344337"/>
                  </a:cubicBezTo>
                  <a:cubicBezTo>
                    <a:pt x="598025" y="353520"/>
                    <a:pt x="587429" y="359780"/>
                    <a:pt x="576176" y="350926"/>
                  </a:cubicBezTo>
                  <a:cubicBezTo>
                    <a:pt x="565116" y="342222"/>
                    <a:pt x="568980" y="330781"/>
                    <a:pt x="574870" y="320788"/>
                  </a:cubicBezTo>
                  <a:cubicBezTo>
                    <a:pt x="585519" y="302713"/>
                    <a:pt x="596875" y="285054"/>
                    <a:pt x="609135" y="265289"/>
                  </a:cubicBezTo>
                  <a:cubicBezTo>
                    <a:pt x="590619" y="248683"/>
                    <a:pt x="572208" y="232887"/>
                    <a:pt x="554673" y="216175"/>
                  </a:cubicBezTo>
                  <a:close/>
                  <a:moveTo>
                    <a:pt x="3328775" y="352365"/>
                  </a:moveTo>
                  <a:cubicBezTo>
                    <a:pt x="3513185" y="352298"/>
                    <a:pt x="3697594" y="347037"/>
                    <a:pt x="3881985" y="343162"/>
                  </a:cubicBezTo>
                  <a:cubicBezTo>
                    <a:pt x="3919881" y="342366"/>
                    <a:pt x="3957830" y="338425"/>
                    <a:pt x="3995510" y="333926"/>
                  </a:cubicBezTo>
                  <a:cubicBezTo>
                    <a:pt x="4021348" y="330843"/>
                    <a:pt x="4048876" y="324687"/>
                    <a:pt x="4057249" y="295567"/>
                  </a:cubicBezTo>
                  <a:cubicBezTo>
                    <a:pt x="4072342" y="243018"/>
                    <a:pt x="4072109" y="182096"/>
                    <a:pt x="3997414" y="167910"/>
                  </a:cubicBezTo>
                  <a:cubicBezTo>
                    <a:pt x="3951469" y="159185"/>
                    <a:pt x="3904859" y="149545"/>
                    <a:pt x="3858393" y="148771"/>
                  </a:cubicBezTo>
                  <a:cubicBezTo>
                    <a:pt x="3688484" y="145937"/>
                    <a:pt x="3518521" y="146446"/>
                    <a:pt x="3348576" y="146079"/>
                  </a:cubicBezTo>
                  <a:cubicBezTo>
                    <a:pt x="3120468" y="145587"/>
                    <a:pt x="2892377" y="145303"/>
                    <a:pt x="2664286" y="145204"/>
                  </a:cubicBezTo>
                  <a:cubicBezTo>
                    <a:pt x="2409405" y="145093"/>
                    <a:pt x="2154506" y="143246"/>
                    <a:pt x="1899642" y="145896"/>
                  </a:cubicBezTo>
                  <a:cubicBezTo>
                    <a:pt x="1615715" y="148850"/>
                    <a:pt x="1331820" y="155602"/>
                    <a:pt x="1047934" y="161690"/>
                  </a:cubicBezTo>
                  <a:cubicBezTo>
                    <a:pt x="988830" y="162957"/>
                    <a:pt x="929759" y="167790"/>
                    <a:pt x="870796" y="172518"/>
                  </a:cubicBezTo>
                  <a:cubicBezTo>
                    <a:pt x="846828" y="174438"/>
                    <a:pt x="841434" y="179820"/>
                    <a:pt x="839393" y="202648"/>
                  </a:cubicBezTo>
                  <a:cubicBezTo>
                    <a:pt x="837113" y="228138"/>
                    <a:pt x="837186" y="254000"/>
                    <a:pt x="838444" y="279590"/>
                  </a:cubicBezTo>
                  <a:cubicBezTo>
                    <a:pt x="839420" y="299416"/>
                    <a:pt x="850639" y="313045"/>
                    <a:pt x="871506" y="315880"/>
                  </a:cubicBezTo>
                  <a:cubicBezTo>
                    <a:pt x="889128" y="318274"/>
                    <a:pt x="906825" y="321134"/>
                    <a:pt x="924545" y="321585"/>
                  </a:cubicBezTo>
                  <a:cubicBezTo>
                    <a:pt x="1031811" y="324315"/>
                    <a:pt x="1139114" y="325639"/>
                    <a:pt x="1246362" y="328898"/>
                  </a:cubicBezTo>
                  <a:cubicBezTo>
                    <a:pt x="1417274" y="334097"/>
                    <a:pt x="1588114" y="343307"/>
                    <a:pt x="1759058" y="345587"/>
                  </a:cubicBezTo>
                  <a:cubicBezTo>
                    <a:pt x="1979278" y="348525"/>
                    <a:pt x="2199570" y="346302"/>
                    <a:pt x="2320318" y="346302"/>
                  </a:cubicBezTo>
                  <a:cubicBezTo>
                    <a:pt x="2722810" y="348949"/>
                    <a:pt x="3025792" y="352471"/>
                    <a:pt x="3328775" y="352365"/>
                  </a:cubicBezTo>
                  <a:close/>
                  <a:moveTo>
                    <a:pt x="5070666" y="326683"/>
                  </a:moveTo>
                  <a:cubicBezTo>
                    <a:pt x="5119791" y="324877"/>
                    <a:pt x="5168917" y="322622"/>
                    <a:pt x="5218078" y="321370"/>
                  </a:cubicBezTo>
                  <a:cubicBezTo>
                    <a:pt x="5298505" y="319320"/>
                    <a:pt x="5378967" y="318376"/>
                    <a:pt x="5459375" y="315933"/>
                  </a:cubicBezTo>
                  <a:cubicBezTo>
                    <a:pt x="5479284" y="315327"/>
                    <a:pt x="5499912" y="313428"/>
                    <a:pt x="5518707" y="307435"/>
                  </a:cubicBezTo>
                  <a:cubicBezTo>
                    <a:pt x="5557483" y="295070"/>
                    <a:pt x="5572091" y="267280"/>
                    <a:pt x="5567671" y="227626"/>
                  </a:cubicBezTo>
                  <a:cubicBezTo>
                    <a:pt x="5563826" y="193217"/>
                    <a:pt x="5543126" y="174645"/>
                    <a:pt x="5512275" y="169174"/>
                  </a:cubicBezTo>
                  <a:cubicBezTo>
                    <a:pt x="5471738" y="161985"/>
                    <a:pt x="5430500" y="156068"/>
                    <a:pt x="5389425" y="155024"/>
                  </a:cubicBezTo>
                  <a:cubicBezTo>
                    <a:pt x="5193857" y="150061"/>
                    <a:pt x="4998235" y="150377"/>
                    <a:pt x="4802865" y="161702"/>
                  </a:cubicBezTo>
                  <a:cubicBezTo>
                    <a:pt x="4742743" y="165188"/>
                    <a:pt x="4682890" y="173457"/>
                    <a:pt x="4622929" y="179834"/>
                  </a:cubicBezTo>
                  <a:cubicBezTo>
                    <a:pt x="4604350" y="181811"/>
                    <a:pt x="4588502" y="189497"/>
                    <a:pt x="4578152" y="205843"/>
                  </a:cubicBezTo>
                  <a:cubicBezTo>
                    <a:pt x="4551236" y="248306"/>
                    <a:pt x="4571037" y="306903"/>
                    <a:pt x="4619138" y="320464"/>
                  </a:cubicBezTo>
                  <a:cubicBezTo>
                    <a:pt x="4643486" y="327328"/>
                    <a:pt x="4669755" y="329822"/>
                    <a:pt x="4695181" y="330011"/>
                  </a:cubicBezTo>
                  <a:cubicBezTo>
                    <a:pt x="4820348" y="330940"/>
                    <a:pt x="4945516" y="330433"/>
                    <a:pt x="5070684" y="330433"/>
                  </a:cubicBezTo>
                  <a:cubicBezTo>
                    <a:pt x="5070666" y="329182"/>
                    <a:pt x="5070666" y="327933"/>
                    <a:pt x="5070666" y="326683"/>
                  </a:cubicBezTo>
                  <a:close/>
                  <a:moveTo>
                    <a:pt x="6018731" y="284848"/>
                  </a:moveTo>
                  <a:cubicBezTo>
                    <a:pt x="6031812" y="243107"/>
                    <a:pt x="6017042" y="201428"/>
                    <a:pt x="5981626" y="180213"/>
                  </a:cubicBezTo>
                  <a:cubicBezTo>
                    <a:pt x="5946462" y="159149"/>
                    <a:pt x="5878847" y="161695"/>
                    <a:pt x="5855093" y="184977"/>
                  </a:cubicBezTo>
                  <a:cubicBezTo>
                    <a:pt x="5805842" y="233241"/>
                    <a:pt x="5819965" y="312565"/>
                    <a:pt x="5883268" y="339972"/>
                  </a:cubicBezTo>
                  <a:cubicBezTo>
                    <a:pt x="5896295" y="345614"/>
                    <a:pt x="5910903" y="347619"/>
                    <a:pt x="5917479" y="349359"/>
                  </a:cubicBezTo>
                  <a:cubicBezTo>
                    <a:pt x="5971439" y="351540"/>
                    <a:pt x="6005165" y="328158"/>
                    <a:pt x="6018731" y="284848"/>
                  </a:cubicBezTo>
                  <a:close/>
                  <a:moveTo>
                    <a:pt x="5973954" y="216349"/>
                  </a:moveTo>
                  <a:cubicBezTo>
                    <a:pt x="5960693" y="232943"/>
                    <a:pt x="5950954" y="245131"/>
                    <a:pt x="5939868" y="259027"/>
                  </a:cubicBezTo>
                  <a:cubicBezTo>
                    <a:pt x="5951242" y="273292"/>
                    <a:pt x="5962921" y="287916"/>
                    <a:pt x="5974583" y="302541"/>
                  </a:cubicBezTo>
                  <a:cubicBezTo>
                    <a:pt x="5972498" y="304839"/>
                    <a:pt x="5970432" y="307139"/>
                    <a:pt x="5968348" y="309439"/>
                  </a:cubicBezTo>
                  <a:cubicBezTo>
                    <a:pt x="5953003" y="300216"/>
                    <a:pt x="5937658" y="290991"/>
                    <a:pt x="5921073" y="281031"/>
                  </a:cubicBezTo>
                  <a:cubicBezTo>
                    <a:pt x="5911155" y="287618"/>
                    <a:pt x="5900661" y="294595"/>
                    <a:pt x="5890149" y="301571"/>
                  </a:cubicBezTo>
                  <a:cubicBezTo>
                    <a:pt x="5888352" y="300183"/>
                    <a:pt x="5886538" y="298798"/>
                    <a:pt x="5884741" y="297411"/>
                  </a:cubicBezTo>
                  <a:cubicBezTo>
                    <a:pt x="5890598" y="286750"/>
                    <a:pt x="5896456" y="276090"/>
                    <a:pt x="5902278" y="265480"/>
                  </a:cubicBezTo>
                  <a:cubicBezTo>
                    <a:pt x="5894983" y="248746"/>
                    <a:pt x="5871282" y="242518"/>
                    <a:pt x="5872415" y="218755"/>
                  </a:cubicBezTo>
                  <a:cubicBezTo>
                    <a:pt x="5897211" y="208885"/>
                    <a:pt x="5902853" y="237176"/>
                    <a:pt x="5924541" y="241061"/>
                  </a:cubicBezTo>
                  <a:cubicBezTo>
                    <a:pt x="5938718" y="236159"/>
                    <a:pt x="5945384" y="213841"/>
                    <a:pt x="5973954" y="216349"/>
                  </a:cubicBezTo>
                  <a:close/>
                  <a:moveTo>
                    <a:pt x="4317916" y="185349"/>
                  </a:moveTo>
                  <a:cubicBezTo>
                    <a:pt x="4294540" y="174117"/>
                    <a:pt x="4280147" y="175006"/>
                    <a:pt x="4264245" y="193533"/>
                  </a:cubicBezTo>
                  <a:cubicBezTo>
                    <a:pt x="4253715" y="205789"/>
                    <a:pt x="4244498" y="220604"/>
                    <a:pt x="4239520" y="235850"/>
                  </a:cubicBezTo>
                  <a:cubicBezTo>
                    <a:pt x="4231219" y="261352"/>
                    <a:pt x="4244534" y="281534"/>
                    <a:pt x="4270606" y="288951"/>
                  </a:cubicBezTo>
                  <a:cubicBezTo>
                    <a:pt x="4312256" y="300807"/>
                    <a:pt x="4344923" y="276478"/>
                    <a:pt x="4347870" y="231396"/>
                  </a:cubicBezTo>
                  <a:cubicBezTo>
                    <a:pt x="4349361" y="208409"/>
                    <a:pt x="4341832" y="196834"/>
                    <a:pt x="4317916" y="185349"/>
                  </a:cubicBezTo>
                  <a:close/>
                </a:path>
              </a:pathLst>
            </a:custGeom>
            <a:solidFill>
              <a:schemeClr val="accent4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1731283" cy="875396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5065" y="1716542"/>
            <a:ext cx="4399104" cy="4405177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48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aphic 14">
            <a:extLst>
              <a:ext uri="{FF2B5EF4-FFF2-40B4-BE49-F238E27FC236}">
                <a16:creationId xmlns:a16="http://schemas.microsoft.com/office/drawing/2014/main" id="{29FF42FF-1337-2160-C0A4-3A83E040AF7E}"/>
              </a:ext>
            </a:extLst>
          </p:cNvPr>
          <p:cNvGrpSpPr/>
          <p:nvPr userDrawn="1"/>
        </p:nvGrpSpPr>
        <p:grpSpPr>
          <a:xfrm>
            <a:off x="433137" y="1443789"/>
            <a:ext cx="2717768" cy="2282080"/>
            <a:chOff x="2912538" y="752708"/>
            <a:chExt cx="6366307" cy="5345720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553737B-E7B5-A39F-B16A-260850D19C37}"/>
                </a:ext>
              </a:extLst>
            </p:cNvPr>
            <p:cNvSpPr/>
            <p:nvPr/>
          </p:nvSpPr>
          <p:spPr>
            <a:xfrm>
              <a:off x="2912538" y="752708"/>
              <a:ext cx="6366307" cy="5345720"/>
            </a:xfrm>
            <a:custGeom>
              <a:avLst/>
              <a:gdLst>
                <a:gd name="connsiteX0" fmla="*/ 53550 w 6366307"/>
                <a:gd name="connsiteY0" fmla="*/ 544732 h 5345720"/>
                <a:gd name="connsiteX1" fmla="*/ 232969 w 6366307"/>
                <a:gd name="connsiteY1" fmla="*/ 535484 h 5345720"/>
                <a:gd name="connsiteX2" fmla="*/ 860184 w 6366307"/>
                <a:gd name="connsiteY2" fmla="*/ 535609 h 5345720"/>
                <a:gd name="connsiteX3" fmla="*/ 1376732 w 6366307"/>
                <a:gd name="connsiteY3" fmla="*/ 531342 h 5345720"/>
                <a:gd name="connsiteX4" fmla="*/ 1876582 w 6366307"/>
                <a:gd name="connsiteY4" fmla="*/ 528144 h 5345720"/>
                <a:gd name="connsiteX5" fmla="*/ 2909854 w 6366307"/>
                <a:gd name="connsiteY5" fmla="*/ 530596 h 5345720"/>
                <a:gd name="connsiteX6" fmla="*/ 4560375 w 6366307"/>
                <a:gd name="connsiteY6" fmla="*/ 535167 h 5345720"/>
                <a:gd name="connsiteX7" fmla="*/ 5093766 w 6366307"/>
                <a:gd name="connsiteY7" fmla="*/ 538890 h 5345720"/>
                <a:gd name="connsiteX8" fmla="*/ 6006218 w 6366307"/>
                <a:gd name="connsiteY8" fmla="*/ 532706 h 5345720"/>
                <a:gd name="connsiteX9" fmla="*/ 6267604 w 6366307"/>
                <a:gd name="connsiteY9" fmla="*/ 523670 h 5345720"/>
                <a:gd name="connsiteX10" fmla="*/ 6283219 w 6366307"/>
                <a:gd name="connsiteY10" fmla="*/ 525146 h 5345720"/>
                <a:gd name="connsiteX11" fmla="*/ 6286058 w 6366307"/>
                <a:gd name="connsiteY11" fmla="*/ 571884 h 5345720"/>
                <a:gd name="connsiteX12" fmla="*/ 6304350 w 6366307"/>
                <a:gd name="connsiteY12" fmla="*/ 1208951 h 5345720"/>
                <a:gd name="connsiteX13" fmla="*/ 6323414 w 6366307"/>
                <a:gd name="connsiteY13" fmla="*/ 2644436 h 5345720"/>
                <a:gd name="connsiteX14" fmla="*/ 6324330 w 6366307"/>
                <a:gd name="connsiteY14" fmla="*/ 3798426 h 5345720"/>
                <a:gd name="connsiteX15" fmla="*/ 6320054 w 6366307"/>
                <a:gd name="connsiteY15" fmla="*/ 4579970 h 5345720"/>
                <a:gd name="connsiteX16" fmla="*/ 6301996 w 6366307"/>
                <a:gd name="connsiteY16" fmla="*/ 4985405 h 5345720"/>
                <a:gd name="connsiteX17" fmla="*/ 6277073 w 6366307"/>
                <a:gd name="connsiteY17" fmla="*/ 5157774 h 5345720"/>
                <a:gd name="connsiteX18" fmla="*/ 6261800 w 6366307"/>
                <a:gd name="connsiteY18" fmla="*/ 5209127 h 5345720"/>
                <a:gd name="connsiteX19" fmla="*/ 6170593 w 6366307"/>
                <a:gd name="connsiteY19" fmla="*/ 5279616 h 5345720"/>
                <a:gd name="connsiteX20" fmla="*/ 6016910 w 6366307"/>
                <a:gd name="connsiteY20" fmla="*/ 5292643 h 5345720"/>
                <a:gd name="connsiteX21" fmla="*/ 5222150 w 6366307"/>
                <a:gd name="connsiteY21" fmla="*/ 5305634 h 5345720"/>
                <a:gd name="connsiteX22" fmla="*/ 3531434 w 6366307"/>
                <a:gd name="connsiteY22" fmla="*/ 5287630 h 5345720"/>
                <a:gd name="connsiteX23" fmla="*/ 2226426 w 6366307"/>
                <a:gd name="connsiteY23" fmla="*/ 5282994 h 5345720"/>
                <a:gd name="connsiteX24" fmla="*/ 1263688 w 6366307"/>
                <a:gd name="connsiteY24" fmla="*/ 5294925 h 5345720"/>
                <a:gd name="connsiteX25" fmla="*/ 425362 w 6366307"/>
                <a:gd name="connsiteY25" fmla="*/ 5277999 h 5345720"/>
                <a:gd name="connsiteX26" fmla="*/ 175146 w 6366307"/>
                <a:gd name="connsiteY26" fmla="*/ 5253580 h 5345720"/>
                <a:gd name="connsiteX27" fmla="*/ 161854 w 6366307"/>
                <a:gd name="connsiteY27" fmla="*/ 5251766 h 5345720"/>
                <a:gd name="connsiteX28" fmla="*/ 60511 w 6366307"/>
                <a:gd name="connsiteY28" fmla="*/ 5141243 h 5345720"/>
                <a:gd name="connsiteX29" fmla="*/ 45981 w 6366307"/>
                <a:gd name="connsiteY29" fmla="*/ 4735826 h 5345720"/>
                <a:gd name="connsiteX30" fmla="*/ 44567 w 6366307"/>
                <a:gd name="connsiteY30" fmla="*/ 4276326 h 5345720"/>
                <a:gd name="connsiteX31" fmla="*/ 43563 w 6366307"/>
                <a:gd name="connsiteY31" fmla="*/ 3189501 h 5345720"/>
                <a:gd name="connsiteX32" fmla="*/ 55834 w 6366307"/>
                <a:gd name="connsiteY32" fmla="*/ 2350998 h 5345720"/>
                <a:gd name="connsiteX33" fmla="*/ 47439 w 6366307"/>
                <a:gd name="connsiteY33" fmla="*/ 1629837 h 5345720"/>
                <a:gd name="connsiteX34" fmla="*/ 53432 w 6366307"/>
                <a:gd name="connsiteY34" fmla="*/ 643686 h 5345720"/>
                <a:gd name="connsiteX35" fmla="*/ 53550 w 6366307"/>
                <a:gd name="connsiteY35" fmla="*/ 544732 h 5345720"/>
                <a:gd name="connsiteX36" fmla="*/ 6271881 w 6366307"/>
                <a:gd name="connsiteY36" fmla="*/ 290525 h 5345720"/>
                <a:gd name="connsiteX37" fmla="*/ 6254128 w 6366307"/>
                <a:gd name="connsiteY37" fmla="*/ 208825 h 5345720"/>
                <a:gd name="connsiteX38" fmla="*/ 6163513 w 6366307"/>
                <a:gd name="connsiteY38" fmla="*/ 111789 h 5345720"/>
                <a:gd name="connsiteX39" fmla="*/ 6080230 w 6366307"/>
                <a:gd name="connsiteY39" fmla="*/ 86623 h 5345720"/>
                <a:gd name="connsiteX40" fmla="*/ 5710638 w 6366307"/>
                <a:gd name="connsiteY40" fmla="*/ 47364 h 5345720"/>
                <a:gd name="connsiteX41" fmla="*/ 5197516 w 6366307"/>
                <a:gd name="connsiteY41" fmla="*/ 47559 h 5345720"/>
                <a:gd name="connsiteX42" fmla="*/ 4255128 w 6366307"/>
                <a:gd name="connsiteY42" fmla="*/ 60181 h 5345720"/>
                <a:gd name="connsiteX43" fmla="*/ 3188633 w 6366307"/>
                <a:gd name="connsiteY43" fmla="*/ 46973 h 5345720"/>
                <a:gd name="connsiteX44" fmla="*/ 2108644 w 6366307"/>
                <a:gd name="connsiteY44" fmla="*/ 40237 h 5345720"/>
                <a:gd name="connsiteX45" fmla="*/ 1099124 w 6366307"/>
                <a:gd name="connsiteY45" fmla="*/ 52040 h 5345720"/>
                <a:gd name="connsiteX46" fmla="*/ 243952 w 6366307"/>
                <a:gd name="connsiteY46" fmla="*/ 66119 h 5345720"/>
                <a:gd name="connsiteX47" fmla="*/ 177506 w 6366307"/>
                <a:gd name="connsiteY47" fmla="*/ 73736 h 5345720"/>
                <a:gd name="connsiteX48" fmla="*/ 90622 w 6366307"/>
                <a:gd name="connsiteY48" fmla="*/ 149473 h 5345720"/>
                <a:gd name="connsiteX49" fmla="*/ 62199 w 6366307"/>
                <a:gd name="connsiteY49" fmla="*/ 279830 h 5345720"/>
                <a:gd name="connsiteX50" fmla="*/ 55810 w 6366307"/>
                <a:gd name="connsiteY50" fmla="*/ 477542 h 5345720"/>
                <a:gd name="connsiteX51" fmla="*/ 57680 w 6366307"/>
                <a:gd name="connsiteY51" fmla="*/ 509191 h 5345720"/>
                <a:gd name="connsiteX52" fmla="*/ 123246 w 6366307"/>
                <a:gd name="connsiteY52" fmla="*/ 502774 h 5345720"/>
                <a:gd name="connsiteX53" fmla="*/ 622824 w 6366307"/>
                <a:gd name="connsiteY53" fmla="*/ 494919 h 5345720"/>
                <a:gd name="connsiteX54" fmla="*/ 1119209 w 6366307"/>
                <a:gd name="connsiteY54" fmla="*/ 497707 h 5345720"/>
                <a:gd name="connsiteX55" fmla="*/ 1685984 w 6366307"/>
                <a:gd name="connsiteY55" fmla="*/ 489934 h 5345720"/>
                <a:gd name="connsiteX56" fmla="*/ 3124899 w 6366307"/>
                <a:gd name="connsiteY56" fmla="*/ 494998 h 5345720"/>
                <a:gd name="connsiteX57" fmla="*/ 4718137 w 6366307"/>
                <a:gd name="connsiteY57" fmla="*/ 495779 h 5345720"/>
                <a:gd name="connsiteX58" fmla="*/ 5985968 w 6366307"/>
                <a:gd name="connsiteY58" fmla="*/ 490888 h 5345720"/>
                <a:gd name="connsiteX59" fmla="*/ 6282626 w 6366307"/>
                <a:gd name="connsiteY59" fmla="*/ 485627 h 5345720"/>
                <a:gd name="connsiteX60" fmla="*/ 6271881 w 6366307"/>
                <a:gd name="connsiteY60" fmla="*/ 290525 h 5345720"/>
                <a:gd name="connsiteX61" fmla="*/ 1786873 w 6366307"/>
                <a:gd name="connsiteY61" fmla="*/ 413061 h 5345720"/>
                <a:gd name="connsiteX62" fmla="*/ 1368009 w 6366307"/>
                <a:gd name="connsiteY62" fmla="*/ 396958 h 5345720"/>
                <a:gd name="connsiteX63" fmla="*/ 1015999 w 6366307"/>
                <a:gd name="connsiteY63" fmla="*/ 386955 h 5345720"/>
                <a:gd name="connsiteX64" fmla="*/ 918919 w 6366307"/>
                <a:gd name="connsiteY64" fmla="*/ 382159 h 5345720"/>
                <a:gd name="connsiteX65" fmla="*/ 852221 w 6366307"/>
                <a:gd name="connsiteY65" fmla="*/ 323170 h 5345720"/>
                <a:gd name="connsiteX66" fmla="*/ 856442 w 6366307"/>
                <a:gd name="connsiteY66" fmla="*/ 226833 h 5345720"/>
                <a:gd name="connsiteX67" fmla="*/ 911872 w 6366307"/>
                <a:gd name="connsiteY67" fmla="*/ 180827 h 5345720"/>
                <a:gd name="connsiteX68" fmla="*/ 991982 w 6366307"/>
                <a:gd name="connsiteY68" fmla="*/ 173867 h 5345720"/>
                <a:gd name="connsiteX69" fmla="*/ 1401119 w 6366307"/>
                <a:gd name="connsiteY69" fmla="*/ 166561 h 5345720"/>
                <a:gd name="connsiteX70" fmla="*/ 1944323 w 6366307"/>
                <a:gd name="connsiteY70" fmla="*/ 154530 h 5345720"/>
                <a:gd name="connsiteX71" fmla="*/ 2360309 w 6366307"/>
                <a:gd name="connsiteY71" fmla="*/ 153111 h 5345720"/>
                <a:gd name="connsiteX72" fmla="*/ 3843185 w 6366307"/>
                <a:gd name="connsiteY72" fmla="*/ 156408 h 5345720"/>
                <a:gd name="connsiteX73" fmla="*/ 4029697 w 6366307"/>
                <a:gd name="connsiteY73" fmla="*/ 173389 h 5345720"/>
                <a:gd name="connsiteX74" fmla="*/ 4083224 w 6366307"/>
                <a:gd name="connsiteY74" fmla="*/ 192334 h 5345720"/>
                <a:gd name="connsiteX75" fmla="*/ 4130409 w 6366307"/>
                <a:gd name="connsiteY75" fmla="*/ 245978 h 5345720"/>
                <a:gd name="connsiteX76" fmla="*/ 4125971 w 6366307"/>
                <a:gd name="connsiteY76" fmla="*/ 354504 h 5345720"/>
                <a:gd name="connsiteX77" fmla="*/ 4069928 w 6366307"/>
                <a:gd name="connsiteY77" fmla="*/ 397583 h 5345720"/>
                <a:gd name="connsiteX78" fmla="*/ 3947132 w 6366307"/>
                <a:gd name="connsiteY78" fmla="*/ 413118 h 5345720"/>
                <a:gd name="connsiteX79" fmla="*/ 3336728 w 6366307"/>
                <a:gd name="connsiteY79" fmla="*/ 422372 h 5345720"/>
                <a:gd name="connsiteX80" fmla="*/ 3105242 w 6366307"/>
                <a:gd name="connsiteY80" fmla="*/ 421042 h 5345720"/>
                <a:gd name="connsiteX81" fmla="*/ 2447761 w 6366307"/>
                <a:gd name="connsiteY81" fmla="*/ 415318 h 5345720"/>
                <a:gd name="connsiteX82" fmla="*/ 2447761 w 6366307"/>
                <a:gd name="connsiteY82" fmla="*/ 413796 h 5345720"/>
                <a:gd name="connsiteX83" fmla="*/ 1786873 w 6366307"/>
                <a:gd name="connsiteY83" fmla="*/ 413061 h 5345720"/>
                <a:gd name="connsiteX84" fmla="*/ 4730571 w 6366307"/>
                <a:gd name="connsiteY84" fmla="*/ 399028 h 5345720"/>
                <a:gd name="connsiteX85" fmla="*/ 4654727 w 6366307"/>
                <a:gd name="connsiteY85" fmla="*/ 387334 h 5345720"/>
                <a:gd name="connsiteX86" fmla="*/ 4588729 w 6366307"/>
                <a:gd name="connsiteY86" fmla="*/ 235158 h 5345720"/>
                <a:gd name="connsiteX87" fmla="*/ 4660872 w 6366307"/>
                <a:gd name="connsiteY87" fmla="*/ 187404 h 5345720"/>
                <a:gd name="connsiteX88" fmla="*/ 4777541 w 6366307"/>
                <a:gd name="connsiteY88" fmla="*/ 175285 h 5345720"/>
                <a:gd name="connsiteX89" fmla="*/ 5431015 w 6366307"/>
                <a:gd name="connsiteY89" fmla="*/ 162215 h 5345720"/>
                <a:gd name="connsiteX90" fmla="*/ 5554295 w 6366307"/>
                <a:gd name="connsiteY90" fmla="*/ 173609 h 5345720"/>
                <a:gd name="connsiteX91" fmla="*/ 5592496 w 6366307"/>
                <a:gd name="connsiteY91" fmla="*/ 185357 h 5345720"/>
                <a:gd name="connsiteX92" fmla="*/ 5645306 w 6366307"/>
                <a:gd name="connsiteY92" fmla="*/ 260507 h 5345720"/>
                <a:gd name="connsiteX93" fmla="*/ 5538376 w 6366307"/>
                <a:gd name="connsiteY93" fmla="*/ 389213 h 5345720"/>
                <a:gd name="connsiteX94" fmla="*/ 5411124 w 6366307"/>
                <a:gd name="connsiteY94" fmla="*/ 393206 h 5345720"/>
                <a:gd name="connsiteX95" fmla="*/ 5119461 w 6366307"/>
                <a:gd name="connsiteY95" fmla="*/ 397448 h 5345720"/>
                <a:gd name="connsiteX96" fmla="*/ 5119479 w 6366307"/>
                <a:gd name="connsiteY96" fmla="*/ 399558 h 5345720"/>
                <a:gd name="connsiteX97" fmla="*/ 4730571 w 6366307"/>
                <a:gd name="connsiteY97" fmla="*/ 399028 h 5345720"/>
                <a:gd name="connsiteX98" fmla="*/ 6102655 w 6366307"/>
                <a:gd name="connsiteY98" fmla="*/ 294864 h 5345720"/>
                <a:gd name="connsiteX99" fmla="*/ 5971486 w 6366307"/>
                <a:gd name="connsiteY99" fmla="*/ 426781 h 5345720"/>
                <a:gd name="connsiteX100" fmla="*/ 5833632 w 6366307"/>
                <a:gd name="connsiteY100" fmla="*/ 295222 h 5345720"/>
                <a:gd name="connsiteX101" fmla="*/ 5976193 w 6366307"/>
                <a:gd name="connsiteY101" fmla="*/ 166642 h 5345720"/>
                <a:gd name="connsiteX102" fmla="*/ 6102655 w 6366307"/>
                <a:gd name="connsiteY102" fmla="*/ 294864 h 5345720"/>
                <a:gd name="connsiteX103" fmla="*/ 4443544 w 6366307"/>
                <a:gd name="connsiteY103" fmla="*/ 390286 h 5345720"/>
                <a:gd name="connsiteX104" fmla="*/ 4458476 w 6366307"/>
                <a:gd name="connsiteY104" fmla="*/ 408121 h 5345720"/>
                <a:gd name="connsiteX105" fmla="*/ 4460830 w 6366307"/>
                <a:gd name="connsiteY105" fmla="*/ 432883 h 5345720"/>
                <a:gd name="connsiteX106" fmla="*/ 4435998 w 6366307"/>
                <a:gd name="connsiteY106" fmla="*/ 433970 h 5345720"/>
                <a:gd name="connsiteX107" fmla="*/ 4420114 w 6366307"/>
                <a:gd name="connsiteY107" fmla="*/ 422156 h 5345720"/>
                <a:gd name="connsiteX108" fmla="*/ 4396575 w 6366307"/>
                <a:gd name="connsiteY108" fmla="*/ 398329 h 5345720"/>
                <a:gd name="connsiteX109" fmla="*/ 4328313 w 6366307"/>
                <a:gd name="connsiteY109" fmla="*/ 368171 h 5345720"/>
                <a:gd name="connsiteX110" fmla="*/ 4251445 w 6366307"/>
                <a:gd name="connsiteY110" fmla="*/ 242092 h 5345720"/>
                <a:gd name="connsiteX111" fmla="*/ 4393233 w 6366307"/>
                <a:gd name="connsiteY111" fmla="*/ 198580 h 5345720"/>
                <a:gd name="connsiteX112" fmla="*/ 4428109 w 6366307"/>
                <a:gd name="connsiteY112" fmla="*/ 281967 h 5345720"/>
                <a:gd name="connsiteX113" fmla="*/ 4405721 w 6366307"/>
                <a:gd name="connsiteY113" fmla="*/ 347109 h 5345720"/>
                <a:gd name="connsiteX114" fmla="*/ 4443544 w 6366307"/>
                <a:gd name="connsiteY114" fmla="*/ 390286 h 5345720"/>
                <a:gd name="connsiteX115" fmla="*/ 283177 w 6366307"/>
                <a:gd name="connsiteY115" fmla="*/ 360191 h 5345720"/>
                <a:gd name="connsiteX116" fmla="*/ 317209 w 6366307"/>
                <a:gd name="connsiteY116" fmla="*/ 392119 h 5345720"/>
                <a:gd name="connsiteX117" fmla="*/ 319268 w 6366307"/>
                <a:gd name="connsiteY117" fmla="*/ 409656 h 5345720"/>
                <a:gd name="connsiteX118" fmla="*/ 299663 w 6366307"/>
                <a:gd name="connsiteY118" fmla="*/ 416973 h 5345720"/>
                <a:gd name="connsiteX119" fmla="*/ 279013 w 6366307"/>
                <a:gd name="connsiteY119" fmla="*/ 406889 h 5345720"/>
                <a:gd name="connsiteX120" fmla="*/ 181431 w 6366307"/>
                <a:gd name="connsiteY120" fmla="*/ 325872 h 5345720"/>
                <a:gd name="connsiteX121" fmla="*/ 181751 w 6366307"/>
                <a:gd name="connsiteY121" fmla="*/ 267114 h 5345720"/>
                <a:gd name="connsiteX122" fmla="*/ 246399 w 6366307"/>
                <a:gd name="connsiteY122" fmla="*/ 209077 h 5345720"/>
                <a:gd name="connsiteX123" fmla="*/ 260147 w 6366307"/>
                <a:gd name="connsiteY123" fmla="*/ 199658 h 5345720"/>
                <a:gd name="connsiteX124" fmla="*/ 286456 w 6366307"/>
                <a:gd name="connsiteY124" fmla="*/ 201798 h 5345720"/>
                <a:gd name="connsiteX125" fmla="*/ 283087 w 6366307"/>
                <a:gd name="connsiteY125" fmla="*/ 228439 h 5345720"/>
                <a:gd name="connsiteX126" fmla="*/ 242983 w 6366307"/>
                <a:gd name="connsiteY126" fmla="*/ 268503 h 5345720"/>
                <a:gd name="connsiteX127" fmla="*/ 210748 w 6366307"/>
                <a:gd name="connsiteY127" fmla="*/ 298258 h 5345720"/>
                <a:gd name="connsiteX128" fmla="*/ 283177 w 6366307"/>
                <a:gd name="connsiteY128" fmla="*/ 360191 h 5345720"/>
                <a:gd name="connsiteX129" fmla="*/ 597467 w 6366307"/>
                <a:gd name="connsiteY129" fmla="*/ 256303 h 5345720"/>
                <a:gd name="connsiteX130" fmla="*/ 569178 w 6366307"/>
                <a:gd name="connsiteY130" fmla="*/ 223863 h 5345720"/>
                <a:gd name="connsiteX131" fmla="*/ 571415 w 6366307"/>
                <a:gd name="connsiteY131" fmla="*/ 197628 h 5345720"/>
                <a:gd name="connsiteX132" fmla="*/ 597499 w 6366307"/>
                <a:gd name="connsiteY132" fmla="*/ 198370 h 5345720"/>
                <a:gd name="connsiteX133" fmla="*/ 687658 w 6366307"/>
                <a:gd name="connsiteY133" fmla="*/ 282579 h 5345720"/>
                <a:gd name="connsiteX134" fmla="*/ 692572 w 6366307"/>
                <a:gd name="connsiteY134" fmla="*/ 322273 h 5345720"/>
                <a:gd name="connsiteX135" fmla="*/ 647928 w 6366307"/>
                <a:gd name="connsiteY135" fmla="*/ 384464 h 5345720"/>
                <a:gd name="connsiteX136" fmla="*/ 618970 w 6366307"/>
                <a:gd name="connsiteY136" fmla="*/ 391053 h 5345720"/>
                <a:gd name="connsiteX137" fmla="*/ 617663 w 6366307"/>
                <a:gd name="connsiteY137" fmla="*/ 360915 h 5345720"/>
                <a:gd name="connsiteX138" fmla="*/ 651929 w 6366307"/>
                <a:gd name="connsiteY138" fmla="*/ 305417 h 5345720"/>
                <a:gd name="connsiteX139" fmla="*/ 597467 w 6366307"/>
                <a:gd name="connsiteY139" fmla="*/ 256303 h 5345720"/>
                <a:gd name="connsiteX140" fmla="*/ 3371569 w 6366307"/>
                <a:gd name="connsiteY140" fmla="*/ 392493 h 5345720"/>
                <a:gd name="connsiteX141" fmla="*/ 3924779 w 6366307"/>
                <a:gd name="connsiteY141" fmla="*/ 383289 h 5345720"/>
                <a:gd name="connsiteX142" fmla="*/ 4038303 w 6366307"/>
                <a:gd name="connsiteY142" fmla="*/ 374054 h 5345720"/>
                <a:gd name="connsiteX143" fmla="*/ 4100043 w 6366307"/>
                <a:gd name="connsiteY143" fmla="*/ 335695 h 5345720"/>
                <a:gd name="connsiteX144" fmla="*/ 4040208 w 6366307"/>
                <a:gd name="connsiteY144" fmla="*/ 208038 h 5345720"/>
                <a:gd name="connsiteX145" fmla="*/ 3901187 w 6366307"/>
                <a:gd name="connsiteY145" fmla="*/ 188899 h 5345720"/>
                <a:gd name="connsiteX146" fmla="*/ 3391370 w 6366307"/>
                <a:gd name="connsiteY146" fmla="*/ 186207 h 5345720"/>
                <a:gd name="connsiteX147" fmla="*/ 2707080 w 6366307"/>
                <a:gd name="connsiteY147" fmla="*/ 185332 h 5345720"/>
                <a:gd name="connsiteX148" fmla="*/ 1942436 w 6366307"/>
                <a:gd name="connsiteY148" fmla="*/ 186024 h 5345720"/>
                <a:gd name="connsiteX149" fmla="*/ 1090728 w 6366307"/>
                <a:gd name="connsiteY149" fmla="*/ 201818 h 5345720"/>
                <a:gd name="connsiteX150" fmla="*/ 913590 w 6366307"/>
                <a:gd name="connsiteY150" fmla="*/ 212645 h 5345720"/>
                <a:gd name="connsiteX151" fmla="*/ 882187 w 6366307"/>
                <a:gd name="connsiteY151" fmla="*/ 242776 h 5345720"/>
                <a:gd name="connsiteX152" fmla="*/ 881238 w 6366307"/>
                <a:gd name="connsiteY152" fmla="*/ 319718 h 5345720"/>
                <a:gd name="connsiteX153" fmla="*/ 914300 w 6366307"/>
                <a:gd name="connsiteY153" fmla="*/ 356008 h 5345720"/>
                <a:gd name="connsiteX154" fmla="*/ 967339 w 6366307"/>
                <a:gd name="connsiteY154" fmla="*/ 361713 h 5345720"/>
                <a:gd name="connsiteX155" fmla="*/ 1289156 w 6366307"/>
                <a:gd name="connsiteY155" fmla="*/ 369026 h 5345720"/>
                <a:gd name="connsiteX156" fmla="*/ 1801851 w 6366307"/>
                <a:gd name="connsiteY156" fmla="*/ 385715 h 5345720"/>
                <a:gd name="connsiteX157" fmla="*/ 2363112 w 6366307"/>
                <a:gd name="connsiteY157" fmla="*/ 386430 h 5345720"/>
                <a:gd name="connsiteX158" fmla="*/ 3371569 w 6366307"/>
                <a:gd name="connsiteY158" fmla="*/ 392493 h 5345720"/>
                <a:gd name="connsiteX159" fmla="*/ 5113460 w 6366307"/>
                <a:gd name="connsiteY159" fmla="*/ 366811 h 5345720"/>
                <a:gd name="connsiteX160" fmla="*/ 5260872 w 6366307"/>
                <a:gd name="connsiteY160" fmla="*/ 361498 h 5345720"/>
                <a:gd name="connsiteX161" fmla="*/ 5502169 w 6366307"/>
                <a:gd name="connsiteY161" fmla="*/ 356060 h 5345720"/>
                <a:gd name="connsiteX162" fmla="*/ 5561501 w 6366307"/>
                <a:gd name="connsiteY162" fmla="*/ 347563 h 5345720"/>
                <a:gd name="connsiteX163" fmla="*/ 5610465 w 6366307"/>
                <a:gd name="connsiteY163" fmla="*/ 267754 h 5345720"/>
                <a:gd name="connsiteX164" fmla="*/ 5555068 w 6366307"/>
                <a:gd name="connsiteY164" fmla="*/ 209302 h 5345720"/>
                <a:gd name="connsiteX165" fmla="*/ 5432218 w 6366307"/>
                <a:gd name="connsiteY165" fmla="*/ 195152 h 5345720"/>
                <a:gd name="connsiteX166" fmla="*/ 4845659 w 6366307"/>
                <a:gd name="connsiteY166" fmla="*/ 201830 h 5345720"/>
                <a:gd name="connsiteX167" fmla="*/ 4665723 w 6366307"/>
                <a:gd name="connsiteY167" fmla="*/ 219962 h 5345720"/>
                <a:gd name="connsiteX168" fmla="*/ 4620946 w 6366307"/>
                <a:gd name="connsiteY168" fmla="*/ 245971 h 5345720"/>
                <a:gd name="connsiteX169" fmla="*/ 4661932 w 6366307"/>
                <a:gd name="connsiteY169" fmla="*/ 360592 h 5345720"/>
                <a:gd name="connsiteX170" fmla="*/ 4737974 w 6366307"/>
                <a:gd name="connsiteY170" fmla="*/ 370138 h 5345720"/>
                <a:gd name="connsiteX171" fmla="*/ 5113478 w 6366307"/>
                <a:gd name="connsiteY171" fmla="*/ 370561 h 5345720"/>
                <a:gd name="connsiteX172" fmla="*/ 5113460 w 6366307"/>
                <a:gd name="connsiteY172" fmla="*/ 366811 h 5345720"/>
                <a:gd name="connsiteX173" fmla="*/ 6061525 w 6366307"/>
                <a:gd name="connsiteY173" fmla="*/ 324975 h 5345720"/>
                <a:gd name="connsiteX174" fmla="*/ 6024420 w 6366307"/>
                <a:gd name="connsiteY174" fmla="*/ 220341 h 5345720"/>
                <a:gd name="connsiteX175" fmla="*/ 5897887 w 6366307"/>
                <a:gd name="connsiteY175" fmla="*/ 225105 h 5345720"/>
                <a:gd name="connsiteX176" fmla="*/ 5926061 w 6366307"/>
                <a:gd name="connsiteY176" fmla="*/ 380100 h 5345720"/>
                <a:gd name="connsiteX177" fmla="*/ 5960273 w 6366307"/>
                <a:gd name="connsiteY177" fmla="*/ 389487 h 5345720"/>
                <a:gd name="connsiteX178" fmla="*/ 6061525 w 6366307"/>
                <a:gd name="connsiteY178" fmla="*/ 324975 h 5345720"/>
                <a:gd name="connsiteX179" fmla="*/ 6016748 w 6366307"/>
                <a:gd name="connsiteY179" fmla="*/ 256477 h 5345720"/>
                <a:gd name="connsiteX180" fmla="*/ 5982662 w 6366307"/>
                <a:gd name="connsiteY180" fmla="*/ 299155 h 5345720"/>
                <a:gd name="connsiteX181" fmla="*/ 6017377 w 6366307"/>
                <a:gd name="connsiteY181" fmla="*/ 342669 h 5345720"/>
                <a:gd name="connsiteX182" fmla="*/ 6011141 w 6366307"/>
                <a:gd name="connsiteY182" fmla="*/ 349567 h 5345720"/>
                <a:gd name="connsiteX183" fmla="*/ 5963867 w 6366307"/>
                <a:gd name="connsiteY183" fmla="*/ 321159 h 5345720"/>
                <a:gd name="connsiteX184" fmla="*/ 5932943 w 6366307"/>
                <a:gd name="connsiteY184" fmla="*/ 341698 h 5345720"/>
                <a:gd name="connsiteX185" fmla="*/ 5927535 w 6366307"/>
                <a:gd name="connsiteY185" fmla="*/ 337539 h 5345720"/>
                <a:gd name="connsiteX186" fmla="*/ 5945072 w 6366307"/>
                <a:gd name="connsiteY186" fmla="*/ 305607 h 5345720"/>
                <a:gd name="connsiteX187" fmla="*/ 5915208 w 6366307"/>
                <a:gd name="connsiteY187" fmla="*/ 258883 h 5345720"/>
                <a:gd name="connsiteX188" fmla="*/ 5967335 w 6366307"/>
                <a:gd name="connsiteY188" fmla="*/ 281189 h 5345720"/>
                <a:gd name="connsiteX189" fmla="*/ 6016748 w 6366307"/>
                <a:gd name="connsiteY189" fmla="*/ 256477 h 5345720"/>
                <a:gd name="connsiteX190" fmla="*/ 4360710 w 6366307"/>
                <a:gd name="connsiteY190" fmla="*/ 225476 h 5345720"/>
                <a:gd name="connsiteX191" fmla="*/ 4307039 w 6366307"/>
                <a:gd name="connsiteY191" fmla="*/ 233661 h 5345720"/>
                <a:gd name="connsiteX192" fmla="*/ 4282314 w 6366307"/>
                <a:gd name="connsiteY192" fmla="*/ 275978 h 5345720"/>
                <a:gd name="connsiteX193" fmla="*/ 4313400 w 6366307"/>
                <a:gd name="connsiteY193" fmla="*/ 329079 h 5345720"/>
                <a:gd name="connsiteX194" fmla="*/ 4390664 w 6366307"/>
                <a:gd name="connsiteY194" fmla="*/ 271524 h 5345720"/>
                <a:gd name="connsiteX195" fmla="*/ 4360710 w 6366307"/>
                <a:gd name="connsiteY195" fmla="*/ 225476 h 5345720"/>
                <a:gd name="connsiteX196" fmla="*/ 3055056 w 6366307"/>
                <a:gd name="connsiteY196" fmla="*/ 3634 h 5345720"/>
                <a:gd name="connsiteX197" fmla="*/ 3853355 w 6366307"/>
                <a:gd name="connsiteY197" fmla="*/ 14895 h 5345720"/>
                <a:gd name="connsiteX198" fmla="*/ 5127906 w 6366307"/>
                <a:gd name="connsiteY198" fmla="*/ 6304 h 5345720"/>
                <a:gd name="connsiteX199" fmla="*/ 5607554 w 6366307"/>
                <a:gd name="connsiteY199" fmla="*/ 883 h 5345720"/>
                <a:gd name="connsiteX200" fmla="*/ 6041957 w 6366307"/>
                <a:gd name="connsiteY200" fmla="*/ 32895 h 5345720"/>
                <a:gd name="connsiteX201" fmla="*/ 6165669 w 6366307"/>
                <a:gd name="connsiteY201" fmla="*/ 62619 h 5345720"/>
                <a:gd name="connsiteX202" fmla="*/ 6303379 w 6366307"/>
                <a:gd name="connsiteY202" fmla="*/ 213290 h 5345720"/>
                <a:gd name="connsiteX203" fmla="*/ 6321833 w 6366307"/>
                <a:gd name="connsiteY203" fmla="*/ 355996 h 5345720"/>
                <a:gd name="connsiteX204" fmla="*/ 6332201 w 6366307"/>
                <a:gd name="connsiteY204" fmla="*/ 761696 h 5345720"/>
                <a:gd name="connsiteX205" fmla="*/ 6355236 w 6366307"/>
                <a:gd name="connsiteY205" fmla="*/ 1435502 h 5345720"/>
                <a:gd name="connsiteX206" fmla="*/ 6365352 w 6366307"/>
                <a:gd name="connsiteY206" fmla="*/ 2522198 h 5345720"/>
                <a:gd name="connsiteX207" fmla="*/ 6364867 w 6366307"/>
                <a:gd name="connsiteY207" fmla="*/ 3679494 h 5345720"/>
                <a:gd name="connsiteX208" fmla="*/ 6359764 w 6366307"/>
                <a:gd name="connsiteY208" fmla="*/ 4595153 h 5345720"/>
                <a:gd name="connsiteX209" fmla="*/ 6329020 w 6366307"/>
                <a:gd name="connsiteY209" fmla="*/ 5083547 h 5345720"/>
                <a:gd name="connsiteX210" fmla="*/ 6294701 w 6366307"/>
                <a:gd name="connsiteY210" fmla="*/ 5223142 h 5345720"/>
                <a:gd name="connsiteX211" fmla="*/ 6175193 w 6366307"/>
                <a:gd name="connsiteY211" fmla="*/ 5314384 h 5345720"/>
                <a:gd name="connsiteX212" fmla="*/ 5663004 w 6366307"/>
                <a:gd name="connsiteY212" fmla="*/ 5342415 h 5345720"/>
                <a:gd name="connsiteX213" fmla="*/ 4458854 w 6366307"/>
                <a:gd name="connsiteY213" fmla="*/ 5334796 h 5345720"/>
                <a:gd name="connsiteX214" fmla="*/ 2244844 w 6366307"/>
                <a:gd name="connsiteY214" fmla="*/ 5324501 h 5345720"/>
                <a:gd name="connsiteX215" fmla="*/ 1184893 w 6366307"/>
                <a:gd name="connsiteY215" fmla="*/ 5336324 h 5345720"/>
                <a:gd name="connsiteX216" fmla="*/ 480791 w 6366307"/>
                <a:gd name="connsiteY216" fmla="*/ 5320763 h 5345720"/>
                <a:gd name="connsiteX217" fmla="*/ 166964 w 6366307"/>
                <a:gd name="connsiteY217" fmla="*/ 5292984 h 5345720"/>
                <a:gd name="connsiteX218" fmla="*/ 96010 w 6366307"/>
                <a:gd name="connsiteY218" fmla="*/ 5274136 h 5345720"/>
                <a:gd name="connsiteX219" fmla="*/ 27022 w 6366307"/>
                <a:gd name="connsiteY219" fmla="*/ 5194015 h 5345720"/>
                <a:gd name="connsiteX220" fmla="*/ 15898 w 6366307"/>
                <a:gd name="connsiteY220" fmla="*/ 5114470 h 5345720"/>
                <a:gd name="connsiteX221" fmla="*/ 6484 w 6366307"/>
                <a:gd name="connsiteY221" fmla="*/ 4802758 h 5345720"/>
                <a:gd name="connsiteX222" fmla="*/ 2173 w 6366307"/>
                <a:gd name="connsiteY222" fmla="*/ 4004539 h 5345720"/>
                <a:gd name="connsiteX223" fmla="*/ 8161 w 6366307"/>
                <a:gd name="connsiteY223" fmla="*/ 2837343 h 5345720"/>
                <a:gd name="connsiteX224" fmla="*/ 12829 w 6366307"/>
                <a:gd name="connsiteY224" fmla="*/ 2069274 h 5345720"/>
                <a:gd name="connsiteX225" fmla="*/ 4992 w 6366307"/>
                <a:gd name="connsiteY225" fmla="*/ 1378384 h 5345720"/>
                <a:gd name="connsiteX226" fmla="*/ 14473 w 6366307"/>
                <a:gd name="connsiteY226" fmla="*/ 610310 h 5345720"/>
                <a:gd name="connsiteX227" fmla="*/ 21050 w 6366307"/>
                <a:gd name="connsiteY227" fmla="*/ 301793 h 5345720"/>
                <a:gd name="connsiteX228" fmla="*/ 48345 w 6366307"/>
                <a:gd name="connsiteY228" fmla="*/ 143870 h 5345720"/>
                <a:gd name="connsiteX229" fmla="*/ 171089 w 6366307"/>
                <a:gd name="connsiteY229" fmla="*/ 33013 h 5345720"/>
                <a:gd name="connsiteX230" fmla="*/ 301145 w 6366307"/>
                <a:gd name="connsiteY230" fmla="*/ 22086 h 5345720"/>
                <a:gd name="connsiteX231" fmla="*/ 1605937 w 6366307"/>
                <a:gd name="connsiteY231" fmla="*/ 4521 h 5345720"/>
                <a:gd name="connsiteX232" fmla="*/ 2729685 w 6366307"/>
                <a:gd name="connsiteY232" fmla="*/ 170 h 5345720"/>
                <a:gd name="connsiteX233" fmla="*/ 3055038 w 6366307"/>
                <a:gd name="connsiteY233" fmla="*/ 117 h 5345720"/>
                <a:gd name="connsiteX234" fmla="*/ 3055056 w 6366307"/>
                <a:gd name="connsiteY234" fmla="*/ 3634 h 5345720"/>
                <a:gd name="connsiteX235" fmla="*/ 53550 w 6366307"/>
                <a:gd name="connsiteY235" fmla="*/ 544732 h 5345720"/>
                <a:gd name="connsiteX236" fmla="*/ 53432 w 6366307"/>
                <a:gd name="connsiteY236" fmla="*/ 643686 h 5345720"/>
                <a:gd name="connsiteX237" fmla="*/ 47439 w 6366307"/>
                <a:gd name="connsiteY237" fmla="*/ 1629838 h 5345720"/>
                <a:gd name="connsiteX238" fmla="*/ 55834 w 6366307"/>
                <a:gd name="connsiteY238" fmla="*/ 2350998 h 5345720"/>
                <a:gd name="connsiteX239" fmla="*/ 43563 w 6366307"/>
                <a:gd name="connsiteY239" fmla="*/ 3189501 h 5345720"/>
                <a:gd name="connsiteX240" fmla="*/ 44567 w 6366307"/>
                <a:gd name="connsiteY240" fmla="*/ 4276326 h 5345720"/>
                <a:gd name="connsiteX241" fmla="*/ 45981 w 6366307"/>
                <a:gd name="connsiteY241" fmla="*/ 4735826 h 5345720"/>
                <a:gd name="connsiteX242" fmla="*/ 60511 w 6366307"/>
                <a:gd name="connsiteY242" fmla="*/ 5141243 h 5345720"/>
                <a:gd name="connsiteX243" fmla="*/ 161854 w 6366307"/>
                <a:gd name="connsiteY243" fmla="*/ 5251766 h 5345720"/>
                <a:gd name="connsiteX244" fmla="*/ 175146 w 6366307"/>
                <a:gd name="connsiteY244" fmla="*/ 5253580 h 5345720"/>
                <a:gd name="connsiteX245" fmla="*/ 425362 w 6366307"/>
                <a:gd name="connsiteY245" fmla="*/ 5277999 h 5345720"/>
                <a:gd name="connsiteX246" fmla="*/ 1263688 w 6366307"/>
                <a:gd name="connsiteY246" fmla="*/ 5294925 h 5345720"/>
                <a:gd name="connsiteX247" fmla="*/ 2226426 w 6366307"/>
                <a:gd name="connsiteY247" fmla="*/ 5282994 h 5345720"/>
                <a:gd name="connsiteX248" fmla="*/ 3531434 w 6366307"/>
                <a:gd name="connsiteY248" fmla="*/ 5287630 h 5345720"/>
                <a:gd name="connsiteX249" fmla="*/ 5222150 w 6366307"/>
                <a:gd name="connsiteY249" fmla="*/ 5305634 h 5345720"/>
                <a:gd name="connsiteX250" fmla="*/ 6016910 w 6366307"/>
                <a:gd name="connsiteY250" fmla="*/ 5292643 h 5345720"/>
                <a:gd name="connsiteX251" fmla="*/ 6170593 w 6366307"/>
                <a:gd name="connsiteY251" fmla="*/ 5279616 h 5345720"/>
                <a:gd name="connsiteX252" fmla="*/ 6261800 w 6366307"/>
                <a:gd name="connsiteY252" fmla="*/ 5209127 h 5345720"/>
                <a:gd name="connsiteX253" fmla="*/ 6277073 w 6366307"/>
                <a:gd name="connsiteY253" fmla="*/ 5157774 h 5345720"/>
                <a:gd name="connsiteX254" fmla="*/ 6301996 w 6366307"/>
                <a:gd name="connsiteY254" fmla="*/ 4985405 h 5345720"/>
                <a:gd name="connsiteX255" fmla="*/ 6320054 w 6366307"/>
                <a:gd name="connsiteY255" fmla="*/ 4579970 h 5345720"/>
                <a:gd name="connsiteX256" fmla="*/ 6324330 w 6366307"/>
                <a:gd name="connsiteY256" fmla="*/ 3798426 h 5345720"/>
                <a:gd name="connsiteX257" fmla="*/ 6323414 w 6366307"/>
                <a:gd name="connsiteY257" fmla="*/ 2644436 h 5345720"/>
                <a:gd name="connsiteX258" fmla="*/ 6304350 w 6366307"/>
                <a:gd name="connsiteY258" fmla="*/ 1208951 h 5345720"/>
                <a:gd name="connsiteX259" fmla="*/ 6286058 w 6366307"/>
                <a:gd name="connsiteY259" fmla="*/ 571885 h 5345720"/>
                <a:gd name="connsiteX260" fmla="*/ 6283219 w 6366307"/>
                <a:gd name="connsiteY260" fmla="*/ 525146 h 5345720"/>
                <a:gd name="connsiteX261" fmla="*/ 6267604 w 6366307"/>
                <a:gd name="connsiteY261" fmla="*/ 523670 h 5345720"/>
                <a:gd name="connsiteX262" fmla="*/ 6006218 w 6366307"/>
                <a:gd name="connsiteY262" fmla="*/ 532708 h 5345720"/>
                <a:gd name="connsiteX263" fmla="*/ 5093766 w 6366307"/>
                <a:gd name="connsiteY263" fmla="*/ 538890 h 5345720"/>
                <a:gd name="connsiteX264" fmla="*/ 4560375 w 6366307"/>
                <a:gd name="connsiteY264" fmla="*/ 535167 h 5345720"/>
                <a:gd name="connsiteX265" fmla="*/ 2909854 w 6366307"/>
                <a:gd name="connsiteY265" fmla="*/ 530596 h 5345720"/>
                <a:gd name="connsiteX266" fmla="*/ 1876582 w 6366307"/>
                <a:gd name="connsiteY266" fmla="*/ 528145 h 5345720"/>
                <a:gd name="connsiteX267" fmla="*/ 1376732 w 6366307"/>
                <a:gd name="connsiteY267" fmla="*/ 531342 h 5345720"/>
                <a:gd name="connsiteX268" fmla="*/ 860184 w 6366307"/>
                <a:gd name="connsiteY268" fmla="*/ 535609 h 5345720"/>
                <a:gd name="connsiteX269" fmla="*/ 232969 w 6366307"/>
                <a:gd name="connsiteY269" fmla="*/ 535484 h 5345720"/>
                <a:gd name="connsiteX270" fmla="*/ 53550 w 6366307"/>
                <a:gd name="connsiteY270" fmla="*/ 544732 h 5345720"/>
                <a:gd name="connsiteX271" fmla="*/ 6282626 w 6366307"/>
                <a:gd name="connsiteY271" fmla="*/ 485627 h 5345720"/>
                <a:gd name="connsiteX272" fmla="*/ 6271881 w 6366307"/>
                <a:gd name="connsiteY272" fmla="*/ 290525 h 5345720"/>
                <a:gd name="connsiteX273" fmla="*/ 6254128 w 6366307"/>
                <a:gd name="connsiteY273" fmla="*/ 208825 h 5345720"/>
                <a:gd name="connsiteX274" fmla="*/ 6163513 w 6366307"/>
                <a:gd name="connsiteY274" fmla="*/ 111789 h 5345720"/>
                <a:gd name="connsiteX275" fmla="*/ 6080230 w 6366307"/>
                <a:gd name="connsiteY275" fmla="*/ 86623 h 5345720"/>
                <a:gd name="connsiteX276" fmla="*/ 5710638 w 6366307"/>
                <a:gd name="connsiteY276" fmla="*/ 47364 h 5345720"/>
                <a:gd name="connsiteX277" fmla="*/ 5197516 w 6366307"/>
                <a:gd name="connsiteY277" fmla="*/ 47559 h 5345720"/>
                <a:gd name="connsiteX278" fmla="*/ 4255128 w 6366307"/>
                <a:gd name="connsiteY278" fmla="*/ 60181 h 5345720"/>
                <a:gd name="connsiteX279" fmla="*/ 3188633 w 6366307"/>
                <a:gd name="connsiteY279" fmla="*/ 46973 h 5345720"/>
                <a:gd name="connsiteX280" fmla="*/ 2108644 w 6366307"/>
                <a:gd name="connsiteY280" fmla="*/ 40237 h 5345720"/>
                <a:gd name="connsiteX281" fmla="*/ 1099124 w 6366307"/>
                <a:gd name="connsiteY281" fmla="*/ 52040 h 5345720"/>
                <a:gd name="connsiteX282" fmla="*/ 243952 w 6366307"/>
                <a:gd name="connsiteY282" fmla="*/ 66119 h 5345720"/>
                <a:gd name="connsiteX283" fmla="*/ 177506 w 6366307"/>
                <a:gd name="connsiteY283" fmla="*/ 73736 h 5345720"/>
                <a:gd name="connsiteX284" fmla="*/ 90622 w 6366307"/>
                <a:gd name="connsiteY284" fmla="*/ 149473 h 5345720"/>
                <a:gd name="connsiteX285" fmla="*/ 62199 w 6366307"/>
                <a:gd name="connsiteY285" fmla="*/ 279830 h 5345720"/>
                <a:gd name="connsiteX286" fmla="*/ 55810 w 6366307"/>
                <a:gd name="connsiteY286" fmla="*/ 477542 h 5345720"/>
                <a:gd name="connsiteX287" fmla="*/ 57680 w 6366307"/>
                <a:gd name="connsiteY287" fmla="*/ 509191 h 5345720"/>
                <a:gd name="connsiteX288" fmla="*/ 123246 w 6366307"/>
                <a:gd name="connsiteY288" fmla="*/ 502774 h 5345720"/>
                <a:gd name="connsiteX289" fmla="*/ 622824 w 6366307"/>
                <a:gd name="connsiteY289" fmla="*/ 494919 h 5345720"/>
                <a:gd name="connsiteX290" fmla="*/ 1119209 w 6366307"/>
                <a:gd name="connsiteY290" fmla="*/ 497707 h 5345720"/>
                <a:gd name="connsiteX291" fmla="*/ 1685984 w 6366307"/>
                <a:gd name="connsiteY291" fmla="*/ 489934 h 5345720"/>
                <a:gd name="connsiteX292" fmla="*/ 3124899 w 6366307"/>
                <a:gd name="connsiteY292" fmla="*/ 494998 h 5345720"/>
                <a:gd name="connsiteX293" fmla="*/ 4718137 w 6366307"/>
                <a:gd name="connsiteY293" fmla="*/ 495779 h 5345720"/>
                <a:gd name="connsiteX294" fmla="*/ 5985968 w 6366307"/>
                <a:gd name="connsiteY294" fmla="*/ 490888 h 5345720"/>
                <a:gd name="connsiteX295" fmla="*/ 6282626 w 6366307"/>
                <a:gd name="connsiteY295" fmla="*/ 485627 h 5345720"/>
                <a:gd name="connsiteX296" fmla="*/ 2447761 w 6366307"/>
                <a:gd name="connsiteY296" fmla="*/ 413796 h 5345720"/>
                <a:gd name="connsiteX297" fmla="*/ 1786873 w 6366307"/>
                <a:gd name="connsiteY297" fmla="*/ 413063 h 5345720"/>
                <a:gd name="connsiteX298" fmla="*/ 1368009 w 6366307"/>
                <a:gd name="connsiteY298" fmla="*/ 396958 h 5345720"/>
                <a:gd name="connsiteX299" fmla="*/ 1015999 w 6366307"/>
                <a:gd name="connsiteY299" fmla="*/ 386955 h 5345720"/>
                <a:gd name="connsiteX300" fmla="*/ 918919 w 6366307"/>
                <a:gd name="connsiteY300" fmla="*/ 382159 h 5345720"/>
                <a:gd name="connsiteX301" fmla="*/ 852221 w 6366307"/>
                <a:gd name="connsiteY301" fmla="*/ 323170 h 5345720"/>
                <a:gd name="connsiteX302" fmla="*/ 856442 w 6366307"/>
                <a:gd name="connsiteY302" fmla="*/ 226833 h 5345720"/>
                <a:gd name="connsiteX303" fmla="*/ 911872 w 6366307"/>
                <a:gd name="connsiteY303" fmla="*/ 180829 h 5345720"/>
                <a:gd name="connsiteX304" fmla="*/ 991982 w 6366307"/>
                <a:gd name="connsiteY304" fmla="*/ 173867 h 5345720"/>
                <a:gd name="connsiteX305" fmla="*/ 1401119 w 6366307"/>
                <a:gd name="connsiteY305" fmla="*/ 166561 h 5345720"/>
                <a:gd name="connsiteX306" fmla="*/ 1944323 w 6366307"/>
                <a:gd name="connsiteY306" fmla="*/ 154530 h 5345720"/>
                <a:gd name="connsiteX307" fmla="*/ 2360309 w 6366307"/>
                <a:gd name="connsiteY307" fmla="*/ 153112 h 5345720"/>
                <a:gd name="connsiteX308" fmla="*/ 3843185 w 6366307"/>
                <a:gd name="connsiteY308" fmla="*/ 156408 h 5345720"/>
                <a:gd name="connsiteX309" fmla="*/ 4029697 w 6366307"/>
                <a:gd name="connsiteY309" fmla="*/ 173389 h 5345720"/>
                <a:gd name="connsiteX310" fmla="*/ 4083224 w 6366307"/>
                <a:gd name="connsiteY310" fmla="*/ 192334 h 5345720"/>
                <a:gd name="connsiteX311" fmla="*/ 4130409 w 6366307"/>
                <a:gd name="connsiteY311" fmla="*/ 245978 h 5345720"/>
                <a:gd name="connsiteX312" fmla="*/ 4125971 w 6366307"/>
                <a:gd name="connsiteY312" fmla="*/ 354504 h 5345720"/>
                <a:gd name="connsiteX313" fmla="*/ 4069928 w 6366307"/>
                <a:gd name="connsiteY313" fmla="*/ 397583 h 5345720"/>
                <a:gd name="connsiteX314" fmla="*/ 3947132 w 6366307"/>
                <a:gd name="connsiteY314" fmla="*/ 413118 h 5345720"/>
                <a:gd name="connsiteX315" fmla="*/ 3336728 w 6366307"/>
                <a:gd name="connsiteY315" fmla="*/ 422372 h 5345720"/>
                <a:gd name="connsiteX316" fmla="*/ 3105242 w 6366307"/>
                <a:gd name="connsiteY316" fmla="*/ 421042 h 5345720"/>
                <a:gd name="connsiteX317" fmla="*/ 2447761 w 6366307"/>
                <a:gd name="connsiteY317" fmla="*/ 415318 h 5345720"/>
                <a:gd name="connsiteX318" fmla="*/ 2447761 w 6366307"/>
                <a:gd name="connsiteY318" fmla="*/ 413796 h 5345720"/>
                <a:gd name="connsiteX319" fmla="*/ 2363112 w 6366307"/>
                <a:gd name="connsiteY319" fmla="*/ 386430 h 5345720"/>
                <a:gd name="connsiteX320" fmla="*/ 3371569 w 6366307"/>
                <a:gd name="connsiteY320" fmla="*/ 392493 h 5345720"/>
                <a:gd name="connsiteX321" fmla="*/ 3924779 w 6366307"/>
                <a:gd name="connsiteY321" fmla="*/ 383289 h 5345720"/>
                <a:gd name="connsiteX322" fmla="*/ 4038303 w 6366307"/>
                <a:gd name="connsiteY322" fmla="*/ 374054 h 5345720"/>
                <a:gd name="connsiteX323" fmla="*/ 4100043 w 6366307"/>
                <a:gd name="connsiteY323" fmla="*/ 335695 h 5345720"/>
                <a:gd name="connsiteX324" fmla="*/ 4040208 w 6366307"/>
                <a:gd name="connsiteY324" fmla="*/ 208038 h 5345720"/>
                <a:gd name="connsiteX325" fmla="*/ 3901187 w 6366307"/>
                <a:gd name="connsiteY325" fmla="*/ 188899 h 5345720"/>
                <a:gd name="connsiteX326" fmla="*/ 3391370 w 6366307"/>
                <a:gd name="connsiteY326" fmla="*/ 186207 h 5345720"/>
                <a:gd name="connsiteX327" fmla="*/ 2707080 w 6366307"/>
                <a:gd name="connsiteY327" fmla="*/ 185332 h 5345720"/>
                <a:gd name="connsiteX328" fmla="*/ 1942436 w 6366307"/>
                <a:gd name="connsiteY328" fmla="*/ 186024 h 5345720"/>
                <a:gd name="connsiteX329" fmla="*/ 1090728 w 6366307"/>
                <a:gd name="connsiteY329" fmla="*/ 201818 h 5345720"/>
                <a:gd name="connsiteX330" fmla="*/ 913590 w 6366307"/>
                <a:gd name="connsiteY330" fmla="*/ 212645 h 5345720"/>
                <a:gd name="connsiteX331" fmla="*/ 882187 w 6366307"/>
                <a:gd name="connsiteY331" fmla="*/ 242776 h 5345720"/>
                <a:gd name="connsiteX332" fmla="*/ 881238 w 6366307"/>
                <a:gd name="connsiteY332" fmla="*/ 319718 h 5345720"/>
                <a:gd name="connsiteX333" fmla="*/ 914300 w 6366307"/>
                <a:gd name="connsiteY333" fmla="*/ 356008 h 5345720"/>
                <a:gd name="connsiteX334" fmla="*/ 967339 w 6366307"/>
                <a:gd name="connsiteY334" fmla="*/ 361713 h 5345720"/>
                <a:gd name="connsiteX335" fmla="*/ 1289156 w 6366307"/>
                <a:gd name="connsiteY335" fmla="*/ 369026 h 5345720"/>
                <a:gd name="connsiteX336" fmla="*/ 1801851 w 6366307"/>
                <a:gd name="connsiteY336" fmla="*/ 385715 h 5345720"/>
                <a:gd name="connsiteX337" fmla="*/ 2363112 w 6366307"/>
                <a:gd name="connsiteY337" fmla="*/ 386430 h 5345720"/>
                <a:gd name="connsiteX338" fmla="*/ 5119479 w 6366307"/>
                <a:gd name="connsiteY338" fmla="*/ 399558 h 5345720"/>
                <a:gd name="connsiteX339" fmla="*/ 4730571 w 6366307"/>
                <a:gd name="connsiteY339" fmla="*/ 399028 h 5345720"/>
                <a:gd name="connsiteX340" fmla="*/ 4654727 w 6366307"/>
                <a:gd name="connsiteY340" fmla="*/ 387334 h 5345720"/>
                <a:gd name="connsiteX341" fmla="*/ 4588729 w 6366307"/>
                <a:gd name="connsiteY341" fmla="*/ 235158 h 5345720"/>
                <a:gd name="connsiteX342" fmla="*/ 4660872 w 6366307"/>
                <a:gd name="connsiteY342" fmla="*/ 187404 h 5345720"/>
                <a:gd name="connsiteX343" fmla="*/ 4777541 w 6366307"/>
                <a:gd name="connsiteY343" fmla="*/ 175285 h 5345720"/>
                <a:gd name="connsiteX344" fmla="*/ 5431015 w 6366307"/>
                <a:gd name="connsiteY344" fmla="*/ 162215 h 5345720"/>
                <a:gd name="connsiteX345" fmla="*/ 5554295 w 6366307"/>
                <a:gd name="connsiteY345" fmla="*/ 173609 h 5345720"/>
                <a:gd name="connsiteX346" fmla="*/ 5592496 w 6366307"/>
                <a:gd name="connsiteY346" fmla="*/ 185357 h 5345720"/>
                <a:gd name="connsiteX347" fmla="*/ 5645306 w 6366307"/>
                <a:gd name="connsiteY347" fmla="*/ 260507 h 5345720"/>
                <a:gd name="connsiteX348" fmla="*/ 5538376 w 6366307"/>
                <a:gd name="connsiteY348" fmla="*/ 389213 h 5345720"/>
                <a:gd name="connsiteX349" fmla="*/ 5411124 w 6366307"/>
                <a:gd name="connsiteY349" fmla="*/ 393206 h 5345720"/>
                <a:gd name="connsiteX350" fmla="*/ 5119461 w 6366307"/>
                <a:gd name="connsiteY350" fmla="*/ 397448 h 5345720"/>
                <a:gd name="connsiteX351" fmla="*/ 5119479 w 6366307"/>
                <a:gd name="connsiteY351" fmla="*/ 399558 h 5345720"/>
                <a:gd name="connsiteX352" fmla="*/ 5113478 w 6366307"/>
                <a:gd name="connsiteY352" fmla="*/ 370561 h 5345720"/>
                <a:gd name="connsiteX353" fmla="*/ 5113460 w 6366307"/>
                <a:gd name="connsiteY353" fmla="*/ 366811 h 5345720"/>
                <a:gd name="connsiteX354" fmla="*/ 5260872 w 6366307"/>
                <a:gd name="connsiteY354" fmla="*/ 361498 h 5345720"/>
                <a:gd name="connsiteX355" fmla="*/ 5502169 w 6366307"/>
                <a:gd name="connsiteY355" fmla="*/ 356060 h 5345720"/>
                <a:gd name="connsiteX356" fmla="*/ 5561501 w 6366307"/>
                <a:gd name="connsiteY356" fmla="*/ 347563 h 5345720"/>
                <a:gd name="connsiteX357" fmla="*/ 5610465 w 6366307"/>
                <a:gd name="connsiteY357" fmla="*/ 267754 h 5345720"/>
                <a:gd name="connsiteX358" fmla="*/ 5555068 w 6366307"/>
                <a:gd name="connsiteY358" fmla="*/ 209302 h 5345720"/>
                <a:gd name="connsiteX359" fmla="*/ 5432218 w 6366307"/>
                <a:gd name="connsiteY359" fmla="*/ 195152 h 5345720"/>
                <a:gd name="connsiteX360" fmla="*/ 4845659 w 6366307"/>
                <a:gd name="connsiteY360" fmla="*/ 201830 h 5345720"/>
                <a:gd name="connsiteX361" fmla="*/ 4665723 w 6366307"/>
                <a:gd name="connsiteY361" fmla="*/ 219962 h 5345720"/>
                <a:gd name="connsiteX362" fmla="*/ 4620946 w 6366307"/>
                <a:gd name="connsiteY362" fmla="*/ 245971 h 5345720"/>
                <a:gd name="connsiteX363" fmla="*/ 4661932 w 6366307"/>
                <a:gd name="connsiteY363" fmla="*/ 360592 h 5345720"/>
                <a:gd name="connsiteX364" fmla="*/ 4737974 w 6366307"/>
                <a:gd name="connsiteY364" fmla="*/ 370138 h 5345720"/>
                <a:gd name="connsiteX365" fmla="*/ 5113478 w 6366307"/>
                <a:gd name="connsiteY365" fmla="*/ 370561 h 5345720"/>
                <a:gd name="connsiteX366" fmla="*/ 5976193 w 6366307"/>
                <a:gd name="connsiteY366" fmla="*/ 166642 h 5345720"/>
                <a:gd name="connsiteX367" fmla="*/ 6102655 w 6366307"/>
                <a:gd name="connsiteY367" fmla="*/ 294864 h 5345720"/>
                <a:gd name="connsiteX368" fmla="*/ 5971486 w 6366307"/>
                <a:gd name="connsiteY368" fmla="*/ 426781 h 5345720"/>
                <a:gd name="connsiteX369" fmla="*/ 5833632 w 6366307"/>
                <a:gd name="connsiteY369" fmla="*/ 295222 h 5345720"/>
                <a:gd name="connsiteX370" fmla="*/ 5976193 w 6366307"/>
                <a:gd name="connsiteY370" fmla="*/ 166642 h 5345720"/>
                <a:gd name="connsiteX371" fmla="*/ 5960273 w 6366307"/>
                <a:gd name="connsiteY371" fmla="*/ 389487 h 5345720"/>
                <a:gd name="connsiteX372" fmla="*/ 6061525 w 6366307"/>
                <a:gd name="connsiteY372" fmla="*/ 324975 h 5345720"/>
                <a:gd name="connsiteX373" fmla="*/ 6024420 w 6366307"/>
                <a:gd name="connsiteY373" fmla="*/ 220341 h 5345720"/>
                <a:gd name="connsiteX374" fmla="*/ 5897887 w 6366307"/>
                <a:gd name="connsiteY374" fmla="*/ 225105 h 5345720"/>
                <a:gd name="connsiteX375" fmla="*/ 5926061 w 6366307"/>
                <a:gd name="connsiteY375" fmla="*/ 380100 h 5345720"/>
                <a:gd name="connsiteX376" fmla="*/ 5960273 w 6366307"/>
                <a:gd name="connsiteY376" fmla="*/ 389487 h 5345720"/>
                <a:gd name="connsiteX377" fmla="*/ 4405721 w 6366307"/>
                <a:gd name="connsiteY377" fmla="*/ 347109 h 5345720"/>
                <a:gd name="connsiteX378" fmla="*/ 4443544 w 6366307"/>
                <a:gd name="connsiteY378" fmla="*/ 390286 h 5345720"/>
                <a:gd name="connsiteX379" fmla="*/ 4458476 w 6366307"/>
                <a:gd name="connsiteY379" fmla="*/ 408121 h 5345720"/>
                <a:gd name="connsiteX380" fmla="*/ 4460830 w 6366307"/>
                <a:gd name="connsiteY380" fmla="*/ 432883 h 5345720"/>
                <a:gd name="connsiteX381" fmla="*/ 4435998 w 6366307"/>
                <a:gd name="connsiteY381" fmla="*/ 433970 h 5345720"/>
                <a:gd name="connsiteX382" fmla="*/ 4420114 w 6366307"/>
                <a:gd name="connsiteY382" fmla="*/ 422156 h 5345720"/>
                <a:gd name="connsiteX383" fmla="*/ 4396575 w 6366307"/>
                <a:gd name="connsiteY383" fmla="*/ 398329 h 5345720"/>
                <a:gd name="connsiteX384" fmla="*/ 4328313 w 6366307"/>
                <a:gd name="connsiteY384" fmla="*/ 368171 h 5345720"/>
                <a:gd name="connsiteX385" fmla="*/ 4251445 w 6366307"/>
                <a:gd name="connsiteY385" fmla="*/ 242092 h 5345720"/>
                <a:gd name="connsiteX386" fmla="*/ 4393233 w 6366307"/>
                <a:gd name="connsiteY386" fmla="*/ 198580 h 5345720"/>
                <a:gd name="connsiteX387" fmla="*/ 4428109 w 6366307"/>
                <a:gd name="connsiteY387" fmla="*/ 281967 h 5345720"/>
                <a:gd name="connsiteX388" fmla="*/ 4405721 w 6366307"/>
                <a:gd name="connsiteY388" fmla="*/ 347109 h 5345720"/>
                <a:gd name="connsiteX389" fmla="*/ 4390664 w 6366307"/>
                <a:gd name="connsiteY389" fmla="*/ 271524 h 5345720"/>
                <a:gd name="connsiteX390" fmla="*/ 4360710 w 6366307"/>
                <a:gd name="connsiteY390" fmla="*/ 225476 h 5345720"/>
                <a:gd name="connsiteX391" fmla="*/ 4307039 w 6366307"/>
                <a:gd name="connsiteY391" fmla="*/ 233661 h 5345720"/>
                <a:gd name="connsiteX392" fmla="*/ 4282314 w 6366307"/>
                <a:gd name="connsiteY392" fmla="*/ 275978 h 5345720"/>
                <a:gd name="connsiteX393" fmla="*/ 4313400 w 6366307"/>
                <a:gd name="connsiteY393" fmla="*/ 329079 h 5345720"/>
                <a:gd name="connsiteX394" fmla="*/ 4390664 w 6366307"/>
                <a:gd name="connsiteY394" fmla="*/ 271524 h 5345720"/>
                <a:gd name="connsiteX395" fmla="*/ 242983 w 6366307"/>
                <a:gd name="connsiteY395" fmla="*/ 268503 h 5345720"/>
                <a:gd name="connsiteX396" fmla="*/ 283087 w 6366307"/>
                <a:gd name="connsiteY396" fmla="*/ 228439 h 5345720"/>
                <a:gd name="connsiteX397" fmla="*/ 286456 w 6366307"/>
                <a:gd name="connsiteY397" fmla="*/ 201798 h 5345720"/>
                <a:gd name="connsiteX398" fmla="*/ 260147 w 6366307"/>
                <a:gd name="connsiteY398" fmla="*/ 199658 h 5345720"/>
                <a:gd name="connsiteX399" fmla="*/ 246399 w 6366307"/>
                <a:gd name="connsiteY399" fmla="*/ 209077 h 5345720"/>
                <a:gd name="connsiteX400" fmla="*/ 181751 w 6366307"/>
                <a:gd name="connsiteY400" fmla="*/ 267114 h 5345720"/>
                <a:gd name="connsiteX401" fmla="*/ 181431 w 6366307"/>
                <a:gd name="connsiteY401" fmla="*/ 325872 h 5345720"/>
                <a:gd name="connsiteX402" fmla="*/ 279013 w 6366307"/>
                <a:gd name="connsiteY402" fmla="*/ 406889 h 5345720"/>
                <a:gd name="connsiteX403" fmla="*/ 299663 w 6366307"/>
                <a:gd name="connsiteY403" fmla="*/ 416973 h 5345720"/>
                <a:gd name="connsiteX404" fmla="*/ 319268 w 6366307"/>
                <a:gd name="connsiteY404" fmla="*/ 409656 h 5345720"/>
                <a:gd name="connsiteX405" fmla="*/ 317209 w 6366307"/>
                <a:gd name="connsiteY405" fmla="*/ 392119 h 5345720"/>
                <a:gd name="connsiteX406" fmla="*/ 283177 w 6366307"/>
                <a:gd name="connsiteY406" fmla="*/ 360191 h 5345720"/>
                <a:gd name="connsiteX407" fmla="*/ 210748 w 6366307"/>
                <a:gd name="connsiteY407" fmla="*/ 298258 h 5345720"/>
                <a:gd name="connsiteX408" fmla="*/ 242983 w 6366307"/>
                <a:gd name="connsiteY408" fmla="*/ 268503 h 5345720"/>
                <a:gd name="connsiteX409" fmla="*/ 617663 w 6366307"/>
                <a:gd name="connsiteY409" fmla="*/ 360915 h 5345720"/>
                <a:gd name="connsiteX410" fmla="*/ 618970 w 6366307"/>
                <a:gd name="connsiteY410" fmla="*/ 391053 h 5345720"/>
                <a:gd name="connsiteX411" fmla="*/ 647928 w 6366307"/>
                <a:gd name="connsiteY411" fmla="*/ 384464 h 5345720"/>
                <a:gd name="connsiteX412" fmla="*/ 692572 w 6366307"/>
                <a:gd name="connsiteY412" fmla="*/ 322273 h 5345720"/>
                <a:gd name="connsiteX413" fmla="*/ 687658 w 6366307"/>
                <a:gd name="connsiteY413" fmla="*/ 282579 h 5345720"/>
                <a:gd name="connsiteX414" fmla="*/ 597499 w 6366307"/>
                <a:gd name="connsiteY414" fmla="*/ 198370 h 5345720"/>
                <a:gd name="connsiteX415" fmla="*/ 571415 w 6366307"/>
                <a:gd name="connsiteY415" fmla="*/ 197628 h 5345720"/>
                <a:gd name="connsiteX416" fmla="*/ 569178 w 6366307"/>
                <a:gd name="connsiteY416" fmla="*/ 223863 h 5345720"/>
                <a:gd name="connsiteX417" fmla="*/ 597467 w 6366307"/>
                <a:gd name="connsiteY417" fmla="*/ 256303 h 5345720"/>
                <a:gd name="connsiteX418" fmla="*/ 651929 w 6366307"/>
                <a:gd name="connsiteY418" fmla="*/ 305417 h 5345720"/>
                <a:gd name="connsiteX419" fmla="*/ 617663 w 6366307"/>
                <a:gd name="connsiteY419" fmla="*/ 360915 h 5345720"/>
                <a:gd name="connsiteX420" fmla="*/ 5915208 w 6366307"/>
                <a:gd name="connsiteY420" fmla="*/ 258883 h 5345720"/>
                <a:gd name="connsiteX421" fmla="*/ 5945072 w 6366307"/>
                <a:gd name="connsiteY421" fmla="*/ 305607 h 5345720"/>
                <a:gd name="connsiteX422" fmla="*/ 5927535 w 6366307"/>
                <a:gd name="connsiteY422" fmla="*/ 337539 h 5345720"/>
                <a:gd name="connsiteX423" fmla="*/ 5932943 w 6366307"/>
                <a:gd name="connsiteY423" fmla="*/ 341698 h 5345720"/>
                <a:gd name="connsiteX424" fmla="*/ 5963867 w 6366307"/>
                <a:gd name="connsiteY424" fmla="*/ 321159 h 5345720"/>
                <a:gd name="connsiteX425" fmla="*/ 6011141 w 6366307"/>
                <a:gd name="connsiteY425" fmla="*/ 349567 h 5345720"/>
                <a:gd name="connsiteX426" fmla="*/ 6017377 w 6366307"/>
                <a:gd name="connsiteY426" fmla="*/ 342669 h 5345720"/>
                <a:gd name="connsiteX427" fmla="*/ 5982662 w 6366307"/>
                <a:gd name="connsiteY427" fmla="*/ 299155 h 5345720"/>
                <a:gd name="connsiteX428" fmla="*/ 6016748 w 6366307"/>
                <a:gd name="connsiteY428" fmla="*/ 256477 h 5345720"/>
                <a:gd name="connsiteX429" fmla="*/ 5967335 w 6366307"/>
                <a:gd name="connsiteY429" fmla="*/ 281189 h 5345720"/>
                <a:gd name="connsiteX430" fmla="*/ 5915208 w 6366307"/>
                <a:gd name="connsiteY430" fmla="*/ 258883 h 53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6366307" h="5345720">
                  <a:moveTo>
                    <a:pt x="53550" y="544732"/>
                  </a:moveTo>
                  <a:cubicBezTo>
                    <a:pt x="117344" y="541287"/>
                    <a:pt x="175146" y="535721"/>
                    <a:pt x="232969" y="535484"/>
                  </a:cubicBezTo>
                  <a:cubicBezTo>
                    <a:pt x="442037" y="534625"/>
                    <a:pt x="651113" y="536215"/>
                    <a:pt x="860184" y="535609"/>
                  </a:cubicBezTo>
                  <a:cubicBezTo>
                    <a:pt x="1032370" y="535110"/>
                    <a:pt x="1204548" y="532679"/>
                    <a:pt x="1376732" y="531342"/>
                  </a:cubicBezTo>
                  <a:cubicBezTo>
                    <a:pt x="1543349" y="530048"/>
                    <a:pt x="1709968" y="528052"/>
                    <a:pt x="1876582" y="528144"/>
                  </a:cubicBezTo>
                  <a:cubicBezTo>
                    <a:pt x="2221018" y="528334"/>
                    <a:pt x="2565436" y="529682"/>
                    <a:pt x="2909854" y="530596"/>
                  </a:cubicBezTo>
                  <a:cubicBezTo>
                    <a:pt x="3460027" y="532059"/>
                    <a:pt x="4010201" y="533338"/>
                    <a:pt x="4560375" y="535167"/>
                  </a:cubicBezTo>
                  <a:cubicBezTo>
                    <a:pt x="4738172" y="535759"/>
                    <a:pt x="4915969" y="539370"/>
                    <a:pt x="5093766" y="538890"/>
                  </a:cubicBezTo>
                  <a:cubicBezTo>
                    <a:pt x="5397917" y="538071"/>
                    <a:pt x="5702067" y="535676"/>
                    <a:pt x="6006218" y="532706"/>
                  </a:cubicBezTo>
                  <a:cubicBezTo>
                    <a:pt x="6093365" y="531856"/>
                    <a:pt x="6180475" y="526726"/>
                    <a:pt x="6267604" y="523670"/>
                  </a:cubicBezTo>
                  <a:cubicBezTo>
                    <a:pt x="6271863" y="523520"/>
                    <a:pt x="6276157" y="524446"/>
                    <a:pt x="6283219" y="525146"/>
                  </a:cubicBezTo>
                  <a:cubicBezTo>
                    <a:pt x="6284225" y="541278"/>
                    <a:pt x="6285626" y="556567"/>
                    <a:pt x="6286058" y="571884"/>
                  </a:cubicBezTo>
                  <a:cubicBezTo>
                    <a:pt x="6292077" y="784244"/>
                    <a:pt x="6295707" y="996700"/>
                    <a:pt x="6304350" y="1208951"/>
                  </a:cubicBezTo>
                  <a:cubicBezTo>
                    <a:pt x="6323845" y="1687306"/>
                    <a:pt x="6326289" y="2165781"/>
                    <a:pt x="6323414" y="2644436"/>
                  </a:cubicBezTo>
                  <a:cubicBezTo>
                    <a:pt x="6321114" y="3029081"/>
                    <a:pt x="6324582" y="3413762"/>
                    <a:pt x="6324330" y="3798426"/>
                  </a:cubicBezTo>
                  <a:cubicBezTo>
                    <a:pt x="6324169" y="4058946"/>
                    <a:pt x="6323773" y="4319485"/>
                    <a:pt x="6320054" y="4579970"/>
                  </a:cubicBezTo>
                  <a:cubicBezTo>
                    <a:pt x="6318131" y="4715181"/>
                    <a:pt x="6310513" y="4850410"/>
                    <a:pt x="6301996" y="4985405"/>
                  </a:cubicBezTo>
                  <a:cubicBezTo>
                    <a:pt x="6298348" y="5043173"/>
                    <a:pt x="6286489" y="5100473"/>
                    <a:pt x="6277073" y="5157774"/>
                  </a:cubicBezTo>
                  <a:cubicBezTo>
                    <a:pt x="6274199" y="5175257"/>
                    <a:pt x="6267065" y="5192039"/>
                    <a:pt x="6261800" y="5209127"/>
                  </a:cubicBezTo>
                  <a:cubicBezTo>
                    <a:pt x="6248001" y="5254065"/>
                    <a:pt x="6217131" y="5276292"/>
                    <a:pt x="6170593" y="5279616"/>
                  </a:cubicBezTo>
                  <a:cubicBezTo>
                    <a:pt x="6119311" y="5283264"/>
                    <a:pt x="6068227" y="5289966"/>
                    <a:pt x="6016910" y="5292643"/>
                  </a:cubicBezTo>
                  <a:cubicBezTo>
                    <a:pt x="5752163" y="5306515"/>
                    <a:pt x="5487166" y="5308383"/>
                    <a:pt x="5222150" y="5305634"/>
                  </a:cubicBezTo>
                  <a:cubicBezTo>
                    <a:pt x="4658572" y="5299812"/>
                    <a:pt x="4095012" y="5292230"/>
                    <a:pt x="3531434" y="5287630"/>
                  </a:cubicBezTo>
                  <a:cubicBezTo>
                    <a:pt x="3096437" y="5284090"/>
                    <a:pt x="2661423" y="5281952"/>
                    <a:pt x="2226426" y="5282994"/>
                  </a:cubicBezTo>
                  <a:cubicBezTo>
                    <a:pt x="1905511" y="5283749"/>
                    <a:pt x="1584589" y="5290073"/>
                    <a:pt x="1263688" y="5294925"/>
                  </a:cubicBezTo>
                  <a:cubicBezTo>
                    <a:pt x="984024" y="5299165"/>
                    <a:pt x="704576" y="5292877"/>
                    <a:pt x="425362" y="5277999"/>
                  </a:cubicBezTo>
                  <a:cubicBezTo>
                    <a:pt x="341761" y="5273525"/>
                    <a:pt x="258538" y="5261935"/>
                    <a:pt x="175146" y="5253580"/>
                  </a:cubicBezTo>
                  <a:cubicBezTo>
                    <a:pt x="170698" y="5253149"/>
                    <a:pt x="166245" y="5252592"/>
                    <a:pt x="161854" y="5251766"/>
                  </a:cubicBezTo>
                  <a:cubicBezTo>
                    <a:pt x="87347" y="5237858"/>
                    <a:pt x="68325" y="5217680"/>
                    <a:pt x="60511" y="5141243"/>
                  </a:cubicBezTo>
                  <a:cubicBezTo>
                    <a:pt x="46731" y="5006446"/>
                    <a:pt x="46834" y="4871091"/>
                    <a:pt x="45981" y="4735826"/>
                  </a:cubicBezTo>
                  <a:cubicBezTo>
                    <a:pt x="45015" y="4582666"/>
                    <a:pt x="44830" y="4429487"/>
                    <a:pt x="44567" y="4276326"/>
                  </a:cubicBezTo>
                  <a:cubicBezTo>
                    <a:pt x="43947" y="3914051"/>
                    <a:pt x="41599" y="3551758"/>
                    <a:pt x="43563" y="3189501"/>
                  </a:cubicBezTo>
                  <a:cubicBezTo>
                    <a:pt x="45079" y="2909988"/>
                    <a:pt x="54778" y="2630511"/>
                    <a:pt x="55834" y="2350998"/>
                  </a:cubicBezTo>
                  <a:cubicBezTo>
                    <a:pt x="56742" y="2110619"/>
                    <a:pt x="50962" y="1870222"/>
                    <a:pt x="47439" y="1629837"/>
                  </a:cubicBezTo>
                  <a:cubicBezTo>
                    <a:pt x="42620" y="1301073"/>
                    <a:pt x="44077" y="972361"/>
                    <a:pt x="53432" y="643686"/>
                  </a:cubicBezTo>
                  <a:cubicBezTo>
                    <a:pt x="54319" y="612501"/>
                    <a:pt x="53550" y="581267"/>
                    <a:pt x="53550" y="544732"/>
                  </a:cubicBezTo>
                  <a:close/>
                  <a:moveTo>
                    <a:pt x="6271881" y="290525"/>
                  </a:move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ubicBezTo>
                    <a:pt x="6282428" y="419231"/>
                    <a:pt x="6280542" y="354655"/>
                    <a:pt x="6271881" y="290525"/>
                  </a:cubicBezTo>
                  <a:close/>
                  <a:moveTo>
                    <a:pt x="1786873" y="413061"/>
                  </a:move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6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7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0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1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ubicBezTo>
                    <a:pt x="2227468" y="413796"/>
                    <a:pt x="2007140" y="415819"/>
                    <a:pt x="1786873" y="413061"/>
                  </a:cubicBezTo>
                  <a:close/>
                  <a:moveTo>
                    <a:pt x="4730571" y="399028"/>
                  </a:move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1"/>
                    <a:pt x="5119479" y="398855"/>
                    <a:pt x="5119479" y="399558"/>
                  </a:cubicBezTo>
                  <a:cubicBezTo>
                    <a:pt x="4989837" y="399558"/>
                    <a:pt x="4860195" y="400172"/>
                    <a:pt x="4730571" y="399028"/>
                  </a:cubicBezTo>
                  <a:close/>
                  <a:moveTo>
                    <a:pt x="6102655" y="294864"/>
                  </a:move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ubicBezTo>
                    <a:pt x="6048534" y="167408"/>
                    <a:pt x="6103176" y="222803"/>
                    <a:pt x="6102655" y="294864"/>
                  </a:cubicBezTo>
                  <a:close/>
                  <a:moveTo>
                    <a:pt x="4443544" y="390286"/>
                  </a:move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ubicBezTo>
                    <a:pt x="4417131" y="360141"/>
                    <a:pt x="4430337" y="375214"/>
                    <a:pt x="4443544" y="390286"/>
                  </a:cubicBezTo>
                  <a:close/>
                  <a:moveTo>
                    <a:pt x="283177" y="360191"/>
                  </a:moveTo>
                  <a:cubicBezTo>
                    <a:pt x="294932" y="370399"/>
                    <a:pt x="306893" y="380555"/>
                    <a:pt x="317209" y="392119"/>
                  </a:cubicBezTo>
                  <a:cubicBezTo>
                    <a:pt x="320612" y="395934"/>
                    <a:pt x="321992" y="406709"/>
                    <a:pt x="319268" y="409656"/>
                  </a:cubicBezTo>
                  <a:cubicBezTo>
                    <a:pt x="314925" y="414355"/>
                    <a:pt x="306144" y="417589"/>
                    <a:pt x="299663" y="416973"/>
                  </a:cubicBezTo>
                  <a:cubicBezTo>
                    <a:pt x="292483" y="416290"/>
                    <a:pt x="284916" y="411656"/>
                    <a:pt x="279013" y="406889"/>
                  </a:cubicBezTo>
                  <a:cubicBezTo>
                    <a:pt x="246119" y="380321"/>
                    <a:pt x="212599" y="354371"/>
                    <a:pt x="181431" y="325872"/>
                  </a:cubicBezTo>
                  <a:cubicBezTo>
                    <a:pt x="157135" y="303656"/>
                    <a:pt x="158134" y="289799"/>
                    <a:pt x="181751" y="267114"/>
                  </a:cubicBezTo>
                  <a:cubicBezTo>
                    <a:pt x="202624" y="247063"/>
                    <a:pt x="224681" y="228236"/>
                    <a:pt x="246399" y="209077"/>
                  </a:cubicBezTo>
                  <a:cubicBezTo>
                    <a:pt x="250535" y="205428"/>
                    <a:pt x="255421" y="202578"/>
                    <a:pt x="260147" y="199658"/>
                  </a:cubicBezTo>
                  <a:cubicBezTo>
                    <a:pt x="269541" y="193856"/>
                    <a:pt x="281231" y="191148"/>
                    <a:pt x="286456" y="201798"/>
                  </a:cubicBezTo>
                  <a:cubicBezTo>
                    <a:pt x="289854" y="208727"/>
                    <a:pt x="288016" y="222194"/>
                    <a:pt x="283087" y="228439"/>
                  </a:cubicBezTo>
                  <a:cubicBezTo>
                    <a:pt x="271460" y="243172"/>
                    <a:pt x="256673" y="255431"/>
                    <a:pt x="242983" y="268503"/>
                  </a:cubicBezTo>
                  <a:cubicBezTo>
                    <a:pt x="233420" y="277635"/>
                    <a:pt x="223561" y="286457"/>
                    <a:pt x="210748" y="298258"/>
                  </a:cubicBezTo>
                  <a:cubicBezTo>
                    <a:pt x="236304" y="320075"/>
                    <a:pt x="259886" y="339966"/>
                    <a:pt x="283177" y="360191"/>
                  </a:cubicBezTo>
                  <a:close/>
                  <a:moveTo>
                    <a:pt x="597467" y="256303"/>
                  </a:moveTo>
                  <a:cubicBezTo>
                    <a:pt x="587060" y="246384"/>
                    <a:pt x="576018" y="236142"/>
                    <a:pt x="569178" y="223863"/>
                  </a:cubicBezTo>
                  <a:cubicBezTo>
                    <a:pt x="565415" y="217107"/>
                    <a:pt x="566437" y="202253"/>
                    <a:pt x="571415" y="197628"/>
                  </a:cubicBezTo>
                  <a:cubicBezTo>
                    <a:pt x="576157" y="193224"/>
                    <a:pt x="592071" y="193653"/>
                    <a:pt x="597499" y="198370"/>
                  </a:cubicBezTo>
                  <a:cubicBezTo>
                    <a:pt x="628525" y="225327"/>
                    <a:pt x="658193" y="253884"/>
                    <a:pt x="687658" y="282579"/>
                  </a:cubicBezTo>
                  <a:cubicBezTo>
                    <a:pt x="699217" y="293833"/>
                    <a:pt x="701626" y="308534"/>
                    <a:pt x="692572" y="322273"/>
                  </a:cubicBezTo>
                  <a:cubicBezTo>
                    <a:pt x="678535" y="343569"/>
                    <a:pt x="663540" y="364292"/>
                    <a:pt x="647928" y="384464"/>
                  </a:cubicBezTo>
                  <a:cubicBezTo>
                    <a:pt x="640819" y="393648"/>
                    <a:pt x="630223" y="399908"/>
                    <a:pt x="618970" y="391053"/>
                  </a:cubicBezTo>
                  <a:cubicBezTo>
                    <a:pt x="607910" y="382350"/>
                    <a:pt x="611773" y="370909"/>
                    <a:pt x="617663" y="360915"/>
                  </a:cubicBezTo>
                  <a:cubicBezTo>
                    <a:pt x="628313" y="342841"/>
                    <a:pt x="639669" y="325182"/>
                    <a:pt x="651929" y="305417"/>
                  </a:cubicBezTo>
                  <a:cubicBezTo>
                    <a:pt x="633413" y="288811"/>
                    <a:pt x="615002" y="273015"/>
                    <a:pt x="597467" y="256303"/>
                  </a:cubicBezTo>
                  <a:close/>
                  <a:moveTo>
                    <a:pt x="3371569" y="392493"/>
                  </a:move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ubicBezTo>
                    <a:pt x="2765603" y="389077"/>
                    <a:pt x="3068586" y="392599"/>
                    <a:pt x="3371569" y="392493"/>
                  </a:cubicBezTo>
                  <a:close/>
                  <a:moveTo>
                    <a:pt x="5113460" y="366811"/>
                  </a:move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ubicBezTo>
                    <a:pt x="5113460" y="369310"/>
                    <a:pt x="5113460" y="368061"/>
                    <a:pt x="5113460" y="366811"/>
                  </a:cubicBezTo>
                  <a:close/>
                  <a:moveTo>
                    <a:pt x="6061525" y="324975"/>
                  </a:move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ubicBezTo>
                    <a:pt x="6014232" y="391668"/>
                    <a:pt x="6047959" y="368286"/>
                    <a:pt x="6061525" y="324975"/>
                  </a:cubicBezTo>
                  <a:close/>
                  <a:moveTo>
                    <a:pt x="6016748" y="256477"/>
                  </a:moveTo>
                  <a:cubicBezTo>
                    <a:pt x="6003487" y="273071"/>
                    <a:pt x="5993748" y="285258"/>
                    <a:pt x="5982662" y="299155"/>
                  </a:cubicBezTo>
                  <a:cubicBezTo>
                    <a:pt x="5994036" y="313420"/>
                    <a:pt x="6005715" y="328044"/>
                    <a:pt x="6017377" y="342669"/>
                  </a:cubicBezTo>
                  <a:cubicBezTo>
                    <a:pt x="6015292" y="344967"/>
                    <a:pt x="6013226" y="347267"/>
                    <a:pt x="6011141" y="349567"/>
                  </a:cubicBezTo>
                  <a:cubicBezTo>
                    <a:pt x="5995797" y="340344"/>
                    <a:pt x="5980452" y="331119"/>
                    <a:pt x="5963867" y="321159"/>
                  </a:cubicBezTo>
                  <a:cubicBezTo>
                    <a:pt x="5953948" y="327746"/>
                    <a:pt x="5943455" y="334723"/>
                    <a:pt x="5932943" y="341698"/>
                  </a:cubicBezTo>
                  <a:cubicBezTo>
                    <a:pt x="5931146" y="340311"/>
                    <a:pt x="5929332" y="338926"/>
                    <a:pt x="5927535" y="337539"/>
                  </a:cubicBezTo>
                  <a:cubicBezTo>
                    <a:pt x="5933392" y="326878"/>
                    <a:pt x="5939250" y="316218"/>
                    <a:pt x="5945072" y="305607"/>
                  </a:cubicBezTo>
                  <a:cubicBezTo>
                    <a:pt x="5937777" y="288874"/>
                    <a:pt x="5914076" y="282646"/>
                    <a:pt x="5915208" y="258883"/>
                  </a:cubicBezTo>
                  <a:cubicBezTo>
                    <a:pt x="5940005" y="249013"/>
                    <a:pt x="5945647" y="277304"/>
                    <a:pt x="5967335" y="281189"/>
                  </a:cubicBezTo>
                  <a:cubicBezTo>
                    <a:pt x="5981512" y="276287"/>
                    <a:pt x="5988178" y="253969"/>
                    <a:pt x="6016748" y="256477"/>
                  </a:cubicBezTo>
                  <a:close/>
                  <a:moveTo>
                    <a:pt x="4360710" y="225476"/>
                  </a:move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ubicBezTo>
                    <a:pt x="4392155" y="248537"/>
                    <a:pt x="4384626" y="236962"/>
                    <a:pt x="4360710" y="225476"/>
                  </a:cubicBezTo>
                  <a:close/>
                  <a:moveTo>
                    <a:pt x="3055056" y="3634"/>
                  </a:moveTo>
                  <a:cubicBezTo>
                    <a:pt x="3321150" y="7225"/>
                    <a:pt x="3587315" y="8676"/>
                    <a:pt x="3853355" y="14895"/>
                  </a:cubicBezTo>
                  <a:cubicBezTo>
                    <a:pt x="4278343" y="24830"/>
                    <a:pt x="4703098" y="15393"/>
                    <a:pt x="5127906" y="6304"/>
                  </a:cubicBezTo>
                  <a:cubicBezTo>
                    <a:pt x="5287753" y="2884"/>
                    <a:pt x="5447671" y="174"/>
                    <a:pt x="5607554" y="883"/>
                  </a:cubicBezTo>
                  <a:cubicBezTo>
                    <a:pt x="5752918" y="1529"/>
                    <a:pt x="5898264" y="8390"/>
                    <a:pt x="6041957" y="32895"/>
                  </a:cubicBezTo>
                  <a:cubicBezTo>
                    <a:pt x="6083698" y="40012"/>
                    <a:pt x="6125331" y="49805"/>
                    <a:pt x="6165669" y="62619"/>
                  </a:cubicBezTo>
                  <a:cubicBezTo>
                    <a:pt x="6239664" y="86124"/>
                    <a:pt x="6287783" y="136723"/>
                    <a:pt x="6303379" y="213290"/>
                  </a:cubicBezTo>
                  <a:cubicBezTo>
                    <a:pt x="6312939" y="260204"/>
                    <a:pt x="6320018" y="308227"/>
                    <a:pt x="6321833" y="355996"/>
                  </a:cubicBezTo>
                  <a:cubicBezTo>
                    <a:pt x="6326972" y="491165"/>
                    <a:pt x="6327942" y="626487"/>
                    <a:pt x="6332201" y="761696"/>
                  </a:cubicBezTo>
                  <a:cubicBezTo>
                    <a:pt x="6339298" y="986316"/>
                    <a:pt x="6349109" y="1210858"/>
                    <a:pt x="6355236" y="1435502"/>
                  </a:cubicBezTo>
                  <a:cubicBezTo>
                    <a:pt x="6365100" y="1797649"/>
                    <a:pt x="6368066" y="2159870"/>
                    <a:pt x="6365352" y="2522198"/>
                  </a:cubicBezTo>
                  <a:cubicBezTo>
                    <a:pt x="6362477" y="2907958"/>
                    <a:pt x="6360537" y="3293771"/>
                    <a:pt x="6364867" y="3679494"/>
                  </a:cubicBezTo>
                  <a:cubicBezTo>
                    <a:pt x="6368317" y="3984810"/>
                    <a:pt x="6364669" y="4289982"/>
                    <a:pt x="6359764" y="4595153"/>
                  </a:cubicBezTo>
                  <a:cubicBezTo>
                    <a:pt x="6357141" y="4758305"/>
                    <a:pt x="6353888" y="4921797"/>
                    <a:pt x="6329020" y="5083547"/>
                  </a:cubicBezTo>
                  <a:cubicBezTo>
                    <a:pt x="6321761" y="5130750"/>
                    <a:pt x="6308949" y="5177449"/>
                    <a:pt x="6294701" y="5223142"/>
                  </a:cubicBezTo>
                  <a:cubicBezTo>
                    <a:pt x="6276840" y="5280389"/>
                    <a:pt x="6235387" y="5308024"/>
                    <a:pt x="6175193" y="5314384"/>
                  </a:cubicBezTo>
                  <a:cubicBezTo>
                    <a:pt x="6004870" y="5332371"/>
                    <a:pt x="5834081" y="5338228"/>
                    <a:pt x="5663004" y="5342415"/>
                  </a:cubicBezTo>
                  <a:cubicBezTo>
                    <a:pt x="5261519" y="5352262"/>
                    <a:pt x="4860231" y="5337222"/>
                    <a:pt x="4458854" y="5334796"/>
                  </a:cubicBezTo>
                  <a:cubicBezTo>
                    <a:pt x="3720856" y="5330358"/>
                    <a:pt x="2982859" y="5325471"/>
                    <a:pt x="2244844" y="5324501"/>
                  </a:cubicBezTo>
                  <a:cubicBezTo>
                    <a:pt x="1891532" y="5324034"/>
                    <a:pt x="1538207" y="5331903"/>
                    <a:pt x="1184893" y="5336324"/>
                  </a:cubicBezTo>
                  <a:cubicBezTo>
                    <a:pt x="950005" y="5339253"/>
                    <a:pt x="715277" y="5333395"/>
                    <a:pt x="480791" y="5320763"/>
                  </a:cubicBezTo>
                  <a:cubicBezTo>
                    <a:pt x="375978" y="5315121"/>
                    <a:pt x="271445" y="5303603"/>
                    <a:pt x="166964" y="5292984"/>
                  </a:cubicBezTo>
                  <a:cubicBezTo>
                    <a:pt x="142888" y="5290541"/>
                    <a:pt x="118910" y="5282599"/>
                    <a:pt x="96010" y="5274136"/>
                  </a:cubicBezTo>
                  <a:cubicBezTo>
                    <a:pt x="58877" y="5260408"/>
                    <a:pt x="34696" y="5233366"/>
                    <a:pt x="27022" y="5194015"/>
                  </a:cubicBezTo>
                  <a:cubicBezTo>
                    <a:pt x="21900" y="5167764"/>
                    <a:pt x="16954" y="5141099"/>
                    <a:pt x="15898" y="5114470"/>
                  </a:cubicBezTo>
                  <a:cubicBezTo>
                    <a:pt x="11780" y="5010596"/>
                    <a:pt x="7386" y="4906686"/>
                    <a:pt x="6484" y="4802758"/>
                  </a:cubicBezTo>
                  <a:cubicBezTo>
                    <a:pt x="4175" y="4536685"/>
                    <a:pt x="4897" y="4270594"/>
                    <a:pt x="2173" y="4004539"/>
                  </a:cubicBezTo>
                  <a:cubicBezTo>
                    <a:pt x="-1811" y="3615438"/>
                    <a:pt x="-595" y="3226426"/>
                    <a:pt x="8161" y="2837343"/>
                  </a:cubicBezTo>
                  <a:cubicBezTo>
                    <a:pt x="13922" y="2581422"/>
                    <a:pt x="13552" y="2325303"/>
                    <a:pt x="12829" y="2069274"/>
                  </a:cubicBezTo>
                  <a:cubicBezTo>
                    <a:pt x="12179" y="1838976"/>
                    <a:pt x="4708" y="1608679"/>
                    <a:pt x="4992" y="1378384"/>
                  </a:cubicBezTo>
                  <a:cubicBezTo>
                    <a:pt x="5307" y="1122355"/>
                    <a:pt x="10723" y="866328"/>
                    <a:pt x="14473" y="610310"/>
                  </a:cubicBezTo>
                  <a:cubicBezTo>
                    <a:pt x="15979" y="507460"/>
                    <a:pt x="19496" y="404641"/>
                    <a:pt x="21050" y="301793"/>
                  </a:cubicBezTo>
                  <a:cubicBezTo>
                    <a:pt x="21870" y="247552"/>
                    <a:pt x="31372" y="195092"/>
                    <a:pt x="48345" y="143870"/>
                  </a:cubicBezTo>
                  <a:cubicBezTo>
                    <a:pt x="68233" y="83851"/>
                    <a:pt x="108280" y="43808"/>
                    <a:pt x="171089" y="33013"/>
                  </a:cubicBezTo>
                  <a:cubicBezTo>
                    <a:pt x="213824" y="25668"/>
                    <a:pt x="257710" y="22736"/>
                    <a:pt x="301145" y="22086"/>
                  </a:cubicBezTo>
                  <a:cubicBezTo>
                    <a:pt x="736066" y="15578"/>
                    <a:pt x="1170989" y="8512"/>
                    <a:pt x="1605937" y="4521"/>
                  </a:cubicBezTo>
                  <a:cubicBezTo>
                    <a:pt x="1980493" y="1085"/>
                    <a:pt x="2355098" y="1355"/>
                    <a:pt x="2729685" y="170"/>
                  </a:cubicBezTo>
                  <a:cubicBezTo>
                    <a:pt x="2838142" y="-173"/>
                    <a:pt x="2946581" y="117"/>
                    <a:pt x="3055038" y="117"/>
                  </a:cubicBezTo>
                  <a:cubicBezTo>
                    <a:pt x="3055038" y="1289"/>
                    <a:pt x="3055056" y="2462"/>
                    <a:pt x="3055056" y="3634"/>
                  </a:cubicBezTo>
                  <a:close/>
                  <a:moveTo>
                    <a:pt x="53550" y="544732"/>
                  </a:moveTo>
                  <a:cubicBezTo>
                    <a:pt x="53550" y="581267"/>
                    <a:pt x="54319" y="612501"/>
                    <a:pt x="53432" y="643686"/>
                  </a:cubicBezTo>
                  <a:cubicBezTo>
                    <a:pt x="44077" y="972361"/>
                    <a:pt x="42620" y="1301073"/>
                    <a:pt x="47439" y="1629838"/>
                  </a:cubicBezTo>
                  <a:cubicBezTo>
                    <a:pt x="50962" y="1870222"/>
                    <a:pt x="56742" y="2110619"/>
                    <a:pt x="55834" y="2350998"/>
                  </a:cubicBezTo>
                  <a:cubicBezTo>
                    <a:pt x="54778" y="2630511"/>
                    <a:pt x="45079" y="2909988"/>
                    <a:pt x="43563" y="3189501"/>
                  </a:cubicBezTo>
                  <a:cubicBezTo>
                    <a:pt x="41599" y="3551758"/>
                    <a:pt x="43948" y="3914051"/>
                    <a:pt x="44567" y="4276326"/>
                  </a:cubicBezTo>
                  <a:cubicBezTo>
                    <a:pt x="44830" y="4429487"/>
                    <a:pt x="45015" y="4582666"/>
                    <a:pt x="45981" y="4735826"/>
                  </a:cubicBezTo>
                  <a:cubicBezTo>
                    <a:pt x="46834" y="4871091"/>
                    <a:pt x="46731" y="5006446"/>
                    <a:pt x="60511" y="5141243"/>
                  </a:cubicBezTo>
                  <a:cubicBezTo>
                    <a:pt x="68325" y="5217680"/>
                    <a:pt x="87347" y="5237858"/>
                    <a:pt x="161854" y="5251766"/>
                  </a:cubicBezTo>
                  <a:cubicBezTo>
                    <a:pt x="166245" y="5252592"/>
                    <a:pt x="170698" y="5253149"/>
                    <a:pt x="175146" y="5253580"/>
                  </a:cubicBezTo>
                  <a:cubicBezTo>
                    <a:pt x="258538" y="5261935"/>
                    <a:pt x="341761" y="5273525"/>
                    <a:pt x="425362" y="5277999"/>
                  </a:cubicBezTo>
                  <a:cubicBezTo>
                    <a:pt x="704576" y="5292877"/>
                    <a:pt x="984024" y="5299165"/>
                    <a:pt x="1263688" y="5294925"/>
                  </a:cubicBezTo>
                  <a:cubicBezTo>
                    <a:pt x="1584589" y="5290073"/>
                    <a:pt x="1905511" y="5283749"/>
                    <a:pt x="2226426" y="5282994"/>
                  </a:cubicBezTo>
                  <a:cubicBezTo>
                    <a:pt x="2661423" y="5281952"/>
                    <a:pt x="3096437" y="5284090"/>
                    <a:pt x="3531434" y="5287630"/>
                  </a:cubicBezTo>
                  <a:cubicBezTo>
                    <a:pt x="4095012" y="5292248"/>
                    <a:pt x="4658572" y="5299812"/>
                    <a:pt x="5222150" y="5305634"/>
                  </a:cubicBezTo>
                  <a:cubicBezTo>
                    <a:pt x="5487166" y="5308383"/>
                    <a:pt x="5752163" y="5306515"/>
                    <a:pt x="6016910" y="5292643"/>
                  </a:cubicBezTo>
                  <a:cubicBezTo>
                    <a:pt x="6068227" y="5289966"/>
                    <a:pt x="6119311" y="5283264"/>
                    <a:pt x="6170593" y="5279616"/>
                  </a:cubicBezTo>
                  <a:cubicBezTo>
                    <a:pt x="6217131" y="5276292"/>
                    <a:pt x="6248001" y="5254065"/>
                    <a:pt x="6261800" y="5209127"/>
                  </a:cubicBezTo>
                  <a:cubicBezTo>
                    <a:pt x="6267065" y="5192039"/>
                    <a:pt x="6274199" y="5175257"/>
                    <a:pt x="6277073" y="5157774"/>
                  </a:cubicBezTo>
                  <a:cubicBezTo>
                    <a:pt x="6286489" y="5100473"/>
                    <a:pt x="6298348" y="5043173"/>
                    <a:pt x="6301996" y="4985405"/>
                  </a:cubicBezTo>
                  <a:cubicBezTo>
                    <a:pt x="6310513" y="4850410"/>
                    <a:pt x="6318131" y="4715181"/>
                    <a:pt x="6320054" y="4579970"/>
                  </a:cubicBezTo>
                  <a:cubicBezTo>
                    <a:pt x="6323773" y="4319485"/>
                    <a:pt x="6324169" y="4058946"/>
                    <a:pt x="6324330" y="3798426"/>
                  </a:cubicBezTo>
                  <a:cubicBezTo>
                    <a:pt x="6324582" y="3413762"/>
                    <a:pt x="6321114" y="3029081"/>
                    <a:pt x="6323414" y="2644436"/>
                  </a:cubicBezTo>
                  <a:cubicBezTo>
                    <a:pt x="6326289" y="2165781"/>
                    <a:pt x="6323845" y="1687306"/>
                    <a:pt x="6304350" y="1208951"/>
                  </a:cubicBezTo>
                  <a:cubicBezTo>
                    <a:pt x="6295707" y="996700"/>
                    <a:pt x="6292077" y="784244"/>
                    <a:pt x="6286058" y="571885"/>
                  </a:cubicBezTo>
                  <a:cubicBezTo>
                    <a:pt x="6285626" y="556567"/>
                    <a:pt x="6284225" y="541278"/>
                    <a:pt x="6283219" y="525146"/>
                  </a:cubicBezTo>
                  <a:cubicBezTo>
                    <a:pt x="6276157" y="524446"/>
                    <a:pt x="6271863" y="523520"/>
                    <a:pt x="6267604" y="523670"/>
                  </a:cubicBezTo>
                  <a:cubicBezTo>
                    <a:pt x="6180475" y="526726"/>
                    <a:pt x="6093365" y="531856"/>
                    <a:pt x="6006218" y="532708"/>
                  </a:cubicBezTo>
                  <a:cubicBezTo>
                    <a:pt x="5702067" y="535676"/>
                    <a:pt x="5397917" y="538073"/>
                    <a:pt x="5093766" y="538890"/>
                  </a:cubicBezTo>
                  <a:cubicBezTo>
                    <a:pt x="4915969" y="539370"/>
                    <a:pt x="4738172" y="535759"/>
                    <a:pt x="4560375" y="535167"/>
                  </a:cubicBezTo>
                  <a:cubicBezTo>
                    <a:pt x="4010201" y="533338"/>
                    <a:pt x="3460027" y="532059"/>
                    <a:pt x="2909854" y="530596"/>
                  </a:cubicBezTo>
                  <a:cubicBezTo>
                    <a:pt x="2565436" y="529682"/>
                    <a:pt x="2221018" y="528334"/>
                    <a:pt x="1876582" y="528145"/>
                  </a:cubicBezTo>
                  <a:cubicBezTo>
                    <a:pt x="1709968" y="528054"/>
                    <a:pt x="1543349" y="530048"/>
                    <a:pt x="1376732" y="531342"/>
                  </a:cubicBezTo>
                  <a:cubicBezTo>
                    <a:pt x="1204548" y="532679"/>
                    <a:pt x="1032370" y="535110"/>
                    <a:pt x="860184" y="535609"/>
                  </a:cubicBezTo>
                  <a:cubicBezTo>
                    <a:pt x="651115" y="536217"/>
                    <a:pt x="442037" y="534625"/>
                    <a:pt x="232969" y="535484"/>
                  </a:cubicBezTo>
                  <a:cubicBezTo>
                    <a:pt x="175146" y="535721"/>
                    <a:pt x="117345" y="541287"/>
                    <a:pt x="53550" y="544732"/>
                  </a:cubicBezTo>
                  <a:close/>
                  <a:moveTo>
                    <a:pt x="6282626" y="485627"/>
                  </a:moveTo>
                  <a:cubicBezTo>
                    <a:pt x="6282428" y="419231"/>
                    <a:pt x="6280542" y="354653"/>
                    <a:pt x="6271881" y="290525"/>
                  </a:cubicBez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lose/>
                  <a:moveTo>
                    <a:pt x="2447761" y="413796"/>
                  </a:moveTo>
                  <a:cubicBezTo>
                    <a:pt x="2227468" y="413796"/>
                    <a:pt x="2007140" y="415819"/>
                    <a:pt x="1786873" y="413063"/>
                  </a:cubicBez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8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9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1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2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lose/>
                  <a:moveTo>
                    <a:pt x="2363112" y="386430"/>
                  </a:moveTo>
                  <a:cubicBezTo>
                    <a:pt x="2765603" y="389077"/>
                    <a:pt x="3068586" y="392599"/>
                    <a:pt x="3371569" y="392493"/>
                  </a:cubicBez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lose/>
                  <a:moveTo>
                    <a:pt x="5119479" y="399558"/>
                  </a:moveTo>
                  <a:cubicBezTo>
                    <a:pt x="4989837" y="399558"/>
                    <a:pt x="4860195" y="400172"/>
                    <a:pt x="4730571" y="399028"/>
                  </a:cubicBez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3"/>
                    <a:pt x="5119479" y="398855"/>
                    <a:pt x="5119479" y="399558"/>
                  </a:cubicBezTo>
                  <a:close/>
                  <a:moveTo>
                    <a:pt x="5113478" y="370561"/>
                  </a:moveTo>
                  <a:cubicBezTo>
                    <a:pt x="5113460" y="369310"/>
                    <a:pt x="5113460" y="368061"/>
                    <a:pt x="5113460" y="366811"/>
                  </a:cubicBez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lose/>
                  <a:moveTo>
                    <a:pt x="5976193" y="166642"/>
                  </a:moveTo>
                  <a:cubicBezTo>
                    <a:pt x="6048534" y="167408"/>
                    <a:pt x="6103176" y="222803"/>
                    <a:pt x="6102655" y="294864"/>
                  </a:cubicBez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lose/>
                  <a:moveTo>
                    <a:pt x="5960273" y="389487"/>
                  </a:moveTo>
                  <a:cubicBezTo>
                    <a:pt x="6014232" y="391668"/>
                    <a:pt x="6047959" y="368286"/>
                    <a:pt x="6061525" y="324975"/>
                  </a:cubicBez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lose/>
                  <a:moveTo>
                    <a:pt x="4405721" y="347109"/>
                  </a:moveTo>
                  <a:cubicBezTo>
                    <a:pt x="4417131" y="360141"/>
                    <a:pt x="4430337" y="375214"/>
                    <a:pt x="4443544" y="390286"/>
                  </a:cubicBez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lose/>
                  <a:moveTo>
                    <a:pt x="4390664" y="271524"/>
                  </a:moveTo>
                  <a:cubicBezTo>
                    <a:pt x="4392155" y="248537"/>
                    <a:pt x="4384626" y="236962"/>
                    <a:pt x="4360710" y="225476"/>
                  </a:cubicBez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lose/>
                  <a:moveTo>
                    <a:pt x="242983" y="268503"/>
                  </a:moveTo>
                  <a:cubicBezTo>
                    <a:pt x="256673" y="255431"/>
                    <a:pt x="271460" y="243172"/>
                    <a:pt x="283087" y="228439"/>
                  </a:cubicBezTo>
                  <a:cubicBezTo>
                    <a:pt x="288016" y="222194"/>
                    <a:pt x="289854" y="208727"/>
                    <a:pt x="286456" y="201798"/>
                  </a:cubicBezTo>
                  <a:cubicBezTo>
                    <a:pt x="281231" y="191148"/>
                    <a:pt x="269541" y="193856"/>
                    <a:pt x="260147" y="199658"/>
                  </a:cubicBezTo>
                  <a:cubicBezTo>
                    <a:pt x="255421" y="202578"/>
                    <a:pt x="250535" y="205428"/>
                    <a:pt x="246399" y="209077"/>
                  </a:cubicBezTo>
                  <a:cubicBezTo>
                    <a:pt x="224681" y="228236"/>
                    <a:pt x="202624" y="247063"/>
                    <a:pt x="181751" y="267114"/>
                  </a:cubicBezTo>
                  <a:cubicBezTo>
                    <a:pt x="158134" y="289799"/>
                    <a:pt x="157135" y="303656"/>
                    <a:pt x="181431" y="325872"/>
                  </a:cubicBezTo>
                  <a:cubicBezTo>
                    <a:pt x="212599" y="354371"/>
                    <a:pt x="246119" y="380321"/>
                    <a:pt x="279013" y="406889"/>
                  </a:cubicBezTo>
                  <a:cubicBezTo>
                    <a:pt x="284916" y="411656"/>
                    <a:pt x="292483" y="416290"/>
                    <a:pt x="299663" y="416973"/>
                  </a:cubicBezTo>
                  <a:cubicBezTo>
                    <a:pt x="306144" y="417589"/>
                    <a:pt x="314925" y="414355"/>
                    <a:pt x="319268" y="409656"/>
                  </a:cubicBezTo>
                  <a:cubicBezTo>
                    <a:pt x="321992" y="406709"/>
                    <a:pt x="320612" y="395934"/>
                    <a:pt x="317209" y="392119"/>
                  </a:cubicBezTo>
                  <a:cubicBezTo>
                    <a:pt x="306893" y="380555"/>
                    <a:pt x="294932" y="370399"/>
                    <a:pt x="283177" y="360191"/>
                  </a:cubicBezTo>
                  <a:cubicBezTo>
                    <a:pt x="259886" y="339966"/>
                    <a:pt x="236304" y="320075"/>
                    <a:pt x="210748" y="298258"/>
                  </a:cubicBezTo>
                  <a:cubicBezTo>
                    <a:pt x="223561" y="286457"/>
                    <a:pt x="233420" y="277635"/>
                    <a:pt x="242983" y="268503"/>
                  </a:cubicBezTo>
                  <a:close/>
                  <a:moveTo>
                    <a:pt x="617663" y="360915"/>
                  </a:moveTo>
                  <a:cubicBezTo>
                    <a:pt x="611773" y="370909"/>
                    <a:pt x="607910" y="382350"/>
                    <a:pt x="618970" y="391053"/>
                  </a:cubicBezTo>
                  <a:cubicBezTo>
                    <a:pt x="630223" y="399908"/>
                    <a:pt x="640819" y="393648"/>
                    <a:pt x="647928" y="384464"/>
                  </a:cubicBezTo>
                  <a:cubicBezTo>
                    <a:pt x="663540" y="364292"/>
                    <a:pt x="678535" y="343569"/>
                    <a:pt x="692572" y="322273"/>
                  </a:cubicBezTo>
                  <a:cubicBezTo>
                    <a:pt x="701626" y="308534"/>
                    <a:pt x="699217" y="293835"/>
                    <a:pt x="687658" y="282579"/>
                  </a:cubicBezTo>
                  <a:cubicBezTo>
                    <a:pt x="658193" y="253884"/>
                    <a:pt x="628525" y="225327"/>
                    <a:pt x="597499" y="198370"/>
                  </a:cubicBezTo>
                  <a:cubicBezTo>
                    <a:pt x="592071" y="193653"/>
                    <a:pt x="576157" y="193224"/>
                    <a:pt x="571415" y="197628"/>
                  </a:cubicBezTo>
                  <a:cubicBezTo>
                    <a:pt x="566437" y="202253"/>
                    <a:pt x="565415" y="217107"/>
                    <a:pt x="569178" y="223863"/>
                  </a:cubicBezTo>
                  <a:cubicBezTo>
                    <a:pt x="576018" y="236142"/>
                    <a:pt x="587060" y="246384"/>
                    <a:pt x="597467" y="256303"/>
                  </a:cubicBezTo>
                  <a:cubicBezTo>
                    <a:pt x="615002" y="273015"/>
                    <a:pt x="633413" y="288811"/>
                    <a:pt x="651929" y="305417"/>
                  </a:cubicBezTo>
                  <a:cubicBezTo>
                    <a:pt x="639669" y="325182"/>
                    <a:pt x="628313" y="342841"/>
                    <a:pt x="617663" y="360915"/>
                  </a:cubicBezTo>
                  <a:close/>
                  <a:moveTo>
                    <a:pt x="5915208" y="258883"/>
                  </a:moveTo>
                  <a:cubicBezTo>
                    <a:pt x="5914076" y="282646"/>
                    <a:pt x="5937777" y="288874"/>
                    <a:pt x="5945072" y="305607"/>
                  </a:cubicBezTo>
                  <a:cubicBezTo>
                    <a:pt x="5939250" y="316218"/>
                    <a:pt x="5933392" y="326878"/>
                    <a:pt x="5927535" y="337539"/>
                  </a:cubicBezTo>
                  <a:cubicBezTo>
                    <a:pt x="5929332" y="338926"/>
                    <a:pt x="5931146" y="340311"/>
                    <a:pt x="5932943" y="341698"/>
                  </a:cubicBezTo>
                  <a:cubicBezTo>
                    <a:pt x="5943455" y="334723"/>
                    <a:pt x="5953948" y="327748"/>
                    <a:pt x="5963867" y="321159"/>
                  </a:cubicBezTo>
                  <a:cubicBezTo>
                    <a:pt x="5980452" y="331119"/>
                    <a:pt x="5995797" y="340344"/>
                    <a:pt x="6011141" y="349567"/>
                  </a:cubicBezTo>
                  <a:cubicBezTo>
                    <a:pt x="6013226" y="347267"/>
                    <a:pt x="6015292" y="344967"/>
                    <a:pt x="6017377" y="342669"/>
                  </a:cubicBezTo>
                  <a:cubicBezTo>
                    <a:pt x="6005715" y="328044"/>
                    <a:pt x="5994036" y="313420"/>
                    <a:pt x="5982662" y="299155"/>
                  </a:cubicBezTo>
                  <a:cubicBezTo>
                    <a:pt x="5993748" y="285258"/>
                    <a:pt x="6003487" y="273071"/>
                    <a:pt x="6016748" y="256477"/>
                  </a:cubicBezTo>
                  <a:cubicBezTo>
                    <a:pt x="5988178" y="253969"/>
                    <a:pt x="5981512" y="276287"/>
                    <a:pt x="5967335" y="281189"/>
                  </a:cubicBezTo>
                  <a:cubicBezTo>
                    <a:pt x="5945647" y="277306"/>
                    <a:pt x="5940005" y="249013"/>
                    <a:pt x="5915208" y="258883"/>
                  </a:cubicBezTo>
                  <a:close/>
                </a:path>
              </a:pathLst>
            </a:custGeom>
            <a:solidFill>
              <a:schemeClr val="accent2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FED8803-F717-D352-8BB2-3099A413E71C}"/>
                </a:ext>
              </a:extLst>
            </p:cNvPr>
            <p:cNvSpPr/>
            <p:nvPr/>
          </p:nvSpPr>
          <p:spPr>
            <a:xfrm>
              <a:off x="2955332" y="792836"/>
              <a:ext cx="6281619" cy="5266584"/>
            </a:xfrm>
            <a:custGeom>
              <a:avLst/>
              <a:gdLst>
                <a:gd name="connsiteX0" fmla="*/ 10756 w 6281619"/>
                <a:gd name="connsiteY0" fmla="*/ 504604 h 5266584"/>
                <a:gd name="connsiteX1" fmla="*/ 190176 w 6281619"/>
                <a:gd name="connsiteY1" fmla="*/ 495356 h 5266584"/>
                <a:gd name="connsiteX2" fmla="*/ 817391 w 6281619"/>
                <a:gd name="connsiteY2" fmla="*/ 495482 h 5266584"/>
                <a:gd name="connsiteX3" fmla="*/ 1333938 w 6281619"/>
                <a:gd name="connsiteY3" fmla="*/ 491214 h 5266584"/>
                <a:gd name="connsiteX4" fmla="*/ 1833788 w 6281619"/>
                <a:gd name="connsiteY4" fmla="*/ 488016 h 5266584"/>
                <a:gd name="connsiteX5" fmla="*/ 2867060 w 6281619"/>
                <a:gd name="connsiteY5" fmla="*/ 490468 h 5266584"/>
                <a:gd name="connsiteX6" fmla="*/ 4517581 w 6281619"/>
                <a:gd name="connsiteY6" fmla="*/ 495039 h 5266584"/>
                <a:gd name="connsiteX7" fmla="*/ 5050972 w 6281619"/>
                <a:gd name="connsiteY7" fmla="*/ 498762 h 5266584"/>
                <a:gd name="connsiteX8" fmla="*/ 5963424 w 6281619"/>
                <a:gd name="connsiteY8" fmla="*/ 492578 h 5266584"/>
                <a:gd name="connsiteX9" fmla="*/ 6224810 w 6281619"/>
                <a:gd name="connsiteY9" fmla="*/ 483542 h 5266584"/>
                <a:gd name="connsiteX10" fmla="*/ 6240425 w 6281619"/>
                <a:gd name="connsiteY10" fmla="*/ 485019 h 5266584"/>
                <a:gd name="connsiteX11" fmla="*/ 6243264 w 6281619"/>
                <a:gd name="connsiteY11" fmla="*/ 531756 h 5266584"/>
                <a:gd name="connsiteX12" fmla="*/ 6261556 w 6281619"/>
                <a:gd name="connsiteY12" fmla="*/ 1168824 h 5266584"/>
                <a:gd name="connsiteX13" fmla="*/ 6280620 w 6281619"/>
                <a:gd name="connsiteY13" fmla="*/ 2604308 h 5266584"/>
                <a:gd name="connsiteX14" fmla="*/ 6281536 w 6281619"/>
                <a:gd name="connsiteY14" fmla="*/ 3758298 h 5266584"/>
                <a:gd name="connsiteX15" fmla="*/ 6277260 w 6281619"/>
                <a:gd name="connsiteY15" fmla="*/ 4539842 h 5266584"/>
                <a:gd name="connsiteX16" fmla="*/ 6259202 w 6281619"/>
                <a:gd name="connsiteY16" fmla="*/ 4945277 h 5266584"/>
                <a:gd name="connsiteX17" fmla="*/ 6234280 w 6281619"/>
                <a:gd name="connsiteY17" fmla="*/ 5117646 h 5266584"/>
                <a:gd name="connsiteX18" fmla="*/ 6219006 w 6281619"/>
                <a:gd name="connsiteY18" fmla="*/ 5168999 h 5266584"/>
                <a:gd name="connsiteX19" fmla="*/ 6127799 w 6281619"/>
                <a:gd name="connsiteY19" fmla="*/ 5239488 h 5266584"/>
                <a:gd name="connsiteX20" fmla="*/ 5974116 w 6281619"/>
                <a:gd name="connsiteY20" fmla="*/ 5252515 h 5266584"/>
                <a:gd name="connsiteX21" fmla="*/ 5179356 w 6281619"/>
                <a:gd name="connsiteY21" fmla="*/ 5265506 h 5266584"/>
                <a:gd name="connsiteX22" fmla="*/ 3488640 w 6281619"/>
                <a:gd name="connsiteY22" fmla="*/ 5247502 h 5266584"/>
                <a:gd name="connsiteX23" fmla="*/ 2183632 w 6281619"/>
                <a:gd name="connsiteY23" fmla="*/ 5242866 h 5266584"/>
                <a:gd name="connsiteX24" fmla="*/ 1220894 w 6281619"/>
                <a:gd name="connsiteY24" fmla="*/ 5254797 h 5266584"/>
                <a:gd name="connsiteX25" fmla="*/ 382568 w 6281619"/>
                <a:gd name="connsiteY25" fmla="*/ 5237871 h 5266584"/>
                <a:gd name="connsiteX26" fmla="*/ 132352 w 6281619"/>
                <a:gd name="connsiteY26" fmla="*/ 5213452 h 5266584"/>
                <a:gd name="connsiteX27" fmla="*/ 119060 w 6281619"/>
                <a:gd name="connsiteY27" fmla="*/ 5211638 h 5266584"/>
                <a:gd name="connsiteX28" fmla="*/ 17717 w 6281619"/>
                <a:gd name="connsiteY28" fmla="*/ 5101115 h 5266584"/>
                <a:gd name="connsiteX29" fmla="*/ 3187 w 6281619"/>
                <a:gd name="connsiteY29" fmla="*/ 4695699 h 5266584"/>
                <a:gd name="connsiteX30" fmla="*/ 1774 w 6281619"/>
                <a:gd name="connsiteY30" fmla="*/ 4236198 h 5266584"/>
                <a:gd name="connsiteX31" fmla="*/ 769 w 6281619"/>
                <a:gd name="connsiteY31" fmla="*/ 3149373 h 5266584"/>
                <a:gd name="connsiteX32" fmla="*/ 13040 w 6281619"/>
                <a:gd name="connsiteY32" fmla="*/ 2310870 h 5266584"/>
                <a:gd name="connsiteX33" fmla="*/ 4645 w 6281619"/>
                <a:gd name="connsiteY33" fmla="*/ 1589709 h 5266584"/>
                <a:gd name="connsiteX34" fmla="*/ 10638 w 6281619"/>
                <a:gd name="connsiteY34" fmla="*/ 603558 h 5266584"/>
                <a:gd name="connsiteX35" fmla="*/ 10756 w 6281619"/>
                <a:gd name="connsiteY35" fmla="*/ 504604 h 5266584"/>
                <a:gd name="connsiteX36" fmla="*/ 6229087 w 6281619"/>
                <a:gd name="connsiteY36" fmla="*/ 250397 h 5266584"/>
                <a:gd name="connsiteX37" fmla="*/ 6211334 w 6281619"/>
                <a:gd name="connsiteY37" fmla="*/ 168698 h 5266584"/>
                <a:gd name="connsiteX38" fmla="*/ 6120719 w 6281619"/>
                <a:gd name="connsiteY38" fmla="*/ 71661 h 5266584"/>
                <a:gd name="connsiteX39" fmla="*/ 6037436 w 6281619"/>
                <a:gd name="connsiteY39" fmla="*/ 46495 h 5266584"/>
                <a:gd name="connsiteX40" fmla="*/ 5667844 w 6281619"/>
                <a:gd name="connsiteY40" fmla="*/ 7236 h 5266584"/>
                <a:gd name="connsiteX41" fmla="*/ 5154722 w 6281619"/>
                <a:gd name="connsiteY41" fmla="*/ 7431 h 5266584"/>
                <a:gd name="connsiteX42" fmla="*/ 4212334 w 6281619"/>
                <a:gd name="connsiteY42" fmla="*/ 20054 h 5266584"/>
                <a:gd name="connsiteX43" fmla="*/ 3145839 w 6281619"/>
                <a:gd name="connsiteY43" fmla="*/ 6846 h 5266584"/>
                <a:gd name="connsiteX44" fmla="*/ 2065850 w 6281619"/>
                <a:gd name="connsiteY44" fmla="*/ 109 h 5266584"/>
                <a:gd name="connsiteX45" fmla="*/ 1056330 w 6281619"/>
                <a:gd name="connsiteY45" fmla="*/ 11912 h 5266584"/>
                <a:gd name="connsiteX46" fmla="*/ 201158 w 6281619"/>
                <a:gd name="connsiteY46" fmla="*/ 25991 h 5266584"/>
                <a:gd name="connsiteX47" fmla="*/ 134712 w 6281619"/>
                <a:gd name="connsiteY47" fmla="*/ 33608 h 5266584"/>
                <a:gd name="connsiteX48" fmla="*/ 47828 w 6281619"/>
                <a:gd name="connsiteY48" fmla="*/ 109345 h 5266584"/>
                <a:gd name="connsiteX49" fmla="*/ 19405 w 6281619"/>
                <a:gd name="connsiteY49" fmla="*/ 239702 h 5266584"/>
                <a:gd name="connsiteX50" fmla="*/ 13017 w 6281619"/>
                <a:gd name="connsiteY50" fmla="*/ 437414 h 5266584"/>
                <a:gd name="connsiteX51" fmla="*/ 14886 w 6281619"/>
                <a:gd name="connsiteY51" fmla="*/ 469063 h 5266584"/>
                <a:gd name="connsiteX52" fmla="*/ 80452 w 6281619"/>
                <a:gd name="connsiteY52" fmla="*/ 462646 h 5266584"/>
                <a:gd name="connsiteX53" fmla="*/ 580030 w 6281619"/>
                <a:gd name="connsiteY53" fmla="*/ 454791 h 5266584"/>
                <a:gd name="connsiteX54" fmla="*/ 1076416 w 6281619"/>
                <a:gd name="connsiteY54" fmla="*/ 457579 h 5266584"/>
                <a:gd name="connsiteX55" fmla="*/ 1643190 w 6281619"/>
                <a:gd name="connsiteY55" fmla="*/ 449806 h 5266584"/>
                <a:gd name="connsiteX56" fmla="*/ 3082105 w 6281619"/>
                <a:gd name="connsiteY56" fmla="*/ 454870 h 5266584"/>
                <a:gd name="connsiteX57" fmla="*/ 4675343 w 6281619"/>
                <a:gd name="connsiteY57" fmla="*/ 455651 h 5266584"/>
                <a:gd name="connsiteX58" fmla="*/ 5943174 w 6281619"/>
                <a:gd name="connsiteY58" fmla="*/ 450760 h 5266584"/>
                <a:gd name="connsiteX59" fmla="*/ 6239832 w 6281619"/>
                <a:gd name="connsiteY59" fmla="*/ 445499 h 5266584"/>
                <a:gd name="connsiteX60" fmla="*/ 6229087 w 6281619"/>
                <a:gd name="connsiteY60" fmla="*/ 250397 h 5266584"/>
                <a:gd name="connsiteX61" fmla="*/ 1744079 w 6281619"/>
                <a:gd name="connsiteY61" fmla="*/ 372933 h 5266584"/>
                <a:gd name="connsiteX62" fmla="*/ 1325215 w 6281619"/>
                <a:gd name="connsiteY62" fmla="*/ 356830 h 5266584"/>
                <a:gd name="connsiteX63" fmla="*/ 973205 w 6281619"/>
                <a:gd name="connsiteY63" fmla="*/ 346827 h 5266584"/>
                <a:gd name="connsiteX64" fmla="*/ 876126 w 6281619"/>
                <a:gd name="connsiteY64" fmla="*/ 342031 h 5266584"/>
                <a:gd name="connsiteX65" fmla="*/ 809427 w 6281619"/>
                <a:gd name="connsiteY65" fmla="*/ 283042 h 5266584"/>
                <a:gd name="connsiteX66" fmla="*/ 813648 w 6281619"/>
                <a:gd name="connsiteY66" fmla="*/ 186705 h 5266584"/>
                <a:gd name="connsiteX67" fmla="*/ 869078 w 6281619"/>
                <a:gd name="connsiteY67" fmla="*/ 140699 h 5266584"/>
                <a:gd name="connsiteX68" fmla="*/ 949189 w 6281619"/>
                <a:gd name="connsiteY68" fmla="*/ 133739 h 5266584"/>
                <a:gd name="connsiteX69" fmla="*/ 1358325 w 6281619"/>
                <a:gd name="connsiteY69" fmla="*/ 126434 h 5266584"/>
                <a:gd name="connsiteX70" fmla="*/ 1901529 w 6281619"/>
                <a:gd name="connsiteY70" fmla="*/ 114402 h 5266584"/>
                <a:gd name="connsiteX71" fmla="*/ 2317515 w 6281619"/>
                <a:gd name="connsiteY71" fmla="*/ 112984 h 5266584"/>
                <a:gd name="connsiteX72" fmla="*/ 3800391 w 6281619"/>
                <a:gd name="connsiteY72" fmla="*/ 116280 h 5266584"/>
                <a:gd name="connsiteX73" fmla="*/ 3986903 w 6281619"/>
                <a:gd name="connsiteY73" fmla="*/ 133261 h 5266584"/>
                <a:gd name="connsiteX74" fmla="*/ 4040430 w 6281619"/>
                <a:gd name="connsiteY74" fmla="*/ 152206 h 5266584"/>
                <a:gd name="connsiteX75" fmla="*/ 4087615 w 6281619"/>
                <a:gd name="connsiteY75" fmla="*/ 205850 h 5266584"/>
                <a:gd name="connsiteX76" fmla="*/ 4083177 w 6281619"/>
                <a:gd name="connsiteY76" fmla="*/ 314376 h 5266584"/>
                <a:gd name="connsiteX77" fmla="*/ 4027134 w 6281619"/>
                <a:gd name="connsiteY77" fmla="*/ 357455 h 5266584"/>
                <a:gd name="connsiteX78" fmla="*/ 3904338 w 6281619"/>
                <a:gd name="connsiteY78" fmla="*/ 372991 h 5266584"/>
                <a:gd name="connsiteX79" fmla="*/ 3293934 w 6281619"/>
                <a:gd name="connsiteY79" fmla="*/ 382244 h 5266584"/>
                <a:gd name="connsiteX80" fmla="*/ 3062448 w 6281619"/>
                <a:gd name="connsiteY80" fmla="*/ 380914 h 5266584"/>
                <a:gd name="connsiteX81" fmla="*/ 2404967 w 6281619"/>
                <a:gd name="connsiteY81" fmla="*/ 375190 h 5266584"/>
                <a:gd name="connsiteX82" fmla="*/ 2404967 w 6281619"/>
                <a:gd name="connsiteY82" fmla="*/ 373668 h 5266584"/>
                <a:gd name="connsiteX83" fmla="*/ 1744079 w 6281619"/>
                <a:gd name="connsiteY83" fmla="*/ 372933 h 5266584"/>
                <a:gd name="connsiteX84" fmla="*/ 4687777 w 6281619"/>
                <a:gd name="connsiteY84" fmla="*/ 358900 h 5266584"/>
                <a:gd name="connsiteX85" fmla="*/ 4611933 w 6281619"/>
                <a:gd name="connsiteY85" fmla="*/ 347206 h 5266584"/>
                <a:gd name="connsiteX86" fmla="*/ 4545935 w 6281619"/>
                <a:gd name="connsiteY86" fmla="*/ 195030 h 5266584"/>
                <a:gd name="connsiteX87" fmla="*/ 4618078 w 6281619"/>
                <a:gd name="connsiteY87" fmla="*/ 147276 h 5266584"/>
                <a:gd name="connsiteX88" fmla="*/ 4734747 w 6281619"/>
                <a:gd name="connsiteY88" fmla="*/ 135157 h 5266584"/>
                <a:gd name="connsiteX89" fmla="*/ 5388221 w 6281619"/>
                <a:gd name="connsiteY89" fmla="*/ 122087 h 5266584"/>
                <a:gd name="connsiteX90" fmla="*/ 5511502 w 6281619"/>
                <a:gd name="connsiteY90" fmla="*/ 133481 h 5266584"/>
                <a:gd name="connsiteX91" fmla="*/ 5549702 w 6281619"/>
                <a:gd name="connsiteY91" fmla="*/ 145229 h 5266584"/>
                <a:gd name="connsiteX92" fmla="*/ 5602512 w 6281619"/>
                <a:gd name="connsiteY92" fmla="*/ 220379 h 5266584"/>
                <a:gd name="connsiteX93" fmla="*/ 5495582 w 6281619"/>
                <a:gd name="connsiteY93" fmla="*/ 349086 h 5266584"/>
                <a:gd name="connsiteX94" fmla="*/ 5368330 w 6281619"/>
                <a:gd name="connsiteY94" fmla="*/ 353078 h 5266584"/>
                <a:gd name="connsiteX95" fmla="*/ 5076667 w 6281619"/>
                <a:gd name="connsiteY95" fmla="*/ 357320 h 5266584"/>
                <a:gd name="connsiteX96" fmla="*/ 5076685 w 6281619"/>
                <a:gd name="connsiteY96" fmla="*/ 359430 h 5266584"/>
                <a:gd name="connsiteX97" fmla="*/ 4687777 w 6281619"/>
                <a:gd name="connsiteY97" fmla="*/ 358900 h 5266584"/>
                <a:gd name="connsiteX98" fmla="*/ 6059861 w 6281619"/>
                <a:gd name="connsiteY98" fmla="*/ 254736 h 5266584"/>
                <a:gd name="connsiteX99" fmla="*/ 5928692 w 6281619"/>
                <a:gd name="connsiteY99" fmla="*/ 386654 h 5266584"/>
                <a:gd name="connsiteX100" fmla="*/ 5790838 w 6281619"/>
                <a:gd name="connsiteY100" fmla="*/ 255094 h 5266584"/>
                <a:gd name="connsiteX101" fmla="*/ 5933399 w 6281619"/>
                <a:gd name="connsiteY101" fmla="*/ 126514 h 5266584"/>
                <a:gd name="connsiteX102" fmla="*/ 6059861 w 6281619"/>
                <a:gd name="connsiteY102" fmla="*/ 254736 h 5266584"/>
                <a:gd name="connsiteX103" fmla="*/ 4400751 w 6281619"/>
                <a:gd name="connsiteY103" fmla="*/ 350158 h 5266584"/>
                <a:gd name="connsiteX104" fmla="*/ 4415682 w 6281619"/>
                <a:gd name="connsiteY104" fmla="*/ 367994 h 5266584"/>
                <a:gd name="connsiteX105" fmla="*/ 4418036 w 6281619"/>
                <a:gd name="connsiteY105" fmla="*/ 392756 h 5266584"/>
                <a:gd name="connsiteX106" fmla="*/ 4393204 w 6281619"/>
                <a:gd name="connsiteY106" fmla="*/ 393843 h 5266584"/>
                <a:gd name="connsiteX107" fmla="*/ 4377320 w 6281619"/>
                <a:gd name="connsiteY107" fmla="*/ 382029 h 5266584"/>
                <a:gd name="connsiteX108" fmla="*/ 4353781 w 6281619"/>
                <a:gd name="connsiteY108" fmla="*/ 358201 h 5266584"/>
                <a:gd name="connsiteX109" fmla="*/ 4285520 w 6281619"/>
                <a:gd name="connsiteY109" fmla="*/ 328043 h 5266584"/>
                <a:gd name="connsiteX110" fmla="*/ 4208651 w 6281619"/>
                <a:gd name="connsiteY110" fmla="*/ 201964 h 5266584"/>
                <a:gd name="connsiteX111" fmla="*/ 4350439 w 6281619"/>
                <a:gd name="connsiteY111" fmla="*/ 158452 h 5266584"/>
                <a:gd name="connsiteX112" fmla="*/ 4385316 w 6281619"/>
                <a:gd name="connsiteY112" fmla="*/ 241839 h 5266584"/>
                <a:gd name="connsiteX113" fmla="*/ 4362927 w 6281619"/>
                <a:gd name="connsiteY113" fmla="*/ 306981 h 5266584"/>
                <a:gd name="connsiteX114" fmla="*/ 4400751 w 6281619"/>
                <a:gd name="connsiteY114" fmla="*/ 350158 h 5266584"/>
                <a:gd name="connsiteX115" fmla="*/ 240383 w 6281619"/>
                <a:gd name="connsiteY115" fmla="*/ 320063 h 5266584"/>
                <a:gd name="connsiteX116" fmla="*/ 274415 w 6281619"/>
                <a:gd name="connsiteY116" fmla="*/ 351991 h 5266584"/>
                <a:gd name="connsiteX117" fmla="*/ 276474 w 6281619"/>
                <a:gd name="connsiteY117" fmla="*/ 369528 h 5266584"/>
                <a:gd name="connsiteX118" fmla="*/ 256869 w 6281619"/>
                <a:gd name="connsiteY118" fmla="*/ 376845 h 5266584"/>
                <a:gd name="connsiteX119" fmla="*/ 236220 w 6281619"/>
                <a:gd name="connsiteY119" fmla="*/ 366761 h 5266584"/>
                <a:gd name="connsiteX120" fmla="*/ 138637 w 6281619"/>
                <a:gd name="connsiteY120" fmla="*/ 285744 h 5266584"/>
                <a:gd name="connsiteX121" fmla="*/ 138957 w 6281619"/>
                <a:gd name="connsiteY121" fmla="*/ 226986 h 5266584"/>
                <a:gd name="connsiteX122" fmla="*/ 203605 w 6281619"/>
                <a:gd name="connsiteY122" fmla="*/ 168949 h 5266584"/>
                <a:gd name="connsiteX123" fmla="*/ 217353 w 6281619"/>
                <a:gd name="connsiteY123" fmla="*/ 159530 h 5266584"/>
                <a:gd name="connsiteX124" fmla="*/ 243662 w 6281619"/>
                <a:gd name="connsiteY124" fmla="*/ 161670 h 5266584"/>
                <a:gd name="connsiteX125" fmla="*/ 240293 w 6281619"/>
                <a:gd name="connsiteY125" fmla="*/ 188312 h 5266584"/>
                <a:gd name="connsiteX126" fmla="*/ 200189 w 6281619"/>
                <a:gd name="connsiteY126" fmla="*/ 228375 h 5266584"/>
                <a:gd name="connsiteX127" fmla="*/ 167954 w 6281619"/>
                <a:gd name="connsiteY127" fmla="*/ 258131 h 5266584"/>
                <a:gd name="connsiteX128" fmla="*/ 240383 w 6281619"/>
                <a:gd name="connsiteY128" fmla="*/ 320063 h 5266584"/>
                <a:gd name="connsiteX129" fmla="*/ 554673 w 6281619"/>
                <a:gd name="connsiteY129" fmla="*/ 216175 h 5266584"/>
                <a:gd name="connsiteX130" fmla="*/ 526384 w 6281619"/>
                <a:gd name="connsiteY130" fmla="*/ 183735 h 5266584"/>
                <a:gd name="connsiteX131" fmla="*/ 528621 w 6281619"/>
                <a:gd name="connsiteY131" fmla="*/ 157500 h 5266584"/>
                <a:gd name="connsiteX132" fmla="*/ 554706 w 6281619"/>
                <a:gd name="connsiteY132" fmla="*/ 158242 h 5266584"/>
                <a:gd name="connsiteX133" fmla="*/ 644864 w 6281619"/>
                <a:gd name="connsiteY133" fmla="*/ 242452 h 5266584"/>
                <a:gd name="connsiteX134" fmla="*/ 649778 w 6281619"/>
                <a:gd name="connsiteY134" fmla="*/ 282145 h 5266584"/>
                <a:gd name="connsiteX135" fmla="*/ 605134 w 6281619"/>
                <a:gd name="connsiteY135" fmla="*/ 344337 h 5266584"/>
                <a:gd name="connsiteX136" fmla="*/ 576176 w 6281619"/>
                <a:gd name="connsiteY136" fmla="*/ 350926 h 5266584"/>
                <a:gd name="connsiteX137" fmla="*/ 574870 w 6281619"/>
                <a:gd name="connsiteY137" fmla="*/ 320788 h 5266584"/>
                <a:gd name="connsiteX138" fmla="*/ 609135 w 6281619"/>
                <a:gd name="connsiteY138" fmla="*/ 265289 h 5266584"/>
                <a:gd name="connsiteX139" fmla="*/ 554673 w 6281619"/>
                <a:gd name="connsiteY139" fmla="*/ 216175 h 5266584"/>
                <a:gd name="connsiteX140" fmla="*/ 3328775 w 6281619"/>
                <a:gd name="connsiteY140" fmla="*/ 352365 h 5266584"/>
                <a:gd name="connsiteX141" fmla="*/ 3881985 w 6281619"/>
                <a:gd name="connsiteY141" fmla="*/ 343162 h 5266584"/>
                <a:gd name="connsiteX142" fmla="*/ 3995510 w 6281619"/>
                <a:gd name="connsiteY142" fmla="*/ 333926 h 5266584"/>
                <a:gd name="connsiteX143" fmla="*/ 4057249 w 6281619"/>
                <a:gd name="connsiteY143" fmla="*/ 295567 h 5266584"/>
                <a:gd name="connsiteX144" fmla="*/ 3997414 w 6281619"/>
                <a:gd name="connsiteY144" fmla="*/ 167910 h 5266584"/>
                <a:gd name="connsiteX145" fmla="*/ 3858393 w 6281619"/>
                <a:gd name="connsiteY145" fmla="*/ 148771 h 5266584"/>
                <a:gd name="connsiteX146" fmla="*/ 3348576 w 6281619"/>
                <a:gd name="connsiteY146" fmla="*/ 146079 h 5266584"/>
                <a:gd name="connsiteX147" fmla="*/ 2664286 w 6281619"/>
                <a:gd name="connsiteY147" fmla="*/ 145204 h 5266584"/>
                <a:gd name="connsiteX148" fmla="*/ 1899642 w 6281619"/>
                <a:gd name="connsiteY148" fmla="*/ 145896 h 5266584"/>
                <a:gd name="connsiteX149" fmla="*/ 1047934 w 6281619"/>
                <a:gd name="connsiteY149" fmla="*/ 161690 h 5266584"/>
                <a:gd name="connsiteX150" fmla="*/ 870796 w 6281619"/>
                <a:gd name="connsiteY150" fmla="*/ 172518 h 5266584"/>
                <a:gd name="connsiteX151" fmla="*/ 839393 w 6281619"/>
                <a:gd name="connsiteY151" fmla="*/ 202648 h 5266584"/>
                <a:gd name="connsiteX152" fmla="*/ 838444 w 6281619"/>
                <a:gd name="connsiteY152" fmla="*/ 279590 h 5266584"/>
                <a:gd name="connsiteX153" fmla="*/ 871506 w 6281619"/>
                <a:gd name="connsiteY153" fmla="*/ 315880 h 5266584"/>
                <a:gd name="connsiteX154" fmla="*/ 924545 w 6281619"/>
                <a:gd name="connsiteY154" fmla="*/ 321585 h 5266584"/>
                <a:gd name="connsiteX155" fmla="*/ 1246362 w 6281619"/>
                <a:gd name="connsiteY155" fmla="*/ 328898 h 5266584"/>
                <a:gd name="connsiteX156" fmla="*/ 1759058 w 6281619"/>
                <a:gd name="connsiteY156" fmla="*/ 345587 h 5266584"/>
                <a:gd name="connsiteX157" fmla="*/ 2320318 w 6281619"/>
                <a:gd name="connsiteY157" fmla="*/ 346302 h 5266584"/>
                <a:gd name="connsiteX158" fmla="*/ 3328775 w 6281619"/>
                <a:gd name="connsiteY158" fmla="*/ 352365 h 5266584"/>
                <a:gd name="connsiteX159" fmla="*/ 5070666 w 6281619"/>
                <a:gd name="connsiteY159" fmla="*/ 326683 h 5266584"/>
                <a:gd name="connsiteX160" fmla="*/ 5218078 w 6281619"/>
                <a:gd name="connsiteY160" fmla="*/ 321370 h 5266584"/>
                <a:gd name="connsiteX161" fmla="*/ 5459375 w 6281619"/>
                <a:gd name="connsiteY161" fmla="*/ 315933 h 5266584"/>
                <a:gd name="connsiteX162" fmla="*/ 5518707 w 6281619"/>
                <a:gd name="connsiteY162" fmla="*/ 307435 h 5266584"/>
                <a:gd name="connsiteX163" fmla="*/ 5567671 w 6281619"/>
                <a:gd name="connsiteY163" fmla="*/ 227626 h 5266584"/>
                <a:gd name="connsiteX164" fmla="*/ 5512275 w 6281619"/>
                <a:gd name="connsiteY164" fmla="*/ 169174 h 5266584"/>
                <a:gd name="connsiteX165" fmla="*/ 5389425 w 6281619"/>
                <a:gd name="connsiteY165" fmla="*/ 155024 h 5266584"/>
                <a:gd name="connsiteX166" fmla="*/ 4802865 w 6281619"/>
                <a:gd name="connsiteY166" fmla="*/ 161702 h 5266584"/>
                <a:gd name="connsiteX167" fmla="*/ 4622929 w 6281619"/>
                <a:gd name="connsiteY167" fmla="*/ 179834 h 5266584"/>
                <a:gd name="connsiteX168" fmla="*/ 4578152 w 6281619"/>
                <a:gd name="connsiteY168" fmla="*/ 205843 h 5266584"/>
                <a:gd name="connsiteX169" fmla="*/ 4619138 w 6281619"/>
                <a:gd name="connsiteY169" fmla="*/ 320464 h 5266584"/>
                <a:gd name="connsiteX170" fmla="*/ 4695181 w 6281619"/>
                <a:gd name="connsiteY170" fmla="*/ 330011 h 5266584"/>
                <a:gd name="connsiteX171" fmla="*/ 5070684 w 6281619"/>
                <a:gd name="connsiteY171" fmla="*/ 330433 h 5266584"/>
                <a:gd name="connsiteX172" fmla="*/ 5070666 w 6281619"/>
                <a:gd name="connsiteY172" fmla="*/ 326683 h 5266584"/>
                <a:gd name="connsiteX173" fmla="*/ 6018731 w 6281619"/>
                <a:gd name="connsiteY173" fmla="*/ 284848 h 5266584"/>
                <a:gd name="connsiteX174" fmla="*/ 5981626 w 6281619"/>
                <a:gd name="connsiteY174" fmla="*/ 180213 h 5266584"/>
                <a:gd name="connsiteX175" fmla="*/ 5855093 w 6281619"/>
                <a:gd name="connsiteY175" fmla="*/ 184977 h 5266584"/>
                <a:gd name="connsiteX176" fmla="*/ 5883268 w 6281619"/>
                <a:gd name="connsiteY176" fmla="*/ 339972 h 5266584"/>
                <a:gd name="connsiteX177" fmla="*/ 5917479 w 6281619"/>
                <a:gd name="connsiteY177" fmla="*/ 349359 h 5266584"/>
                <a:gd name="connsiteX178" fmla="*/ 6018731 w 6281619"/>
                <a:gd name="connsiteY178" fmla="*/ 284848 h 5266584"/>
                <a:gd name="connsiteX179" fmla="*/ 5973954 w 6281619"/>
                <a:gd name="connsiteY179" fmla="*/ 216349 h 5266584"/>
                <a:gd name="connsiteX180" fmla="*/ 5939868 w 6281619"/>
                <a:gd name="connsiteY180" fmla="*/ 259027 h 5266584"/>
                <a:gd name="connsiteX181" fmla="*/ 5974583 w 6281619"/>
                <a:gd name="connsiteY181" fmla="*/ 302541 h 5266584"/>
                <a:gd name="connsiteX182" fmla="*/ 5968348 w 6281619"/>
                <a:gd name="connsiteY182" fmla="*/ 309439 h 5266584"/>
                <a:gd name="connsiteX183" fmla="*/ 5921073 w 6281619"/>
                <a:gd name="connsiteY183" fmla="*/ 281031 h 5266584"/>
                <a:gd name="connsiteX184" fmla="*/ 5890149 w 6281619"/>
                <a:gd name="connsiteY184" fmla="*/ 301571 h 5266584"/>
                <a:gd name="connsiteX185" fmla="*/ 5884741 w 6281619"/>
                <a:gd name="connsiteY185" fmla="*/ 297411 h 5266584"/>
                <a:gd name="connsiteX186" fmla="*/ 5902278 w 6281619"/>
                <a:gd name="connsiteY186" fmla="*/ 265480 h 5266584"/>
                <a:gd name="connsiteX187" fmla="*/ 5872415 w 6281619"/>
                <a:gd name="connsiteY187" fmla="*/ 218755 h 5266584"/>
                <a:gd name="connsiteX188" fmla="*/ 5924541 w 6281619"/>
                <a:gd name="connsiteY188" fmla="*/ 241061 h 5266584"/>
                <a:gd name="connsiteX189" fmla="*/ 5973954 w 6281619"/>
                <a:gd name="connsiteY189" fmla="*/ 216349 h 5266584"/>
                <a:gd name="connsiteX190" fmla="*/ 4317916 w 6281619"/>
                <a:gd name="connsiteY190" fmla="*/ 185349 h 5266584"/>
                <a:gd name="connsiteX191" fmla="*/ 4264245 w 6281619"/>
                <a:gd name="connsiteY191" fmla="*/ 193533 h 5266584"/>
                <a:gd name="connsiteX192" fmla="*/ 4239520 w 6281619"/>
                <a:gd name="connsiteY192" fmla="*/ 235850 h 5266584"/>
                <a:gd name="connsiteX193" fmla="*/ 4270606 w 6281619"/>
                <a:gd name="connsiteY193" fmla="*/ 288951 h 5266584"/>
                <a:gd name="connsiteX194" fmla="*/ 4347870 w 6281619"/>
                <a:gd name="connsiteY194" fmla="*/ 231396 h 5266584"/>
                <a:gd name="connsiteX195" fmla="*/ 4317916 w 6281619"/>
                <a:gd name="connsiteY195" fmla="*/ 185349 h 526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81619" h="5266584">
                  <a:moveTo>
                    <a:pt x="10756" y="504604"/>
                  </a:moveTo>
                  <a:cubicBezTo>
                    <a:pt x="74551" y="501159"/>
                    <a:pt x="132352" y="495593"/>
                    <a:pt x="190176" y="495356"/>
                  </a:cubicBezTo>
                  <a:cubicBezTo>
                    <a:pt x="399243" y="494497"/>
                    <a:pt x="608320" y="496087"/>
                    <a:pt x="817391" y="495482"/>
                  </a:cubicBezTo>
                  <a:cubicBezTo>
                    <a:pt x="989576" y="494982"/>
                    <a:pt x="1161754" y="492551"/>
                    <a:pt x="1333938" y="491214"/>
                  </a:cubicBezTo>
                  <a:cubicBezTo>
                    <a:pt x="1500555" y="489920"/>
                    <a:pt x="1667174" y="487924"/>
                    <a:pt x="1833788" y="488016"/>
                  </a:cubicBezTo>
                  <a:cubicBezTo>
                    <a:pt x="2178224" y="488206"/>
                    <a:pt x="2522642" y="489554"/>
                    <a:pt x="2867060" y="490468"/>
                  </a:cubicBezTo>
                  <a:cubicBezTo>
                    <a:pt x="3417233" y="491931"/>
                    <a:pt x="3967407" y="493210"/>
                    <a:pt x="4517581" y="495039"/>
                  </a:cubicBezTo>
                  <a:cubicBezTo>
                    <a:pt x="4695378" y="495631"/>
                    <a:pt x="4873175" y="499242"/>
                    <a:pt x="5050972" y="498762"/>
                  </a:cubicBezTo>
                  <a:cubicBezTo>
                    <a:pt x="5355123" y="497943"/>
                    <a:pt x="5659273" y="495548"/>
                    <a:pt x="5963424" y="492578"/>
                  </a:cubicBezTo>
                  <a:cubicBezTo>
                    <a:pt x="6050571" y="491728"/>
                    <a:pt x="6137682" y="486598"/>
                    <a:pt x="6224810" y="483542"/>
                  </a:cubicBezTo>
                  <a:cubicBezTo>
                    <a:pt x="6229069" y="483393"/>
                    <a:pt x="6233363" y="484318"/>
                    <a:pt x="6240425" y="485019"/>
                  </a:cubicBezTo>
                  <a:cubicBezTo>
                    <a:pt x="6241431" y="501150"/>
                    <a:pt x="6242833" y="516440"/>
                    <a:pt x="6243264" y="531756"/>
                  </a:cubicBezTo>
                  <a:cubicBezTo>
                    <a:pt x="6249283" y="744116"/>
                    <a:pt x="6252913" y="956572"/>
                    <a:pt x="6261556" y="1168824"/>
                  </a:cubicBezTo>
                  <a:cubicBezTo>
                    <a:pt x="6281051" y="1647178"/>
                    <a:pt x="6283495" y="2125653"/>
                    <a:pt x="6280620" y="2604308"/>
                  </a:cubicBezTo>
                  <a:cubicBezTo>
                    <a:pt x="6278320" y="2988954"/>
                    <a:pt x="6281788" y="3373635"/>
                    <a:pt x="6281536" y="3758298"/>
                  </a:cubicBezTo>
                  <a:cubicBezTo>
                    <a:pt x="6281375" y="4018819"/>
                    <a:pt x="6280979" y="4279358"/>
                    <a:pt x="6277260" y="4539842"/>
                  </a:cubicBezTo>
                  <a:cubicBezTo>
                    <a:pt x="6275337" y="4675053"/>
                    <a:pt x="6267719" y="4810282"/>
                    <a:pt x="6259202" y="4945277"/>
                  </a:cubicBezTo>
                  <a:cubicBezTo>
                    <a:pt x="6255554" y="5003045"/>
                    <a:pt x="6243695" y="5060346"/>
                    <a:pt x="6234280" y="5117646"/>
                  </a:cubicBezTo>
                  <a:cubicBezTo>
                    <a:pt x="6231405" y="5135129"/>
                    <a:pt x="6224271" y="5151911"/>
                    <a:pt x="6219006" y="5168999"/>
                  </a:cubicBezTo>
                  <a:cubicBezTo>
                    <a:pt x="6205207" y="5213938"/>
                    <a:pt x="6174337" y="5236164"/>
                    <a:pt x="6127799" y="5239488"/>
                  </a:cubicBezTo>
                  <a:cubicBezTo>
                    <a:pt x="6076518" y="5243136"/>
                    <a:pt x="6025433" y="5249838"/>
                    <a:pt x="5974116" y="5252515"/>
                  </a:cubicBezTo>
                  <a:cubicBezTo>
                    <a:pt x="5709370" y="5266387"/>
                    <a:pt x="5444372" y="5268255"/>
                    <a:pt x="5179356" y="5265506"/>
                  </a:cubicBezTo>
                  <a:cubicBezTo>
                    <a:pt x="4615778" y="5259685"/>
                    <a:pt x="4052218" y="5252102"/>
                    <a:pt x="3488640" y="5247502"/>
                  </a:cubicBezTo>
                  <a:cubicBezTo>
                    <a:pt x="3053643" y="5243962"/>
                    <a:pt x="2618629" y="5241824"/>
                    <a:pt x="2183632" y="5242866"/>
                  </a:cubicBezTo>
                  <a:cubicBezTo>
                    <a:pt x="1862717" y="5243621"/>
                    <a:pt x="1541795" y="5249946"/>
                    <a:pt x="1220894" y="5254797"/>
                  </a:cubicBezTo>
                  <a:cubicBezTo>
                    <a:pt x="941230" y="5259038"/>
                    <a:pt x="661783" y="5252749"/>
                    <a:pt x="382568" y="5237871"/>
                  </a:cubicBezTo>
                  <a:cubicBezTo>
                    <a:pt x="298967" y="5233397"/>
                    <a:pt x="215745" y="5221808"/>
                    <a:pt x="132352" y="5213452"/>
                  </a:cubicBezTo>
                  <a:cubicBezTo>
                    <a:pt x="127905" y="5213021"/>
                    <a:pt x="123451" y="5212464"/>
                    <a:pt x="119060" y="5211638"/>
                  </a:cubicBezTo>
                  <a:cubicBezTo>
                    <a:pt x="44553" y="5197730"/>
                    <a:pt x="25531" y="5177552"/>
                    <a:pt x="17717" y="5101115"/>
                  </a:cubicBezTo>
                  <a:cubicBezTo>
                    <a:pt x="3937" y="4966318"/>
                    <a:pt x="4040" y="4830963"/>
                    <a:pt x="3187" y="4695699"/>
                  </a:cubicBezTo>
                  <a:cubicBezTo>
                    <a:pt x="2221" y="4542538"/>
                    <a:pt x="2036" y="4389359"/>
                    <a:pt x="1774" y="4236198"/>
                  </a:cubicBezTo>
                  <a:cubicBezTo>
                    <a:pt x="1153" y="3873923"/>
                    <a:pt x="-1195" y="3511630"/>
                    <a:pt x="769" y="3149373"/>
                  </a:cubicBezTo>
                  <a:cubicBezTo>
                    <a:pt x="2285" y="2869860"/>
                    <a:pt x="11984" y="2590383"/>
                    <a:pt x="13040" y="2310870"/>
                  </a:cubicBezTo>
                  <a:cubicBezTo>
                    <a:pt x="13948" y="2070491"/>
                    <a:pt x="8168" y="1830095"/>
                    <a:pt x="4645" y="1589709"/>
                  </a:cubicBezTo>
                  <a:cubicBezTo>
                    <a:pt x="-174" y="1260945"/>
                    <a:pt x="1283" y="932233"/>
                    <a:pt x="10638" y="603558"/>
                  </a:cubicBezTo>
                  <a:cubicBezTo>
                    <a:pt x="11526" y="572373"/>
                    <a:pt x="10756" y="541139"/>
                    <a:pt x="10756" y="504604"/>
                  </a:cubicBezTo>
                  <a:close/>
                  <a:moveTo>
                    <a:pt x="6229087" y="250397"/>
                  </a:moveTo>
                  <a:cubicBezTo>
                    <a:pt x="6225367" y="222843"/>
                    <a:pt x="6219546" y="195242"/>
                    <a:pt x="6211334" y="168698"/>
                  </a:cubicBezTo>
                  <a:cubicBezTo>
                    <a:pt x="6196977" y="122319"/>
                    <a:pt x="6166341" y="88953"/>
                    <a:pt x="6120719" y="71661"/>
                  </a:cubicBezTo>
                  <a:cubicBezTo>
                    <a:pt x="6093659" y="61401"/>
                    <a:pt x="6065683" y="52858"/>
                    <a:pt x="6037436" y="46495"/>
                  </a:cubicBezTo>
                  <a:cubicBezTo>
                    <a:pt x="5915826" y="19088"/>
                    <a:pt x="5791898" y="9352"/>
                    <a:pt x="5667844" y="7236"/>
                  </a:cubicBezTo>
                  <a:cubicBezTo>
                    <a:pt x="5496858" y="4320"/>
                    <a:pt x="5325745" y="5484"/>
                    <a:pt x="5154722" y="7431"/>
                  </a:cubicBezTo>
                  <a:cubicBezTo>
                    <a:pt x="4840581" y="11010"/>
                    <a:pt x="4526457" y="20354"/>
                    <a:pt x="4212334" y="20054"/>
                  </a:cubicBezTo>
                  <a:cubicBezTo>
                    <a:pt x="3856848" y="19714"/>
                    <a:pt x="3501361" y="10434"/>
                    <a:pt x="3145839" y="6846"/>
                  </a:cubicBezTo>
                  <a:cubicBezTo>
                    <a:pt x="2785861" y="3212"/>
                    <a:pt x="2425846" y="-697"/>
                    <a:pt x="2065850" y="109"/>
                  </a:cubicBezTo>
                  <a:cubicBezTo>
                    <a:pt x="1729331" y="864"/>
                    <a:pt x="1392826" y="7204"/>
                    <a:pt x="1056330" y="11912"/>
                  </a:cubicBezTo>
                  <a:cubicBezTo>
                    <a:pt x="771262" y="15899"/>
                    <a:pt x="486210" y="20925"/>
                    <a:pt x="201158" y="25991"/>
                  </a:cubicBezTo>
                  <a:cubicBezTo>
                    <a:pt x="178947" y="26386"/>
                    <a:pt x="156431" y="28970"/>
                    <a:pt x="134712" y="33608"/>
                  </a:cubicBezTo>
                  <a:cubicBezTo>
                    <a:pt x="92289" y="42668"/>
                    <a:pt x="60676" y="68374"/>
                    <a:pt x="47828" y="109345"/>
                  </a:cubicBezTo>
                  <a:cubicBezTo>
                    <a:pt x="34551" y="151685"/>
                    <a:pt x="23374" y="195691"/>
                    <a:pt x="19405" y="239702"/>
                  </a:cubicBezTo>
                  <a:cubicBezTo>
                    <a:pt x="13493" y="305268"/>
                    <a:pt x="14607" y="371474"/>
                    <a:pt x="13017" y="437414"/>
                  </a:cubicBezTo>
                  <a:cubicBezTo>
                    <a:pt x="12783" y="447104"/>
                    <a:pt x="14118" y="456834"/>
                    <a:pt x="14886" y="469063"/>
                  </a:cubicBezTo>
                  <a:cubicBezTo>
                    <a:pt x="38606" y="466655"/>
                    <a:pt x="59499" y="463038"/>
                    <a:pt x="80452" y="462646"/>
                  </a:cubicBezTo>
                  <a:cubicBezTo>
                    <a:pt x="246970" y="459540"/>
                    <a:pt x="413494" y="455531"/>
                    <a:pt x="580030" y="454791"/>
                  </a:cubicBezTo>
                  <a:cubicBezTo>
                    <a:pt x="745485" y="454058"/>
                    <a:pt x="910963" y="458463"/>
                    <a:pt x="1076416" y="457579"/>
                  </a:cubicBezTo>
                  <a:cubicBezTo>
                    <a:pt x="1265349" y="456570"/>
                    <a:pt x="1454269" y="449646"/>
                    <a:pt x="1643190" y="449806"/>
                  </a:cubicBezTo>
                  <a:cubicBezTo>
                    <a:pt x="2122827" y="450214"/>
                    <a:pt x="2602457" y="453864"/>
                    <a:pt x="3082105" y="454870"/>
                  </a:cubicBezTo>
                  <a:cubicBezTo>
                    <a:pt x="3613179" y="455984"/>
                    <a:pt x="4144270" y="456314"/>
                    <a:pt x="4675343" y="455651"/>
                  </a:cubicBezTo>
                  <a:cubicBezTo>
                    <a:pt x="5097960" y="455125"/>
                    <a:pt x="5520558" y="452850"/>
                    <a:pt x="5943174" y="450760"/>
                  </a:cubicBezTo>
                  <a:cubicBezTo>
                    <a:pt x="6040275" y="450281"/>
                    <a:pt x="6137358" y="447384"/>
                    <a:pt x="6239832" y="445499"/>
                  </a:cubicBezTo>
                  <a:cubicBezTo>
                    <a:pt x="6239634" y="379103"/>
                    <a:pt x="6237748" y="314527"/>
                    <a:pt x="6229087" y="250397"/>
                  </a:cubicBezTo>
                  <a:close/>
                  <a:moveTo>
                    <a:pt x="1744079" y="372933"/>
                  </a:moveTo>
                  <a:cubicBezTo>
                    <a:pt x="1604413" y="371187"/>
                    <a:pt x="1464858" y="361737"/>
                    <a:pt x="1325215" y="356830"/>
                  </a:cubicBezTo>
                  <a:cubicBezTo>
                    <a:pt x="1207906" y="352708"/>
                    <a:pt x="1090537" y="350300"/>
                    <a:pt x="973205" y="346827"/>
                  </a:cubicBezTo>
                  <a:cubicBezTo>
                    <a:pt x="940823" y="345869"/>
                    <a:pt x="908399" y="344701"/>
                    <a:pt x="876126" y="342031"/>
                  </a:cubicBezTo>
                  <a:cubicBezTo>
                    <a:pt x="837267" y="338815"/>
                    <a:pt x="818097" y="320549"/>
                    <a:pt x="809427" y="283042"/>
                  </a:cubicBezTo>
                  <a:cubicBezTo>
                    <a:pt x="801887" y="250428"/>
                    <a:pt x="807186" y="218358"/>
                    <a:pt x="813648" y="186705"/>
                  </a:cubicBezTo>
                  <a:cubicBezTo>
                    <a:pt x="819554" y="157775"/>
                    <a:pt x="841612" y="144376"/>
                    <a:pt x="869078" y="140699"/>
                  </a:cubicBezTo>
                  <a:cubicBezTo>
                    <a:pt x="895627" y="137148"/>
                    <a:pt x="922437" y="134301"/>
                    <a:pt x="949189" y="133739"/>
                  </a:cubicBezTo>
                  <a:cubicBezTo>
                    <a:pt x="1085558" y="130875"/>
                    <a:pt x="1221954" y="129259"/>
                    <a:pt x="1358325" y="126434"/>
                  </a:cubicBezTo>
                  <a:cubicBezTo>
                    <a:pt x="1539398" y="122683"/>
                    <a:pt x="1720440" y="117161"/>
                    <a:pt x="1901529" y="114402"/>
                  </a:cubicBezTo>
                  <a:cubicBezTo>
                    <a:pt x="2040173" y="112290"/>
                    <a:pt x="2178853" y="112767"/>
                    <a:pt x="2317515" y="112984"/>
                  </a:cubicBezTo>
                  <a:cubicBezTo>
                    <a:pt x="2811807" y="113755"/>
                    <a:pt x="3306099" y="114614"/>
                    <a:pt x="3800391" y="116280"/>
                  </a:cubicBezTo>
                  <a:cubicBezTo>
                    <a:pt x="3862849" y="116490"/>
                    <a:pt x="3925739" y="117475"/>
                    <a:pt x="3986903" y="133261"/>
                  </a:cubicBezTo>
                  <a:cubicBezTo>
                    <a:pt x="4005177" y="137975"/>
                    <a:pt x="4023037" y="144798"/>
                    <a:pt x="4040430" y="152206"/>
                  </a:cubicBezTo>
                  <a:cubicBezTo>
                    <a:pt x="4064382" y="162412"/>
                    <a:pt x="4080213" y="180961"/>
                    <a:pt x="4087615" y="205850"/>
                  </a:cubicBezTo>
                  <a:cubicBezTo>
                    <a:pt x="4098468" y="242398"/>
                    <a:pt x="4095719" y="279080"/>
                    <a:pt x="4083177" y="314376"/>
                  </a:cubicBezTo>
                  <a:cubicBezTo>
                    <a:pt x="4074193" y="339611"/>
                    <a:pt x="4052469" y="353233"/>
                    <a:pt x="4027134" y="357455"/>
                  </a:cubicBezTo>
                  <a:cubicBezTo>
                    <a:pt x="3986453" y="364242"/>
                    <a:pt x="3945378" y="372115"/>
                    <a:pt x="3904338" y="372991"/>
                  </a:cubicBezTo>
                  <a:cubicBezTo>
                    <a:pt x="3700900" y="377326"/>
                    <a:pt x="3497408" y="379957"/>
                    <a:pt x="3293934" y="382244"/>
                  </a:cubicBezTo>
                  <a:cubicBezTo>
                    <a:pt x="3216778" y="383112"/>
                    <a:pt x="3139604" y="381567"/>
                    <a:pt x="3062448" y="380914"/>
                  </a:cubicBezTo>
                  <a:cubicBezTo>
                    <a:pt x="2843287" y="379062"/>
                    <a:pt x="2624127" y="377105"/>
                    <a:pt x="2404967" y="375190"/>
                  </a:cubicBezTo>
                  <a:cubicBezTo>
                    <a:pt x="2404967" y="374681"/>
                    <a:pt x="2404967" y="374175"/>
                    <a:pt x="2404967" y="373668"/>
                  </a:cubicBezTo>
                  <a:cubicBezTo>
                    <a:pt x="2184675" y="373668"/>
                    <a:pt x="1964346" y="375691"/>
                    <a:pt x="1744079" y="372933"/>
                  </a:cubicBezTo>
                  <a:close/>
                  <a:moveTo>
                    <a:pt x="4687777" y="358900"/>
                  </a:moveTo>
                  <a:cubicBezTo>
                    <a:pt x="4662424" y="358677"/>
                    <a:pt x="4636298" y="354395"/>
                    <a:pt x="4611933" y="347206"/>
                  </a:cubicBezTo>
                  <a:cubicBezTo>
                    <a:pt x="4548612" y="328514"/>
                    <a:pt x="4517491" y="255108"/>
                    <a:pt x="4545935" y="195030"/>
                  </a:cubicBezTo>
                  <a:cubicBezTo>
                    <a:pt x="4560202" y="164895"/>
                    <a:pt x="4586472" y="151175"/>
                    <a:pt x="4618078" y="147276"/>
                  </a:cubicBezTo>
                  <a:cubicBezTo>
                    <a:pt x="4656890" y="142493"/>
                    <a:pt x="4695755" y="137278"/>
                    <a:pt x="4734747" y="135157"/>
                  </a:cubicBezTo>
                  <a:cubicBezTo>
                    <a:pt x="4952398" y="123316"/>
                    <a:pt x="5170210" y="115527"/>
                    <a:pt x="5388221" y="122087"/>
                  </a:cubicBezTo>
                  <a:cubicBezTo>
                    <a:pt x="5429404" y="123327"/>
                    <a:pt x="5470516" y="128653"/>
                    <a:pt x="5511502" y="133481"/>
                  </a:cubicBezTo>
                  <a:cubicBezTo>
                    <a:pt x="5524547" y="135017"/>
                    <a:pt x="5537502" y="139974"/>
                    <a:pt x="5549702" y="145229"/>
                  </a:cubicBezTo>
                  <a:cubicBezTo>
                    <a:pt x="5582423" y="159332"/>
                    <a:pt x="5599637" y="184657"/>
                    <a:pt x="5602512" y="220379"/>
                  </a:cubicBezTo>
                  <a:cubicBezTo>
                    <a:pt x="5608657" y="296649"/>
                    <a:pt x="5571624" y="342813"/>
                    <a:pt x="5495582" y="349086"/>
                  </a:cubicBezTo>
                  <a:cubicBezTo>
                    <a:pt x="5453338" y="352570"/>
                    <a:pt x="5410771" y="352356"/>
                    <a:pt x="5368330" y="353078"/>
                  </a:cubicBezTo>
                  <a:cubicBezTo>
                    <a:pt x="5271121" y="354731"/>
                    <a:pt x="5173894" y="355935"/>
                    <a:pt x="5076667" y="357320"/>
                  </a:cubicBezTo>
                  <a:cubicBezTo>
                    <a:pt x="5076667" y="358023"/>
                    <a:pt x="5076685" y="358727"/>
                    <a:pt x="5076685" y="359430"/>
                  </a:cubicBezTo>
                  <a:cubicBezTo>
                    <a:pt x="4947043" y="359430"/>
                    <a:pt x="4817401" y="360044"/>
                    <a:pt x="4687777" y="358900"/>
                  </a:cubicBezTo>
                  <a:close/>
                  <a:moveTo>
                    <a:pt x="6059861" y="254736"/>
                  </a:moveTo>
                  <a:cubicBezTo>
                    <a:pt x="6059322" y="330016"/>
                    <a:pt x="6001302" y="388364"/>
                    <a:pt x="5928692" y="386654"/>
                  </a:cubicBezTo>
                  <a:cubicBezTo>
                    <a:pt x="5853350" y="384880"/>
                    <a:pt x="5787729" y="324025"/>
                    <a:pt x="5790838" y="255094"/>
                  </a:cubicBezTo>
                  <a:cubicBezTo>
                    <a:pt x="5794629" y="170509"/>
                    <a:pt x="5848283" y="135075"/>
                    <a:pt x="5933399" y="126514"/>
                  </a:cubicBezTo>
                  <a:cubicBezTo>
                    <a:pt x="6005740" y="127280"/>
                    <a:pt x="6060382" y="182675"/>
                    <a:pt x="6059861" y="254736"/>
                  </a:cubicBezTo>
                  <a:close/>
                  <a:moveTo>
                    <a:pt x="4400751" y="350158"/>
                  </a:moveTo>
                  <a:cubicBezTo>
                    <a:pt x="4405908" y="356036"/>
                    <a:pt x="4412987" y="361149"/>
                    <a:pt x="4415682" y="367994"/>
                  </a:cubicBezTo>
                  <a:cubicBezTo>
                    <a:pt x="4418611" y="375407"/>
                    <a:pt x="4417425" y="384433"/>
                    <a:pt x="4418036" y="392756"/>
                  </a:cubicBezTo>
                  <a:cubicBezTo>
                    <a:pt x="4409717" y="393302"/>
                    <a:pt x="4401038" y="395550"/>
                    <a:pt x="4393204" y="393843"/>
                  </a:cubicBezTo>
                  <a:cubicBezTo>
                    <a:pt x="4387310" y="392556"/>
                    <a:pt x="4382189" y="386569"/>
                    <a:pt x="4377320" y="382029"/>
                  </a:cubicBezTo>
                  <a:cubicBezTo>
                    <a:pt x="4369144" y="374410"/>
                    <a:pt x="4360340" y="367099"/>
                    <a:pt x="4353781" y="358201"/>
                  </a:cubicBezTo>
                  <a:cubicBezTo>
                    <a:pt x="4336550" y="334797"/>
                    <a:pt x="4315653" y="327405"/>
                    <a:pt x="4285520" y="328043"/>
                  </a:cubicBezTo>
                  <a:cubicBezTo>
                    <a:pt x="4215065" y="329536"/>
                    <a:pt x="4177835" y="265650"/>
                    <a:pt x="4208651" y="201964"/>
                  </a:cubicBezTo>
                  <a:cubicBezTo>
                    <a:pt x="4237903" y="141528"/>
                    <a:pt x="4298025" y="123310"/>
                    <a:pt x="4350439" y="158452"/>
                  </a:cubicBezTo>
                  <a:cubicBezTo>
                    <a:pt x="4380752" y="178776"/>
                    <a:pt x="4394084" y="206265"/>
                    <a:pt x="4385316" y="241839"/>
                  </a:cubicBezTo>
                  <a:cubicBezTo>
                    <a:pt x="4380069" y="263169"/>
                    <a:pt x="4371121" y="283586"/>
                    <a:pt x="4362927" y="306981"/>
                  </a:cubicBezTo>
                  <a:cubicBezTo>
                    <a:pt x="4374337" y="320013"/>
                    <a:pt x="4387544" y="335087"/>
                    <a:pt x="4400751" y="350158"/>
                  </a:cubicBezTo>
                  <a:close/>
                  <a:moveTo>
                    <a:pt x="240383" y="320063"/>
                  </a:moveTo>
                  <a:cubicBezTo>
                    <a:pt x="252138" y="330271"/>
                    <a:pt x="264099" y="340427"/>
                    <a:pt x="274415" y="351991"/>
                  </a:cubicBezTo>
                  <a:cubicBezTo>
                    <a:pt x="277818" y="355806"/>
                    <a:pt x="279198" y="366581"/>
                    <a:pt x="276474" y="369528"/>
                  </a:cubicBezTo>
                  <a:cubicBezTo>
                    <a:pt x="272131" y="374227"/>
                    <a:pt x="263350" y="377461"/>
                    <a:pt x="256869" y="376845"/>
                  </a:cubicBezTo>
                  <a:cubicBezTo>
                    <a:pt x="249689" y="376162"/>
                    <a:pt x="242122" y="371528"/>
                    <a:pt x="236220" y="366761"/>
                  </a:cubicBezTo>
                  <a:cubicBezTo>
                    <a:pt x="203325" y="340193"/>
                    <a:pt x="169805" y="314244"/>
                    <a:pt x="138637" y="285744"/>
                  </a:cubicBezTo>
                  <a:cubicBezTo>
                    <a:pt x="114341" y="263528"/>
                    <a:pt x="115341" y="249671"/>
                    <a:pt x="138957" y="226986"/>
                  </a:cubicBezTo>
                  <a:cubicBezTo>
                    <a:pt x="159831" y="206936"/>
                    <a:pt x="181887" y="188109"/>
                    <a:pt x="203605" y="168949"/>
                  </a:cubicBezTo>
                  <a:cubicBezTo>
                    <a:pt x="207741" y="165300"/>
                    <a:pt x="212627" y="162450"/>
                    <a:pt x="217353" y="159530"/>
                  </a:cubicBezTo>
                  <a:cubicBezTo>
                    <a:pt x="226747" y="153728"/>
                    <a:pt x="238437" y="151020"/>
                    <a:pt x="243662" y="161670"/>
                  </a:cubicBezTo>
                  <a:cubicBezTo>
                    <a:pt x="247060" y="168599"/>
                    <a:pt x="245222" y="182066"/>
                    <a:pt x="240293" y="188312"/>
                  </a:cubicBezTo>
                  <a:cubicBezTo>
                    <a:pt x="228666" y="203044"/>
                    <a:pt x="213879" y="215303"/>
                    <a:pt x="200189" y="228375"/>
                  </a:cubicBezTo>
                  <a:cubicBezTo>
                    <a:pt x="190627" y="237507"/>
                    <a:pt x="180767" y="246329"/>
                    <a:pt x="167954" y="258131"/>
                  </a:cubicBezTo>
                  <a:cubicBezTo>
                    <a:pt x="193511" y="279948"/>
                    <a:pt x="217092" y="299838"/>
                    <a:pt x="240383" y="320063"/>
                  </a:cubicBezTo>
                  <a:close/>
                  <a:moveTo>
                    <a:pt x="554673" y="216175"/>
                  </a:moveTo>
                  <a:cubicBezTo>
                    <a:pt x="544266" y="206256"/>
                    <a:pt x="533224" y="196015"/>
                    <a:pt x="526384" y="183735"/>
                  </a:cubicBezTo>
                  <a:cubicBezTo>
                    <a:pt x="522621" y="176979"/>
                    <a:pt x="523644" y="162125"/>
                    <a:pt x="528621" y="157500"/>
                  </a:cubicBezTo>
                  <a:cubicBezTo>
                    <a:pt x="533363" y="153096"/>
                    <a:pt x="549277" y="153525"/>
                    <a:pt x="554706" y="158242"/>
                  </a:cubicBezTo>
                  <a:cubicBezTo>
                    <a:pt x="585731" y="185200"/>
                    <a:pt x="615399" y="213756"/>
                    <a:pt x="644864" y="242452"/>
                  </a:cubicBezTo>
                  <a:cubicBezTo>
                    <a:pt x="656423" y="253705"/>
                    <a:pt x="658832" y="268407"/>
                    <a:pt x="649778" y="282145"/>
                  </a:cubicBezTo>
                  <a:cubicBezTo>
                    <a:pt x="635741" y="303441"/>
                    <a:pt x="620746" y="324164"/>
                    <a:pt x="605134" y="344337"/>
                  </a:cubicBezTo>
                  <a:cubicBezTo>
                    <a:pt x="598025" y="353520"/>
                    <a:pt x="587429" y="359780"/>
                    <a:pt x="576176" y="350926"/>
                  </a:cubicBezTo>
                  <a:cubicBezTo>
                    <a:pt x="565116" y="342222"/>
                    <a:pt x="568980" y="330781"/>
                    <a:pt x="574870" y="320788"/>
                  </a:cubicBezTo>
                  <a:cubicBezTo>
                    <a:pt x="585519" y="302713"/>
                    <a:pt x="596875" y="285054"/>
                    <a:pt x="609135" y="265289"/>
                  </a:cubicBezTo>
                  <a:cubicBezTo>
                    <a:pt x="590619" y="248683"/>
                    <a:pt x="572208" y="232887"/>
                    <a:pt x="554673" y="216175"/>
                  </a:cubicBezTo>
                  <a:close/>
                  <a:moveTo>
                    <a:pt x="3328775" y="352365"/>
                  </a:moveTo>
                  <a:cubicBezTo>
                    <a:pt x="3513185" y="352298"/>
                    <a:pt x="3697594" y="347037"/>
                    <a:pt x="3881985" y="343162"/>
                  </a:cubicBezTo>
                  <a:cubicBezTo>
                    <a:pt x="3919881" y="342366"/>
                    <a:pt x="3957830" y="338425"/>
                    <a:pt x="3995510" y="333926"/>
                  </a:cubicBezTo>
                  <a:cubicBezTo>
                    <a:pt x="4021348" y="330843"/>
                    <a:pt x="4048876" y="324687"/>
                    <a:pt x="4057249" y="295567"/>
                  </a:cubicBezTo>
                  <a:cubicBezTo>
                    <a:pt x="4072342" y="243018"/>
                    <a:pt x="4072109" y="182096"/>
                    <a:pt x="3997414" y="167910"/>
                  </a:cubicBezTo>
                  <a:cubicBezTo>
                    <a:pt x="3951469" y="159185"/>
                    <a:pt x="3904859" y="149545"/>
                    <a:pt x="3858393" y="148771"/>
                  </a:cubicBezTo>
                  <a:cubicBezTo>
                    <a:pt x="3688484" y="145937"/>
                    <a:pt x="3518521" y="146446"/>
                    <a:pt x="3348576" y="146079"/>
                  </a:cubicBezTo>
                  <a:cubicBezTo>
                    <a:pt x="3120468" y="145587"/>
                    <a:pt x="2892377" y="145303"/>
                    <a:pt x="2664286" y="145204"/>
                  </a:cubicBezTo>
                  <a:cubicBezTo>
                    <a:pt x="2409405" y="145093"/>
                    <a:pt x="2154506" y="143246"/>
                    <a:pt x="1899642" y="145896"/>
                  </a:cubicBezTo>
                  <a:cubicBezTo>
                    <a:pt x="1615715" y="148850"/>
                    <a:pt x="1331820" y="155602"/>
                    <a:pt x="1047934" y="161690"/>
                  </a:cubicBezTo>
                  <a:cubicBezTo>
                    <a:pt x="988830" y="162957"/>
                    <a:pt x="929759" y="167790"/>
                    <a:pt x="870796" y="172518"/>
                  </a:cubicBezTo>
                  <a:cubicBezTo>
                    <a:pt x="846828" y="174438"/>
                    <a:pt x="841434" y="179820"/>
                    <a:pt x="839393" y="202648"/>
                  </a:cubicBezTo>
                  <a:cubicBezTo>
                    <a:pt x="837113" y="228138"/>
                    <a:pt x="837186" y="254000"/>
                    <a:pt x="838444" y="279590"/>
                  </a:cubicBezTo>
                  <a:cubicBezTo>
                    <a:pt x="839420" y="299416"/>
                    <a:pt x="850639" y="313045"/>
                    <a:pt x="871506" y="315880"/>
                  </a:cubicBezTo>
                  <a:cubicBezTo>
                    <a:pt x="889128" y="318274"/>
                    <a:pt x="906825" y="321134"/>
                    <a:pt x="924545" y="321585"/>
                  </a:cubicBezTo>
                  <a:cubicBezTo>
                    <a:pt x="1031811" y="324315"/>
                    <a:pt x="1139114" y="325639"/>
                    <a:pt x="1246362" y="328898"/>
                  </a:cubicBezTo>
                  <a:cubicBezTo>
                    <a:pt x="1417274" y="334097"/>
                    <a:pt x="1588114" y="343307"/>
                    <a:pt x="1759058" y="345587"/>
                  </a:cubicBezTo>
                  <a:cubicBezTo>
                    <a:pt x="1979278" y="348525"/>
                    <a:pt x="2199570" y="346302"/>
                    <a:pt x="2320318" y="346302"/>
                  </a:cubicBezTo>
                  <a:cubicBezTo>
                    <a:pt x="2722810" y="348949"/>
                    <a:pt x="3025792" y="352471"/>
                    <a:pt x="3328775" y="352365"/>
                  </a:cubicBezTo>
                  <a:close/>
                  <a:moveTo>
                    <a:pt x="5070666" y="326683"/>
                  </a:moveTo>
                  <a:cubicBezTo>
                    <a:pt x="5119791" y="324877"/>
                    <a:pt x="5168917" y="322622"/>
                    <a:pt x="5218078" y="321370"/>
                  </a:cubicBezTo>
                  <a:cubicBezTo>
                    <a:pt x="5298505" y="319320"/>
                    <a:pt x="5378967" y="318376"/>
                    <a:pt x="5459375" y="315933"/>
                  </a:cubicBezTo>
                  <a:cubicBezTo>
                    <a:pt x="5479284" y="315327"/>
                    <a:pt x="5499912" y="313428"/>
                    <a:pt x="5518707" y="307435"/>
                  </a:cubicBezTo>
                  <a:cubicBezTo>
                    <a:pt x="5557483" y="295070"/>
                    <a:pt x="5572091" y="267280"/>
                    <a:pt x="5567671" y="227626"/>
                  </a:cubicBezTo>
                  <a:cubicBezTo>
                    <a:pt x="5563826" y="193217"/>
                    <a:pt x="5543126" y="174645"/>
                    <a:pt x="5512275" y="169174"/>
                  </a:cubicBezTo>
                  <a:cubicBezTo>
                    <a:pt x="5471738" y="161985"/>
                    <a:pt x="5430500" y="156068"/>
                    <a:pt x="5389425" y="155024"/>
                  </a:cubicBezTo>
                  <a:cubicBezTo>
                    <a:pt x="5193857" y="150061"/>
                    <a:pt x="4998235" y="150377"/>
                    <a:pt x="4802865" y="161702"/>
                  </a:cubicBezTo>
                  <a:cubicBezTo>
                    <a:pt x="4742743" y="165188"/>
                    <a:pt x="4682890" y="173457"/>
                    <a:pt x="4622929" y="179834"/>
                  </a:cubicBezTo>
                  <a:cubicBezTo>
                    <a:pt x="4604350" y="181811"/>
                    <a:pt x="4588502" y="189497"/>
                    <a:pt x="4578152" y="205843"/>
                  </a:cubicBezTo>
                  <a:cubicBezTo>
                    <a:pt x="4551236" y="248306"/>
                    <a:pt x="4571037" y="306903"/>
                    <a:pt x="4619138" y="320464"/>
                  </a:cubicBezTo>
                  <a:cubicBezTo>
                    <a:pt x="4643486" y="327328"/>
                    <a:pt x="4669755" y="329822"/>
                    <a:pt x="4695181" y="330011"/>
                  </a:cubicBezTo>
                  <a:cubicBezTo>
                    <a:pt x="4820348" y="330940"/>
                    <a:pt x="4945516" y="330433"/>
                    <a:pt x="5070684" y="330433"/>
                  </a:cubicBezTo>
                  <a:cubicBezTo>
                    <a:pt x="5070666" y="329182"/>
                    <a:pt x="5070666" y="327933"/>
                    <a:pt x="5070666" y="326683"/>
                  </a:cubicBezTo>
                  <a:close/>
                  <a:moveTo>
                    <a:pt x="6018731" y="284848"/>
                  </a:moveTo>
                  <a:cubicBezTo>
                    <a:pt x="6031812" y="243107"/>
                    <a:pt x="6017042" y="201428"/>
                    <a:pt x="5981626" y="180213"/>
                  </a:cubicBezTo>
                  <a:cubicBezTo>
                    <a:pt x="5946462" y="159149"/>
                    <a:pt x="5878847" y="161695"/>
                    <a:pt x="5855093" y="184977"/>
                  </a:cubicBezTo>
                  <a:cubicBezTo>
                    <a:pt x="5805842" y="233241"/>
                    <a:pt x="5819965" y="312565"/>
                    <a:pt x="5883268" y="339972"/>
                  </a:cubicBezTo>
                  <a:cubicBezTo>
                    <a:pt x="5896295" y="345614"/>
                    <a:pt x="5910903" y="347619"/>
                    <a:pt x="5917479" y="349359"/>
                  </a:cubicBezTo>
                  <a:cubicBezTo>
                    <a:pt x="5971439" y="351540"/>
                    <a:pt x="6005165" y="328158"/>
                    <a:pt x="6018731" y="284848"/>
                  </a:cubicBezTo>
                  <a:close/>
                  <a:moveTo>
                    <a:pt x="5973954" y="216349"/>
                  </a:moveTo>
                  <a:cubicBezTo>
                    <a:pt x="5960693" y="232943"/>
                    <a:pt x="5950954" y="245131"/>
                    <a:pt x="5939868" y="259027"/>
                  </a:cubicBezTo>
                  <a:cubicBezTo>
                    <a:pt x="5951242" y="273292"/>
                    <a:pt x="5962921" y="287916"/>
                    <a:pt x="5974583" y="302541"/>
                  </a:cubicBezTo>
                  <a:cubicBezTo>
                    <a:pt x="5972498" y="304839"/>
                    <a:pt x="5970432" y="307139"/>
                    <a:pt x="5968348" y="309439"/>
                  </a:cubicBezTo>
                  <a:cubicBezTo>
                    <a:pt x="5953003" y="300216"/>
                    <a:pt x="5937658" y="290991"/>
                    <a:pt x="5921073" y="281031"/>
                  </a:cubicBezTo>
                  <a:cubicBezTo>
                    <a:pt x="5911155" y="287618"/>
                    <a:pt x="5900661" y="294595"/>
                    <a:pt x="5890149" y="301571"/>
                  </a:cubicBezTo>
                  <a:cubicBezTo>
                    <a:pt x="5888352" y="300183"/>
                    <a:pt x="5886538" y="298798"/>
                    <a:pt x="5884741" y="297411"/>
                  </a:cubicBezTo>
                  <a:cubicBezTo>
                    <a:pt x="5890598" y="286750"/>
                    <a:pt x="5896456" y="276090"/>
                    <a:pt x="5902278" y="265480"/>
                  </a:cubicBezTo>
                  <a:cubicBezTo>
                    <a:pt x="5894983" y="248746"/>
                    <a:pt x="5871282" y="242518"/>
                    <a:pt x="5872415" y="218755"/>
                  </a:cubicBezTo>
                  <a:cubicBezTo>
                    <a:pt x="5897211" y="208885"/>
                    <a:pt x="5902853" y="237176"/>
                    <a:pt x="5924541" y="241061"/>
                  </a:cubicBezTo>
                  <a:cubicBezTo>
                    <a:pt x="5938718" y="236159"/>
                    <a:pt x="5945384" y="213841"/>
                    <a:pt x="5973954" y="216349"/>
                  </a:cubicBezTo>
                  <a:close/>
                  <a:moveTo>
                    <a:pt x="4317916" y="185349"/>
                  </a:moveTo>
                  <a:cubicBezTo>
                    <a:pt x="4294540" y="174117"/>
                    <a:pt x="4280147" y="175006"/>
                    <a:pt x="4264245" y="193533"/>
                  </a:cubicBezTo>
                  <a:cubicBezTo>
                    <a:pt x="4253715" y="205789"/>
                    <a:pt x="4244498" y="220604"/>
                    <a:pt x="4239520" y="235850"/>
                  </a:cubicBezTo>
                  <a:cubicBezTo>
                    <a:pt x="4231219" y="261352"/>
                    <a:pt x="4244534" y="281534"/>
                    <a:pt x="4270606" y="288951"/>
                  </a:cubicBezTo>
                  <a:cubicBezTo>
                    <a:pt x="4312256" y="300807"/>
                    <a:pt x="4344923" y="276478"/>
                    <a:pt x="4347870" y="231396"/>
                  </a:cubicBezTo>
                  <a:cubicBezTo>
                    <a:pt x="4349361" y="208409"/>
                    <a:pt x="4341832" y="196834"/>
                    <a:pt x="4317916" y="185349"/>
                  </a:cubicBezTo>
                  <a:close/>
                </a:path>
              </a:pathLst>
            </a:custGeom>
            <a:solidFill>
              <a:schemeClr val="accent4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10" name="Graphic 14">
            <a:extLst>
              <a:ext uri="{FF2B5EF4-FFF2-40B4-BE49-F238E27FC236}">
                <a16:creationId xmlns:a16="http://schemas.microsoft.com/office/drawing/2014/main" id="{4012C6E2-AD68-B5C8-F474-EFC59816710C}"/>
              </a:ext>
            </a:extLst>
          </p:cNvPr>
          <p:cNvGrpSpPr/>
          <p:nvPr userDrawn="1"/>
        </p:nvGrpSpPr>
        <p:grpSpPr>
          <a:xfrm>
            <a:off x="3327904" y="1443789"/>
            <a:ext cx="2717768" cy="2282080"/>
            <a:chOff x="2912538" y="752708"/>
            <a:chExt cx="6366307" cy="5345720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B62338D2-671D-D865-7207-3FF9EF068A50}"/>
                </a:ext>
              </a:extLst>
            </p:cNvPr>
            <p:cNvSpPr/>
            <p:nvPr/>
          </p:nvSpPr>
          <p:spPr>
            <a:xfrm>
              <a:off x="2912538" y="752708"/>
              <a:ext cx="6366307" cy="5345720"/>
            </a:xfrm>
            <a:custGeom>
              <a:avLst/>
              <a:gdLst>
                <a:gd name="connsiteX0" fmla="*/ 53550 w 6366307"/>
                <a:gd name="connsiteY0" fmla="*/ 544732 h 5345720"/>
                <a:gd name="connsiteX1" fmla="*/ 232969 w 6366307"/>
                <a:gd name="connsiteY1" fmla="*/ 535484 h 5345720"/>
                <a:gd name="connsiteX2" fmla="*/ 860184 w 6366307"/>
                <a:gd name="connsiteY2" fmla="*/ 535609 h 5345720"/>
                <a:gd name="connsiteX3" fmla="*/ 1376732 w 6366307"/>
                <a:gd name="connsiteY3" fmla="*/ 531342 h 5345720"/>
                <a:gd name="connsiteX4" fmla="*/ 1876582 w 6366307"/>
                <a:gd name="connsiteY4" fmla="*/ 528144 h 5345720"/>
                <a:gd name="connsiteX5" fmla="*/ 2909854 w 6366307"/>
                <a:gd name="connsiteY5" fmla="*/ 530596 h 5345720"/>
                <a:gd name="connsiteX6" fmla="*/ 4560375 w 6366307"/>
                <a:gd name="connsiteY6" fmla="*/ 535167 h 5345720"/>
                <a:gd name="connsiteX7" fmla="*/ 5093766 w 6366307"/>
                <a:gd name="connsiteY7" fmla="*/ 538890 h 5345720"/>
                <a:gd name="connsiteX8" fmla="*/ 6006218 w 6366307"/>
                <a:gd name="connsiteY8" fmla="*/ 532706 h 5345720"/>
                <a:gd name="connsiteX9" fmla="*/ 6267604 w 6366307"/>
                <a:gd name="connsiteY9" fmla="*/ 523670 h 5345720"/>
                <a:gd name="connsiteX10" fmla="*/ 6283219 w 6366307"/>
                <a:gd name="connsiteY10" fmla="*/ 525146 h 5345720"/>
                <a:gd name="connsiteX11" fmla="*/ 6286058 w 6366307"/>
                <a:gd name="connsiteY11" fmla="*/ 571884 h 5345720"/>
                <a:gd name="connsiteX12" fmla="*/ 6304350 w 6366307"/>
                <a:gd name="connsiteY12" fmla="*/ 1208951 h 5345720"/>
                <a:gd name="connsiteX13" fmla="*/ 6323414 w 6366307"/>
                <a:gd name="connsiteY13" fmla="*/ 2644436 h 5345720"/>
                <a:gd name="connsiteX14" fmla="*/ 6324330 w 6366307"/>
                <a:gd name="connsiteY14" fmla="*/ 3798426 h 5345720"/>
                <a:gd name="connsiteX15" fmla="*/ 6320054 w 6366307"/>
                <a:gd name="connsiteY15" fmla="*/ 4579970 h 5345720"/>
                <a:gd name="connsiteX16" fmla="*/ 6301996 w 6366307"/>
                <a:gd name="connsiteY16" fmla="*/ 4985405 h 5345720"/>
                <a:gd name="connsiteX17" fmla="*/ 6277073 w 6366307"/>
                <a:gd name="connsiteY17" fmla="*/ 5157774 h 5345720"/>
                <a:gd name="connsiteX18" fmla="*/ 6261800 w 6366307"/>
                <a:gd name="connsiteY18" fmla="*/ 5209127 h 5345720"/>
                <a:gd name="connsiteX19" fmla="*/ 6170593 w 6366307"/>
                <a:gd name="connsiteY19" fmla="*/ 5279616 h 5345720"/>
                <a:gd name="connsiteX20" fmla="*/ 6016910 w 6366307"/>
                <a:gd name="connsiteY20" fmla="*/ 5292643 h 5345720"/>
                <a:gd name="connsiteX21" fmla="*/ 5222150 w 6366307"/>
                <a:gd name="connsiteY21" fmla="*/ 5305634 h 5345720"/>
                <a:gd name="connsiteX22" fmla="*/ 3531434 w 6366307"/>
                <a:gd name="connsiteY22" fmla="*/ 5287630 h 5345720"/>
                <a:gd name="connsiteX23" fmla="*/ 2226426 w 6366307"/>
                <a:gd name="connsiteY23" fmla="*/ 5282994 h 5345720"/>
                <a:gd name="connsiteX24" fmla="*/ 1263688 w 6366307"/>
                <a:gd name="connsiteY24" fmla="*/ 5294925 h 5345720"/>
                <a:gd name="connsiteX25" fmla="*/ 425362 w 6366307"/>
                <a:gd name="connsiteY25" fmla="*/ 5277999 h 5345720"/>
                <a:gd name="connsiteX26" fmla="*/ 175146 w 6366307"/>
                <a:gd name="connsiteY26" fmla="*/ 5253580 h 5345720"/>
                <a:gd name="connsiteX27" fmla="*/ 161854 w 6366307"/>
                <a:gd name="connsiteY27" fmla="*/ 5251766 h 5345720"/>
                <a:gd name="connsiteX28" fmla="*/ 60511 w 6366307"/>
                <a:gd name="connsiteY28" fmla="*/ 5141243 h 5345720"/>
                <a:gd name="connsiteX29" fmla="*/ 45981 w 6366307"/>
                <a:gd name="connsiteY29" fmla="*/ 4735826 h 5345720"/>
                <a:gd name="connsiteX30" fmla="*/ 44567 w 6366307"/>
                <a:gd name="connsiteY30" fmla="*/ 4276326 h 5345720"/>
                <a:gd name="connsiteX31" fmla="*/ 43563 w 6366307"/>
                <a:gd name="connsiteY31" fmla="*/ 3189501 h 5345720"/>
                <a:gd name="connsiteX32" fmla="*/ 55834 w 6366307"/>
                <a:gd name="connsiteY32" fmla="*/ 2350998 h 5345720"/>
                <a:gd name="connsiteX33" fmla="*/ 47439 w 6366307"/>
                <a:gd name="connsiteY33" fmla="*/ 1629837 h 5345720"/>
                <a:gd name="connsiteX34" fmla="*/ 53432 w 6366307"/>
                <a:gd name="connsiteY34" fmla="*/ 643686 h 5345720"/>
                <a:gd name="connsiteX35" fmla="*/ 53550 w 6366307"/>
                <a:gd name="connsiteY35" fmla="*/ 544732 h 5345720"/>
                <a:gd name="connsiteX36" fmla="*/ 6271881 w 6366307"/>
                <a:gd name="connsiteY36" fmla="*/ 290525 h 5345720"/>
                <a:gd name="connsiteX37" fmla="*/ 6254128 w 6366307"/>
                <a:gd name="connsiteY37" fmla="*/ 208825 h 5345720"/>
                <a:gd name="connsiteX38" fmla="*/ 6163513 w 6366307"/>
                <a:gd name="connsiteY38" fmla="*/ 111789 h 5345720"/>
                <a:gd name="connsiteX39" fmla="*/ 6080230 w 6366307"/>
                <a:gd name="connsiteY39" fmla="*/ 86623 h 5345720"/>
                <a:gd name="connsiteX40" fmla="*/ 5710638 w 6366307"/>
                <a:gd name="connsiteY40" fmla="*/ 47364 h 5345720"/>
                <a:gd name="connsiteX41" fmla="*/ 5197516 w 6366307"/>
                <a:gd name="connsiteY41" fmla="*/ 47559 h 5345720"/>
                <a:gd name="connsiteX42" fmla="*/ 4255128 w 6366307"/>
                <a:gd name="connsiteY42" fmla="*/ 60181 h 5345720"/>
                <a:gd name="connsiteX43" fmla="*/ 3188633 w 6366307"/>
                <a:gd name="connsiteY43" fmla="*/ 46973 h 5345720"/>
                <a:gd name="connsiteX44" fmla="*/ 2108644 w 6366307"/>
                <a:gd name="connsiteY44" fmla="*/ 40237 h 5345720"/>
                <a:gd name="connsiteX45" fmla="*/ 1099124 w 6366307"/>
                <a:gd name="connsiteY45" fmla="*/ 52040 h 5345720"/>
                <a:gd name="connsiteX46" fmla="*/ 243952 w 6366307"/>
                <a:gd name="connsiteY46" fmla="*/ 66119 h 5345720"/>
                <a:gd name="connsiteX47" fmla="*/ 177506 w 6366307"/>
                <a:gd name="connsiteY47" fmla="*/ 73736 h 5345720"/>
                <a:gd name="connsiteX48" fmla="*/ 90622 w 6366307"/>
                <a:gd name="connsiteY48" fmla="*/ 149473 h 5345720"/>
                <a:gd name="connsiteX49" fmla="*/ 62199 w 6366307"/>
                <a:gd name="connsiteY49" fmla="*/ 279830 h 5345720"/>
                <a:gd name="connsiteX50" fmla="*/ 55810 w 6366307"/>
                <a:gd name="connsiteY50" fmla="*/ 477542 h 5345720"/>
                <a:gd name="connsiteX51" fmla="*/ 57680 w 6366307"/>
                <a:gd name="connsiteY51" fmla="*/ 509191 h 5345720"/>
                <a:gd name="connsiteX52" fmla="*/ 123246 w 6366307"/>
                <a:gd name="connsiteY52" fmla="*/ 502774 h 5345720"/>
                <a:gd name="connsiteX53" fmla="*/ 622824 w 6366307"/>
                <a:gd name="connsiteY53" fmla="*/ 494919 h 5345720"/>
                <a:gd name="connsiteX54" fmla="*/ 1119209 w 6366307"/>
                <a:gd name="connsiteY54" fmla="*/ 497707 h 5345720"/>
                <a:gd name="connsiteX55" fmla="*/ 1685984 w 6366307"/>
                <a:gd name="connsiteY55" fmla="*/ 489934 h 5345720"/>
                <a:gd name="connsiteX56" fmla="*/ 3124899 w 6366307"/>
                <a:gd name="connsiteY56" fmla="*/ 494998 h 5345720"/>
                <a:gd name="connsiteX57" fmla="*/ 4718137 w 6366307"/>
                <a:gd name="connsiteY57" fmla="*/ 495779 h 5345720"/>
                <a:gd name="connsiteX58" fmla="*/ 5985968 w 6366307"/>
                <a:gd name="connsiteY58" fmla="*/ 490888 h 5345720"/>
                <a:gd name="connsiteX59" fmla="*/ 6282626 w 6366307"/>
                <a:gd name="connsiteY59" fmla="*/ 485627 h 5345720"/>
                <a:gd name="connsiteX60" fmla="*/ 6271881 w 6366307"/>
                <a:gd name="connsiteY60" fmla="*/ 290525 h 5345720"/>
                <a:gd name="connsiteX61" fmla="*/ 1786873 w 6366307"/>
                <a:gd name="connsiteY61" fmla="*/ 413061 h 5345720"/>
                <a:gd name="connsiteX62" fmla="*/ 1368009 w 6366307"/>
                <a:gd name="connsiteY62" fmla="*/ 396958 h 5345720"/>
                <a:gd name="connsiteX63" fmla="*/ 1015999 w 6366307"/>
                <a:gd name="connsiteY63" fmla="*/ 386955 h 5345720"/>
                <a:gd name="connsiteX64" fmla="*/ 918919 w 6366307"/>
                <a:gd name="connsiteY64" fmla="*/ 382159 h 5345720"/>
                <a:gd name="connsiteX65" fmla="*/ 852221 w 6366307"/>
                <a:gd name="connsiteY65" fmla="*/ 323170 h 5345720"/>
                <a:gd name="connsiteX66" fmla="*/ 856442 w 6366307"/>
                <a:gd name="connsiteY66" fmla="*/ 226833 h 5345720"/>
                <a:gd name="connsiteX67" fmla="*/ 911872 w 6366307"/>
                <a:gd name="connsiteY67" fmla="*/ 180827 h 5345720"/>
                <a:gd name="connsiteX68" fmla="*/ 991982 w 6366307"/>
                <a:gd name="connsiteY68" fmla="*/ 173867 h 5345720"/>
                <a:gd name="connsiteX69" fmla="*/ 1401119 w 6366307"/>
                <a:gd name="connsiteY69" fmla="*/ 166561 h 5345720"/>
                <a:gd name="connsiteX70" fmla="*/ 1944323 w 6366307"/>
                <a:gd name="connsiteY70" fmla="*/ 154530 h 5345720"/>
                <a:gd name="connsiteX71" fmla="*/ 2360309 w 6366307"/>
                <a:gd name="connsiteY71" fmla="*/ 153111 h 5345720"/>
                <a:gd name="connsiteX72" fmla="*/ 3843185 w 6366307"/>
                <a:gd name="connsiteY72" fmla="*/ 156408 h 5345720"/>
                <a:gd name="connsiteX73" fmla="*/ 4029697 w 6366307"/>
                <a:gd name="connsiteY73" fmla="*/ 173389 h 5345720"/>
                <a:gd name="connsiteX74" fmla="*/ 4083224 w 6366307"/>
                <a:gd name="connsiteY74" fmla="*/ 192334 h 5345720"/>
                <a:gd name="connsiteX75" fmla="*/ 4130409 w 6366307"/>
                <a:gd name="connsiteY75" fmla="*/ 245978 h 5345720"/>
                <a:gd name="connsiteX76" fmla="*/ 4125971 w 6366307"/>
                <a:gd name="connsiteY76" fmla="*/ 354504 h 5345720"/>
                <a:gd name="connsiteX77" fmla="*/ 4069928 w 6366307"/>
                <a:gd name="connsiteY77" fmla="*/ 397583 h 5345720"/>
                <a:gd name="connsiteX78" fmla="*/ 3947132 w 6366307"/>
                <a:gd name="connsiteY78" fmla="*/ 413118 h 5345720"/>
                <a:gd name="connsiteX79" fmla="*/ 3336728 w 6366307"/>
                <a:gd name="connsiteY79" fmla="*/ 422372 h 5345720"/>
                <a:gd name="connsiteX80" fmla="*/ 3105242 w 6366307"/>
                <a:gd name="connsiteY80" fmla="*/ 421042 h 5345720"/>
                <a:gd name="connsiteX81" fmla="*/ 2447761 w 6366307"/>
                <a:gd name="connsiteY81" fmla="*/ 415318 h 5345720"/>
                <a:gd name="connsiteX82" fmla="*/ 2447761 w 6366307"/>
                <a:gd name="connsiteY82" fmla="*/ 413796 h 5345720"/>
                <a:gd name="connsiteX83" fmla="*/ 1786873 w 6366307"/>
                <a:gd name="connsiteY83" fmla="*/ 413061 h 5345720"/>
                <a:gd name="connsiteX84" fmla="*/ 4730571 w 6366307"/>
                <a:gd name="connsiteY84" fmla="*/ 399028 h 5345720"/>
                <a:gd name="connsiteX85" fmla="*/ 4654727 w 6366307"/>
                <a:gd name="connsiteY85" fmla="*/ 387334 h 5345720"/>
                <a:gd name="connsiteX86" fmla="*/ 4588729 w 6366307"/>
                <a:gd name="connsiteY86" fmla="*/ 235158 h 5345720"/>
                <a:gd name="connsiteX87" fmla="*/ 4660872 w 6366307"/>
                <a:gd name="connsiteY87" fmla="*/ 187404 h 5345720"/>
                <a:gd name="connsiteX88" fmla="*/ 4777541 w 6366307"/>
                <a:gd name="connsiteY88" fmla="*/ 175285 h 5345720"/>
                <a:gd name="connsiteX89" fmla="*/ 5431015 w 6366307"/>
                <a:gd name="connsiteY89" fmla="*/ 162215 h 5345720"/>
                <a:gd name="connsiteX90" fmla="*/ 5554295 w 6366307"/>
                <a:gd name="connsiteY90" fmla="*/ 173609 h 5345720"/>
                <a:gd name="connsiteX91" fmla="*/ 5592496 w 6366307"/>
                <a:gd name="connsiteY91" fmla="*/ 185357 h 5345720"/>
                <a:gd name="connsiteX92" fmla="*/ 5645306 w 6366307"/>
                <a:gd name="connsiteY92" fmla="*/ 260507 h 5345720"/>
                <a:gd name="connsiteX93" fmla="*/ 5538376 w 6366307"/>
                <a:gd name="connsiteY93" fmla="*/ 389213 h 5345720"/>
                <a:gd name="connsiteX94" fmla="*/ 5411124 w 6366307"/>
                <a:gd name="connsiteY94" fmla="*/ 393206 h 5345720"/>
                <a:gd name="connsiteX95" fmla="*/ 5119461 w 6366307"/>
                <a:gd name="connsiteY95" fmla="*/ 397448 h 5345720"/>
                <a:gd name="connsiteX96" fmla="*/ 5119479 w 6366307"/>
                <a:gd name="connsiteY96" fmla="*/ 399558 h 5345720"/>
                <a:gd name="connsiteX97" fmla="*/ 4730571 w 6366307"/>
                <a:gd name="connsiteY97" fmla="*/ 399028 h 5345720"/>
                <a:gd name="connsiteX98" fmla="*/ 6102655 w 6366307"/>
                <a:gd name="connsiteY98" fmla="*/ 294864 h 5345720"/>
                <a:gd name="connsiteX99" fmla="*/ 5971486 w 6366307"/>
                <a:gd name="connsiteY99" fmla="*/ 426781 h 5345720"/>
                <a:gd name="connsiteX100" fmla="*/ 5833632 w 6366307"/>
                <a:gd name="connsiteY100" fmla="*/ 295222 h 5345720"/>
                <a:gd name="connsiteX101" fmla="*/ 5976193 w 6366307"/>
                <a:gd name="connsiteY101" fmla="*/ 166642 h 5345720"/>
                <a:gd name="connsiteX102" fmla="*/ 6102655 w 6366307"/>
                <a:gd name="connsiteY102" fmla="*/ 294864 h 5345720"/>
                <a:gd name="connsiteX103" fmla="*/ 4443544 w 6366307"/>
                <a:gd name="connsiteY103" fmla="*/ 390286 h 5345720"/>
                <a:gd name="connsiteX104" fmla="*/ 4458476 w 6366307"/>
                <a:gd name="connsiteY104" fmla="*/ 408121 h 5345720"/>
                <a:gd name="connsiteX105" fmla="*/ 4460830 w 6366307"/>
                <a:gd name="connsiteY105" fmla="*/ 432883 h 5345720"/>
                <a:gd name="connsiteX106" fmla="*/ 4435998 w 6366307"/>
                <a:gd name="connsiteY106" fmla="*/ 433970 h 5345720"/>
                <a:gd name="connsiteX107" fmla="*/ 4420114 w 6366307"/>
                <a:gd name="connsiteY107" fmla="*/ 422156 h 5345720"/>
                <a:gd name="connsiteX108" fmla="*/ 4396575 w 6366307"/>
                <a:gd name="connsiteY108" fmla="*/ 398329 h 5345720"/>
                <a:gd name="connsiteX109" fmla="*/ 4328313 w 6366307"/>
                <a:gd name="connsiteY109" fmla="*/ 368171 h 5345720"/>
                <a:gd name="connsiteX110" fmla="*/ 4251445 w 6366307"/>
                <a:gd name="connsiteY110" fmla="*/ 242092 h 5345720"/>
                <a:gd name="connsiteX111" fmla="*/ 4393233 w 6366307"/>
                <a:gd name="connsiteY111" fmla="*/ 198580 h 5345720"/>
                <a:gd name="connsiteX112" fmla="*/ 4428109 w 6366307"/>
                <a:gd name="connsiteY112" fmla="*/ 281967 h 5345720"/>
                <a:gd name="connsiteX113" fmla="*/ 4405721 w 6366307"/>
                <a:gd name="connsiteY113" fmla="*/ 347109 h 5345720"/>
                <a:gd name="connsiteX114" fmla="*/ 4443544 w 6366307"/>
                <a:gd name="connsiteY114" fmla="*/ 390286 h 5345720"/>
                <a:gd name="connsiteX115" fmla="*/ 283177 w 6366307"/>
                <a:gd name="connsiteY115" fmla="*/ 360191 h 5345720"/>
                <a:gd name="connsiteX116" fmla="*/ 317209 w 6366307"/>
                <a:gd name="connsiteY116" fmla="*/ 392119 h 5345720"/>
                <a:gd name="connsiteX117" fmla="*/ 319268 w 6366307"/>
                <a:gd name="connsiteY117" fmla="*/ 409656 h 5345720"/>
                <a:gd name="connsiteX118" fmla="*/ 299663 w 6366307"/>
                <a:gd name="connsiteY118" fmla="*/ 416973 h 5345720"/>
                <a:gd name="connsiteX119" fmla="*/ 279013 w 6366307"/>
                <a:gd name="connsiteY119" fmla="*/ 406889 h 5345720"/>
                <a:gd name="connsiteX120" fmla="*/ 181431 w 6366307"/>
                <a:gd name="connsiteY120" fmla="*/ 325872 h 5345720"/>
                <a:gd name="connsiteX121" fmla="*/ 181751 w 6366307"/>
                <a:gd name="connsiteY121" fmla="*/ 267114 h 5345720"/>
                <a:gd name="connsiteX122" fmla="*/ 246399 w 6366307"/>
                <a:gd name="connsiteY122" fmla="*/ 209077 h 5345720"/>
                <a:gd name="connsiteX123" fmla="*/ 260147 w 6366307"/>
                <a:gd name="connsiteY123" fmla="*/ 199658 h 5345720"/>
                <a:gd name="connsiteX124" fmla="*/ 286456 w 6366307"/>
                <a:gd name="connsiteY124" fmla="*/ 201798 h 5345720"/>
                <a:gd name="connsiteX125" fmla="*/ 283087 w 6366307"/>
                <a:gd name="connsiteY125" fmla="*/ 228439 h 5345720"/>
                <a:gd name="connsiteX126" fmla="*/ 242983 w 6366307"/>
                <a:gd name="connsiteY126" fmla="*/ 268503 h 5345720"/>
                <a:gd name="connsiteX127" fmla="*/ 210748 w 6366307"/>
                <a:gd name="connsiteY127" fmla="*/ 298258 h 5345720"/>
                <a:gd name="connsiteX128" fmla="*/ 283177 w 6366307"/>
                <a:gd name="connsiteY128" fmla="*/ 360191 h 5345720"/>
                <a:gd name="connsiteX129" fmla="*/ 597467 w 6366307"/>
                <a:gd name="connsiteY129" fmla="*/ 256303 h 5345720"/>
                <a:gd name="connsiteX130" fmla="*/ 569178 w 6366307"/>
                <a:gd name="connsiteY130" fmla="*/ 223863 h 5345720"/>
                <a:gd name="connsiteX131" fmla="*/ 571415 w 6366307"/>
                <a:gd name="connsiteY131" fmla="*/ 197628 h 5345720"/>
                <a:gd name="connsiteX132" fmla="*/ 597499 w 6366307"/>
                <a:gd name="connsiteY132" fmla="*/ 198370 h 5345720"/>
                <a:gd name="connsiteX133" fmla="*/ 687658 w 6366307"/>
                <a:gd name="connsiteY133" fmla="*/ 282579 h 5345720"/>
                <a:gd name="connsiteX134" fmla="*/ 692572 w 6366307"/>
                <a:gd name="connsiteY134" fmla="*/ 322273 h 5345720"/>
                <a:gd name="connsiteX135" fmla="*/ 647928 w 6366307"/>
                <a:gd name="connsiteY135" fmla="*/ 384464 h 5345720"/>
                <a:gd name="connsiteX136" fmla="*/ 618970 w 6366307"/>
                <a:gd name="connsiteY136" fmla="*/ 391053 h 5345720"/>
                <a:gd name="connsiteX137" fmla="*/ 617663 w 6366307"/>
                <a:gd name="connsiteY137" fmla="*/ 360915 h 5345720"/>
                <a:gd name="connsiteX138" fmla="*/ 651929 w 6366307"/>
                <a:gd name="connsiteY138" fmla="*/ 305417 h 5345720"/>
                <a:gd name="connsiteX139" fmla="*/ 597467 w 6366307"/>
                <a:gd name="connsiteY139" fmla="*/ 256303 h 5345720"/>
                <a:gd name="connsiteX140" fmla="*/ 3371569 w 6366307"/>
                <a:gd name="connsiteY140" fmla="*/ 392493 h 5345720"/>
                <a:gd name="connsiteX141" fmla="*/ 3924779 w 6366307"/>
                <a:gd name="connsiteY141" fmla="*/ 383289 h 5345720"/>
                <a:gd name="connsiteX142" fmla="*/ 4038303 w 6366307"/>
                <a:gd name="connsiteY142" fmla="*/ 374054 h 5345720"/>
                <a:gd name="connsiteX143" fmla="*/ 4100043 w 6366307"/>
                <a:gd name="connsiteY143" fmla="*/ 335695 h 5345720"/>
                <a:gd name="connsiteX144" fmla="*/ 4040208 w 6366307"/>
                <a:gd name="connsiteY144" fmla="*/ 208038 h 5345720"/>
                <a:gd name="connsiteX145" fmla="*/ 3901187 w 6366307"/>
                <a:gd name="connsiteY145" fmla="*/ 188899 h 5345720"/>
                <a:gd name="connsiteX146" fmla="*/ 3391370 w 6366307"/>
                <a:gd name="connsiteY146" fmla="*/ 186207 h 5345720"/>
                <a:gd name="connsiteX147" fmla="*/ 2707080 w 6366307"/>
                <a:gd name="connsiteY147" fmla="*/ 185332 h 5345720"/>
                <a:gd name="connsiteX148" fmla="*/ 1942436 w 6366307"/>
                <a:gd name="connsiteY148" fmla="*/ 186024 h 5345720"/>
                <a:gd name="connsiteX149" fmla="*/ 1090728 w 6366307"/>
                <a:gd name="connsiteY149" fmla="*/ 201818 h 5345720"/>
                <a:gd name="connsiteX150" fmla="*/ 913590 w 6366307"/>
                <a:gd name="connsiteY150" fmla="*/ 212645 h 5345720"/>
                <a:gd name="connsiteX151" fmla="*/ 882187 w 6366307"/>
                <a:gd name="connsiteY151" fmla="*/ 242776 h 5345720"/>
                <a:gd name="connsiteX152" fmla="*/ 881238 w 6366307"/>
                <a:gd name="connsiteY152" fmla="*/ 319718 h 5345720"/>
                <a:gd name="connsiteX153" fmla="*/ 914300 w 6366307"/>
                <a:gd name="connsiteY153" fmla="*/ 356008 h 5345720"/>
                <a:gd name="connsiteX154" fmla="*/ 967339 w 6366307"/>
                <a:gd name="connsiteY154" fmla="*/ 361713 h 5345720"/>
                <a:gd name="connsiteX155" fmla="*/ 1289156 w 6366307"/>
                <a:gd name="connsiteY155" fmla="*/ 369026 h 5345720"/>
                <a:gd name="connsiteX156" fmla="*/ 1801851 w 6366307"/>
                <a:gd name="connsiteY156" fmla="*/ 385715 h 5345720"/>
                <a:gd name="connsiteX157" fmla="*/ 2363112 w 6366307"/>
                <a:gd name="connsiteY157" fmla="*/ 386430 h 5345720"/>
                <a:gd name="connsiteX158" fmla="*/ 3371569 w 6366307"/>
                <a:gd name="connsiteY158" fmla="*/ 392493 h 5345720"/>
                <a:gd name="connsiteX159" fmla="*/ 5113460 w 6366307"/>
                <a:gd name="connsiteY159" fmla="*/ 366811 h 5345720"/>
                <a:gd name="connsiteX160" fmla="*/ 5260872 w 6366307"/>
                <a:gd name="connsiteY160" fmla="*/ 361498 h 5345720"/>
                <a:gd name="connsiteX161" fmla="*/ 5502169 w 6366307"/>
                <a:gd name="connsiteY161" fmla="*/ 356060 h 5345720"/>
                <a:gd name="connsiteX162" fmla="*/ 5561501 w 6366307"/>
                <a:gd name="connsiteY162" fmla="*/ 347563 h 5345720"/>
                <a:gd name="connsiteX163" fmla="*/ 5610465 w 6366307"/>
                <a:gd name="connsiteY163" fmla="*/ 267754 h 5345720"/>
                <a:gd name="connsiteX164" fmla="*/ 5555068 w 6366307"/>
                <a:gd name="connsiteY164" fmla="*/ 209302 h 5345720"/>
                <a:gd name="connsiteX165" fmla="*/ 5432218 w 6366307"/>
                <a:gd name="connsiteY165" fmla="*/ 195152 h 5345720"/>
                <a:gd name="connsiteX166" fmla="*/ 4845659 w 6366307"/>
                <a:gd name="connsiteY166" fmla="*/ 201830 h 5345720"/>
                <a:gd name="connsiteX167" fmla="*/ 4665723 w 6366307"/>
                <a:gd name="connsiteY167" fmla="*/ 219962 h 5345720"/>
                <a:gd name="connsiteX168" fmla="*/ 4620946 w 6366307"/>
                <a:gd name="connsiteY168" fmla="*/ 245971 h 5345720"/>
                <a:gd name="connsiteX169" fmla="*/ 4661932 w 6366307"/>
                <a:gd name="connsiteY169" fmla="*/ 360592 h 5345720"/>
                <a:gd name="connsiteX170" fmla="*/ 4737974 w 6366307"/>
                <a:gd name="connsiteY170" fmla="*/ 370138 h 5345720"/>
                <a:gd name="connsiteX171" fmla="*/ 5113478 w 6366307"/>
                <a:gd name="connsiteY171" fmla="*/ 370561 h 5345720"/>
                <a:gd name="connsiteX172" fmla="*/ 5113460 w 6366307"/>
                <a:gd name="connsiteY172" fmla="*/ 366811 h 5345720"/>
                <a:gd name="connsiteX173" fmla="*/ 6061525 w 6366307"/>
                <a:gd name="connsiteY173" fmla="*/ 324975 h 5345720"/>
                <a:gd name="connsiteX174" fmla="*/ 6024420 w 6366307"/>
                <a:gd name="connsiteY174" fmla="*/ 220341 h 5345720"/>
                <a:gd name="connsiteX175" fmla="*/ 5897887 w 6366307"/>
                <a:gd name="connsiteY175" fmla="*/ 225105 h 5345720"/>
                <a:gd name="connsiteX176" fmla="*/ 5926061 w 6366307"/>
                <a:gd name="connsiteY176" fmla="*/ 380100 h 5345720"/>
                <a:gd name="connsiteX177" fmla="*/ 5960273 w 6366307"/>
                <a:gd name="connsiteY177" fmla="*/ 389487 h 5345720"/>
                <a:gd name="connsiteX178" fmla="*/ 6061525 w 6366307"/>
                <a:gd name="connsiteY178" fmla="*/ 324975 h 5345720"/>
                <a:gd name="connsiteX179" fmla="*/ 6016748 w 6366307"/>
                <a:gd name="connsiteY179" fmla="*/ 256477 h 5345720"/>
                <a:gd name="connsiteX180" fmla="*/ 5982662 w 6366307"/>
                <a:gd name="connsiteY180" fmla="*/ 299155 h 5345720"/>
                <a:gd name="connsiteX181" fmla="*/ 6017377 w 6366307"/>
                <a:gd name="connsiteY181" fmla="*/ 342669 h 5345720"/>
                <a:gd name="connsiteX182" fmla="*/ 6011141 w 6366307"/>
                <a:gd name="connsiteY182" fmla="*/ 349567 h 5345720"/>
                <a:gd name="connsiteX183" fmla="*/ 5963867 w 6366307"/>
                <a:gd name="connsiteY183" fmla="*/ 321159 h 5345720"/>
                <a:gd name="connsiteX184" fmla="*/ 5932943 w 6366307"/>
                <a:gd name="connsiteY184" fmla="*/ 341698 h 5345720"/>
                <a:gd name="connsiteX185" fmla="*/ 5927535 w 6366307"/>
                <a:gd name="connsiteY185" fmla="*/ 337539 h 5345720"/>
                <a:gd name="connsiteX186" fmla="*/ 5945072 w 6366307"/>
                <a:gd name="connsiteY186" fmla="*/ 305607 h 5345720"/>
                <a:gd name="connsiteX187" fmla="*/ 5915208 w 6366307"/>
                <a:gd name="connsiteY187" fmla="*/ 258883 h 5345720"/>
                <a:gd name="connsiteX188" fmla="*/ 5967335 w 6366307"/>
                <a:gd name="connsiteY188" fmla="*/ 281189 h 5345720"/>
                <a:gd name="connsiteX189" fmla="*/ 6016748 w 6366307"/>
                <a:gd name="connsiteY189" fmla="*/ 256477 h 5345720"/>
                <a:gd name="connsiteX190" fmla="*/ 4360710 w 6366307"/>
                <a:gd name="connsiteY190" fmla="*/ 225476 h 5345720"/>
                <a:gd name="connsiteX191" fmla="*/ 4307039 w 6366307"/>
                <a:gd name="connsiteY191" fmla="*/ 233661 h 5345720"/>
                <a:gd name="connsiteX192" fmla="*/ 4282314 w 6366307"/>
                <a:gd name="connsiteY192" fmla="*/ 275978 h 5345720"/>
                <a:gd name="connsiteX193" fmla="*/ 4313400 w 6366307"/>
                <a:gd name="connsiteY193" fmla="*/ 329079 h 5345720"/>
                <a:gd name="connsiteX194" fmla="*/ 4390664 w 6366307"/>
                <a:gd name="connsiteY194" fmla="*/ 271524 h 5345720"/>
                <a:gd name="connsiteX195" fmla="*/ 4360710 w 6366307"/>
                <a:gd name="connsiteY195" fmla="*/ 225476 h 5345720"/>
                <a:gd name="connsiteX196" fmla="*/ 3055056 w 6366307"/>
                <a:gd name="connsiteY196" fmla="*/ 3634 h 5345720"/>
                <a:gd name="connsiteX197" fmla="*/ 3853355 w 6366307"/>
                <a:gd name="connsiteY197" fmla="*/ 14895 h 5345720"/>
                <a:gd name="connsiteX198" fmla="*/ 5127906 w 6366307"/>
                <a:gd name="connsiteY198" fmla="*/ 6304 h 5345720"/>
                <a:gd name="connsiteX199" fmla="*/ 5607554 w 6366307"/>
                <a:gd name="connsiteY199" fmla="*/ 883 h 5345720"/>
                <a:gd name="connsiteX200" fmla="*/ 6041957 w 6366307"/>
                <a:gd name="connsiteY200" fmla="*/ 32895 h 5345720"/>
                <a:gd name="connsiteX201" fmla="*/ 6165669 w 6366307"/>
                <a:gd name="connsiteY201" fmla="*/ 62619 h 5345720"/>
                <a:gd name="connsiteX202" fmla="*/ 6303379 w 6366307"/>
                <a:gd name="connsiteY202" fmla="*/ 213290 h 5345720"/>
                <a:gd name="connsiteX203" fmla="*/ 6321833 w 6366307"/>
                <a:gd name="connsiteY203" fmla="*/ 355996 h 5345720"/>
                <a:gd name="connsiteX204" fmla="*/ 6332201 w 6366307"/>
                <a:gd name="connsiteY204" fmla="*/ 761696 h 5345720"/>
                <a:gd name="connsiteX205" fmla="*/ 6355236 w 6366307"/>
                <a:gd name="connsiteY205" fmla="*/ 1435502 h 5345720"/>
                <a:gd name="connsiteX206" fmla="*/ 6365352 w 6366307"/>
                <a:gd name="connsiteY206" fmla="*/ 2522198 h 5345720"/>
                <a:gd name="connsiteX207" fmla="*/ 6364867 w 6366307"/>
                <a:gd name="connsiteY207" fmla="*/ 3679494 h 5345720"/>
                <a:gd name="connsiteX208" fmla="*/ 6359764 w 6366307"/>
                <a:gd name="connsiteY208" fmla="*/ 4595153 h 5345720"/>
                <a:gd name="connsiteX209" fmla="*/ 6329020 w 6366307"/>
                <a:gd name="connsiteY209" fmla="*/ 5083547 h 5345720"/>
                <a:gd name="connsiteX210" fmla="*/ 6294701 w 6366307"/>
                <a:gd name="connsiteY210" fmla="*/ 5223142 h 5345720"/>
                <a:gd name="connsiteX211" fmla="*/ 6175193 w 6366307"/>
                <a:gd name="connsiteY211" fmla="*/ 5314384 h 5345720"/>
                <a:gd name="connsiteX212" fmla="*/ 5663004 w 6366307"/>
                <a:gd name="connsiteY212" fmla="*/ 5342415 h 5345720"/>
                <a:gd name="connsiteX213" fmla="*/ 4458854 w 6366307"/>
                <a:gd name="connsiteY213" fmla="*/ 5334796 h 5345720"/>
                <a:gd name="connsiteX214" fmla="*/ 2244844 w 6366307"/>
                <a:gd name="connsiteY214" fmla="*/ 5324501 h 5345720"/>
                <a:gd name="connsiteX215" fmla="*/ 1184893 w 6366307"/>
                <a:gd name="connsiteY215" fmla="*/ 5336324 h 5345720"/>
                <a:gd name="connsiteX216" fmla="*/ 480791 w 6366307"/>
                <a:gd name="connsiteY216" fmla="*/ 5320763 h 5345720"/>
                <a:gd name="connsiteX217" fmla="*/ 166964 w 6366307"/>
                <a:gd name="connsiteY217" fmla="*/ 5292984 h 5345720"/>
                <a:gd name="connsiteX218" fmla="*/ 96010 w 6366307"/>
                <a:gd name="connsiteY218" fmla="*/ 5274136 h 5345720"/>
                <a:gd name="connsiteX219" fmla="*/ 27022 w 6366307"/>
                <a:gd name="connsiteY219" fmla="*/ 5194015 h 5345720"/>
                <a:gd name="connsiteX220" fmla="*/ 15898 w 6366307"/>
                <a:gd name="connsiteY220" fmla="*/ 5114470 h 5345720"/>
                <a:gd name="connsiteX221" fmla="*/ 6484 w 6366307"/>
                <a:gd name="connsiteY221" fmla="*/ 4802758 h 5345720"/>
                <a:gd name="connsiteX222" fmla="*/ 2173 w 6366307"/>
                <a:gd name="connsiteY222" fmla="*/ 4004539 h 5345720"/>
                <a:gd name="connsiteX223" fmla="*/ 8161 w 6366307"/>
                <a:gd name="connsiteY223" fmla="*/ 2837343 h 5345720"/>
                <a:gd name="connsiteX224" fmla="*/ 12829 w 6366307"/>
                <a:gd name="connsiteY224" fmla="*/ 2069274 h 5345720"/>
                <a:gd name="connsiteX225" fmla="*/ 4992 w 6366307"/>
                <a:gd name="connsiteY225" fmla="*/ 1378384 h 5345720"/>
                <a:gd name="connsiteX226" fmla="*/ 14473 w 6366307"/>
                <a:gd name="connsiteY226" fmla="*/ 610310 h 5345720"/>
                <a:gd name="connsiteX227" fmla="*/ 21050 w 6366307"/>
                <a:gd name="connsiteY227" fmla="*/ 301793 h 5345720"/>
                <a:gd name="connsiteX228" fmla="*/ 48345 w 6366307"/>
                <a:gd name="connsiteY228" fmla="*/ 143870 h 5345720"/>
                <a:gd name="connsiteX229" fmla="*/ 171089 w 6366307"/>
                <a:gd name="connsiteY229" fmla="*/ 33013 h 5345720"/>
                <a:gd name="connsiteX230" fmla="*/ 301145 w 6366307"/>
                <a:gd name="connsiteY230" fmla="*/ 22086 h 5345720"/>
                <a:gd name="connsiteX231" fmla="*/ 1605937 w 6366307"/>
                <a:gd name="connsiteY231" fmla="*/ 4521 h 5345720"/>
                <a:gd name="connsiteX232" fmla="*/ 2729685 w 6366307"/>
                <a:gd name="connsiteY232" fmla="*/ 170 h 5345720"/>
                <a:gd name="connsiteX233" fmla="*/ 3055038 w 6366307"/>
                <a:gd name="connsiteY233" fmla="*/ 117 h 5345720"/>
                <a:gd name="connsiteX234" fmla="*/ 3055056 w 6366307"/>
                <a:gd name="connsiteY234" fmla="*/ 3634 h 5345720"/>
                <a:gd name="connsiteX235" fmla="*/ 53550 w 6366307"/>
                <a:gd name="connsiteY235" fmla="*/ 544732 h 5345720"/>
                <a:gd name="connsiteX236" fmla="*/ 53432 w 6366307"/>
                <a:gd name="connsiteY236" fmla="*/ 643686 h 5345720"/>
                <a:gd name="connsiteX237" fmla="*/ 47439 w 6366307"/>
                <a:gd name="connsiteY237" fmla="*/ 1629838 h 5345720"/>
                <a:gd name="connsiteX238" fmla="*/ 55834 w 6366307"/>
                <a:gd name="connsiteY238" fmla="*/ 2350998 h 5345720"/>
                <a:gd name="connsiteX239" fmla="*/ 43563 w 6366307"/>
                <a:gd name="connsiteY239" fmla="*/ 3189501 h 5345720"/>
                <a:gd name="connsiteX240" fmla="*/ 44567 w 6366307"/>
                <a:gd name="connsiteY240" fmla="*/ 4276326 h 5345720"/>
                <a:gd name="connsiteX241" fmla="*/ 45981 w 6366307"/>
                <a:gd name="connsiteY241" fmla="*/ 4735826 h 5345720"/>
                <a:gd name="connsiteX242" fmla="*/ 60511 w 6366307"/>
                <a:gd name="connsiteY242" fmla="*/ 5141243 h 5345720"/>
                <a:gd name="connsiteX243" fmla="*/ 161854 w 6366307"/>
                <a:gd name="connsiteY243" fmla="*/ 5251766 h 5345720"/>
                <a:gd name="connsiteX244" fmla="*/ 175146 w 6366307"/>
                <a:gd name="connsiteY244" fmla="*/ 5253580 h 5345720"/>
                <a:gd name="connsiteX245" fmla="*/ 425362 w 6366307"/>
                <a:gd name="connsiteY245" fmla="*/ 5277999 h 5345720"/>
                <a:gd name="connsiteX246" fmla="*/ 1263688 w 6366307"/>
                <a:gd name="connsiteY246" fmla="*/ 5294925 h 5345720"/>
                <a:gd name="connsiteX247" fmla="*/ 2226426 w 6366307"/>
                <a:gd name="connsiteY247" fmla="*/ 5282994 h 5345720"/>
                <a:gd name="connsiteX248" fmla="*/ 3531434 w 6366307"/>
                <a:gd name="connsiteY248" fmla="*/ 5287630 h 5345720"/>
                <a:gd name="connsiteX249" fmla="*/ 5222150 w 6366307"/>
                <a:gd name="connsiteY249" fmla="*/ 5305634 h 5345720"/>
                <a:gd name="connsiteX250" fmla="*/ 6016910 w 6366307"/>
                <a:gd name="connsiteY250" fmla="*/ 5292643 h 5345720"/>
                <a:gd name="connsiteX251" fmla="*/ 6170593 w 6366307"/>
                <a:gd name="connsiteY251" fmla="*/ 5279616 h 5345720"/>
                <a:gd name="connsiteX252" fmla="*/ 6261800 w 6366307"/>
                <a:gd name="connsiteY252" fmla="*/ 5209127 h 5345720"/>
                <a:gd name="connsiteX253" fmla="*/ 6277073 w 6366307"/>
                <a:gd name="connsiteY253" fmla="*/ 5157774 h 5345720"/>
                <a:gd name="connsiteX254" fmla="*/ 6301996 w 6366307"/>
                <a:gd name="connsiteY254" fmla="*/ 4985405 h 5345720"/>
                <a:gd name="connsiteX255" fmla="*/ 6320054 w 6366307"/>
                <a:gd name="connsiteY255" fmla="*/ 4579970 h 5345720"/>
                <a:gd name="connsiteX256" fmla="*/ 6324330 w 6366307"/>
                <a:gd name="connsiteY256" fmla="*/ 3798426 h 5345720"/>
                <a:gd name="connsiteX257" fmla="*/ 6323414 w 6366307"/>
                <a:gd name="connsiteY257" fmla="*/ 2644436 h 5345720"/>
                <a:gd name="connsiteX258" fmla="*/ 6304350 w 6366307"/>
                <a:gd name="connsiteY258" fmla="*/ 1208951 h 5345720"/>
                <a:gd name="connsiteX259" fmla="*/ 6286058 w 6366307"/>
                <a:gd name="connsiteY259" fmla="*/ 571885 h 5345720"/>
                <a:gd name="connsiteX260" fmla="*/ 6283219 w 6366307"/>
                <a:gd name="connsiteY260" fmla="*/ 525146 h 5345720"/>
                <a:gd name="connsiteX261" fmla="*/ 6267604 w 6366307"/>
                <a:gd name="connsiteY261" fmla="*/ 523670 h 5345720"/>
                <a:gd name="connsiteX262" fmla="*/ 6006218 w 6366307"/>
                <a:gd name="connsiteY262" fmla="*/ 532708 h 5345720"/>
                <a:gd name="connsiteX263" fmla="*/ 5093766 w 6366307"/>
                <a:gd name="connsiteY263" fmla="*/ 538890 h 5345720"/>
                <a:gd name="connsiteX264" fmla="*/ 4560375 w 6366307"/>
                <a:gd name="connsiteY264" fmla="*/ 535167 h 5345720"/>
                <a:gd name="connsiteX265" fmla="*/ 2909854 w 6366307"/>
                <a:gd name="connsiteY265" fmla="*/ 530596 h 5345720"/>
                <a:gd name="connsiteX266" fmla="*/ 1876582 w 6366307"/>
                <a:gd name="connsiteY266" fmla="*/ 528145 h 5345720"/>
                <a:gd name="connsiteX267" fmla="*/ 1376732 w 6366307"/>
                <a:gd name="connsiteY267" fmla="*/ 531342 h 5345720"/>
                <a:gd name="connsiteX268" fmla="*/ 860184 w 6366307"/>
                <a:gd name="connsiteY268" fmla="*/ 535609 h 5345720"/>
                <a:gd name="connsiteX269" fmla="*/ 232969 w 6366307"/>
                <a:gd name="connsiteY269" fmla="*/ 535484 h 5345720"/>
                <a:gd name="connsiteX270" fmla="*/ 53550 w 6366307"/>
                <a:gd name="connsiteY270" fmla="*/ 544732 h 5345720"/>
                <a:gd name="connsiteX271" fmla="*/ 6282626 w 6366307"/>
                <a:gd name="connsiteY271" fmla="*/ 485627 h 5345720"/>
                <a:gd name="connsiteX272" fmla="*/ 6271881 w 6366307"/>
                <a:gd name="connsiteY272" fmla="*/ 290525 h 5345720"/>
                <a:gd name="connsiteX273" fmla="*/ 6254128 w 6366307"/>
                <a:gd name="connsiteY273" fmla="*/ 208825 h 5345720"/>
                <a:gd name="connsiteX274" fmla="*/ 6163513 w 6366307"/>
                <a:gd name="connsiteY274" fmla="*/ 111789 h 5345720"/>
                <a:gd name="connsiteX275" fmla="*/ 6080230 w 6366307"/>
                <a:gd name="connsiteY275" fmla="*/ 86623 h 5345720"/>
                <a:gd name="connsiteX276" fmla="*/ 5710638 w 6366307"/>
                <a:gd name="connsiteY276" fmla="*/ 47364 h 5345720"/>
                <a:gd name="connsiteX277" fmla="*/ 5197516 w 6366307"/>
                <a:gd name="connsiteY277" fmla="*/ 47559 h 5345720"/>
                <a:gd name="connsiteX278" fmla="*/ 4255128 w 6366307"/>
                <a:gd name="connsiteY278" fmla="*/ 60181 h 5345720"/>
                <a:gd name="connsiteX279" fmla="*/ 3188633 w 6366307"/>
                <a:gd name="connsiteY279" fmla="*/ 46973 h 5345720"/>
                <a:gd name="connsiteX280" fmla="*/ 2108644 w 6366307"/>
                <a:gd name="connsiteY280" fmla="*/ 40237 h 5345720"/>
                <a:gd name="connsiteX281" fmla="*/ 1099124 w 6366307"/>
                <a:gd name="connsiteY281" fmla="*/ 52040 h 5345720"/>
                <a:gd name="connsiteX282" fmla="*/ 243952 w 6366307"/>
                <a:gd name="connsiteY282" fmla="*/ 66119 h 5345720"/>
                <a:gd name="connsiteX283" fmla="*/ 177506 w 6366307"/>
                <a:gd name="connsiteY283" fmla="*/ 73736 h 5345720"/>
                <a:gd name="connsiteX284" fmla="*/ 90622 w 6366307"/>
                <a:gd name="connsiteY284" fmla="*/ 149473 h 5345720"/>
                <a:gd name="connsiteX285" fmla="*/ 62199 w 6366307"/>
                <a:gd name="connsiteY285" fmla="*/ 279830 h 5345720"/>
                <a:gd name="connsiteX286" fmla="*/ 55810 w 6366307"/>
                <a:gd name="connsiteY286" fmla="*/ 477542 h 5345720"/>
                <a:gd name="connsiteX287" fmla="*/ 57680 w 6366307"/>
                <a:gd name="connsiteY287" fmla="*/ 509191 h 5345720"/>
                <a:gd name="connsiteX288" fmla="*/ 123246 w 6366307"/>
                <a:gd name="connsiteY288" fmla="*/ 502774 h 5345720"/>
                <a:gd name="connsiteX289" fmla="*/ 622824 w 6366307"/>
                <a:gd name="connsiteY289" fmla="*/ 494919 h 5345720"/>
                <a:gd name="connsiteX290" fmla="*/ 1119209 w 6366307"/>
                <a:gd name="connsiteY290" fmla="*/ 497707 h 5345720"/>
                <a:gd name="connsiteX291" fmla="*/ 1685984 w 6366307"/>
                <a:gd name="connsiteY291" fmla="*/ 489934 h 5345720"/>
                <a:gd name="connsiteX292" fmla="*/ 3124899 w 6366307"/>
                <a:gd name="connsiteY292" fmla="*/ 494998 h 5345720"/>
                <a:gd name="connsiteX293" fmla="*/ 4718137 w 6366307"/>
                <a:gd name="connsiteY293" fmla="*/ 495779 h 5345720"/>
                <a:gd name="connsiteX294" fmla="*/ 5985968 w 6366307"/>
                <a:gd name="connsiteY294" fmla="*/ 490888 h 5345720"/>
                <a:gd name="connsiteX295" fmla="*/ 6282626 w 6366307"/>
                <a:gd name="connsiteY295" fmla="*/ 485627 h 5345720"/>
                <a:gd name="connsiteX296" fmla="*/ 2447761 w 6366307"/>
                <a:gd name="connsiteY296" fmla="*/ 413796 h 5345720"/>
                <a:gd name="connsiteX297" fmla="*/ 1786873 w 6366307"/>
                <a:gd name="connsiteY297" fmla="*/ 413063 h 5345720"/>
                <a:gd name="connsiteX298" fmla="*/ 1368009 w 6366307"/>
                <a:gd name="connsiteY298" fmla="*/ 396958 h 5345720"/>
                <a:gd name="connsiteX299" fmla="*/ 1015999 w 6366307"/>
                <a:gd name="connsiteY299" fmla="*/ 386955 h 5345720"/>
                <a:gd name="connsiteX300" fmla="*/ 918919 w 6366307"/>
                <a:gd name="connsiteY300" fmla="*/ 382159 h 5345720"/>
                <a:gd name="connsiteX301" fmla="*/ 852221 w 6366307"/>
                <a:gd name="connsiteY301" fmla="*/ 323170 h 5345720"/>
                <a:gd name="connsiteX302" fmla="*/ 856442 w 6366307"/>
                <a:gd name="connsiteY302" fmla="*/ 226833 h 5345720"/>
                <a:gd name="connsiteX303" fmla="*/ 911872 w 6366307"/>
                <a:gd name="connsiteY303" fmla="*/ 180829 h 5345720"/>
                <a:gd name="connsiteX304" fmla="*/ 991982 w 6366307"/>
                <a:gd name="connsiteY304" fmla="*/ 173867 h 5345720"/>
                <a:gd name="connsiteX305" fmla="*/ 1401119 w 6366307"/>
                <a:gd name="connsiteY305" fmla="*/ 166561 h 5345720"/>
                <a:gd name="connsiteX306" fmla="*/ 1944323 w 6366307"/>
                <a:gd name="connsiteY306" fmla="*/ 154530 h 5345720"/>
                <a:gd name="connsiteX307" fmla="*/ 2360309 w 6366307"/>
                <a:gd name="connsiteY307" fmla="*/ 153112 h 5345720"/>
                <a:gd name="connsiteX308" fmla="*/ 3843185 w 6366307"/>
                <a:gd name="connsiteY308" fmla="*/ 156408 h 5345720"/>
                <a:gd name="connsiteX309" fmla="*/ 4029697 w 6366307"/>
                <a:gd name="connsiteY309" fmla="*/ 173389 h 5345720"/>
                <a:gd name="connsiteX310" fmla="*/ 4083224 w 6366307"/>
                <a:gd name="connsiteY310" fmla="*/ 192334 h 5345720"/>
                <a:gd name="connsiteX311" fmla="*/ 4130409 w 6366307"/>
                <a:gd name="connsiteY311" fmla="*/ 245978 h 5345720"/>
                <a:gd name="connsiteX312" fmla="*/ 4125971 w 6366307"/>
                <a:gd name="connsiteY312" fmla="*/ 354504 h 5345720"/>
                <a:gd name="connsiteX313" fmla="*/ 4069928 w 6366307"/>
                <a:gd name="connsiteY313" fmla="*/ 397583 h 5345720"/>
                <a:gd name="connsiteX314" fmla="*/ 3947132 w 6366307"/>
                <a:gd name="connsiteY314" fmla="*/ 413118 h 5345720"/>
                <a:gd name="connsiteX315" fmla="*/ 3336728 w 6366307"/>
                <a:gd name="connsiteY315" fmla="*/ 422372 h 5345720"/>
                <a:gd name="connsiteX316" fmla="*/ 3105242 w 6366307"/>
                <a:gd name="connsiteY316" fmla="*/ 421042 h 5345720"/>
                <a:gd name="connsiteX317" fmla="*/ 2447761 w 6366307"/>
                <a:gd name="connsiteY317" fmla="*/ 415318 h 5345720"/>
                <a:gd name="connsiteX318" fmla="*/ 2447761 w 6366307"/>
                <a:gd name="connsiteY318" fmla="*/ 413796 h 5345720"/>
                <a:gd name="connsiteX319" fmla="*/ 2363112 w 6366307"/>
                <a:gd name="connsiteY319" fmla="*/ 386430 h 5345720"/>
                <a:gd name="connsiteX320" fmla="*/ 3371569 w 6366307"/>
                <a:gd name="connsiteY320" fmla="*/ 392493 h 5345720"/>
                <a:gd name="connsiteX321" fmla="*/ 3924779 w 6366307"/>
                <a:gd name="connsiteY321" fmla="*/ 383289 h 5345720"/>
                <a:gd name="connsiteX322" fmla="*/ 4038303 w 6366307"/>
                <a:gd name="connsiteY322" fmla="*/ 374054 h 5345720"/>
                <a:gd name="connsiteX323" fmla="*/ 4100043 w 6366307"/>
                <a:gd name="connsiteY323" fmla="*/ 335695 h 5345720"/>
                <a:gd name="connsiteX324" fmla="*/ 4040208 w 6366307"/>
                <a:gd name="connsiteY324" fmla="*/ 208038 h 5345720"/>
                <a:gd name="connsiteX325" fmla="*/ 3901187 w 6366307"/>
                <a:gd name="connsiteY325" fmla="*/ 188899 h 5345720"/>
                <a:gd name="connsiteX326" fmla="*/ 3391370 w 6366307"/>
                <a:gd name="connsiteY326" fmla="*/ 186207 h 5345720"/>
                <a:gd name="connsiteX327" fmla="*/ 2707080 w 6366307"/>
                <a:gd name="connsiteY327" fmla="*/ 185332 h 5345720"/>
                <a:gd name="connsiteX328" fmla="*/ 1942436 w 6366307"/>
                <a:gd name="connsiteY328" fmla="*/ 186024 h 5345720"/>
                <a:gd name="connsiteX329" fmla="*/ 1090728 w 6366307"/>
                <a:gd name="connsiteY329" fmla="*/ 201818 h 5345720"/>
                <a:gd name="connsiteX330" fmla="*/ 913590 w 6366307"/>
                <a:gd name="connsiteY330" fmla="*/ 212645 h 5345720"/>
                <a:gd name="connsiteX331" fmla="*/ 882187 w 6366307"/>
                <a:gd name="connsiteY331" fmla="*/ 242776 h 5345720"/>
                <a:gd name="connsiteX332" fmla="*/ 881238 w 6366307"/>
                <a:gd name="connsiteY332" fmla="*/ 319718 h 5345720"/>
                <a:gd name="connsiteX333" fmla="*/ 914300 w 6366307"/>
                <a:gd name="connsiteY333" fmla="*/ 356008 h 5345720"/>
                <a:gd name="connsiteX334" fmla="*/ 967339 w 6366307"/>
                <a:gd name="connsiteY334" fmla="*/ 361713 h 5345720"/>
                <a:gd name="connsiteX335" fmla="*/ 1289156 w 6366307"/>
                <a:gd name="connsiteY335" fmla="*/ 369026 h 5345720"/>
                <a:gd name="connsiteX336" fmla="*/ 1801851 w 6366307"/>
                <a:gd name="connsiteY336" fmla="*/ 385715 h 5345720"/>
                <a:gd name="connsiteX337" fmla="*/ 2363112 w 6366307"/>
                <a:gd name="connsiteY337" fmla="*/ 386430 h 5345720"/>
                <a:gd name="connsiteX338" fmla="*/ 5119479 w 6366307"/>
                <a:gd name="connsiteY338" fmla="*/ 399558 h 5345720"/>
                <a:gd name="connsiteX339" fmla="*/ 4730571 w 6366307"/>
                <a:gd name="connsiteY339" fmla="*/ 399028 h 5345720"/>
                <a:gd name="connsiteX340" fmla="*/ 4654727 w 6366307"/>
                <a:gd name="connsiteY340" fmla="*/ 387334 h 5345720"/>
                <a:gd name="connsiteX341" fmla="*/ 4588729 w 6366307"/>
                <a:gd name="connsiteY341" fmla="*/ 235158 h 5345720"/>
                <a:gd name="connsiteX342" fmla="*/ 4660872 w 6366307"/>
                <a:gd name="connsiteY342" fmla="*/ 187404 h 5345720"/>
                <a:gd name="connsiteX343" fmla="*/ 4777541 w 6366307"/>
                <a:gd name="connsiteY343" fmla="*/ 175285 h 5345720"/>
                <a:gd name="connsiteX344" fmla="*/ 5431015 w 6366307"/>
                <a:gd name="connsiteY344" fmla="*/ 162215 h 5345720"/>
                <a:gd name="connsiteX345" fmla="*/ 5554295 w 6366307"/>
                <a:gd name="connsiteY345" fmla="*/ 173609 h 5345720"/>
                <a:gd name="connsiteX346" fmla="*/ 5592496 w 6366307"/>
                <a:gd name="connsiteY346" fmla="*/ 185357 h 5345720"/>
                <a:gd name="connsiteX347" fmla="*/ 5645306 w 6366307"/>
                <a:gd name="connsiteY347" fmla="*/ 260507 h 5345720"/>
                <a:gd name="connsiteX348" fmla="*/ 5538376 w 6366307"/>
                <a:gd name="connsiteY348" fmla="*/ 389213 h 5345720"/>
                <a:gd name="connsiteX349" fmla="*/ 5411124 w 6366307"/>
                <a:gd name="connsiteY349" fmla="*/ 393206 h 5345720"/>
                <a:gd name="connsiteX350" fmla="*/ 5119461 w 6366307"/>
                <a:gd name="connsiteY350" fmla="*/ 397448 h 5345720"/>
                <a:gd name="connsiteX351" fmla="*/ 5119479 w 6366307"/>
                <a:gd name="connsiteY351" fmla="*/ 399558 h 5345720"/>
                <a:gd name="connsiteX352" fmla="*/ 5113478 w 6366307"/>
                <a:gd name="connsiteY352" fmla="*/ 370561 h 5345720"/>
                <a:gd name="connsiteX353" fmla="*/ 5113460 w 6366307"/>
                <a:gd name="connsiteY353" fmla="*/ 366811 h 5345720"/>
                <a:gd name="connsiteX354" fmla="*/ 5260872 w 6366307"/>
                <a:gd name="connsiteY354" fmla="*/ 361498 h 5345720"/>
                <a:gd name="connsiteX355" fmla="*/ 5502169 w 6366307"/>
                <a:gd name="connsiteY355" fmla="*/ 356060 h 5345720"/>
                <a:gd name="connsiteX356" fmla="*/ 5561501 w 6366307"/>
                <a:gd name="connsiteY356" fmla="*/ 347563 h 5345720"/>
                <a:gd name="connsiteX357" fmla="*/ 5610465 w 6366307"/>
                <a:gd name="connsiteY357" fmla="*/ 267754 h 5345720"/>
                <a:gd name="connsiteX358" fmla="*/ 5555068 w 6366307"/>
                <a:gd name="connsiteY358" fmla="*/ 209302 h 5345720"/>
                <a:gd name="connsiteX359" fmla="*/ 5432218 w 6366307"/>
                <a:gd name="connsiteY359" fmla="*/ 195152 h 5345720"/>
                <a:gd name="connsiteX360" fmla="*/ 4845659 w 6366307"/>
                <a:gd name="connsiteY360" fmla="*/ 201830 h 5345720"/>
                <a:gd name="connsiteX361" fmla="*/ 4665723 w 6366307"/>
                <a:gd name="connsiteY361" fmla="*/ 219962 h 5345720"/>
                <a:gd name="connsiteX362" fmla="*/ 4620946 w 6366307"/>
                <a:gd name="connsiteY362" fmla="*/ 245971 h 5345720"/>
                <a:gd name="connsiteX363" fmla="*/ 4661932 w 6366307"/>
                <a:gd name="connsiteY363" fmla="*/ 360592 h 5345720"/>
                <a:gd name="connsiteX364" fmla="*/ 4737974 w 6366307"/>
                <a:gd name="connsiteY364" fmla="*/ 370138 h 5345720"/>
                <a:gd name="connsiteX365" fmla="*/ 5113478 w 6366307"/>
                <a:gd name="connsiteY365" fmla="*/ 370561 h 5345720"/>
                <a:gd name="connsiteX366" fmla="*/ 5976193 w 6366307"/>
                <a:gd name="connsiteY366" fmla="*/ 166642 h 5345720"/>
                <a:gd name="connsiteX367" fmla="*/ 6102655 w 6366307"/>
                <a:gd name="connsiteY367" fmla="*/ 294864 h 5345720"/>
                <a:gd name="connsiteX368" fmla="*/ 5971486 w 6366307"/>
                <a:gd name="connsiteY368" fmla="*/ 426781 h 5345720"/>
                <a:gd name="connsiteX369" fmla="*/ 5833632 w 6366307"/>
                <a:gd name="connsiteY369" fmla="*/ 295222 h 5345720"/>
                <a:gd name="connsiteX370" fmla="*/ 5976193 w 6366307"/>
                <a:gd name="connsiteY370" fmla="*/ 166642 h 5345720"/>
                <a:gd name="connsiteX371" fmla="*/ 5960273 w 6366307"/>
                <a:gd name="connsiteY371" fmla="*/ 389487 h 5345720"/>
                <a:gd name="connsiteX372" fmla="*/ 6061525 w 6366307"/>
                <a:gd name="connsiteY372" fmla="*/ 324975 h 5345720"/>
                <a:gd name="connsiteX373" fmla="*/ 6024420 w 6366307"/>
                <a:gd name="connsiteY373" fmla="*/ 220341 h 5345720"/>
                <a:gd name="connsiteX374" fmla="*/ 5897887 w 6366307"/>
                <a:gd name="connsiteY374" fmla="*/ 225105 h 5345720"/>
                <a:gd name="connsiteX375" fmla="*/ 5926061 w 6366307"/>
                <a:gd name="connsiteY375" fmla="*/ 380100 h 5345720"/>
                <a:gd name="connsiteX376" fmla="*/ 5960273 w 6366307"/>
                <a:gd name="connsiteY376" fmla="*/ 389487 h 5345720"/>
                <a:gd name="connsiteX377" fmla="*/ 4405721 w 6366307"/>
                <a:gd name="connsiteY377" fmla="*/ 347109 h 5345720"/>
                <a:gd name="connsiteX378" fmla="*/ 4443544 w 6366307"/>
                <a:gd name="connsiteY378" fmla="*/ 390286 h 5345720"/>
                <a:gd name="connsiteX379" fmla="*/ 4458476 w 6366307"/>
                <a:gd name="connsiteY379" fmla="*/ 408121 h 5345720"/>
                <a:gd name="connsiteX380" fmla="*/ 4460830 w 6366307"/>
                <a:gd name="connsiteY380" fmla="*/ 432883 h 5345720"/>
                <a:gd name="connsiteX381" fmla="*/ 4435998 w 6366307"/>
                <a:gd name="connsiteY381" fmla="*/ 433970 h 5345720"/>
                <a:gd name="connsiteX382" fmla="*/ 4420114 w 6366307"/>
                <a:gd name="connsiteY382" fmla="*/ 422156 h 5345720"/>
                <a:gd name="connsiteX383" fmla="*/ 4396575 w 6366307"/>
                <a:gd name="connsiteY383" fmla="*/ 398329 h 5345720"/>
                <a:gd name="connsiteX384" fmla="*/ 4328313 w 6366307"/>
                <a:gd name="connsiteY384" fmla="*/ 368171 h 5345720"/>
                <a:gd name="connsiteX385" fmla="*/ 4251445 w 6366307"/>
                <a:gd name="connsiteY385" fmla="*/ 242092 h 5345720"/>
                <a:gd name="connsiteX386" fmla="*/ 4393233 w 6366307"/>
                <a:gd name="connsiteY386" fmla="*/ 198580 h 5345720"/>
                <a:gd name="connsiteX387" fmla="*/ 4428109 w 6366307"/>
                <a:gd name="connsiteY387" fmla="*/ 281967 h 5345720"/>
                <a:gd name="connsiteX388" fmla="*/ 4405721 w 6366307"/>
                <a:gd name="connsiteY388" fmla="*/ 347109 h 5345720"/>
                <a:gd name="connsiteX389" fmla="*/ 4390664 w 6366307"/>
                <a:gd name="connsiteY389" fmla="*/ 271524 h 5345720"/>
                <a:gd name="connsiteX390" fmla="*/ 4360710 w 6366307"/>
                <a:gd name="connsiteY390" fmla="*/ 225476 h 5345720"/>
                <a:gd name="connsiteX391" fmla="*/ 4307039 w 6366307"/>
                <a:gd name="connsiteY391" fmla="*/ 233661 h 5345720"/>
                <a:gd name="connsiteX392" fmla="*/ 4282314 w 6366307"/>
                <a:gd name="connsiteY392" fmla="*/ 275978 h 5345720"/>
                <a:gd name="connsiteX393" fmla="*/ 4313400 w 6366307"/>
                <a:gd name="connsiteY393" fmla="*/ 329079 h 5345720"/>
                <a:gd name="connsiteX394" fmla="*/ 4390664 w 6366307"/>
                <a:gd name="connsiteY394" fmla="*/ 271524 h 5345720"/>
                <a:gd name="connsiteX395" fmla="*/ 242983 w 6366307"/>
                <a:gd name="connsiteY395" fmla="*/ 268503 h 5345720"/>
                <a:gd name="connsiteX396" fmla="*/ 283087 w 6366307"/>
                <a:gd name="connsiteY396" fmla="*/ 228439 h 5345720"/>
                <a:gd name="connsiteX397" fmla="*/ 286456 w 6366307"/>
                <a:gd name="connsiteY397" fmla="*/ 201798 h 5345720"/>
                <a:gd name="connsiteX398" fmla="*/ 260147 w 6366307"/>
                <a:gd name="connsiteY398" fmla="*/ 199658 h 5345720"/>
                <a:gd name="connsiteX399" fmla="*/ 246399 w 6366307"/>
                <a:gd name="connsiteY399" fmla="*/ 209077 h 5345720"/>
                <a:gd name="connsiteX400" fmla="*/ 181751 w 6366307"/>
                <a:gd name="connsiteY400" fmla="*/ 267114 h 5345720"/>
                <a:gd name="connsiteX401" fmla="*/ 181431 w 6366307"/>
                <a:gd name="connsiteY401" fmla="*/ 325872 h 5345720"/>
                <a:gd name="connsiteX402" fmla="*/ 279013 w 6366307"/>
                <a:gd name="connsiteY402" fmla="*/ 406889 h 5345720"/>
                <a:gd name="connsiteX403" fmla="*/ 299663 w 6366307"/>
                <a:gd name="connsiteY403" fmla="*/ 416973 h 5345720"/>
                <a:gd name="connsiteX404" fmla="*/ 319268 w 6366307"/>
                <a:gd name="connsiteY404" fmla="*/ 409656 h 5345720"/>
                <a:gd name="connsiteX405" fmla="*/ 317209 w 6366307"/>
                <a:gd name="connsiteY405" fmla="*/ 392119 h 5345720"/>
                <a:gd name="connsiteX406" fmla="*/ 283177 w 6366307"/>
                <a:gd name="connsiteY406" fmla="*/ 360191 h 5345720"/>
                <a:gd name="connsiteX407" fmla="*/ 210748 w 6366307"/>
                <a:gd name="connsiteY407" fmla="*/ 298258 h 5345720"/>
                <a:gd name="connsiteX408" fmla="*/ 242983 w 6366307"/>
                <a:gd name="connsiteY408" fmla="*/ 268503 h 5345720"/>
                <a:gd name="connsiteX409" fmla="*/ 617663 w 6366307"/>
                <a:gd name="connsiteY409" fmla="*/ 360915 h 5345720"/>
                <a:gd name="connsiteX410" fmla="*/ 618970 w 6366307"/>
                <a:gd name="connsiteY410" fmla="*/ 391053 h 5345720"/>
                <a:gd name="connsiteX411" fmla="*/ 647928 w 6366307"/>
                <a:gd name="connsiteY411" fmla="*/ 384464 h 5345720"/>
                <a:gd name="connsiteX412" fmla="*/ 692572 w 6366307"/>
                <a:gd name="connsiteY412" fmla="*/ 322273 h 5345720"/>
                <a:gd name="connsiteX413" fmla="*/ 687658 w 6366307"/>
                <a:gd name="connsiteY413" fmla="*/ 282579 h 5345720"/>
                <a:gd name="connsiteX414" fmla="*/ 597499 w 6366307"/>
                <a:gd name="connsiteY414" fmla="*/ 198370 h 5345720"/>
                <a:gd name="connsiteX415" fmla="*/ 571415 w 6366307"/>
                <a:gd name="connsiteY415" fmla="*/ 197628 h 5345720"/>
                <a:gd name="connsiteX416" fmla="*/ 569178 w 6366307"/>
                <a:gd name="connsiteY416" fmla="*/ 223863 h 5345720"/>
                <a:gd name="connsiteX417" fmla="*/ 597467 w 6366307"/>
                <a:gd name="connsiteY417" fmla="*/ 256303 h 5345720"/>
                <a:gd name="connsiteX418" fmla="*/ 651929 w 6366307"/>
                <a:gd name="connsiteY418" fmla="*/ 305417 h 5345720"/>
                <a:gd name="connsiteX419" fmla="*/ 617663 w 6366307"/>
                <a:gd name="connsiteY419" fmla="*/ 360915 h 5345720"/>
                <a:gd name="connsiteX420" fmla="*/ 5915208 w 6366307"/>
                <a:gd name="connsiteY420" fmla="*/ 258883 h 5345720"/>
                <a:gd name="connsiteX421" fmla="*/ 5945072 w 6366307"/>
                <a:gd name="connsiteY421" fmla="*/ 305607 h 5345720"/>
                <a:gd name="connsiteX422" fmla="*/ 5927535 w 6366307"/>
                <a:gd name="connsiteY422" fmla="*/ 337539 h 5345720"/>
                <a:gd name="connsiteX423" fmla="*/ 5932943 w 6366307"/>
                <a:gd name="connsiteY423" fmla="*/ 341698 h 5345720"/>
                <a:gd name="connsiteX424" fmla="*/ 5963867 w 6366307"/>
                <a:gd name="connsiteY424" fmla="*/ 321159 h 5345720"/>
                <a:gd name="connsiteX425" fmla="*/ 6011141 w 6366307"/>
                <a:gd name="connsiteY425" fmla="*/ 349567 h 5345720"/>
                <a:gd name="connsiteX426" fmla="*/ 6017377 w 6366307"/>
                <a:gd name="connsiteY426" fmla="*/ 342669 h 5345720"/>
                <a:gd name="connsiteX427" fmla="*/ 5982662 w 6366307"/>
                <a:gd name="connsiteY427" fmla="*/ 299155 h 5345720"/>
                <a:gd name="connsiteX428" fmla="*/ 6016748 w 6366307"/>
                <a:gd name="connsiteY428" fmla="*/ 256477 h 5345720"/>
                <a:gd name="connsiteX429" fmla="*/ 5967335 w 6366307"/>
                <a:gd name="connsiteY429" fmla="*/ 281189 h 5345720"/>
                <a:gd name="connsiteX430" fmla="*/ 5915208 w 6366307"/>
                <a:gd name="connsiteY430" fmla="*/ 258883 h 53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6366307" h="5345720">
                  <a:moveTo>
                    <a:pt x="53550" y="544732"/>
                  </a:moveTo>
                  <a:cubicBezTo>
                    <a:pt x="117344" y="541287"/>
                    <a:pt x="175146" y="535721"/>
                    <a:pt x="232969" y="535484"/>
                  </a:cubicBezTo>
                  <a:cubicBezTo>
                    <a:pt x="442037" y="534625"/>
                    <a:pt x="651113" y="536215"/>
                    <a:pt x="860184" y="535609"/>
                  </a:cubicBezTo>
                  <a:cubicBezTo>
                    <a:pt x="1032370" y="535110"/>
                    <a:pt x="1204548" y="532679"/>
                    <a:pt x="1376732" y="531342"/>
                  </a:cubicBezTo>
                  <a:cubicBezTo>
                    <a:pt x="1543349" y="530048"/>
                    <a:pt x="1709968" y="528052"/>
                    <a:pt x="1876582" y="528144"/>
                  </a:cubicBezTo>
                  <a:cubicBezTo>
                    <a:pt x="2221018" y="528334"/>
                    <a:pt x="2565436" y="529682"/>
                    <a:pt x="2909854" y="530596"/>
                  </a:cubicBezTo>
                  <a:cubicBezTo>
                    <a:pt x="3460027" y="532059"/>
                    <a:pt x="4010201" y="533338"/>
                    <a:pt x="4560375" y="535167"/>
                  </a:cubicBezTo>
                  <a:cubicBezTo>
                    <a:pt x="4738172" y="535759"/>
                    <a:pt x="4915969" y="539370"/>
                    <a:pt x="5093766" y="538890"/>
                  </a:cubicBezTo>
                  <a:cubicBezTo>
                    <a:pt x="5397917" y="538071"/>
                    <a:pt x="5702067" y="535676"/>
                    <a:pt x="6006218" y="532706"/>
                  </a:cubicBezTo>
                  <a:cubicBezTo>
                    <a:pt x="6093365" y="531856"/>
                    <a:pt x="6180475" y="526726"/>
                    <a:pt x="6267604" y="523670"/>
                  </a:cubicBezTo>
                  <a:cubicBezTo>
                    <a:pt x="6271863" y="523520"/>
                    <a:pt x="6276157" y="524446"/>
                    <a:pt x="6283219" y="525146"/>
                  </a:cubicBezTo>
                  <a:cubicBezTo>
                    <a:pt x="6284225" y="541278"/>
                    <a:pt x="6285626" y="556567"/>
                    <a:pt x="6286058" y="571884"/>
                  </a:cubicBezTo>
                  <a:cubicBezTo>
                    <a:pt x="6292077" y="784244"/>
                    <a:pt x="6295707" y="996700"/>
                    <a:pt x="6304350" y="1208951"/>
                  </a:cubicBezTo>
                  <a:cubicBezTo>
                    <a:pt x="6323845" y="1687306"/>
                    <a:pt x="6326289" y="2165781"/>
                    <a:pt x="6323414" y="2644436"/>
                  </a:cubicBezTo>
                  <a:cubicBezTo>
                    <a:pt x="6321114" y="3029081"/>
                    <a:pt x="6324582" y="3413762"/>
                    <a:pt x="6324330" y="3798426"/>
                  </a:cubicBezTo>
                  <a:cubicBezTo>
                    <a:pt x="6324169" y="4058946"/>
                    <a:pt x="6323773" y="4319485"/>
                    <a:pt x="6320054" y="4579970"/>
                  </a:cubicBezTo>
                  <a:cubicBezTo>
                    <a:pt x="6318131" y="4715181"/>
                    <a:pt x="6310513" y="4850410"/>
                    <a:pt x="6301996" y="4985405"/>
                  </a:cubicBezTo>
                  <a:cubicBezTo>
                    <a:pt x="6298348" y="5043173"/>
                    <a:pt x="6286489" y="5100473"/>
                    <a:pt x="6277073" y="5157774"/>
                  </a:cubicBezTo>
                  <a:cubicBezTo>
                    <a:pt x="6274199" y="5175257"/>
                    <a:pt x="6267065" y="5192039"/>
                    <a:pt x="6261800" y="5209127"/>
                  </a:cubicBezTo>
                  <a:cubicBezTo>
                    <a:pt x="6248001" y="5254065"/>
                    <a:pt x="6217131" y="5276292"/>
                    <a:pt x="6170593" y="5279616"/>
                  </a:cubicBezTo>
                  <a:cubicBezTo>
                    <a:pt x="6119311" y="5283264"/>
                    <a:pt x="6068227" y="5289966"/>
                    <a:pt x="6016910" y="5292643"/>
                  </a:cubicBezTo>
                  <a:cubicBezTo>
                    <a:pt x="5752163" y="5306515"/>
                    <a:pt x="5487166" y="5308383"/>
                    <a:pt x="5222150" y="5305634"/>
                  </a:cubicBezTo>
                  <a:cubicBezTo>
                    <a:pt x="4658572" y="5299812"/>
                    <a:pt x="4095012" y="5292230"/>
                    <a:pt x="3531434" y="5287630"/>
                  </a:cubicBezTo>
                  <a:cubicBezTo>
                    <a:pt x="3096437" y="5284090"/>
                    <a:pt x="2661423" y="5281952"/>
                    <a:pt x="2226426" y="5282994"/>
                  </a:cubicBezTo>
                  <a:cubicBezTo>
                    <a:pt x="1905511" y="5283749"/>
                    <a:pt x="1584589" y="5290073"/>
                    <a:pt x="1263688" y="5294925"/>
                  </a:cubicBezTo>
                  <a:cubicBezTo>
                    <a:pt x="984024" y="5299165"/>
                    <a:pt x="704576" y="5292877"/>
                    <a:pt x="425362" y="5277999"/>
                  </a:cubicBezTo>
                  <a:cubicBezTo>
                    <a:pt x="341761" y="5273525"/>
                    <a:pt x="258538" y="5261935"/>
                    <a:pt x="175146" y="5253580"/>
                  </a:cubicBezTo>
                  <a:cubicBezTo>
                    <a:pt x="170698" y="5253149"/>
                    <a:pt x="166245" y="5252592"/>
                    <a:pt x="161854" y="5251766"/>
                  </a:cubicBezTo>
                  <a:cubicBezTo>
                    <a:pt x="87347" y="5237858"/>
                    <a:pt x="68325" y="5217680"/>
                    <a:pt x="60511" y="5141243"/>
                  </a:cubicBezTo>
                  <a:cubicBezTo>
                    <a:pt x="46731" y="5006446"/>
                    <a:pt x="46834" y="4871091"/>
                    <a:pt x="45981" y="4735826"/>
                  </a:cubicBezTo>
                  <a:cubicBezTo>
                    <a:pt x="45015" y="4582666"/>
                    <a:pt x="44830" y="4429487"/>
                    <a:pt x="44567" y="4276326"/>
                  </a:cubicBezTo>
                  <a:cubicBezTo>
                    <a:pt x="43947" y="3914051"/>
                    <a:pt x="41599" y="3551758"/>
                    <a:pt x="43563" y="3189501"/>
                  </a:cubicBezTo>
                  <a:cubicBezTo>
                    <a:pt x="45079" y="2909988"/>
                    <a:pt x="54778" y="2630511"/>
                    <a:pt x="55834" y="2350998"/>
                  </a:cubicBezTo>
                  <a:cubicBezTo>
                    <a:pt x="56742" y="2110619"/>
                    <a:pt x="50962" y="1870222"/>
                    <a:pt x="47439" y="1629837"/>
                  </a:cubicBezTo>
                  <a:cubicBezTo>
                    <a:pt x="42620" y="1301073"/>
                    <a:pt x="44077" y="972361"/>
                    <a:pt x="53432" y="643686"/>
                  </a:cubicBezTo>
                  <a:cubicBezTo>
                    <a:pt x="54319" y="612501"/>
                    <a:pt x="53550" y="581267"/>
                    <a:pt x="53550" y="544732"/>
                  </a:cubicBezTo>
                  <a:close/>
                  <a:moveTo>
                    <a:pt x="6271881" y="290525"/>
                  </a:move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ubicBezTo>
                    <a:pt x="6282428" y="419231"/>
                    <a:pt x="6280542" y="354655"/>
                    <a:pt x="6271881" y="290525"/>
                  </a:cubicBezTo>
                  <a:close/>
                  <a:moveTo>
                    <a:pt x="1786873" y="413061"/>
                  </a:move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6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7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0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1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ubicBezTo>
                    <a:pt x="2227468" y="413796"/>
                    <a:pt x="2007140" y="415819"/>
                    <a:pt x="1786873" y="413061"/>
                  </a:cubicBezTo>
                  <a:close/>
                  <a:moveTo>
                    <a:pt x="4730571" y="399028"/>
                  </a:move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1"/>
                    <a:pt x="5119479" y="398855"/>
                    <a:pt x="5119479" y="399558"/>
                  </a:cubicBezTo>
                  <a:cubicBezTo>
                    <a:pt x="4989837" y="399558"/>
                    <a:pt x="4860195" y="400172"/>
                    <a:pt x="4730571" y="399028"/>
                  </a:cubicBezTo>
                  <a:close/>
                  <a:moveTo>
                    <a:pt x="6102655" y="294864"/>
                  </a:move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ubicBezTo>
                    <a:pt x="6048534" y="167408"/>
                    <a:pt x="6103176" y="222803"/>
                    <a:pt x="6102655" y="294864"/>
                  </a:cubicBezTo>
                  <a:close/>
                  <a:moveTo>
                    <a:pt x="4443544" y="390286"/>
                  </a:move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ubicBezTo>
                    <a:pt x="4417131" y="360141"/>
                    <a:pt x="4430337" y="375214"/>
                    <a:pt x="4443544" y="390286"/>
                  </a:cubicBezTo>
                  <a:close/>
                  <a:moveTo>
                    <a:pt x="283177" y="360191"/>
                  </a:moveTo>
                  <a:cubicBezTo>
                    <a:pt x="294932" y="370399"/>
                    <a:pt x="306893" y="380555"/>
                    <a:pt x="317209" y="392119"/>
                  </a:cubicBezTo>
                  <a:cubicBezTo>
                    <a:pt x="320612" y="395934"/>
                    <a:pt x="321992" y="406709"/>
                    <a:pt x="319268" y="409656"/>
                  </a:cubicBezTo>
                  <a:cubicBezTo>
                    <a:pt x="314925" y="414355"/>
                    <a:pt x="306144" y="417589"/>
                    <a:pt x="299663" y="416973"/>
                  </a:cubicBezTo>
                  <a:cubicBezTo>
                    <a:pt x="292483" y="416290"/>
                    <a:pt x="284916" y="411656"/>
                    <a:pt x="279013" y="406889"/>
                  </a:cubicBezTo>
                  <a:cubicBezTo>
                    <a:pt x="246119" y="380321"/>
                    <a:pt x="212599" y="354371"/>
                    <a:pt x="181431" y="325872"/>
                  </a:cubicBezTo>
                  <a:cubicBezTo>
                    <a:pt x="157135" y="303656"/>
                    <a:pt x="158134" y="289799"/>
                    <a:pt x="181751" y="267114"/>
                  </a:cubicBezTo>
                  <a:cubicBezTo>
                    <a:pt x="202624" y="247063"/>
                    <a:pt x="224681" y="228236"/>
                    <a:pt x="246399" y="209077"/>
                  </a:cubicBezTo>
                  <a:cubicBezTo>
                    <a:pt x="250535" y="205428"/>
                    <a:pt x="255421" y="202578"/>
                    <a:pt x="260147" y="199658"/>
                  </a:cubicBezTo>
                  <a:cubicBezTo>
                    <a:pt x="269541" y="193856"/>
                    <a:pt x="281231" y="191148"/>
                    <a:pt x="286456" y="201798"/>
                  </a:cubicBezTo>
                  <a:cubicBezTo>
                    <a:pt x="289854" y="208727"/>
                    <a:pt x="288016" y="222194"/>
                    <a:pt x="283087" y="228439"/>
                  </a:cubicBezTo>
                  <a:cubicBezTo>
                    <a:pt x="271460" y="243172"/>
                    <a:pt x="256673" y="255431"/>
                    <a:pt x="242983" y="268503"/>
                  </a:cubicBezTo>
                  <a:cubicBezTo>
                    <a:pt x="233420" y="277635"/>
                    <a:pt x="223561" y="286457"/>
                    <a:pt x="210748" y="298258"/>
                  </a:cubicBezTo>
                  <a:cubicBezTo>
                    <a:pt x="236304" y="320075"/>
                    <a:pt x="259886" y="339966"/>
                    <a:pt x="283177" y="360191"/>
                  </a:cubicBezTo>
                  <a:close/>
                  <a:moveTo>
                    <a:pt x="597467" y="256303"/>
                  </a:moveTo>
                  <a:cubicBezTo>
                    <a:pt x="587060" y="246384"/>
                    <a:pt x="576018" y="236142"/>
                    <a:pt x="569178" y="223863"/>
                  </a:cubicBezTo>
                  <a:cubicBezTo>
                    <a:pt x="565415" y="217107"/>
                    <a:pt x="566437" y="202253"/>
                    <a:pt x="571415" y="197628"/>
                  </a:cubicBezTo>
                  <a:cubicBezTo>
                    <a:pt x="576157" y="193224"/>
                    <a:pt x="592071" y="193653"/>
                    <a:pt x="597499" y="198370"/>
                  </a:cubicBezTo>
                  <a:cubicBezTo>
                    <a:pt x="628525" y="225327"/>
                    <a:pt x="658193" y="253884"/>
                    <a:pt x="687658" y="282579"/>
                  </a:cubicBezTo>
                  <a:cubicBezTo>
                    <a:pt x="699217" y="293833"/>
                    <a:pt x="701626" y="308534"/>
                    <a:pt x="692572" y="322273"/>
                  </a:cubicBezTo>
                  <a:cubicBezTo>
                    <a:pt x="678535" y="343569"/>
                    <a:pt x="663540" y="364292"/>
                    <a:pt x="647928" y="384464"/>
                  </a:cubicBezTo>
                  <a:cubicBezTo>
                    <a:pt x="640819" y="393648"/>
                    <a:pt x="630223" y="399908"/>
                    <a:pt x="618970" y="391053"/>
                  </a:cubicBezTo>
                  <a:cubicBezTo>
                    <a:pt x="607910" y="382350"/>
                    <a:pt x="611773" y="370909"/>
                    <a:pt x="617663" y="360915"/>
                  </a:cubicBezTo>
                  <a:cubicBezTo>
                    <a:pt x="628313" y="342841"/>
                    <a:pt x="639669" y="325182"/>
                    <a:pt x="651929" y="305417"/>
                  </a:cubicBezTo>
                  <a:cubicBezTo>
                    <a:pt x="633413" y="288811"/>
                    <a:pt x="615002" y="273015"/>
                    <a:pt x="597467" y="256303"/>
                  </a:cubicBezTo>
                  <a:close/>
                  <a:moveTo>
                    <a:pt x="3371569" y="392493"/>
                  </a:move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ubicBezTo>
                    <a:pt x="2765603" y="389077"/>
                    <a:pt x="3068586" y="392599"/>
                    <a:pt x="3371569" y="392493"/>
                  </a:cubicBezTo>
                  <a:close/>
                  <a:moveTo>
                    <a:pt x="5113460" y="366811"/>
                  </a:move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ubicBezTo>
                    <a:pt x="5113460" y="369310"/>
                    <a:pt x="5113460" y="368061"/>
                    <a:pt x="5113460" y="366811"/>
                  </a:cubicBezTo>
                  <a:close/>
                  <a:moveTo>
                    <a:pt x="6061525" y="324975"/>
                  </a:move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ubicBezTo>
                    <a:pt x="6014232" y="391668"/>
                    <a:pt x="6047959" y="368286"/>
                    <a:pt x="6061525" y="324975"/>
                  </a:cubicBezTo>
                  <a:close/>
                  <a:moveTo>
                    <a:pt x="6016748" y="256477"/>
                  </a:moveTo>
                  <a:cubicBezTo>
                    <a:pt x="6003487" y="273071"/>
                    <a:pt x="5993748" y="285258"/>
                    <a:pt x="5982662" y="299155"/>
                  </a:cubicBezTo>
                  <a:cubicBezTo>
                    <a:pt x="5994036" y="313420"/>
                    <a:pt x="6005715" y="328044"/>
                    <a:pt x="6017377" y="342669"/>
                  </a:cubicBezTo>
                  <a:cubicBezTo>
                    <a:pt x="6015292" y="344967"/>
                    <a:pt x="6013226" y="347267"/>
                    <a:pt x="6011141" y="349567"/>
                  </a:cubicBezTo>
                  <a:cubicBezTo>
                    <a:pt x="5995797" y="340344"/>
                    <a:pt x="5980452" y="331119"/>
                    <a:pt x="5963867" y="321159"/>
                  </a:cubicBezTo>
                  <a:cubicBezTo>
                    <a:pt x="5953948" y="327746"/>
                    <a:pt x="5943455" y="334723"/>
                    <a:pt x="5932943" y="341698"/>
                  </a:cubicBezTo>
                  <a:cubicBezTo>
                    <a:pt x="5931146" y="340311"/>
                    <a:pt x="5929332" y="338926"/>
                    <a:pt x="5927535" y="337539"/>
                  </a:cubicBezTo>
                  <a:cubicBezTo>
                    <a:pt x="5933392" y="326878"/>
                    <a:pt x="5939250" y="316218"/>
                    <a:pt x="5945072" y="305607"/>
                  </a:cubicBezTo>
                  <a:cubicBezTo>
                    <a:pt x="5937777" y="288874"/>
                    <a:pt x="5914076" y="282646"/>
                    <a:pt x="5915208" y="258883"/>
                  </a:cubicBezTo>
                  <a:cubicBezTo>
                    <a:pt x="5940005" y="249013"/>
                    <a:pt x="5945647" y="277304"/>
                    <a:pt x="5967335" y="281189"/>
                  </a:cubicBezTo>
                  <a:cubicBezTo>
                    <a:pt x="5981512" y="276287"/>
                    <a:pt x="5988178" y="253969"/>
                    <a:pt x="6016748" y="256477"/>
                  </a:cubicBezTo>
                  <a:close/>
                  <a:moveTo>
                    <a:pt x="4360710" y="225476"/>
                  </a:move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ubicBezTo>
                    <a:pt x="4392155" y="248537"/>
                    <a:pt x="4384626" y="236962"/>
                    <a:pt x="4360710" y="225476"/>
                  </a:cubicBezTo>
                  <a:close/>
                  <a:moveTo>
                    <a:pt x="3055056" y="3634"/>
                  </a:moveTo>
                  <a:cubicBezTo>
                    <a:pt x="3321150" y="7225"/>
                    <a:pt x="3587315" y="8676"/>
                    <a:pt x="3853355" y="14895"/>
                  </a:cubicBezTo>
                  <a:cubicBezTo>
                    <a:pt x="4278343" y="24830"/>
                    <a:pt x="4703098" y="15393"/>
                    <a:pt x="5127906" y="6304"/>
                  </a:cubicBezTo>
                  <a:cubicBezTo>
                    <a:pt x="5287753" y="2884"/>
                    <a:pt x="5447671" y="174"/>
                    <a:pt x="5607554" y="883"/>
                  </a:cubicBezTo>
                  <a:cubicBezTo>
                    <a:pt x="5752918" y="1529"/>
                    <a:pt x="5898264" y="8390"/>
                    <a:pt x="6041957" y="32895"/>
                  </a:cubicBezTo>
                  <a:cubicBezTo>
                    <a:pt x="6083698" y="40012"/>
                    <a:pt x="6125331" y="49805"/>
                    <a:pt x="6165669" y="62619"/>
                  </a:cubicBezTo>
                  <a:cubicBezTo>
                    <a:pt x="6239664" y="86124"/>
                    <a:pt x="6287783" y="136723"/>
                    <a:pt x="6303379" y="213290"/>
                  </a:cubicBezTo>
                  <a:cubicBezTo>
                    <a:pt x="6312939" y="260204"/>
                    <a:pt x="6320018" y="308227"/>
                    <a:pt x="6321833" y="355996"/>
                  </a:cubicBezTo>
                  <a:cubicBezTo>
                    <a:pt x="6326972" y="491165"/>
                    <a:pt x="6327942" y="626487"/>
                    <a:pt x="6332201" y="761696"/>
                  </a:cubicBezTo>
                  <a:cubicBezTo>
                    <a:pt x="6339298" y="986316"/>
                    <a:pt x="6349109" y="1210858"/>
                    <a:pt x="6355236" y="1435502"/>
                  </a:cubicBezTo>
                  <a:cubicBezTo>
                    <a:pt x="6365100" y="1797649"/>
                    <a:pt x="6368066" y="2159870"/>
                    <a:pt x="6365352" y="2522198"/>
                  </a:cubicBezTo>
                  <a:cubicBezTo>
                    <a:pt x="6362477" y="2907958"/>
                    <a:pt x="6360537" y="3293771"/>
                    <a:pt x="6364867" y="3679494"/>
                  </a:cubicBezTo>
                  <a:cubicBezTo>
                    <a:pt x="6368317" y="3984810"/>
                    <a:pt x="6364669" y="4289982"/>
                    <a:pt x="6359764" y="4595153"/>
                  </a:cubicBezTo>
                  <a:cubicBezTo>
                    <a:pt x="6357141" y="4758305"/>
                    <a:pt x="6353888" y="4921797"/>
                    <a:pt x="6329020" y="5083547"/>
                  </a:cubicBezTo>
                  <a:cubicBezTo>
                    <a:pt x="6321761" y="5130750"/>
                    <a:pt x="6308949" y="5177449"/>
                    <a:pt x="6294701" y="5223142"/>
                  </a:cubicBezTo>
                  <a:cubicBezTo>
                    <a:pt x="6276840" y="5280389"/>
                    <a:pt x="6235387" y="5308024"/>
                    <a:pt x="6175193" y="5314384"/>
                  </a:cubicBezTo>
                  <a:cubicBezTo>
                    <a:pt x="6004870" y="5332371"/>
                    <a:pt x="5834081" y="5338228"/>
                    <a:pt x="5663004" y="5342415"/>
                  </a:cubicBezTo>
                  <a:cubicBezTo>
                    <a:pt x="5261519" y="5352262"/>
                    <a:pt x="4860231" y="5337222"/>
                    <a:pt x="4458854" y="5334796"/>
                  </a:cubicBezTo>
                  <a:cubicBezTo>
                    <a:pt x="3720856" y="5330358"/>
                    <a:pt x="2982859" y="5325471"/>
                    <a:pt x="2244844" y="5324501"/>
                  </a:cubicBezTo>
                  <a:cubicBezTo>
                    <a:pt x="1891532" y="5324034"/>
                    <a:pt x="1538207" y="5331903"/>
                    <a:pt x="1184893" y="5336324"/>
                  </a:cubicBezTo>
                  <a:cubicBezTo>
                    <a:pt x="950005" y="5339253"/>
                    <a:pt x="715277" y="5333395"/>
                    <a:pt x="480791" y="5320763"/>
                  </a:cubicBezTo>
                  <a:cubicBezTo>
                    <a:pt x="375978" y="5315121"/>
                    <a:pt x="271445" y="5303603"/>
                    <a:pt x="166964" y="5292984"/>
                  </a:cubicBezTo>
                  <a:cubicBezTo>
                    <a:pt x="142888" y="5290541"/>
                    <a:pt x="118910" y="5282599"/>
                    <a:pt x="96010" y="5274136"/>
                  </a:cubicBezTo>
                  <a:cubicBezTo>
                    <a:pt x="58877" y="5260408"/>
                    <a:pt x="34696" y="5233366"/>
                    <a:pt x="27022" y="5194015"/>
                  </a:cubicBezTo>
                  <a:cubicBezTo>
                    <a:pt x="21900" y="5167764"/>
                    <a:pt x="16954" y="5141099"/>
                    <a:pt x="15898" y="5114470"/>
                  </a:cubicBezTo>
                  <a:cubicBezTo>
                    <a:pt x="11780" y="5010596"/>
                    <a:pt x="7386" y="4906686"/>
                    <a:pt x="6484" y="4802758"/>
                  </a:cubicBezTo>
                  <a:cubicBezTo>
                    <a:pt x="4175" y="4536685"/>
                    <a:pt x="4897" y="4270594"/>
                    <a:pt x="2173" y="4004539"/>
                  </a:cubicBezTo>
                  <a:cubicBezTo>
                    <a:pt x="-1811" y="3615438"/>
                    <a:pt x="-595" y="3226426"/>
                    <a:pt x="8161" y="2837343"/>
                  </a:cubicBezTo>
                  <a:cubicBezTo>
                    <a:pt x="13922" y="2581422"/>
                    <a:pt x="13552" y="2325303"/>
                    <a:pt x="12829" y="2069274"/>
                  </a:cubicBezTo>
                  <a:cubicBezTo>
                    <a:pt x="12179" y="1838976"/>
                    <a:pt x="4708" y="1608679"/>
                    <a:pt x="4992" y="1378384"/>
                  </a:cubicBezTo>
                  <a:cubicBezTo>
                    <a:pt x="5307" y="1122355"/>
                    <a:pt x="10723" y="866328"/>
                    <a:pt x="14473" y="610310"/>
                  </a:cubicBezTo>
                  <a:cubicBezTo>
                    <a:pt x="15979" y="507460"/>
                    <a:pt x="19496" y="404641"/>
                    <a:pt x="21050" y="301793"/>
                  </a:cubicBezTo>
                  <a:cubicBezTo>
                    <a:pt x="21870" y="247552"/>
                    <a:pt x="31372" y="195092"/>
                    <a:pt x="48345" y="143870"/>
                  </a:cubicBezTo>
                  <a:cubicBezTo>
                    <a:pt x="68233" y="83851"/>
                    <a:pt x="108280" y="43808"/>
                    <a:pt x="171089" y="33013"/>
                  </a:cubicBezTo>
                  <a:cubicBezTo>
                    <a:pt x="213824" y="25668"/>
                    <a:pt x="257710" y="22736"/>
                    <a:pt x="301145" y="22086"/>
                  </a:cubicBezTo>
                  <a:cubicBezTo>
                    <a:pt x="736066" y="15578"/>
                    <a:pt x="1170989" y="8512"/>
                    <a:pt x="1605937" y="4521"/>
                  </a:cubicBezTo>
                  <a:cubicBezTo>
                    <a:pt x="1980493" y="1085"/>
                    <a:pt x="2355098" y="1355"/>
                    <a:pt x="2729685" y="170"/>
                  </a:cubicBezTo>
                  <a:cubicBezTo>
                    <a:pt x="2838142" y="-173"/>
                    <a:pt x="2946581" y="117"/>
                    <a:pt x="3055038" y="117"/>
                  </a:cubicBezTo>
                  <a:cubicBezTo>
                    <a:pt x="3055038" y="1289"/>
                    <a:pt x="3055056" y="2462"/>
                    <a:pt x="3055056" y="3634"/>
                  </a:cubicBezTo>
                  <a:close/>
                  <a:moveTo>
                    <a:pt x="53550" y="544732"/>
                  </a:moveTo>
                  <a:cubicBezTo>
                    <a:pt x="53550" y="581267"/>
                    <a:pt x="54319" y="612501"/>
                    <a:pt x="53432" y="643686"/>
                  </a:cubicBezTo>
                  <a:cubicBezTo>
                    <a:pt x="44077" y="972361"/>
                    <a:pt x="42620" y="1301073"/>
                    <a:pt x="47439" y="1629838"/>
                  </a:cubicBezTo>
                  <a:cubicBezTo>
                    <a:pt x="50962" y="1870222"/>
                    <a:pt x="56742" y="2110619"/>
                    <a:pt x="55834" y="2350998"/>
                  </a:cubicBezTo>
                  <a:cubicBezTo>
                    <a:pt x="54778" y="2630511"/>
                    <a:pt x="45079" y="2909988"/>
                    <a:pt x="43563" y="3189501"/>
                  </a:cubicBezTo>
                  <a:cubicBezTo>
                    <a:pt x="41599" y="3551758"/>
                    <a:pt x="43948" y="3914051"/>
                    <a:pt x="44567" y="4276326"/>
                  </a:cubicBezTo>
                  <a:cubicBezTo>
                    <a:pt x="44830" y="4429487"/>
                    <a:pt x="45015" y="4582666"/>
                    <a:pt x="45981" y="4735826"/>
                  </a:cubicBezTo>
                  <a:cubicBezTo>
                    <a:pt x="46834" y="4871091"/>
                    <a:pt x="46731" y="5006446"/>
                    <a:pt x="60511" y="5141243"/>
                  </a:cubicBezTo>
                  <a:cubicBezTo>
                    <a:pt x="68325" y="5217680"/>
                    <a:pt x="87347" y="5237858"/>
                    <a:pt x="161854" y="5251766"/>
                  </a:cubicBezTo>
                  <a:cubicBezTo>
                    <a:pt x="166245" y="5252592"/>
                    <a:pt x="170698" y="5253149"/>
                    <a:pt x="175146" y="5253580"/>
                  </a:cubicBezTo>
                  <a:cubicBezTo>
                    <a:pt x="258538" y="5261935"/>
                    <a:pt x="341761" y="5273525"/>
                    <a:pt x="425362" y="5277999"/>
                  </a:cubicBezTo>
                  <a:cubicBezTo>
                    <a:pt x="704576" y="5292877"/>
                    <a:pt x="984024" y="5299165"/>
                    <a:pt x="1263688" y="5294925"/>
                  </a:cubicBezTo>
                  <a:cubicBezTo>
                    <a:pt x="1584589" y="5290073"/>
                    <a:pt x="1905511" y="5283749"/>
                    <a:pt x="2226426" y="5282994"/>
                  </a:cubicBezTo>
                  <a:cubicBezTo>
                    <a:pt x="2661423" y="5281952"/>
                    <a:pt x="3096437" y="5284090"/>
                    <a:pt x="3531434" y="5287630"/>
                  </a:cubicBezTo>
                  <a:cubicBezTo>
                    <a:pt x="4095012" y="5292248"/>
                    <a:pt x="4658572" y="5299812"/>
                    <a:pt x="5222150" y="5305634"/>
                  </a:cubicBezTo>
                  <a:cubicBezTo>
                    <a:pt x="5487166" y="5308383"/>
                    <a:pt x="5752163" y="5306515"/>
                    <a:pt x="6016910" y="5292643"/>
                  </a:cubicBezTo>
                  <a:cubicBezTo>
                    <a:pt x="6068227" y="5289966"/>
                    <a:pt x="6119311" y="5283264"/>
                    <a:pt x="6170593" y="5279616"/>
                  </a:cubicBezTo>
                  <a:cubicBezTo>
                    <a:pt x="6217131" y="5276292"/>
                    <a:pt x="6248001" y="5254065"/>
                    <a:pt x="6261800" y="5209127"/>
                  </a:cubicBezTo>
                  <a:cubicBezTo>
                    <a:pt x="6267065" y="5192039"/>
                    <a:pt x="6274199" y="5175257"/>
                    <a:pt x="6277073" y="5157774"/>
                  </a:cubicBezTo>
                  <a:cubicBezTo>
                    <a:pt x="6286489" y="5100473"/>
                    <a:pt x="6298348" y="5043173"/>
                    <a:pt x="6301996" y="4985405"/>
                  </a:cubicBezTo>
                  <a:cubicBezTo>
                    <a:pt x="6310513" y="4850410"/>
                    <a:pt x="6318131" y="4715181"/>
                    <a:pt x="6320054" y="4579970"/>
                  </a:cubicBezTo>
                  <a:cubicBezTo>
                    <a:pt x="6323773" y="4319485"/>
                    <a:pt x="6324169" y="4058946"/>
                    <a:pt x="6324330" y="3798426"/>
                  </a:cubicBezTo>
                  <a:cubicBezTo>
                    <a:pt x="6324582" y="3413762"/>
                    <a:pt x="6321114" y="3029081"/>
                    <a:pt x="6323414" y="2644436"/>
                  </a:cubicBezTo>
                  <a:cubicBezTo>
                    <a:pt x="6326289" y="2165781"/>
                    <a:pt x="6323845" y="1687306"/>
                    <a:pt x="6304350" y="1208951"/>
                  </a:cubicBezTo>
                  <a:cubicBezTo>
                    <a:pt x="6295707" y="996700"/>
                    <a:pt x="6292077" y="784244"/>
                    <a:pt x="6286058" y="571885"/>
                  </a:cubicBezTo>
                  <a:cubicBezTo>
                    <a:pt x="6285626" y="556567"/>
                    <a:pt x="6284225" y="541278"/>
                    <a:pt x="6283219" y="525146"/>
                  </a:cubicBezTo>
                  <a:cubicBezTo>
                    <a:pt x="6276157" y="524446"/>
                    <a:pt x="6271863" y="523520"/>
                    <a:pt x="6267604" y="523670"/>
                  </a:cubicBezTo>
                  <a:cubicBezTo>
                    <a:pt x="6180475" y="526726"/>
                    <a:pt x="6093365" y="531856"/>
                    <a:pt x="6006218" y="532708"/>
                  </a:cubicBezTo>
                  <a:cubicBezTo>
                    <a:pt x="5702067" y="535676"/>
                    <a:pt x="5397917" y="538073"/>
                    <a:pt x="5093766" y="538890"/>
                  </a:cubicBezTo>
                  <a:cubicBezTo>
                    <a:pt x="4915969" y="539370"/>
                    <a:pt x="4738172" y="535759"/>
                    <a:pt x="4560375" y="535167"/>
                  </a:cubicBezTo>
                  <a:cubicBezTo>
                    <a:pt x="4010201" y="533338"/>
                    <a:pt x="3460027" y="532059"/>
                    <a:pt x="2909854" y="530596"/>
                  </a:cubicBezTo>
                  <a:cubicBezTo>
                    <a:pt x="2565436" y="529682"/>
                    <a:pt x="2221018" y="528334"/>
                    <a:pt x="1876582" y="528145"/>
                  </a:cubicBezTo>
                  <a:cubicBezTo>
                    <a:pt x="1709968" y="528054"/>
                    <a:pt x="1543349" y="530048"/>
                    <a:pt x="1376732" y="531342"/>
                  </a:cubicBezTo>
                  <a:cubicBezTo>
                    <a:pt x="1204548" y="532679"/>
                    <a:pt x="1032370" y="535110"/>
                    <a:pt x="860184" y="535609"/>
                  </a:cubicBezTo>
                  <a:cubicBezTo>
                    <a:pt x="651115" y="536217"/>
                    <a:pt x="442037" y="534625"/>
                    <a:pt x="232969" y="535484"/>
                  </a:cubicBezTo>
                  <a:cubicBezTo>
                    <a:pt x="175146" y="535721"/>
                    <a:pt x="117345" y="541287"/>
                    <a:pt x="53550" y="544732"/>
                  </a:cubicBezTo>
                  <a:close/>
                  <a:moveTo>
                    <a:pt x="6282626" y="485627"/>
                  </a:moveTo>
                  <a:cubicBezTo>
                    <a:pt x="6282428" y="419231"/>
                    <a:pt x="6280542" y="354653"/>
                    <a:pt x="6271881" y="290525"/>
                  </a:cubicBez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lose/>
                  <a:moveTo>
                    <a:pt x="2447761" y="413796"/>
                  </a:moveTo>
                  <a:cubicBezTo>
                    <a:pt x="2227468" y="413796"/>
                    <a:pt x="2007140" y="415819"/>
                    <a:pt x="1786873" y="413063"/>
                  </a:cubicBez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8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9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1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2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lose/>
                  <a:moveTo>
                    <a:pt x="2363112" y="386430"/>
                  </a:moveTo>
                  <a:cubicBezTo>
                    <a:pt x="2765603" y="389077"/>
                    <a:pt x="3068586" y="392599"/>
                    <a:pt x="3371569" y="392493"/>
                  </a:cubicBez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lose/>
                  <a:moveTo>
                    <a:pt x="5119479" y="399558"/>
                  </a:moveTo>
                  <a:cubicBezTo>
                    <a:pt x="4989837" y="399558"/>
                    <a:pt x="4860195" y="400172"/>
                    <a:pt x="4730571" y="399028"/>
                  </a:cubicBez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3"/>
                    <a:pt x="5119479" y="398855"/>
                    <a:pt x="5119479" y="399558"/>
                  </a:cubicBezTo>
                  <a:close/>
                  <a:moveTo>
                    <a:pt x="5113478" y="370561"/>
                  </a:moveTo>
                  <a:cubicBezTo>
                    <a:pt x="5113460" y="369310"/>
                    <a:pt x="5113460" y="368061"/>
                    <a:pt x="5113460" y="366811"/>
                  </a:cubicBez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lose/>
                  <a:moveTo>
                    <a:pt x="5976193" y="166642"/>
                  </a:moveTo>
                  <a:cubicBezTo>
                    <a:pt x="6048534" y="167408"/>
                    <a:pt x="6103176" y="222803"/>
                    <a:pt x="6102655" y="294864"/>
                  </a:cubicBez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lose/>
                  <a:moveTo>
                    <a:pt x="5960273" y="389487"/>
                  </a:moveTo>
                  <a:cubicBezTo>
                    <a:pt x="6014232" y="391668"/>
                    <a:pt x="6047959" y="368286"/>
                    <a:pt x="6061525" y="324975"/>
                  </a:cubicBez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lose/>
                  <a:moveTo>
                    <a:pt x="4405721" y="347109"/>
                  </a:moveTo>
                  <a:cubicBezTo>
                    <a:pt x="4417131" y="360141"/>
                    <a:pt x="4430337" y="375214"/>
                    <a:pt x="4443544" y="390286"/>
                  </a:cubicBez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lose/>
                  <a:moveTo>
                    <a:pt x="4390664" y="271524"/>
                  </a:moveTo>
                  <a:cubicBezTo>
                    <a:pt x="4392155" y="248537"/>
                    <a:pt x="4384626" y="236962"/>
                    <a:pt x="4360710" y="225476"/>
                  </a:cubicBez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lose/>
                  <a:moveTo>
                    <a:pt x="242983" y="268503"/>
                  </a:moveTo>
                  <a:cubicBezTo>
                    <a:pt x="256673" y="255431"/>
                    <a:pt x="271460" y="243172"/>
                    <a:pt x="283087" y="228439"/>
                  </a:cubicBezTo>
                  <a:cubicBezTo>
                    <a:pt x="288016" y="222194"/>
                    <a:pt x="289854" y="208727"/>
                    <a:pt x="286456" y="201798"/>
                  </a:cubicBezTo>
                  <a:cubicBezTo>
                    <a:pt x="281231" y="191148"/>
                    <a:pt x="269541" y="193856"/>
                    <a:pt x="260147" y="199658"/>
                  </a:cubicBezTo>
                  <a:cubicBezTo>
                    <a:pt x="255421" y="202578"/>
                    <a:pt x="250535" y="205428"/>
                    <a:pt x="246399" y="209077"/>
                  </a:cubicBezTo>
                  <a:cubicBezTo>
                    <a:pt x="224681" y="228236"/>
                    <a:pt x="202624" y="247063"/>
                    <a:pt x="181751" y="267114"/>
                  </a:cubicBezTo>
                  <a:cubicBezTo>
                    <a:pt x="158134" y="289799"/>
                    <a:pt x="157135" y="303656"/>
                    <a:pt x="181431" y="325872"/>
                  </a:cubicBezTo>
                  <a:cubicBezTo>
                    <a:pt x="212599" y="354371"/>
                    <a:pt x="246119" y="380321"/>
                    <a:pt x="279013" y="406889"/>
                  </a:cubicBezTo>
                  <a:cubicBezTo>
                    <a:pt x="284916" y="411656"/>
                    <a:pt x="292483" y="416290"/>
                    <a:pt x="299663" y="416973"/>
                  </a:cubicBezTo>
                  <a:cubicBezTo>
                    <a:pt x="306144" y="417589"/>
                    <a:pt x="314925" y="414355"/>
                    <a:pt x="319268" y="409656"/>
                  </a:cubicBezTo>
                  <a:cubicBezTo>
                    <a:pt x="321992" y="406709"/>
                    <a:pt x="320612" y="395934"/>
                    <a:pt x="317209" y="392119"/>
                  </a:cubicBezTo>
                  <a:cubicBezTo>
                    <a:pt x="306893" y="380555"/>
                    <a:pt x="294932" y="370399"/>
                    <a:pt x="283177" y="360191"/>
                  </a:cubicBezTo>
                  <a:cubicBezTo>
                    <a:pt x="259886" y="339966"/>
                    <a:pt x="236304" y="320075"/>
                    <a:pt x="210748" y="298258"/>
                  </a:cubicBezTo>
                  <a:cubicBezTo>
                    <a:pt x="223561" y="286457"/>
                    <a:pt x="233420" y="277635"/>
                    <a:pt x="242983" y="268503"/>
                  </a:cubicBezTo>
                  <a:close/>
                  <a:moveTo>
                    <a:pt x="617663" y="360915"/>
                  </a:moveTo>
                  <a:cubicBezTo>
                    <a:pt x="611773" y="370909"/>
                    <a:pt x="607910" y="382350"/>
                    <a:pt x="618970" y="391053"/>
                  </a:cubicBezTo>
                  <a:cubicBezTo>
                    <a:pt x="630223" y="399908"/>
                    <a:pt x="640819" y="393648"/>
                    <a:pt x="647928" y="384464"/>
                  </a:cubicBezTo>
                  <a:cubicBezTo>
                    <a:pt x="663540" y="364292"/>
                    <a:pt x="678535" y="343569"/>
                    <a:pt x="692572" y="322273"/>
                  </a:cubicBezTo>
                  <a:cubicBezTo>
                    <a:pt x="701626" y="308534"/>
                    <a:pt x="699217" y="293835"/>
                    <a:pt x="687658" y="282579"/>
                  </a:cubicBezTo>
                  <a:cubicBezTo>
                    <a:pt x="658193" y="253884"/>
                    <a:pt x="628525" y="225327"/>
                    <a:pt x="597499" y="198370"/>
                  </a:cubicBezTo>
                  <a:cubicBezTo>
                    <a:pt x="592071" y="193653"/>
                    <a:pt x="576157" y="193224"/>
                    <a:pt x="571415" y="197628"/>
                  </a:cubicBezTo>
                  <a:cubicBezTo>
                    <a:pt x="566437" y="202253"/>
                    <a:pt x="565415" y="217107"/>
                    <a:pt x="569178" y="223863"/>
                  </a:cubicBezTo>
                  <a:cubicBezTo>
                    <a:pt x="576018" y="236142"/>
                    <a:pt x="587060" y="246384"/>
                    <a:pt x="597467" y="256303"/>
                  </a:cubicBezTo>
                  <a:cubicBezTo>
                    <a:pt x="615002" y="273015"/>
                    <a:pt x="633413" y="288811"/>
                    <a:pt x="651929" y="305417"/>
                  </a:cubicBezTo>
                  <a:cubicBezTo>
                    <a:pt x="639669" y="325182"/>
                    <a:pt x="628313" y="342841"/>
                    <a:pt x="617663" y="360915"/>
                  </a:cubicBezTo>
                  <a:close/>
                  <a:moveTo>
                    <a:pt x="5915208" y="258883"/>
                  </a:moveTo>
                  <a:cubicBezTo>
                    <a:pt x="5914076" y="282646"/>
                    <a:pt x="5937777" y="288874"/>
                    <a:pt x="5945072" y="305607"/>
                  </a:cubicBezTo>
                  <a:cubicBezTo>
                    <a:pt x="5939250" y="316218"/>
                    <a:pt x="5933392" y="326878"/>
                    <a:pt x="5927535" y="337539"/>
                  </a:cubicBezTo>
                  <a:cubicBezTo>
                    <a:pt x="5929332" y="338926"/>
                    <a:pt x="5931146" y="340311"/>
                    <a:pt x="5932943" y="341698"/>
                  </a:cubicBezTo>
                  <a:cubicBezTo>
                    <a:pt x="5943455" y="334723"/>
                    <a:pt x="5953948" y="327748"/>
                    <a:pt x="5963867" y="321159"/>
                  </a:cubicBezTo>
                  <a:cubicBezTo>
                    <a:pt x="5980452" y="331119"/>
                    <a:pt x="5995797" y="340344"/>
                    <a:pt x="6011141" y="349567"/>
                  </a:cubicBezTo>
                  <a:cubicBezTo>
                    <a:pt x="6013226" y="347267"/>
                    <a:pt x="6015292" y="344967"/>
                    <a:pt x="6017377" y="342669"/>
                  </a:cubicBezTo>
                  <a:cubicBezTo>
                    <a:pt x="6005715" y="328044"/>
                    <a:pt x="5994036" y="313420"/>
                    <a:pt x="5982662" y="299155"/>
                  </a:cubicBezTo>
                  <a:cubicBezTo>
                    <a:pt x="5993748" y="285258"/>
                    <a:pt x="6003487" y="273071"/>
                    <a:pt x="6016748" y="256477"/>
                  </a:cubicBezTo>
                  <a:cubicBezTo>
                    <a:pt x="5988178" y="253969"/>
                    <a:pt x="5981512" y="276287"/>
                    <a:pt x="5967335" y="281189"/>
                  </a:cubicBezTo>
                  <a:cubicBezTo>
                    <a:pt x="5945647" y="277306"/>
                    <a:pt x="5940005" y="249013"/>
                    <a:pt x="5915208" y="258883"/>
                  </a:cubicBezTo>
                  <a:close/>
                </a:path>
              </a:pathLst>
            </a:custGeom>
            <a:solidFill>
              <a:schemeClr val="accent2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6A10423A-6583-5D83-198B-40791AAE3D6B}"/>
                </a:ext>
              </a:extLst>
            </p:cNvPr>
            <p:cNvSpPr/>
            <p:nvPr/>
          </p:nvSpPr>
          <p:spPr>
            <a:xfrm>
              <a:off x="2955332" y="792836"/>
              <a:ext cx="6281619" cy="5266584"/>
            </a:xfrm>
            <a:custGeom>
              <a:avLst/>
              <a:gdLst>
                <a:gd name="connsiteX0" fmla="*/ 10756 w 6281619"/>
                <a:gd name="connsiteY0" fmla="*/ 504604 h 5266584"/>
                <a:gd name="connsiteX1" fmla="*/ 190176 w 6281619"/>
                <a:gd name="connsiteY1" fmla="*/ 495356 h 5266584"/>
                <a:gd name="connsiteX2" fmla="*/ 817391 w 6281619"/>
                <a:gd name="connsiteY2" fmla="*/ 495482 h 5266584"/>
                <a:gd name="connsiteX3" fmla="*/ 1333938 w 6281619"/>
                <a:gd name="connsiteY3" fmla="*/ 491214 h 5266584"/>
                <a:gd name="connsiteX4" fmla="*/ 1833788 w 6281619"/>
                <a:gd name="connsiteY4" fmla="*/ 488016 h 5266584"/>
                <a:gd name="connsiteX5" fmla="*/ 2867060 w 6281619"/>
                <a:gd name="connsiteY5" fmla="*/ 490468 h 5266584"/>
                <a:gd name="connsiteX6" fmla="*/ 4517581 w 6281619"/>
                <a:gd name="connsiteY6" fmla="*/ 495039 h 5266584"/>
                <a:gd name="connsiteX7" fmla="*/ 5050972 w 6281619"/>
                <a:gd name="connsiteY7" fmla="*/ 498762 h 5266584"/>
                <a:gd name="connsiteX8" fmla="*/ 5963424 w 6281619"/>
                <a:gd name="connsiteY8" fmla="*/ 492578 h 5266584"/>
                <a:gd name="connsiteX9" fmla="*/ 6224810 w 6281619"/>
                <a:gd name="connsiteY9" fmla="*/ 483542 h 5266584"/>
                <a:gd name="connsiteX10" fmla="*/ 6240425 w 6281619"/>
                <a:gd name="connsiteY10" fmla="*/ 485019 h 5266584"/>
                <a:gd name="connsiteX11" fmla="*/ 6243264 w 6281619"/>
                <a:gd name="connsiteY11" fmla="*/ 531756 h 5266584"/>
                <a:gd name="connsiteX12" fmla="*/ 6261556 w 6281619"/>
                <a:gd name="connsiteY12" fmla="*/ 1168824 h 5266584"/>
                <a:gd name="connsiteX13" fmla="*/ 6280620 w 6281619"/>
                <a:gd name="connsiteY13" fmla="*/ 2604308 h 5266584"/>
                <a:gd name="connsiteX14" fmla="*/ 6281536 w 6281619"/>
                <a:gd name="connsiteY14" fmla="*/ 3758298 h 5266584"/>
                <a:gd name="connsiteX15" fmla="*/ 6277260 w 6281619"/>
                <a:gd name="connsiteY15" fmla="*/ 4539842 h 5266584"/>
                <a:gd name="connsiteX16" fmla="*/ 6259202 w 6281619"/>
                <a:gd name="connsiteY16" fmla="*/ 4945277 h 5266584"/>
                <a:gd name="connsiteX17" fmla="*/ 6234280 w 6281619"/>
                <a:gd name="connsiteY17" fmla="*/ 5117646 h 5266584"/>
                <a:gd name="connsiteX18" fmla="*/ 6219006 w 6281619"/>
                <a:gd name="connsiteY18" fmla="*/ 5168999 h 5266584"/>
                <a:gd name="connsiteX19" fmla="*/ 6127799 w 6281619"/>
                <a:gd name="connsiteY19" fmla="*/ 5239488 h 5266584"/>
                <a:gd name="connsiteX20" fmla="*/ 5974116 w 6281619"/>
                <a:gd name="connsiteY20" fmla="*/ 5252515 h 5266584"/>
                <a:gd name="connsiteX21" fmla="*/ 5179356 w 6281619"/>
                <a:gd name="connsiteY21" fmla="*/ 5265506 h 5266584"/>
                <a:gd name="connsiteX22" fmla="*/ 3488640 w 6281619"/>
                <a:gd name="connsiteY22" fmla="*/ 5247502 h 5266584"/>
                <a:gd name="connsiteX23" fmla="*/ 2183632 w 6281619"/>
                <a:gd name="connsiteY23" fmla="*/ 5242866 h 5266584"/>
                <a:gd name="connsiteX24" fmla="*/ 1220894 w 6281619"/>
                <a:gd name="connsiteY24" fmla="*/ 5254797 h 5266584"/>
                <a:gd name="connsiteX25" fmla="*/ 382568 w 6281619"/>
                <a:gd name="connsiteY25" fmla="*/ 5237871 h 5266584"/>
                <a:gd name="connsiteX26" fmla="*/ 132352 w 6281619"/>
                <a:gd name="connsiteY26" fmla="*/ 5213452 h 5266584"/>
                <a:gd name="connsiteX27" fmla="*/ 119060 w 6281619"/>
                <a:gd name="connsiteY27" fmla="*/ 5211638 h 5266584"/>
                <a:gd name="connsiteX28" fmla="*/ 17717 w 6281619"/>
                <a:gd name="connsiteY28" fmla="*/ 5101115 h 5266584"/>
                <a:gd name="connsiteX29" fmla="*/ 3187 w 6281619"/>
                <a:gd name="connsiteY29" fmla="*/ 4695699 h 5266584"/>
                <a:gd name="connsiteX30" fmla="*/ 1774 w 6281619"/>
                <a:gd name="connsiteY30" fmla="*/ 4236198 h 5266584"/>
                <a:gd name="connsiteX31" fmla="*/ 769 w 6281619"/>
                <a:gd name="connsiteY31" fmla="*/ 3149373 h 5266584"/>
                <a:gd name="connsiteX32" fmla="*/ 13040 w 6281619"/>
                <a:gd name="connsiteY32" fmla="*/ 2310870 h 5266584"/>
                <a:gd name="connsiteX33" fmla="*/ 4645 w 6281619"/>
                <a:gd name="connsiteY33" fmla="*/ 1589709 h 5266584"/>
                <a:gd name="connsiteX34" fmla="*/ 10638 w 6281619"/>
                <a:gd name="connsiteY34" fmla="*/ 603558 h 5266584"/>
                <a:gd name="connsiteX35" fmla="*/ 10756 w 6281619"/>
                <a:gd name="connsiteY35" fmla="*/ 504604 h 5266584"/>
                <a:gd name="connsiteX36" fmla="*/ 6229087 w 6281619"/>
                <a:gd name="connsiteY36" fmla="*/ 250397 h 5266584"/>
                <a:gd name="connsiteX37" fmla="*/ 6211334 w 6281619"/>
                <a:gd name="connsiteY37" fmla="*/ 168698 h 5266584"/>
                <a:gd name="connsiteX38" fmla="*/ 6120719 w 6281619"/>
                <a:gd name="connsiteY38" fmla="*/ 71661 h 5266584"/>
                <a:gd name="connsiteX39" fmla="*/ 6037436 w 6281619"/>
                <a:gd name="connsiteY39" fmla="*/ 46495 h 5266584"/>
                <a:gd name="connsiteX40" fmla="*/ 5667844 w 6281619"/>
                <a:gd name="connsiteY40" fmla="*/ 7236 h 5266584"/>
                <a:gd name="connsiteX41" fmla="*/ 5154722 w 6281619"/>
                <a:gd name="connsiteY41" fmla="*/ 7431 h 5266584"/>
                <a:gd name="connsiteX42" fmla="*/ 4212334 w 6281619"/>
                <a:gd name="connsiteY42" fmla="*/ 20054 h 5266584"/>
                <a:gd name="connsiteX43" fmla="*/ 3145839 w 6281619"/>
                <a:gd name="connsiteY43" fmla="*/ 6846 h 5266584"/>
                <a:gd name="connsiteX44" fmla="*/ 2065850 w 6281619"/>
                <a:gd name="connsiteY44" fmla="*/ 109 h 5266584"/>
                <a:gd name="connsiteX45" fmla="*/ 1056330 w 6281619"/>
                <a:gd name="connsiteY45" fmla="*/ 11912 h 5266584"/>
                <a:gd name="connsiteX46" fmla="*/ 201158 w 6281619"/>
                <a:gd name="connsiteY46" fmla="*/ 25991 h 5266584"/>
                <a:gd name="connsiteX47" fmla="*/ 134712 w 6281619"/>
                <a:gd name="connsiteY47" fmla="*/ 33608 h 5266584"/>
                <a:gd name="connsiteX48" fmla="*/ 47828 w 6281619"/>
                <a:gd name="connsiteY48" fmla="*/ 109345 h 5266584"/>
                <a:gd name="connsiteX49" fmla="*/ 19405 w 6281619"/>
                <a:gd name="connsiteY49" fmla="*/ 239702 h 5266584"/>
                <a:gd name="connsiteX50" fmla="*/ 13017 w 6281619"/>
                <a:gd name="connsiteY50" fmla="*/ 437414 h 5266584"/>
                <a:gd name="connsiteX51" fmla="*/ 14886 w 6281619"/>
                <a:gd name="connsiteY51" fmla="*/ 469063 h 5266584"/>
                <a:gd name="connsiteX52" fmla="*/ 80452 w 6281619"/>
                <a:gd name="connsiteY52" fmla="*/ 462646 h 5266584"/>
                <a:gd name="connsiteX53" fmla="*/ 580030 w 6281619"/>
                <a:gd name="connsiteY53" fmla="*/ 454791 h 5266584"/>
                <a:gd name="connsiteX54" fmla="*/ 1076416 w 6281619"/>
                <a:gd name="connsiteY54" fmla="*/ 457579 h 5266584"/>
                <a:gd name="connsiteX55" fmla="*/ 1643190 w 6281619"/>
                <a:gd name="connsiteY55" fmla="*/ 449806 h 5266584"/>
                <a:gd name="connsiteX56" fmla="*/ 3082105 w 6281619"/>
                <a:gd name="connsiteY56" fmla="*/ 454870 h 5266584"/>
                <a:gd name="connsiteX57" fmla="*/ 4675343 w 6281619"/>
                <a:gd name="connsiteY57" fmla="*/ 455651 h 5266584"/>
                <a:gd name="connsiteX58" fmla="*/ 5943174 w 6281619"/>
                <a:gd name="connsiteY58" fmla="*/ 450760 h 5266584"/>
                <a:gd name="connsiteX59" fmla="*/ 6239832 w 6281619"/>
                <a:gd name="connsiteY59" fmla="*/ 445499 h 5266584"/>
                <a:gd name="connsiteX60" fmla="*/ 6229087 w 6281619"/>
                <a:gd name="connsiteY60" fmla="*/ 250397 h 5266584"/>
                <a:gd name="connsiteX61" fmla="*/ 1744079 w 6281619"/>
                <a:gd name="connsiteY61" fmla="*/ 372933 h 5266584"/>
                <a:gd name="connsiteX62" fmla="*/ 1325215 w 6281619"/>
                <a:gd name="connsiteY62" fmla="*/ 356830 h 5266584"/>
                <a:gd name="connsiteX63" fmla="*/ 973205 w 6281619"/>
                <a:gd name="connsiteY63" fmla="*/ 346827 h 5266584"/>
                <a:gd name="connsiteX64" fmla="*/ 876126 w 6281619"/>
                <a:gd name="connsiteY64" fmla="*/ 342031 h 5266584"/>
                <a:gd name="connsiteX65" fmla="*/ 809427 w 6281619"/>
                <a:gd name="connsiteY65" fmla="*/ 283042 h 5266584"/>
                <a:gd name="connsiteX66" fmla="*/ 813648 w 6281619"/>
                <a:gd name="connsiteY66" fmla="*/ 186705 h 5266584"/>
                <a:gd name="connsiteX67" fmla="*/ 869078 w 6281619"/>
                <a:gd name="connsiteY67" fmla="*/ 140699 h 5266584"/>
                <a:gd name="connsiteX68" fmla="*/ 949189 w 6281619"/>
                <a:gd name="connsiteY68" fmla="*/ 133739 h 5266584"/>
                <a:gd name="connsiteX69" fmla="*/ 1358325 w 6281619"/>
                <a:gd name="connsiteY69" fmla="*/ 126434 h 5266584"/>
                <a:gd name="connsiteX70" fmla="*/ 1901529 w 6281619"/>
                <a:gd name="connsiteY70" fmla="*/ 114402 h 5266584"/>
                <a:gd name="connsiteX71" fmla="*/ 2317515 w 6281619"/>
                <a:gd name="connsiteY71" fmla="*/ 112984 h 5266584"/>
                <a:gd name="connsiteX72" fmla="*/ 3800391 w 6281619"/>
                <a:gd name="connsiteY72" fmla="*/ 116280 h 5266584"/>
                <a:gd name="connsiteX73" fmla="*/ 3986903 w 6281619"/>
                <a:gd name="connsiteY73" fmla="*/ 133261 h 5266584"/>
                <a:gd name="connsiteX74" fmla="*/ 4040430 w 6281619"/>
                <a:gd name="connsiteY74" fmla="*/ 152206 h 5266584"/>
                <a:gd name="connsiteX75" fmla="*/ 4087615 w 6281619"/>
                <a:gd name="connsiteY75" fmla="*/ 205850 h 5266584"/>
                <a:gd name="connsiteX76" fmla="*/ 4083177 w 6281619"/>
                <a:gd name="connsiteY76" fmla="*/ 314376 h 5266584"/>
                <a:gd name="connsiteX77" fmla="*/ 4027134 w 6281619"/>
                <a:gd name="connsiteY77" fmla="*/ 357455 h 5266584"/>
                <a:gd name="connsiteX78" fmla="*/ 3904338 w 6281619"/>
                <a:gd name="connsiteY78" fmla="*/ 372991 h 5266584"/>
                <a:gd name="connsiteX79" fmla="*/ 3293934 w 6281619"/>
                <a:gd name="connsiteY79" fmla="*/ 382244 h 5266584"/>
                <a:gd name="connsiteX80" fmla="*/ 3062448 w 6281619"/>
                <a:gd name="connsiteY80" fmla="*/ 380914 h 5266584"/>
                <a:gd name="connsiteX81" fmla="*/ 2404967 w 6281619"/>
                <a:gd name="connsiteY81" fmla="*/ 375190 h 5266584"/>
                <a:gd name="connsiteX82" fmla="*/ 2404967 w 6281619"/>
                <a:gd name="connsiteY82" fmla="*/ 373668 h 5266584"/>
                <a:gd name="connsiteX83" fmla="*/ 1744079 w 6281619"/>
                <a:gd name="connsiteY83" fmla="*/ 372933 h 5266584"/>
                <a:gd name="connsiteX84" fmla="*/ 4687777 w 6281619"/>
                <a:gd name="connsiteY84" fmla="*/ 358900 h 5266584"/>
                <a:gd name="connsiteX85" fmla="*/ 4611933 w 6281619"/>
                <a:gd name="connsiteY85" fmla="*/ 347206 h 5266584"/>
                <a:gd name="connsiteX86" fmla="*/ 4545935 w 6281619"/>
                <a:gd name="connsiteY86" fmla="*/ 195030 h 5266584"/>
                <a:gd name="connsiteX87" fmla="*/ 4618078 w 6281619"/>
                <a:gd name="connsiteY87" fmla="*/ 147276 h 5266584"/>
                <a:gd name="connsiteX88" fmla="*/ 4734747 w 6281619"/>
                <a:gd name="connsiteY88" fmla="*/ 135157 h 5266584"/>
                <a:gd name="connsiteX89" fmla="*/ 5388221 w 6281619"/>
                <a:gd name="connsiteY89" fmla="*/ 122087 h 5266584"/>
                <a:gd name="connsiteX90" fmla="*/ 5511502 w 6281619"/>
                <a:gd name="connsiteY90" fmla="*/ 133481 h 5266584"/>
                <a:gd name="connsiteX91" fmla="*/ 5549702 w 6281619"/>
                <a:gd name="connsiteY91" fmla="*/ 145229 h 5266584"/>
                <a:gd name="connsiteX92" fmla="*/ 5602512 w 6281619"/>
                <a:gd name="connsiteY92" fmla="*/ 220379 h 5266584"/>
                <a:gd name="connsiteX93" fmla="*/ 5495582 w 6281619"/>
                <a:gd name="connsiteY93" fmla="*/ 349086 h 5266584"/>
                <a:gd name="connsiteX94" fmla="*/ 5368330 w 6281619"/>
                <a:gd name="connsiteY94" fmla="*/ 353078 h 5266584"/>
                <a:gd name="connsiteX95" fmla="*/ 5076667 w 6281619"/>
                <a:gd name="connsiteY95" fmla="*/ 357320 h 5266584"/>
                <a:gd name="connsiteX96" fmla="*/ 5076685 w 6281619"/>
                <a:gd name="connsiteY96" fmla="*/ 359430 h 5266584"/>
                <a:gd name="connsiteX97" fmla="*/ 4687777 w 6281619"/>
                <a:gd name="connsiteY97" fmla="*/ 358900 h 5266584"/>
                <a:gd name="connsiteX98" fmla="*/ 6059861 w 6281619"/>
                <a:gd name="connsiteY98" fmla="*/ 254736 h 5266584"/>
                <a:gd name="connsiteX99" fmla="*/ 5928692 w 6281619"/>
                <a:gd name="connsiteY99" fmla="*/ 386654 h 5266584"/>
                <a:gd name="connsiteX100" fmla="*/ 5790838 w 6281619"/>
                <a:gd name="connsiteY100" fmla="*/ 255094 h 5266584"/>
                <a:gd name="connsiteX101" fmla="*/ 5933399 w 6281619"/>
                <a:gd name="connsiteY101" fmla="*/ 126514 h 5266584"/>
                <a:gd name="connsiteX102" fmla="*/ 6059861 w 6281619"/>
                <a:gd name="connsiteY102" fmla="*/ 254736 h 5266584"/>
                <a:gd name="connsiteX103" fmla="*/ 4400751 w 6281619"/>
                <a:gd name="connsiteY103" fmla="*/ 350158 h 5266584"/>
                <a:gd name="connsiteX104" fmla="*/ 4415682 w 6281619"/>
                <a:gd name="connsiteY104" fmla="*/ 367994 h 5266584"/>
                <a:gd name="connsiteX105" fmla="*/ 4418036 w 6281619"/>
                <a:gd name="connsiteY105" fmla="*/ 392756 h 5266584"/>
                <a:gd name="connsiteX106" fmla="*/ 4393204 w 6281619"/>
                <a:gd name="connsiteY106" fmla="*/ 393843 h 5266584"/>
                <a:gd name="connsiteX107" fmla="*/ 4377320 w 6281619"/>
                <a:gd name="connsiteY107" fmla="*/ 382029 h 5266584"/>
                <a:gd name="connsiteX108" fmla="*/ 4353781 w 6281619"/>
                <a:gd name="connsiteY108" fmla="*/ 358201 h 5266584"/>
                <a:gd name="connsiteX109" fmla="*/ 4285520 w 6281619"/>
                <a:gd name="connsiteY109" fmla="*/ 328043 h 5266584"/>
                <a:gd name="connsiteX110" fmla="*/ 4208651 w 6281619"/>
                <a:gd name="connsiteY110" fmla="*/ 201964 h 5266584"/>
                <a:gd name="connsiteX111" fmla="*/ 4350439 w 6281619"/>
                <a:gd name="connsiteY111" fmla="*/ 158452 h 5266584"/>
                <a:gd name="connsiteX112" fmla="*/ 4385316 w 6281619"/>
                <a:gd name="connsiteY112" fmla="*/ 241839 h 5266584"/>
                <a:gd name="connsiteX113" fmla="*/ 4362927 w 6281619"/>
                <a:gd name="connsiteY113" fmla="*/ 306981 h 5266584"/>
                <a:gd name="connsiteX114" fmla="*/ 4400751 w 6281619"/>
                <a:gd name="connsiteY114" fmla="*/ 350158 h 5266584"/>
                <a:gd name="connsiteX115" fmla="*/ 240383 w 6281619"/>
                <a:gd name="connsiteY115" fmla="*/ 320063 h 5266584"/>
                <a:gd name="connsiteX116" fmla="*/ 274415 w 6281619"/>
                <a:gd name="connsiteY116" fmla="*/ 351991 h 5266584"/>
                <a:gd name="connsiteX117" fmla="*/ 276474 w 6281619"/>
                <a:gd name="connsiteY117" fmla="*/ 369528 h 5266584"/>
                <a:gd name="connsiteX118" fmla="*/ 256869 w 6281619"/>
                <a:gd name="connsiteY118" fmla="*/ 376845 h 5266584"/>
                <a:gd name="connsiteX119" fmla="*/ 236220 w 6281619"/>
                <a:gd name="connsiteY119" fmla="*/ 366761 h 5266584"/>
                <a:gd name="connsiteX120" fmla="*/ 138637 w 6281619"/>
                <a:gd name="connsiteY120" fmla="*/ 285744 h 5266584"/>
                <a:gd name="connsiteX121" fmla="*/ 138957 w 6281619"/>
                <a:gd name="connsiteY121" fmla="*/ 226986 h 5266584"/>
                <a:gd name="connsiteX122" fmla="*/ 203605 w 6281619"/>
                <a:gd name="connsiteY122" fmla="*/ 168949 h 5266584"/>
                <a:gd name="connsiteX123" fmla="*/ 217353 w 6281619"/>
                <a:gd name="connsiteY123" fmla="*/ 159530 h 5266584"/>
                <a:gd name="connsiteX124" fmla="*/ 243662 w 6281619"/>
                <a:gd name="connsiteY124" fmla="*/ 161670 h 5266584"/>
                <a:gd name="connsiteX125" fmla="*/ 240293 w 6281619"/>
                <a:gd name="connsiteY125" fmla="*/ 188312 h 5266584"/>
                <a:gd name="connsiteX126" fmla="*/ 200189 w 6281619"/>
                <a:gd name="connsiteY126" fmla="*/ 228375 h 5266584"/>
                <a:gd name="connsiteX127" fmla="*/ 167954 w 6281619"/>
                <a:gd name="connsiteY127" fmla="*/ 258131 h 5266584"/>
                <a:gd name="connsiteX128" fmla="*/ 240383 w 6281619"/>
                <a:gd name="connsiteY128" fmla="*/ 320063 h 5266584"/>
                <a:gd name="connsiteX129" fmla="*/ 554673 w 6281619"/>
                <a:gd name="connsiteY129" fmla="*/ 216175 h 5266584"/>
                <a:gd name="connsiteX130" fmla="*/ 526384 w 6281619"/>
                <a:gd name="connsiteY130" fmla="*/ 183735 h 5266584"/>
                <a:gd name="connsiteX131" fmla="*/ 528621 w 6281619"/>
                <a:gd name="connsiteY131" fmla="*/ 157500 h 5266584"/>
                <a:gd name="connsiteX132" fmla="*/ 554706 w 6281619"/>
                <a:gd name="connsiteY132" fmla="*/ 158242 h 5266584"/>
                <a:gd name="connsiteX133" fmla="*/ 644864 w 6281619"/>
                <a:gd name="connsiteY133" fmla="*/ 242452 h 5266584"/>
                <a:gd name="connsiteX134" fmla="*/ 649778 w 6281619"/>
                <a:gd name="connsiteY134" fmla="*/ 282145 h 5266584"/>
                <a:gd name="connsiteX135" fmla="*/ 605134 w 6281619"/>
                <a:gd name="connsiteY135" fmla="*/ 344337 h 5266584"/>
                <a:gd name="connsiteX136" fmla="*/ 576176 w 6281619"/>
                <a:gd name="connsiteY136" fmla="*/ 350926 h 5266584"/>
                <a:gd name="connsiteX137" fmla="*/ 574870 w 6281619"/>
                <a:gd name="connsiteY137" fmla="*/ 320788 h 5266584"/>
                <a:gd name="connsiteX138" fmla="*/ 609135 w 6281619"/>
                <a:gd name="connsiteY138" fmla="*/ 265289 h 5266584"/>
                <a:gd name="connsiteX139" fmla="*/ 554673 w 6281619"/>
                <a:gd name="connsiteY139" fmla="*/ 216175 h 5266584"/>
                <a:gd name="connsiteX140" fmla="*/ 3328775 w 6281619"/>
                <a:gd name="connsiteY140" fmla="*/ 352365 h 5266584"/>
                <a:gd name="connsiteX141" fmla="*/ 3881985 w 6281619"/>
                <a:gd name="connsiteY141" fmla="*/ 343162 h 5266584"/>
                <a:gd name="connsiteX142" fmla="*/ 3995510 w 6281619"/>
                <a:gd name="connsiteY142" fmla="*/ 333926 h 5266584"/>
                <a:gd name="connsiteX143" fmla="*/ 4057249 w 6281619"/>
                <a:gd name="connsiteY143" fmla="*/ 295567 h 5266584"/>
                <a:gd name="connsiteX144" fmla="*/ 3997414 w 6281619"/>
                <a:gd name="connsiteY144" fmla="*/ 167910 h 5266584"/>
                <a:gd name="connsiteX145" fmla="*/ 3858393 w 6281619"/>
                <a:gd name="connsiteY145" fmla="*/ 148771 h 5266584"/>
                <a:gd name="connsiteX146" fmla="*/ 3348576 w 6281619"/>
                <a:gd name="connsiteY146" fmla="*/ 146079 h 5266584"/>
                <a:gd name="connsiteX147" fmla="*/ 2664286 w 6281619"/>
                <a:gd name="connsiteY147" fmla="*/ 145204 h 5266584"/>
                <a:gd name="connsiteX148" fmla="*/ 1899642 w 6281619"/>
                <a:gd name="connsiteY148" fmla="*/ 145896 h 5266584"/>
                <a:gd name="connsiteX149" fmla="*/ 1047934 w 6281619"/>
                <a:gd name="connsiteY149" fmla="*/ 161690 h 5266584"/>
                <a:gd name="connsiteX150" fmla="*/ 870796 w 6281619"/>
                <a:gd name="connsiteY150" fmla="*/ 172518 h 5266584"/>
                <a:gd name="connsiteX151" fmla="*/ 839393 w 6281619"/>
                <a:gd name="connsiteY151" fmla="*/ 202648 h 5266584"/>
                <a:gd name="connsiteX152" fmla="*/ 838444 w 6281619"/>
                <a:gd name="connsiteY152" fmla="*/ 279590 h 5266584"/>
                <a:gd name="connsiteX153" fmla="*/ 871506 w 6281619"/>
                <a:gd name="connsiteY153" fmla="*/ 315880 h 5266584"/>
                <a:gd name="connsiteX154" fmla="*/ 924545 w 6281619"/>
                <a:gd name="connsiteY154" fmla="*/ 321585 h 5266584"/>
                <a:gd name="connsiteX155" fmla="*/ 1246362 w 6281619"/>
                <a:gd name="connsiteY155" fmla="*/ 328898 h 5266584"/>
                <a:gd name="connsiteX156" fmla="*/ 1759058 w 6281619"/>
                <a:gd name="connsiteY156" fmla="*/ 345587 h 5266584"/>
                <a:gd name="connsiteX157" fmla="*/ 2320318 w 6281619"/>
                <a:gd name="connsiteY157" fmla="*/ 346302 h 5266584"/>
                <a:gd name="connsiteX158" fmla="*/ 3328775 w 6281619"/>
                <a:gd name="connsiteY158" fmla="*/ 352365 h 5266584"/>
                <a:gd name="connsiteX159" fmla="*/ 5070666 w 6281619"/>
                <a:gd name="connsiteY159" fmla="*/ 326683 h 5266584"/>
                <a:gd name="connsiteX160" fmla="*/ 5218078 w 6281619"/>
                <a:gd name="connsiteY160" fmla="*/ 321370 h 5266584"/>
                <a:gd name="connsiteX161" fmla="*/ 5459375 w 6281619"/>
                <a:gd name="connsiteY161" fmla="*/ 315933 h 5266584"/>
                <a:gd name="connsiteX162" fmla="*/ 5518707 w 6281619"/>
                <a:gd name="connsiteY162" fmla="*/ 307435 h 5266584"/>
                <a:gd name="connsiteX163" fmla="*/ 5567671 w 6281619"/>
                <a:gd name="connsiteY163" fmla="*/ 227626 h 5266584"/>
                <a:gd name="connsiteX164" fmla="*/ 5512275 w 6281619"/>
                <a:gd name="connsiteY164" fmla="*/ 169174 h 5266584"/>
                <a:gd name="connsiteX165" fmla="*/ 5389425 w 6281619"/>
                <a:gd name="connsiteY165" fmla="*/ 155024 h 5266584"/>
                <a:gd name="connsiteX166" fmla="*/ 4802865 w 6281619"/>
                <a:gd name="connsiteY166" fmla="*/ 161702 h 5266584"/>
                <a:gd name="connsiteX167" fmla="*/ 4622929 w 6281619"/>
                <a:gd name="connsiteY167" fmla="*/ 179834 h 5266584"/>
                <a:gd name="connsiteX168" fmla="*/ 4578152 w 6281619"/>
                <a:gd name="connsiteY168" fmla="*/ 205843 h 5266584"/>
                <a:gd name="connsiteX169" fmla="*/ 4619138 w 6281619"/>
                <a:gd name="connsiteY169" fmla="*/ 320464 h 5266584"/>
                <a:gd name="connsiteX170" fmla="*/ 4695181 w 6281619"/>
                <a:gd name="connsiteY170" fmla="*/ 330011 h 5266584"/>
                <a:gd name="connsiteX171" fmla="*/ 5070684 w 6281619"/>
                <a:gd name="connsiteY171" fmla="*/ 330433 h 5266584"/>
                <a:gd name="connsiteX172" fmla="*/ 5070666 w 6281619"/>
                <a:gd name="connsiteY172" fmla="*/ 326683 h 5266584"/>
                <a:gd name="connsiteX173" fmla="*/ 6018731 w 6281619"/>
                <a:gd name="connsiteY173" fmla="*/ 284848 h 5266584"/>
                <a:gd name="connsiteX174" fmla="*/ 5981626 w 6281619"/>
                <a:gd name="connsiteY174" fmla="*/ 180213 h 5266584"/>
                <a:gd name="connsiteX175" fmla="*/ 5855093 w 6281619"/>
                <a:gd name="connsiteY175" fmla="*/ 184977 h 5266584"/>
                <a:gd name="connsiteX176" fmla="*/ 5883268 w 6281619"/>
                <a:gd name="connsiteY176" fmla="*/ 339972 h 5266584"/>
                <a:gd name="connsiteX177" fmla="*/ 5917479 w 6281619"/>
                <a:gd name="connsiteY177" fmla="*/ 349359 h 5266584"/>
                <a:gd name="connsiteX178" fmla="*/ 6018731 w 6281619"/>
                <a:gd name="connsiteY178" fmla="*/ 284848 h 5266584"/>
                <a:gd name="connsiteX179" fmla="*/ 5973954 w 6281619"/>
                <a:gd name="connsiteY179" fmla="*/ 216349 h 5266584"/>
                <a:gd name="connsiteX180" fmla="*/ 5939868 w 6281619"/>
                <a:gd name="connsiteY180" fmla="*/ 259027 h 5266584"/>
                <a:gd name="connsiteX181" fmla="*/ 5974583 w 6281619"/>
                <a:gd name="connsiteY181" fmla="*/ 302541 h 5266584"/>
                <a:gd name="connsiteX182" fmla="*/ 5968348 w 6281619"/>
                <a:gd name="connsiteY182" fmla="*/ 309439 h 5266584"/>
                <a:gd name="connsiteX183" fmla="*/ 5921073 w 6281619"/>
                <a:gd name="connsiteY183" fmla="*/ 281031 h 5266584"/>
                <a:gd name="connsiteX184" fmla="*/ 5890149 w 6281619"/>
                <a:gd name="connsiteY184" fmla="*/ 301571 h 5266584"/>
                <a:gd name="connsiteX185" fmla="*/ 5884741 w 6281619"/>
                <a:gd name="connsiteY185" fmla="*/ 297411 h 5266584"/>
                <a:gd name="connsiteX186" fmla="*/ 5902278 w 6281619"/>
                <a:gd name="connsiteY186" fmla="*/ 265480 h 5266584"/>
                <a:gd name="connsiteX187" fmla="*/ 5872415 w 6281619"/>
                <a:gd name="connsiteY187" fmla="*/ 218755 h 5266584"/>
                <a:gd name="connsiteX188" fmla="*/ 5924541 w 6281619"/>
                <a:gd name="connsiteY188" fmla="*/ 241061 h 5266584"/>
                <a:gd name="connsiteX189" fmla="*/ 5973954 w 6281619"/>
                <a:gd name="connsiteY189" fmla="*/ 216349 h 5266584"/>
                <a:gd name="connsiteX190" fmla="*/ 4317916 w 6281619"/>
                <a:gd name="connsiteY190" fmla="*/ 185349 h 5266584"/>
                <a:gd name="connsiteX191" fmla="*/ 4264245 w 6281619"/>
                <a:gd name="connsiteY191" fmla="*/ 193533 h 5266584"/>
                <a:gd name="connsiteX192" fmla="*/ 4239520 w 6281619"/>
                <a:gd name="connsiteY192" fmla="*/ 235850 h 5266584"/>
                <a:gd name="connsiteX193" fmla="*/ 4270606 w 6281619"/>
                <a:gd name="connsiteY193" fmla="*/ 288951 h 5266584"/>
                <a:gd name="connsiteX194" fmla="*/ 4347870 w 6281619"/>
                <a:gd name="connsiteY194" fmla="*/ 231396 h 5266584"/>
                <a:gd name="connsiteX195" fmla="*/ 4317916 w 6281619"/>
                <a:gd name="connsiteY195" fmla="*/ 185349 h 526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81619" h="5266584">
                  <a:moveTo>
                    <a:pt x="10756" y="504604"/>
                  </a:moveTo>
                  <a:cubicBezTo>
                    <a:pt x="74551" y="501159"/>
                    <a:pt x="132352" y="495593"/>
                    <a:pt x="190176" y="495356"/>
                  </a:cubicBezTo>
                  <a:cubicBezTo>
                    <a:pt x="399243" y="494497"/>
                    <a:pt x="608320" y="496087"/>
                    <a:pt x="817391" y="495482"/>
                  </a:cubicBezTo>
                  <a:cubicBezTo>
                    <a:pt x="989576" y="494982"/>
                    <a:pt x="1161754" y="492551"/>
                    <a:pt x="1333938" y="491214"/>
                  </a:cubicBezTo>
                  <a:cubicBezTo>
                    <a:pt x="1500555" y="489920"/>
                    <a:pt x="1667174" y="487924"/>
                    <a:pt x="1833788" y="488016"/>
                  </a:cubicBezTo>
                  <a:cubicBezTo>
                    <a:pt x="2178224" y="488206"/>
                    <a:pt x="2522642" y="489554"/>
                    <a:pt x="2867060" y="490468"/>
                  </a:cubicBezTo>
                  <a:cubicBezTo>
                    <a:pt x="3417233" y="491931"/>
                    <a:pt x="3967407" y="493210"/>
                    <a:pt x="4517581" y="495039"/>
                  </a:cubicBezTo>
                  <a:cubicBezTo>
                    <a:pt x="4695378" y="495631"/>
                    <a:pt x="4873175" y="499242"/>
                    <a:pt x="5050972" y="498762"/>
                  </a:cubicBezTo>
                  <a:cubicBezTo>
                    <a:pt x="5355123" y="497943"/>
                    <a:pt x="5659273" y="495548"/>
                    <a:pt x="5963424" y="492578"/>
                  </a:cubicBezTo>
                  <a:cubicBezTo>
                    <a:pt x="6050571" y="491728"/>
                    <a:pt x="6137682" y="486598"/>
                    <a:pt x="6224810" y="483542"/>
                  </a:cubicBezTo>
                  <a:cubicBezTo>
                    <a:pt x="6229069" y="483393"/>
                    <a:pt x="6233363" y="484318"/>
                    <a:pt x="6240425" y="485019"/>
                  </a:cubicBezTo>
                  <a:cubicBezTo>
                    <a:pt x="6241431" y="501150"/>
                    <a:pt x="6242833" y="516440"/>
                    <a:pt x="6243264" y="531756"/>
                  </a:cubicBezTo>
                  <a:cubicBezTo>
                    <a:pt x="6249283" y="744116"/>
                    <a:pt x="6252913" y="956572"/>
                    <a:pt x="6261556" y="1168824"/>
                  </a:cubicBezTo>
                  <a:cubicBezTo>
                    <a:pt x="6281051" y="1647178"/>
                    <a:pt x="6283495" y="2125653"/>
                    <a:pt x="6280620" y="2604308"/>
                  </a:cubicBezTo>
                  <a:cubicBezTo>
                    <a:pt x="6278320" y="2988954"/>
                    <a:pt x="6281788" y="3373635"/>
                    <a:pt x="6281536" y="3758298"/>
                  </a:cubicBezTo>
                  <a:cubicBezTo>
                    <a:pt x="6281375" y="4018819"/>
                    <a:pt x="6280979" y="4279358"/>
                    <a:pt x="6277260" y="4539842"/>
                  </a:cubicBezTo>
                  <a:cubicBezTo>
                    <a:pt x="6275337" y="4675053"/>
                    <a:pt x="6267719" y="4810282"/>
                    <a:pt x="6259202" y="4945277"/>
                  </a:cubicBezTo>
                  <a:cubicBezTo>
                    <a:pt x="6255554" y="5003045"/>
                    <a:pt x="6243695" y="5060346"/>
                    <a:pt x="6234280" y="5117646"/>
                  </a:cubicBezTo>
                  <a:cubicBezTo>
                    <a:pt x="6231405" y="5135129"/>
                    <a:pt x="6224271" y="5151911"/>
                    <a:pt x="6219006" y="5168999"/>
                  </a:cubicBezTo>
                  <a:cubicBezTo>
                    <a:pt x="6205207" y="5213938"/>
                    <a:pt x="6174337" y="5236164"/>
                    <a:pt x="6127799" y="5239488"/>
                  </a:cubicBezTo>
                  <a:cubicBezTo>
                    <a:pt x="6076518" y="5243136"/>
                    <a:pt x="6025433" y="5249838"/>
                    <a:pt x="5974116" y="5252515"/>
                  </a:cubicBezTo>
                  <a:cubicBezTo>
                    <a:pt x="5709370" y="5266387"/>
                    <a:pt x="5444372" y="5268255"/>
                    <a:pt x="5179356" y="5265506"/>
                  </a:cubicBezTo>
                  <a:cubicBezTo>
                    <a:pt x="4615778" y="5259685"/>
                    <a:pt x="4052218" y="5252102"/>
                    <a:pt x="3488640" y="5247502"/>
                  </a:cubicBezTo>
                  <a:cubicBezTo>
                    <a:pt x="3053643" y="5243962"/>
                    <a:pt x="2618629" y="5241824"/>
                    <a:pt x="2183632" y="5242866"/>
                  </a:cubicBezTo>
                  <a:cubicBezTo>
                    <a:pt x="1862717" y="5243621"/>
                    <a:pt x="1541795" y="5249946"/>
                    <a:pt x="1220894" y="5254797"/>
                  </a:cubicBezTo>
                  <a:cubicBezTo>
                    <a:pt x="941230" y="5259038"/>
                    <a:pt x="661783" y="5252749"/>
                    <a:pt x="382568" y="5237871"/>
                  </a:cubicBezTo>
                  <a:cubicBezTo>
                    <a:pt x="298967" y="5233397"/>
                    <a:pt x="215745" y="5221808"/>
                    <a:pt x="132352" y="5213452"/>
                  </a:cubicBezTo>
                  <a:cubicBezTo>
                    <a:pt x="127905" y="5213021"/>
                    <a:pt x="123451" y="5212464"/>
                    <a:pt x="119060" y="5211638"/>
                  </a:cubicBezTo>
                  <a:cubicBezTo>
                    <a:pt x="44553" y="5197730"/>
                    <a:pt x="25531" y="5177552"/>
                    <a:pt x="17717" y="5101115"/>
                  </a:cubicBezTo>
                  <a:cubicBezTo>
                    <a:pt x="3937" y="4966318"/>
                    <a:pt x="4040" y="4830963"/>
                    <a:pt x="3187" y="4695699"/>
                  </a:cubicBezTo>
                  <a:cubicBezTo>
                    <a:pt x="2221" y="4542538"/>
                    <a:pt x="2036" y="4389359"/>
                    <a:pt x="1774" y="4236198"/>
                  </a:cubicBezTo>
                  <a:cubicBezTo>
                    <a:pt x="1153" y="3873923"/>
                    <a:pt x="-1195" y="3511630"/>
                    <a:pt x="769" y="3149373"/>
                  </a:cubicBezTo>
                  <a:cubicBezTo>
                    <a:pt x="2285" y="2869860"/>
                    <a:pt x="11984" y="2590383"/>
                    <a:pt x="13040" y="2310870"/>
                  </a:cubicBezTo>
                  <a:cubicBezTo>
                    <a:pt x="13948" y="2070491"/>
                    <a:pt x="8168" y="1830095"/>
                    <a:pt x="4645" y="1589709"/>
                  </a:cubicBezTo>
                  <a:cubicBezTo>
                    <a:pt x="-174" y="1260945"/>
                    <a:pt x="1283" y="932233"/>
                    <a:pt x="10638" y="603558"/>
                  </a:cubicBezTo>
                  <a:cubicBezTo>
                    <a:pt x="11526" y="572373"/>
                    <a:pt x="10756" y="541139"/>
                    <a:pt x="10756" y="504604"/>
                  </a:cubicBezTo>
                  <a:close/>
                  <a:moveTo>
                    <a:pt x="6229087" y="250397"/>
                  </a:moveTo>
                  <a:cubicBezTo>
                    <a:pt x="6225367" y="222843"/>
                    <a:pt x="6219546" y="195242"/>
                    <a:pt x="6211334" y="168698"/>
                  </a:cubicBezTo>
                  <a:cubicBezTo>
                    <a:pt x="6196977" y="122319"/>
                    <a:pt x="6166341" y="88953"/>
                    <a:pt x="6120719" y="71661"/>
                  </a:cubicBezTo>
                  <a:cubicBezTo>
                    <a:pt x="6093659" y="61401"/>
                    <a:pt x="6065683" y="52858"/>
                    <a:pt x="6037436" y="46495"/>
                  </a:cubicBezTo>
                  <a:cubicBezTo>
                    <a:pt x="5915826" y="19088"/>
                    <a:pt x="5791898" y="9352"/>
                    <a:pt x="5667844" y="7236"/>
                  </a:cubicBezTo>
                  <a:cubicBezTo>
                    <a:pt x="5496858" y="4320"/>
                    <a:pt x="5325745" y="5484"/>
                    <a:pt x="5154722" y="7431"/>
                  </a:cubicBezTo>
                  <a:cubicBezTo>
                    <a:pt x="4840581" y="11010"/>
                    <a:pt x="4526457" y="20354"/>
                    <a:pt x="4212334" y="20054"/>
                  </a:cubicBezTo>
                  <a:cubicBezTo>
                    <a:pt x="3856848" y="19714"/>
                    <a:pt x="3501361" y="10434"/>
                    <a:pt x="3145839" y="6846"/>
                  </a:cubicBezTo>
                  <a:cubicBezTo>
                    <a:pt x="2785861" y="3212"/>
                    <a:pt x="2425846" y="-697"/>
                    <a:pt x="2065850" y="109"/>
                  </a:cubicBezTo>
                  <a:cubicBezTo>
                    <a:pt x="1729331" y="864"/>
                    <a:pt x="1392826" y="7204"/>
                    <a:pt x="1056330" y="11912"/>
                  </a:cubicBezTo>
                  <a:cubicBezTo>
                    <a:pt x="771262" y="15899"/>
                    <a:pt x="486210" y="20925"/>
                    <a:pt x="201158" y="25991"/>
                  </a:cubicBezTo>
                  <a:cubicBezTo>
                    <a:pt x="178947" y="26386"/>
                    <a:pt x="156431" y="28970"/>
                    <a:pt x="134712" y="33608"/>
                  </a:cubicBezTo>
                  <a:cubicBezTo>
                    <a:pt x="92289" y="42668"/>
                    <a:pt x="60676" y="68374"/>
                    <a:pt x="47828" y="109345"/>
                  </a:cubicBezTo>
                  <a:cubicBezTo>
                    <a:pt x="34551" y="151685"/>
                    <a:pt x="23374" y="195691"/>
                    <a:pt x="19405" y="239702"/>
                  </a:cubicBezTo>
                  <a:cubicBezTo>
                    <a:pt x="13493" y="305268"/>
                    <a:pt x="14607" y="371474"/>
                    <a:pt x="13017" y="437414"/>
                  </a:cubicBezTo>
                  <a:cubicBezTo>
                    <a:pt x="12783" y="447104"/>
                    <a:pt x="14118" y="456834"/>
                    <a:pt x="14886" y="469063"/>
                  </a:cubicBezTo>
                  <a:cubicBezTo>
                    <a:pt x="38606" y="466655"/>
                    <a:pt x="59499" y="463038"/>
                    <a:pt x="80452" y="462646"/>
                  </a:cubicBezTo>
                  <a:cubicBezTo>
                    <a:pt x="246970" y="459540"/>
                    <a:pt x="413494" y="455531"/>
                    <a:pt x="580030" y="454791"/>
                  </a:cubicBezTo>
                  <a:cubicBezTo>
                    <a:pt x="745485" y="454058"/>
                    <a:pt x="910963" y="458463"/>
                    <a:pt x="1076416" y="457579"/>
                  </a:cubicBezTo>
                  <a:cubicBezTo>
                    <a:pt x="1265349" y="456570"/>
                    <a:pt x="1454269" y="449646"/>
                    <a:pt x="1643190" y="449806"/>
                  </a:cubicBezTo>
                  <a:cubicBezTo>
                    <a:pt x="2122827" y="450214"/>
                    <a:pt x="2602457" y="453864"/>
                    <a:pt x="3082105" y="454870"/>
                  </a:cubicBezTo>
                  <a:cubicBezTo>
                    <a:pt x="3613179" y="455984"/>
                    <a:pt x="4144270" y="456314"/>
                    <a:pt x="4675343" y="455651"/>
                  </a:cubicBezTo>
                  <a:cubicBezTo>
                    <a:pt x="5097960" y="455125"/>
                    <a:pt x="5520558" y="452850"/>
                    <a:pt x="5943174" y="450760"/>
                  </a:cubicBezTo>
                  <a:cubicBezTo>
                    <a:pt x="6040275" y="450281"/>
                    <a:pt x="6137358" y="447384"/>
                    <a:pt x="6239832" y="445499"/>
                  </a:cubicBezTo>
                  <a:cubicBezTo>
                    <a:pt x="6239634" y="379103"/>
                    <a:pt x="6237748" y="314527"/>
                    <a:pt x="6229087" y="250397"/>
                  </a:cubicBezTo>
                  <a:close/>
                  <a:moveTo>
                    <a:pt x="1744079" y="372933"/>
                  </a:moveTo>
                  <a:cubicBezTo>
                    <a:pt x="1604413" y="371187"/>
                    <a:pt x="1464858" y="361737"/>
                    <a:pt x="1325215" y="356830"/>
                  </a:cubicBezTo>
                  <a:cubicBezTo>
                    <a:pt x="1207906" y="352708"/>
                    <a:pt x="1090537" y="350300"/>
                    <a:pt x="973205" y="346827"/>
                  </a:cubicBezTo>
                  <a:cubicBezTo>
                    <a:pt x="940823" y="345869"/>
                    <a:pt x="908399" y="344701"/>
                    <a:pt x="876126" y="342031"/>
                  </a:cubicBezTo>
                  <a:cubicBezTo>
                    <a:pt x="837267" y="338815"/>
                    <a:pt x="818097" y="320549"/>
                    <a:pt x="809427" y="283042"/>
                  </a:cubicBezTo>
                  <a:cubicBezTo>
                    <a:pt x="801887" y="250428"/>
                    <a:pt x="807186" y="218358"/>
                    <a:pt x="813648" y="186705"/>
                  </a:cubicBezTo>
                  <a:cubicBezTo>
                    <a:pt x="819554" y="157775"/>
                    <a:pt x="841612" y="144376"/>
                    <a:pt x="869078" y="140699"/>
                  </a:cubicBezTo>
                  <a:cubicBezTo>
                    <a:pt x="895627" y="137148"/>
                    <a:pt x="922437" y="134301"/>
                    <a:pt x="949189" y="133739"/>
                  </a:cubicBezTo>
                  <a:cubicBezTo>
                    <a:pt x="1085558" y="130875"/>
                    <a:pt x="1221954" y="129259"/>
                    <a:pt x="1358325" y="126434"/>
                  </a:cubicBezTo>
                  <a:cubicBezTo>
                    <a:pt x="1539398" y="122683"/>
                    <a:pt x="1720440" y="117161"/>
                    <a:pt x="1901529" y="114402"/>
                  </a:cubicBezTo>
                  <a:cubicBezTo>
                    <a:pt x="2040173" y="112290"/>
                    <a:pt x="2178853" y="112767"/>
                    <a:pt x="2317515" y="112984"/>
                  </a:cubicBezTo>
                  <a:cubicBezTo>
                    <a:pt x="2811807" y="113755"/>
                    <a:pt x="3306099" y="114614"/>
                    <a:pt x="3800391" y="116280"/>
                  </a:cubicBezTo>
                  <a:cubicBezTo>
                    <a:pt x="3862849" y="116490"/>
                    <a:pt x="3925739" y="117475"/>
                    <a:pt x="3986903" y="133261"/>
                  </a:cubicBezTo>
                  <a:cubicBezTo>
                    <a:pt x="4005177" y="137975"/>
                    <a:pt x="4023037" y="144798"/>
                    <a:pt x="4040430" y="152206"/>
                  </a:cubicBezTo>
                  <a:cubicBezTo>
                    <a:pt x="4064382" y="162412"/>
                    <a:pt x="4080213" y="180961"/>
                    <a:pt x="4087615" y="205850"/>
                  </a:cubicBezTo>
                  <a:cubicBezTo>
                    <a:pt x="4098468" y="242398"/>
                    <a:pt x="4095719" y="279080"/>
                    <a:pt x="4083177" y="314376"/>
                  </a:cubicBezTo>
                  <a:cubicBezTo>
                    <a:pt x="4074193" y="339611"/>
                    <a:pt x="4052469" y="353233"/>
                    <a:pt x="4027134" y="357455"/>
                  </a:cubicBezTo>
                  <a:cubicBezTo>
                    <a:pt x="3986453" y="364242"/>
                    <a:pt x="3945378" y="372115"/>
                    <a:pt x="3904338" y="372991"/>
                  </a:cubicBezTo>
                  <a:cubicBezTo>
                    <a:pt x="3700900" y="377326"/>
                    <a:pt x="3497408" y="379957"/>
                    <a:pt x="3293934" y="382244"/>
                  </a:cubicBezTo>
                  <a:cubicBezTo>
                    <a:pt x="3216778" y="383112"/>
                    <a:pt x="3139604" y="381567"/>
                    <a:pt x="3062448" y="380914"/>
                  </a:cubicBezTo>
                  <a:cubicBezTo>
                    <a:pt x="2843287" y="379062"/>
                    <a:pt x="2624127" y="377105"/>
                    <a:pt x="2404967" y="375190"/>
                  </a:cubicBezTo>
                  <a:cubicBezTo>
                    <a:pt x="2404967" y="374681"/>
                    <a:pt x="2404967" y="374175"/>
                    <a:pt x="2404967" y="373668"/>
                  </a:cubicBezTo>
                  <a:cubicBezTo>
                    <a:pt x="2184675" y="373668"/>
                    <a:pt x="1964346" y="375691"/>
                    <a:pt x="1744079" y="372933"/>
                  </a:cubicBezTo>
                  <a:close/>
                  <a:moveTo>
                    <a:pt x="4687777" y="358900"/>
                  </a:moveTo>
                  <a:cubicBezTo>
                    <a:pt x="4662424" y="358677"/>
                    <a:pt x="4636298" y="354395"/>
                    <a:pt x="4611933" y="347206"/>
                  </a:cubicBezTo>
                  <a:cubicBezTo>
                    <a:pt x="4548612" y="328514"/>
                    <a:pt x="4517491" y="255108"/>
                    <a:pt x="4545935" y="195030"/>
                  </a:cubicBezTo>
                  <a:cubicBezTo>
                    <a:pt x="4560202" y="164895"/>
                    <a:pt x="4586472" y="151175"/>
                    <a:pt x="4618078" y="147276"/>
                  </a:cubicBezTo>
                  <a:cubicBezTo>
                    <a:pt x="4656890" y="142493"/>
                    <a:pt x="4695755" y="137278"/>
                    <a:pt x="4734747" y="135157"/>
                  </a:cubicBezTo>
                  <a:cubicBezTo>
                    <a:pt x="4952398" y="123316"/>
                    <a:pt x="5170210" y="115527"/>
                    <a:pt x="5388221" y="122087"/>
                  </a:cubicBezTo>
                  <a:cubicBezTo>
                    <a:pt x="5429404" y="123327"/>
                    <a:pt x="5470516" y="128653"/>
                    <a:pt x="5511502" y="133481"/>
                  </a:cubicBezTo>
                  <a:cubicBezTo>
                    <a:pt x="5524547" y="135017"/>
                    <a:pt x="5537502" y="139974"/>
                    <a:pt x="5549702" y="145229"/>
                  </a:cubicBezTo>
                  <a:cubicBezTo>
                    <a:pt x="5582423" y="159332"/>
                    <a:pt x="5599637" y="184657"/>
                    <a:pt x="5602512" y="220379"/>
                  </a:cubicBezTo>
                  <a:cubicBezTo>
                    <a:pt x="5608657" y="296649"/>
                    <a:pt x="5571624" y="342813"/>
                    <a:pt x="5495582" y="349086"/>
                  </a:cubicBezTo>
                  <a:cubicBezTo>
                    <a:pt x="5453338" y="352570"/>
                    <a:pt x="5410771" y="352356"/>
                    <a:pt x="5368330" y="353078"/>
                  </a:cubicBezTo>
                  <a:cubicBezTo>
                    <a:pt x="5271121" y="354731"/>
                    <a:pt x="5173894" y="355935"/>
                    <a:pt x="5076667" y="357320"/>
                  </a:cubicBezTo>
                  <a:cubicBezTo>
                    <a:pt x="5076667" y="358023"/>
                    <a:pt x="5076685" y="358727"/>
                    <a:pt x="5076685" y="359430"/>
                  </a:cubicBezTo>
                  <a:cubicBezTo>
                    <a:pt x="4947043" y="359430"/>
                    <a:pt x="4817401" y="360044"/>
                    <a:pt x="4687777" y="358900"/>
                  </a:cubicBezTo>
                  <a:close/>
                  <a:moveTo>
                    <a:pt x="6059861" y="254736"/>
                  </a:moveTo>
                  <a:cubicBezTo>
                    <a:pt x="6059322" y="330016"/>
                    <a:pt x="6001302" y="388364"/>
                    <a:pt x="5928692" y="386654"/>
                  </a:cubicBezTo>
                  <a:cubicBezTo>
                    <a:pt x="5853350" y="384880"/>
                    <a:pt x="5787729" y="324025"/>
                    <a:pt x="5790838" y="255094"/>
                  </a:cubicBezTo>
                  <a:cubicBezTo>
                    <a:pt x="5794629" y="170509"/>
                    <a:pt x="5848283" y="135075"/>
                    <a:pt x="5933399" y="126514"/>
                  </a:cubicBezTo>
                  <a:cubicBezTo>
                    <a:pt x="6005740" y="127280"/>
                    <a:pt x="6060382" y="182675"/>
                    <a:pt x="6059861" y="254736"/>
                  </a:cubicBezTo>
                  <a:close/>
                  <a:moveTo>
                    <a:pt x="4400751" y="350158"/>
                  </a:moveTo>
                  <a:cubicBezTo>
                    <a:pt x="4405908" y="356036"/>
                    <a:pt x="4412987" y="361149"/>
                    <a:pt x="4415682" y="367994"/>
                  </a:cubicBezTo>
                  <a:cubicBezTo>
                    <a:pt x="4418611" y="375407"/>
                    <a:pt x="4417425" y="384433"/>
                    <a:pt x="4418036" y="392756"/>
                  </a:cubicBezTo>
                  <a:cubicBezTo>
                    <a:pt x="4409717" y="393302"/>
                    <a:pt x="4401038" y="395550"/>
                    <a:pt x="4393204" y="393843"/>
                  </a:cubicBezTo>
                  <a:cubicBezTo>
                    <a:pt x="4387310" y="392556"/>
                    <a:pt x="4382189" y="386569"/>
                    <a:pt x="4377320" y="382029"/>
                  </a:cubicBezTo>
                  <a:cubicBezTo>
                    <a:pt x="4369144" y="374410"/>
                    <a:pt x="4360340" y="367099"/>
                    <a:pt x="4353781" y="358201"/>
                  </a:cubicBezTo>
                  <a:cubicBezTo>
                    <a:pt x="4336550" y="334797"/>
                    <a:pt x="4315653" y="327405"/>
                    <a:pt x="4285520" y="328043"/>
                  </a:cubicBezTo>
                  <a:cubicBezTo>
                    <a:pt x="4215065" y="329536"/>
                    <a:pt x="4177835" y="265650"/>
                    <a:pt x="4208651" y="201964"/>
                  </a:cubicBezTo>
                  <a:cubicBezTo>
                    <a:pt x="4237903" y="141528"/>
                    <a:pt x="4298025" y="123310"/>
                    <a:pt x="4350439" y="158452"/>
                  </a:cubicBezTo>
                  <a:cubicBezTo>
                    <a:pt x="4380752" y="178776"/>
                    <a:pt x="4394084" y="206265"/>
                    <a:pt x="4385316" y="241839"/>
                  </a:cubicBezTo>
                  <a:cubicBezTo>
                    <a:pt x="4380069" y="263169"/>
                    <a:pt x="4371121" y="283586"/>
                    <a:pt x="4362927" y="306981"/>
                  </a:cubicBezTo>
                  <a:cubicBezTo>
                    <a:pt x="4374337" y="320013"/>
                    <a:pt x="4387544" y="335087"/>
                    <a:pt x="4400751" y="350158"/>
                  </a:cubicBezTo>
                  <a:close/>
                  <a:moveTo>
                    <a:pt x="240383" y="320063"/>
                  </a:moveTo>
                  <a:cubicBezTo>
                    <a:pt x="252138" y="330271"/>
                    <a:pt x="264099" y="340427"/>
                    <a:pt x="274415" y="351991"/>
                  </a:cubicBezTo>
                  <a:cubicBezTo>
                    <a:pt x="277818" y="355806"/>
                    <a:pt x="279198" y="366581"/>
                    <a:pt x="276474" y="369528"/>
                  </a:cubicBezTo>
                  <a:cubicBezTo>
                    <a:pt x="272131" y="374227"/>
                    <a:pt x="263350" y="377461"/>
                    <a:pt x="256869" y="376845"/>
                  </a:cubicBezTo>
                  <a:cubicBezTo>
                    <a:pt x="249689" y="376162"/>
                    <a:pt x="242122" y="371528"/>
                    <a:pt x="236220" y="366761"/>
                  </a:cubicBezTo>
                  <a:cubicBezTo>
                    <a:pt x="203325" y="340193"/>
                    <a:pt x="169805" y="314244"/>
                    <a:pt x="138637" y="285744"/>
                  </a:cubicBezTo>
                  <a:cubicBezTo>
                    <a:pt x="114341" y="263528"/>
                    <a:pt x="115341" y="249671"/>
                    <a:pt x="138957" y="226986"/>
                  </a:cubicBezTo>
                  <a:cubicBezTo>
                    <a:pt x="159831" y="206936"/>
                    <a:pt x="181887" y="188109"/>
                    <a:pt x="203605" y="168949"/>
                  </a:cubicBezTo>
                  <a:cubicBezTo>
                    <a:pt x="207741" y="165300"/>
                    <a:pt x="212627" y="162450"/>
                    <a:pt x="217353" y="159530"/>
                  </a:cubicBezTo>
                  <a:cubicBezTo>
                    <a:pt x="226747" y="153728"/>
                    <a:pt x="238437" y="151020"/>
                    <a:pt x="243662" y="161670"/>
                  </a:cubicBezTo>
                  <a:cubicBezTo>
                    <a:pt x="247060" y="168599"/>
                    <a:pt x="245222" y="182066"/>
                    <a:pt x="240293" y="188312"/>
                  </a:cubicBezTo>
                  <a:cubicBezTo>
                    <a:pt x="228666" y="203044"/>
                    <a:pt x="213879" y="215303"/>
                    <a:pt x="200189" y="228375"/>
                  </a:cubicBezTo>
                  <a:cubicBezTo>
                    <a:pt x="190627" y="237507"/>
                    <a:pt x="180767" y="246329"/>
                    <a:pt x="167954" y="258131"/>
                  </a:cubicBezTo>
                  <a:cubicBezTo>
                    <a:pt x="193511" y="279948"/>
                    <a:pt x="217092" y="299838"/>
                    <a:pt x="240383" y="320063"/>
                  </a:cubicBezTo>
                  <a:close/>
                  <a:moveTo>
                    <a:pt x="554673" y="216175"/>
                  </a:moveTo>
                  <a:cubicBezTo>
                    <a:pt x="544266" y="206256"/>
                    <a:pt x="533224" y="196015"/>
                    <a:pt x="526384" y="183735"/>
                  </a:cubicBezTo>
                  <a:cubicBezTo>
                    <a:pt x="522621" y="176979"/>
                    <a:pt x="523644" y="162125"/>
                    <a:pt x="528621" y="157500"/>
                  </a:cubicBezTo>
                  <a:cubicBezTo>
                    <a:pt x="533363" y="153096"/>
                    <a:pt x="549277" y="153525"/>
                    <a:pt x="554706" y="158242"/>
                  </a:cubicBezTo>
                  <a:cubicBezTo>
                    <a:pt x="585731" y="185200"/>
                    <a:pt x="615399" y="213756"/>
                    <a:pt x="644864" y="242452"/>
                  </a:cubicBezTo>
                  <a:cubicBezTo>
                    <a:pt x="656423" y="253705"/>
                    <a:pt x="658832" y="268407"/>
                    <a:pt x="649778" y="282145"/>
                  </a:cubicBezTo>
                  <a:cubicBezTo>
                    <a:pt x="635741" y="303441"/>
                    <a:pt x="620746" y="324164"/>
                    <a:pt x="605134" y="344337"/>
                  </a:cubicBezTo>
                  <a:cubicBezTo>
                    <a:pt x="598025" y="353520"/>
                    <a:pt x="587429" y="359780"/>
                    <a:pt x="576176" y="350926"/>
                  </a:cubicBezTo>
                  <a:cubicBezTo>
                    <a:pt x="565116" y="342222"/>
                    <a:pt x="568980" y="330781"/>
                    <a:pt x="574870" y="320788"/>
                  </a:cubicBezTo>
                  <a:cubicBezTo>
                    <a:pt x="585519" y="302713"/>
                    <a:pt x="596875" y="285054"/>
                    <a:pt x="609135" y="265289"/>
                  </a:cubicBezTo>
                  <a:cubicBezTo>
                    <a:pt x="590619" y="248683"/>
                    <a:pt x="572208" y="232887"/>
                    <a:pt x="554673" y="216175"/>
                  </a:cubicBezTo>
                  <a:close/>
                  <a:moveTo>
                    <a:pt x="3328775" y="352365"/>
                  </a:moveTo>
                  <a:cubicBezTo>
                    <a:pt x="3513185" y="352298"/>
                    <a:pt x="3697594" y="347037"/>
                    <a:pt x="3881985" y="343162"/>
                  </a:cubicBezTo>
                  <a:cubicBezTo>
                    <a:pt x="3919881" y="342366"/>
                    <a:pt x="3957830" y="338425"/>
                    <a:pt x="3995510" y="333926"/>
                  </a:cubicBezTo>
                  <a:cubicBezTo>
                    <a:pt x="4021348" y="330843"/>
                    <a:pt x="4048876" y="324687"/>
                    <a:pt x="4057249" y="295567"/>
                  </a:cubicBezTo>
                  <a:cubicBezTo>
                    <a:pt x="4072342" y="243018"/>
                    <a:pt x="4072109" y="182096"/>
                    <a:pt x="3997414" y="167910"/>
                  </a:cubicBezTo>
                  <a:cubicBezTo>
                    <a:pt x="3951469" y="159185"/>
                    <a:pt x="3904859" y="149545"/>
                    <a:pt x="3858393" y="148771"/>
                  </a:cubicBezTo>
                  <a:cubicBezTo>
                    <a:pt x="3688484" y="145937"/>
                    <a:pt x="3518521" y="146446"/>
                    <a:pt x="3348576" y="146079"/>
                  </a:cubicBezTo>
                  <a:cubicBezTo>
                    <a:pt x="3120468" y="145587"/>
                    <a:pt x="2892377" y="145303"/>
                    <a:pt x="2664286" y="145204"/>
                  </a:cubicBezTo>
                  <a:cubicBezTo>
                    <a:pt x="2409405" y="145093"/>
                    <a:pt x="2154506" y="143246"/>
                    <a:pt x="1899642" y="145896"/>
                  </a:cubicBezTo>
                  <a:cubicBezTo>
                    <a:pt x="1615715" y="148850"/>
                    <a:pt x="1331820" y="155602"/>
                    <a:pt x="1047934" y="161690"/>
                  </a:cubicBezTo>
                  <a:cubicBezTo>
                    <a:pt x="988830" y="162957"/>
                    <a:pt x="929759" y="167790"/>
                    <a:pt x="870796" y="172518"/>
                  </a:cubicBezTo>
                  <a:cubicBezTo>
                    <a:pt x="846828" y="174438"/>
                    <a:pt x="841434" y="179820"/>
                    <a:pt x="839393" y="202648"/>
                  </a:cubicBezTo>
                  <a:cubicBezTo>
                    <a:pt x="837113" y="228138"/>
                    <a:pt x="837186" y="254000"/>
                    <a:pt x="838444" y="279590"/>
                  </a:cubicBezTo>
                  <a:cubicBezTo>
                    <a:pt x="839420" y="299416"/>
                    <a:pt x="850639" y="313045"/>
                    <a:pt x="871506" y="315880"/>
                  </a:cubicBezTo>
                  <a:cubicBezTo>
                    <a:pt x="889128" y="318274"/>
                    <a:pt x="906825" y="321134"/>
                    <a:pt x="924545" y="321585"/>
                  </a:cubicBezTo>
                  <a:cubicBezTo>
                    <a:pt x="1031811" y="324315"/>
                    <a:pt x="1139114" y="325639"/>
                    <a:pt x="1246362" y="328898"/>
                  </a:cubicBezTo>
                  <a:cubicBezTo>
                    <a:pt x="1417274" y="334097"/>
                    <a:pt x="1588114" y="343307"/>
                    <a:pt x="1759058" y="345587"/>
                  </a:cubicBezTo>
                  <a:cubicBezTo>
                    <a:pt x="1979278" y="348525"/>
                    <a:pt x="2199570" y="346302"/>
                    <a:pt x="2320318" y="346302"/>
                  </a:cubicBezTo>
                  <a:cubicBezTo>
                    <a:pt x="2722810" y="348949"/>
                    <a:pt x="3025792" y="352471"/>
                    <a:pt x="3328775" y="352365"/>
                  </a:cubicBezTo>
                  <a:close/>
                  <a:moveTo>
                    <a:pt x="5070666" y="326683"/>
                  </a:moveTo>
                  <a:cubicBezTo>
                    <a:pt x="5119791" y="324877"/>
                    <a:pt x="5168917" y="322622"/>
                    <a:pt x="5218078" y="321370"/>
                  </a:cubicBezTo>
                  <a:cubicBezTo>
                    <a:pt x="5298505" y="319320"/>
                    <a:pt x="5378967" y="318376"/>
                    <a:pt x="5459375" y="315933"/>
                  </a:cubicBezTo>
                  <a:cubicBezTo>
                    <a:pt x="5479284" y="315327"/>
                    <a:pt x="5499912" y="313428"/>
                    <a:pt x="5518707" y="307435"/>
                  </a:cubicBezTo>
                  <a:cubicBezTo>
                    <a:pt x="5557483" y="295070"/>
                    <a:pt x="5572091" y="267280"/>
                    <a:pt x="5567671" y="227626"/>
                  </a:cubicBezTo>
                  <a:cubicBezTo>
                    <a:pt x="5563826" y="193217"/>
                    <a:pt x="5543126" y="174645"/>
                    <a:pt x="5512275" y="169174"/>
                  </a:cubicBezTo>
                  <a:cubicBezTo>
                    <a:pt x="5471738" y="161985"/>
                    <a:pt x="5430500" y="156068"/>
                    <a:pt x="5389425" y="155024"/>
                  </a:cubicBezTo>
                  <a:cubicBezTo>
                    <a:pt x="5193857" y="150061"/>
                    <a:pt x="4998235" y="150377"/>
                    <a:pt x="4802865" y="161702"/>
                  </a:cubicBezTo>
                  <a:cubicBezTo>
                    <a:pt x="4742743" y="165188"/>
                    <a:pt x="4682890" y="173457"/>
                    <a:pt x="4622929" y="179834"/>
                  </a:cubicBezTo>
                  <a:cubicBezTo>
                    <a:pt x="4604350" y="181811"/>
                    <a:pt x="4588502" y="189497"/>
                    <a:pt x="4578152" y="205843"/>
                  </a:cubicBezTo>
                  <a:cubicBezTo>
                    <a:pt x="4551236" y="248306"/>
                    <a:pt x="4571037" y="306903"/>
                    <a:pt x="4619138" y="320464"/>
                  </a:cubicBezTo>
                  <a:cubicBezTo>
                    <a:pt x="4643486" y="327328"/>
                    <a:pt x="4669755" y="329822"/>
                    <a:pt x="4695181" y="330011"/>
                  </a:cubicBezTo>
                  <a:cubicBezTo>
                    <a:pt x="4820348" y="330940"/>
                    <a:pt x="4945516" y="330433"/>
                    <a:pt x="5070684" y="330433"/>
                  </a:cubicBezTo>
                  <a:cubicBezTo>
                    <a:pt x="5070666" y="329182"/>
                    <a:pt x="5070666" y="327933"/>
                    <a:pt x="5070666" y="326683"/>
                  </a:cubicBezTo>
                  <a:close/>
                  <a:moveTo>
                    <a:pt x="6018731" y="284848"/>
                  </a:moveTo>
                  <a:cubicBezTo>
                    <a:pt x="6031812" y="243107"/>
                    <a:pt x="6017042" y="201428"/>
                    <a:pt x="5981626" y="180213"/>
                  </a:cubicBezTo>
                  <a:cubicBezTo>
                    <a:pt x="5946462" y="159149"/>
                    <a:pt x="5878847" y="161695"/>
                    <a:pt x="5855093" y="184977"/>
                  </a:cubicBezTo>
                  <a:cubicBezTo>
                    <a:pt x="5805842" y="233241"/>
                    <a:pt x="5819965" y="312565"/>
                    <a:pt x="5883268" y="339972"/>
                  </a:cubicBezTo>
                  <a:cubicBezTo>
                    <a:pt x="5896295" y="345614"/>
                    <a:pt x="5910903" y="347619"/>
                    <a:pt x="5917479" y="349359"/>
                  </a:cubicBezTo>
                  <a:cubicBezTo>
                    <a:pt x="5971439" y="351540"/>
                    <a:pt x="6005165" y="328158"/>
                    <a:pt x="6018731" y="284848"/>
                  </a:cubicBezTo>
                  <a:close/>
                  <a:moveTo>
                    <a:pt x="5973954" y="216349"/>
                  </a:moveTo>
                  <a:cubicBezTo>
                    <a:pt x="5960693" y="232943"/>
                    <a:pt x="5950954" y="245131"/>
                    <a:pt x="5939868" y="259027"/>
                  </a:cubicBezTo>
                  <a:cubicBezTo>
                    <a:pt x="5951242" y="273292"/>
                    <a:pt x="5962921" y="287916"/>
                    <a:pt x="5974583" y="302541"/>
                  </a:cubicBezTo>
                  <a:cubicBezTo>
                    <a:pt x="5972498" y="304839"/>
                    <a:pt x="5970432" y="307139"/>
                    <a:pt x="5968348" y="309439"/>
                  </a:cubicBezTo>
                  <a:cubicBezTo>
                    <a:pt x="5953003" y="300216"/>
                    <a:pt x="5937658" y="290991"/>
                    <a:pt x="5921073" y="281031"/>
                  </a:cubicBezTo>
                  <a:cubicBezTo>
                    <a:pt x="5911155" y="287618"/>
                    <a:pt x="5900661" y="294595"/>
                    <a:pt x="5890149" y="301571"/>
                  </a:cubicBezTo>
                  <a:cubicBezTo>
                    <a:pt x="5888352" y="300183"/>
                    <a:pt x="5886538" y="298798"/>
                    <a:pt x="5884741" y="297411"/>
                  </a:cubicBezTo>
                  <a:cubicBezTo>
                    <a:pt x="5890598" y="286750"/>
                    <a:pt x="5896456" y="276090"/>
                    <a:pt x="5902278" y="265480"/>
                  </a:cubicBezTo>
                  <a:cubicBezTo>
                    <a:pt x="5894983" y="248746"/>
                    <a:pt x="5871282" y="242518"/>
                    <a:pt x="5872415" y="218755"/>
                  </a:cubicBezTo>
                  <a:cubicBezTo>
                    <a:pt x="5897211" y="208885"/>
                    <a:pt x="5902853" y="237176"/>
                    <a:pt x="5924541" y="241061"/>
                  </a:cubicBezTo>
                  <a:cubicBezTo>
                    <a:pt x="5938718" y="236159"/>
                    <a:pt x="5945384" y="213841"/>
                    <a:pt x="5973954" y="216349"/>
                  </a:cubicBezTo>
                  <a:close/>
                  <a:moveTo>
                    <a:pt x="4317916" y="185349"/>
                  </a:moveTo>
                  <a:cubicBezTo>
                    <a:pt x="4294540" y="174117"/>
                    <a:pt x="4280147" y="175006"/>
                    <a:pt x="4264245" y="193533"/>
                  </a:cubicBezTo>
                  <a:cubicBezTo>
                    <a:pt x="4253715" y="205789"/>
                    <a:pt x="4244498" y="220604"/>
                    <a:pt x="4239520" y="235850"/>
                  </a:cubicBezTo>
                  <a:cubicBezTo>
                    <a:pt x="4231219" y="261352"/>
                    <a:pt x="4244534" y="281534"/>
                    <a:pt x="4270606" y="288951"/>
                  </a:cubicBezTo>
                  <a:cubicBezTo>
                    <a:pt x="4312256" y="300807"/>
                    <a:pt x="4344923" y="276478"/>
                    <a:pt x="4347870" y="231396"/>
                  </a:cubicBezTo>
                  <a:cubicBezTo>
                    <a:pt x="4349361" y="208409"/>
                    <a:pt x="4341832" y="196834"/>
                    <a:pt x="4317916" y="185349"/>
                  </a:cubicBezTo>
                  <a:close/>
                </a:path>
              </a:pathLst>
            </a:custGeom>
            <a:solidFill>
              <a:schemeClr val="accent4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13" name="Graphic 14">
            <a:extLst>
              <a:ext uri="{FF2B5EF4-FFF2-40B4-BE49-F238E27FC236}">
                <a16:creationId xmlns:a16="http://schemas.microsoft.com/office/drawing/2014/main" id="{D9FCB440-387A-E652-1B12-2F774CA5FB23}"/>
              </a:ext>
            </a:extLst>
          </p:cNvPr>
          <p:cNvGrpSpPr/>
          <p:nvPr userDrawn="1"/>
        </p:nvGrpSpPr>
        <p:grpSpPr>
          <a:xfrm>
            <a:off x="6222671" y="1443789"/>
            <a:ext cx="2717768" cy="2282080"/>
            <a:chOff x="2912538" y="752708"/>
            <a:chExt cx="6366307" cy="5345720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67BBF93-B252-0005-9A83-7B8D5E271C40}"/>
                </a:ext>
              </a:extLst>
            </p:cNvPr>
            <p:cNvSpPr/>
            <p:nvPr/>
          </p:nvSpPr>
          <p:spPr>
            <a:xfrm>
              <a:off x="2912538" y="752708"/>
              <a:ext cx="6366307" cy="5345720"/>
            </a:xfrm>
            <a:custGeom>
              <a:avLst/>
              <a:gdLst>
                <a:gd name="connsiteX0" fmla="*/ 53550 w 6366307"/>
                <a:gd name="connsiteY0" fmla="*/ 544732 h 5345720"/>
                <a:gd name="connsiteX1" fmla="*/ 232969 w 6366307"/>
                <a:gd name="connsiteY1" fmla="*/ 535484 h 5345720"/>
                <a:gd name="connsiteX2" fmla="*/ 860184 w 6366307"/>
                <a:gd name="connsiteY2" fmla="*/ 535609 h 5345720"/>
                <a:gd name="connsiteX3" fmla="*/ 1376732 w 6366307"/>
                <a:gd name="connsiteY3" fmla="*/ 531342 h 5345720"/>
                <a:gd name="connsiteX4" fmla="*/ 1876582 w 6366307"/>
                <a:gd name="connsiteY4" fmla="*/ 528144 h 5345720"/>
                <a:gd name="connsiteX5" fmla="*/ 2909854 w 6366307"/>
                <a:gd name="connsiteY5" fmla="*/ 530596 h 5345720"/>
                <a:gd name="connsiteX6" fmla="*/ 4560375 w 6366307"/>
                <a:gd name="connsiteY6" fmla="*/ 535167 h 5345720"/>
                <a:gd name="connsiteX7" fmla="*/ 5093766 w 6366307"/>
                <a:gd name="connsiteY7" fmla="*/ 538890 h 5345720"/>
                <a:gd name="connsiteX8" fmla="*/ 6006218 w 6366307"/>
                <a:gd name="connsiteY8" fmla="*/ 532706 h 5345720"/>
                <a:gd name="connsiteX9" fmla="*/ 6267604 w 6366307"/>
                <a:gd name="connsiteY9" fmla="*/ 523670 h 5345720"/>
                <a:gd name="connsiteX10" fmla="*/ 6283219 w 6366307"/>
                <a:gd name="connsiteY10" fmla="*/ 525146 h 5345720"/>
                <a:gd name="connsiteX11" fmla="*/ 6286058 w 6366307"/>
                <a:gd name="connsiteY11" fmla="*/ 571884 h 5345720"/>
                <a:gd name="connsiteX12" fmla="*/ 6304350 w 6366307"/>
                <a:gd name="connsiteY12" fmla="*/ 1208951 h 5345720"/>
                <a:gd name="connsiteX13" fmla="*/ 6323414 w 6366307"/>
                <a:gd name="connsiteY13" fmla="*/ 2644436 h 5345720"/>
                <a:gd name="connsiteX14" fmla="*/ 6324330 w 6366307"/>
                <a:gd name="connsiteY14" fmla="*/ 3798426 h 5345720"/>
                <a:gd name="connsiteX15" fmla="*/ 6320054 w 6366307"/>
                <a:gd name="connsiteY15" fmla="*/ 4579970 h 5345720"/>
                <a:gd name="connsiteX16" fmla="*/ 6301996 w 6366307"/>
                <a:gd name="connsiteY16" fmla="*/ 4985405 h 5345720"/>
                <a:gd name="connsiteX17" fmla="*/ 6277073 w 6366307"/>
                <a:gd name="connsiteY17" fmla="*/ 5157774 h 5345720"/>
                <a:gd name="connsiteX18" fmla="*/ 6261800 w 6366307"/>
                <a:gd name="connsiteY18" fmla="*/ 5209127 h 5345720"/>
                <a:gd name="connsiteX19" fmla="*/ 6170593 w 6366307"/>
                <a:gd name="connsiteY19" fmla="*/ 5279616 h 5345720"/>
                <a:gd name="connsiteX20" fmla="*/ 6016910 w 6366307"/>
                <a:gd name="connsiteY20" fmla="*/ 5292643 h 5345720"/>
                <a:gd name="connsiteX21" fmla="*/ 5222150 w 6366307"/>
                <a:gd name="connsiteY21" fmla="*/ 5305634 h 5345720"/>
                <a:gd name="connsiteX22" fmla="*/ 3531434 w 6366307"/>
                <a:gd name="connsiteY22" fmla="*/ 5287630 h 5345720"/>
                <a:gd name="connsiteX23" fmla="*/ 2226426 w 6366307"/>
                <a:gd name="connsiteY23" fmla="*/ 5282994 h 5345720"/>
                <a:gd name="connsiteX24" fmla="*/ 1263688 w 6366307"/>
                <a:gd name="connsiteY24" fmla="*/ 5294925 h 5345720"/>
                <a:gd name="connsiteX25" fmla="*/ 425362 w 6366307"/>
                <a:gd name="connsiteY25" fmla="*/ 5277999 h 5345720"/>
                <a:gd name="connsiteX26" fmla="*/ 175146 w 6366307"/>
                <a:gd name="connsiteY26" fmla="*/ 5253580 h 5345720"/>
                <a:gd name="connsiteX27" fmla="*/ 161854 w 6366307"/>
                <a:gd name="connsiteY27" fmla="*/ 5251766 h 5345720"/>
                <a:gd name="connsiteX28" fmla="*/ 60511 w 6366307"/>
                <a:gd name="connsiteY28" fmla="*/ 5141243 h 5345720"/>
                <a:gd name="connsiteX29" fmla="*/ 45981 w 6366307"/>
                <a:gd name="connsiteY29" fmla="*/ 4735826 h 5345720"/>
                <a:gd name="connsiteX30" fmla="*/ 44567 w 6366307"/>
                <a:gd name="connsiteY30" fmla="*/ 4276326 h 5345720"/>
                <a:gd name="connsiteX31" fmla="*/ 43563 w 6366307"/>
                <a:gd name="connsiteY31" fmla="*/ 3189501 h 5345720"/>
                <a:gd name="connsiteX32" fmla="*/ 55834 w 6366307"/>
                <a:gd name="connsiteY32" fmla="*/ 2350998 h 5345720"/>
                <a:gd name="connsiteX33" fmla="*/ 47439 w 6366307"/>
                <a:gd name="connsiteY33" fmla="*/ 1629837 h 5345720"/>
                <a:gd name="connsiteX34" fmla="*/ 53432 w 6366307"/>
                <a:gd name="connsiteY34" fmla="*/ 643686 h 5345720"/>
                <a:gd name="connsiteX35" fmla="*/ 53550 w 6366307"/>
                <a:gd name="connsiteY35" fmla="*/ 544732 h 5345720"/>
                <a:gd name="connsiteX36" fmla="*/ 6271881 w 6366307"/>
                <a:gd name="connsiteY36" fmla="*/ 290525 h 5345720"/>
                <a:gd name="connsiteX37" fmla="*/ 6254128 w 6366307"/>
                <a:gd name="connsiteY37" fmla="*/ 208825 h 5345720"/>
                <a:gd name="connsiteX38" fmla="*/ 6163513 w 6366307"/>
                <a:gd name="connsiteY38" fmla="*/ 111789 h 5345720"/>
                <a:gd name="connsiteX39" fmla="*/ 6080230 w 6366307"/>
                <a:gd name="connsiteY39" fmla="*/ 86623 h 5345720"/>
                <a:gd name="connsiteX40" fmla="*/ 5710638 w 6366307"/>
                <a:gd name="connsiteY40" fmla="*/ 47364 h 5345720"/>
                <a:gd name="connsiteX41" fmla="*/ 5197516 w 6366307"/>
                <a:gd name="connsiteY41" fmla="*/ 47559 h 5345720"/>
                <a:gd name="connsiteX42" fmla="*/ 4255128 w 6366307"/>
                <a:gd name="connsiteY42" fmla="*/ 60181 h 5345720"/>
                <a:gd name="connsiteX43" fmla="*/ 3188633 w 6366307"/>
                <a:gd name="connsiteY43" fmla="*/ 46973 h 5345720"/>
                <a:gd name="connsiteX44" fmla="*/ 2108644 w 6366307"/>
                <a:gd name="connsiteY44" fmla="*/ 40237 h 5345720"/>
                <a:gd name="connsiteX45" fmla="*/ 1099124 w 6366307"/>
                <a:gd name="connsiteY45" fmla="*/ 52040 h 5345720"/>
                <a:gd name="connsiteX46" fmla="*/ 243952 w 6366307"/>
                <a:gd name="connsiteY46" fmla="*/ 66119 h 5345720"/>
                <a:gd name="connsiteX47" fmla="*/ 177506 w 6366307"/>
                <a:gd name="connsiteY47" fmla="*/ 73736 h 5345720"/>
                <a:gd name="connsiteX48" fmla="*/ 90622 w 6366307"/>
                <a:gd name="connsiteY48" fmla="*/ 149473 h 5345720"/>
                <a:gd name="connsiteX49" fmla="*/ 62199 w 6366307"/>
                <a:gd name="connsiteY49" fmla="*/ 279830 h 5345720"/>
                <a:gd name="connsiteX50" fmla="*/ 55810 w 6366307"/>
                <a:gd name="connsiteY50" fmla="*/ 477542 h 5345720"/>
                <a:gd name="connsiteX51" fmla="*/ 57680 w 6366307"/>
                <a:gd name="connsiteY51" fmla="*/ 509191 h 5345720"/>
                <a:gd name="connsiteX52" fmla="*/ 123246 w 6366307"/>
                <a:gd name="connsiteY52" fmla="*/ 502774 h 5345720"/>
                <a:gd name="connsiteX53" fmla="*/ 622824 w 6366307"/>
                <a:gd name="connsiteY53" fmla="*/ 494919 h 5345720"/>
                <a:gd name="connsiteX54" fmla="*/ 1119209 w 6366307"/>
                <a:gd name="connsiteY54" fmla="*/ 497707 h 5345720"/>
                <a:gd name="connsiteX55" fmla="*/ 1685984 w 6366307"/>
                <a:gd name="connsiteY55" fmla="*/ 489934 h 5345720"/>
                <a:gd name="connsiteX56" fmla="*/ 3124899 w 6366307"/>
                <a:gd name="connsiteY56" fmla="*/ 494998 h 5345720"/>
                <a:gd name="connsiteX57" fmla="*/ 4718137 w 6366307"/>
                <a:gd name="connsiteY57" fmla="*/ 495779 h 5345720"/>
                <a:gd name="connsiteX58" fmla="*/ 5985968 w 6366307"/>
                <a:gd name="connsiteY58" fmla="*/ 490888 h 5345720"/>
                <a:gd name="connsiteX59" fmla="*/ 6282626 w 6366307"/>
                <a:gd name="connsiteY59" fmla="*/ 485627 h 5345720"/>
                <a:gd name="connsiteX60" fmla="*/ 6271881 w 6366307"/>
                <a:gd name="connsiteY60" fmla="*/ 290525 h 5345720"/>
                <a:gd name="connsiteX61" fmla="*/ 1786873 w 6366307"/>
                <a:gd name="connsiteY61" fmla="*/ 413061 h 5345720"/>
                <a:gd name="connsiteX62" fmla="*/ 1368009 w 6366307"/>
                <a:gd name="connsiteY62" fmla="*/ 396958 h 5345720"/>
                <a:gd name="connsiteX63" fmla="*/ 1015999 w 6366307"/>
                <a:gd name="connsiteY63" fmla="*/ 386955 h 5345720"/>
                <a:gd name="connsiteX64" fmla="*/ 918919 w 6366307"/>
                <a:gd name="connsiteY64" fmla="*/ 382159 h 5345720"/>
                <a:gd name="connsiteX65" fmla="*/ 852221 w 6366307"/>
                <a:gd name="connsiteY65" fmla="*/ 323170 h 5345720"/>
                <a:gd name="connsiteX66" fmla="*/ 856442 w 6366307"/>
                <a:gd name="connsiteY66" fmla="*/ 226833 h 5345720"/>
                <a:gd name="connsiteX67" fmla="*/ 911872 w 6366307"/>
                <a:gd name="connsiteY67" fmla="*/ 180827 h 5345720"/>
                <a:gd name="connsiteX68" fmla="*/ 991982 w 6366307"/>
                <a:gd name="connsiteY68" fmla="*/ 173867 h 5345720"/>
                <a:gd name="connsiteX69" fmla="*/ 1401119 w 6366307"/>
                <a:gd name="connsiteY69" fmla="*/ 166561 h 5345720"/>
                <a:gd name="connsiteX70" fmla="*/ 1944323 w 6366307"/>
                <a:gd name="connsiteY70" fmla="*/ 154530 h 5345720"/>
                <a:gd name="connsiteX71" fmla="*/ 2360309 w 6366307"/>
                <a:gd name="connsiteY71" fmla="*/ 153111 h 5345720"/>
                <a:gd name="connsiteX72" fmla="*/ 3843185 w 6366307"/>
                <a:gd name="connsiteY72" fmla="*/ 156408 h 5345720"/>
                <a:gd name="connsiteX73" fmla="*/ 4029697 w 6366307"/>
                <a:gd name="connsiteY73" fmla="*/ 173389 h 5345720"/>
                <a:gd name="connsiteX74" fmla="*/ 4083224 w 6366307"/>
                <a:gd name="connsiteY74" fmla="*/ 192334 h 5345720"/>
                <a:gd name="connsiteX75" fmla="*/ 4130409 w 6366307"/>
                <a:gd name="connsiteY75" fmla="*/ 245978 h 5345720"/>
                <a:gd name="connsiteX76" fmla="*/ 4125971 w 6366307"/>
                <a:gd name="connsiteY76" fmla="*/ 354504 h 5345720"/>
                <a:gd name="connsiteX77" fmla="*/ 4069928 w 6366307"/>
                <a:gd name="connsiteY77" fmla="*/ 397583 h 5345720"/>
                <a:gd name="connsiteX78" fmla="*/ 3947132 w 6366307"/>
                <a:gd name="connsiteY78" fmla="*/ 413118 h 5345720"/>
                <a:gd name="connsiteX79" fmla="*/ 3336728 w 6366307"/>
                <a:gd name="connsiteY79" fmla="*/ 422372 h 5345720"/>
                <a:gd name="connsiteX80" fmla="*/ 3105242 w 6366307"/>
                <a:gd name="connsiteY80" fmla="*/ 421042 h 5345720"/>
                <a:gd name="connsiteX81" fmla="*/ 2447761 w 6366307"/>
                <a:gd name="connsiteY81" fmla="*/ 415318 h 5345720"/>
                <a:gd name="connsiteX82" fmla="*/ 2447761 w 6366307"/>
                <a:gd name="connsiteY82" fmla="*/ 413796 h 5345720"/>
                <a:gd name="connsiteX83" fmla="*/ 1786873 w 6366307"/>
                <a:gd name="connsiteY83" fmla="*/ 413061 h 5345720"/>
                <a:gd name="connsiteX84" fmla="*/ 4730571 w 6366307"/>
                <a:gd name="connsiteY84" fmla="*/ 399028 h 5345720"/>
                <a:gd name="connsiteX85" fmla="*/ 4654727 w 6366307"/>
                <a:gd name="connsiteY85" fmla="*/ 387334 h 5345720"/>
                <a:gd name="connsiteX86" fmla="*/ 4588729 w 6366307"/>
                <a:gd name="connsiteY86" fmla="*/ 235158 h 5345720"/>
                <a:gd name="connsiteX87" fmla="*/ 4660872 w 6366307"/>
                <a:gd name="connsiteY87" fmla="*/ 187404 h 5345720"/>
                <a:gd name="connsiteX88" fmla="*/ 4777541 w 6366307"/>
                <a:gd name="connsiteY88" fmla="*/ 175285 h 5345720"/>
                <a:gd name="connsiteX89" fmla="*/ 5431015 w 6366307"/>
                <a:gd name="connsiteY89" fmla="*/ 162215 h 5345720"/>
                <a:gd name="connsiteX90" fmla="*/ 5554295 w 6366307"/>
                <a:gd name="connsiteY90" fmla="*/ 173609 h 5345720"/>
                <a:gd name="connsiteX91" fmla="*/ 5592496 w 6366307"/>
                <a:gd name="connsiteY91" fmla="*/ 185357 h 5345720"/>
                <a:gd name="connsiteX92" fmla="*/ 5645306 w 6366307"/>
                <a:gd name="connsiteY92" fmla="*/ 260507 h 5345720"/>
                <a:gd name="connsiteX93" fmla="*/ 5538376 w 6366307"/>
                <a:gd name="connsiteY93" fmla="*/ 389213 h 5345720"/>
                <a:gd name="connsiteX94" fmla="*/ 5411124 w 6366307"/>
                <a:gd name="connsiteY94" fmla="*/ 393206 h 5345720"/>
                <a:gd name="connsiteX95" fmla="*/ 5119461 w 6366307"/>
                <a:gd name="connsiteY95" fmla="*/ 397448 h 5345720"/>
                <a:gd name="connsiteX96" fmla="*/ 5119479 w 6366307"/>
                <a:gd name="connsiteY96" fmla="*/ 399558 h 5345720"/>
                <a:gd name="connsiteX97" fmla="*/ 4730571 w 6366307"/>
                <a:gd name="connsiteY97" fmla="*/ 399028 h 5345720"/>
                <a:gd name="connsiteX98" fmla="*/ 6102655 w 6366307"/>
                <a:gd name="connsiteY98" fmla="*/ 294864 h 5345720"/>
                <a:gd name="connsiteX99" fmla="*/ 5971486 w 6366307"/>
                <a:gd name="connsiteY99" fmla="*/ 426781 h 5345720"/>
                <a:gd name="connsiteX100" fmla="*/ 5833632 w 6366307"/>
                <a:gd name="connsiteY100" fmla="*/ 295222 h 5345720"/>
                <a:gd name="connsiteX101" fmla="*/ 5976193 w 6366307"/>
                <a:gd name="connsiteY101" fmla="*/ 166642 h 5345720"/>
                <a:gd name="connsiteX102" fmla="*/ 6102655 w 6366307"/>
                <a:gd name="connsiteY102" fmla="*/ 294864 h 5345720"/>
                <a:gd name="connsiteX103" fmla="*/ 4443544 w 6366307"/>
                <a:gd name="connsiteY103" fmla="*/ 390286 h 5345720"/>
                <a:gd name="connsiteX104" fmla="*/ 4458476 w 6366307"/>
                <a:gd name="connsiteY104" fmla="*/ 408121 h 5345720"/>
                <a:gd name="connsiteX105" fmla="*/ 4460830 w 6366307"/>
                <a:gd name="connsiteY105" fmla="*/ 432883 h 5345720"/>
                <a:gd name="connsiteX106" fmla="*/ 4435998 w 6366307"/>
                <a:gd name="connsiteY106" fmla="*/ 433970 h 5345720"/>
                <a:gd name="connsiteX107" fmla="*/ 4420114 w 6366307"/>
                <a:gd name="connsiteY107" fmla="*/ 422156 h 5345720"/>
                <a:gd name="connsiteX108" fmla="*/ 4396575 w 6366307"/>
                <a:gd name="connsiteY108" fmla="*/ 398329 h 5345720"/>
                <a:gd name="connsiteX109" fmla="*/ 4328313 w 6366307"/>
                <a:gd name="connsiteY109" fmla="*/ 368171 h 5345720"/>
                <a:gd name="connsiteX110" fmla="*/ 4251445 w 6366307"/>
                <a:gd name="connsiteY110" fmla="*/ 242092 h 5345720"/>
                <a:gd name="connsiteX111" fmla="*/ 4393233 w 6366307"/>
                <a:gd name="connsiteY111" fmla="*/ 198580 h 5345720"/>
                <a:gd name="connsiteX112" fmla="*/ 4428109 w 6366307"/>
                <a:gd name="connsiteY112" fmla="*/ 281967 h 5345720"/>
                <a:gd name="connsiteX113" fmla="*/ 4405721 w 6366307"/>
                <a:gd name="connsiteY113" fmla="*/ 347109 h 5345720"/>
                <a:gd name="connsiteX114" fmla="*/ 4443544 w 6366307"/>
                <a:gd name="connsiteY114" fmla="*/ 390286 h 5345720"/>
                <a:gd name="connsiteX115" fmla="*/ 283177 w 6366307"/>
                <a:gd name="connsiteY115" fmla="*/ 360191 h 5345720"/>
                <a:gd name="connsiteX116" fmla="*/ 317209 w 6366307"/>
                <a:gd name="connsiteY116" fmla="*/ 392119 h 5345720"/>
                <a:gd name="connsiteX117" fmla="*/ 319268 w 6366307"/>
                <a:gd name="connsiteY117" fmla="*/ 409656 h 5345720"/>
                <a:gd name="connsiteX118" fmla="*/ 299663 w 6366307"/>
                <a:gd name="connsiteY118" fmla="*/ 416973 h 5345720"/>
                <a:gd name="connsiteX119" fmla="*/ 279013 w 6366307"/>
                <a:gd name="connsiteY119" fmla="*/ 406889 h 5345720"/>
                <a:gd name="connsiteX120" fmla="*/ 181431 w 6366307"/>
                <a:gd name="connsiteY120" fmla="*/ 325872 h 5345720"/>
                <a:gd name="connsiteX121" fmla="*/ 181751 w 6366307"/>
                <a:gd name="connsiteY121" fmla="*/ 267114 h 5345720"/>
                <a:gd name="connsiteX122" fmla="*/ 246399 w 6366307"/>
                <a:gd name="connsiteY122" fmla="*/ 209077 h 5345720"/>
                <a:gd name="connsiteX123" fmla="*/ 260147 w 6366307"/>
                <a:gd name="connsiteY123" fmla="*/ 199658 h 5345720"/>
                <a:gd name="connsiteX124" fmla="*/ 286456 w 6366307"/>
                <a:gd name="connsiteY124" fmla="*/ 201798 h 5345720"/>
                <a:gd name="connsiteX125" fmla="*/ 283087 w 6366307"/>
                <a:gd name="connsiteY125" fmla="*/ 228439 h 5345720"/>
                <a:gd name="connsiteX126" fmla="*/ 242983 w 6366307"/>
                <a:gd name="connsiteY126" fmla="*/ 268503 h 5345720"/>
                <a:gd name="connsiteX127" fmla="*/ 210748 w 6366307"/>
                <a:gd name="connsiteY127" fmla="*/ 298258 h 5345720"/>
                <a:gd name="connsiteX128" fmla="*/ 283177 w 6366307"/>
                <a:gd name="connsiteY128" fmla="*/ 360191 h 5345720"/>
                <a:gd name="connsiteX129" fmla="*/ 597467 w 6366307"/>
                <a:gd name="connsiteY129" fmla="*/ 256303 h 5345720"/>
                <a:gd name="connsiteX130" fmla="*/ 569178 w 6366307"/>
                <a:gd name="connsiteY130" fmla="*/ 223863 h 5345720"/>
                <a:gd name="connsiteX131" fmla="*/ 571415 w 6366307"/>
                <a:gd name="connsiteY131" fmla="*/ 197628 h 5345720"/>
                <a:gd name="connsiteX132" fmla="*/ 597499 w 6366307"/>
                <a:gd name="connsiteY132" fmla="*/ 198370 h 5345720"/>
                <a:gd name="connsiteX133" fmla="*/ 687658 w 6366307"/>
                <a:gd name="connsiteY133" fmla="*/ 282579 h 5345720"/>
                <a:gd name="connsiteX134" fmla="*/ 692572 w 6366307"/>
                <a:gd name="connsiteY134" fmla="*/ 322273 h 5345720"/>
                <a:gd name="connsiteX135" fmla="*/ 647928 w 6366307"/>
                <a:gd name="connsiteY135" fmla="*/ 384464 h 5345720"/>
                <a:gd name="connsiteX136" fmla="*/ 618970 w 6366307"/>
                <a:gd name="connsiteY136" fmla="*/ 391053 h 5345720"/>
                <a:gd name="connsiteX137" fmla="*/ 617663 w 6366307"/>
                <a:gd name="connsiteY137" fmla="*/ 360915 h 5345720"/>
                <a:gd name="connsiteX138" fmla="*/ 651929 w 6366307"/>
                <a:gd name="connsiteY138" fmla="*/ 305417 h 5345720"/>
                <a:gd name="connsiteX139" fmla="*/ 597467 w 6366307"/>
                <a:gd name="connsiteY139" fmla="*/ 256303 h 5345720"/>
                <a:gd name="connsiteX140" fmla="*/ 3371569 w 6366307"/>
                <a:gd name="connsiteY140" fmla="*/ 392493 h 5345720"/>
                <a:gd name="connsiteX141" fmla="*/ 3924779 w 6366307"/>
                <a:gd name="connsiteY141" fmla="*/ 383289 h 5345720"/>
                <a:gd name="connsiteX142" fmla="*/ 4038303 w 6366307"/>
                <a:gd name="connsiteY142" fmla="*/ 374054 h 5345720"/>
                <a:gd name="connsiteX143" fmla="*/ 4100043 w 6366307"/>
                <a:gd name="connsiteY143" fmla="*/ 335695 h 5345720"/>
                <a:gd name="connsiteX144" fmla="*/ 4040208 w 6366307"/>
                <a:gd name="connsiteY144" fmla="*/ 208038 h 5345720"/>
                <a:gd name="connsiteX145" fmla="*/ 3901187 w 6366307"/>
                <a:gd name="connsiteY145" fmla="*/ 188899 h 5345720"/>
                <a:gd name="connsiteX146" fmla="*/ 3391370 w 6366307"/>
                <a:gd name="connsiteY146" fmla="*/ 186207 h 5345720"/>
                <a:gd name="connsiteX147" fmla="*/ 2707080 w 6366307"/>
                <a:gd name="connsiteY147" fmla="*/ 185332 h 5345720"/>
                <a:gd name="connsiteX148" fmla="*/ 1942436 w 6366307"/>
                <a:gd name="connsiteY148" fmla="*/ 186024 h 5345720"/>
                <a:gd name="connsiteX149" fmla="*/ 1090728 w 6366307"/>
                <a:gd name="connsiteY149" fmla="*/ 201818 h 5345720"/>
                <a:gd name="connsiteX150" fmla="*/ 913590 w 6366307"/>
                <a:gd name="connsiteY150" fmla="*/ 212645 h 5345720"/>
                <a:gd name="connsiteX151" fmla="*/ 882187 w 6366307"/>
                <a:gd name="connsiteY151" fmla="*/ 242776 h 5345720"/>
                <a:gd name="connsiteX152" fmla="*/ 881238 w 6366307"/>
                <a:gd name="connsiteY152" fmla="*/ 319718 h 5345720"/>
                <a:gd name="connsiteX153" fmla="*/ 914300 w 6366307"/>
                <a:gd name="connsiteY153" fmla="*/ 356008 h 5345720"/>
                <a:gd name="connsiteX154" fmla="*/ 967339 w 6366307"/>
                <a:gd name="connsiteY154" fmla="*/ 361713 h 5345720"/>
                <a:gd name="connsiteX155" fmla="*/ 1289156 w 6366307"/>
                <a:gd name="connsiteY155" fmla="*/ 369026 h 5345720"/>
                <a:gd name="connsiteX156" fmla="*/ 1801851 w 6366307"/>
                <a:gd name="connsiteY156" fmla="*/ 385715 h 5345720"/>
                <a:gd name="connsiteX157" fmla="*/ 2363112 w 6366307"/>
                <a:gd name="connsiteY157" fmla="*/ 386430 h 5345720"/>
                <a:gd name="connsiteX158" fmla="*/ 3371569 w 6366307"/>
                <a:gd name="connsiteY158" fmla="*/ 392493 h 5345720"/>
                <a:gd name="connsiteX159" fmla="*/ 5113460 w 6366307"/>
                <a:gd name="connsiteY159" fmla="*/ 366811 h 5345720"/>
                <a:gd name="connsiteX160" fmla="*/ 5260872 w 6366307"/>
                <a:gd name="connsiteY160" fmla="*/ 361498 h 5345720"/>
                <a:gd name="connsiteX161" fmla="*/ 5502169 w 6366307"/>
                <a:gd name="connsiteY161" fmla="*/ 356060 h 5345720"/>
                <a:gd name="connsiteX162" fmla="*/ 5561501 w 6366307"/>
                <a:gd name="connsiteY162" fmla="*/ 347563 h 5345720"/>
                <a:gd name="connsiteX163" fmla="*/ 5610465 w 6366307"/>
                <a:gd name="connsiteY163" fmla="*/ 267754 h 5345720"/>
                <a:gd name="connsiteX164" fmla="*/ 5555068 w 6366307"/>
                <a:gd name="connsiteY164" fmla="*/ 209302 h 5345720"/>
                <a:gd name="connsiteX165" fmla="*/ 5432218 w 6366307"/>
                <a:gd name="connsiteY165" fmla="*/ 195152 h 5345720"/>
                <a:gd name="connsiteX166" fmla="*/ 4845659 w 6366307"/>
                <a:gd name="connsiteY166" fmla="*/ 201830 h 5345720"/>
                <a:gd name="connsiteX167" fmla="*/ 4665723 w 6366307"/>
                <a:gd name="connsiteY167" fmla="*/ 219962 h 5345720"/>
                <a:gd name="connsiteX168" fmla="*/ 4620946 w 6366307"/>
                <a:gd name="connsiteY168" fmla="*/ 245971 h 5345720"/>
                <a:gd name="connsiteX169" fmla="*/ 4661932 w 6366307"/>
                <a:gd name="connsiteY169" fmla="*/ 360592 h 5345720"/>
                <a:gd name="connsiteX170" fmla="*/ 4737974 w 6366307"/>
                <a:gd name="connsiteY170" fmla="*/ 370138 h 5345720"/>
                <a:gd name="connsiteX171" fmla="*/ 5113478 w 6366307"/>
                <a:gd name="connsiteY171" fmla="*/ 370561 h 5345720"/>
                <a:gd name="connsiteX172" fmla="*/ 5113460 w 6366307"/>
                <a:gd name="connsiteY172" fmla="*/ 366811 h 5345720"/>
                <a:gd name="connsiteX173" fmla="*/ 6061525 w 6366307"/>
                <a:gd name="connsiteY173" fmla="*/ 324975 h 5345720"/>
                <a:gd name="connsiteX174" fmla="*/ 6024420 w 6366307"/>
                <a:gd name="connsiteY174" fmla="*/ 220341 h 5345720"/>
                <a:gd name="connsiteX175" fmla="*/ 5897887 w 6366307"/>
                <a:gd name="connsiteY175" fmla="*/ 225105 h 5345720"/>
                <a:gd name="connsiteX176" fmla="*/ 5926061 w 6366307"/>
                <a:gd name="connsiteY176" fmla="*/ 380100 h 5345720"/>
                <a:gd name="connsiteX177" fmla="*/ 5960273 w 6366307"/>
                <a:gd name="connsiteY177" fmla="*/ 389487 h 5345720"/>
                <a:gd name="connsiteX178" fmla="*/ 6061525 w 6366307"/>
                <a:gd name="connsiteY178" fmla="*/ 324975 h 5345720"/>
                <a:gd name="connsiteX179" fmla="*/ 6016748 w 6366307"/>
                <a:gd name="connsiteY179" fmla="*/ 256477 h 5345720"/>
                <a:gd name="connsiteX180" fmla="*/ 5982662 w 6366307"/>
                <a:gd name="connsiteY180" fmla="*/ 299155 h 5345720"/>
                <a:gd name="connsiteX181" fmla="*/ 6017377 w 6366307"/>
                <a:gd name="connsiteY181" fmla="*/ 342669 h 5345720"/>
                <a:gd name="connsiteX182" fmla="*/ 6011141 w 6366307"/>
                <a:gd name="connsiteY182" fmla="*/ 349567 h 5345720"/>
                <a:gd name="connsiteX183" fmla="*/ 5963867 w 6366307"/>
                <a:gd name="connsiteY183" fmla="*/ 321159 h 5345720"/>
                <a:gd name="connsiteX184" fmla="*/ 5932943 w 6366307"/>
                <a:gd name="connsiteY184" fmla="*/ 341698 h 5345720"/>
                <a:gd name="connsiteX185" fmla="*/ 5927535 w 6366307"/>
                <a:gd name="connsiteY185" fmla="*/ 337539 h 5345720"/>
                <a:gd name="connsiteX186" fmla="*/ 5945072 w 6366307"/>
                <a:gd name="connsiteY186" fmla="*/ 305607 h 5345720"/>
                <a:gd name="connsiteX187" fmla="*/ 5915208 w 6366307"/>
                <a:gd name="connsiteY187" fmla="*/ 258883 h 5345720"/>
                <a:gd name="connsiteX188" fmla="*/ 5967335 w 6366307"/>
                <a:gd name="connsiteY188" fmla="*/ 281189 h 5345720"/>
                <a:gd name="connsiteX189" fmla="*/ 6016748 w 6366307"/>
                <a:gd name="connsiteY189" fmla="*/ 256477 h 5345720"/>
                <a:gd name="connsiteX190" fmla="*/ 4360710 w 6366307"/>
                <a:gd name="connsiteY190" fmla="*/ 225476 h 5345720"/>
                <a:gd name="connsiteX191" fmla="*/ 4307039 w 6366307"/>
                <a:gd name="connsiteY191" fmla="*/ 233661 h 5345720"/>
                <a:gd name="connsiteX192" fmla="*/ 4282314 w 6366307"/>
                <a:gd name="connsiteY192" fmla="*/ 275978 h 5345720"/>
                <a:gd name="connsiteX193" fmla="*/ 4313400 w 6366307"/>
                <a:gd name="connsiteY193" fmla="*/ 329079 h 5345720"/>
                <a:gd name="connsiteX194" fmla="*/ 4390664 w 6366307"/>
                <a:gd name="connsiteY194" fmla="*/ 271524 h 5345720"/>
                <a:gd name="connsiteX195" fmla="*/ 4360710 w 6366307"/>
                <a:gd name="connsiteY195" fmla="*/ 225476 h 5345720"/>
                <a:gd name="connsiteX196" fmla="*/ 3055056 w 6366307"/>
                <a:gd name="connsiteY196" fmla="*/ 3634 h 5345720"/>
                <a:gd name="connsiteX197" fmla="*/ 3853355 w 6366307"/>
                <a:gd name="connsiteY197" fmla="*/ 14895 h 5345720"/>
                <a:gd name="connsiteX198" fmla="*/ 5127906 w 6366307"/>
                <a:gd name="connsiteY198" fmla="*/ 6304 h 5345720"/>
                <a:gd name="connsiteX199" fmla="*/ 5607554 w 6366307"/>
                <a:gd name="connsiteY199" fmla="*/ 883 h 5345720"/>
                <a:gd name="connsiteX200" fmla="*/ 6041957 w 6366307"/>
                <a:gd name="connsiteY200" fmla="*/ 32895 h 5345720"/>
                <a:gd name="connsiteX201" fmla="*/ 6165669 w 6366307"/>
                <a:gd name="connsiteY201" fmla="*/ 62619 h 5345720"/>
                <a:gd name="connsiteX202" fmla="*/ 6303379 w 6366307"/>
                <a:gd name="connsiteY202" fmla="*/ 213290 h 5345720"/>
                <a:gd name="connsiteX203" fmla="*/ 6321833 w 6366307"/>
                <a:gd name="connsiteY203" fmla="*/ 355996 h 5345720"/>
                <a:gd name="connsiteX204" fmla="*/ 6332201 w 6366307"/>
                <a:gd name="connsiteY204" fmla="*/ 761696 h 5345720"/>
                <a:gd name="connsiteX205" fmla="*/ 6355236 w 6366307"/>
                <a:gd name="connsiteY205" fmla="*/ 1435502 h 5345720"/>
                <a:gd name="connsiteX206" fmla="*/ 6365352 w 6366307"/>
                <a:gd name="connsiteY206" fmla="*/ 2522198 h 5345720"/>
                <a:gd name="connsiteX207" fmla="*/ 6364867 w 6366307"/>
                <a:gd name="connsiteY207" fmla="*/ 3679494 h 5345720"/>
                <a:gd name="connsiteX208" fmla="*/ 6359764 w 6366307"/>
                <a:gd name="connsiteY208" fmla="*/ 4595153 h 5345720"/>
                <a:gd name="connsiteX209" fmla="*/ 6329020 w 6366307"/>
                <a:gd name="connsiteY209" fmla="*/ 5083547 h 5345720"/>
                <a:gd name="connsiteX210" fmla="*/ 6294701 w 6366307"/>
                <a:gd name="connsiteY210" fmla="*/ 5223142 h 5345720"/>
                <a:gd name="connsiteX211" fmla="*/ 6175193 w 6366307"/>
                <a:gd name="connsiteY211" fmla="*/ 5314384 h 5345720"/>
                <a:gd name="connsiteX212" fmla="*/ 5663004 w 6366307"/>
                <a:gd name="connsiteY212" fmla="*/ 5342415 h 5345720"/>
                <a:gd name="connsiteX213" fmla="*/ 4458854 w 6366307"/>
                <a:gd name="connsiteY213" fmla="*/ 5334796 h 5345720"/>
                <a:gd name="connsiteX214" fmla="*/ 2244844 w 6366307"/>
                <a:gd name="connsiteY214" fmla="*/ 5324501 h 5345720"/>
                <a:gd name="connsiteX215" fmla="*/ 1184893 w 6366307"/>
                <a:gd name="connsiteY215" fmla="*/ 5336324 h 5345720"/>
                <a:gd name="connsiteX216" fmla="*/ 480791 w 6366307"/>
                <a:gd name="connsiteY216" fmla="*/ 5320763 h 5345720"/>
                <a:gd name="connsiteX217" fmla="*/ 166964 w 6366307"/>
                <a:gd name="connsiteY217" fmla="*/ 5292984 h 5345720"/>
                <a:gd name="connsiteX218" fmla="*/ 96010 w 6366307"/>
                <a:gd name="connsiteY218" fmla="*/ 5274136 h 5345720"/>
                <a:gd name="connsiteX219" fmla="*/ 27022 w 6366307"/>
                <a:gd name="connsiteY219" fmla="*/ 5194015 h 5345720"/>
                <a:gd name="connsiteX220" fmla="*/ 15898 w 6366307"/>
                <a:gd name="connsiteY220" fmla="*/ 5114470 h 5345720"/>
                <a:gd name="connsiteX221" fmla="*/ 6484 w 6366307"/>
                <a:gd name="connsiteY221" fmla="*/ 4802758 h 5345720"/>
                <a:gd name="connsiteX222" fmla="*/ 2173 w 6366307"/>
                <a:gd name="connsiteY222" fmla="*/ 4004539 h 5345720"/>
                <a:gd name="connsiteX223" fmla="*/ 8161 w 6366307"/>
                <a:gd name="connsiteY223" fmla="*/ 2837343 h 5345720"/>
                <a:gd name="connsiteX224" fmla="*/ 12829 w 6366307"/>
                <a:gd name="connsiteY224" fmla="*/ 2069274 h 5345720"/>
                <a:gd name="connsiteX225" fmla="*/ 4992 w 6366307"/>
                <a:gd name="connsiteY225" fmla="*/ 1378384 h 5345720"/>
                <a:gd name="connsiteX226" fmla="*/ 14473 w 6366307"/>
                <a:gd name="connsiteY226" fmla="*/ 610310 h 5345720"/>
                <a:gd name="connsiteX227" fmla="*/ 21050 w 6366307"/>
                <a:gd name="connsiteY227" fmla="*/ 301793 h 5345720"/>
                <a:gd name="connsiteX228" fmla="*/ 48345 w 6366307"/>
                <a:gd name="connsiteY228" fmla="*/ 143870 h 5345720"/>
                <a:gd name="connsiteX229" fmla="*/ 171089 w 6366307"/>
                <a:gd name="connsiteY229" fmla="*/ 33013 h 5345720"/>
                <a:gd name="connsiteX230" fmla="*/ 301145 w 6366307"/>
                <a:gd name="connsiteY230" fmla="*/ 22086 h 5345720"/>
                <a:gd name="connsiteX231" fmla="*/ 1605937 w 6366307"/>
                <a:gd name="connsiteY231" fmla="*/ 4521 h 5345720"/>
                <a:gd name="connsiteX232" fmla="*/ 2729685 w 6366307"/>
                <a:gd name="connsiteY232" fmla="*/ 170 h 5345720"/>
                <a:gd name="connsiteX233" fmla="*/ 3055038 w 6366307"/>
                <a:gd name="connsiteY233" fmla="*/ 117 h 5345720"/>
                <a:gd name="connsiteX234" fmla="*/ 3055056 w 6366307"/>
                <a:gd name="connsiteY234" fmla="*/ 3634 h 5345720"/>
                <a:gd name="connsiteX235" fmla="*/ 53550 w 6366307"/>
                <a:gd name="connsiteY235" fmla="*/ 544732 h 5345720"/>
                <a:gd name="connsiteX236" fmla="*/ 53432 w 6366307"/>
                <a:gd name="connsiteY236" fmla="*/ 643686 h 5345720"/>
                <a:gd name="connsiteX237" fmla="*/ 47439 w 6366307"/>
                <a:gd name="connsiteY237" fmla="*/ 1629838 h 5345720"/>
                <a:gd name="connsiteX238" fmla="*/ 55834 w 6366307"/>
                <a:gd name="connsiteY238" fmla="*/ 2350998 h 5345720"/>
                <a:gd name="connsiteX239" fmla="*/ 43563 w 6366307"/>
                <a:gd name="connsiteY239" fmla="*/ 3189501 h 5345720"/>
                <a:gd name="connsiteX240" fmla="*/ 44567 w 6366307"/>
                <a:gd name="connsiteY240" fmla="*/ 4276326 h 5345720"/>
                <a:gd name="connsiteX241" fmla="*/ 45981 w 6366307"/>
                <a:gd name="connsiteY241" fmla="*/ 4735826 h 5345720"/>
                <a:gd name="connsiteX242" fmla="*/ 60511 w 6366307"/>
                <a:gd name="connsiteY242" fmla="*/ 5141243 h 5345720"/>
                <a:gd name="connsiteX243" fmla="*/ 161854 w 6366307"/>
                <a:gd name="connsiteY243" fmla="*/ 5251766 h 5345720"/>
                <a:gd name="connsiteX244" fmla="*/ 175146 w 6366307"/>
                <a:gd name="connsiteY244" fmla="*/ 5253580 h 5345720"/>
                <a:gd name="connsiteX245" fmla="*/ 425362 w 6366307"/>
                <a:gd name="connsiteY245" fmla="*/ 5277999 h 5345720"/>
                <a:gd name="connsiteX246" fmla="*/ 1263688 w 6366307"/>
                <a:gd name="connsiteY246" fmla="*/ 5294925 h 5345720"/>
                <a:gd name="connsiteX247" fmla="*/ 2226426 w 6366307"/>
                <a:gd name="connsiteY247" fmla="*/ 5282994 h 5345720"/>
                <a:gd name="connsiteX248" fmla="*/ 3531434 w 6366307"/>
                <a:gd name="connsiteY248" fmla="*/ 5287630 h 5345720"/>
                <a:gd name="connsiteX249" fmla="*/ 5222150 w 6366307"/>
                <a:gd name="connsiteY249" fmla="*/ 5305634 h 5345720"/>
                <a:gd name="connsiteX250" fmla="*/ 6016910 w 6366307"/>
                <a:gd name="connsiteY250" fmla="*/ 5292643 h 5345720"/>
                <a:gd name="connsiteX251" fmla="*/ 6170593 w 6366307"/>
                <a:gd name="connsiteY251" fmla="*/ 5279616 h 5345720"/>
                <a:gd name="connsiteX252" fmla="*/ 6261800 w 6366307"/>
                <a:gd name="connsiteY252" fmla="*/ 5209127 h 5345720"/>
                <a:gd name="connsiteX253" fmla="*/ 6277073 w 6366307"/>
                <a:gd name="connsiteY253" fmla="*/ 5157774 h 5345720"/>
                <a:gd name="connsiteX254" fmla="*/ 6301996 w 6366307"/>
                <a:gd name="connsiteY254" fmla="*/ 4985405 h 5345720"/>
                <a:gd name="connsiteX255" fmla="*/ 6320054 w 6366307"/>
                <a:gd name="connsiteY255" fmla="*/ 4579970 h 5345720"/>
                <a:gd name="connsiteX256" fmla="*/ 6324330 w 6366307"/>
                <a:gd name="connsiteY256" fmla="*/ 3798426 h 5345720"/>
                <a:gd name="connsiteX257" fmla="*/ 6323414 w 6366307"/>
                <a:gd name="connsiteY257" fmla="*/ 2644436 h 5345720"/>
                <a:gd name="connsiteX258" fmla="*/ 6304350 w 6366307"/>
                <a:gd name="connsiteY258" fmla="*/ 1208951 h 5345720"/>
                <a:gd name="connsiteX259" fmla="*/ 6286058 w 6366307"/>
                <a:gd name="connsiteY259" fmla="*/ 571885 h 5345720"/>
                <a:gd name="connsiteX260" fmla="*/ 6283219 w 6366307"/>
                <a:gd name="connsiteY260" fmla="*/ 525146 h 5345720"/>
                <a:gd name="connsiteX261" fmla="*/ 6267604 w 6366307"/>
                <a:gd name="connsiteY261" fmla="*/ 523670 h 5345720"/>
                <a:gd name="connsiteX262" fmla="*/ 6006218 w 6366307"/>
                <a:gd name="connsiteY262" fmla="*/ 532708 h 5345720"/>
                <a:gd name="connsiteX263" fmla="*/ 5093766 w 6366307"/>
                <a:gd name="connsiteY263" fmla="*/ 538890 h 5345720"/>
                <a:gd name="connsiteX264" fmla="*/ 4560375 w 6366307"/>
                <a:gd name="connsiteY264" fmla="*/ 535167 h 5345720"/>
                <a:gd name="connsiteX265" fmla="*/ 2909854 w 6366307"/>
                <a:gd name="connsiteY265" fmla="*/ 530596 h 5345720"/>
                <a:gd name="connsiteX266" fmla="*/ 1876582 w 6366307"/>
                <a:gd name="connsiteY266" fmla="*/ 528145 h 5345720"/>
                <a:gd name="connsiteX267" fmla="*/ 1376732 w 6366307"/>
                <a:gd name="connsiteY267" fmla="*/ 531342 h 5345720"/>
                <a:gd name="connsiteX268" fmla="*/ 860184 w 6366307"/>
                <a:gd name="connsiteY268" fmla="*/ 535609 h 5345720"/>
                <a:gd name="connsiteX269" fmla="*/ 232969 w 6366307"/>
                <a:gd name="connsiteY269" fmla="*/ 535484 h 5345720"/>
                <a:gd name="connsiteX270" fmla="*/ 53550 w 6366307"/>
                <a:gd name="connsiteY270" fmla="*/ 544732 h 5345720"/>
                <a:gd name="connsiteX271" fmla="*/ 6282626 w 6366307"/>
                <a:gd name="connsiteY271" fmla="*/ 485627 h 5345720"/>
                <a:gd name="connsiteX272" fmla="*/ 6271881 w 6366307"/>
                <a:gd name="connsiteY272" fmla="*/ 290525 h 5345720"/>
                <a:gd name="connsiteX273" fmla="*/ 6254128 w 6366307"/>
                <a:gd name="connsiteY273" fmla="*/ 208825 h 5345720"/>
                <a:gd name="connsiteX274" fmla="*/ 6163513 w 6366307"/>
                <a:gd name="connsiteY274" fmla="*/ 111789 h 5345720"/>
                <a:gd name="connsiteX275" fmla="*/ 6080230 w 6366307"/>
                <a:gd name="connsiteY275" fmla="*/ 86623 h 5345720"/>
                <a:gd name="connsiteX276" fmla="*/ 5710638 w 6366307"/>
                <a:gd name="connsiteY276" fmla="*/ 47364 h 5345720"/>
                <a:gd name="connsiteX277" fmla="*/ 5197516 w 6366307"/>
                <a:gd name="connsiteY277" fmla="*/ 47559 h 5345720"/>
                <a:gd name="connsiteX278" fmla="*/ 4255128 w 6366307"/>
                <a:gd name="connsiteY278" fmla="*/ 60181 h 5345720"/>
                <a:gd name="connsiteX279" fmla="*/ 3188633 w 6366307"/>
                <a:gd name="connsiteY279" fmla="*/ 46973 h 5345720"/>
                <a:gd name="connsiteX280" fmla="*/ 2108644 w 6366307"/>
                <a:gd name="connsiteY280" fmla="*/ 40237 h 5345720"/>
                <a:gd name="connsiteX281" fmla="*/ 1099124 w 6366307"/>
                <a:gd name="connsiteY281" fmla="*/ 52040 h 5345720"/>
                <a:gd name="connsiteX282" fmla="*/ 243952 w 6366307"/>
                <a:gd name="connsiteY282" fmla="*/ 66119 h 5345720"/>
                <a:gd name="connsiteX283" fmla="*/ 177506 w 6366307"/>
                <a:gd name="connsiteY283" fmla="*/ 73736 h 5345720"/>
                <a:gd name="connsiteX284" fmla="*/ 90622 w 6366307"/>
                <a:gd name="connsiteY284" fmla="*/ 149473 h 5345720"/>
                <a:gd name="connsiteX285" fmla="*/ 62199 w 6366307"/>
                <a:gd name="connsiteY285" fmla="*/ 279830 h 5345720"/>
                <a:gd name="connsiteX286" fmla="*/ 55810 w 6366307"/>
                <a:gd name="connsiteY286" fmla="*/ 477542 h 5345720"/>
                <a:gd name="connsiteX287" fmla="*/ 57680 w 6366307"/>
                <a:gd name="connsiteY287" fmla="*/ 509191 h 5345720"/>
                <a:gd name="connsiteX288" fmla="*/ 123246 w 6366307"/>
                <a:gd name="connsiteY288" fmla="*/ 502774 h 5345720"/>
                <a:gd name="connsiteX289" fmla="*/ 622824 w 6366307"/>
                <a:gd name="connsiteY289" fmla="*/ 494919 h 5345720"/>
                <a:gd name="connsiteX290" fmla="*/ 1119209 w 6366307"/>
                <a:gd name="connsiteY290" fmla="*/ 497707 h 5345720"/>
                <a:gd name="connsiteX291" fmla="*/ 1685984 w 6366307"/>
                <a:gd name="connsiteY291" fmla="*/ 489934 h 5345720"/>
                <a:gd name="connsiteX292" fmla="*/ 3124899 w 6366307"/>
                <a:gd name="connsiteY292" fmla="*/ 494998 h 5345720"/>
                <a:gd name="connsiteX293" fmla="*/ 4718137 w 6366307"/>
                <a:gd name="connsiteY293" fmla="*/ 495779 h 5345720"/>
                <a:gd name="connsiteX294" fmla="*/ 5985968 w 6366307"/>
                <a:gd name="connsiteY294" fmla="*/ 490888 h 5345720"/>
                <a:gd name="connsiteX295" fmla="*/ 6282626 w 6366307"/>
                <a:gd name="connsiteY295" fmla="*/ 485627 h 5345720"/>
                <a:gd name="connsiteX296" fmla="*/ 2447761 w 6366307"/>
                <a:gd name="connsiteY296" fmla="*/ 413796 h 5345720"/>
                <a:gd name="connsiteX297" fmla="*/ 1786873 w 6366307"/>
                <a:gd name="connsiteY297" fmla="*/ 413063 h 5345720"/>
                <a:gd name="connsiteX298" fmla="*/ 1368009 w 6366307"/>
                <a:gd name="connsiteY298" fmla="*/ 396958 h 5345720"/>
                <a:gd name="connsiteX299" fmla="*/ 1015999 w 6366307"/>
                <a:gd name="connsiteY299" fmla="*/ 386955 h 5345720"/>
                <a:gd name="connsiteX300" fmla="*/ 918919 w 6366307"/>
                <a:gd name="connsiteY300" fmla="*/ 382159 h 5345720"/>
                <a:gd name="connsiteX301" fmla="*/ 852221 w 6366307"/>
                <a:gd name="connsiteY301" fmla="*/ 323170 h 5345720"/>
                <a:gd name="connsiteX302" fmla="*/ 856442 w 6366307"/>
                <a:gd name="connsiteY302" fmla="*/ 226833 h 5345720"/>
                <a:gd name="connsiteX303" fmla="*/ 911872 w 6366307"/>
                <a:gd name="connsiteY303" fmla="*/ 180829 h 5345720"/>
                <a:gd name="connsiteX304" fmla="*/ 991982 w 6366307"/>
                <a:gd name="connsiteY304" fmla="*/ 173867 h 5345720"/>
                <a:gd name="connsiteX305" fmla="*/ 1401119 w 6366307"/>
                <a:gd name="connsiteY305" fmla="*/ 166561 h 5345720"/>
                <a:gd name="connsiteX306" fmla="*/ 1944323 w 6366307"/>
                <a:gd name="connsiteY306" fmla="*/ 154530 h 5345720"/>
                <a:gd name="connsiteX307" fmla="*/ 2360309 w 6366307"/>
                <a:gd name="connsiteY307" fmla="*/ 153112 h 5345720"/>
                <a:gd name="connsiteX308" fmla="*/ 3843185 w 6366307"/>
                <a:gd name="connsiteY308" fmla="*/ 156408 h 5345720"/>
                <a:gd name="connsiteX309" fmla="*/ 4029697 w 6366307"/>
                <a:gd name="connsiteY309" fmla="*/ 173389 h 5345720"/>
                <a:gd name="connsiteX310" fmla="*/ 4083224 w 6366307"/>
                <a:gd name="connsiteY310" fmla="*/ 192334 h 5345720"/>
                <a:gd name="connsiteX311" fmla="*/ 4130409 w 6366307"/>
                <a:gd name="connsiteY311" fmla="*/ 245978 h 5345720"/>
                <a:gd name="connsiteX312" fmla="*/ 4125971 w 6366307"/>
                <a:gd name="connsiteY312" fmla="*/ 354504 h 5345720"/>
                <a:gd name="connsiteX313" fmla="*/ 4069928 w 6366307"/>
                <a:gd name="connsiteY313" fmla="*/ 397583 h 5345720"/>
                <a:gd name="connsiteX314" fmla="*/ 3947132 w 6366307"/>
                <a:gd name="connsiteY314" fmla="*/ 413118 h 5345720"/>
                <a:gd name="connsiteX315" fmla="*/ 3336728 w 6366307"/>
                <a:gd name="connsiteY315" fmla="*/ 422372 h 5345720"/>
                <a:gd name="connsiteX316" fmla="*/ 3105242 w 6366307"/>
                <a:gd name="connsiteY316" fmla="*/ 421042 h 5345720"/>
                <a:gd name="connsiteX317" fmla="*/ 2447761 w 6366307"/>
                <a:gd name="connsiteY317" fmla="*/ 415318 h 5345720"/>
                <a:gd name="connsiteX318" fmla="*/ 2447761 w 6366307"/>
                <a:gd name="connsiteY318" fmla="*/ 413796 h 5345720"/>
                <a:gd name="connsiteX319" fmla="*/ 2363112 w 6366307"/>
                <a:gd name="connsiteY319" fmla="*/ 386430 h 5345720"/>
                <a:gd name="connsiteX320" fmla="*/ 3371569 w 6366307"/>
                <a:gd name="connsiteY320" fmla="*/ 392493 h 5345720"/>
                <a:gd name="connsiteX321" fmla="*/ 3924779 w 6366307"/>
                <a:gd name="connsiteY321" fmla="*/ 383289 h 5345720"/>
                <a:gd name="connsiteX322" fmla="*/ 4038303 w 6366307"/>
                <a:gd name="connsiteY322" fmla="*/ 374054 h 5345720"/>
                <a:gd name="connsiteX323" fmla="*/ 4100043 w 6366307"/>
                <a:gd name="connsiteY323" fmla="*/ 335695 h 5345720"/>
                <a:gd name="connsiteX324" fmla="*/ 4040208 w 6366307"/>
                <a:gd name="connsiteY324" fmla="*/ 208038 h 5345720"/>
                <a:gd name="connsiteX325" fmla="*/ 3901187 w 6366307"/>
                <a:gd name="connsiteY325" fmla="*/ 188899 h 5345720"/>
                <a:gd name="connsiteX326" fmla="*/ 3391370 w 6366307"/>
                <a:gd name="connsiteY326" fmla="*/ 186207 h 5345720"/>
                <a:gd name="connsiteX327" fmla="*/ 2707080 w 6366307"/>
                <a:gd name="connsiteY327" fmla="*/ 185332 h 5345720"/>
                <a:gd name="connsiteX328" fmla="*/ 1942436 w 6366307"/>
                <a:gd name="connsiteY328" fmla="*/ 186024 h 5345720"/>
                <a:gd name="connsiteX329" fmla="*/ 1090728 w 6366307"/>
                <a:gd name="connsiteY329" fmla="*/ 201818 h 5345720"/>
                <a:gd name="connsiteX330" fmla="*/ 913590 w 6366307"/>
                <a:gd name="connsiteY330" fmla="*/ 212645 h 5345720"/>
                <a:gd name="connsiteX331" fmla="*/ 882187 w 6366307"/>
                <a:gd name="connsiteY331" fmla="*/ 242776 h 5345720"/>
                <a:gd name="connsiteX332" fmla="*/ 881238 w 6366307"/>
                <a:gd name="connsiteY332" fmla="*/ 319718 h 5345720"/>
                <a:gd name="connsiteX333" fmla="*/ 914300 w 6366307"/>
                <a:gd name="connsiteY333" fmla="*/ 356008 h 5345720"/>
                <a:gd name="connsiteX334" fmla="*/ 967339 w 6366307"/>
                <a:gd name="connsiteY334" fmla="*/ 361713 h 5345720"/>
                <a:gd name="connsiteX335" fmla="*/ 1289156 w 6366307"/>
                <a:gd name="connsiteY335" fmla="*/ 369026 h 5345720"/>
                <a:gd name="connsiteX336" fmla="*/ 1801851 w 6366307"/>
                <a:gd name="connsiteY336" fmla="*/ 385715 h 5345720"/>
                <a:gd name="connsiteX337" fmla="*/ 2363112 w 6366307"/>
                <a:gd name="connsiteY337" fmla="*/ 386430 h 5345720"/>
                <a:gd name="connsiteX338" fmla="*/ 5119479 w 6366307"/>
                <a:gd name="connsiteY338" fmla="*/ 399558 h 5345720"/>
                <a:gd name="connsiteX339" fmla="*/ 4730571 w 6366307"/>
                <a:gd name="connsiteY339" fmla="*/ 399028 h 5345720"/>
                <a:gd name="connsiteX340" fmla="*/ 4654727 w 6366307"/>
                <a:gd name="connsiteY340" fmla="*/ 387334 h 5345720"/>
                <a:gd name="connsiteX341" fmla="*/ 4588729 w 6366307"/>
                <a:gd name="connsiteY341" fmla="*/ 235158 h 5345720"/>
                <a:gd name="connsiteX342" fmla="*/ 4660872 w 6366307"/>
                <a:gd name="connsiteY342" fmla="*/ 187404 h 5345720"/>
                <a:gd name="connsiteX343" fmla="*/ 4777541 w 6366307"/>
                <a:gd name="connsiteY343" fmla="*/ 175285 h 5345720"/>
                <a:gd name="connsiteX344" fmla="*/ 5431015 w 6366307"/>
                <a:gd name="connsiteY344" fmla="*/ 162215 h 5345720"/>
                <a:gd name="connsiteX345" fmla="*/ 5554295 w 6366307"/>
                <a:gd name="connsiteY345" fmla="*/ 173609 h 5345720"/>
                <a:gd name="connsiteX346" fmla="*/ 5592496 w 6366307"/>
                <a:gd name="connsiteY346" fmla="*/ 185357 h 5345720"/>
                <a:gd name="connsiteX347" fmla="*/ 5645306 w 6366307"/>
                <a:gd name="connsiteY347" fmla="*/ 260507 h 5345720"/>
                <a:gd name="connsiteX348" fmla="*/ 5538376 w 6366307"/>
                <a:gd name="connsiteY348" fmla="*/ 389213 h 5345720"/>
                <a:gd name="connsiteX349" fmla="*/ 5411124 w 6366307"/>
                <a:gd name="connsiteY349" fmla="*/ 393206 h 5345720"/>
                <a:gd name="connsiteX350" fmla="*/ 5119461 w 6366307"/>
                <a:gd name="connsiteY350" fmla="*/ 397448 h 5345720"/>
                <a:gd name="connsiteX351" fmla="*/ 5119479 w 6366307"/>
                <a:gd name="connsiteY351" fmla="*/ 399558 h 5345720"/>
                <a:gd name="connsiteX352" fmla="*/ 5113478 w 6366307"/>
                <a:gd name="connsiteY352" fmla="*/ 370561 h 5345720"/>
                <a:gd name="connsiteX353" fmla="*/ 5113460 w 6366307"/>
                <a:gd name="connsiteY353" fmla="*/ 366811 h 5345720"/>
                <a:gd name="connsiteX354" fmla="*/ 5260872 w 6366307"/>
                <a:gd name="connsiteY354" fmla="*/ 361498 h 5345720"/>
                <a:gd name="connsiteX355" fmla="*/ 5502169 w 6366307"/>
                <a:gd name="connsiteY355" fmla="*/ 356060 h 5345720"/>
                <a:gd name="connsiteX356" fmla="*/ 5561501 w 6366307"/>
                <a:gd name="connsiteY356" fmla="*/ 347563 h 5345720"/>
                <a:gd name="connsiteX357" fmla="*/ 5610465 w 6366307"/>
                <a:gd name="connsiteY357" fmla="*/ 267754 h 5345720"/>
                <a:gd name="connsiteX358" fmla="*/ 5555068 w 6366307"/>
                <a:gd name="connsiteY358" fmla="*/ 209302 h 5345720"/>
                <a:gd name="connsiteX359" fmla="*/ 5432218 w 6366307"/>
                <a:gd name="connsiteY359" fmla="*/ 195152 h 5345720"/>
                <a:gd name="connsiteX360" fmla="*/ 4845659 w 6366307"/>
                <a:gd name="connsiteY360" fmla="*/ 201830 h 5345720"/>
                <a:gd name="connsiteX361" fmla="*/ 4665723 w 6366307"/>
                <a:gd name="connsiteY361" fmla="*/ 219962 h 5345720"/>
                <a:gd name="connsiteX362" fmla="*/ 4620946 w 6366307"/>
                <a:gd name="connsiteY362" fmla="*/ 245971 h 5345720"/>
                <a:gd name="connsiteX363" fmla="*/ 4661932 w 6366307"/>
                <a:gd name="connsiteY363" fmla="*/ 360592 h 5345720"/>
                <a:gd name="connsiteX364" fmla="*/ 4737974 w 6366307"/>
                <a:gd name="connsiteY364" fmla="*/ 370138 h 5345720"/>
                <a:gd name="connsiteX365" fmla="*/ 5113478 w 6366307"/>
                <a:gd name="connsiteY365" fmla="*/ 370561 h 5345720"/>
                <a:gd name="connsiteX366" fmla="*/ 5976193 w 6366307"/>
                <a:gd name="connsiteY366" fmla="*/ 166642 h 5345720"/>
                <a:gd name="connsiteX367" fmla="*/ 6102655 w 6366307"/>
                <a:gd name="connsiteY367" fmla="*/ 294864 h 5345720"/>
                <a:gd name="connsiteX368" fmla="*/ 5971486 w 6366307"/>
                <a:gd name="connsiteY368" fmla="*/ 426781 h 5345720"/>
                <a:gd name="connsiteX369" fmla="*/ 5833632 w 6366307"/>
                <a:gd name="connsiteY369" fmla="*/ 295222 h 5345720"/>
                <a:gd name="connsiteX370" fmla="*/ 5976193 w 6366307"/>
                <a:gd name="connsiteY370" fmla="*/ 166642 h 5345720"/>
                <a:gd name="connsiteX371" fmla="*/ 5960273 w 6366307"/>
                <a:gd name="connsiteY371" fmla="*/ 389487 h 5345720"/>
                <a:gd name="connsiteX372" fmla="*/ 6061525 w 6366307"/>
                <a:gd name="connsiteY372" fmla="*/ 324975 h 5345720"/>
                <a:gd name="connsiteX373" fmla="*/ 6024420 w 6366307"/>
                <a:gd name="connsiteY373" fmla="*/ 220341 h 5345720"/>
                <a:gd name="connsiteX374" fmla="*/ 5897887 w 6366307"/>
                <a:gd name="connsiteY374" fmla="*/ 225105 h 5345720"/>
                <a:gd name="connsiteX375" fmla="*/ 5926061 w 6366307"/>
                <a:gd name="connsiteY375" fmla="*/ 380100 h 5345720"/>
                <a:gd name="connsiteX376" fmla="*/ 5960273 w 6366307"/>
                <a:gd name="connsiteY376" fmla="*/ 389487 h 5345720"/>
                <a:gd name="connsiteX377" fmla="*/ 4405721 w 6366307"/>
                <a:gd name="connsiteY377" fmla="*/ 347109 h 5345720"/>
                <a:gd name="connsiteX378" fmla="*/ 4443544 w 6366307"/>
                <a:gd name="connsiteY378" fmla="*/ 390286 h 5345720"/>
                <a:gd name="connsiteX379" fmla="*/ 4458476 w 6366307"/>
                <a:gd name="connsiteY379" fmla="*/ 408121 h 5345720"/>
                <a:gd name="connsiteX380" fmla="*/ 4460830 w 6366307"/>
                <a:gd name="connsiteY380" fmla="*/ 432883 h 5345720"/>
                <a:gd name="connsiteX381" fmla="*/ 4435998 w 6366307"/>
                <a:gd name="connsiteY381" fmla="*/ 433970 h 5345720"/>
                <a:gd name="connsiteX382" fmla="*/ 4420114 w 6366307"/>
                <a:gd name="connsiteY382" fmla="*/ 422156 h 5345720"/>
                <a:gd name="connsiteX383" fmla="*/ 4396575 w 6366307"/>
                <a:gd name="connsiteY383" fmla="*/ 398329 h 5345720"/>
                <a:gd name="connsiteX384" fmla="*/ 4328313 w 6366307"/>
                <a:gd name="connsiteY384" fmla="*/ 368171 h 5345720"/>
                <a:gd name="connsiteX385" fmla="*/ 4251445 w 6366307"/>
                <a:gd name="connsiteY385" fmla="*/ 242092 h 5345720"/>
                <a:gd name="connsiteX386" fmla="*/ 4393233 w 6366307"/>
                <a:gd name="connsiteY386" fmla="*/ 198580 h 5345720"/>
                <a:gd name="connsiteX387" fmla="*/ 4428109 w 6366307"/>
                <a:gd name="connsiteY387" fmla="*/ 281967 h 5345720"/>
                <a:gd name="connsiteX388" fmla="*/ 4405721 w 6366307"/>
                <a:gd name="connsiteY388" fmla="*/ 347109 h 5345720"/>
                <a:gd name="connsiteX389" fmla="*/ 4390664 w 6366307"/>
                <a:gd name="connsiteY389" fmla="*/ 271524 h 5345720"/>
                <a:gd name="connsiteX390" fmla="*/ 4360710 w 6366307"/>
                <a:gd name="connsiteY390" fmla="*/ 225476 h 5345720"/>
                <a:gd name="connsiteX391" fmla="*/ 4307039 w 6366307"/>
                <a:gd name="connsiteY391" fmla="*/ 233661 h 5345720"/>
                <a:gd name="connsiteX392" fmla="*/ 4282314 w 6366307"/>
                <a:gd name="connsiteY392" fmla="*/ 275978 h 5345720"/>
                <a:gd name="connsiteX393" fmla="*/ 4313400 w 6366307"/>
                <a:gd name="connsiteY393" fmla="*/ 329079 h 5345720"/>
                <a:gd name="connsiteX394" fmla="*/ 4390664 w 6366307"/>
                <a:gd name="connsiteY394" fmla="*/ 271524 h 5345720"/>
                <a:gd name="connsiteX395" fmla="*/ 242983 w 6366307"/>
                <a:gd name="connsiteY395" fmla="*/ 268503 h 5345720"/>
                <a:gd name="connsiteX396" fmla="*/ 283087 w 6366307"/>
                <a:gd name="connsiteY396" fmla="*/ 228439 h 5345720"/>
                <a:gd name="connsiteX397" fmla="*/ 286456 w 6366307"/>
                <a:gd name="connsiteY397" fmla="*/ 201798 h 5345720"/>
                <a:gd name="connsiteX398" fmla="*/ 260147 w 6366307"/>
                <a:gd name="connsiteY398" fmla="*/ 199658 h 5345720"/>
                <a:gd name="connsiteX399" fmla="*/ 246399 w 6366307"/>
                <a:gd name="connsiteY399" fmla="*/ 209077 h 5345720"/>
                <a:gd name="connsiteX400" fmla="*/ 181751 w 6366307"/>
                <a:gd name="connsiteY400" fmla="*/ 267114 h 5345720"/>
                <a:gd name="connsiteX401" fmla="*/ 181431 w 6366307"/>
                <a:gd name="connsiteY401" fmla="*/ 325872 h 5345720"/>
                <a:gd name="connsiteX402" fmla="*/ 279013 w 6366307"/>
                <a:gd name="connsiteY402" fmla="*/ 406889 h 5345720"/>
                <a:gd name="connsiteX403" fmla="*/ 299663 w 6366307"/>
                <a:gd name="connsiteY403" fmla="*/ 416973 h 5345720"/>
                <a:gd name="connsiteX404" fmla="*/ 319268 w 6366307"/>
                <a:gd name="connsiteY404" fmla="*/ 409656 h 5345720"/>
                <a:gd name="connsiteX405" fmla="*/ 317209 w 6366307"/>
                <a:gd name="connsiteY405" fmla="*/ 392119 h 5345720"/>
                <a:gd name="connsiteX406" fmla="*/ 283177 w 6366307"/>
                <a:gd name="connsiteY406" fmla="*/ 360191 h 5345720"/>
                <a:gd name="connsiteX407" fmla="*/ 210748 w 6366307"/>
                <a:gd name="connsiteY407" fmla="*/ 298258 h 5345720"/>
                <a:gd name="connsiteX408" fmla="*/ 242983 w 6366307"/>
                <a:gd name="connsiteY408" fmla="*/ 268503 h 5345720"/>
                <a:gd name="connsiteX409" fmla="*/ 617663 w 6366307"/>
                <a:gd name="connsiteY409" fmla="*/ 360915 h 5345720"/>
                <a:gd name="connsiteX410" fmla="*/ 618970 w 6366307"/>
                <a:gd name="connsiteY410" fmla="*/ 391053 h 5345720"/>
                <a:gd name="connsiteX411" fmla="*/ 647928 w 6366307"/>
                <a:gd name="connsiteY411" fmla="*/ 384464 h 5345720"/>
                <a:gd name="connsiteX412" fmla="*/ 692572 w 6366307"/>
                <a:gd name="connsiteY412" fmla="*/ 322273 h 5345720"/>
                <a:gd name="connsiteX413" fmla="*/ 687658 w 6366307"/>
                <a:gd name="connsiteY413" fmla="*/ 282579 h 5345720"/>
                <a:gd name="connsiteX414" fmla="*/ 597499 w 6366307"/>
                <a:gd name="connsiteY414" fmla="*/ 198370 h 5345720"/>
                <a:gd name="connsiteX415" fmla="*/ 571415 w 6366307"/>
                <a:gd name="connsiteY415" fmla="*/ 197628 h 5345720"/>
                <a:gd name="connsiteX416" fmla="*/ 569178 w 6366307"/>
                <a:gd name="connsiteY416" fmla="*/ 223863 h 5345720"/>
                <a:gd name="connsiteX417" fmla="*/ 597467 w 6366307"/>
                <a:gd name="connsiteY417" fmla="*/ 256303 h 5345720"/>
                <a:gd name="connsiteX418" fmla="*/ 651929 w 6366307"/>
                <a:gd name="connsiteY418" fmla="*/ 305417 h 5345720"/>
                <a:gd name="connsiteX419" fmla="*/ 617663 w 6366307"/>
                <a:gd name="connsiteY419" fmla="*/ 360915 h 5345720"/>
                <a:gd name="connsiteX420" fmla="*/ 5915208 w 6366307"/>
                <a:gd name="connsiteY420" fmla="*/ 258883 h 5345720"/>
                <a:gd name="connsiteX421" fmla="*/ 5945072 w 6366307"/>
                <a:gd name="connsiteY421" fmla="*/ 305607 h 5345720"/>
                <a:gd name="connsiteX422" fmla="*/ 5927535 w 6366307"/>
                <a:gd name="connsiteY422" fmla="*/ 337539 h 5345720"/>
                <a:gd name="connsiteX423" fmla="*/ 5932943 w 6366307"/>
                <a:gd name="connsiteY423" fmla="*/ 341698 h 5345720"/>
                <a:gd name="connsiteX424" fmla="*/ 5963867 w 6366307"/>
                <a:gd name="connsiteY424" fmla="*/ 321159 h 5345720"/>
                <a:gd name="connsiteX425" fmla="*/ 6011141 w 6366307"/>
                <a:gd name="connsiteY425" fmla="*/ 349567 h 5345720"/>
                <a:gd name="connsiteX426" fmla="*/ 6017377 w 6366307"/>
                <a:gd name="connsiteY426" fmla="*/ 342669 h 5345720"/>
                <a:gd name="connsiteX427" fmla="*/ 5982662 w 6366307"/>
                <a:gd name="connsiteY427" fmla="*/ 299155 h 5345720"/>
                <a:gd name="connsiteX428" fmla="*/ 6016748 w 6366307"/>
                <a:gd name="connsiteY428" fmla="*/ 256477 h 5345720"/>
                <a:gd name="connsiteX429" fmla="*/ 5967335 w 6366307"/>
                <a:gd name="connsiteY429" fmla="*/ 281189 h 5345720"/>
                <a:gd name="connsiteX430" fmla="*/ 5915208 w 6366307"/>
                <a:gd name="connsiteY430" fmla="*/ 258883 h 53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6366307" h="5345720">
                  <a:moveTo>
                    <a:pt x="53550" y="544732"/>
                  </a:moveTo>
                  <a:cubicBezTo>
                    <a:pt x="117344" y="541287"/>
                    <a:pt x="175146" y="535721"/>
                    <a:pt x="232969" y="535484"/>
                  </a:cubicBezTo>
                  <a:cubicBezTo>
                    <a:pt x="442037" y="534625"/>
                    <a:pt x="651113" y="536215"/>
                    <a:pt x="860184" y="535609"/>
                  </a:cubicBezTo>
                  <a:cubicBezTo>
                    <a:pt x="1032370" y="535110"/>
                    <a:pt x="1204548" y="532679"/>
                    <a:pt x="1376732" y="531342"/>
                  </a:cubicBezTo>
                  <a:cubicBezTo>
                    <a:pt x="1543349" y="530048"/>
                    <a:pt x="1709968" y="528052"/>
                    <a:pt x="1876582" y="528144"/>
                  </a:cubicBezTo>
                  <a:cubicBezTo>
                    <a:pt x="2221018" y="528334"/>
                    <a:pt x="2565436" y="529682"/>
                    <a:pt x="2909854" y="530596"/>
                  </a:cubicBezTo>
                  <a:cubicBezTo>
                    <a:pt x="3460027" y="532059"/>
                    <a:pt x="4010201" y="533338"/>
                    <a:pt x="4560375" y="535167"/>
                  </a:cubicBezTo>
                  <a:cubicBezTo>
                    <a:pt x="4738172" y="535759"/>
                    <a:pt x="4915969" y="539370"/>
                    <a:pt x="5093766" y="538890"/>
                  </a:cubicBezTo>
                  <a:cubicBezTo>
                    <a:pt x="5397917" y="538071"/>
                    <a:pt x="5702067" y="535676"/>
                    <a:pt x="6006218" y="532706"/>
                  </a:cubicBezTo>
                  <a:cubicBezTo>
                    <a:pt x="6093365" y="531856"/>
                    <a:pt x="6180475" y="526726"/>
                    <a:pt x="6267604" y="523670"/>
                  </a:cubicBezTo>
                  <a:cubicBezTo>
                    <a:pt x="6271863" y="523520"/>
                    <a:pt x="6276157" y="524446"/>
                    <a:pt x="6283219" y="525146"/>
                  </a:cubicBezTo>
                  <a:cubicBezTo>
                    <a:pt x="6284225" y="541278"/>
                    <a:pt x="6285626" y="556567"/>
                    <a:pt x="6286058" y="571884"/>
                  </a:cubicBezTo>
                  <a:cubicBezTo>
                    <a:pt x="6292077" y="784244"/>
                    <a:pt x="6295707" y="996700"/>
                    <a:pt x="6304350" y="1208951"/>
                  </a:cubicBezTo>
                  <a:cubicBezTo>
                    <a:pt x="6323845" y="1687306"/>
                    <a:pt x="6326289" y="2165781"/>
                    <a:pt x="6323414" y="2644436"/>
                  </a:cubicBezTo>
                  <a:cubicBezTo>
                    <a:pt x="6321114" y="3029081"/>
                    <a:pt x="6324582" y="3413762"/>
                    <a:pt x="6324330" y="3798426"/>
                  </a:cubicBezTo>
                  <a:cubicBezTo>
                    <a:pt x="6324169" y="4058946"/>
                    <a:pt x="6323773" y="4319485"/>
                    <a:pt x="6320054" y="4579970"/>
                  </a:cubicBezTo>
                  <a:cubicBezTo>
                    <a:pt x="6318131" y="4715181"/>
                    <a:pt x="6310513" y="4850410"/>
                    <a:pt x="6301996" y="4985405"/>
                  </a:cubicBezTo>
                  <a:cubicBezTo>
                    <a:pt x="6298348" y="5043173"/>
                    <a:pt x="6286489" y="5100473"/>
                    <a:pt x="6277073" y="5157774"/>
                  </a:cubicBezTo>
                  <a:cubicBezTo>
                    <a:pt x="6274199" y="5175257"/>
                    <a:pt x="6267065" y="5192039"/>
                    <a:pt x="6261800" y="5209127"/>
                  </a:cubicBezTo>
                  <a:cubicBezTo>
                    <a:pt x="6248001" y="5254065"/>
                    <a:pt x="6217131" y="5276292"/>
                    <a:pt x="6170593" y="5279616"/>
                  </a:cubicBezTo>
                  <a:cubicBezTo>
                    <a:pt x="6119311" y="5283264"/>
                    <a:pt x="6068227" y="5289966"/>
                    <a:pt x="6016910" y="5292643"/>
                  </a:cubicBezTo>
                  <a:cubicBezTo>
                    <a:pt x="5752163" y="5306515"/>
                    <a:pt x="5487166" y="5308383"/>
                    <a:pt x="5222150" y="5305634"/>
                  </a:cubicBezTo>
                  <a:cubicBezTo>
                    <a:pt x="4658572" y="5299812"/>
                    <a:pt x="4095012" y="5292230"/>
                    <a:pt x="3531434" y="5287630"/>
                  </a:cubicBezTo>
                  <a:cubicBezTo>
                    <a:pt x="3096437" y="5284090"/>
                    <a:pt x="2661423" y="5281952"/>
                    <a:pt x="2226426" y="5282994"/>
                  </a:cubicBezTo>
                  <a:cubicBezTo>
                    <a:pt x="1905511" y="5283749"/>
                    <a:pt x="1584589" y="5290073"/>
                    <a:pt x="1263688" y="5294925"/>
                  </a:cubicBezTo>
                  <a:cubicBezTo>
                    <a:pt x="984024" y="5299165"/>
                    <a:pt x="704576" y="5292877"/>
                    <a:pt x="425362" y="5277999"/>
                  </a:cubicBezTo>
                  <a:cubicBezTo>
                    <a:pt x="341761" y="5273525"/>
                    <a:pt x="258538" y="5261935"/>
                    <a:pt x="175146" y="5253580"/>
                  </a:cubicBezTo>
                  <a:cubicBezTo>
                    <a:pt x="170698" y="5253149"/>
                    <a:pt x="166245" y="5252592"/>
                    <a:pt x="161854" y="5251766"/>
                  </a:cubicBezTo>
                  <a:cubicBezTo>
                    <a:pt x="87347" y="5237858"/>
                    <a:pt x="68325" y="5217680"/>
                    <a:pt x="60511" y="5141243"/>
                  </a:cubicBezTo>
                  <a:cubicBezTo>
                    <a:pt x="46731" y="5006446"/>
                    <a:pt x="46834" y="4871091"/>
                    <a:pt x="45981" y="4735826"/>
                  </a:cubicBezTo>
                  <a:cubicBezTo>
                    <a:pt x="45015" y="4582666"/>
                    <a:pt x="44830" y="4429487"/>
                    <a:pt x="44567" y="4276326"/>
                  </a:cubicBezTo>
                  <a:cubicBezTo>
                    <a:pt x="43947" y="3914051"/>
                    <a:pt x="41599" y="3551758"/>
                    <a:pt x="43563" y="3189501"/>
                  </a:cubicBezTo>
                  <a:cubicBezTo>
                    <a:pt x="45079" y="2909988"/>
                    <a:pt x="54778" y="2630511"/>
                    <a:pt x="55834" y="2350998"/>
                  </a:cubicBezTo>
                  <a:cubicBezTo>
                    <a:pt x="56742" y="2110619"/>
                    <a:pt x="50962" y="1870222"/>
                    <a:pt x="47439" y="1629837"/>
                  </a:cubicBezTo>
                  <a:cubicBezTo>
                    <a:pt x="42620" y="1301073"/>
                    <a:pt x="44077" y="972361"/>
                    <a:pt x="53432" y="643686"/>
                  </a:cubicBezTo>
                  <a:cubicBezTo>
                    <a:pt x="54319" y="612501"/>
                    <a:pt x="53550" y="581267"/>
                    <a:pt x="53550" y="544732"/>
                  </a:cubicBezTo>
                  <a:close/>
                  <a:moveTo>
                    <a:pt x="6271881" y="290525"/>
                  </a:move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ubicBezTo>
                    <a:pt x="6282428" y="419231"/>
                    <a:pt x="6280542" y="354655"/>
                    <a:pt x="6271881" y="290525"/>
                  </a:cubicBezTo>
                  <a:close/>
                  <a:moveTo>
                    <a:pt x="1786873" y="413061"/>
                  </a:move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6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7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0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1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ubicBezTo>
                    <a:pt x="2227468" y="413796"/>
                    <a:pt x="2007140" y="415819"/>
                    <a:pt x="1786873" y="413061"/>
                  </a:cubicBezTo>
                  <a:close/>
                  <a:moveTo>
                    <a:pt x="4730571" y="399028"/>
                  </a:move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1"/>
                    <a:pt x="5119479" y="398855"/>
                    <a:pt x="5119479" y="399558"/>
                  </a:cubicBezTo>
                  <a:cubicBezTo>
                    <a:pt x="4989837" y="399558"/>
                    <a:pt x="4860195" y="400172"/>
                    <a:pt x="4730571" y="399028"/>
                  </a:cubicBezTo>
                  <a:close/>
                  <a:moveTo>
                    <a:pt x="6102655" y="294864"/>
                  </a:move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ubicBezTo>
                    <a:pt x="6048534" y="167408"/>
                    <a:pt x="6103176" y="222803"/>
                    <a:pt x="6102655" y="294864"/>
                  </a:cubicBezTo>
                  <a:close/>
                  <a:moveTo>
                    <a:pt x="4443544" y="390286"/>
                  </a:move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ubicBezTo>
                    <a:pt x="4417131" y="360141"/>
                    <a:pt x="4430337" y="375214"/>
                    <a:pt x="4443544" y="390286"/>
                  </a:cubicBezTo>
                  <a:close/>
                  <a:moveTo>
                    <a:pt x="283177" y="360191"/>
                  </a:moveTo>
                  <a:cubicBezTo>
                    <a:pt x="294932" y="370399"/>
                    <a:pt x="306893" y="380555"/>
                    <a:pt x="317209" y="392119"/>
                  </a:cubicBezTo>
                  <a:cubicBezTo>
                    <a:pt x="320612" y="395934"/>
                    <a:pt x="321992" y="406709"/>
                    <a:pt x="319268" y="409656"/>
                  </a:cubicBezTo>
                  <a:cubicBezTo>
                    <a:pt x="314925" y="414355"/>
                    <a:pt x="306144" y="417589"/>
                    <a:pt x="299663" y="416973"/>
                  </a:cubicBezTo>
                  <a:cubicBezTo>
                    <a:pt x="292483" y="416290"/>
                    <a:pt x="284916" y="411656"/>
                    <a:pt x="279013" y="406889"/>
                  </a:cubicBezTo>
                  <a:cubicBezTo>
                    <a:pt x="246119" y="380321"/>
                    <a:pt x="212599" y="354371"/>
                    <a:pt x="181431" y="325872"/>
                  </a:cubicBezTo>
                  <a:cubicBezTo>
                    <a:pt x="157135" y="303656"/>
                    <a:pt x="158134" y="289799"/>
                    <a:pt x="181751" y="267114"/>
                  </a:cubicBezTo>
                  <a:cubicBezTo>
                    <a:pt x="202624" y="247063"/>
                    <a:pt x="224681" y="228236"/>
                    <a:pt x="246399" y="209077"/>
                  </a:cubicBezTo>
                  <a:cubicBezTo>
                    <a:pt x="250535" y="205428"/>
                    <a:pt x="255421" y="202578"/>
                    <a:pt x="260147" y="199658"/>
                  </a:cubicBezTo>
                  <a:cubicBezTo>
                    <a:pt x="269541" y="193856"/>
                    <a:pt x="281231" y="191148"/>
                    <a:pt x="286456" y="201798"/>
                  </a:cubicBezTo>
                  <a:cubicBezTo>
                    <a:pt x="289854" y="208727"/>
                    <a:pt x="288016" y="222194"/>
                    <a:pt x="283087" y="228439"/>
                  </a:cubicBezTo>
                  <a:cubicBezTo>
                    <a:pt x="271460" y="243172"/>
                    <a:pt x="256673" y="255431"/>
                    <a:pt x="242983" y="268503"/>
                  </a:cubicBezTo>
                  <a:cubicBezTo>
                    <a:pt x="233420" y="277635"/>
                    <a:pt x="223561" y="286457"/>
                    <a:pt x="210748" y="298258"/>
                  </a:cubicBezTo>
                  <a:cubicBezTo>
                    <a:pt x="236304" y="320075"/>
                    <a:pt x="259886" y="339966"/>
                    <a:pt x="283177" y="360191"/>
                  </a:cubicBezTo>
                  <a:close/>
                  <a:moveTo>
                    <a:pt x="597467" y="256303"/>
                  </a:moveTo>
                  <a:cubicBezTo>
                    <a:pt x="587060" y="246384"/>
                    <a:pt x="576018" y="236142"/>
                    <a:pt x="569178" y="223863"/>
                  </a:cubicBezTo>
                  <a:cubicBezTo>
                    <a:pt x="565415" y="217107"/>
                    <a:pt x="566437" y="202253"/>
                    <a:pt x="571415" y="197628"/>
                  </a:cubicBezTo>
                  <a:cubicBezTo>
                    <a:pt x="576157" y="193224"/>
                    <a:pt x="592071" y="193653"/>
                    <a:pt x="597499" y="198370"/>
                  </a:cubicBezTo>
                  <a:cubicBezTo>
                    <a:pt x="628525" y="225327"/>
                    <a:pt x="658193" y="253884"/>
                    <a:pt x="687658" y="282579"/>
                  </a:cubicBezTo>
                  <a:cubicBezTo>
                    <a:pt x="699217" y="293833"/>
                    <a:pt x="701626" y="308534"/>
                    <a:pt x="692572" y="322273"/>
                  </a:cubicBezTo>
                  <a:cubicBezTo>
                    <a:pt x="678535" y="343569"/>
                    <a:pt x="663540" y="364292"/>
                    <a:pt x="647928" y="384464"/>
                  </a:cubicBezTo>
                  <a:cubicBezTo>
                    <a:pt x="640819" y="393648"/>
                    <a:pt x="630223" y="399908"/>
                    <a:pt x="618970" y="391053"/>
                  </a:cubicBezTo>
                  <a:cubicBezTo>
                    <a:pt x="607910" y="382350"/>
                    <a:pt x="611773" y="370909"/>
                    <a:pt x="617663" y="360915"/>
                  </a:cubicBezTo>
                  <a:cubicBezTo>
                    <a:pt x="628313" y="342841"/>
                    <a:pt x="639669" y="325182"/>
                    <a:pt x="651929" y="305417"/>
                  </a:cubicBezTo>
                  <a:cubicBezTo>
                    <a:pt x="633413" y="288811"/>
                    <a:pt x="615002" y="273015"/>
                    <a:pt x="597467" y="256303"/>
                  </a:cubicBezTo>
                  <a:close/>
                  <a:moveTo>
                    <a:pt x="3371569" y="392493"/>
                  </a:move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ubicBezTo>
                    <a:pt x="2765603" y="389077"/>
                    <a:pt x="3068586" y="392599"/>
                    <a:pt x="3371569" y="392493"/>
                  </a:cubicBezTo>
                  <a:close/>
                  <a:moveTo>
                    <a:pt x="5113460" y="366811"/>
                  </a:move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ubicBezTo>
                    <a:pt x="5113460" y="369310"/>
                    <a:pt x="5113460" y="368061"/>
                    <a:pt x="5113460" y="366811"/>
                  </a:cubicBezTo>
                  <a:close/>
                  <a:moveTo>
                    <a:pt x="6061525" y="324975"/>
                  </a:move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ubicBezTo>
                    <a:pt x="6014232" y="391668"/>
                    <a:pt x="6047959" y="368286"/>
                    <a:pt x="6061525" y="324975"/>
                  </a:cubicBezTo>
                  <a:close/>
                  <a:moveTo>
                    <a:pt x="6016748" y="256477"/>
                  </a:moveTo>
                  <a:cubicBezTo>
                    <a:pt x="6003487" y="273071"/>
                    <a:pt x="5993748" y="285258"/>
                    <a:pt x="5982662" y="299155"/>
                  </a:cubicBezTo>
                  <a:cubicBezTo>
                    <a:pt x="5994036" y="313420"/>
                    <a:pt x="6005715" y="328044"/>
                    <a:pt x="6017377" y="342669"/>
                  </a:cubicBezTo>
                  <a:cubicBezTo>
                    <a:pt x="6015292" y="344967"/>
                    <a:pt x="6013226" y="347267"/>
                    <a:pt x="6011141" y="349567"/>
                  </a:cubicBezTo>
                  <a:cubicBezTo>
                    <a:pt x="5995797" y="340344"/>
                    <a:pt x="5980452" y="331119"/>
                    <a:pt x="5963867" y="321159"/>
                  </a:cubicBezTo>
                  <a:cubicBezTo>
                    <a:pt x="5953948" y="327746"/>
                    <a:pt x="5943455" y="334723"/>
                    <a:pt x="5932943" y="341698"/>
                  </a:cubicBezTo>
                  <a:cubicBezTo>
                    <a:pt x="5931146" y="340311"/>
                    <a:pt x="5929332" y="338926"/>
                    <a:pt x="5927535" y="337539"/>
                  </a:cubicBezTo>
                  <a:cubicBezTo>
                    <a:pt x="5933392" y="326878"/>
                    <a:pt x="5939250" y="316218"/>
                    <a:pt x="5945072" y="305607"/>
                  </a:cubicBezTo>
                  <a:cubicBezTo>
                    <a:pt x="5937777" y="288874"/>
                    <a:pt x="5914076" y="282646"/>
                    <a:pt x="5915208" y="258883"/>
                  </a:cubicBezTo>
                  <a:cubicBezTo>
                    <a:pt x="5940005" y="249013"/>
                    <a:pt x="5945647" y="277304"/>
                    <a:pt x="5967335" y="281189"/>
                  </a:cubicBezTo>
                  <a:cubicBezTo>
                    <a:pt x="5981512" y="276287"/>
                    <a:pt x="5988178" y="253969"/>
                    <a:pt x="6016748" y="256477"/>
                  </a:cubicBezTo>
                  <a:close/>
                  <a:moveTo>
                    <a:pt x="4360710" y="225476"/>
                  </a:move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ubicBezTo>
                    <a:pt x="4392155" y="248537"/>
                    <a:pt x="4384626" y="236962"/>
                    <a:pt x="4360710" y="225476"/>
                  </a:cubicBezTo>
                  <a:close/>
                  <a:moveTo>
                    <a:pt x="3055056" y="3634"/>
                  </a:moveTo>
                  <a:cubicBezTo>
                    <a:pt x="3321150" y="7225"/>
                    <a:pt x="3587315" y="8676"/>
                    <a:pt x="3853355" y="14895"/>
                  </a:cubicBezTo>
                  <a:cubicBezTo>
                    <a:pt x="4278343" y="24830"/>
                    <a:pt x="4703098" y="15393"/>
                    <a:pt x="5127906" y="6304"/>
                  </a:cubicBezTo>
                  <a:cubicBezTo>
                    <a:pt x="5287753" y="2884"/>
                    <a:pt x="5447671" y="174"/>
                    <a:pt x="5607554" y="883"/>
                  </a:cubicBezTo>
                  <a:cubicBezTo>
                    <a:pt x="5752918" y="1529"/>
                    <a:pt x="5898264" y="8390"/>
                    <a:pt x="6041957" y="32895"/>
                  </a:cubicBezTo>
                  <a:cubicBezTo>
                    <a:pt x="6083698" y="40012"/>
                    <a:pt x="6125331" y="49805"/>
                    <a:pt x="6165669" y="62619"/>
                  </a:cubicBezTo>
                  <a:cubicBezTo>
                    <a:pt x="6239664" y="86124"/>
                    <a:pt x="6287783" y="136723"/>
                    <a:pt x="6303379" y="213290"/>
                  </a:cubicBezTo>
                  <a:cubicBezTo>
                    <a:pt x="6312939" y="260204"/>
                    <a:pt x="6320018" y="308227"/>
                    <a:pt x="6321833" y="355996"/>
                  </a:cubicBezTo>
                  <a:cubicBezTo>
                    <a:pt x="6326972" y="491165"/>
                    <a:pt x="6327942" y="626487"/>
                    <a:pt x="6332201" y="761696"/>
                  </a:cubicBezTo>
                  <a:cubicBezTo>
                    <a:pt x="6339298" y="986316"/>
                    <a:pt x="6349109" y="1210858"/>
                    <a:pt x="6355236" y="1435502"/>
                  </a:cubicBezTo>
                  <a:cubicBezTo>
                    <a:pt x="6365100" y="1797649"/>
                    <a:pt x="6368066" y="2159870"/>
                    <a:pt x="6365352" y="2522198"/>
                  </a:cubicBezTo>
                  <a:cubicBezTo>
                    <a:pt x="6362477" y="2907958"/>
                    <a:pt x="6360537" y="3293771"/>
                    <a:pt x="6364867" y="3679494"/>
                  </a:cubicBezTo>
                  <a:cubicBezTo>
                    <a:pt x="6368317" y="3984810"/>
                    <a:pt x="6364669" y="4289982"/>
                    <a:pt x="6359764" y="4595153"/>
                  </a:cubicBezTo>
                  <a:cubicBezTo>
                    <a:pt x="6357141" y="4758305"/>
                    <a:pt x="6353888" y="4921797"/>
                    <a:pt x="6329020" y="5083547"/>
                  </a:cubicBezTo>
                  <a:cubicBezTo>
                    <a:pt x="6321761" y="5130750"/>
                    <a:pt x="6308949" y="5177449"/>
                    <a:pt x="6294701" y="5223142"/>
                  </a:cubicBezTo>
                  <a:cubicBezTo>
                    <a:pt x="6276840" y="5280389"/>
                    <a:pt x="6235387" y="5308024"/>
                    <a:pt x="6175193" y="5314384"/>
                  </a:cubicBezTo>
                  <a:cubicBezTo>
                    <a:pt x="6004870" y="5332371"/>
                    <a:pt x="5834081" y="5338228"/>
                    <a:pt x="5663004" y="5342415"/>
                  </a:cubicBezTo>
                  <a:cubicBezTo>
                    <a:pt x="5261519" y="5352262"/>
                    <a:pt x="4860231" y="5337222"/>
                    <a:pt x="4458854" y="5334796"/>
                  </a:cubicBezTo>
                  <a:cubicBezTo>
                    <a:pt x="3720856" y="5330358"/>
                    <a:pt x="2982859" y="5325471"/>
                    <a:pt x="2244844" y="5324501"/>
                  </a:cubicBezTo>
                  <a:cubicBezTo>
                    <a:pt x="1891532" y="5324034"/>
                    <a:pt x="1538207" y="5331903"/>
                    <a:pt x="1184893" y="5336324"/>
                  </a:cubicBezTo>
                  <a:cubicBezTo>
                    <a:pt x="950005" y="5339253"/>
                    <a:pt x="715277" y="5333395"/>
                    <a:pt x="480791" y="5320763"/>
                  </a:cubicBezTo>
                  <a:cubicBezTo>
                    <a:pt x="375978" y="5315121"/>
                    <a:pt x="271445" y="5303603"/>
                    <a:pt x="166964" y="5292984"/>
                  </a:cubicBezTo>
                  <a:cubicBezTo>
                    <a:pt x="142888" y="5290541"/>
                    <a:pt x="118910" y="5282599"/>
                    <a:pt x="96010" y="5274136"/>
                  </a:cubicBezTo>
                  <a:cubicBezTo>
                    <a:pt x="58877" y="5260408"/>
                    <a:pt x="34696" y="5233366"/>
                    <a:pt x="27022" y="5194015"/>
                  </a:cubicBezTo>
                  <a:cubicBezTo>
                    <a:pt x="21900" y="5167764"/>
                    <a:pt x="16954" y="5141099"/>
                    <a:pt x="15898" y="5114470"/>
                  </a:cubicBezTo>
                  <a:cubicBezTo>
                    <a:pt x="11780" y="5010596"/>
                    <a:pt x="7386" y="4906686"/>
                    <a:pt x="6484" y="4802758"/>
                  </a:cubicBezTo>
                  <a:cubicBezTo>
                    <a:pt x="4175" y="4536685"/>
                    <a:pt x="4897" y="4270594"/>
                    <a:pt x="2173" y="4004539"/>
                  </a:cubicBezTo>
                  <a:cubicBezTo>
                    <a:pt x="-1811" y="3615438"/>
                    <a:pt x="-595" y="3226426"/>
                    <a:pt x="8161" y="2837343"/>
                  </a:cubicBezTo>
                  <a:cubicBezTo>
                    <a:pt x="13922" y="2581422"/>
                    <a:pt x="13552" y="2325303"/>
                    <a:pt x="12829" y="2069274"/>
                  </a:cubicBezTo>
                  <a:cubicBezTo>
                    <a:pt x="12179" y="1838976"/>
                    <a:pt x="4708" y="1608679"/>
                    <a:pt x="4992" y="1378384"/>
                  </a:cubicBezTo>
                  <a:cubicBezTo>
                    <a:pt x="5307" y="1122355"/>
                    <a:pt x="10723" y="866328"/>
                    <a:pt x="14473" y="610310"/>
                  </a:cubicBezTo>
                  <a:cubicBezTo>
                    <a:pt x="15979" y="507460"/>
                    <a:pt x="19496" y="404641"/>
                    <a:pt x="21050" y="301793"/>
                  </a:cubicBezTo>
                  <a:cubicBezTo>
                    <a:pt x="21870" y="247552"/>
                    <a:pt x="31372" y="195092"/>
                    <a:pt x="48345" y="143870"/>
                  </a:cubicBezTo>
                  <a:cubicBezTo>
                    <a:pt x="68233" y="83851"/>
                    <a:pt x="108280" y="43808"/>
                    <a:pt x="171089" y="33013"/>
                  </a:cubicBezTo>
                  <a:cubicBezTo>
                    <a:pt x="213824" y="25668"/>
                    <a:pt x="257710" y="22736"/>
                    <a:pt x="301145" y="22086"/>
                  </a:cubicBezTo>
                  <a:cubicBezTo>
                    <a:pt x="736066" y="15578"/>
                    <a:pt x="1170989" y="8512"/>
                    <a:pt x="1605937" y="4521"/>
                  </a:cubicBezTo>
                  <a:cubicBezTo>
                    <a:pt x="1980493" y="1085"/>
                    <a:pt x="2355098" y="1355"/>
                    <a:pt x="2729685" y="170"/>
                  </a:cubicBezTo>
                  <a:cubicBezTo>
                    <a:pt x="2838142" y="-173"/>
                    <a:pt x="2946581" y="117"/>
                    <a:pt x="3055038" y="117"/>
                  </a:cubicBezTo>
                  <a:cubicBezTo>
                    <a:pt x="3055038" y="1289"/>
                    <a:pt x="3055056" y="2462"/>
                    <a:pt x="3055056" y="3634"/>
                  </a:cubicBezTo>
                  <a:close/>
                  <a:moveTo>
                    <a:pt x="53550" y="544732"/>
                  </a:moveTo>
                  <a:cubicBezTo>
                    <a:pt x="53550" y="581267"/>
                    <a:pt x="54319" y="612501"/>
                    <a:pt x="53432" y="643686"/>
                  </a:cubicBezTo>
                  <a:cubicBezTo>
                    <a:pt x="44077" y="972361"/>
                    <a:pt x="42620" y="1301073"/>
                    <a:pt x="47439" y="1629838"/>
                  </a:cubicBezTo>
                  <a:cubicBezTo>
                    <a:pt x="50962" y="1870222"/>
                    <a:pt x="56742" y="2110619"/>
                    <a:pt x="55834" y="2350998"/>
                  </a:cubicBezTo>
                  <a:cubicBezTo>
                    <a:pt x="54778" y="2630511"/>
                    <a:pt x="45079" y="2909988"/>
                    <a:pt x="43563" y="3189501"/>
                  </a:cubicBezTo>
                  <a:cubicBezTo>
                    <a:pt x="41599" y="3551758"/>
                    <a:pt x="43948" y="3914051"/>
                    <a:pt x="44567" y="4276326"/>
                  </a:cubicBezTo>
                  <a:cubicBezTo>
                    <a:pt x="44830" y="4429487"/>
                    <a:pt x="45015" y="4582666"/>
                    <a:pt x="45981" y="4735826"/>
                  </a:cubicBezTo>
                  <a:cubicBezTo>
                    <a:pt x="46834" y="4871091"/>
                    <a:pt x="46731" y="5006446"/>
                    <a:pt x="60511" y="5141243"/>
                  </a:cubicBezTo>
                  <a:cubicBezTo>
                    <a:pt x="68325" y="5217680"/>
                    <a:pt x="87347" y="5237858"/>
                    <a:pt x="161854" y="5251766"/>
                  </a:cubicBezTo>
                  <a:cubicBezTo>
                    <a:pt x="166245" y="5252592"/>
                    <a:pt x="170698" y="5253149"/>
                    <a:pt x="175146" y="5253580"/>
                  </a:cubicBezTo>
                  <a:cubicBezTo>
                    <a:pt x="258538" y="5261935"/>
                    <a:pt x="341761" y="5273525"/>
                    <a:pt x="425362" y="5277999"/>
                  </a:cubicBezTo>
                  <a:cubicBezTo>
                    <a:pt x="704576" y="5292877"/>
                    <a:pt x="984024" y="5299165"/>
                    <a:pt x="1263688" y="5294925"/>
                  </a:cubicBezTo>
                  <a:cubicBezTo>
                    <a:pt x="1584589" y="5290073"/>
                    <a:pt x="1905511" y="5283749"/>
                    <a:pt x="2226426" y="5282994"/>
                  </a:cubicBezTo>
                  <a:cubicBezTo>
                    <a:pt x="2661423" y="5281952"/>
                    <a:pt x="3096437" y="5284090"/>
                    <a:pt x="3531434" y="5287630"/>
                  </a:cubicBezTo>
                  <a:cubicBezTo>
                    <a:pt x="4095012" y="5292248"/>
                    <a:pt x="4658572" y="5299812"/>
                    <a:pt x="5222150" y="5305634"/>
                  </a:cubicBezTo>
                  <a:cubicBezTo>
                    <a:pt x="5487166" y="5308383"/>
                    <a:pt x="5752163" y="5306515"/>
                    <a:pt x="6016910" y="5292643"/>
                  </a:cubicBezTo>
                  <a:cubicBezTo>
                    <a:pt x="6068227" y="5289966"/>
                    <a:pt x="6119311" y="5283264"/>
                    <a:pt x="6170593" y="5279616"/>
                  </a:cubicBezTo>
                  <a:cubicBezTo>
                    <a:pt x="6217131" y="5276292"/>
                    <a:pt x="6248001" y="5254065"/>
                    <a:pt x="6261800" y="5209127"/>
                  </a:cubicBezTo>
                  <a:cubicBezTo>
                    <a:pt x="6267065" y="5192039"/>
                    <a:pt x="6274199" y="5175257"/>
                    <a:pt x="6277073" y="5157774"/>
                  </a:cubicBezTo>
                  <a:cubicBezTo>
                    <a:pt x="6286489" y="5100473"/>
                    <a:pt x="6298348" y="5043173"/>
                    <a:pt x="6301996" y="4985405"/>
                  </a:cubicBezTo>
                  <a:cubicBezTo>
                    <a:pt x="6310513" y="4850410"/>
                    <a:pt x="6318131" y="4715181"/>
                    <a:pt x="6320054" y="4579970"/>
                  </a:cubicBezTo>
                  <a:cubicBezTo>
                    <a:pt x="6323773" y="4319485"/>
                    <a:pt x="6324169" y="4058946"/>
                    <a:pt x="6324330" y="3798426"/>
                  </a:cubicBezTo>
                  <a:cubicBezTo>
                    <a:pt x="6324582" y="3413762"/>
                    <a:pt x="6321114" y="3029081"/>
                    <a:pt x="6323414" y="2644436"/>
                  </a:cubicBezTo>
                  <a:cubicBezTo>
                    <a:pt x="6326289" y="2165781"/>
                    <a:pt x="6323845" y="1687306"/>
                    <a:pt x="6304350" y="1208951"/>
                  </a:cubicBezTo>
                  <a:cubicBezTo>
                    <a:pt x="6295707" y="996700"/>
                    <a:pt x="6292077" y="784244"/>
                    <a:pt x="6286058" y="571885"/>
                  </a:cubicBezTo>
                  <a:cubicBezTo>
                    <a:pt x="6285626" y="556567"/>
                    <a:pt x="6284225" y="541278"/>
                    <a:pt x="6283219" y="525146"/>
                  </a:cubicBezTo>
                  <a:cubicBezTo>
                    <a:pt x="6276157" y="524446"/>
                    <a:pt x="6271863" y="523520"/>
                    <a:pt x="6267604" y="523670"/>
                  </a:cubicBezTo>
                  <a:cubicBezTo>
                    <a:pt x="6180475" y="526726"/>
                    <a:pt x="6093365" y="531856"/>
                    <a:pt x="6006218" y="532708"/>
                  </a:cubicBezTo>
                  <a:cubicBezTo>
                    <a:pt x="5702067" y="535676"/>
                    <a:pt x="5397917" y="538073"/>
                    <a:pt x="5093766" y="538890"/>
                  </a:cubicBezTo>
                  <a:cubicBezTo>
                    <a:pt x="4915969" y="539370"/>
                    <a:pt x="4738172" y="535759"/>
                    <a:pt x="4560375" y="535167"/>
                  </a:cubicBezTo>
                  <a:cubicBezTo>
                    <a:pt x="4010201" y="533338"/>
                    <a:pt x="3460027" y="532059"/>
                    <a:pt x="2909854" y="530596"/>
                  </a:cubicBezTo>
                  <a:cubicBezTo>
                    <a:pt x="2565436" y="529682"/>
                    <a:pt x="2221018" y="528334"/>
                    <a:pt x="1876582" y="528145"/>
                  </a:cubicBezTo>
                  <a:cubicBezTo>
                    <a:pt x="1709968" y="528054"/>
                    <a:pt x="1543349" y="530048"/>
                    <a:pt x="1376732" y="531342"/>
                  </a:cubicBezTo>
                  <a:cubicBezTo>
                    <a:pt x="1204548" y="532679"/>
                    <a:pt x="1032370" y="535110"/>
                    <a:pt x="860184" y="535609"/>
                  </a:cubicBezTo>
                  <a:cubicBezTo>
                    <a:pt x="651115" y="536217"/>
                    <a:pt x="442037" y="534625"/>
                    <a:pt x="232969" y="535484"/>
                  </a:cubicBezTo>
                  <a:cubicBezTo>
                    <a:pt x="175146" y="535721"/>
                    <a:pt x="117345" y="541287"/>
                    <a:pt x="53550" y="544732"/>
                  </a:cubicBezTo>
                  <a:close/>
                  <a:moveTo>
                    <a:pt x="6282626" y="485627"/>
                  </a:moveTo>
                  <a:cubicBezTo>
                    <a:pt x="6282428" y="419231"/>
                    <a:pt x="6280542" y="354653"/>
                    <a:pt x="6271881" y="290525"/>
                  </a:cubicBez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lose/>
                  <a:moveTo>
                    <a:pt x="2447761" y="413796"/>
                  </a:moveTo>
                  <a:cubicBezTo>
                    <a:pt x="2227468" y="413796"/>
                    <a:pt x="2007140" y="415819"/>
                    <a:pt x="1786873" y="413063"/>
                  </a:cubicBez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8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9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1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2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lose/>
                  <a:moveTo>
                    <a:pt x="2363112" y="386430"/>
                  </a:moveTo>
                  <a:cubicBezTo>
                    <a:pt x="2765603" y="389077"/>
                    <a:pt x="3068586" y="392599"/>
                    <a:pt x="3371569" y="392493"/>
                  </a:cubicBez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lose/>
                  <a:moveTo>
                    <a:pt x="5119479" y="399558"/>
                  </a:moveTo>
                  <a:cubicBezTo>
                    <a:pt x="4989837" y="399558"/>
                    <a:pt x="4860195" y="400172"/>
                    <a:pt x="4730571" y="399028"/>
                  </a:cubicBez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3"/>
                    <a:pt x="5119479" y="398855"/>
                    <a:pt x="5119479" y="399558"/>
                  </a:cubicBezTo>
                  <a:close/>
                  <a:moveTo>
                    <a:pt x="5113478" y="370561"/>
                  </a:moveTo>
                  <a:cubicBezTo>
                    <a:pt x="5113460" y="369310"/>
                    <a:pt x="5113460" y="368061"/>
                    <a:pt x="5113460" y="366811"/>
                  </a:cubicBez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lose/>
                  <a:moveTo>
                    <a:pt x="5976193" y="166642"/>
                  </a:moveTo>
                  <a:cubicBezTo>
                    <a:pt x="6048534" y="167408"/>
                    <a:pt x="6103176" y="222803"/>
                    <a:pt x="6102655" y="294864"/>
                  </a:cubicBez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lose/>
                  <a:moveTo>
                    <a:pt x="5960273" y="389487"/>
                  </a:moveTo>
                  <a:cubicBezTo>
                    <a:pt x="6014232" y="391668"/>
                    <a:pt x="6047959" y="368286"/>
                    <a:pt x="6061525" y="324975"/>
                  </a:cubicBez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lose/>
                  <a:moveTo>
                    <a:pt x="4405721" y="347109"/>
                  </a:moveTo>
                  <a:cubicBezTo>
                    <a:pt x="4417131" y="360141"/>
                    <a:pt x="4430337" y="375214"/>
                    <a:pt x="4443544" y="390286"/>
                  </a:cubicBez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lose/>
                  <a:moveTo>
                    <a:pt x="4390664" y="271524"/>
                  </a:moveTo>
                  <a:cubicBezTo>
                    <a:pt x="4392155" y="248537"/>
                    <a:pt x="4384626" y="236962"/>
                    <a:pt x="4360710" y="225476"/>
                  </a:cubicBez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lose/>
                  <a:moveTo>
                    <a:pt x="242983" y="268503"/>
                  </a:moveTo>
                  <a:cubicBezTo>
                    <a:pt x="256673" y="255431"/>
                    <a:pt x="271460" y="243172"/>
                    <a:pt x="283087" y="228439"/>
                  </a:cubicBezTo>
                  <a:cubicBezTo>
                    <a:pt x="288016" y="222194"/>
                    <a:pt x="289854" y="208727"/>
                    <a:pt x="286456" y="201798"/>
                  </a:cubicBezTo>
                  <a:cubicBezTo>
                    <a:pt x="281231" y="191148"/>
                    <a:pt x="269541" y="193856"/>
                    <a:pt x="260147" y="199658"/>
                  </a:cubicBezTo>
                  <a:cubicBezTo>
                    <a:pt x="255421" y="202578"/>
                    <a:pt x="250535" y="205428"/>
                    <a:pt x="246399" y="209077"/>
                  </a:cubicBezTo>
                  <a:cubicBezTo>
                    <a:pt x="224681" y="228236"/>
                    <a:pt x="202624" y="247063"/>
                    <a:pt x="181751" y="267114"/>
                  </a:cubicBezTo>
                  <a:cubicBezTo>
                    <a:pt x="158134" y="289799"/>
                    <a:pt x="157135" y="303656"/>
                    <a:pt x="181431" y="325872"/>
                  </a:cubicBezTo>
                  <a:cubicBezTo>
                    <a:pt x="212599" y="354371"/>
                    <a:pt x="246119" y="380321"/>
                    <a:pt x="279013" y="406889"/>
                  </a:cubicBezTo>
                  <a:cubicBezTo>
                    <a:pt x="284916" y="411656"/>
                    <a:pt x="292483" y="416290"/>
                    <a:pt x="299663" y="416973"/>
                  </a:cubicBezTo>
                  <a:cubicBezTo>
                    <a:pt x="306144" y="417589"/>
                    <a:pt x="314925" y="414355"/>
                    <a:pt x="319268" y="409656"/>
                  </a:cubicBezTo>
                  <a:cubicBezTo>
                    <a:pt x="321992" y="406709"/>
                    <a:pt x="320612" y="395934"/>
                    <a:pt x="317209" y="392119"/>
                  </a:cubicBezTo>
                  <a:cubicBezTo>
                    <a:pt x="306893" y="380555"/>
                    <a:pt x="294932" y="370399"/>
                    <a:pt x="283177" y="360191"/>
                  </a:cubicBezTo>
                  <a:cubicBezTo>
                    <a:pt x="259886" y="339966"/>
                    <a:pt x="236304" y="320075"/>
                    <a:pt x="210748" y="298258"/>
                  </a:cubicBezTo>
                  <a:cubicBezTo>
                    <a:pt x="223561" y="286457"/>
                    <a:pt x="233420" y="277635"/>
                    <a:pt x="242983" y="268503"/>
                  </a:cubicBezTo>
                  <a:close/>
                  <a:moveTo>
                    <a:pt x="617663" y="360915"/>
                  </a:moveTo>
                  <a:cubicBezTo>
                    <a:pt x="611773" y="370909"/>
                    <a:pt x="607910" y="382350"/>
                    <a:pt x="618970" y="391053"/>
                  </a:cubicBezTo>
                  <a:cubicBezTo>
                    <a:pt x="630223" y="399908"/>
                    <a:pt x="640819" y="393648"/>
                    <a:pt x="647928" y="384464"/>
                  </a:cubicBezTo>
                  <a:cubicBezTo>
                    <a:pt x="663540" y="364292"/>
                    <a:pt x="678535" y="343569"/>
                    <a:pt x="692572" y="322273"/>
                  </a:cubicBezTo>
                  <a:cubicBezTo>
                    <a:pt x="701626" y="308534"/>
                    <a:pt x="699217" y="293835"/>
                    <a:pt x="687658" y="282579"/>
                  </a:cubicBezTo>
                  <a:cubicBezTo>
                    <a:pt x="658193" y="253884"/>
                    <a:pt x="628525" y="225327"/>
                    <a:pt x="597499" y="198370"/>
                  </a:cubicBezTo>
                  <a:cubicBezTo>
                    <a:pt x="592071" y="193653"/>
                    <a:pt x="576157" y="193224"/>
                    <a:pt x="571415" y="197628"/>
                  </a:cubicBezTo>
                  <a:cubicBezTo>
                    <a:pt x="566437" y="202253"/>
                    <a:pt x="565415" y="217107"/>
                    <a:pt x="569178" y="223863"/>
                  </a:cubicBezTo>
                  <a:cubicBezTo>
                    <a:pt x="576018" y="236142"/>
                    <a:pt x="587060" y="246384"/>
                    <a:pt x="597467" y="256303"/>
                  </a:cubicBezTo>
                  <a:cubicBezTo>
                    <a:pt x="615002" y="273015"/>
                    <a:pt x="633413" y="288811"/>
                    <a:pt x="651929" y="305417"/>
                  </a:cubicBezTo>
                  <a:cubicBezTo>
                    <a:pt x="639669" y="325182"/>
                    <a:pt x="628313" y="342841"/>
                    <a:pt x="617663" y="360915"/>
                  </a:cubicBezTo>
                  <a:close/>
                  <a:moveTo>
                    <a:pt x="5915208" y="258883"/>
                  </a:moveTo>
                  <a:cubicBezTo>
                    <a:pt x="5914076" y="282646"/>
                    <a:pt x="5937777" y="288874"/>
                    <a:pt x="5945072" y="305607"/>
                  </a:cubicBezTo>
                  <a:cubicBezTo>
                    <a:pt x="5939250" y="316218"/>
                    <a:pt x="5933392" y="326878"/>
                    <a:pt x="5927535" y="337539"/>
                  </a:cubicBezTo>
                  <a:cubicBezTo>
                    <a:pt x="5929332" y="338926"/>
                    <a:pt x="5931146" y="340311"/>
                    <a:pt x="5932943" y="341698"/>
                  </a:cubicBezTo>
                  <a:cubicBezTo>
                    <a:pt x="5943455" y="334723"/>
                    <a:pt x="5953948" y="327748"/>
                    <a:pt x="5963867" y="321159"/>
                  </a:cubicBezTo>
                  <a:cubicBezTo>
                    <a:pt x="5980452" y="331119"/>
                    <a:pt x="5995797" y="340344"/>
                    <a:pt x="6011141" y="349567"/>
                  </a:cubicBezTo>
                  <a:cubicBezTo>
                    <a:pt x="6013226" y="347267"/>
                    <a:pt x="6015292" y="344967"/>
                    <a:pt x="6017377" y="342669"/>
                  </a:cubicBezTo>
                  <a:cubicBezTo>
                    <a:pt x="6005715" y="328044"/>
                    <a:pt x="5994036" y="313420"/>
                    <a:pt x="5982662" y="299155"/>
                  </a:cubicBezTo>
                  <a:cubicBezTo>
                    <a:pt x="5993748" y="285258"/>
                    <a:pt x="6003487" y="273071"/>
                    <a:pt x="6016748" y="256477"/>
                  </a:cubicBezTo>
                  <a:cubicBezTo>
                    <a:pt x="5988178" y="253969"/>
                    <a:pt x="5981512" y="276287"/>
                    <a:pt x="5967335" y="281189"/>
                  </a:cubicBezTo>
                  <a:cubicBezTo>
                    <a:pt x="5945647" y="277306"/>
                    <a:pt x="5940005" y="249013"/>
                    <a:pt x="5915208" y="258883"/>
                  </a:cubicBezTo>
                  <a:close/>
                </a:path>
              </a:pathLst>
            </a:custGeom>
            <a:solidFill>
              <a:schemeClr val="accent2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EA509BA-3BB3-0D29-AA0C-FD7BFC060E05}"/>
                </a:ext>
              </a:extLst>
            </p:cNvPr>
            <p:cNvSpPr/>
            <p:nvPr/>
          </p:nvSpPr>
          <p:spPr>
            <a:xfrm>
              <a:off x="2955332" y="792836"/>
              <a:ext cx="6281619" cy="5266584"/>
            </a:xfrm>
            <a:custGeom>
              <a:avLst/>
              <a:gdLst>
                <a:gd name="connsiteX0" fmla="*/ 10756 w 6281619"/>
                <a:gd name="connsiteY0" fmla="*/ 504604 h 5266584"/>
                <a:gd name="connsiteX1" fmla="*/ 190176 w 6281619"/>
                <a:gd name="connsiteY1" fmla="*/ 495356 h 5266584"/>
                <a:gd name="connsiteX2" fmla="*/ 817391 w 6281619"/>
                <a:gd name="connsiteY2" fmla="*/ 495482 h 5266584"/>
                <a:gd name="connsiteX3" fmla="*/ 1333938 w 6281619"/>
                <a:gd name="connsiteY3" fmla="*/ 491214 h 5266584"/>
                <a:gd name="connsiteX4" fmla="*/ 1833788 w 6281619"/>
                <a:gd name="connsiteY4" fmla="*/ 488016 h 5266584"/>
                <a:gd name="connsiteX5" fmla="*/ 2867060 w 6281619"/>
                <a:gd name="connsiteY5" fmla="*/ 490468 h 5266584"/>
                <a:gd name="connsiteX6" fmla="*/ 4517581 w 6281619"/>
                <a:gd name="connsiteY6" fmla="*/ 495039 h 5266584"/>
                <a:gd name="connsiteX7" fmla="*/ 5050972 w 6281619"/>
                <a:gd name="connsiteY7" fmla="*/ 498762 h 5266584"/>
                <a:gd name="connsiteX8" fmla="*/ 5963424 w 6281619"/>
                <a:gd name="connsiteY8" fmla="*/ 492578 h 5266584"/>
                <a:gd name="connsiteX9" fmla="*/ 6224810 w 6281619"/>
                <a:gd name="connsiteY9" fmla="*/ 483542 h 5266584"/>
                <a:gd name="connsiteX10" fmla="*/ 6240425 w 6281619"/>
                <a:gd name="connsiteY10" fmla="*/ 485019 h 5266584"/>
                <a:gd name="connsiteX11" fmla="*/ 6243264 w 6281619"/>
                <a:gd name="connsiteY11" fmla="*/ 531756 h 5266584"/>
                <a:gd name="connsiteX12" fmla="*/ 6261556 w 6281619"/>
                <a:gd name="connsiteY12" fmla="*/ 1168824 h 5266584"/>
                <a:gd name="connsiteX13" fmla="*/ 6280620 w 6281619"/>
                <a:gd name="connsiteY13" fmla="*/ 2604308 h 5266584"/>
                <a:gd name="connsiteX14" fmla="*/ 6281536 w 6281619"/>
                <a:gd name="connsiteY14" fmla="*/ 3758298 h 5266584"/>
                <a:gd name="connsiteX15" fmla="*/ 6277260 w 6281619"/>
                <a:gd name="connsiteY15" fmla="*/ 4539842 h 5266584"/>
                <a:gd name="connsiteX16" fmla="*/ 6259202 w 6281619"/>
                <a:gd name="connsiteY16" fmla="*/ 4945277 h 5266584"/>
                <a:gd name="connsiteX17" fmla="*/ 6234280 w 6281619"/>
                <a:gd name="connsiteY17" fmla="*/ 5117646 h 5266584"/>
                <a:gd name="connsiteX18" fmla="*/ 6219006 w 6281619"/>
                <a:gd name="connsiteY18" fmla="*/ 5168999 h 5266584"/>
                <a:gd name="connsiteX19" fmla="*/ 6127799 w 6281619"/>
                <a:gd name="connsiteY19" fmla="*/ 5239488 h 5266584"/>
                <a:gd name="connsiteX20" fmla="*/ 5974116 w 6281619"/>
                <a:gd name="connsiteY20" fmla="*/ 5252515 h 5266584"/>
                <a:gd name="connsiteX21" fmla="*/ 5179356 w 6281619"/>
                <a:gd name="connsiteY21" fmla="*/ 5265506 h 5266584"/>
                <a:gd name="connsiteX22" fmla="*/ 3488640 w 6281619"/>
                <a:gd name="connsiteY22" fmla="*/ 5247502 h 5266584"/>
                <a:gd name="connsiteX23" fmla="*/ 2183632 w 6281619"/>
                <a:gd name="connsiteY23" fmla="*/ 5242866 h 5266584"/>
                <a:gd name="connsiteX24" fmla="*/ 1220894 w 6281619"/>
                <a:gd name="connsiteY24" fmla="*/ 5254797 h 5266584"/>
                <a:gd name="connsiteX25" fmla="*/ 382568 w 6281619"/>
                <a:gd name="connsiteY25" fmla="*/ 5237871 h 5266584"/>
                <a:gd name="connsiteX26" fmla="*/ 132352 w 6281619"/>
                <a:gd name="connsiteY26" fmla="*/ 5213452 h 5266584"/>
                <a:gd name="connsiteX27" fmla="*/ 119060 w 6281619"/>
                <a:gd name="connsiteY27" fmla="*/ 5211638 h 5266584"/>
                <a:gd name="connsiteX28" fmla="*/ 17717 w 6281619"/>
                <a:gd name="connsiteY28" fmla="*/ 5101115 h 5266584"/>
                <a:gd name="connsiteX29" fmla="*/ 3187 w 6281619"/>
                <a:gd name="connsiteY29" fmla="*/ 4695699 h 5266584"/>
                <a:gd name="connsiteX30" fmla="*/ 1774 w 6281619"/>
                <a:gd name="connsiteY30" fmla="*/ 4236198 h 5266584"/>
                <a:gd name="connsiteX31" fmla="*/ 769 w 6281619"/>
                <a:gd name="connsiteY31" fmla="*/ 3149373 h 5266584"/>
                <a:gd name="connsiteX32" fmla="*/ 13040 w 6281619"/>
                <a:gd name="connsiteY32" fmla="*/ 2310870 h 5266584"/>
                <a:gd name="connsiteX33" fmla="*/ 4645 w 6281619"/>
                <a:gd name="connsiteY33" fmla="*/ 1589709 h 5266584"/>
                <a:gd name="connsiteX34" fmla="*/ 10638 w 6281619"/>
                <a:gd name="connsiteY34" fmla="*/ 603558 h 5266584"/>
                <a:gd name="connsiteX35" fmla="*/ 10756 w 6281619"/>
                <a:gd name="connsiteY35" fmla="*/ 504604 h 5266584"/>
                <a:gd name="connsiteX36" fmla="*/ 6229087 w 6281619"/>
                <a:gd name="connsiteY36" fmla="*/ 250397 h 5266584"/>
                <a:gd name="connsiteX37" fmla="*/ 6211334 w 6281619"/>
                <a:gd name="connsiteY37" fmla="*/ 168698 h 5266584"/>
                <a:gd name="connsiteX38" fmla="*/ 6120719 w 6281619"/>
                <a:gd name="connsiteY38" fmla="*/ 71661 h 5266584"/>
                <a:gd name="connsiteX39" fmla="*/ 6037436 w 6281619"/>
                <a:gd name="connsiteY39" fmla="*/ 46495 h 5266584"/>
                <a:gd name="connsiteX40" fmla="*/ 5667844 w 6281619"/>
                <a:gd name="connsiteY40" fmla="*/ 7236 h 5266584"/>
                <a:gd name="connsiteX41" fmla="*/ 5154722 w 6281619"/>
                <a:gd name="connsiteY41" fmla="*/ 7431 h 5266584"/>
                <a:gd name="connsiteX42" fmla="*/ 4212334 w 6281619"/>
                <a:gd name="connsiteY42" fmla="*/ 20054 h 5266584"/>
                <a:gd name="connsiteX43" fmla="*/ 3145839 w 6281619"/>
                <a:gd name="connsiteY43" fmla="*/ 6846 h 5266584"/>
                <a:gd name="connsiteX44" fmla="*/ 2065850 w 6281619"/>
                <a:gd name="connsiteY44" fmla="*/ 109 h 5266584"/>
                <a:gd name="connsiteX45" fmla="*/ 1056330 w 6281619"/>
                <a:gd name="connsiteY45" fmla="*/ 11912 h 5266584"/>
                <a:gd name="connsiteX46" fmla="*/ 201158 w 6281619"/>
                <a:gd name="connsiteY46" fmla="*/ 25991 h 5266584"/>
                <a:gd name="connsiteX47" fmla="*/ 134712 w 6281619"/>
                <a:gd name="connsiteY47" fmla="*/ 33608 h 5266584"/>
                <a:gd name="connsiteX48" fmla="*/ 47828 w 6281619"/>
                <a:gd name="connsiteY48" fmla="*/ 109345 h 5266584"/>
                <a:gd name="connsiteX49" fmla="*/ 19405 w 6281619"/>
                <a:gd name="connsiteY49" fmla="*/ 239702 h 5266584"/>
                <a:gd name="connsiteX50" fmla="*/ 13017 w 6281619"/>
                <a:gd name="connsiteY50" fmla="*/ 437414 h 5266584"/>
                <a:gd name="connsiteX51" fmla="*/ 14886 w 6281619"/>
                <a:gd name="connsiteY51" fmla="*/ 469063 h 5266584"/>
                <a:gd name="connsiteX52" fmla="*/ 80452 w 6281619"/>
                <a:gd name="connsiteY52" fmla="*/ 462646 h 5266584"/>
                <a:gd name="connsiteX53" fmla="*/ 580030 w 6281619"/>
                <a:gd name="connsiteY53" fmla="*/ 454791 h 5266584"/>
                <a:gd name="connsiteX54" fmla="*/ 1076416 w 6281619"/>
                <a:gd name="connsiteY54" fmla="*/ 457579 h 5266584"/>
                <a:gd name="connsiteX55" fmla="*/ 1643190 w 6281619"/>
                <a:gd name="connsiteY55" fmla="*/ 449806 h 5266584"/>
                <a:gd name="connsiteX56" fmla="*/ 3082105 w 6281619"/>
                <a:gd name="connsiteY56" fmla="*/ 454870 h 5266584"/>
                <a:gd name="connsiteX57" fmla="*/ 4675343 w 6281619"/>
                <a:gd name="connsiteY57" fmla="*/ 455651 h 5266584"/>
                <a:gd name="connsiteX58" fmla="*/ 5943174 w 6281619"/>
                <a:gd name="connsiteY58" fmla="*/ 450760 h 5266584"/>
                <a:gd name="connsiteX59" fmla="*/ 6239832 w 6281619"/>
                <a:gd name="connsiteY59" fmla="*/ 445499 h 5266584"/>
                <a:gd name="connsiteX60" fmla="*/ 6229087 w 6281619"/>
                <a:gd name="connsiteY60" fmla="*/ 250397 h 5266584"/>
                <a:gd name="connsiteX61" fmla="*/ 1744079 w 6281619"/>
                <a:gd name="connsiteY61" fmla="*/ 372933 h 5266584"/>
                <a:gd name="connsiteX62" fmla="*/ 1325215 w 6281619"/>
                <a:gd name="connsiteY62" fmla="*/ 356830 h 5266584"/>
                <a:gd name="connsiteX63" fmla="*/ 973205 w 6281619"/>
                <a:gd name="connsiteY63" fmla="*/ 346827 h 5266584"/>
                <a:gd name="connsiteX64" fmla="*/ 876126 w 6281619"/>
                <a:gd name="connsiteY64" fmla="*/ 342031 h 5266584"/>
                <a:gd name="connsiteX65" fmla="*/ 809427 w 6281619"/>
                <a:gd name="connsiteY65" fmla="*/ 283042 h 5266584"/>
                <a:gd name="connsiteX66" fmla="*/ 813648 w 6281619"/>
                <a:gd name="connsiteY66" fmla="*/ 186705 h 5266584"/>
                <a:gd name="connsiteX67" fmla="*/ 869078 w 6281619"/>
                <a:gd name="connsiteY67" fmla="*/ 140699 h 5266584"/>
                <a:gd name="connsiteX68" fmla="*/ 949189 w 6281619"/>
                <a:gd name="connsiteY68" fmla="*/ 133739 h 5266584"/>
                <a:gd name="connsiteX69" fmla="*/ 1358325 w 6281619"/>
                <a:gd name="connsiteY69" fmla="*/ 126434 h 5266584"/>
                <a:gd name="connsiteX70" fmla="*/ 1901529 w 6281619"/>
                <a:gd name="connsiteY70" fmla="*/ 114402 h 5266584"/>
                <a:gd name="connsiteX71" fmla="*/ 2317515 w 6281619"/>
                <a:gd name="connsiteY71" fmla="*/ 112984 h 5266584"/>
                <a:gd name="connsiteX72" fmla="*/ 3800391 w 6281619"/>
                <a:gd name="connsiteY72" fmla="*/ 116280 h 5266584"/>
                <a:gd name="connsiteX73" fmla="*/ 3986903 w 6281619"/>
                <a:gd name="connsiteY73" fmla="*/ 133261 h 5266584"/>
                <a:gd name="connsiteX74" fmla="*/ 4040430 w 6281619"/>
                <a:gd name="connsiteY74" fmla="*/ 152206 h 5266584"/>
                <a:gd name="connsiteX75" fmla="*/ 4087615 w 6281619"/>
                <a:gd name="connsiteY75" fmla="*/ 205850 h 5266584"/>
                <a:gd name="connsiteX76" fmla="*/ 4083177 w 6281619"/>
                <a:gd name="connsiteY76" fmla="*/ 314376 h 5266584"/>
                <a:gd name="connsiteX77" fmla="*/ 4027134 w 6281619"/>
                <a:gd name="connsiteY77" fmla="*/ 357455 h 5266584"/>
                <a:gd name="connsiteX78" fmla="*/ 3904338 w 6281619"/>
                <a:gd name="connsiteY78" fmla="*/ 372991 h 5266584"/>
                <a:gd name="connsiteX79" fmla="*/ 3293934 w 6281619"/>
                <a:gd name="connsiteY79" fmla="*/ 382244 h 5266584"/>
                <a:gd name="connsiteX80" fmla="*/ 3062448 w 6281619"/>
                <a:gd name="connsiteY80" fmla="*/ 380914 h 5266584"/>
                <a:gd name="connsiteX81" fmla="*/ 2404967 w 6281619"/>
                <a:gd name="connsiteY81" fmla="*/ 375190 h 5266584"/>
                <a:gd name="connsiteX82" fmla="*/ 2404967 w 6281619"/>
                <a:gd name="connsiteY82" fmla="*/ 373668 h 5266584"/>
                <a:gd name="connsiteX83" fmla="*/ 1744079 w 6281619"/>
                <a:gd name="connsiteY83" fmla="*/ 372933 h 5266584"/>
                <a:gd name="connsiteX84" fmla="*/ 4687777 w 6281619"/>
                <a:gd name="connsiteY84" fmla="*/ 358900 h 5266584"/>
                <a:gd name="connsiteX85" fmla="*/ 4611933 w 6281619"/>
                <a:gd name="connsiteY85" fmla="*/ 347206 h 5266584"/>
                <a:gd name="connsiteX86" fmla="*/ 4545935 w 6281619"/>
                <a:gd name="connsiteY86" fmla="*/ 195030 h 5266584"/>
                <a:gd name="connsiteX87" fmla="*/ 4618078 w 6281619"/>
                <a:gd name="connsiteY87" fmla="*/ 147276 h 5266584"/>
                <a:gd name="connsiteX88" fmla="*/ 4734747 w 6281619"/>
                <a:gd name="connsiteY88" fmla="*/ 135157 h 5266584"/>
                <a:gd name="connsiteX89" fmla="*/ 5388221 w 6281619"/>
                <a:gd name="connsiteY89" fmla="*/ 122087 h 5266584"/>
                <a:gd name="connsiteX90" fmla="*/ 5511502 w 6281619"/>
                <a:gd name="connsiteY90" fmla="*/ 133481 h 5266584"/>
                <a:gd name="connsiteX91" fmla="*/ 5549702 w 6281619"/>
                <a:gd name="connsiteY91" fmla="*/ 145229 h 5266584"/>
                <a:gd name="connsiteX92" fmla="*/ 5602512 w 6281619"/>
                <a:gd name="connsiteY92" fmla="*/ 220379 h 5266584"/>
                <a:gd name="connsiteX93" fmla="*/ 5495582 w 6281619"/>
                <a:gd name="connsiteY93" fmla="*/ 349086 h 5266584"/>
                <a:gd name="connsiteX94" fmla="*/ 5368330 w 6281619"/>
                <a:gd name="connsiteY94" fmla="*/ 353078 h 5266584"/>
                <a:gd name="connsiteX95" fmla="*/ 5076667 w 6281619"/>
                <a:gd name="connsiteY95" fmla="*/ 357320 h 5266584"/>
                <a:gd name="connsiteX96" fmla="*/ 5076685 w 6281619"/>
                <a:gd name="connsiteY96" fmla="*/ 359430 h 5266584"/>
                <a:gd name="connsiteX97" fmla="*/ 4687777 w 6281619"/>
                <a:gd name="connsiteY97" fmla="*/ 358900 h 5266584"/>
                <a:gd name="connsiteX98" fmla="*/ 6059861 w 6281619"/>
                <a:gd name="connsiteY98" fmla="*/ 254736 h 5266584"/>
                <a:gd name="connsiteX99" fmla="*/ 5928692 w 6281619"/>
                <a:gd name="connsiteY99" fmla="*/ 386654 h 5266584"/>
                <a:gd name="connsiteX100" fmla="*/ 5790838 w 6281619"/>
                <a:gd name="connsiteY100" fmla="*/ 255094 h 5266584"/>
                <a:gd name="connsiteX101" fmla="*/ 5933399 w 6281619"/>
                <a:gd name="connsiteY101" fmla="*/ 126514 h 5266584"/>
                <a:gd name="connsiteX102" fmla="*/ 6059861 w 6281619"/>
                <a:gd name="connsiteY102" fmla="*/ 254736 h 5266584"/>
                <a:gd name="connsiteX103" fmla="*/ 4400751 w 6281619"/>
                <a:gd name="connsiteY103" fmla="*/ 350158 h 5266584"/>
                <a:gd name="connsiteX104" fmla="*/ 4415682 w 6281619"/>
                <a:gd name="connsiteY104" fmla="*/ 367994 h 5266584"/>
                <a:gd name="connsiteX105" fmla="*/ 4418036 w 6281619"/>
                <a:gd name="connsiteY105" fmla="*/ 392756 h 5266584"/>
                <a:gd name="connsiteX106" fmla="*/ 4393204 w 6281619"/>
                <a:gd name="connsiteY106" fmla="*/ 393843 h 5266584"/>
                <a:gd name="connsiteX107" fmla="*/ 4377320 w 6281619"/>
                <a:gd name="connsiteY107" fmla="*/ 382029 h 5266584"/>
                <a:gd name="connsiteX108" fmla="*/ 4353781 w 6281619"/>
                <a:gd name="connsiteY108" fmla="*/ 358201 h 5266584"/>
                <a:gd name="connsiteX109" fmla="*/ 4285520 w 6281619"/>
                <a:gd name="connsiteY109" fmla="*/ 328043 h 5266584"/>
                <a:gd name="connsiteX110" fmla="*/ 4208651 w 6281619"/>
                <a:gd name="connsiteY110" fmla="*/ 201964 h 5266584"/>
                <a:gd name="connsiteX111" fmla="*/ 4350439 w 6281619"/>
                <a:gd name="connsiteY111" fmla="*/ 158452 h 5266584"/>
                <a:gd name="connsiteX112" fmla="*/ 4385316 w 6281619"/>
                <a:gd name="connsiteY112" fmla="*/ 241839 h 5266584"/>
                <a:gd name="connsiteX113" fmla="*/ 4362927 w 6281619"/>
                <a:gd name="connsiteY113" fmla="*/ 306981 h 5266584"/>
                <a:gd name="connsiteX114" fmla="*/ 4400751 w 6281619"/>
                <a:gd name="connsiteY114" fmla="*/ 350158 h 5266584"/>
                <a:gd name="connsiteX115" fmla="*/ 240383 w 6281619"/>
                <a:gd name="connsiteY115" fmla="*/ 320063 h 5266584"/>
                <a:gd name="connsiteX116" fmla="*/ 274415 w 6281619"/>
                <a:gd name="connsiteY116" fmla="*/ 351991 h 5266584"/>
                <a:gd name="connsiteX117" fmla="*/ 276474 w 6281619"/>
                <a:gd name="connsiteY117" fmla="*/ 369528 h 5266584"/>
                <a:gd name="connsiteX118" fmla="*/ 256869 w 6281619"/>
                <a:gd name="connsiteY118" fmla="*/ 376845 h 5266584"/>
                <a:gd name="connsiteX119" fmla="*/ 236220 w 6281619"/>
                <a:gd name="connsiteY119" fmla="*/ 366761 h 5266584"/>
                <a:gd name="connsiteX120" fmla="*/ 138637 w 6281619"/>
                <a:gd name="connsiteY120" fmla="*/ 285744 h 5266584"/>
                <a:gd name="connsiteX121" fmla="*/ 138957 w 6281619"/>
                <a:gd name="connsiteY121" fmla="*/ 226986 h 5266584"/>
                <a:gd name="connsiteX122" fmla="*/ 203605 w 6281619"/>
                <a:gd name="connsiteY122" fmla="*/ 168949 h 5266584"/>
                <a:gd name="connsiteX123" fmla="*/ 217353 w 6281619"/>
                <a:gd name="connsiteY123" fmla="*/ 159530 h 5266584"/>
                <a:gd name="connsiteX124" fmla="*/ 243662 w 6281619"/>
                <a:gd name="connsiteY124" fmla="*/ 161670 h 5266584"/>
                <a:gd name="connsiteX125" fmla="*/ 240293 w 6281619"/>
                <a:gd name="connsiteY125" fmla="*/ 188312 h 5266584"/>
                <a:gd name="connsiteX126" fmla="*/ 200189 w 6281619"/>
                <a:gd name="connsiteY126" fmla="*/ 228375 h 5266584"/>
                <a:gd name="connsiteX127" fmla="*/ 167954 w 6281619"/>
                <a:gd name="connsiteY127" fmla="*/ 258131 h 5266584"/>
                <a:gd name="connsiteX128" fmla="*/ 240383 w 6281619"/>
                <a:gd name="connsiteY128" fmla="*/ 320063 h 5266584"/>
                <a:gd name="connsiteX129" fmla="*/ 554673 w 6281619"/>
                <a:gd name="connsiteY129" fmla="*/ 216175 h 5266584"/>
                <a:gd name="connsiteX130" fmla="*/ 526384 w 6281619"/>
                <a:gd name="connsiteY130" fmla="*/ 183735 h 5266584"/>
                <a:gd name="connsiteX131" fmla="*/ 528621 w 6281619"/>
                <a:gd name="connsiteY131" fmla="*/ 157500 h 5266584"/>
                <a:gd name="connsiteX132" fmla="*/ 554706 w 6281619"/>
                <a:gd name="connsiteY132" fmla="*/ 158242 h 5266584"/>
                <a:gd name="connsiteX133" fmla="*/ 644864 w 6281619"/>
                <a:gd name="connsiteY133" fmla="*/ 242452 h 5266584"/>
                <a:gd name="connsiteX134" fmla="*/ 649778 w 6281619"/>
                <a:gd name="connsiteY134" fmla="*/ 282145 h 5266584"/>
                <a:gd name="connsiteX135" fmla="*/ 605134 w 6281619"/>
                <a:gd name="connsiteY135" fmla="*/ 344337 h 5266584"/>
                <a:gd name="connsiteX136" fmla="*/ 576176 w 6281619"/>
                <a:gd name="connsiteY136" fmla="*/ 350926 h 5266584"/>
                <a:gd name="connsiteX137" fmla="*/ 574870 w 6281619"/>
                <a:gd name="connsiteY137" fmla="*/ 320788 h 5266584"/>
                <a:gd name="connsiteX138" fmla="*/ 609135 w 6281619"/>
                <a:gd name="connsiteY138" fmla="*/ 265289 h 5266584"/>
                <a:gd name="connsiteX139" fmla="*/ 554673 w 6281619"/>
                <a:gd name="connsiteY139" fmla="*/ 216175 h 5266584"/>
                <a:gd name="connsiteX140" fmla="*/ 3328775 w 6281619"/>
                <a:gd name="connsiteY140" fmla="*/ 352365 h 5266584"/>
                <a:gd name="connsiteX141" fmla="*/ 3881985 w 6281619"/>
                <a:gd name="connsiteY141" fmla="*/ 343162 h 5266584"/>
                <a:gd name="connsiteX142" fmla="*/ 3995510 w 6281619"/>
                <a:gd name="connsiteY142" fmla="*/ 333926 h 5266584"/>
                <a:gd name="connsiteX143" fmla="*/ 4057249 w 6281619"/>
                <a:gd name="connsiteY143" fmla="*/ 295567 h 5266584"/>
                <a:gd name="connsiteX144" fmla="*/ 3997414 w 6281619"/>
                <a:gd name="connsiteY144" fmla="*/ 167910 h 5266584"/>
                <a:gd name="connsiteX145" fmla="*/ 3858393 w 6281619"/>
                <a:gd name="connsiteY145" fmla="*/ 148771 h 5266584"/>
                <a:gd name="connsiteX146" fmla="*/ 3348576 w 6281619"/>
                <a:gd name="connsiteY146" fmla="*/ 146079 h 5266584"/>
                <a:gd name="connsiteX147" fmla="*/ 2664286 w 6281619"/>
                <a:gd name="connsiteY147" fmla="*/ 145204 h 5266584"/>
                <a:gd name="connsiteX148" fmla="*/ 1899642 w 6281619"/>
                <a:gd name="connsiteY148" fmla="*/ 145896 h 5266584"/>
                <a:gd name="connsiteX149" fmla="*/ 1047934 w 6281619"/>
                <a:gd name="connsiteY149" fmla="*/ 161690 h 5266584"/>
                <a:gd name="connsiteX150" fmla="*/ 870796 w 6281619"/>
                <a:gd name="connsiteY150" fmla="*/ 172518 h 5266584"/>
                <a:gd name="connsiteX151" fmla="*/ 839393 w 6281619"/>
                <a:gd name="connsiteY151" fmla="*/ 202648 h 5266584"/>
                <a:gd name="connsiteX152" fmla="*/ 838444 w 6281619"/>
                <a:gd name="connsiteY152" fmla="*/ 279590 h 5266584"/>
                <a:gd name="connsiteX153" fmla="*/ 871506 w 6281619"/>
                <a:gd name="connsiteY153" fmla="*/ 315880 h 5266584"/>
                <a:gd name="connsiteX154" fmla="*/ 924545 w 6281619"/>
                <a:gd name="connsiteY154" fmla="*/ 321585 h 5266584"/>
                <a:gd name="connsiteX155" fmla="*/ 1246362 w 6281619"/>
                <a:gd name="connsiteY155" fmla="*/ 328898 h 5266584"/>
                <a:gd name="connsiteX156" fmla="*/ 1759058 w 6281619"/>
                <a:gd name="connsiteY156" fmla="*/ 345587 h 5266584"/>
                <a:gd name="connsiteX157" fmla="*/ 2320318 w 6281619"/>
                <a:gd name="connsiteY157" fmla="*/ 346302 h 5266584"/>
                <a:gd name="connsiteX158" fmla="*/ 3328775 w 6281619"/>
                <a:gd name="connsiteY158" fmla="*/ 352365 h 5266584"/>
                <a:gd name="connsiteX159" fmla="*/ 5070666 w 6281619"/>
                <a:gd name="connsiteY159" fmla="*/ 326683 h 5266584"/>
                <a:gd name="connsiteX160" fmla="*/ 5218078 w 6281619"/>
                <a:gd name="connsiteY160" fmla="*/ 321370 h 5266584"/>
                <a:gd name="connsiteX161" fmla="*/ 5459375 w 6281619"/>
                <a:gd name="connsiteY161" fmla="*/ 315933 h 5266584"/>
                <a:gd name="connsiteX162" fmla="*/ 5518707 w 6281619"/>
                <a:gd name="connsiteY162" fmla="*/ 307435 h 5266584"/>
                <a:gd name="connsiteX163" fmla="*/ 5567671 w 6281619"/>
                <a:gd name="connsiteY163" fmla="*/ 227626 h 5266584"/>
                <a:gd name="connsiteX164" fmla="*/ 5512275 w 6281619"/>
                <a:gd name="connsiteY164" fmla="*/ 169174 h 5266584"/>
                <a:gd name="connsiteX165" fmla="*/ 5389425 w 6281619"/>
                <a:gd name="connsiteY165" fmla="*/ 155024 h 5266584"/>
                <a:gd name="connsiteX166" fmla="*/ 4802865 w 6281619"/>
                <a:gd name="connsiteY166" fmla="*/ 161702 h 5266584"/>
                <a:gd name="connsiteX167" fmla="*/ 4622929 w 6281619"/>
                <a:gd name="connsiteY167" fmla="*/ 179834 h 5266584"/>
                <a:gd name="connsiteX168" fmla="*/ 4578152 w 6281619"/>
                <a:gd name="connsiteY168" fmla="*/ 205843 h 5266584"/>
                <a:gd name="connsiteX169" fmla="*/ 4619138 w 6281619"/>
                <a:gd name="connsiteY169" fmla="*/ 320464 h 5266584"/>
                <a:gd name="connsiteX170" fmla="*/ 4695181 w 6281619"/>
                <a:gd name="connsiteY170" fmla="*/ 330011 h 5266584"/>
                <a:gd name="connsiteX171" fmla="*/ 5070684 w 6281619"/>
                <a:gd name="connsiteY171" fmla="*/ 330433 h 5266584"/>
                <a:gd name="connsiteX172" fmla="*/ 5070666 w 6281619"/>
                <a:gd name="connsiteY172" fmla="*/ 326683 h 5266584"/>
                <a:gd name="connsiteX173" fmla="*/ 6018731 w 6281619"/>
                <a:gd name="connsiteY173" fmla="*/ 284848 h 5266584"/>
                <a:gd name="connsiteX174" fmla="*/ 5981626 w 6281619"/>
                <a:gd name="connsiteY174" fmla="*/ 180213 h 5266584"/>
                <a:gd name="connsiteX175" fmla="*/ 5855093 w 6281619"/>
                <a:gd name="connsiteY175" fmla="*/ 184977 h 5266584"/>
                <a:gd name="connsiteX176" fmla="*/ 5883268 w 6281619"/>
                <a:gd name="connsiteY176" fmla="*/ 339972 h 5266584"/>
                <a:gd name="connsiteX177" fmla="*/ 5917479 w 6281619"/>
                <a:gd name="connsiteY177" fmla="*/ 349359 h 5266584"/>
                <a:gd name="connsiteX178" fmla="*/ 6018731 w 6281619"/>
                <a:gd name="connsiteY178" fmla="*/ 284848 h 5266584"/>
                <a:gd name="connsiteX179" fmla="*/ 5973954 w 6281619"/>
                <a:gd name="connsiteY179" fmla="*/ 216349 h 5266584"/>
                <a:gd name="connsiteX180" fmla="*/ 5939868 w 6281619"/>
                <a:gd name="connsiteY180" fmla="*/ 259027 h 5266584"/>
                <a:gd name="connsiteX181" fmla="*/ 5974583 w 6281619"/>
                <a:gd name="connsiteY181" fmla="*/ 302541 h 5266584"/>
                <a:gd name="connsiteX182" fmla="*/ 5968348 w 6281619"/>
                <a:gd name="connsiteY182" fmla="*/ 309439 h 5266584"/>
                <a:gd name="connsiteX183" fmla="*/ 5921073 w 6281619"/>
                <a:gd name="connsiteY183" fmla="*/ 281031 h 5266584"/>
                <a:gd name="connsiteX184" fmla="*/ 5890149 w 6281619"/>
                <a:gd name="connsiteY184" fmla="*/ 301571 h 5266584"/>
                <a:gd name="connsiteX185" fmla="*/ 5884741 w 6281619"/>
                <a:gd name="connsiteY185" fmla="*/ 297411 h 5266584"/>
                <a:gd name="connsiteX186" fmla="*/ 5902278 w 6281619"/>
                <a:gd name="connsiteY186" fmla="*/ 265480 h 5266584"/>
                <a:gd name="connsiteX187" fmla="*/ 5872415 w 6281619"/>
                <a:gd name="connsiteY187" fmla="*/ 218755 h 5266584"/>
                <a:gd name="connsiteX188" fmla="*/ 5924541 w 6281619"/>
                <a:gd name="connsiteY188" fmla="*/ 241061 h 5266584"/>
                <a:gd name="connsiteX189" fmla="*/ 5973954 w 6281619"/>
                <a:gd name="connsiteY189" fmla="*/ 216349 h 5266584"/>
                <a:gd name="connsiteX190" fmla="*/ 4317916 w 6281619"/>
                <a:gd name="connsiteY190" fmla="*/ 185349 h 5266584"/>
                <a:gd name="connsiteX191" fmla="*/ 4264245 w 6281619"/>
                <a:gd name="connsiteY191" fmla="*/ 193533 h 5266584"/>
                <a:gd name="connsiteX192" fmla="*/ 4239520 w 6281619"/>
                <a:gd name="connsiteY192" fmla="*/ 235850 h 5266584"/>
                <a:gd name="connsiteX193" fmla="*/ 4270606 w 6281619"/>
                <a:gd name="connsiteY193" fmla="*/ 288951 h 5266584"/>
                <a:gd name="connsiteX194" fmla="*/ 4347870 w 6281619"/>
                <a:gd name="connsiteY194" fmla="*/ 231396 h 5266584"/>
                <a:gd name="connsiteX195" fmla="*/ 4317916 w 6281619"/>
                <a:gd name="connsiteY195" fmla="*/ 185349 h 526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81619" h="5266584">
                  <a:moveTo>
                    <a:pt x="10756" y="504604"/>
                  </a:moveTo>
                  <a:cubicBezTo>
                    <a:pt x="74551" y="501159"/>
                    <a:pt x="132352" y="495593"/>
                    <a:pt x="190176" y="495356"/>
                  </a:cubicBezTo>
                  <a:cubicBezTo>
                    <a:pt x="399243" y="494497"/>
                    <a:pt x="608320" y="496087"/>
                    <a:pt x="817391" y="495482"/>
                  </a:cubicBezTo>
                  <a:cubicBezTo>
                    <a:pt x="989576" y="494982"/>
                    <a:pt x="1161754" y="492551"/>
                    <a:pt x="1333938" y="491214"/>
                  </a:cubicBezTo>
                  <a:cubicBezTo>
                    <a:pt x="1500555" y="489920"/>
                    <a:pt x="1667174" y="487924"/>
                    <a:pt x="1833788" y="488016"/>
                  </a:cubicBezTo>
                  <a:cubicBezTo>
                    <a:pt x="2178224" y="488206"/>
                    <a:pt x="2522642" y="489554"/>
                    <a:pt x="2867060" y="490468"/>
                  </a:cubicBezTo>
                  <a:cubicBezTo>
                    <a:pt x="3417233" y="491931"/>
                    <a:pt x="3967407" y="493210"/>
                    <a:pt x="4517581" y="495039"/>
                  </a:cubicBezTo>
                  <a:cubicBezTo>
                    <a:pt x="4695378" y="495631"/>
                    <a:pt x="4873175" y="499242"/>
                    <a:pt x="5050972" y="498762"/>
                  </a:cubicBezTo>
                  <a:cubicBezTo>
                    <a:pt x="5355123" y="497943"/>
                    <a:pt x="5659273" y="495548"/>
                    <a:pt x="5963424" y="492578"/>
                  </a:cubicBezTo>
                  <a:cubicBezTo>
                    <a:pt x="6050571" y="491728"/>
                    <a:pt x="6137682" y="486598"/>
                    <a:pt x="6224810" y="483542"/>
                  </a:cubicBezTo>
                  <a:cubicBezTo>
                    <a:pt x="6229069" y="483393"/>
                    <a:pt x="6233363" y="484318"/>
                    <a:pt x="6240425" y="485019"/>
                  </a:cubicBezTo>
                  <a:cubicBezTo>
                    <a:pt x="6241431" y="501150"/>
                    <a:pt x="6242833" y="516440"/>
                    <a:pt x="6243264" y="531756"/>
                  </a:cubicBezTo>
                  <a:cubicBezTo>
                    <a:pt x="6249283" y="744116"/>
                    <a:pt x="6252913" y="956572"/>
                    <a:pt x="6261556" y="1168824"/>
                  </a:cubicBezTo>
                  <a:cubicBezTo>
                    <a:pt x="6281051" y="1647178"/>
                    <a:pt x="6283495" y="2125653"/>
                    <a:pt x="6280620" y="2604308"/>
                  </a:cubicBezTo>
                  <a:cubicBezTo>
                    <a:pt x="6278320" y="2988954"/>
                    <a:pt x="6281788" y="3373635"/>
                    <a:pt x="6281536" y="3758298"/>
                  </a:cubicBezTo>
                  <a:cubicBezTo>
                    <a:pt x="6281375" y="4018819"/>
                    <a:pt x="6280979" y="4279358"/>
                    <a:pt x="6277260" y="4539842"/>
                  </a:cubicBezTo>
                  <a:cubicBezTo>
                    <a:pt x="6275337" y="4675053"/>
                    <a:pt x="6267719" y="4810282"/>
                    <a:pt x="6259202" y="4945277"/>
                  </a:cubicBezTo>
                  <a:cubicBezTo>
                    <a:pt x="6255554" y="5003045"/>
                    <a:pt x="6243695" y="5060346"/>
                    <a:pt x="6234280" y="5117646"/>
                  </a:cubicBezTo>
                  <a:cubicBezTo>
                    <a:pt x="6231405" y="5135129"/>
                    <a:pt x="6224271" y="5151911"/>
                    <a:pt x="6219006" y="5168999"/>
                  </a:cubicBezTo>
                  <a:cubicBezTo>
                    <a:pt x="6205207" y="5213938"/>
                    <a:pt x="6174337" y="5236164"/>
                    <a:pt x="6127799" y="5239488"/>
                  </a:cubicBezTo>
                  <a:cubicBezTo>
                    <a:pt x="6076518" y="5243136"/>
                    <a:pt x="6025433" y="5249838"/>
                    <a:pt x="5974116" y="5252515"/>
                  </a:cubicBezTo>
                  <a:cubicBezTo>
                    <a:pt x="5709370" y="5266387"/>
                    <a:pt x="5444372" y="5268255"/>
                    <a:pt x="5179356" y="5265506"/>
                  </a:cubicBezTo>
                  <a:cubicBezTo>
                    <a:pt x="4615778" y="5259685"/>
                    <a:pt x="4052218" y="5252102"/>
                    <a:pt x="3488640" y="5247502"/>
                  </a:cubicBezTo>
                  <a:cubicBezTo>
                    <a:pt x="3053643" y="5243962"/>
                    <a:pt x="2618629" y="5241824"/>
                    <a:pt x="2183632" y="5242866"/>
                  </a:cubicBezTo>
                  <a:cubicBezTo>
                    <a:pt x="1862717" y="5243621"/>
                    <a:pt x="1541795" y="5249946"/>
                    <a:pt x="1220894" y="5254797"/>
                  </a:cubicBezTo>
                  <a:cubicBezTo>
                    <a:pt x="941230" y="5259038"/>
                    <a:pt x="661783" y="5252749"/>
                    <a:pt x="382568" y="5237871"/>
                  </a:cubicBezTo>
                  <a:cubicBezTo>
                    <a:pt x="298967" y="5233397"/>
                    <a:pt x="215745" y="5221808"/>
                    <a:pt x="132352" y="5213452"/>
                  </a:cubicBezTo>
                  <a:cubicBezTo>
                    <a:pt x="127905" y="5213021"/>
                    <a:pt x="123451" y="5212464"/>
                    <a:pt x="119060" y="5211638"/>
                  </a:cubicBezTo>
                  <a:cubicBezTo>
                    <a:pt x="44553" y="5197730"/>
                    <a:pt x="25531" y="5177552"/>
                    <a:pt x="17717" y="5101115"/>
                  </a:cubicBezTo>
                  <a:cubicBezTo>
                    <a:pt x="3937" y="4966318"/>
                    <a:pt x="4040" y="4830963"/>
                    <a:pt x="3187" y="4695699"/>
                  </a:cubicBezTo>
                  <a:cubicBezTo>
                    <a:pt x="2221" y="4542538"/>
                    <a:pt x="2036" y="4389359"/>
                    <a:pt x="1774" y="4236198"/>
                  </a:cubicBezTo>
                  <a:cubicBezTo>
                    <a:pt x="1153" y="3873923"/>
                    <a:pt x="-1195" y="3511630"/>
                    <a:pt x="769" y="3149373"/>
                  </a:cubicBezTo>
                  <a:cubicBezTo>
                    <a:pt x="2285" y="2869860"/>
                    <a:pt x="11984" y="2590383"/>
                    <a:pt x="13040" y="2310870"/>
                  </a:cubicBezTo>
                  <a:cubicBezTo>
                    <a:pt x="13948" y="2070491"/>
                    <a:pt x="8168" y="1830095"/>
                    <a:pt x="4645" y="1589709"/>
                  </a:cubicBezTo>
                  <a:cubicBezTo>
                    <a:pt x="-174" y="1260945"/>
                    <a:pt x="1283" y="932233"/>
                    <a:pt x="10638" y="603558"/>
                  </a:cubicBezTo>
                  <a:cubicBezTo>
                    <a:pt x="11526" y="572373"/>
                    <a:pt x="10756" y="541139"/>
                    <a:pt x="10756" y="504604"/>
                  </a:cubicBezTo>
                  <a:close/>
                  <a:moveTo>
                    <a:pt x="6229087" y="250397"/>
                  </a:moveTo>
                  <a:cubicBezTo>
                    <a:pt x="6225367" y="222843"/>
                    <a:pt x="6219546" y="195242"/>
                    <a:pt x="6211334" y="168698"/>
                  </a:cubicBezTo>
                  <a:cubicBezTo>
                    <a:pt x="6196977" y="122319"/>
                    <a:pt x="6166341" y="88953"/>
                    <a:pt x="6120719" y="71661"/>
                  </a:cubicBezTo>
                  <a:cubicBezTo>
                    <a:pt x="6093659" y="61401"/>
                    <a:pt x="6065683" y="52858"/>
                    <a:pt x="6037436" y="46495"/>
                  </a:cubicBezTo>
                  <a:cubicBezTo>
                    <a:pt x="5915826" y="19088"/>
                    <a:pt x="5791898" y="9352"/>
                    <a:pt x="5667844" y="7236"/>
                  </a:cubicBezTo>
                  <a:cubicBezTo>
                    <a:pt x="5496858" y="4320"/>
                    <a:pt x="5325745" y="5484"/>
                    <a:pt x="5154722" y="7431"/>
                  </a:cubicBezTo>
                  <a:cubicBezTo>
                    <a:pt x="4840581" y="11010"/>
                    <a:pt x="4526457" y="20354"/>
                    <a:pt x="4212334" y="20054"/>
                  </a:cubicBezTo>
                  <a:cubicBezTo>
                    <a:pt x="3856848" y="19714"/>
                    <a:pt x="3501361" y="10434"/>
                    <a:pt x="3145839" y="6846"/>
                  </a:cubicBezTo>
                  <a:cubicBezTo>
                    <a:pt x="2785861" y="3212"/>
                    <a:pt x="2425846" y="-697"/>
                    <a:pt x="2065850" y="109"/>
                  </a:cubicBezTo>
                  <a:cubicBezTo>
                    <a:pt x="1729331" y="864"/>
                    <a:pt x="1392826" y="7204"/>
                    <a:pt x="1056330" y="11912"/>
                  </a:cubicBezTo>
                  <a:cubicBezTo>
                    <a:pt x="771262" y="15899"/>
                    <a:pt x="486210" y="20925"/>
                    <a:pt x="201158" y="25991"/>
                  </a:cubicBezTo>
                  <a:cubicBezTo>
                    <a:pt x="178947" y="26386"/>
                    <a:pt x="156431" y="28970"/>
                    <a:pt x="134712" y="33608"/>
                  </a:cubicBezTo>
                  <a:cubicBezTo>
                    <a:pt x="92289" y="42668"/>
                    <a:pt x="60676" y="68374"/>
                    <a:pt x="47828" y="109345"/>
                  </a:cubicBezTo>
                  <a:cubicBezTo>
                    <a:pt x="34551" y="151685"/>
                    <a:pt x="23374" y="195691"/>
                    <a:pt x="19405" y="239702"/>
                  </a:cubicBezTo>
                  <a:cubicBezTo>
                    <a:pt x="13493" y="305268"/>
                    <a:pt x="14607" y="371474"/>
                    <a:pt x="13017" y="437414"/>
                  </a:cubicBezTo>
                  <a:cubicBezTo>
                    <a:pt x="12783" y="447104"/>
                    <a:pt x="14118" y="456834"/>
                    <a:pt x="14886" y="469063"/>
                  </a:cubicBezTo>
                  <a:cubicBezTo>
                    <a:pt x="38606" y="466655"/>
                    <a:pt x="59499" y="463038"/>
                    <a:pt x="80452" y="462646"/>
                  </a:cubicBezTo>
                  <a:cubicBezTo>
                    <a:pt x="246970" y="459540"/>
                    <a:pt x="413494" y="455531"/>
                    <a:pt x="580030" y="454791"/>
                  </a:cubicBezTo>
                  <a:cubicBezTo>
                    <a:pt x="745485" y="454058"/>
                    <a:pt x="910963" y="458463"/>
                    <a:pt x="1076416" y="457579"/>
                  </a:cubicBezTo>
                  <a:cubicBezTo>
                    <a:pt x="1265349" y="456570"/>
                    <a:pt x="1454269" y="449646"/>
                    <a:pt x="1643190" y="449806"/>
                  </a:cubicBezTo>
                  <a:cubicBezTo>
                    <a:pt x="2122827" y="450214"/>
                    <a:pt x="2602457" y="453864"/>
                    <a:pt x="3082105" y="454870"/>
                  </a:cubicBezTo>
                  <a:cubicBezTo>
                    <a:pt x="3613179" y="455984"/>
                    <a:pt x="4144270" y="456314"/>
                    <a:pt x="4675343" y="455651"/>
                  </a:cubicBezTo>
                  <a:cubicBezTo>
                    <a:pt x="5097960" y="455125"/>
                    <a:pt x="5520558" y="452850"/>
                    <a:pt x="5943174" y="450760"/>
                  </a:cubicBezTo>
                  <a:cubicBezTo>
                    <a:pt x="6040275" y="450281"/>
                    <a:pt x="6137358" y="447384"/>
                    <a:pt x="6239832" y="445499"/>
                  </a:cubicBezTo>
                  <a:cubicBezTo>
                    <a:pt x="6239634" y="379103"/>
                    <a:pt x="6237748" y="314527"/>
                    <a:pt x="6229087" y="250397"/>
                  </a:cubicBezTo>
                  <a:close/>
                  <a:moveTo>
                    <a:pt x="1744079" y="372933"/>
                  </a:moveTo>
                  <a:cubicBezTo>
                    <a:pt x="1604413" y="371187"/>
                    <a:pt x="1464858" y="361737"/>
                    <a:pt x="1325215" y="356830"/>
                  </a:cubicBezTo>
                  <a:cubicBezTo>
                    <a:pt x="1207906" y="352708"/>
                    <a:pt x="1090537" y="350300"/>
                    <a:pt x="973205" y="346827"/>
                  </a:cubicBezTo>
                  <a:cubicBezTo>
                    <a:pt x="940823" y="345869"/>
                    <a:pt x="908399" y="344701"/>
                    <a:pt x="876126" y="342031"/>
                  </a:cubicBezTo>
                  <a:cubicBezTo>
                    <a:pt x="837267" y="338815"/>
                    <a:pt x="818097" y="320549"/>
                    <a:pt x="809427" y="283042"/>
                  </a:cubicBezTo>
                  <a:cubicBezTo>
                    <a:pt x="801887" y="250428"/>
                    <a:pt x="807186" y="218358"/>
                    <a:pt x="813648" y="186705"/>
                  </a:cubicBezTo>
                  <a:cubicBezTo>
                    <a:pt x="819554" y="157775"/>
                    <a:pt x="841612" y="144376"/>
                    <a:pt x="869078" y="140699"/>
                  </a:cubicBezTo>
                  <a:cubicBezTo>
                    <a:pt x="895627" y="137148"/>
                    <a:pt x="922437" y="134301"/>
                    <a:pt x="949189" y="133739"/>
                  </a:cubicBezTo>
                  <a:cubicBezTo>
                    <a:pt x="1085558" y="130875"/>
                    <a:pt x="1221954" y="129259"/>
                    <a:pt x="1358325" y="126434"/>
                  </a:cubicBezTo>
                  <a:cubicBezTo>
                    <a:pt x="1539398" y="122683"/>
                    <a:pt x="1720440" y="117161"/>
                    <a:pt x="1901529" y="114402"/>
                  </a:cubicBezTo>
                  <a:cubicBezTo>
                    <a:pt x="2040173" y="112290"/>
                    <a:pt x="2178853" y="112767"/>
                    <a:pt x="2317515" y="112984"/>
                  </a:cubicBezTo>
                  <a:cubicBezTo>
                    <a:pt x="2811807" y="113755"/>
                    <a:pt x="3306099" y="114614"/>
                    <a:pt x="3800391" y="116280"/>
                  </a:cubicBezTo>
                  <a:cubicBezTo>
                    <a:pt x="3862849" y="116490"/>
                    <a:pt x="3925739" y="117475"/>
                    <a:pt x="3986903" y="133261"/>
                  </a:cubicBezTo>
                  <a:cubicBezTo>
                    <a:pt x="4005177" y="137975"/>
                    <a:pt x="4023037" y="144798"/>
                    <a:pt x="4040430" y="152206"/>
                  </a:cubicBezTo>
                  <a:cubicBezTo>
                    <a:pt x="4064382" y="162412"/>
                    <a:pt x="4080213" y="180961"/>
                    <a:pt x="4087615" y="205850"/>
                  </a:cubicBezTo>
                  <a:cubicBezTo>
                    <a:pt x="4098468" y="242398"/>
                    <a:pt x="4095719" y="279080"/>
                    <a:pt x="4083177" y="314376"/>
                  </a:cubicBezTo>
                  <a:cubicBezTo>
                    <a:pt x="4074193" y="339611"/>
                    <a:pt x="4052469" y="353233"/>
                    <a:pt x="4027134" y="357455"/>
                  </a:cubicBezTo>
                  <a:cubicBezTo>
                    <a:pt x="3986453" y="364242"/>
                    <a:pt x="3945378" y="372115"/>
                    <a:pt x="3904338" y="372991"/>
                  </a:cubicBezTo>
                  <a:cubicBezTo>
                    <a:pt x="3700900" y="377326"/>
                    <a:pt x="3497408" y="379957"/>
                    <a:pt x="3293934" y="382244"/>
                  </a:cubicBezTo>
                  <a:cubicBezTo>
                    <a:pt x="3216778" y="383112"/>
                    <a:pt x="3139604" y="381567"/>
                    <a:pt x="3062448" y="380914"/>
                  </a:cubicBezTo>
                  <a:cubicBezTo>
                    <a:pt x="2843287" y="379062"/>
                    <a:pt x="2624127" y="377105"/>
                    <a:pt x="2404967" y="375190"/>
                  </a:cubicBezTo>
                  <a:cubicBezTo>
                    <a:pt x="2404967" y="374681"/>
                    <a:pt x="2404967" y="374175"/>
                    <a:pt x="2404967" y="373668"/>
                  </a:cubicBezTo>
                  <a:cubicBezTo>
                    <a:pt x="2184675" y="373668"/>
                    <a:pt x="1964346" y="375691"/>
                    <a:pt x="1744079" y="372933"/>
                  </a:cubicBezTo>
                  <a:close/>
                  <a:moveTo>
                    <a:pt x="4687777" y="358900"/>
                  </a:moveTo>
                  <a:cubicBezTo>
                    <a:pt x="4662424" y="358677"/>
                    <a:pt x="4636298" y="354395"/>
                    <a:pt x="4611933" y="347206"/>
                  </a:cubicBezTo>
                  <a:cubicBezTo>
                    <a:pt x="4548612" y="328514"/>
                    <a:pt x="4517491" y="255108"/>
                    <a:pt x="4545935" y="195030"/>
                  </a:cubicBezTo>
                  <a:cubicBezTo>
                    <a:pt x="4560202" y="164895"/>
                    <a:pt x="4586472" y="151175"/>
                    <a:pt x="4618078" y="147276"/>
                  </a:cubicBezTo>
                  <a:cubicBezTo>
                    <a:pt x="4656890" y="142493"/>
                    <a:pt x="4695755" y="137278"/>
                    <a:pt x="4734747" y="135157"/>
                  </a:cubicBezTo>
                  <a:cubicBezTo>
                    <a:pt x="4952398" y="123316"/>
                    <a:pt x="5170210" y="115527"/>
                    <a:pt x="5388221" y="122087"/>
                  </a:cubicBezTo>
                  <a:cubicBezTo>
                    <a:pt x="5429404" y="123327"/>
                    <a:pt x="5470516" y="128653"/>
                    <a:pt x="5511502" y="133481"/>
                  </a:cubicBezTo>
                  <a:cubicBezTo>
                    <a:pt x="5524547" y="135017"/>
                    <a:pt x="5537502" y="139974"/>
                    <a:pt x="5549702" y="145229"/>
                  </a:cubicBezTo>
                  <a:cubicBezTo>
                    <a:pt x="5582423" y="159332"/>
                    <a:pt x="5599637" y="184657"/>
                    <a:pt x="5602512" y="220379"/>
                  </a:cubicBezTo>
                  <a:cubicBezTo>
                    <a:pt x="5608657" y="296649"/>
                    <a:pt x="5571624" y="342813"/>
                    <a:pt x="5495582" y="349086"/>
                  </a:cubicBezTo>
                  <a:cubicBezTo>
                    <a:pt x="5453338" y="352570"/>
                    <a:pt x="5410771" y="352356"/>
                    <a:pt x="5368330" y="353078"/>
                  </a:cubicBezTo>
                  <a:cubicBezTo>
                    <a:pt x="5271121" y="354731"/>
                    <a:pt x="5173894" y="355935"/>
                    <a:pt x="5076667" y="357320"/>
                  </a:cubicBezTo>
                  <a:cubicBezTo>
                    <a:pt x="5076667" y="358023"/>
                    <a:pt x="5076685" y="358727"/>
                    <a:pt x="5076685" y="359430"/>
                  </a:cubicBezTo>
                  <a:cubicBezTo>
                    <a:pt x="4947043" y="359430"/>
                    <a:pt x="4817401" y="360044"/>
                    <a:pt x="4687777" y="358900"/>
                  </a:cubicBezTo>
                  <a:close/>
                  <a:moveTo>
                    <a:pt x="6059861" y="254736"/>
                  </a:moveTo>
                  <a:cubicBezTo>
                    <a:pt x="6059322" y="330016"/>
                    <a:pt x="6001302" y="388364"/>
                    <a:pt x="5928692" y="386654"/>
                  </a:cubicBezTo>
                  <a:cubicBezTo>
                    <a:pt x="5853350" y="384880"/>
                    <a:pt x="5787729" y="324025"/>
                    <a:pt x="5790838" y="255094"/>
                  </a:cubicBezTo>
                  <a:cubicBezTo>
                    <a:pt x="5794629" y="170509"/>
                    <a:pt x="5848283" y="135075"/>
                    <a:pt x="5933399" y="126514"/>
                  </a:cubicBezTo>
                  <a:cubicBezTo>
                    <a:pt x="6005740" y="127280"/>
                    <a:pt x="6060382" y="182675"/>
                    <a:pt x="6059861" y="254736"/>
                  </a:cubicBezTo>
                  <a:close/>
                  <a:moveTo>
                    <a:pt x="4400751" y="350158"/>
                  </a:moveTo>
                  <a:cubicBezTo>
                    <a:pt x="4405908" y="356036"/>
                    <a:pt x="4412987" y="361149"/>
                    <a:pt x="4415682" y="367994"/>
                  </a:cubicBezTo>
                  <a:cubicBezTo>
                    <a:pt x="4418611" y="375407"/>
                    <a:pt x="4417425" y="384433"/>
                    <a:pt x="4418036" y="392756"/>
                  </a:cubicBezTo>
                  <a:cubicBezTo>
                    <a:pt x="4409717" y="393302"/>
                    <a:pt x="4401038" y="395550"/>
                    <a:pt x="4393204" y="393843"/>
                  </a:cubicBezTo>
                  <a:cubicBezTo>
                    <a:pt x="4387310" y="392556"/>
                    <a:pt x="4382189" y="386569"/>
                    <a:pt x="4377320" y="382029"/>
                  </a:cubicBezTo>
                  <a:cubicBezTo>
                    <a:pt x="4369144" y="374410"/>
                    <a:pt x="4360340" y="367099"/>
                    <a:pt x="4353781" y="358201"/>
                  </a:cubicBezTo>
                  <a:cubicBezTo>
                    <a:pt x="4336550" y="334797"/>
                    <a:pt x="4315653" y="327405"/>
                    <a:pt x="4285520" y="328043"/>
                  </a:cubicBezTo>
                  <a:cubicBezTo>
                    <a:pt x="4215065" y="329536"/>
                    <a:pt x="4177835" y="265650"/>
                    <a:pt x="4208651" y="201964"/>
                  </a:cubicBezTo>
                  <a:cubicBezTo>
                    <a:pt x="4237903" y="141528"/>
                    <a:pt x="4298025" y="123310"/>
                    <a:pt x="4350439" y="158452"/>
                  </a:cubicBezTo>
                  <a:cubicBezTo>
                    <a:pt x="4380752" y="178776"/>
                    <a:pt x="4394084" y="206265"/>
                    <a:pt x="4385316" y="241839"/>
                  </a:cubicBezTo>
                  <a:cubicBezTo>
                    <a:pt x="4380069" y="263169"/>
                    <a:pt x="4371121" y="283586"/>
                    <a:pt x="4362927" y="306981"/>
                  </a:cubicBezTo>
                  <a:cubicBezTo>
                    <a:pt x="4374337" y="320013"/>
                    <a:pt x="4387544" y="335087"/>
                    <a:pt x="4400751" y="350158"/>
                  </a:cubicBezTo>
                  <a:close/>
                  <a:moveTo>
                    <a:pt x="240383" y="320063"/>
                  </a:moveTo>
                  <a:cubicBezTo>
                    <a:pt x="252138" y="330271"/>
                    <a:pt x="264099" y="340427"/>
                    <a:pt x="274415" y="351991"/>
                  </a:cubicBezTo>
                  <a:cubicBezTo>
                    <a:pt x="277818" y="355806"/>
                    <a:pt x="279198" y="366581"/>
                    <a:pt x="276474" y="369528"/>
                  </a:cubicBezTo>
                  <a:cubicBezTo>
                    <a:pt x="272131" y="374227"/>
                    <a:pt x="263350" y="377461"/>
                    <a:pt x="256869" y="376845"/>
                  </a:cubicBezTo>
                  <a:cubicBezTo>
                    <a:pt x="249689" y="376162"/>
                    <a:pt x="242122" y="371528"/>
                    <a:pt x="236220" y="366761"/>
                  </a:cubicBezTo>
                  <a:cubicBezTo>
                    <a:pt x="203325" y="340193"/>
                    <a:pt x="169805" y="314244"/>
                    <a:pt x="138637" y="285744"/>
                  </a:cubicBezTo>
                  <a:cubicBezTo>
                    <a:pt x="114341" y="263528"/>
                    <a:pt x="115341" y="249671"/>
                    <a:pt x="138957" y="226986"/>
                  </a:cubicBezTo>
                  <a:cubicBezTo>
                    <a:pt x="159831" y="206936"/>
                    <a:pt x="181887" y="188109"/>
                    <a:pt x="203605" y="168949"/>
                  </a:cubicBezTo>
                  <a:cubicBezTo>
                    <a:pt x="207741" y="165300"/>
                    <a:pt x="212627" y="162450"/>
                    <a:pt x="217353" y="159530"/>
                  </a:cubicBezTo>
                  <a:cubicBezTo>
                    <a:pt x="226747" y="153728"/>
                    <a:pt x="238437" y="151020"/>
                    <a:pt x="243662" y="161670"/>
                  </a:cubicBezTo>
                  <a:cubicBezTo>
                    <a:pt x="247060" y="168599"/>
                    <a:pt x="245222" y="182066"/>
                    <a:pt x="240293" y="188312"/>
                  </a:cubicBezTo>
                  <a:cubicBezTo>
                    <a:pt x="228666" y="203044"/>
                    <a:pt x="213879" y="215303"/>
                    <a:pt x="200189" y="228375"/>
                  </a:cubicBezTo>
                  <a:cubicBezTo>
                    <a:pt x="190627" y="237507"/>
                    <a:pt x="180767" y="246329"/>
                    <a:pt x="167954" y="258131"/>
                  </a:cubicBezTo>
                  <a:cubicBezTo>
                    <a:pt x="193511" y="279948"/>
                    <a:pt x="217092" y="299838"/>
                    <a:pt x="240383" y="320063"/>
                  </a:cubicBezTo>
                  <a:close/>
                  <a:moveTo>
                    <a:pt x="554673" y="216175"/>
                  </a:moveTo>
                  <a:cubicBezTo>
                    <a:pt x="544266" y="206256"/>
                    <a:pt x="533224" y="196015"/>
                    <a:pt x="526384" y="183735"/>
                  </a:cubicBezTo>
                  <a:cubicBezTo>
                    <a:pt x="522621" y="176979"/>
                    <a:pt x="523644" y="162125"/>
                    <a:pt x="528621" y="157500"/>
                  </a:cubicBezTo>
                  <a:cubicBezTo>
                    <a:pt x="533363" y="153096"/>
                    <a:pt x="549277" y="153525"/>
                    <a:pt x="554706" y="158242"/>
                  </a:cubicBezTo>
                  <a:cubicBezTo>
                    <a:pt x="585731" y="185200"/>
                    <a:pt x="615399" y="213756"/>
                    <a:pt x="644864" y="242452"/>
                  </a:cubicBezTo>
                  <a:cubicBezTo>
                    <a:pt x="656423" y="253705"/>
                    <a:pt x="658832" y="268407"/>
                    <a:pt x="649778" y="282145"/>
                  </a:cubicBezTo>
                  <a:cubicBezTo>
                    <a:pt x="635741" y="303441"/>
                    <a:pt x="620746" y="324164"/>
                    <a:pt x="605134" y="344337"/>
                  </a:cubicBezTo>
                  <a:cubicBezTo>
                    <a:pt x="598025" y="353520"/>
                    <a:pt x="587429" y="359780"/>
                    <a:pt x="576176" y="350926"/>
                  </a:cubicBezTo>
                  <a:cubicBezTo>
                    <a:pt x="565116" y="342222"/>
                    <a:pt x="568980" y="330781"/>
                    <a:pt x="574870" y="320788"/>
                  </a:cubicBezTo>
                  <a:cubicBezTo>
                    <a:pt x="585519" y="302713"/>
                    <a:pt x="596875" y="285054"/>
                    <a:pt x="609135" y="265289"/>
                  </a:cubicBezTo>
                  <a:cubicBezTo>
                    <a:pt x="590619" y="248683"/>
                    <a:pt x="572208" y="232887"/>
                    <a:pt x="554673" y="216175"/>
                  </a:cubicBezTo>
                  <a:close/>
                  <a:moveTo>
                    <a:pt x="3328775" y="352365"/>
                  </a:moveTo>
                  <a:cubicBezTo>
                    <a:pt x="3513185" y="352298"/>
                    <a:pt x="3697594" y="347037"/>
                    <a:pt x="3881985" y="343162"/>
                  </a:cubicBezTo>
                  <a:cubicBezTo>
                    <a:pt x="3919881" y="342366"/>
                    <a:pt x="3957830" y="338425"/>
                    <a:pt x="3995510" y="333926"/>
                  </a:cubicBezTo>
                  <a:cubicBezTo>
                    <a:pt x="4021348" y="330843"/>
                    <a:pt x="4048876" y="324687"/>
                    <a:pt x="4057249" y="295567"/>
                  </a:cubicBezTo>
                  <a:cubicBezTo>
                    <a:pt x="4072342" y="243018"/>
                    <a:pt x="4072109" y="182096"/>
                    <a:pt x="3997414" y="167910"/>
                  </a:cubicBezTo>
                  <a:cubicBezTo>
                    <a:pt x="3951469" y="159185"/>
                    <a:pt x="3904859" y="149545"/>
                    <a:pt x="3858393" y="148771"/>
                  </a:cubicBezTo>
                  <a:cubicBezTo>
                    <a:pt x="3688484" y="145937"/>
                    <a:pt x="3518521" y="146446"/>
                    <a:pt x="3348576" y="146079"/>
                  </a:cubicBezTo>
                  <a:cubicBezTo>
                    <a:pt x="3120468" y="145587"/>
                    <a:pt x="2892377" y="145303"/>
                    <a:pt x="2664286" y="145204"/>
                  </a:cubicBezTo>
                  <a:cubicBezTo>
                    <a:pt x="2409405" y="145093"/>
                    <a:pt x="2154506" y="143246"/>
                    <a:pt x="1899642" y="145896"/>
                  </a:cubicBezTo>
                  <a:cubicBezTo>
                    <a:pt x="1615715" y="148850"/>
                    <a:pt x="1331820" y="155602"/>
                    <a:pt x="1047934" y="161690"/>
                  </a:cubicBezTo>
                  <a:cubicBezTo>
                    <a:pt x="988830" y="162957"/>
                    <a:pt x="929759" y="167790"/>
                    <a:pt x="870796" y="172518"/>
                  </a:cubicBezTo>
                  <a:cubicBezTo>
                    <a:pt x="846828" y="174438"/>
                    <a:pt x="841434" y="179820"/>
                    <a:pt x="839393" y="202648"/>
                  </a:cubicBezTo>
                  <a:cubicBezTo>
                    <a:pt x="837113" y="228138"/>
                    <a:pt x="837186" y="254000"/>
                    <a:pt x="838444" y="279590"/>
                  </a:cubicBezTo>
                  <a:cubicBezTo>
                    <a:pt x="839420" y="299416"/>
                    <a:pt x="850639" y="313045"/>
                    <a:pt x="871506" y="315880"/>
                  </a:cubicBezTo>
                  <a:cubicBezTo>
                    <a:pt x="889128" y="318274"/>
                    <a:pt x="906825" y="321134"/>
                    <a:pt x="924545" y="321585"/>
                  </a:cubicBezTo>
                  <a:cubicBezTo>
                    <a:pt x="1031811" y="324315"/>
                    <a:pt x="1139114" y="325639"/>
                    <a:pt x="1246362" y="328898"/>
                  </a:cubicBezTo>
                  <a:cubicBezTo>
                    <a:pt x="1417274" y="334097"/>
                    <a:pt x="1588114" y="343307"/>
                    <a:pt x="1759058" y="345587"/>
                  </a:cubicBezTo>
                  <a:cubicBezTo>
                    <a:pt x="1979278" y="348525"/>
                    <a:pt x="2199570" y="346302"/>
                    <a:pt x="2320318" y="346302"/>
                  </a:cubicBezTo>
                  <a:cubicBezTo>
                    <a:pt x="2722810" y="348949"/>
                    <a:pt x="3025792" y="352471"/>
                    <a:pt x="3328775" y="352365"/>
                  </a:cubicBezTo>
                  <a:close/>
                  <a:moveTo>
                    <a:pt x="5070666" y="326683"/>
                  </a:moveTo>
                  <a:cubicBezTo>
                    <a:pt x="5119791" y="324877"/>
                    <a:pt x="5168917" y="322622"/>
                    <a:pt x="5218078" y="321370"/>
                  </a:cubicBezTo>
                  <a:cubicBezTo>
                    <a:pt x="5298505" y="319320"/>
                    <a:pt x="5378967" y="318376"/>
                    <a:pt x="5459375" y="315933"/>
                  </a:cubicBezTo>
                  <a:cubicBezTo>
                    <a:pt x="5479284" y="315327"/>
                    <a:pt x="5499912" y="313428"/>
                    <a:pt x="5518707" y="307435"/>
                  </a:cubicBezTo>
                  <a:cubicBezTo>
                    <a:pt x="5557483" y="295070"/>
                    <a:pt x="5572091" y="267280"/>
                    <a:pt x="5567671" y="227626"/>
                  </a:cubicBezTo>
                  <a:cubicBezTo>
                    <a:pt x="5563826" y="193217"/>
                    <a:pt x="5543126" y="174645"/>
                    <a:pt x="5512275" y="169174"/>
                  </a:cubicBezTo>
                  <a:cubicBezTo>
                    <a:pt x="5471738" y="161985"/>
                    <a:pt x="5430500" y="156068"/>
                    <a:pt x="5389425" y="155024"/>
                  </a:cubicBezTo>
                  <a:cubicBezTo>
                    <a:pt x="5193857" y="150061"/>
                    <a:pt x="4998235" y="150377"/>
                    <a:pt x="4802865" y="161702"/>
                  </a:cubicBezTo>
                  <a:cubicBezTo>
                    <a:pt x="4742743" y="165188"/>
                    <a:pt x="4682890" y="173457"/>
                    <a:pt x="4622929" y="179834"/>
                  </a:cubicBezTo>
                  <a:cubicBezTo>
                    <a:pt x="4604350" y="181811"/>
                    <a:pt x="4588502" y="189497"/>
                    <a:pt x="4578152" y="205843"/>
                  </a:cubicBezTo>
                  <a:cubicBezTo>
                    <a:pt x="4551236" y="248306"/>
                    <a:pt x="4571037" y="306903"/>
                    <a:pt x="4619138" y="320464"/>
                  </a:cubicBezTo>
                  <a:cubicBezTo>
                    <a:pt x="4643486" y="327328"/>
                    <a:pt x="4669755" y="329822"/>
                    <a:pt x="4695181" y="330011"/>
                  </a:cubicBezTo>
                  <a:cubicBezTo>
                    <a:pt x="4820348" y="330940"/>
                    <a:pt x="4945516" y="330433"/>
                    <a:pt x="5070684" y="330433"/>
                  </a:cubicBezTo>
                  <a:cubicBezTo>
                    <a:pt x="5070666" y="329182"/>
                    <a:pt x="5070666" y="327933"/>
                    <a:pt x="5070666" y="326683"/>
                  </a:cubicBezTo>
                  <a:close/>
                  <a:moveTo>
                    <a:pt x="6018731" y="284848"/>
                  </a:moveTo>
                  <a:cubicBezTo>
                    <a:pt x="6031812" y="243107"/>
                    <a:pt x="6017042" y="201428"/>
                    <a:pt x="5981626" y="180213"/>
                  </a:cubicBezTo>
                  <a:cubicBezTo>
                    <a:pt x="5946462" y="159149"/>
                    <a:pt x="5878847" y="161695"/>
                    <a:pt x="5855093" y="184977"/>
                  </a:cubicBezTo>
                  <a:cubicBezTo>
                    <a:pt x="5805842" y="233241"/>
                    <a:pt x="5819965" y="312565"/>
                    <a:pt x="5883268" y="339972"/>
                  </a:cubicBezTo>
                  <a:cubicBezTo>
                    <a:pt x="5896295" y="345614"/>
                    <a:pt x="5910903" y="347619"/>
                    <a:pt x="5917479" y="349359"/>
                  </a:cubicBezTo>
                  <a:cubicBezTo>
                    <a:pt x="5971439" y="351540"/>
                    <a:pt x="6005165" y="328158"/>
                    <a:pt x="6018731" y="284848"/>
                  </a:cubicBezTo>
                  <a:close/>
                  <a:moveTo>
                    <a:pt x="5973954" y="216349"/>
                  </a:moveTo>
                  <a:cubicBezTo>
                    <a:pt x="5960693" y="232943"/>
                    <a:pt x="5950954" y="245131"/>
                    <a:pt x="5939868" y="259027"/>
                  </a:cubicBezTo>
                  <a:cubicBezTo>
                    <a:pt x="5951242" y="273292"/>
                    <a:pt x="5962921" y="287916"/>
                    <a:pt x="5974583" y="302541"/>
                  </a:cubicBezTo>
                  <a:cubicBezTo>
                    <a:pt x="5972498" y="304839"/>
                    <a:pt x="5970432" y="307139"/>
                    <a:pt x="5968348" y="309439"/>
                  </a:cubicBezTo>
                  <a:cubicBezTo>
                    <a:pt x="5953003" y="300216"/>
                    <a:pt x="5937658" y="290991"/>
                    <a:pt x="5921073" y="281031"/>
                  </a:cubicBezTo>
                  <a:cubicBezTo>
                    <a:pt x="5911155" y="287618"/>
                    <a:pt x="5900661" y="294595"/>
                    <a:pt x="5890149" y="301571"/>
                  </a:cubicBezTo>
                  <a:cubicBezTo>
                    <a:pt x="5888352" y="300183"/>
                    <a:pt x="5886538" y="298798"/>
                    <a:pt x="5884741" y="297411"/>
                  </a:cubicBezTo>
                  <a:cubicBezTo>
                    <a:pt x="5890598" y="286750"/>
                    <a:pt x="5896456" y="276090"/>
                    <a:pt x="5902278" y="265480"/>
                  </a:cubicBezTo>
                  <a:cubicBezTo>
                    <a:pt x="5894983" y="248746"/>
                    <a:pt x="5871282" y="242518"/>
                    <a:pt x="5872415" y="218755"/>
                  </a:cubicBezTo>
                  <a:cubicBezTo>
                    <a:pt x="5897211" y="208885"/>
                    <a:pt x="5902853" y="237176"/>
                    <a:pt x="5924541" y="241061"/>
                  </a:cubicBezTo>
                  <a:cubicBezTo>
                    <a:pt x="5938718" y="236159"/>
                    <a:pt x="5945384" y="213841"/>
                    <a:pt x="5973954" y="216349"/>
                  </a:cubicBezTo>
                  <a:close/>
                  <a:moveTo>
                    <a:pt x="4317916" y="185349"/>
                  </a:moveTo>
                  <a:cubicBezTo>
                    <a:pt x="4294540" y="174117"/>
                    <a:pt x="4280147" y="175006"/>
                    <a:pt x="4264245" y="193533"/>
                  </a:cubicBezTo>
                  <a:cubicBezTo>
                    <a:pt x="4253715" y="205789"/>
                    <a:pt x="4244498" y="220604"/>
                    <a:pt x="4239520" y="235850"/>
                  </a:cubicBezTo>
                  <a:cubicBezTo>
                    <a:pt x="4231219" y="261352"/>
                    <a:pt x="4244534" y="281534"/>
                    <a:pt x="4270606" y="288951"/>
                  </a:cubicBezTo>
                  <a:cubicBezTo>
                    <a:pt x="4312256" y="300807"/>
                    <a:pt x="4344923" y="276478"/>
                    <a:pt x="4347870" y="231396"/>
                  </a:cubicBezTo>
                  <a:cubicBezTo>
                    <a:pt x="4349361" y="208409"/>
                    <a:pt x="4341832" y="196834"/>
                    <a:pt x="4317916" y="185349"/>
                  </a:cubicBezTo>
                  <a:close/>
                </a:path>
              </a:pathLst>
            </a:custGeom>
            <a:solidFill>
              <a:schemeClr val="accent4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16" name="Graphic 14">
            <a:extLst>
              <a:ext uri="{FF2B5EF4-FFF2-40B4-BE49-F238E27FC236}">
                <a16:creationId xmlns:a16="http://schemas.microsoft.com/office/drawing/2014/main" id="{FF1C9E8B-648C-8C94-D3CA-AE6E205DA413}"/>
              </a:ext>
            </a:extLst>
          </p:cNvPr>
          <p:cNvGrpSpPr/>
          <p:nvPr userDrawn="1"/>
        </p:nvGrpSpPr>
        <p:grpSpPr>
          <a:xfrm>
            <a:off x="9117438" y="1443789"/>
            <a:ext cx="2717768" cy="2282080"/>
            <a:chOff x="2912538" y="752708"/>
            <a:chExt cx="6366307" cy="5345720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989EBAF-10C2-3928-DB4D-FE9941871779}"/>
                </a:ext>
              </a:extLst>
            </p:cNvPr>
            <p:cNvSpPr/>
            <p:nvPr/>
          </p:nvSpPr>
          <p:spPr>
            <a:xfrm>
              <a:off x="2912538" y="752708"/>
              <a:ext cx="6366307" cy="5345720"/>
            </a:xfrm>
            <a:custGeom>
              <a:avLst/>
              <a:gdLst>
                <a:gd name="connsiteX0" fmla="*/ 53550 w 6366307"/>
                <a:gd name="connsiteY0" fmla="*/ 544732 h 5345720"/>
                <a:gd name="connsiteX1" fmla="*/ 232969 w 6366307"/>
                <a:gd name="connsiteY1" fmla="*/ 535484 h 5345720"/>
                <a:gd name="connsiteX2" fmla="*/ 860184 w 6366307"/>
                <a:gd name="connsiteY2" fmla="*/ 535609 h 5345720"/>
                <a:gd name="connsiteX3" fmla="*/ 1376732 w 6366307"/>
                <a:gd name="connsiteY3" fmla="*/ 531342 h 5345720"/>
                <a:gd name="connsiteX4" fmla="*/ 1876582 w 6366307"/>
                <a:gd name="connsiteY4" fmla="*/ 528144 h 5345720"/>
                <a:gd name="connsiteX5" fmla="*/ 2909854 w 6366307"/>
                <a:gd name="connsiteY5" fmla="*/ 530596 h 5345720"/>
                <a:gd name="connsiteX6" fmla="*/ 4560375 w 6366307"/>
                <a:gd name="connsiteY6" fmla="*/ 535167 h 5345720"/>
                <a:gd name="connsiteX7" fmla="*/ 5093766 w 6366307"/>
                <a:gd name="connsiteY7" fmla="*/ 538890 h 5345720"/>
                <a:gd name="connsiteX8" fmla="*/ 6006218 w 6366307"/>
                <a:gd name="connsiteY8" fmla="*/ 532706 h 5345720"/>
                <a:gd name="connsiteX9" fmla="*/ 6267604 w 6366307"/>
                <a:gd name="connsiteY9" fmla="*/ 523670 h 5345720"/>
                <a:gd name="connsiteX10" fmla="*/ 6283219 w 6366307"/>
                <a:gd name="connsiteY10" fmla="*/ 525146 h 5345720"/>
                <a:gd name="connsiteX11" fmla="*/ 6286058 w 6366307"/>
                <a:gd name="connsiteY11" fmla="*/ 571884 h 5345720"/>
                <a:gd name="connsiteX12" fmla="*/ 6304350 w 6366307"/>
                <a:gd name="connsiteY12" fmla="*/ 1208951 h 5345720"/>
                <a:gd name="connsiteX13" fmla="*/ 6323414 w 6366307"/>
                <a:gd name="connsiteY13" fmla="*/ 2644436 h 5345720"/>
                <a:gd name="connsiteX14" fmla="*/ 6324330 w 6366307"/>
                <a:gd name="connsiteY14" fmla="*/ 3798426 h 5345720"/>
                <a:gd name="connsiteX15" fmla="*/ 6320054 w 6366307"/>
                <a:gd name="connsiteY15" fmla="*/ 4579970 h 5345720"/>
                <a:gd name="connsiteX16" fmla="*/ 6301996 w 6366307"/>
                <a:gd name="connsiteY16" fmla="*/ 4985405 h 5345720"/>
                <a:gd name="connsiteX17" fmla="*/ 6277073 w 6366307"/>
                <a:gd name="connsiteY17" fmla="*/ 5157774 h 5345720"/>
                <a:gd name="connsiteX18" fmla="*/ 6261800 w 6366307"/>
                <a:gd name="connsiteY18" fmla="*/ 5209127 h 5345720"/>
                <a:gd name="connsiteX19" fmla="*/ 6170593 w 6366307"/>
                <a:gd name="connsiteY19" fmla="*/ 5279616 h 5345720"/>
                <a:gd name="connsiteX20" fmla="*/ 6016910 w 6366307"/>
                <a:gd name="connsiteY20" fmla="*/ 5292643 h 5345720"/>
                <a:gd name="connsiteX21" fmla="*/ 5222150 w 6366307"/>
                <a:gd name="connsiteY21" fmla="*/ 5305634 h 5345720"/>
                <a:gd name="connsiteX22" fmla="*/ 3531434 w 6366307"/>
                <a:gd name="connsiteY22" fmla="*/ 5287630 h 5345720"/>
                <a:gd name="connsiteX23" fmla="*/ 2226426 w 6366307"/>
                <a:gd name="connsiteY23" fmla="*/ 5282994 h 5345720"/>
                <a:gd name="connsiteX24" fmla="*/ 1263688 w 6366307"/>
                <a:gd name="connsiteY24" fmla="*/ 5294925 h 5345720"/>
                <a:gd name="connsiteX25" fmla="*/ 425362 w 6366307"/>
                <a:gd name="connsiteY25" fmla="*/ 5277999 h 5345720"/>
                <a:gd name="connsiteX26" fmla="*/ 175146 w 6366307"/>
                <a:gd name="connsiteY26" fmla="*/ 5253580 h 5345720"/>
                <a:gd name="connsiteX27" fmla="*/ 161854 w 6366307"/>
                <a:gd name="connsiteY27" fmla="*/ 5251766 h 5345720"/>
                <a:gd name="connsiteX28" fmla="*/ 60511 w 6366307"/>
                <a:gd name="connsiteY28" fmla="*/ 5141243 h 5345720"/>
                <a:gd name="connsiteX29" fmla="*/ 45981 w 6366307"/>
                <a:gd name="connsiteY29" fmla="*/ 4735826 h 5345720"/>
                <a:gd name="connsiteX30" fmla="*/ 44567 w 6366307"/>
                <a:gd name="connsiteY30" fmla="*/ 4276326 h 5345720"/>
                <a:gd name="connsiteX31" fmla="*/ 43563 w 6366307"/>
                <a:gd name="connsiteY31" fmla="*/ 3189501 h 5345720"/>
                <a:gd name="connsiteX32" fmla="*/ 55834 w 6366307"/>
                <a:gd name="connsiteY32" fmla="*/ 2350998 h 5345720"/>
                <a:gd name="connsiteX33" fmla="*/ 47439 w 6366307"/>
                <a:gd name="connsiteY33" fmla="*/ 1629837 h 5345720"/>
                <a:gd name="connsiteX34" fmla="*/ 53432 w 6366307"/>
                <a:gd name="connsiteY34" fmla="*/ 643686 h 5345720"/>
                <a:gd name="connsiteX35" fmla="*/ 53550 w 6366307"/>
                <a:gd name="connsiteY35" fmla="*/ 544732 h 5345720"/>
                <a:gd name="connsiteX36" fmla="*/ 6271881 w 6366307"/>
                <a:gd name="connsiteY36" fmla="*/ 290525 h 5345720"/>
                <a:gd name="connsiteX37" fmla="*/ 6254128 w 6366307"/>
                <a:gd name="connsiteY37" fmla="*/ 208825 h 5345720"/>
                <a:gd name="connsiteX38" fmla="*/ 6163513 w 6366307"/>
                <a:gd name="connsiteY38" fmla="*/ 111789 h 5345720"/>
                <a:gd name="connsiteX39" fmla="*/ 6080230 w 6366307"/>
                <a:gd name="connsiteY39" fmla="*/ 86623 h 5345720"/>
                <a:gd name="connsiteX40" fmla="*/ 5710638 w 6366307"/>
                <a:gd name="connsiteY40" fmla="*/ 47364 h 5345720"/>
                <a:gd name="connsiteX41" fmla="*/ 5197516 w 6366307"/>
                <a:gd name="connsiteY41" fmla="*/ 47559 h 5345720"/>
                <a:gd name="connsiteX42" fmla="*/ 4255128 w 6366307"/>
                <a:gd name="connsiteY42" fmla="*/ 60181 h 5345720"/>
                <a:gd name="connsiteX43" fmla="*/ 3188633 w 6366307"/>
                <a:gd name="connsiteY43" fmla="*/ 46973 h 5345720"/>
                <a:gd name="connsiteX44" fmla="*/ 2108644 w 6366307"/>
                <a:gd name="connsiteY44" fmla="*/ 40237 h 5345720"/>
                <a:gd name="connsiteX45" fmla="*/ 1099124 w 6366307"/>
                <a:gd name="connsiteY45" fmla="*/ 52040 h 5345720"/>
                <a:gd name="connsiteX46" fmla="*/ 243952 w 6366307"/>
                <a:gd name="connsiteY46" fmla="*/ 66119 h 5345720"/>
                <a:gd name="connsiteX47" fmla="*/ 177506 w 6366307"/>
                <a:gd name="connsiteY47" fmla="*/ 73736 h 5345720"/>
                <a:gd name="connsiteX48" fmla="*/ 90622 w 6366307"/>
                <a:gd name="connsiteY48" fmla="*/ 149473 h 5345720"/>
                <a:gd name="connsiteX49" fmla="*/ 62199 w 6366307"/>
                <a:gd name="connsiteY49" fmla="*/ 279830 h 5345720"/>
                <a:gd name="connsiteX50" fmla="*/ 55810 w 6366307"/>
                <a:gd name="connsiteY50" fmla="*/ 477542 h 5345720"/>
                <a:gd name="connsiteX51" fmla="*/ 57680 w 6366307"/>
                <a:gd name="connsiteY51" fmla="*/ 509191 h 5345720"/>
                <a:gd name="connsiteX52" fmla="*/ 123246 w 6366307"/>
                <a:gd name="connsiteY52" fmla="*/ 502774 h 5345720"/>
                <a:gd name="connsiteX53" fmla="*/ 622824 w 6366307"/>
                <a:gd name="connsiteY53" fmla="*/ 494919 h 5345720"/>
                <a:gd name="connsiteX54" fmla="*/ 1119209 w 6366307"/>
                <a:gd name="connsiteY54" fmla="*/ 497707 h 5345720"/>
                <a:gd name="connsiteX55" fmla="*/ 1685984 w 6366307"/>
                <a:gd name="connsiteY55" fmla="*/ 489934 h 5345720"/>
                <a:gd name="connsiteX56" fmla="*/ 3124899 w 6366307"/>
                <a:gd name="connsiteY56" fmla="*/ 494998 h 5345720"/>
                <a:gd name="connsiteX57" fmla="*/ 4718137 w 6366307"/>
                <a:gd name="connsiteY57" fmla="*/ 495779 h 5345720"/>
                <a:gd name="connsiteX58" fmla="*/ 5985968 w 6366307"/>
                <a:gd name="connsiteY58" fmla="*/ 490888 h 5345720"/>
                <a:gd name="connsiteX59" fmla="*/ 6282626 w 6366307"/>
                <a:gd name="connsiteY59" fmla="*/ 485627 h 5345720"/>
                <a:gd name="connsiteX60" fmla="*/ 6271881 w 6366307"/>
                <a:gd name="connsiteY60" fmla="*/ 290525 h 5345720"/>
                <a:gd name="connsiteX61" fmla="*/ 1786873 w 6366307"/>
                <a:gd name="connsiteY61" fmla="*/ 413061 h 5345720"/>
                <a:gd name="connsiteX62" fmla="*/ 1368009 w 6366307"/>
                <a:gd name="connsiteY62" fmla="*/ 396958 h 5345720"/>
                <a:gd name="connsiteX63" fmla="*/ 1015999 w 6366307"/>
                <a:gd name="connsiteY63" fmla="*/ 386955 h 5345720"/>
                <a:gd name="connsiteX64" fmla="*/ 918919 w 6366307"/>
                <a:gd name="connsiteY64" fmla="*/ 382159 h 5345720"/>
                <a:gd name="connsiteX65" fmla="*/ 852221 w 6366307"/>
                <a:gd name="connsiteY65" fmla="*/ 323170 h 5345720"/>
                <a:gd name="connsiteX66" fmla="*/ 856442 w 6366307"/>
                <a:gd name="connsiteY66" fmla="*/ 226833 h 5345720"/>
                <a:gd name="connsiteX67" fmla="*/ 911872 w 6366307"/>
                <a:gd name="connsiteY67" fmla="*/ 180827 h 5345720"/>
                <a:gd name="connsiteX68" fmla="*/ 991982 w 6366307"/>
                <a:gd name="connsiteY68" fmla="*/ 173867 h 5345720"/>
                <a:gd name="connsiteX69" fmla="*/ 1401119 w 6366307"/>
                <a:gd name="connsiteY69" fmla="*/ 166561 h 5345720"/>
                <a:gd name="connsiteX70" fmla="*/ 1944323 w 6366307"/>
                <a:gd name="connsiteY70" fmla="*/ 154530 h 5345720"/>
                <a:gd name="connsiteX71" fmla="*/ 2360309 w 6366307"/>
                <a:gd name="connsiteY71" fmla="*/ 153111 h 5345720"/>
                <a:gd name="connsiteX72" fmla="*/ 3843185 w 6366307"/>
                <a:gd name="connsiteY72" fmla="*/ 156408 h 5345720"/>
                <a:gd name="connsiteX73" fmla="*/ 4029697 w 6366307"/>
                <a:gd name="connsiteY73" fmla="*/ 173389 h 5345720"/>
                <a:gd name="connsiteX74" fmla="*/ 4083224 w 6366307"/>
                <a:gd name="connsiteY74" fmla="*/ 192334 h 5345720"/>
                <a:gd name="connsiteX75" fmla="*/ 4130409 w 6366307"/>
                <a:gd name="connsiteY75" fmla="*/ 245978 h 5345720"/>
                <a:gd name="connsiteX76" fmla="*/ 4125971 w 6366307"/>
                <a:gd name="connsiteY76" fmla="*/ 354504 h 5345720"/>
                <a:gd name="connsiteX77" fmla="*/ 4069928 w 6366307"/>
                <a:gd name="connsiteY77" fmla="*/ 397583 h 5345720"/>
                <a:gd name="connsiteX78" fmla="*/ 3947132 w 6366307"/>
                <a:gd name="connsiteY78" fmla="*/ 413118 h 5345720"/>
                <a:gd name="connsiteX79" fmla="*/ 3336728 w 6366307"/>
                <a:gd name="connsiteY79" fmla="*/ 422372 h 5345720"/>
                <a:gd name="connsiteX80" fmla="*/ 3105242 w 6366307"/>
                <a:gd name="connsiteY80" fmla="*/ 421042 h 5345720"/>
                <a:gd name="connsiteX81" fmla="*/ 2447761 w 6366307"/>
                <a:gd name="connsiteY81" fmla="*/ 415318 h 5345720"/>
                <a:gd name="connsiteX82" fmla="*/ 2447761 w 6366307"/>
                <a:gd name="connsiteY82" fmla="*/ 413796 h 5345720"/>
                <a:gd name="connsiteX83" fmla="*/ 1786873 w 6366307"/>
                <a:gd name="connsiteY83" fmla="*/ 413061 h 5345720"/>
                <a:gd name="connsiteX84" fmla="*/ 4730571 w 6366307"/>
                <a:gd name="connsiteY84" fmla="*/ 399028 h 5345720"/>
                <a:gd name="connsiteX85" fmla="*/ 4654727 w 6366307"/>
                <a:gd name="connsiteY85" fmla="*/ 387334 h 5345720"/>
                <a:gd name="connsiteX86" fmla="*/ 4588729 w 6366307"/>
                <a:gd name="connsiteY86" fmla="*/ 235158 h 5345720"/>
                <a:gd name="connsiteX87" fmla="*/ 4660872 w 6366307"/>
                <a:gd name="connsiteY87" fmla="*/ 187404 h 5345720"/>
                <a:gd name="connsiteX88" fmla="*/ 4777541 w 6366307"/>
                <a:gd name="connsiteY88" fmla="*/ 175285 h 5345720"/>
                <a:gd name="connsiteX89" fmla="*/ 5431015 w 6366307"/>
                <a:gd name="connsiteY89" fmla="*/ 162215 h 5345720"/>
                <a:gd name="connsiteX90" fmla="*/ 5554295 w 6366307"/>
                <a:gd name="connsiteY90" fmla="*/ 173609 h 5345720"/>
                <a:gd name="connsiteX91" fmla="*/ 5592496 w 6366307"/>
                <a:gd name="connsiteY91" fmla="*/ 185357 h 5345720"/>
                <a:gd name="connsiteX92" fmla="*/ 5645306 w 6366307"/>
                <a:gd name="connsiteY92" fmla="*/ 260507 h 5345720"/>
                <a:gd name="connsiteX93" fmla="*/ 5538376 w 6366307"/>
                <a:gd name="connsiteY93" fmla="*/ 389213 h 5345720"/>
                <a:gd name="connsiteX94" fmla="*/ 5411124 w 6366307"/>
                <a:gd name="connsiteY94" fmla="*/ 393206 h 5345720"/>
                <a:gd name="connsiteX95" fmla="*/ 5119461 w 6366307"/>
                <a:gd name="connsiteY95" fmla="*/ 397448 h 5345720"/>
                <a:gd name="connsiteX96" fmla="*/ 5119479 w 6366307"/>
                <a:gd name="connsiteY96" fmla="*/ 399558 h 5345720"/>
                <a:gd name="connsiteX97" fmla="*/ 4730571 w 6366307"/>
                <a:gd name="connsiteY97" fmla="*/ 399028 h 5345720"/>
                <a:gd name="connsiteX98" fmla="*/ 6102655 w 6366307"/>
                <a:gd name="connsiteY98" fmla="*/ 294864 h 5345720"/>
                <a:gd name="connsiteX99" fmla="*/ 5971486 w 6366307"/>
                <a:gd name="connsiteY99" fmla="*/ 426781 h 5345720"/>
                <a:gd name="connsiteX100" fmla="*/ 5833632 w 6366307"/>
                <a:gd name="connsiteY100" fmla="*/ 295222 h 5345720"/>
                <a:gd name="connsiteX101" fmla="*/ 5976193 w 6366307"/>
                <a:gd name="connsiteY101" fmla="*/ 166642 h 5345720"/>
                <a:gd name="connsiteX102" fmla="*/ 6102655 w 6366307"/>
                <a:gd name="connsiteY102" fmla="*/ 294864 h 5345720"/>
                <a:gd name="connsiteX103" fmla="*/ 4443544 w 6366307"/>
                <a:gd name="connsiteY103" fmla="*/ 390286 h 5345720"/>
                <a:gd name="connsiteX104" fmla="*/ 4458476 w 6366307"/>
                <a:gd name="connsiteY104" fmla="*/ 408121 h 5345720"/>
                <a:gd name="connsiteX105" fmla="*/ 4460830 w 6366307"/>
                <a:gd name="connsiteY105" fmla="*/ 432883 h 5345720"/>
                <a:gd name="connsiteX106" fmla="*/ 4435998 w 6366307"/>
                <a:gd name="connsiteY106" fmla="*/ 433970 h 5345720"/>
                <a:gd name="connsiteX107" fmla="*/ 4420114 w 6366307"/>
                <a:gd name="connsiteY107" fmla="*/ 422156 h 5345720"/>
                <a:gd name="connsiteX108" fmla="*/ 4396575 w 6366307"/>
                <a:gd name="connsiteY108" fmla="*/ 398329 h 5345720"/>
                <a:gd name="connsiteX109" fmla="*/ 4328313 w 6366307"/>
                <a:gd name="connsiteY109" fmla="*/ 368171 h 5345720"/>
                <a:gd name="connsiteX110" fmla="*/ 4251445 w 6366307"/>
                <a:gd name="connsiteY110" fmla="*/ 242092 h 5345720"/>
                <a:gd name="connsiteX111" fmla="*/ 4393233 w 6366307"/>
                <a:gd name="connsiteY111" fmla="*/ 198580 h 5345720"/>
                <a:gd name="connsiteX112" fmla="*/ 4428109 w 6366307"/>
                <a:gd name="connsiteY112" fmla="*/ 281967 h 5345720"/>
                <a:gd name="connsiteX113" fmla="*/ 4405721 w 6366307"/>
                <a:gd name="connsiteY113" fmla="*/ 347109 h 5345720"/>
                <a:gd name="connsiteX114" fmla="*/ 4443544 w 6366307"/>
                <a:gd name="connsiteY114" fmla="*/ 390286 h 5345720"/>
                <a:gd name="connsiteX115" fmla="*/ 283177 w 6366307"/>
                <a:gd name="connsiteY115" fmla="*/ 360191 h 5345720"/>
                <a:gd name="connsiteX116" fmla="*/ 317209 w 6366307"/>
                <a:gd name="connsiteY116" fmla="*/ 392119 h 5345720"/>
                <a:gd name="connsiteX117" fmla="*/ 319268 w 6366307"/>
                <a:gd name="connsiteY117" fmla="*/ 409656 h 5345720"/>
                <a:gd name="connsiteX118" fmla="*/ 299663 w 6366307"/>
                <a:gd name="connsiteY118" fmla="*/ 416973 h 5345720"/>
                <a:gd name="connsiteX119" fmla="*/ 279013 w 6366307"/>
                <a:gd name="connsiteY119" fmla="*/ 406889 h 5345720"/>
                <a:gd name="connsiteX120" fmla="*/ 181431 w 6366307"/>
                <a:gd name="connsiteY120" fmla="*/ 325872 h 5345720"/>
                <a:gd name="connsiteX121" fmla="*/ 181751 w 6366307"/>
                <a:gd name="connsiteY121" fmla="*/ 267114 h 5345720"/>
                <a:gd name="connsiteX122" fmla="*/ 246399 w 6366307"/>
                <a:gd name="connsiteY122" fmla="*/ 209077 h 5345720"/>
                <a:gd name="connsiteX123" fmla="*/ 260147 w 6366307"/>
                <a:gd name="connsiteY123" fmla="*/ 199658 h 5345720"/>
                <a:gd name="connsiteX124" fmla="*/ 286456 w 6366307"/>
                <a:gd name="connsiteY124" fmla="*/ 201798 h 5345720"/>
                <a:gd name="connsiteX125" fmla="*/ 283087 w 6366307"/>
                <a:gd name="connsiteY125" fmla="*/ 228439 h 5345720"/>
                <a:gd name="connsiteX126" fmla="*/ 242983 w 6366307"/>
                <a:gd name="connsiteY126" fmla="*/ 268503 h 5345720"/>
                <a:gd name="connsiteX127" fmla="*/ 210748 w 6366307"/>
                <a:gd name="connsiteY127" fmla="*/ 298258 h 5345720"/>
                <a:gd name="connsiteX128" fmla="*/ 283177 w 6366307"/>
                <a:gd name="connsiteY128" fmla="*/ 360191 h 5345720"/>
                <a:gd name="connsiteX129" fmla="*/ 597467 w 6366307"/>
                <a:gd name="connsiteY129" fmla="*/ 256303 h 5345720"/>
                <a:gd name="connsiteX130" fmla="*/ 569178 w 6366307"/>
                <a:gd name="connsiteY130" fmla="*/ 223863 h 5345720"/>
                <a:gd name="connsiteX131" fmla="*/ 571415 w 6366307"/>
                <a:gd name="connsiteY131" fmla="*/ 197628 h 5345720"/>
                <a:gd name="connsiteX132" fmla="*/ 597499 w 6366307"/>
                <a:gd name="connsiteY132" fmla="*/ 198370 h 5345720"/>
                <a:gd name="connsiteX133" fmla="*/ 687658 w 6366307"/>
                <a:gd name="connsiteY133" fmla="*/ 282579 h 5345720"/>
                <a:gd name="connsiteX134" fmla="*/ 692572 w 6366307"/>
                <a:gd name="connsiteY134" fmla="*/ 322273 h 5345720"/>
                <a:gd name="connsiteX135" fmla="*/ 647928 w 6366307"/>
                <a:gd name="connsiteY135" fmla="*/ 384464 h 5345720"/>
                <a:gd name="connsiteX136" fmla="*/ 618970 w 6366307"/>
                <a:gd name="connsiteY136" fmla="*/ 391053 h 5345720"/>
                <a:gd name="connsiteX137" fmla="*/ 617663 w 6366307"/>
                <a:gd name="connsiteY137" fmla="*/ 360915 h 5345720"/>
                <a:gd name="connsiteX138" fmla="*/ 651929 w 6366307"/>
                <a:gd name="connsiteY138" fmla="*/ 305417 h 5345720"/>
                <a:gd name="connsiteX139" fmla="*/ 597467 w 6366307"/>
                <a:gd name="connsiteY139" fmla="*/ 256303 h 5345720"/>
                <a:gd name="connsiteX140" fmla="*/ 3371569 w 6366307"/>
                <a:gd name="connsiteY140" fmla="*/ 392493 h 5345720"/>
                <a:gd name="connsiteX141" fmla="*/ 3924779 w 6366307"/>
                <a:gd name="connsiteY141" fmla="*/ 383289 h 5345720"/>
                <a:gd name="connsiteX142" fmla="*/ 4038303 w 6366307"/>
                <a:gd name="connsiteY142" fmla="*/ 374054 h 5345720"/>
                <a:gd name="connsiteX143" fmla="*/ 4100043 w 6366307"/>
                <a:gd name="connsiteY143" fmla="*/ 335695 h 5345720"/>
                <a:gd name="connsiteX144" fmla="*/ 4040208 w 6366307"/>
                <a:gd name="connsiteY144" fmla="*/ 208038 h 5345720"/>
                <a:gd name="connsiteX145" fmla="*/ 3901187 w 6366307"/>
                <a:gd name="connsiteY145" fmla="*/ 188899 h 5345720"/>
                <a:gd name="connsiteX146" fmla="*/ 3391370 w 6366307"/>
                <a:gd name="connsiteY146" fmla="*/ 186207 h 5345720"/>
                <a:gd name="connsiteX147" fmla="*/ 2707080 w 6366307"/>
                <a:gd name="connsiteY147" fmla="*/ 185332 h 5345720"/>
                <a:gd name="connsiteX148" fmla="*/ 1942436 w 6366307"/>
                <a:gd name="connsiteY148" fmla="*/ 186024 h 5345720"/>
                <a:gd name="connsiteX149" fmla="*/ 1090728 w 6366307"/>
                <a:gd name="connsiteY149" fmla="*/ 201818 h 5345720"/>
                <a:gd name="connsiteX150" fmla="*/ 913590 w 6366307"/>
                <a:gd name="connsiteY150" fmla="*/ 212645 h 5345720"/>
                <a:gd name="connsiteX151" fmla="*/ 882187 w 6366307"/>
                <a:gd name="connsiteY151" fmla="*/ 242776 h 5345720"/>
                <a:gd name="connsiteX152" fmla="*/ 881238 w 6366307"/>
                <a:gd name="connsiteY152" fmla="*/ 319718 h 5345720"/>
                <a:gd name="connsiteX153" fmla="*/ 914300 w 6366307"/>
                <a:gd name="connsiteY153" fmla="*/ 356008 h 5345720"/>
                <a:gd name="connsiteX154" fmla="*/ 967339 w 6366307"/>
                <a:gd name="connsiteY154" fmla="*/ 361713 h 5345720"/>
                <a:gd name="connsiteX155" fmla="*/ 1289156 w 6366307"/>
                <a:gd name="connsiteY155" fmla="*/ 369026 h 5345720"/>
                <a:gd name="connsiteX156" fmla="*/ 1801851 w 6366307"/>
                <a:gd name="connsiteY156" fmla="*/ 385715 h 5345720"/>
                <a:gd name="connsiteX157" fmla="*/ 2363112 w 6366307"/>
                <a:gd name="connsiteY157" fmla="*/ 386430 h 5345720"/>
                <a:gd name="connsiteX158" fmla="*/ 3371569 w 6366307"/>
                <a:gd name="connsiteY158" fmla="*/ 392493 h 5345720"/>
                <a:gd name="connsiteX159" fmla="*/ 5113460 w 6366307"/>
                <a:gd name="connsiteY159" fmla="*/ 366811 h 5345720"/>
                <a:gd name="connsiteX160" fmla="*/ 5260872 w 6366307"/>
                <a:gd name="connsiteY160" fmla="*/ 361498 h 5345720"/>
                <a:gd name="connsiteX161" fmla="*/ 5502169 w 6366307"/>
                <a:gd name="connsiteY161" fmla="*/ 356060 h 5345720"/>
                <a:gd name="connsiteX162" fmla="*/ 5561501 w 6366307"/>
                <a:gd name="connsiteY162" fmla="*/ 347563 h 5345720"/>
                <a:gd name="connsiteX163" fmla="*/ 5610465 w 6366307"/>
                <a:gd name="connsiteY163" fmla="*/ 267754 h 5345720"/>
                <a:gd name="connsiteX164" fmla="*/ 5555068 w 6366307"/>
                <a:gd name="connsiteY164" fmla="*/ 209302 h 5345720"/>
                <a:gd name="connsiteX165" fmla="*/ 5432218 w 6366307"/>
                <a:gd name="connsiteY165" fmla="*/ 195152 h 5345720"/>
                <a:gd name="connsiteX166" fmla="*/ 4845659 w 6366307"/>
                <a:gd name="connsiteY166" fmla="*/ 201830 h 5345720"/>
                <a:gd name="connsiteX167" fmla="*/ 4665723 w 6366307"/>
                <a:gd name="connsiteY167" fmla="*/ 219962 h 5345720"/>
                <a:gd name="connsiteX168" fmla="*/ 4620946 w 6366307"/>
                <a:gd name="connsiteY168" fmla="*/ 245971 h 5345720"/>
                <a:gd name="connsiteX169" fmla="*/ 4661932 w 6366307"/>
                <a:gd name="connsiteY169" fmla="*/ 360592 h 5345720"/>
                <a:gd name="connsiteX170" fmla="*/ 4737974 w 6366307"/>
                <a:gd name="connsiteY170" fmla="*/ 370138 h 5345720"/>
                <a:gd name="connsiteX171" fmla="*/ 5113478 w 6366307"/>
                <a:gd name="connsiteY171" fmla="*/ 370561 h 5345720"/>
                <a:gd name="connsiteX172" fmla="*/ 5113460 w 6366307"/>
                <a:gd name="connsiteY172" fmla="*/ 366811 h 5345720"/>
                <a:gd name="connsiteX173" fmla="*/ 6061525 w 6366307"/>
                <a:gd name="connsiteY173" fmla="*/ 324975 h 5345720"/>
                <a:gd name="connsiteX174" fmla="*/ 6024420 w 6366307"/>
                <a:gd name="connsiteY174" fmla="*/ 220341 h 5345720"/>
                <a:gd name="connsiteX175" fmla="*/ 5897887 w 6366307"/>
                <a:gd name="connsiteY175" fmla="*/ 225105 h 5345720"/>
                <a:gd name="connsiteX176" fmla="*/ 5926061 w 6366307"/>
                <a:gd name="connsiteY176" fmla="*/ 380100 h 5345720"/>
                <a:gd name="connsiteX177" fmla="*/ 5960273 w 6366307"/>
                <a:gd name="connsiteY177" fmla="*/ 389487 h 5345720"/>
                <a:gd name="connsiteX178" fmla="*/ 6061525 w 6366307"/>
                <a:gd name="connsiteY178" fmla="*/ 324975 h 5345720"/>
                <a:gd name="connsiteX179" fmla="*/ 6016748 w 6366307"/>
                <a:gd name="connsiteY179" fmla="*/ 256477 h 5345720"/>
                <a:gd name="connsiteX180" fmla="*/ 5982662 w 6366307"/>
                <a:gd name="connsiteY180" fmla="*/ 299155 h 5345720"/>
                <a:gd name="connsiteX181" fmla="*/ 6017377 w 6366307"/>
                <a:gd name="connsiteY181" fmla="*/ 342669 h 5345720"/>
                <a:gd name="connsiteX182" fmla="*/ 6011141 w 6366307"/>
                <a:gd name="connsiteY182" fmla="*/ 349567 h 5345720"/>
                <a:gd name="connsiteX183" fmla="*/ 5963867 w 6366307"/>
                <a:gd name="connsiteY183" fmla="*/ 321159 h 5345720"/>
                <a:gd name="connsiteX184" fmla="*/ 5932943 w 6366307"/>
                <a:gd name="connsiteY184" fmla="*/ 341698 h 5345720"/>
                <a:gd name="connsiteX185" fmla="*/ 5927535 w 6366307"/>
                <a:gd name="connsiteY185" fmla="*/ 337539 h 5345720"/>
                <a:gd name="connsiteX186" fmla="*/ 5945072 w 6366307"/>
                <a:gd name="connsiteY186" fmla="*/ 305607 h 5345720"/>
                <a:gd name="connsiteX187" fmla="*/ 5915208 w 6366307"/>
                <a:gd name="connsiteY187" fmla="*/ 258883 h 5345720"/>
                <a:gd name="connsiteX188" fmla="*/ 5967335 w 6366307"/>
                <a:gd name="connsiteY188" fmla="*/ 281189 h 5345720"/>
                <a:gd name="connsiteX189" fmla="*/ 6016748 w 6366307"/>
                <a:gd name="connsiteY189" fmla="*/ 256477 h 5345720"/>
                <a:gd name="connsiteX190" fmla="*/ 4360710 w 6366307"/>
                <a:gd name="connsiteY190" fmla="*/ 225476 h 5345720"/>
                <a:gd name="connsiteX191" fmla="*/ 4307039 w 6366307"/>
                <a:gd name="connsiteY191" fmla="*/ 233661 h 5345720"/>
                <a:gd name="connsiteX192" fmla="*/ 4282314 w 6366307"/>
                <a:gd name="connsiteY192" fmla="*/ 275978 h 5345720"/>
                <a:gd name="connsiteX193" fmla="*/ 4313400 w 6366307"/>
                <a:gd name="connsiteY193" fmla="*/ 329079 h 5345720"/>
                <a:gd name="connsiteX194" fmla="*/ 4390664 w 6366307"/>
                <a:gd name="connsiteY194" fmla="*/ 271524 h 5345720"/>
                <a:gd name="connsiteX195" fmla="*/ 4360710 w 6366307"/>
                <a:gd name="connsiteY195" fmla="*/ 225476 h 5345720"/>
                <a:gd name="connsiteX196" fmla="*/ 3055056 w 6366307"/>
                <a:gd name="connsiteY196" fmla="*/ 3634 h 5345720"/>
                <a:gd name="connsiteX197" fmla="*/ 3853355 w 6366307"/>
                <a:gd name="connsiteY197" fmla="*/ 14895 h 5345720"/>
                <a:gd name="connsiteX198" fmla="*/ 5127906 w 6366307"/>
                <a:gd name="connsiteY198" fmla="*/ 6304 h 5345720"/>
                <a:gd name="connsiteX199" fmla="*/ 5607554 w 6366307"/>
                <a:gd name="connsiteY199" fmla="*/ 883 h 5345720"/>
                <a:gd name="connsiteX200" fmla="*/ 6041957 w 6366307"/>
                <a:gd name="connsiteY200" fmla="*/ 32895 h 5345720"/>
                <a:gd name="connsiteX201" fmla="*/ 6165669 w 6366307"/>
                <a:gd name="connsiteY201" fmla="*/ 62619 h 5345720"/>
                <a:gd name="connsiteX202" fmla="*/ 6303379 w 6366307"/>
                <a:gd name="connsiteY202" fmla="*/ 213290 h 5345720"/>
                <a:gd name="connsiteX203" fmla="*/ 6321833 w 6366307"/>
                <a:gd name="connsiteY203" fmla="*/ 355996 h 5345720"/>
                <a:gd name="connsiteX204" fmla="*/ 6332201 w 6366307"/>
                <a:gd name="connsiteY204" fmla="*/ 761696 h 5345720"/>
                <a:gd name="connsiteX205" fmla="*/ 6355236 w 6366307"/>
                <a:gd name="connsiteY205" fmla="*/ 1435502 h 5345720"/>
                <a:gd name="connsiteX206" fmla="*/ 6365352 w 6366307"/>
                <a:gd name="connsiteY206" fmla="*/ 2522198 h 5345720"/>
                <a:gd name="connsiteX207" fmla="*/ 6364867 w 6366307"/>
                <a:gd name="connsiteY207" fmla="*/ 3679494 h 5345720"/>
                <a:gd name="connsiteX208" fmla="*/ 6359764 w 6366307"/>
                <a:gd name="connsiteY208" fmla="*/ 4595153 h 5345720"/>
                <a:gd name="connsiteX209" fmla="*/ 6329020 w 6366307"/>
                <a:gd name="connsiteY209" fmla="*/ 5083547 h 5345720"/>
                <a:gd name="connsiteX210" fmla="*/ 6294701 w 6366307"/>
                <a:gd name="connsiteY210" fmla="*/ 5223142 h 5345720"/>
                <a:gd name="connsiteX211" fmla="*/ 6175193 w 6366307"/>
                <a:gd name="connsiteY211" fmla="*/ 5314384 h 5345720"/>
                <a:gd name="connsiteX212" fmla="*/ 5663004 w 6366307"/>
                <a:gd name="connsiteY212" fmla="*/ 5342415 h 5345720"/>
                <a:gd name="connsiteX213" fmla="*/ 4458854 w 6366307"/>
                <a:gd name="connsiteY213" fmla="*/ 5334796 h 5345720"/>
                <a:gd name="connsiteX214" fmla="*/ 2244844 w 6366307"/>
                <a:gd name="connsiteY214" fmla="*/ 5324501 h 5345720"/>
                <a:gd name="connsiteX215" fmla="*/ 1184893 w 6366307"/>
                <a:gd name="connsiteY215" fmla="*/ 5336324 h 5345720"/>
                <a:gd name="connsiteX216" fmla="*/ 480791 w 6366307"/>
                <a:gd name="connsiteY216" fmla="*/ 5320763 h 5345720"/>
                <a:gd name="connsiteX217" fmla="*/ 166964 w 6366307"/>
                <a:gd name="connsiteY217" fmla="*/ 5292984 h 5345720"/>
                <a:gd name="connsiteX218" fmla="*/ 96010 w 6366307"/>
                <a:gd name="connsiteY218" fmla="*/ 5274136 h 5345720"/>
                <a:gd name="connsiteX219" fmla="*/ 27022 w 6366307"/>
                <a:gd name="connsiteY219" fmla="*/ 5194015 h 5345720"/>
                <a:gd name="connsiteX220" fmla="*/ 15898 w 6366307"/>
                <a:gd name="connsiteY220" fmla="*/ 5114470 h 5345720"/>
                <a:gd name="connsiteX221" fmla="*/ 6484 w 6366307"/>
                <a:gd name="connsiteY221" fmla="*/ 4802758 h 5345720"/>
                <a:gd name="connsiteX222" fmla="*/ 2173 w 6366307"/>
                <a:gd name="connsiteY222" fmla="*/ 4004539 h 5345720"/>
                <a:gd name="connsiteX223" fmla="*/ 8161 w 6366307"/>
                <a:gd name="connsiteY223" fmla="*/ 2837343 h 5345720"/>
                <a:gd name="connsiteX224" fmla="*/ 12829 w 6366307"/>
                <a:gd name="connsiteY224" fmla="*/ 2069274 h 5345720"/>
                <a:gd name="connsiteX225" fmla="*/ 4992 w 6366307"/>
                <a:gd name="connsiteY225" fmla="*/ 1378384 h 5345720"/>
                <a:gd name="connsiteX226" fmla="*/ 14473 w 6366307"/>
                <a:gd name="connsiteY226" fmla="*/ 610310 h 5345720"/>
                <a:gd name="connsiteX227" fmla="*/ 21050 w 6366307"/>
                <a:gd name="connsiteY227" fmla="*/ 301793 h 5345720"/>
                <a:gd name="connsiteX228" fmla="*/ 48345 w 6366307"/>
                <a:gd name="connsiteY228" fmla="*/ 143870 h 5345720"/>
                <a:gd name="connsiteX229" fmla="*/ 171089 w 6366307"/>
                <a:gd name="connsiteY229" fmla="*/ 33013 h 5345720"/>
                <a:gd name="connsiteX230" fmla="*/ 301145 w 6366307"/>
                <a:gd name="connsiteY230" fmla="*/ 22086 h 5345720"/>
                <a:gd name="connsiteX231" fmla="*/ 1605937 w 6366307"/>
                <a:gd name="connsiteY231" fmla="*/ 4521 h 5345720"/>
                <a:gd name="connsiteX232" fmla="*/ 2729685 w 6366307"/>
                <a:gd name="connsiteY232" fmla="*/ 170 h 5345720"/>
                <a:gd name="connsiteX233" fmla="*/ 3055038 w 6366307"/>
                <a:gd name="connsiteY233" fmla="*/ 117 h 5345720"/>
                <a:gd name="connsiteX234" fmla="*/ 3055056 w 6366307"/>
                <a:gd name="connsiteY234" fmla="*/ 3634 h 5345720"/>
                <a:gd name="connsiteX235" fmla="*/ 53550 w 6366307"/>
                <a:gd name="connsiteY235" fmla="*/ 544732 h 5345720"/>
                <a:gd name="connsiteX236" fmla="*/ 53432 w 6366307"/>
                <a:gd name="connsiteY236" fmla="*/ 643686 h 5345720"/>
                <a:gd name="connsiteX237" fmla="*/ 47439 w 6366307"/>
                <a:gd name="connsiteY237" fmla="*/ 1629838 h 5345720"/>
                <a:gd name="connsiteX238" fmla="*/ 55834 w 6366307"/>
                <a:gd name="connsiteY238" fmla="*/ 2350998 h 5345720"/>
                <a:gd name="connsiteX239" fmla="*/ 43563 w 6366307"/>
                <a:gd name="connsiteY239" fmla="*/ 3189501 h 5345720"/>
                <a:gd name="connsiteX240" fmla="*/ 44567 w 6366307"/>
                <a:gd name="connsiteY240" fmla="*/ 4276326 h 5345720"/>
                <a:gd name="connsiteX241" fmla="*/ 45981 w 6366307"/>
                <a:gd name="connsiteY241" fmla="*/ 4735826 h 5345720"/>
                <a:gd name="connsiteX242" fmla="*/ 60511 w 6366307"/>
                <a:gd name="connsiteY242" fmla="*/ 5141243 h 5345720"/>
                <a:gd name="connsiteX243" fmla="*/ 161854 w 6366307"/>
                <a:gd name="connsiteY243" fmla="*/ 5251766 h 5345720"/>
                <a:gd name="connsiteX244" fmla="*/ 175146 w 6366307"/>
                <a:gd name="connsiteY244" fmla="*/ 5253580 h 5345720"/>
                <a:gd name="connsiteX245" fmla="*/ 425362 w 6366307"/>
                <a:gd name="connsiteY245" fmla="*/ 5277999 h 5345720"/>
                <a:gd name="connsiteX246" fmla="*/ 1263688 w 6366307"/>
                <a:gd name="connsiteY246" fmla="*/ 5294925 h 5345720"/>
                <a:gd name="connsiteX247" fmla="*/ 2226426 w 6366307"/>
                <a:gd name="connsiteY247" fmla="*/ 5282994 h 5345720"/>
                <a:gd name="connsiteX248" fmla="*/ 3531434 w 6366307"/>
                <a:gd name="connsiteY248" fmla="*/ 5287630 h 5345720"/>
                <a:gd name="connsiteX249" fmla="*/ 5222150 w 6366307"/>
                <a:gd name="connsiteY249" fmla="*/ 5305634 h 5345720"/>
                <a:gd name="connsiteX250" fmla="*/ 6016910 w 6366307"/>
                <a:gd name="connsiteY250" fmla="*/ 5292643 h 5345720"/>
                <a:gd name="connsiteX251" fmla="*/ 6170593 w 6366307"/>
                <a:gd name="connsiteY251" fmla="*/ 5279616 h 5345720"/>
                <a:gd name="connsiteX252" fmla="*/ 6261800 w 6366307"/>
                <a:gd name="connsiteY252" fmla="*/ 5209127 h 5345720"/>
                <a:gd name="connsiteX253" fmla="*/ 6277073 w 6366307"/>
                <a:gd name="connsiteY253" fmla="*/ 5157774 h 5345720"/>
                <a:gd name="connsiteX254" fmla="*/ 6301996 w 6366307"/>
                <a:gd name="connsiteY254" fmla="*/ 4985405 h 5345720"/>
                <a:gd name="connsiteX255" fmla="*/ 6320054 w 6366307"/>
                <a:gd name="connsiteY255" fmla="*/ 4579970 h 5345720"/>
                <a:gd name="connsiteX256" fmla="*/ 6324330 w 6366307"/>
                <a:gd name="connsiteY256" fmla="*/ 3798426 h 5345720"/>
                <a:gd name="connsiteX257" fmla="*/ 6323414 w 6366307"/>
                <a:gd name="connsiteY257" fmla="*/ 2644436 h 5345720"/>
                <a:gd name="connsiteX258" fmla="*/ 6304350 w 6366307"/>
                <a:gd name="connsiteY258" fmla="*/ 1208951 h 5345720"/>
                <a:gd name="connsiteX259" fmla="*/ 6286058 w 6366307"/>
                <a:gd name="connsiteY259" fmla="*/ 571885 h 5345720"/>
                <a:gd name="connsiteX260" fmla="*/ 6283219 w 6366307"/>
                <a:gd name="connsiteY260" fmla="*/ 525146 h 5345720"/>
                <a:gd name="connsiteX261" fmla="*/ 6267604 w 6366307"/>
                <a:gd name="connsiteY261" fmla="*/ 523670 h 5345720"/>
                <a:gd name="connsiteX262" fmla="*/ 6006218 w 6366307"/>
                <a:gd name="connsiteY262" fmla="*/ 532708 h 5345720"/>
                <a:gd name="connsiteX263" fmla="*/ 5093766 w 6366307"/>
                <a:gd name="connsiteY263" fmla="*/ 538890 h 5345720"/>
                <a:gd name="connsiteX264" fmla="*/ 4560375 w 6366307"/>
                <a:gd name="connsiteY264" fmla="*/ 535167 h 5345720"/>
                <a:gd name="connsiteX265" fmla="*/ 2909854 w 6366307"/>
                <a:gd name="connsiteY265" fmla="*/ 530596 h 5345720"/>
                <a:gd name="connsiteX266" fmla="*/ 1876582 w 6366307"/>
                <a:gd name="connsiteY266" fmla="*/ 528145 h 5345720"/>
                <a:gd name="connsiteX267" fmla="*/ 1376732 w 6366307"/>
                <a:gd name="connsiteY267" fmla="*/ 531342 h 5345720"/>
                <a:gd name="connsiteX268" fmla="*/ 860184 w 6366307"/>
                <a:gd name="connsiteY268" fmla="*/ 535609 h 5345720"/>
                <a:gd name="connsiteX269" fmla="*/ 232969 w 6366307"/>
                <a:gd name="connsiteY269" fmla="*/ 535484 h 5345720"/>
                <a:gd name="connsiteX270" fmla="*/ 53550 w 6366307"/>
                <a:gd name="connsiteY270" fmla="*/ 544732 h 5345720"/>
                <a:gd name="connsiteX271" fmla="*/ 6282626 w 6366307"/>
                <a:gd name="connsiteY271" fmla="*/ 485627 h 5345720"/>
                <a:gd name="connsiteX272" fmla="*/ 6271881 w 6366307"/>
                <a:gd name="connsiteY272" fmla="*/ 290525 h 5345720"/>
                <a:gd name="connsiteX273" fmla="*/ 6254128 w 6366307"/>
                <a:gd name="connsiteY273" fmla="*/ 208825 h 5345720"/>
                <a:gd name="connsiteX274" fmla="*/ 6163513 w 6366307"/>
                <a:gd name="connsiteY274" fmla="*/ 111789 h 5345720"/>
                <a:gd name="connsiteX275" fmla="*/ 6080230 w 6366307"/>
                <a:gd name="connsiteY275" fmla="*/ 86623 h 5345720"/>
                <a:gd name="connsiteX276" fmla="*/ 5710638 w 6366307"/>
                <a:gd name="connsiteY276" fmla="*/ 47364 h 5345720"/>
                <a:gd name="connsiteX277" fmla="*/ 5197516 w 6366307"/>
                <a:gd name="connsiteY277" fmla="*/ 47559 h 5345720"/>
                <a:gd name="connsiteX278" fmla="*/ 4255128 w 6366307"/>
                <a:gd name="connsiteY278" fmla="*/ 60181 h 5345720"/>
                <a:gd name="connsiteX279" fmla="*/ 3188633 w 6366307"/>
                <a:gd name="connsiteY279" fmla="*/ 46973 h 5345720"/>
                <a:gd name="connsiteX280" fmla="*/ 2108644 w 6366307"/>
                <a:gd name="connsiteY280" fmla="*/ 40237 h 5345720"/>
                <a:gd name="connsiteX281" fmla="*/ 1099124 w 6366307"/>
                <a:gd name="connsiteY281" fmla="*/ 52040 h 5345720"/>
                <a:gd name="connsiteX282" fmla="*/ 243952 w 6366307"/>
                <a:gd name="connsiteY282" fmla="*/ 66119 h 5345720"/>
                <a:gd name="connsiteX283" fmla="*/ 177506 w 6366307"/>
                <a:gd name="connsiteY283" fmla="*/ 73736 h 5345720"/>
                <a:gd name="connsiteX284" fmla="*/ 90622 w 6366307"/>
                <a:gd name="connsiteY284" fmla="*/ 149473 h 5345720"/>
                <a:gd name="connsiteX285" fmla="*/ 62199 w 6366307"/>
                <a:gd name="connsiteY285" fmla="*/ 279830 h 5345720"/>
                <a:gd name="connsiteX286" fmla="*/ 55810 w 6366307"/>
                <a:gd name="connsiteY286" fmla="*/ 477542 h 5345720"/>
                <a:gd name="connsiteX287" fmla="*/ 57680 w 6366307"/>
                <a:gd name="connsiteY287" fmla="*/ 509191 h 5345720"/>
                <a:gd name="connsiteX288" fmla="*/ 123246 w 6366307"/>
                <a:gd name="connsiteY288" fmla="*/ 502774 h 5345720"/>
                <a:gd name="connsiteX289" fmla="*/ 622824 w 6366307"/>
                <a:gd name="connsiteY289" fmla="*/ 494919 h 5345720"/>
                <a:gd name="connsiteX290" fmla="*/ 1119209 w 6366307"/>
                <a:gd name="connsiteY290" fmla="*/ 497707 h 5345720"/>
                <a:gd name="connsiteX291" fmla="*/ 1685984 w 6366307"/>
                <a:gd name="connsiteY291" fmla="*/ 489934 h 5345720"/>
                <a:gd name="connsiteX292" fmla="*/ 3124899 w 6366307"/>
                <a:gd name="connsiteY292" fmla="*/ 494998 h 5345720"/>
                <a:gd name="connsiteX293" fmla="*/ 4718137 w 6366307"/>
                <a:gd name="connsiteY293" fmla="*/ 495779 h 5345720"/>
                <a:gd name="connsiteX294" fmla="*/ 5985968 w 6366307"/>
                <a:gd name="connsiteY294" fmla="*/ 490888 h 5345720"/>
                <a:gd name="connsiteX295" fmla="*/ 6282626 w 6366307"/>
                <a:gd name="connsiteY295" fmla="*/ 485627 h 5345720"/>
                <a:gd name="connsiteX296" fmla="*/ 2447761 w 6366307"/>
                <a:gd name="connsiteY296" fmla="*/ 413796 h 5345720"/>
                <a:gd name="connsiteX297" fmla="*/ 1786873 w 6366307"/>
                <a:gd name="connsiteY297" fmla="*/ 413063 h 5345720"/>
                <a:gd name="connsiteX298" fmla="*/ 1368009 w 6366307"/>
                <a:gd name="connsiteY298" fmla="*/ 396958 h 5345720"/>
                <a:gd name="connsiteX299" fmla="*/ 1015999 w 6366307"/>
                <a:gd name="connsiteY299" fmla="*/ 386955 h 5345720"/>
                <a:gd name="connsiteX300" fmla="*/ 918919 w 6366307"/>
                <a:gd name="connsiteY300" fmla="*/ 382159 h 5345720"/>
                <a:gd name="connsiteX301" fmla="*/ 852221 w 6366307"/>
                <a:gd name="connsiteY301" fmla="*/ 323170 h 5345720"/>
                <a:gd name="connsiteX302" fmla="*/ 856442 w 6366307"/>
                <a:gd name="connsiteY302" fmla="*/ 226833 h 5345720"/>
                <a:gd name="connsiteX303" fmla="*/ 911872 w 6366307"/>
                <a:gd name="connsiteY303" fmla="*/ 180829 h 5345720"/>
                <a:gd name="connsiteX304" fmla="*/ 991982 w 6366307"/>
                <a:gd name="connsiteY304" fmla="*/ 173867 h 5345720"/>
                <a:gd name="connsiteX305" fmla="*/ 1401119 w 6366307"/>
                <a:gd name="connsiteY305" fmla="*/ 166561 h 5345720"/>
                <a:gd name="connsiteX306" fmla="*/ 1944323 w 6366307"/>
                <a:gd name="connsiteY306" fmla="*/ 154530 h 5345720"/>
                <a:gd name="connsiteX307" fmla="*/ 2360309 w 6366307"/>
                <a:gd name="connsiteY307" fmla="*/ 153112 h 5345720"/>
                <a:gd name="connsiteX308" fmla="*/ 3843185 w 6366307"/>
                <a:gd name="connsiteY308" fmla="*/ 156408 h 5345720"/>
                <a:gd name="connsiteX309" fmla="*/ 4029697 w 6366307"/>
                <a:gd name="connsiteY309" fmla="*/ 173389 h 5345720"/>
                <a:gd name="connsiteX310" fmla="*/ 4083224 w 6366307"/>
                <a:gd name="connsiteY310" fmla="*/ 192334 h 5345720"/>
                <a:gd name="connsiteX311" fmla="*/ 4130409 w 6366307"/>
                <a:gd name="connsiteY311" fmla="*/ 245978 h 5345720"/>
                <a:gd name="connsiteX312" fmla="*/ 4125971 w 6366307"/>
                <a:gd name="connsiteY312" fmla="*/ 354504 h 5345720"/>
                <a:gd name="connsiteX313" fmla="*/ 4069928 w 6366307"/>
                <a:gd name="connsiteY313" fmla="*/ 397583 h 5345720"/>
                <a:gd name="connsiteX314" fmla="*/ 3947132 w 6366307"/>
                <a:gd name="connsiteY314" fmla="*/ 413118 h 5345720"/>
                <a:gd name="connsiteX315" fmla="*/ 3336728 w 6366307"/>
                <a:gd name="connsiteY315" fmla="*/ 422372 h 5345720"/>
                <a:gd name="connsiteX316" fmla="*/ 3105242 w 6366307"/>
                <a:gd name="connsiteY316" fmla="*/ 421042 h 5345720"/>
                <a:gd name="connsiteX317" fmla="*/ 2447761 w 6366307"/>
                <a:gd name="connsiteY317" fmla="*/ 415318 h 5345720"/>
                <a:gd name="connsiteX318" fmla="*/ 2447761 w 6366307"/>
                <a:gd name="connsiteY318" fmla="*/ 413796 h 5345720"/>
                <a:gd name="connsiteX319" fmla="*/ 2363112 w 6366307"/>
                <a:gd name="connsiteY319" fmla="*/ 386430 h 5345720"/>
                <a:gd name="connsiteX320" fmla="*/ 3371569 w 6366307"/>
                <a:gd name="connsiteY320" fmla="*/ 392493 h 5345720"/>
                <a:gd name="connsiteX321" fmla="*/ 3924779 w 6366307"/>
                <a:gd name="connsiteY321" fmla="*/ 383289 h 5345720"/>
                <a:gd name="connsiteX322" fmla="*/ 4038303 w 6366307"/>
                <a:gd name="connsiteY322" fmla="*/ 374054 h 5345720"/>
                <a:gd name="connsiteX323" fmla="*/ 4100043 w 6366307"/>
                <a:gd name="connsiteY323" fmla="*/ 335695 h 5345720"/>
                <a:gd name="connsiteX324" fmla="*/ 4040208 w 6366307"/>
                <a:gd name="connsiteY324" fmla="*/ 208038 h 5345720"/>
                <a:gd name="connsiteX325" fmla="*/ 3901187 w 6366307"/>
                <a:gd name="connsiteY325" fmla="*/ 188899 h 5345720"/>
                <a:gd name="connsiteX326" fmla="*/ 3391370 w 6366307"/>
                <a:gd name="connsiteY326" fmla="*/ 186207 h 5345720"/>
                <a:gd name="connsiteX327" fmla="*/ 2707080 w 6366307"/>
                <a:gd name="connsiteY327" fmla="*/ 185332 h 5345720"/>
                <a:gd name="connsiteX328" fmla="*/ 1942436 w 6366307"/>
                <a:gd name="connsiteY328" fmla="*/ 186024 h 5345720"/>
                <a:gd name="connsiteX329" fmla="*/ 1090728 w 6366307"/>
                <a:gd name="connsiteY329" fmla="*/ 201818 h 5345720"/>
                <a:gd name="connsiteX330" fmla="*/ 913590 w 6366307"/>
                <a:gd name="connsiteY330" fmla="*/ 212645 h 5345720"/>
                <a:gd name="connsiteX331" fmla="*/ 882187 w 6366307"/>
                <a:gd name="connsiteY331" fmla="*/ 242776 h 5345720"/>
                <a:gd name="connsiteX332" fmla="*/ 881238 w 6366307"/>
                <a:gd name="connsiteY332" fmla="*/ 319718 h 5345720"/>
                <a:gd name="connsiteX333" fmla="*/ 914300 w 6366307"/>
                <a:gd name="connsiteY333" fmla="*/ 356008 h 5345720"/>
                <a:gd name="connsiteX334" fmla="*/ 967339 w 6366307"/>
                <a:gd name="connsiteY334" fmla="*/ 361713 h 5345720"/>
                <a:gd name="connsiteX335" fmla="*/ 1289156 w 6366307"/>
                <a:gd name="connsiteY335" fmla="*/ 369026 h 5345720"/>
                <a:gd name="connsiteX336" fmla="*/ 1801851 w 6366307"/>
                <a:gd name="connsiteY336" fmla="*/ 385715 h 5345720"/>
                <a:gd name="connsiteX337" fmla="*/ 2363112 w 6366307"/>
                <a:gd name="connsiteY337" fmla="*/ 386430 h 5345720"/>
                <a:gd name="connsiteX338" fmla="*/ 5119479 w 6366307"/>
                <a:gd name="connsiteY338" fmla="*/ 399558 h 5345720"/>
                <a:gd name="connsiteX339" fmla="*/ 4730571 w 6366307"/>
                <a:gd name="connsiteY339" fmla="*/ 399028 h 5345720"/>
                <a:gd name="connsiteX340" fmla="*/ 4654727 w 6366307"/>
                <a:gd name="connsiteY340" fmla="*/ 387334 h 5345720"/>
                <a:gd name="connsiteX341" fmla="*/ 4588729 w 6366307"/>
                <a:gd name="connsiteY341" fmla="*/ 235158 h 5345720"/>
                <a:gd name="connsiteX342" fmla="*/ 4660872 w 6366307"/>
                <a:gd name="connsiteY342" fmla="*/ 187404 h 5345720"/>
                <a:gd name="connsiteX343" fmla="*/ 4777541 w 6366307"/>
                <a:gd name="connsiteY343" fmla="*/ 175285 h 5345720"/>
                <a:gd name="connsiteX344" fmla="*/ 5431015 w 6366307"/>
                <a:gd name="connsiteY344" fmla="*/ 162215 h 5345720"/>
                <a:gd name="connsiteX345" fmla="*/ 5554295 w 6366307"/>
                <a:gd name="connsiteY345" fmla="*/ 173609 h 5345720"/>
                <a:gd name="connsiteX346" fmla="*/ 5592496 w 6366307"/>
                <a:gd name="connsiteY346" fmla="*/ 185357 h 5345720"/>
                <a:gd name="connsiteX347" fmla="*/ 5645306 w 6366307"/>
                <a:gd name="connsiteY347" fmla="*/ 260507 h 5345720"/>
                <a:gd name="connsiteX348" fmla="*/ 5538376 w 6366307"/>
                <a:gd name="connsiteY348" fmla="*/ 389213 h 5345720"/>
                <a:gd name="connsiteX349" fmla="*/ 5411124 w 6366307"/>
                <a:gd name="connsiteY349" fmla="*/ 393206 h 5345720"/>
                <a:gd name="connsiteX350" fmla="*/ 5119461 w 6366307"/>
                <a:gd name="connsiteY350" fmla="*/ 397448 h 5345720"/>
                <a:gd name="connsiteX351" fmla="*/ 5119479 w 6366307"/>
                <a:gd name="connsiteY351" fmla="*/ 399558 h 5345720"/>
                <a:gd name="connsiteX352" fmla="*/ 5113478 w 6366307"/>
                <a:gd name="connsiteY352" fmla="*/ 370561 h 5345720"/>
                <a:gd name="connsiteX353" fmla="*/ 5113460 w 6366307"/>
                <a:gd name="connsiteY353" fmla="*/ 366811 h 5345720"/>
                <a:gd name="connsiteX354" fmla="*/ 5260872 w 6366307"/>
                <a:gd name="connsiteY354" fmla="*/ 361498 h 5345720"/>
                <a:gd name="connsiteX355" fmla="*/ 5502169 w 6366307"/>
                <a:gd name="connsiteY355" fmla="*/ 356060 h 5345720"/>
                <a:gd name="connsiteX356" fmla="*/ 5561501 w 6366307"/>
                <a:gd name="connsiteY356" fmla="*/ 347563 h 5345720"/>
                <a:gd name="connsiteX357" fmla="*/ 5610465 w 6366307"/>
                <a:gd name="connsiteY357" fmla="*/ 267754 h 5345720"/>
                <a:gd name="connsiteX358" fmla="*/ 5555068 w 6366307"/>
                <a:gd name="connsiteY358" fmla="*/ 209302 h 5345720"/>
                <a:gd name="connsiteX359" fmla="*/ 5432218 w 6366307"/>
                <a:gd name="connsiteY359" fmla="*/ 195152 h 5345720"/>
                <a:gd name="connsiteX360" fmla="*/ 4845659 w 6366307"/>
                <a:gd name="connsiteY360" fmla="*/ 201830 h 5345720"/>
                <a:gd name="connsiteX361" fmla="*/ 4665723 w 6366307"/>
                <a:gd name="connsiteY361" fmla="*/ 219962 h 5345720"/>
                <a:gd name="connsiteX362" fmla="*/ 4620946 w 6366307"/>
                <a:gd name="connsiteY362" fmla="*/ 245971 h 5345720"/>
                <a:gd name="connsiteX363" fmla="*/ 4661932 w 6366307"/>
                <a:gd name="connsiteY363" fmla="*/ 360592 h 5345720"/>
                <a:gd name="connsiteX364" fmla="*/ 4737974 w 6366307"/>
                <a:gd name="connsiteY364" fmla="*/ 370138 h 5345720"/>
                <a:gd name="connsiteX365" fmla="*/ 5113478 w 6366307"/>
                <a:gd name="connsiteY365" fmla="*/ 370561 h 5345720"/>
                <a:gd name="connsiteX366" fmla="*/ 5976193 w 6366307"/>
                <a:gd name="connsiteY366" fmla="*/ 166642 h 5345720"/>
                <a:gd name="connsiteX367" fmla="*/ 6102655 w 6366307"/>
                <a:gd name="connsiteY367" fmla="*/ 294864 h 5345720"/>
                <a:gd name="connsiteX368" fmla="*/ 5971486 w 6366307"/>
                <a:gd name="connsiteY368" fmla="*/ 426781 h 5345720"/>
                <a:gd name="connsiteX369" fmla="*/ 5833632 w 6366307"/>
                <a:gd name="connsiteY369" fmla="*/ 295222 h 5345720"/>
                <a:gd name="connsiteX370" fmla="*/ 5976193 w 6366307"/>
                <a:gd name="connsiteY370" fmla="*/ 166642 h 5345720"/>
                <a:gd name="connsiteX371" fmla="*/ 5960273 w 6366307"/>
                <a:gd name="connsiteY371" fmla="*/ 389487 h 5345720"/>
                <a:gd name="connsiteX372" fmla="*/ 6061525 w 6366307"/>
                <a:gd name="connsiteY372" fmla="*/ 324975 h 5345720"/>
                <a:gd name="connsiteX373" fmla="*/ 6024420 w 6366307"/>
                <a:gd name="connsiteY373" fmla="*/ 220341 h 5345720"/>
                <a:gd name="connsiteX374" fmla="*/ 5897887 w 6366307"/>
                <a:gd name="connsiteY374" fmla="*/ 225105 h 5345720"/>
                <a:gd name="connsiteX375" fmla="*/ 5926061 w 6366307"/>
                <a:gd name="connsiteY375" fmla="*/ 380100 h 5345720"/>
                <a:gd name="connsiteX376" fmla="*/ 5960273 w 6366307"/>
                <a:gd name="connsiteY376" fmla="*/ 389487 h 5345720"/>
                <a:gd name="connsiteX377" fmla="*/ 4405721 w 6366307"/>
                <a:gd name="connsiteY377" fmla="*/ 347109 h 5345720"/>
                <a:gd name="connsiteX378" fmla="*/ 4443544 w 6366307"/>
                <a:gd name="connsiteY378" fmla="*/ 390286 h 5345720"/>
                <a:gd name="connsiteX379" fmla="*/ 4458476 w 6366307"/>
                <a:gd name="connsiteY379" fmla="*/ 408121 h 5345720"/>
                <a:gd name="connsiteX380" fmla="*/ 4460830 w 6366307"/>
                <a:gd name="connsiteY380" fmla="*/ 432883 h 5345720"/>
                <a:gd name="connsiteX381" fmla="*/ 4435998 w 6366307"/>
                <a:gd name="connsiteY381" fmla="*/ 433970 h 5345720"/>
                <a:gd name="connsiteX382" fmla="*/ 4420114 w 6366307"/>
                <a:gd name="connsiteY382" fmla="*/ 422156 h 5345720"/>
                <a:gd name="connsiteX383" fmla="*/ 4396575 w 6366307"/>
                <a:gd name="connsiteY383" fmla="*/ 398329 h 5345720"/>
                <a:gd name="connsiteX384" fmla="*/ 4328313 w 6366307"/>
                <a:gd name="connsiteY384" fmla="*/ 368171 h 5345720"/>
                <a:gd name="connsiteX385" fmla="*/ 4251445 w 6366307"/>
                <a:gd name="connsiteY385" fmla="*/ 242092 h 5345720"/>
                <a:gd name="connsiteX386" fmla="*/ 4393233 w 6366307"/>
                <a:gd name="connsiteY386" fmla="*/ 198580 h 5345720"/>
                <a:gd name="connsiteX387" fmla="*/ 4428109 w 6366307"/>
                <a:gd name="connsiteY387" fmla="*/ 281967 h 5345720"/>
                <a:gd name="connsiteX388" fmla="*/ 4405721 w 6366307"/>
                <a:gd name="connsiteY388" fmla="*/ 347109 h 5345720"/>
                <a:gd name="connsiteX389" fmla="*/ 4390664 w 6366307"/>
                <a:gd name="connsiteY389" fmla="*/ 271524 h 5345720"/>
                <a:gd name="connsiteX390" fmla="*/ 4360710 w 6366307"/>
                <a:gd name="connsiteY390" fmla="*/ 225476 h 5345720"/>
                <a:gd name="connsiteX391" fmla="*/ 4307039 w 6366307"/>
                <a:gd name="connsiteY391" fmla="*/ 233661 h 5345720"/>
                <a:gd name="connsiteX392" fmla="*/ 4282314 w 6366307"/>
                <a:gd name="connsiteY392" fmla="*/ 275978 h 5345720"/>
                <a:gd name="connsiteX393" fmla="*/ 4313400 w 6366307"/>
                <a:gd name="connsiteY393" fmla="*/ 329079 h 5345720"/>
                <a:gd name="connsiteX394" fmla="*/ 4390664 w 6366307"/>
                <a:gd name="connsiteY394" fmla="*/ 271524 h 5345720"/>
                <a:gd name="connsiteX395" fmla="*/ 242983 w 6366307"/>
                <a:gd name="connsiteY395" fmla="*/ 268503 h 5345720"/>
                <a:gd name="connsiteX396" fmla="*/ 283087 w 6366307"/>
                <a:gd name="connsiteY396" fmla="*/ 228439 h 5345720"/>
                <a:gd name="connsiteX397" fmla="*/ 286456 w 6366307"/>
                <a:gd name="connsiteY397" fmla="*/ 201798 h 5345720"/>
                <a:gd name="connsiteX398" fmla="*/ 260147 w 6366307"/>
                <a:gd name="connsiteY398" fmla="*/ 199658 h 5345720"/>
                <a:gd name="connsiteX399" fmla="*/ 246399 w 6366307"/>
                <a:gd name="connsiteY399" fmla="*/ 209077 h 5345720"/>
                <a:gd name="connsiteX400" fmla="*/ 181751 w 6366307"/>
                <a:gd name="connsiteY400" fmla="*/ 267114 h 5345720"/>
                <a:gd name="connsiteX401" fmla="*/ 181431 w 6366307"/>
                <a:gd name="connsiteY401" fmla="*/ 325872 h 5345720"/>
                <a:gd name="connsiteX402" fmla="*/ 279013 w 6366307"/>
                <a:gd name="connsiteY402" fmla="*/ 406889 h 5345720"/>
                <a:gd name="connsiteX403" fmla="*/ 299663 w 6366307"/>
                <a:gd name="connsiteY403" fmla="*/ 416973 h 5345720"/>
                <a:gd name="connsiteX404" fmla="*/ 319268 w 6366307"/>
                <a:gd name="connsiteY404" fmla="*/ 409656 h 5345720"/>
                <a:gd name="connsiteX405" fmla="*/ 317209 w 6366307"/>
                <a:gd name="connsiteY405" fmla="*/ 392119 h 5345720"/>
                <a:gd name="connsiteX406" fmla="*/ 283177 w 6366307"/>
                <a:gd name="connsiteY406" fmla="*/ 360191 h 5345720"/>
                <a:gd name="connsiteX407" fmla="*/ 210748 w 6366307"/>
                <a:gd name="connsiteY407" fmla="*/ 298258 h 5345720"/>
                <a:gd name="connsiteX408" fmla="*/ 242983 w 6366307"/>
                <a:gd name="connsiteY408" fmla="*/ 268503 h 5345720"/>
                <a:gd name="connsiteX409" fmla="*/ 617663 w 6366307"/>
                <a:gd name="connsiteY409" fmla="*/ 360915 h 5345720"/>
                <a:gd name="connsiteX410" fmla="*/ 618970 w 6366307"/>
                <a:gd name="connsiteY410" fmla="*/ 391053 h 5345720"/>
                <a:gd name="connsiteX411" fmla="*/ 647928 w 6366307"/>
                <a:gd name="connsiteY411" fmla="*/ 384464 h 5345720"/>
                <a:gd name="connsiteX412" fmla="*/ 692572 w 6366307"/>
                <a:gd name="connsiteY412" fmla="*/ 322273 h 5345720"/>
                <a:gd name="connsiteX413" fmla="*/ 687658 w 6366307"/>
                <a:gd name="connsiteY413" fmla="*/ 282579 h 5345720"/>
                <a:gd name="connsiteX414" fmla="*/ 597499 w 6366307"/>
                <a:gd name="connsiteY414" fmla="*/ 198370 h 5345720"/>
                <a:gd name="connsiteX415" fmla="*/ 571415 w 6366307"/>
                <a:gd name="connsiteY415" fmla="*/ 197628 h 5345720"/>
                <a:gd name="connsiteX416" fmla="*/ 569178 w 6366307"/>
                <a:gd name="connsiteY416" fmla="*/ 223863 h 5345720"/>
                <a:gd name="connsiteX417" fmla="*/ 597467 w 6366307"/>
                <a:gd name="connsiteY417" fmla="*/ 256303 h 5345720"/>
                <a:gd name="connsiteX418" fmla="*/ 651929 w 6366307"/>
                <a:gd name="connsiteY418" fmla="*/ 305417 h 5345720"/>
                <a:gd name="connsiteX419" fmla="*/ 617663 w 6366307"/>
                <a:gd name="connsiteY419" fmla="*/ 360915 h 5345720"/>
                <a:gd name="connsiteX420" fmla="*/ 5915208 w 6366307"/>
                <a:gd name="connsiteY420" fmla="*/ 258883 h 5345720"/>
                <a:gd name="connsiteX421" fmla="*/ 5945072 w 6366307"/>
                <a:gd name="connsiteY421" fmla="*/ 305607 h 5345720"/>
                <a:gd name="connsiteX422" fmla="*/ 5927535 w 6366307"/>
                <a:gd name="connsiteY422" fmla="*/ 337539 h 5345720"/>
                <a:gd name="connsiteX423" fmla="*/ 5932943 w 6366307"/>
                <a:gd name="connsiteY423" fmla="*/ 341698 h 5345720"/>
                <a:gd name="connsiteX424" fmla="*/ 5963867 w 6366307"/>
                <a:gd name="connsiteY424" fmla="*/ 321159 h 5345720"/>
                <a:gd name="connsiteX425" fmla="*/ 6011141 w 6366307"/>
                <a:gd name="connsiteY425" fmla="*/ 349567 h 5345720"/>
                <a:gd name="connsiteX426" fmla="*/ 6017377 w 6366307"/>
                <a:gd name="connsiteY426" fmla="*/ 342669 h 5345720"/>
                <a:gd name="connsiteX427" fmla="*/ 5982662 w 6366307"/>
                <a:gd name="connsiteY427" fmla="*/ 299155 h 5345720"/>
                <a:gd name="connsiteX428" fmla="*/ 6016748 w 6366307"/>
                <a:gd name="connsiteY428" fmla="*/ 256477 h 5345720"/>
                <a:gd name="connsiteX429" fmla="*/ 5967335 w 6366307"/>
                <a:gd name="connsiteY429" fmla="*/ 281189 h 5345720"/>
                <a:gd name="connsiteX430" fmla="*/ 5915208 w 6366307"/>
                <a:gd name="connsiteY430" fmla="*/ 258883 h 53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6366307" h="5345720">
                  <a:moveTo>
                    <a:pt x="53550" y="544732"/>
                  </a:moveTo>
                  <a:cubicBezTo>
                    <a:pt x="117344" y="541287"/>
                    <a:pt x="175146" y="535721"/>
                    <a:pt x="232969" y="535484"/>
                  </a:cubicBezTo>
                  <a:cubicBezTo>
                    <a:pt x="442037" y="534625"/>
                    <a:pt x="651113" y="536215"/>
                    <a:pt x="860184" y="535609"/>
                  </a:cubicBezTo>
                  <a:cubicBezTo>
                    <a:pt x="1032370" y="535110"/>
                    <a:pt x="1204548" y="532679"/>
                    <a:pt x="1376732" y="531342"/>
                  </a:cubicBezTo>
                  <a:cubicBezTo>
                    <a:pt x="1543349" y="530048"/>
                    <a:pt x="1709968" y="528052"/>
                    <a:pt x="1876582" y="528144"/>
                  </a:cubicBezTo>
                  <a:cubicBezTo>
                    <a:pt x="2221018" y="528334"/>
                    <a:pt x="2565436" y="529682"/>
                    <a:pt x="2909854" y="530596"/>
                  </a:cubicBezTo>
                  <a:cubicBezTo>
                    <a:pt x="3460027" y="532059"/>
                    <a:pt x="4010201" y="533338"/>
                    <a:pt x="4560375" y="535167"/>
                  </a:cubicBezTo>
                  <a:cubicBezTo>
                    <a:pt x="4738172" y="535759"/>
                    <a:pt x="4915969" y="539370"/>
                    <a:pt x="5093766" y="538890"/>
                  </a:cubicBezTo>
                  <a:cubicBezTo>
                    <a:pt x="5397917" y="538071"/>
                    <a:pt x="5702067" y="535676"/>
                    <a:pt x="6006218" y="532706"/>
                  </a:cubicBezTo>
                  <a:cubicBezTo>
                    <a:pt x="6093365" y="531856"/>
                    <a:pt x="6180475" y="526726"/>
                    <a:pt x="6267604" y="523670"/>
                  </a:cubicBezTo>
                  <a:cubicBezTo>
                    <a:pt x="6271863" y="523520"/>
                    <a:pt x="6276157" y="524446"/>
                    <a:pt x="6283219" y="525146"/>
                  </a:cubicBezTo>
                  <a:cubicBezTo>
                    <a:pt x="6284225" y="541278"/>
                    <a:pt x="6285626" y="556567"/>
                    <a:pt x="6286058" y="571884"/>
                  </a:cubicBezTo>
                  <a:cubicBezTo>
                    <a:pt x="6292077" y="784244"/>
                    <a:pt x="6295707" y="996700"/>
                    <a:pt x="6304350" y="1208951"/>
                  </a:cubicBezTo>
                  <a:cubicBezTo>
                    <a:pt x="6323845" y="1687306"/>
                    <a:pt x="6326289" y="2165781"/>
                    <a:pt x="6323414" y="2644436"/>
                  </a:cubicBezTo>
                  <a:cubicBezTo>
                    <a:pt x="6321114" y="3029081"/>
                    <a:pt x="6324582" y="3413762"/>
                    <a:pt x="6324330" y="3798426"/>
                  </a:cubicBezTo>
                  <a:cubicBezTo>
                    <a:pt x="6324169" y="4058946"/>
                    <a:pt x="6323773" y="4319485"/>
                    <a:pt x="6320054" y="4579970"/>
                  </a:cubicBezTo>
                  <a:cubicBezTo>
                    <a:pt x="6318131" y="4715181"/>
                    <a:pt x="6310513" y="4850410"/>
                    <a:pt x="6301996" y="4985405"/>
                  </a:cubicBezTo>
                  <a:cubicBezTo>
                    <a:pt x="6298348" y="5043173"/>
                    <a:pt x="6286489" y="5100473"/>
                    <a:pt x="6277073" y="5157774"/>
                  </a:cubicBezTo>
                  <a:cubicBezTo>
                    <a:pt x="6274199" y="5175257"/>
                    <a:pt x="6267065" y="5192039"/>
                    <a:pt x="6261800" y="5209127"/>
                  </a:cubicBezTo>
                  <a:cubicBezTo>
                    <a:pt x="6248001" y="5254065"/>
                    <a:pt x="6217131" y="5276292"/>
                    <a:pt x="6170593" y="5279616"/>
                  </a:cubicBezTo>
                  <a:cubicBezTo>
                    <a:pt x="6119311" y="5283264"/>
                    <a:pt x="6068227" y="5289966"/>
                    <a:pt x="6016910" y="5292643"/>
                  </a:cubicBezTo>
                  <a:cubicBezTo>
                    <a:pt x="5752163" y="5306515"/>
                    <a:pt x="5487166" y="5308383"/>
                    <a:pt x="5222150" y="5305634"/>
                  </a:cubicBezTo>
                  <a:cubicBezTo>
                    <a:pt x="4658572" y="5299812"/>
                    <a:pt x="4095012" y="5292230"/>
                    <a:pt x="3531434" y="5287630"/>
                  </a:cubicBezTo>
                  <a:cubicBezTo>
                    <a:pt x="3096437" y="5284090"/>
                    <a:pt x="2661423" y="5281952"/>
                    <a:pt x="2226426" y="5282994"/>
                  </a:cubicBezTo>
                  <a:cubicBezTo>
                    <a:pt x="1905511" y="5283749"/>
                    <a:pt x="1584589" y="5290073"/>
                    <a:pt x="1263688" y="5294925"/>
                  </a:cubicBezTo>
                  <a:cubicBezTo>
                    <a:pt x="984024" y="5299165"/>
                    <a:pt x="704576" y="5292877"/>
                    <a:pt x="425362" y="5277999"/>
                  </a:cubicBezTo>
                  <a:cubicBezTo>
                    <a:pt x="341761" y="5273525"/>
                    <a:pt x="258538" y="5261935"/>
                    <a:pt x="175146" y="5253580"/>
                  </a:cubicBezTo>
                  <a:cubicBezTo>
                    <a:pt x="170698" y="5253149"/>
                    <a:pt x="166245" y="5252592"/>
                    <a:pt x="161854" y="5251766"/>
                  </a:cubicBezTo>
                  <a:cubicBezTo>
                    <a:pt x="87347" y="5237858"/>
                    <a:pt x="68325" y="5217680"/>
                    <a:pt x="60511" y="5141243"/>
                  </a:cubicBezTo>
                  <a:cubicBezTo>
                    <a:pt x="46731" y="5006446"/>
                    <a:pt x="46834" y="4871091"/>
                    <a:pt x="45981" y="4735826"/>
                  </a:cubicBezTo>
                  <a:cubicBezTo>
                    <a:pt x="45015" y="4582666"/>
                    <a:pt x="44830" y="4429487"/>
                    <a:pt x="44567" y="4276326"/>
                  </a:cubicBezTo>
                  <a:cubicBezTo>
                    <a:pt x="43947" y="3914051"/>
                    <a:pt x="41599" y="3551758"/>
                    <a:pt x="43563" y="3189501"/>
                  </a:cubicBezTo>
                  <a:cubicBezTo>
                    <a:pt x="45079" y="2909988"/>
                    <a:pt x="54778" y="2630511"/>
                    <a:pt x="55834" y="2350998"/>
                  </a:cubicBezTo>
                  <a:cubicBezTo>
                    <a:pt x="56742" y="2110619"/>
                    <a:pt x="50962" y="1870222"/>
                    <a:pt x="47439" y="1629837"/>
                  </a:cubicBezTo>
                  <a:cubicBezTo>
                    <a:pt x="42620" y="1301073"/>
                    <a:pt x="44077" y="972361"/>
                    <a:pt x="53432" y="643686"/>
                  </a:cubicBezTo>
                  <a:cubicBezTo>
                    <a:pt x="54319" y="612501"/>
                    <a:pt x="53550" y="581267"/>
                    <a:pt x="53550" y="544732"/>
                  </a:cubicBezTo>
                  <a:close/>
                  <a:moveTo>
                    <a:pt x="6271881" y="290525"/>
                  </a:move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ubicBezTo>
                    <a:pt x="6282428" y="419231"/>
                    <a:pt x="6280542" y="354655"/>
                    <a:pt x="6271881" y="290525"/>
                  </a:cubicBezTo>
                  <a:close/>
                  <a:moveTo>
                    <a:pt x="1786873" y="413061"/>
                  </a:move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6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7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0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1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ubicBezTo>
                    <a:pt x="2227468" y="413796"/>
                    <a:pt x="2007140" y="415819"/>
                    <a:pt x="1786873" y="413061"/>
                  </a:cubicBezTo>
                  <a:close/>
                  <a:moveTo>
                    <a:pt x="4730571" y="399028"/>
                  </a:move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1"/>
                    <a:pt x="5119479" y="398855"/>
                    <a:pt x="5119479" y="399558"/>
                  </a:cubicBezTo>
                  <a:cubicBezTo>
                    <a:pt x="4989837" y="399558"/>
                    <a:pt x="4860195" y="400172"/>
                    <a:pt x="4730571" y="399028"/>
                  </a:cubicBezTo>
                  <a:close/>
                  <a:moveTo>
                    <a:pt x="6102655" y="294864"/>
                  </a:move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ubicBezTo>
                    <a:pt x="6048534" y="167408"/>
                    <a:pt x="6103176" y="222803"/>
                    <a:pt x="6102655" y="294864"/>
                  </a:cubicBezTo>
                  <a:close/>
                  <a:moveTo>
                    <a:pt x="4443544" y="390286"/>
                  </a:move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ubicBezTo>
                    <a:pt x="4417131" y="360141"/>
                    <a:pt x="4430337" y="375214"/>
                    <a:pt x="4443544" y="390286"/>
                  </a:cubicBezTo>
                  <a:close/>
                  <a:moveTo>
                    <a:pt x="283177" y="360191"/>
                  </a:moveTo>
                  <a:cubicBezTo>
                    <a:pt x="294932" y="370399"/>
                    <a:pt x="306893" y="380555"/>
                    <a:pt x="317209" y="392119"/>
                  </a:cubicBezTo>
                  <a:cubicBezTo>
                    <a:pt x="320612" y="395934"/>
                    <a:pt x="321992" y="406709"/>
                    <a:pt x="319268" y="409656"/>
                  </a:cubicBezTo>
                  <a:cubicBezTo>
                    <a:pt x="314925" y="414355"/>
                    <a:pt x="306144" y="417589"/>
                    <a:pt x="299663" y="416973"/>
                  </a:cubicBezTo>
                  <a:cubicBezTo>
                    <a:pt x="292483" y="416290"/>
                    <a:pt x="284916" y="411656"/>
                    <a:pt x="279013" y="406889"/>
                  </a:cubicBezTo>
                  <a:cubicBezTo>
                    <a:pt x="246119" y="380321"/>
                    <a:pt x="212599" y="354371"/>
                    <a:pt x="181431" y="325872"/>
                  </a:cubicBezTo>
                  <a:cubicBezTo>
                    <a:pt x="157135" y="303656"/>
                    <a:pt x="158134" y="289799"/>
                    <a:pt x="181751" y="267114"/>
                  </a:cubicBezTo>
                  <a:cubicBezTo>
                    <a:pt x="202624" y="247063"/>
                    <a:pt x="224681" y="228236"/>
                    <a:pt x="246399" y="209077"/>
                  </a:cubicBezTo>
                  <a:cubicBezTo>
                    <a:pt x="250535" y="205428"/>
                    <a:pt x="255421" y="202578"/>
                    <a:pt x="260147" y="199658"/>
                  </a:cubicBezTo>
                  <a:cubicBezTo>
                    <a:pt x="269541" y="193856"/>
                    <a:pt x="281231" y="191148"/>
                    <a:pt x="286456" y="201798"/>
                  </a:cubicBezTo>
                  <a:cubicBezTo>
                    <a:pt x="289854" y="208727"/>
                    <a:pt x="288016" y="222194"/>
                    <a:pt x="283087" y="228439"/>
                  </a:cubicBezTo>
                  <a:cubicBezTo>
                    <a:pt x="271460" y="243172"/>
                    <a:pt x="256673" y="255431"/>
                    <a:pt x="242983" y="268503"/>
                  </a:cubicBezTo>
                  <a:cubicBezTo>
                    <a:pt x="233420" y="277635"/>
                    <a:pt x="223561" y="286457"/>
                    <a:pt x="210748" y="298258"/>
                  </a:cubicBezTo>
                  <a:cubicBezTo>
                    <a:pt x="236304" y="320075"/>
                    <a:pt x="259886" y="339966"/>
                    <a:pt x="283177" y="360191"/>
                  </a:cubicBezTo>
                  <a:close/>
                  <a:moveTo>
                    <a:pt x="597467" y="256303"/>
                  </a:moveTo>
                  <a:cubicBezTo>
                    <a:pt x="587060" y="246384"/>
                    <a:pt x="576018" y="236142"/>
                    <a:pt x="569178" y="223863"/>
                  </a:cubicBezTo>
                  <a:cubicBezTo>
                    <a:pt x="565415" y="217107"/>
                    <a:pt x="566437" y="202253"/>
                    <a:pt x="571415" y="197628"/>
                  </a:cubicBezTo>
                  <a:cubicBezTo>
                    <a:pt x="576157" y="193224"/>
                    <a:pt x="592071" y="193653"/>
                    <a:pt x="597499" y="198370"/>
                  </a:cubicBezTo>
                  <a:cubicBezTo>
                    <a:pt x="628525" y="225327"/>
                    <a:pt x="658193" y="253884"/>
                    <a:pt x="687658" y="282579"/>
                  </a:cubicBezTo>
                  <a:cubicBezTo>
                    <a:pt x="699217" y="293833"/>
                    <a:pt x="701626" y="308534"/>
                    <a:pt x="692572" y="322273"/>
                  </a:cubicBezTo>
                  <a:cubicBezTo>
                    <a:pt x="678535" y="343569"/>
                    <a:pt x="663540" y="364292"/>
                    <a:pt x="647928" y="384464"/>
                  </a:cubicBezTo>
                  <a:cubicBezTo>
                    <a:pt x="640819" y="393648"/>
                    <a:pt x="630223" y="399908"/>
                    <a:pt x="618970" y="391053"/>
                  </a:cubicBezTo>
                  <a:cubicBezTo>
                    <a:pt x="607910" y="382350"/>
                    <a:pt x="611773" y="370909"/>
                    <a:pt x="617663" y="360915"/>
                  </a:cubicBezTo>
                  <a:cubicBezTo>
                    <a:pt x="628313" y="342841"/>
                    <a:pt x="639669" y="325182"/>
                    <a:pt x="651929" y="305417"/>
                  </a:cubicBezTo>
                  <a:cubicBezTo>
                    <a:pt x="633413" y="288811"/>
                    <a:pt x="615002" y="273015"/>
                    <a:pt x="597467" y="256303"/>
                  </a:cubicBezTo>
                  <a:close/>
                  <a:moveTo>
                    <a:pt x="3371569" y="392493"/>
                  </a:move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ubicBezTo>
                    <a:pt x="2765603" y="389077"/>
                    <a:pt x="3068586" y="392599"/>
                    <a:pt x="3371569" y="392493"/>
                  </a:cubicBezTo>
                  <a:close/>
                  <a:moveTo>
                    <a:pt x="5113460" y="366811"/>
                  </a:move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ubicBezTo>
                    <a:pt x="5113460" y="369310"/>
                    <a:pt x="5113460" y="368061"/>
                    <a:pt x="5113460" y="366811"/>
                  </a:cubicBezTo>
                  <a:close/>
                  <a:moveTo>
                    <a:pt x="6061525" y="324975"/>
                  </a:move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ubicBezTo>
                    <a:pt x="6014232" y="391668"/>
                    <a:pt x="6047959" y="368286"/>
                    <a:pt x="6061525" y="324975"/>
                  </a:cubicBezTo>
                  <a:close/>
                  <a:moveTo>
                    <a:pt x="6016748" y="256477"/>
                  </a:moveTo>
                  <a:cubicBezTo>
                    <a:pt x="6003487" y="273071"/>
                    <a:pt x="5993748" y="285258"/>
                    <a:pt x="5982662" y="299155"/>
                  </a:cubicBezTo>
                  <a:cubicBezTo>
                    <a:pt x="5994036" y="313420"/>
                    <a:pt x="6005715" y="328044"/>
                    <a:pt x="6017377" y="342669"/>
                  </a:cubicBezTo>
                  <a:cubicBezTo>
                    <a:pt x="6015292" y="344967"/>
                    <a:pt x="6013226" y="347267"/>
                    <a:pt x="6011141" y="349567"/>
                  </a:cubicBezTo>
                  <a:cubicBezTo>
                    <a:pt x="5995797" y="340344"/>
                    <a:pt x="5980452" y="331119"/>
                    <a:pt x="5963867" y="321159"/>
                  </a:cubicBezTo>
                  <a:cubicBezTo>
                    <a:pt x="5953948" y="327746"/>
                    <a:pt x="5943455" y="334723"/>
                    <a:pt x="5932943" y="341698"/>
                  </a:cubicBezTo>
                  <a:cubicBezTo>
                    <a:pt x="5931146" y="340311"/>
                    <a:pt x="5929332" y="338926"/>
                    <a:pt x="5927535" y="337539"/>
                  </a:cubicBezTo>
                  <a:cubicBezTo>
                    <a:pt x="5933392" y="326878"/>
                    <a:pt x="5939250" y="316218"/>
                    <a:pt x="5945072" y="305607"/>
                  </a:cubicBezTo>
                  <a:cubicBezTo>
                    <a:pt x="5937777" y="288874"/>
                    <a:pt x="5914076" y="282646"/>
                    <a:pt x="5915208" y="258883"/>
                  </a:cubicBezTo>
                  <a:cubicBezTo>
                    <a:pt x="5940005" y="249013"/>
                    <a:pt x="5945647" y="277304"/>
                    <a:pt x="5967335" y="281189"/>
                  </a:cubicBezTo>
                  <a:cubicBezTo>
                    <a:pt x="5981512" y="276287"/>
                    <a:pt x="5988178" y="253969"/>
                    <a:pt x="6016748" y="256477"/>
                  </a:cubicBezTo>
                  <a:close/>
                  <a:moveTo>
                    <a:pt x="4360710" y="225476"/>
                  </a:move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ubicBezTo>
                    <a:pt x="4392155" y="248537"/>
                    <a:pt x="4384626" y="236962"/>
                    <a:pt x="4360710" y="225476"/>
                  </a:cubicBezTo>
                  <a:close/>
                  <a:moveTo>
                    <a:pt x="3055056" y="3634"/>
                  </a:moveTo>
                  <a:cubicBezTo>
                    <a:pt x="3321150" y="7225"/>
                    <a:pt x="3587315" y="8676"/>
                    <a:pt x="3853355" y="14895"/>
                  </a:cubicBezTo>
                  <a:cubicBezTo>
                    <a:pt x="4278343" y="24830"/>
                    <a:pt x="4703098" y="15393"/>
                    <a:pt x="5127906" y="6304"/>
                  </a:cubicBezTo>
                  <a:cubicBezTo>
                    <a:pt x="5287753" y="2884"/>
                    <a:pt x="5447671" y="174"/>
                    <a:pt x="5607554" y="883"/>
                  </a:cubicBezTo>
                  <a:cubicBezTo>
                    <a:pt x="5752918" y="1529"/>
                    <a:pt x="5898264" y="8390"/>
                    <a:pt x="6041957" y="32895"/>
                  </a:cubicBezTo>
                  <a:cubicBezTo>
                    <a:pt x="6083698" y="40012"/>
                    <a:pt x="6125331" y="49805"/>
                    <a:pt x="6165669" y="62619"/>
                  </a:cubicBezTo>
                  <a:cubicBezTo>
                    <a:pt x="6239664" y="86124"/>
                    <a:pt x="6287783" y="136723"/>
                    <a:pt x="6303379" y="213290"/>
                  </a:cubicBezTo>
                  <a:cubicBezTo>
                    <a:pt x="6312939" y="260204"/>
                    <a:pt x="6320018" y="308227"/>
                    <a:pt x="6321833" y="355996"/>
                  </a:cubicBezTo>
                  <a:cubicBezTo>
                    <a:pt x="6326972" y="491165"/>
                    <a:pt x="6327942" y="626487"/>
                    <a:pt x="6332201" y="761696"/>
                  </a:cubicBezTo>
                  <a:cubicBezTo>
                    <a:pt x="6339298" y="986316"/>
                    <a:pt x="6349109" y="1210858"/>
                    <a:pt x="6355236" y="1435502"/>
                  </a:cubicBezTo>
                  <a:cubicBezTo>
                    <a:pt x="6365100" y="1797649"/>
                    <a:pt x="6368066" y="2159870"/>
                    <a:pt x="6365352" y="2522198"/>
                  </a:cubicBezTo>
                  <a:cubicBezTo>
                    <a:pt x="6362477" y="2907958"/>
                    <a:pt x="6360537" y="3293771"/>
                    <a:pt x="6364867" y="3679494"/>
                  </a:cubicBezTo>
                  <a:cubicBezTo>
                    <a:pt x="6368317" y="3984810"/>
                    <a:pt x="6364669" y="4289982"/>
                    <a:pt x="6359764" y="4595153"/>
                  </a:cubicBezTo>
                  <a:cubicBezTo>
                    <a:pt x="6357141" y="4758305"/>
                    <a:pt x="6353888" y="4921797"/>
                    <a:pt x="6329020" y="5083547"/>
                  </a:cubicBezTo>
                  <a:cubicBezTo>
                    <a:pt x="6321761" y="5130750"/>
                    <a:pt x="6308949" y="5177449"/>
                    <a:pt x="6294701" y="5223142"/>
                  </a:cubicBezTo>
                  <a:cubicBezTo>
                    <a:pt x="6276840" y="5280389"/>
                    <a:pt x="6235387" y="5308024"/>
                    <a:pt x="6175193" y="5314384"/>
                  </a:cubicBezTo>
                  <a:cubicBezTo>
                    <a:pt x="6004870" y="5332371"/>
                    <a:pt x="5834081" y="5338228"/>
                    <a:pt x="5663004" y="5342415"/>
                  </a:cubicBezTo>
                  <a:cubicBezTo>
                    <a:pt x="5261519" y="5352262"/>
                    <a:pt x="4860231" y="5337222"/>
                    <a:pt x="4458854" y="5334796"/>
                  </a:cubicBezTo>
                  <a:cubicBezTo>
                    <a:pt x="3720856" y="5330358"/>
                    <a:pt x="2982859" y="5325471"/>
                    <a:pt x="2244844" y="5324501"/>
                  </a:cubicBezTo>
                  <a:cubicBezTo>
                    <a:pt x="1891532" y="5324034"/>
                    <a:pt x="1538207" y="5331903"/>
                    <a:pt x="1184893" y="5336324"/>
                  </a:cubicBezTo>
                  <a:cubicBezTo>
                    <a:pt x="950005" y="5339253"/>
                    <a:pt x="715277" y="5333395"/>
                    <a:pt x="480791" y="5320763"/>
                  </a:cubicBezTo>
                  <a:cubicBezTo>
                    <a:pt x="375978" y="5315121"/>
                    <a:pt x="271445" y="5303603"/>
                    <a:pt x="166964" y="5292984"/>
                  </a:cubicBezTo>
                  <a:cubicBezTo>
                    <a:pt x="142888" y="5290541"/>
                    <a:pt x="118910" y="5282599"/>
                    <a:pt x="96010" y="5274136"/>
                  </a:cubicBezTo>
                  <a:cubicBezTo>
                    <a:pt x="58877" y="5260408"/>
                    <a:pt x="34696" y="5233366"/>
                    <a:pt x="27022" y="5194015"/>
                  </a:cubicBezTo>
                  <a:cubicBezTo>
                    <a:pt x="21900" y="5167764"/>
                    <a:pt x="16954" y="5141099"/>
                    <a:pt x="15898" y="5114470"/>
                  </a:cubicBezTo>
                  <a:cubicBezTo>
                    <a:pt x="11780" y="5010596"/>
                    <a:pt x="7386" y="4906686"/>
                    <a:pt x="6484" y="4802758"/>
                  </a:cubicBezTo>
                  <a:cubicBezTo>
                    <a:pt x="4175" y="4536685"/>
                    <a:pt x="4897" y="4270594"/>
                    <a:pt x="2173" y="4004539"/>
                  </a:cubicBezTo>
                  <a:cubicBezTo>
                    <a:pt x="-1811" y="3615438"/>
                    <a:pt x="-595" y="3226426"/>
                    <a:pt x="8161" y="2837343"/>
                  </a:cubicBezTo>
                  <a:cubicBezTo>
                    <a:pt x="13922" y="2581422"/>
                    <a:pt x="13552" y="2325303"/>
                    <a:pt x="12829" y="2069274"/>
                  </a:cubicBezTo>
                  <a:cubicBezTo>
                    <a:pt x="12179" y="1838976"/>
                    <a:pt x="4708" y="1608679"/>
                    <a:pt x="4992" y="1378384"/>
                  </a:cubicBezTo>
                  <a:cubicBezTo>
                    <a:pt x="5307" y="1122355"/>
                    <a:pt x="10723" y="866328"/>
                    <a:pt x="14473" y="610310"/>
                  </a:cubicBezTo>
                  <a:cubicBezTo>
                    <a:pt x="15979" y="507460"/>
                    <a:pt x="19496" y="404641"/>
                    <a:pt x="21050" y="301793"/>
                  </a:cubicBezTo>
                  <a:cubicBezTo>
                    <a:pt x="21870" y="247552"/>
                    <a:pt x="31372" y="195092"/>
                    <a:pt x="48345" y="143870"/>
                  </a:cubicBezTo>
                  <a:cubicBezTo>
                    <a:pt x="68233" y="83851"/>
                    <a:pt x="108280" y="43808"/>
                    <a:pt x="171089" y="33013"/>
                  </a:cubicBezTo>
                  <a:cubicBezTo>
                    <a:pt x="213824" y="25668"/>
                    <a:pt x="257710" y="22736"/>
                    <a:pt x="301145" y="22086"/>
                  </a:cubicBezTo>
                  <a:cubicBezTo>
                    <a:pt x="736066" y="15578"/>
                    <a:pt x="1170989" y="8512"/>
                    <a:pt x="1605937" y="4521"/>
                  </a:cubicBezTo>
                  <a:cubicBezTo>
                    <a:pt x="1980493" y="1085"/>
                    <a:pt x="2355098" y="1355"/>
                    <a:pt x="2729685" y="170"/>
                  </a:cubicBezTo>
                  <a:cubicBezTo>
                    <a:pt x="2838142" y="-173"/>
                    <a:pt x="2946581" y="117"/>
                    <a:pt x="3055038" y="117"/>
                  </a:cubicBezTo>
                  <a:cubicBezTo>
                    <a:pt x="3055038" y="1289"/>
                    <a:pt x="3055056" y="2462"/>
                    <a:pt x="3055056" y="3634"/>
                  </a:cubicBezTo>
                  <a:close/>
                  <a:moveTo>
                    <a:pt x="53550" y="544732"/>
                  </a:moveTo>
                  <a:cubicBezTo>
                    <a:pt x="53550" y="581267"/>
                    <a:pt x="54319" y="612501"/>
                    <a:pt x="53432" y="643686"/>
                  </a:cubicBezTo>
                  <a:cubicBezTo>
                    <a:pt x="44077" y="972361"/>
                    <a:pt x="42620" y="1301073"/>
                    <a:pt x="47439" y="1629838"/>
                  </a:cubicBezTo>
                  <a:cubicBezTo>
                    <a:pt x="50962" y="1870222"/>
                    <a:pt x="56742" y="2110619"/>
                    <a:pt x="55834" y="2350998"/>
                  </a:cubicBezTo>
                  <a:cubicBezTo>
                    <a:pt x="54778" y="2630511"/>
                    <a:pt x="45079" y="2909988"/>
                    <a:pt x="43563" y="3189501"/>
                  </a:cubicBezTo>
                  <a:cubicBezTo>
                    <a:pt x="41599" y="3551758"/>
                    <a:pt x="43948" y="3914051"/>
                    <a:pt x="44567" y="4276326"/>
                  </a:cubicBezTo>
                  <a:cubicBezTo>
                    <a:pt x="44830" y="4429487"/>
                    <a:pt x="45015" y="4582666"/>
                    <a:pt x="45981" y="4735826"/>
                  </a:cubicBezTo>
                  <a:cubicBezTo>
                    <a:pt x="46834" y="4871091"/>
                    <a:pt x="46731" y="5006446"/>
                    <a:pt x="60511" y="5141243"/>
                  </a:cubicBezTo>
                  <a:cubicBezTo>
                    <a:pt x="68325" y="5217680"/>
                    <a:pt x="87347" y="5237858"/>
                    <a:pt x="161854" y="5251766"/>
                  </a:cubicBezTo>
                  <a:cubicBezTo>
                    <a:pt x="166245" y="5252592"/>
                    <a:pt x="170698" y="5253149"/>
                    <a:pt x="175146" y="5253580"/>
                  </a:cubicBezTo>
                  <a:cubicBezTo>
                    <a:pt x="258538" y="5261935"/>
                    <a:pt x="341761" y="5273525"/>
                    <a:pt x="425362" y="5277999"/>
                  </a:cubicBezTo>
                  <a:cubicBezTo>
                    <a:pt x="704576" y="5292877"/>
                    <a:pt x="984024" y="5299165"/>
                    <a:pt x="1263688" y="5294925"/>
                  </a:cubicBezTo>
                  <a:cubicBezTo>
                    <a:pt x="1584589" y="5290073"/>
                    <a:pt x="1905511" y="5283749"/>
                    <a:pt x="2226426" y="5282994"/>
                  </a:cubicBezTo>
                  <a:cubicBezTo>
                    <a:pt x="2661423" y="5281952"/>
                    <a:pt x="3096437" y="5284090"/>
                    <a:pt x="3531434" y="5287630"/>
                  </a:cubicBezTo>
                  <a:cubicBezTo>
                    <a:pt x="4095012" y="5292248"/>
                    <a:pt x="4658572" y="5299812"/>
                    <a:pt x="5222150" y="5305634"/>
                  </a:cubicBezTo>
                  <a:cubicBezTo>
                    <a:pt x="5487166" y="5308383"/>
                    <a:pt x="5752163" y="5306515"/>
                    <a:pt x="6016910" y="5292643"/>
                  </a:cubicBezTo>
                  <a:cubicBezTo>
                    <a:pt x="6068227" y="5289966"/>
                    <a:pt x="6119311" y="5283264"/>
                    <a:pt x="6170593" y="5279616"/>
                  </a:cubicBezTo>
                  <a:cubicBezTo>
                    <a:pt x="6217131" y="5276292"/>
                    <a:pt x="6248001" y="5254065"/>
                    <a:pt x="6261800" y="5209127"/>
                  </a:cubicBezTo>
                  <a:cubicBezTo>
                    <a:pt x="6267065" y="5192039"/>
                    <a:pt x="6274199" y="5175257"/>
                    <a:pt x="6277073" y="5157774"/>
                  </a:cubicBezTo>
                  <a:cubicBezTo>
                    <a:pt x="6286489" y="5100473"/>
                    <a:pt x="6298348" y="5043173"/>
                    <a:pt x="6301996" y="4985405"/>
                  </a:cubicBezTo>
                  <a:cubicBezTo>
                    <a:pt x="6310513" y="4850410"/>
                    <a:pt x="6318131" y="4715181"/>
                    <a:pt x="6320054" y="4579970"/>
                  </a:cubicBezTo>
                  <a:cubicBezTo>
                    <a:pt x="6323773" y="4319485"/>
                    <a:pt x="6324169" y="4058946"/>
                    <a:pt x="6324330" y="3798426"/>
                  </a:cubicBezTo>
                  <a:cubicBezTo>
                    <a:pt x="6324582" y="3413762"/>
                    <a:pt x="6321114" y="3029081"/>
                    <a:pt x="6323414" y="2644436"/>
                  </a:cubicBezTo>
                  <a:cubicBezTo>
                    <a:pt x="6326289" y="2165781"/>
                    <a:pt x="6323845" y="1687306"/>
                    <a:pt x="6304350" y="1208951"/>
                  </a:cubicBezTo>
                  <a:cubicBezTo>
                    <a:pt x="6295707" y="996700"/>
                    <a:pt x="6292077" y="784244"/>
                    <a:pt x="6286058" y="571885"/>
                  </a:cubicBezTo>
                  <a:cubicBezTo>
                    <a:pt x="6285626" y="556567"/>
                    <a:pt x="6284225" y="541278"/>
                    <a:pt x="6283219" y="525146"/>
                  </a:cubicBezTo>
                  <a:cubicBezTo>
                    <a:pt x="6276157" y="524446"/>
                    <a:pt x="6271863" y="523520"/>
                    <a:pt x="6267604" y="523670"/>
                  </a:cubicBezTo>
                  <a:cubicBezTo>
                    <a:pt x="6180475" y="526726"/>
                    <a:pt x="6093365" y="531856"/>
                    <a:pt x="6006218" y="532708"/>
                  </a:cubicBezTo>
                  <a:cubicBezTo>
                    <a:pt x="5702067" y="535676"/>
                    <a:pt x="5397917" y="538073"/>
                    <a:pt x="5093766" y="538890"/>
                  </a:cubicBezTo>
                  <a:cubicBezTo>
                    <a:pt x="4915969" y="539370"/>
                    <a:pt x="4738172" y="535759"/>
                    <a:pt x="4560375" y="535167"/>
                  </a:cubicBezTo>
                  <a:cubicBezTo>
                    <a:pt x="4010201" y="533338"/>
                    <a:pt x="3460027" y="532059"/>
                    <a:pt x="2909854" y="530596"/>
                  </a:cubicBezTo>
                  <a:cubicBezTo>
                    <a:pt x="2565436" y="529682"/>
                    <a:pt x="2221018" y="528334"/>
                    <a:pt x="1876582" y="528145"/>
                  </a:cubicBezTo>
                  <a:cubicBezTo>
                    <a:pt x="1709968" y="528054"/>
                    <a:pt x="1543349" y="530048"/>
                    <a:pt x="1376732" y="531342"/>
                  </a:cubicBezTo>
                  <a:cubicBezTo>
                    <a:pt x="1204548" y="532679"/>
                    <a:pt x="1032370" y="535110"/>
                    <a:pt x="860184" y="535609"/>
                  </a:cubicBezTo>
                  <a:cubicBezTo>
                    <a:pt x="651115" y="536217"/>
                    <a:pt x="442037" y="534625"/>
                    <a:pt x="232969" y="535484"/>
                  </a:cubicBezTo>
                  <a:cubicBezTo>
                    <a:pt x="175146" y="535721"/>
                    <a:pt x="117345" y="541287"/>
                    <a:pt x="53550" y="544732"/>
                  </a:cubicBezTo>
                  <a:close/>
                  <a:moveTo>
                    <a:pt x="6282626" y="485627"/>
                  </a:moveTo>
                  <a:cubicBezTo>
                    <a:pt x="6282428" y="419231"/>
                    <a:pt x="6280542" y="354653"/>
                    <a:pt x="6271881" y="290525"/>
                  </a:cubicBezTo>
                  <a:cubicBezTo>
                    <a:pt x="6268161" y="262971"/>
                    <a:pt x="6262339" y="235370"/>
                    <a:pt x="6254128" y="208825"/>
                  </a:cubicBezTo>
                  <a:cubicBezTo>
                    <a:pt x="6239771" y="162446"/>
                    <a:pt x="6209135" y="129081"/>
                    <a:pt x="6163513" y="111789"/>
                  </a:cubicBezTo>
                  <a:cubicBezTo>
                    <a:pt x="6136453" y="101529"/>
                    <a:pt x="6108476" y="92986"/>
                    <a:pt x="6080230" y="86623"/>
                  </a:cubicBezTo>
                  <a:cubicBezTo>
                    <a:pt x="5958620" y="59216"/>
                    <a:pt x="5834692" y="49480"/>
                    <a:pt x="5710638" y="47364"/>
                  </a:cubicBezTo>
                  <a:cubicBezTo>
                    <a:pt x="5539651" y="44448"/>
                    <a:pt x="5368539" y="45611"/>
                    <a:pt x="5197516" y="47559"/>
                  </a:cubicBezTo>
                  <a:cubicBezTo>
                    <a:pt x="4883374" y="51137"/>
                    <a:pt x="4569251" y="60482"/>
                    <a:pt x="4255128" y="60181"/>
                  </a:cubicBezTo>
                  <a:cubicBezTo>
                    <a:pt x="3899642" y="59842"/>
                    <a:pt x="3544155" y="50562"/>
                    <a:pt x="3188633" y="46973"/>
                  </a:cubicBezTo>
                  <a:cubicBezTo>
                    <a:pt x="2828654" y="43340"/>
                    <a:pt x="2468640" y="39430"/>
                    <a:pt x="2108644" y="40237"/>
                  </a:cubicBezTo>
                  <a:cubicBezTo>
                    <a:pt x="1772124" y="40992"/>
                    <a:pt x="1435620" y="47332"/>
                    <a:pt x="1099124" y="52040"/>
                  </a:cubicBezTo>
                  <a:cubicBezTo>
                    <a:pt x="814056" y="56027"/>
                    <a:pt x="529004" y="61053"/>
                    <a:pt x="243952" y="66119"/>
                  </a:cubicBezTo>
                  <a:cubicBezTo>
                    <a:pt x="221741" y="66514"/>
                    <a:pt x="199225" y="69098"/>
                    <a:pt x="177506" y="73736"/>
                  </a:cubicBezTo>
                  <a:cubicBezTo>
                    <a:pt x="135083" y="82796"/>
                    <a:pt x="103470" y="108502"/>
                    <a:pt x="90622" y="149473"/>
                  </a:cubicBezTo>
                  <a:cubicBezTo>
                    <a:pt x="77345" y="191813"/>
                    <a:pt x="66167" y="235819"/>
                    <a:pt x="62199" y="279830"/>
                  </a:cubicBezTo>
                  <a:cubicBezTo>
                    <a:pt x="56287" y="345396"/>
                    <a:pt x="57401" y="411602"/>
                    <a:pt x="55810" y="477542"/>
                  </a:cubicBezTo>
                  <a:cubicBezTo>
                    <a:pt x="55577" y="487232"/>
                    <a:pt x="56912" y="496962"/>
                    <a:pt x="57680" y="509191"/>
                  </a:cubicBezTo>
                  <a:cubicBezTo>
                    <a:pt x="81400" y="506783"/>
                    <a:pt x="102293" y="503166"/>
                    <a:pt x="123246" y="502774"/>
                  </a:cubicBezTo>
                  <a:cubicBezTo>
                    <a:pt x="289764" y="499668"/>
                    <a:pt x="456288" y="495659"/>
                    <a:pt x="622824" y="494919"/>
                  </a:cubicBezTo>
                  <a:cubicBezTo>
                    <a:pt x="788279" y="494186"/>
                    <a:pt x="953757" y="498591"/>
                    <a:pt x="1119209" y="497707"/>
                  </a:cubicBezTo>
                  <a:cubicBezTo>
                    <a:pt x="1308143" y="496697"/>
                    <a:pt x="1497063" y="489774"/>
                    <a:pt x="1685984" y="489934"/>
                  </a:cubicBezTo>
                  <a:cubicBezTo>
                    <a:pt x="2165621" y="490342"/>
                    <a:pt x="2645251" y="493991"/>
                    <a:pt x="3124899" y="494998"/>
                  </a:cubicBezTo>
                  <a:cubicBezTo>
                    <a:pt x="3655972" y="496112"/>
                    <a:pt x="4187064" y="496442"/>
                    <a:pt x="4718137" y="495779"/>
                  </a:cubicBezTo>
                  <a:cubicBezTo>
                    <a:pt x="5140753" y="495253"/>
                    <a:pt x="5563352" y="492978"/>
                    <a:pt x="5985968" y="490888"/>
                  </a:cubicBezTo>
                  <a:cubicBezTo>
                    <a:pt x="6083069" y="490409"/>
                    <a:pt x="6180152" y="487512"/>
                    <a:pt x="6282626" y="485627"/>
                  </a:cubicBezTo>
                  <a:close/>
                  <a:moveTo>
                    <a:pt x="2447761" y="413796"/>
                  </a:moveTo>
                  <a:cubicBezTo>
                    <a:pt x="2227468" y="413796"/>
                    <a:pt x="2007140" y="415819"/>
                    <a:pt x="1786873" y="413063"/>
                  </a:cubicBezTo>
                  <a:cubicBezTo>
                    <a:pt x="1647207" y="411314"/>
                    <a:pt x="1507652" y="401865"/>
                    <a:pt x="1368009" y="396958"/>
                  </a:cubicBezTo>
                  <a:cubicBezTo>
                    <a:pt x="1250700" y="392838"/>
                    <a:pt x="1133331" y="390428"/>
                    <a:pt x="1015999" y="386955"/>
                  </a:cubicBezTo>
                  <a:cubicBezTo>
                    <a:pt x="983616" y="385997"/>
                    <a:pt x="951192" y="384829"/>
                    <a:pt x="918919" y="382159"/>
                  </a:cubicBezTo>
                  <a:cubicBezTo>
                    <a:pt x="880061" y="378943"/>
                    <a:pt x="860891" y="360676"/>
                    <a:pt x="852221" y="323170"/>
                  </a:cubicBezTo>
                  <a:cubicBezTo>
                    <a:pt x="844681" y="290555"/>
                    <a:pt x="849980" y="258486"/>
                    <a:pt x="856442" y="226833"/>
                  </a:cubicBezTo>
                  <a:cubicBezTo>
                    <a:pt x="862348" y="197902"/>
                    <a:pt x="884406" y="184504"/>
                    <a:pt x="911872" y="180829"/>
                  </a:cubicBezTo>
                  <a:cubicBezTo>
                    <a:pt x="938421" y="177276"/>
                    <a:pt x="965231" y="174429"/>
                    <a:pt x="991982" y="173867"/>
                  </a:cubicBezTo>
                  <a:cubicBezTo>
                    <a:pt x="1128352" y="171002"/>
                    <a:pt x="1264748" y="169387"/>
                    <a:pt x="1401119" y="166561"/>
                  </a:cubicBezTo>
                  <a:cubicBezTo>
                    <a:pt x="1582192" y="162811"/>
                    <a:pt x="1763234" y="157289"/>
                    <a:pt x="1944323" y="154530"/>
                  </a:cubicBezTo>
                  <a:cubicBezTo>
                    <a:pt x="2082967" y="152418"/>
                    <a:pt x="2221647" y="152895"/>
                    <a:pt x="2360309" y="153112"/>
                  </a:cubicBezTo>
                  <a:cubicBezTo>
                    <a:pt x="2854601" y="153883"/>
                    <a:pt x="3348893" y="154742"/>
                    <a:pt x="3843185" y="156408"/>
                  </a:cubicBezTo>
                  <a:cubicBezTo>
                    <a:pt x="3905643" y="156618"/>
                    <a:pt x="3968533" y="157603"/>
                    <a:pt x="4029697" y="173389"/>
                  </a:cubicBezTo>
                  <a:cubicBezTo>
                    <a:pt x="4047971" y="178103"/>
                    <a:pt x="4065831" y="184926"/>
                    <a:pt x="4083224" y="192334"/>
                  </a:cubicBezTo>
                  <a:cubicBezTo>
                    <a:pt x="4107176" y="202540"/>
                    <a:pt x="4123007" y="221089"/>
                    <a:pt x="4130409" y="245978"/>
                  </a:cubicBezTo>
                  <a:cubicBezTo>
                    <a:pt x="4141262" y="282526"/>
                    <a:pt x="4138513" y="319208"/>
                    <a:pt x="4125971" y="354504"/>
                  </a:cubicBezTo>
                  <a:cubicBezTo>
                    <a:pt x="4116987" y="379739"/>
                    <a:pt x="4095263" y="393361"/>
                    <a:pt x="4069928" y="397583"/>
                  </a:cubicBezTo>
                  <a:cubicBezTo>
                    <a:pt x="4029247" y="404370"/>
                    <a:pt x="3988172" y="412243"/>
                    <a:pt x="3947132" y="413118"/>
                  </a:cubicBezTo>
                  <a:cubicBezTo>
                    <a:pt x="3743694" y="417454"/>
                    <a:pt x="3540202" y="420085"/>
                    <a:pt x="3336728" y="422372"/>
                  </a:cubicBezTo>
                  <a:cubicBezTo>
                    <a:pt x="3259572" y="423240"/>
                    <a:pt x="3182398" y="421695"/>
                    <a:pt x="3105242" y="421042"/>
                  </a:cubicBezTo>
                  <a:cubicBezTo>
                    <a:pt x="2886081" y="419190"/>
                    <a:pt x="2666921" y="417233"/>
                    <a:pt x="2447761" y="415318"/>
                  </a:cubicBezTo>
                  <a:cubicBezTo>
                    <a:pt x="2447761" y="414809"/>
                    <a:pt x="2447761" y="414302"/>
                    <a:pt x="2447761" y="413796"/>
                  </a:cubicBezTo>
                  <a:close/>
                  <a:moveTo>
                    <a:pt x="2363112" y="386430"/>
                  </a:moveTo>
                  <a:cubicBezTo>
                    <a:pt x="2765603" y="389077"/>
                    <a:pt x="3068586" y="392599"/>
                    <a:pt x="3371569" y="392493"/>
                  </a:cubicBezTo>
                  <a:cubicBezTo>
                    <a:pt x="3555978" y="392426"/>
                    <a:pt x="3740388" y="387165"/>
                    <a:pt x="3924779" y="383289"/>
                  </a:cubicBezTo>
                  <a:cubicBezTo>
                    <a:pt x="3962675" y="382493"/>
                    <a:pt x="4000624" y="378553"/>
                    <a:pt x="4038303" y="374054"/>
                  </a:cubicBezTo>
                  <a:cubicBezTo>
                    <a:pt x="4064142" y="370970"/>
                    <a:pt x="4091669" y="364814"/>
                    <a:pt x="4100043" y="335695"/>
                  </a:cubicBezTo>
                  <a:cubicBezTo>
                    <a:pt x="4115136" y="283145"/>
                    <a:pt x="4114903" y="222224"/>
                    <a:pt x="4040208" y="208038"/>
                  </a:cubicBezTo>
                  <a:cubicBezTo>
                    <a:pt x="3994263" y="199313"/>
                    <a:pt x="3947653" y="189673"/>
                    <a:pt x="3901187" y="188899"/>
                  </a:cubicBezTo>
                  <a:cubicBezTo>
                    <a:pt x="3731278" y="186065"/>
                    <a:pt x="3561315" y="186574"/>
                    <a:pt x="3391370" y="186207"/>
                  </a:cubicBezTo>
                  <a:cubicBezTo>
                    <a:pt x="3163261" y="185715"/>
                    <a:pt x="2935171" y="185431"/>
                    <a:pt x="2707080" y="185332"/>
                  </a:cubicBezTo>
                  <a:cubicBezTo>
                    <a:pt x="2452199" y="185221"/>
                    <a:pt x="2197300" y="183373"/>
                    <a:pt x="1942436" y="186024"/>
                  </a:cubicBezTo>
                  <a:cubicBezTo>
                    <a:pt x="1658509" y="188978"/>
                    <a:pt x="1374614" y="195730"/>
                    <a:pt x="1090728" y="201818"/>
                  </a:cubicBezTo>
                  <a:cubicBezTo>
                    <a:pt x="1031624" y="203085"/>
                    <a:pt x="972553" y="207918"/>
                    <a:pt x="913590" y="212645"/>
                  </a:cubicBezTo>
                  <a:cubicBezTo>
                    <a:pt x="889622" y="214566"/>
                    <a:pt x="884228" y="219948"/>
                    <a:pt x="882187" y="242776"/>
                  </a:cubicBezTo>
                  <a:cubicBezTo>
                    <a:pt x="879907" y="268266"/>
                    <a:pt x="879980" y="294128"/>
                    <a:pt x="881238" y="319718"/>
                  </a:cubicBezTo>
                  <a:cubicBezTo>
                    <a:pt x="882214" y="339544"/>
                    <a:pt x="893433" y="353173"/>
                    <a:pt x="914300" y="356008"/>
                  </a:cubicBezTo>
                  <a:cubicBezTo>
                    <a:pt x="931921" y="358402"/>
                    <a:pt x="949618" y="361262"/>
                    <a:pt x="967339" y="361713"/>
                  </a:cubicBezTo>
                  <a:cubicBezTo>
                    <a:pt x="1074605" y="364443"/>
                    <a:pt x="1181908" y="365767"/>
                    <a:pt x="1289156" y="369026"/>
                  </a:cubicBezTo>
                  <a:cubicBezTo>
                    <a:pt x="1460068" y="374224"/>
                    <a:pt x="1630907" y="383435"/>
                    <a:pt x="1801851" y="385715"/>
                  </a:cubicBezTo>
                  <a:cubicBezTo>
                    <a:pt x="2022072" y="388653"/>
                    <a:pt x="2242364" y="386430"/>
                    <a:pt x="2363112" y="386430"/>
                  </a:cubicBezTo>
                  <a:close/>
                  <a:moveTo>
                    <a:pt x="5119479" y="399558"/>
                  </a:moveTo>
                  <a:cubicBezTo>
                    <a:pt x="4989837" y="399558"/>
                    <a:pt x="4860195" y="400172"/>
                    <a:pt x="4730571" y="399028"/>
                  </a:cubicBezTo>
                  <a:cubicBezTo>
                    <a:pt x="4705218" y="398805"/>
                    <a:pt x="4679092" y="394523"/>
                    <a:pt x="4654727" y="387334"/>
                  </a:cubicBezTo>
                  <a:cubicBezTo>
                    <a:pt x="4591406" y="368642"/>
                    <a:pt x="4560285" y="295236"/>
                    <a:pt x="4588729" y="235158"/>
                  </a:cubicBezTo>
                  <a:cubicBezTo>
                    <a:pt x="4602996" y="205023"/>
                    <a:pt x="4629266" y="191303"/>
                    <a:pt x="4660872" y="187404"/>
                  </a:cubicBezTo>
                  <a:cubicBezTo>
                    <a:pt x="4699684" y="182621"/>
                    <a:pt x="4738549" y="177406"/>
                    <a:pt x="4777541" y="175285"/>
                  </a:cubicBezTo>
                  <a:cubicBezTo>
                    <a:pt x="4995192" y="163444"/>
                    <a:pt x="5213004" y="155654"/>
                    <a:pt x="5431015" y="162215"/>
                  </a:cubicBezTo>
                  <a:cubicBezTo>
                    <a:pt x="5472198" y="163455"/>
                    <a:pt x="5513310" y="168781"/>
                    <a:pt x="5554295" y="173609"/>
                  </a:cubicBezTo>
                  <a:cubicBezTo>
                    <a:pt x="5567341" y="175144"/>
                    <a:pt x="5580296" y="180101"/>
                    <a:pt x="5592496" y="185357"/>
                  </a:cubicBezTo>
                  <a:cubicBezTo>
                    <a:pt x="5625217" y="199460"/>
                    <a:pt x="5642430" y="224785"/>
                    <a:pt x="5645306" y="260507"/>
                  </a:cubicBezTo>
                  <a:cubicBezTo>
                    <a:pt x="5651451" y="336777"/>
                    <a:pt x="5614418" y="382941"/>
                    <a:pt x="5538376" y="389213"/>
                  </a:cubicBezTo>
                  <a:cubicBezTo>
                    <a:pt x="5496132" y="392698"/>
                    <a:pt x="5453565" y="392484"/>
                    <a:pt x="5411124" y="393206"/>
                  </a:cubicBezTo>
                  <a:cubicBezTo>
                    <a:pt x="5313915" y="394859"/>
                    <a:pt x="5216688" y="396063"/>
                    <a:pt x="5119461" y="397448"/>
                  </a:cubicBezTo>
                  <a:cubicBezTo>
                    <a:pt x="5119461" y="398153"/>
                    <a:pt x="5119479" y="398855"/>
                    <a:pt x="5119479" y="399558"/>
                  </a:cubicBezTo>
                  <a:close/>
                  <a:moveTo>
                    <a:pt x="5113478" y="370561"/>
                  </a:moveTo>
                  <a:cubicBezTo>
                    <a:pt x="5113460" y="369310"/>
                    <a:pt x="5113460" y="368061"/>
                    <a:pt x="5113460" y="366811"/>
                  </a:cubicBezTo>
                  <a:cubicBezTo>
                    <a:pt x="5162585" y="365005"/>
                    <a:pt x="5211711" y="362750"/>
                    <a:pt x="5260872" y="361498"/>
                  </a:cubicBezTo>
                  <a:cubicBezTo>
                    <a:pt x="5341299" y="359447"/>
                    <a:pt x="5421761" y="358504"/>
                    <a:pt x="5502169" y="356060"/>
                  </a:cubicBezTo>
                  <a:cubicBezTo>
                    <a:pt x="5522078" y="355455"/>
                    <a:pt x="5542706" y="353556"/>
                    <a:pt x="5561501" y="347563"/>
                  </a:cubicBezTo>
                  <a:cubicBezTo>
                    <a:pt x="5600277" y="335197"/>
                    <a:pt x="5614885" y="307408"/>
                    <a:pt x="5610465" y="267754"/>
                  </a:cubicBezTo>
                  <a:cubicBezTo>
                    <a:pt x="5606620" y="233345"/>
                    <a:pt x="5585920" y="214773"/>
                    <a:pt x="5555068" y="209302"/>
                  </a:cubicBezTo>
                  <a:cubicBezTo>
                    <a:pt x="5514532" y="202112"/>
                    <a:pt x="5473294" y="196196"/>
                    <a:pt x="5432218" y="195152"/>
                  </a:cubicBezTo>
                  <a:cubicBezTo>
                    <a:pt x="5236651" y="190189"/>
                    <a:pt x="5041029" y="190505"/>
                    <a:pt x="4845659" y="201830"/>
                  </a:cubicBezTo>
                  <a:cubicBezTo>
                    <a:pt x="4785537" y="205316"/>
                    <a:pt x="4725684" y="213585"/>
                    <a:pt x="4665723" y="219962"/>
                  </a:cubicBezTo>
                  <a:cubicBezTo>
                    <a:pt x="4647144" y="221939"/>
                    <a:pt x="4631296" y="229625"/>
                    <a:pt x="4620946" y="245971"/>
                  </a:cubicBezTo>
                  <a:cubicBezTo>
                    <a:pt x="4594030" y="288433"/>
                    <a:pt x="4613831" y="347031"/>
                    <a:pt x="4661932" y="360592"/>
                  </a:cubicBezTo>
                  <a:cubicBezTo>
                    <a:pt x="4686279" y="367456"/>
                    <a:pt x="4712549" y="369950"/>
                    <a:pt x="4737974" y="370138"/>
                  </a:cubicBezTo>
                  <a:cubicBezTo>
                    <a:pt x="4863142" y="371067"/>
                    <a:pt x="4988310" y="370561"/>
                    <a:pt x="5113478" y="370561"/>
                  </a:cubicBezTo>
                  <a:close/>
                  <a:moveTo>
                    <a:pt x="5976193" y="166642"/>
                  </a:moveTo>
                  <a:cubicBezTo>
                    <a:pt x="6048534" y="167408"/>
                    <a:pt x="6103176" y="222803"/>
                    <a:pt x="6102655" y="294864"/>
                  </a:cubicBezTo>
                  <a:cubicBezTo>
                    <a:pt x="6102116" y="370144"/>
                    <a:pt x="6044096" y="428492"/>
                    <a:pt x="5971486" y="426781"/>
                  </a:cubicBezTo>
                  <a:cubicBezTo>
                    <a:pt x="5896144" y="425008"/>
                    <a:pt x="5830523" y="364153"/>
                    <a:pt x="5833632" y="295222"/>
                  </a:cubicBezTo>
                  <a:cubicBezTo>
                    <a:pt x="5837423" y="210637"/>
                    <a:pt x="5891077" y="175203"/>
                    <a:pt x="5976193" y="166642"/>
                  </a:cubicBezTo>
                  <a:close/>
                  <a:moveTo>
                    <a:pt x="5960273" y="389487"/>
                  </a:moveTo>
                  <a:cubicBezTo>
                    <a:pt x="6014232" y="391668"/>
                    <a:pt x="6047959" y="368286"/>
                    <a:pt x="6061525" y="324975"/>
                  </a:cubicBezTo>
                  <a:cubicBezTo>
                    <a:pt x="6074606" y="283235"/>
                    <a:pt x="6059836" y="241556"/>
                    <a:pt x="6024420" y="220341"/>
                  </a:cubicBezTo>
                  <a:cubicBezTo>
                    <a:pt x="5989256" y="199277"/>
                    <a:pt x="5921641" y="201823"/>
                    <a:pt x="5897887" y="225105"/>
                  </a:cubicBezTo>
                  <a:cubicBezTo>
                    <a:pt x="5848636" y="273369"/>
                    <a:pt x="5862759" y="352693"/>
                    <a:pt x="5926061" y="380100"/>
                  </a:cubicBezTo>
                  <a:cubicBezTo>
                    <a:pt x="5939089" y="385742"/>
                    <a:pt x="5953697" y="387747"/>
                    <a:pt x="5960273" y="389487"/>
                  </a:cubicBezTo>
                  <a:close/>
                  <a:moveTo>
                    <a:pt x="4405721" y="347109"/>
                  </a:moveTo>
                  <a:cubicBezTo>
                    <a:pt x="4417131" y="360141"/>
                    <a:pt x="4430337" y="375214"/>
                    <a:pt x="4443544" y="390286"/>
                  </a:cubicBezTo>
                  <a:cubicBezTo>
                    <a:pt x="4448702" y="396164"/>
                    <a:pt x="4455781" y="401277"/>
                    <a:pt x="4458476" y="408121"/>
                  </a:cubicBezTo>
                  <a:cubicBezTo>
                    <a:pt x="4461405" y="415535"/>
                    <a:pt x="4460219" y="424561"/>
                    <a:pt x="4460830" y="432883"/>
                  </a:cubicBezTo>
                  <a:cubicBezTo>
                    <a:pt x="4452511" y="433430"/>
                    <a:pt x="4443832" y="435677"/>
                    <a:pt x="4435998" y="433970"/>
                  </a:cubicBezTo>
                  <a:cubicBezTo>
                    <a:pt x="4430104" y="432684"/>
                    <a:pt x="4424983" y="426697"/>
                    <a:pt x="4420114" y="422156"/>
                  </a:cubicBezTo>
                  <a:cubicBezTo>
                    <a:pt x="4411938" y="414538"/>
                    <a:pt x="4403134" y="407227"/>
                    <a:pt x="4396575" y="398329"/>
                  </a:cubicBezTo>
                  <a:cubicBezTo>
                    <a:pt x="4379343" y="374925"/>
                    <a:pt x="4358446" y="367533"/>
                    <a:pt x="4328313" y="368171"/>
                  </a:cubicBezTo>
                  <a:cubicBezTo>
                    <a:pt x="4257859" y="369664"/>
                    <a:pt x="4220629" y="305778"/>
                    <a:pt x="4251445" y="242092"/>
                  </a:cubicBezTo>
                  <a:cubicBezTo>
                    <a:pt x="4280697" y="181656"/>
                    <a:pt x="4340819" y="163438"/>
                    <a:pt x="4393233" y="198580"/>
                  </a:cubicBezTo>
                  <a:cubicBezTo>
                    <a:pt x="4423546" y="218904"/>
                    <a:pt x="4436878" y="246393"/>
                    <a:pt x="4428109" y="281967"/>
                  </a:cubicBezTo>
                  <a:cubicBezTo>
                    <a:pt x="4422863" y="303297"/>
                    <a:pt x="4413915" y="323714"/>
                    <a:pt x="4405721" y="347109"/>
                  </a:cubicBezTo>
                  <a:close/>
                  <a:moveTo>
                    <a:pt x="4390664" y="271524"/>
                  </a:moveTo>
                  <a:cubicBezTo>
                    <a:pt x="4392155" y="248537"/>
                    <a:pt x="4384626" y="236962"/>
                    <a:pt x="4360710" y="225476"/>
                  </a:cubicBezTo>
                  <a:cubicBezTo>
                    <a:pt x="4337334" y="214245"/>
                    <a:pt x="4322941" y="215134"/>
                    <a:pt x="4307039" y="233661"/>
                  </a:cubicBezTo>
                  <a:cubicBezTo>
                    <a:pt x="4296509" y="245917"/>
                    <a:pt x="4287291" y="260732"/>
                    <a:pt x="4282314" y="275978"/>
                  </a:cubicBezTo>
                  <a:cubicBezTo>
                    <a:pt x="4274013" y="301480"/>
                    <a:pt x="4287327" y="321662"/>
                    <a:pt x="4313400" y="329079"/>
                  </a:cubicBezTo>
                  <a:cubicBezTo>
                    <a:pt x="4355050" y="340935"/>
                    <a:pt x="4387717" y="316606"/>
                    <a:pt x="4390664" y="271524"/>
                  </a:cubicBezTo>
                  <a:close/>
                  <a:moveTo>
                    <a:pt x="242983" y="268503"/>
                  </a:moveTo>
                  <a:cubicBezTo>
                    <a:pt x="256673" y="255431"/>
                    <a:pt x="271460" y="243172"/>
                    <a:pt x="283087" y="228439"/>
                  </a:cubicBezTo>
                  <a:cubicBezTo>
                    <a:pt x="288016" y="222194"/>
                    <a:pt x="289854" y="208727"/>
                    <a:pt x="286456" y="201798"/>
                  </a:cubicBezTo>
                  <a:cubicBezTo>
                    <a:pt x="281231" y="191148"/>
                    <a:pt x="269541" y="193856"/>
                    <a:pt x="260147" y="199658"/>
                  </a:cubicBezTo>
                  <a:cubicBezTo>
                    <a:pt x="255421" y="202578"/>
                    <a:pt x="250535" y="205428"/>
                    <a:pt x="246399" y="209077"/>
                  </a:cubicBezTo>
                  <a:cubicBezTo>
                    <a:pt x="224681" y="228236"/>
                    <a:pt x="202624" y="247063"/>
                    <a:pt x="181751" y="267114"/>
                  </a:cubicBezTo>
                  <a:cubicBezTo>
                    <a:pt x="158134" y="289799"/>
                    <a:pt x="157135" y="303656"/>
                    <a:pt x="181431" y="325872"/>
                  </a:cubicBezTo>
                  <a:cubicBezTo>
                    <a:pt x="212599" y="354371"/>
                    <a:pt x="246119" y="380321"/>
                    <a:pt x="279013" y="406889"/>
                  </a:cubicBezTo>
                  <a:cubicBezTo>
                    <a:pt x="284916" y="411656"/>
                    <a:pt x="292483" y="416290"/>
                    <a:pt x="299663" y="416973"/>
                  </a:cubicBezTo>
                  <a:cubicBezTo>
                    <a:pt x="306144" y="417589"/>
                    <a:pt x="314925" y="414355"/>
                    <a:pt x="319268" y="409656"/>
                  </a:cubicBezTo>
                  <a:cubicBezTo>
                    <a:pt x="321992" y="406709"/>
                    <a:pt x="320612" y="395934"/>
                    <a:pt x="317209" y="392119"/>
                  </a:cubicBezTo>
                  <a:cubicBezTo>
                    <a:pt x="306893" y="380555"/>
                    <a:pt x="294932" y="370399"/>
                    <a:pt x="283177" y="360191"/>
                  </a:cubicBezTo>
                  <a:cubicBezTo>
                    <a:pt x="259886" y="339966"/>
                    <a:pt x="236304" y="320075"/>
                    <a:pt x="210748" y="298258"/>
                  </a:cubicBezTo>
                  <a:cubicBezTo>
                    <a:pt x="223561" y="286457"/>
                    <a:pt x="233420" y="277635"/>
                    <a:pt x="242983" y="268503"/>
                  </a:cubicBezTo>
                  <a:close/>
                  <a:moveTo>
                    <a:pt x="617663" y="360915"/>
                  </a:moveTo>
                  <a:cubicBezTo>
                    <a:pt x="611773" y="370909"/>
                    <a:pt x="607910" y="382350"/>
                    <a:pt x="618970" y="391053"/>
                  </a:cubicBezTo>
                  <a:cubicBezTo>
                    <a:pt x="630223" y="399908"/>
                    <a:pt x="640819" y="393648"/>
                    <a:pt x="647928" y="384464"/>
                  </a:cubicBezTo>
                  <a:cubicBezTo>
                    <a:pt x="663540" y="364292"/>
                    <a:pt x="678535" y="343569"/>
                    <a:pt x="692572" y="322273"/>
                  </a:cubicBezTo>
                  <a:cubicBezTo>
                    <a:pt x="701626" y="308534"/>
                    <a:pt x="699217" y="293835"/>
                    <a:pt x="687658" y="282579"/>
                  </a:cubicBezTo>
                  <a:cubicBezTo>
                    <a:pt x="658193" y="253884"/>
                    <a:pt x="628525" y="225327"/>
                    <a:pt x="597499" y="198370"/>
                  </a:cubicBezTo>
                  <a:cubicBezTo>
                    <a:pt x="592071" y="193653"/>
                    <a:pt x="576157" y="193224"/>
                    <a:pt x="571415" y="197628"/>
                  </a:cubicBezTo>
                  <a:cubicBezTo>
                    <a:pt x="566437" y="202253"/>
                    <a:pt x="565415" y="217107"/>
                    <a:pt x="569178" y="223863"/>
                  </a:cubicBezTo>
                  <a:cubicBezTo>
                    <a:pt x="576018" y="236142"/>
                    <a:pt x="587060" y="246384"/>
                    <a:pt x="597467" y="256303"/>
                  </a:cubicBezTo>
                  <a:cubicBezTo>
                    <a:pt x="615002" y="273015"/>
                    <a:pt x="633413" y="288811"/>
                    <a:pt x="651929" y="305417"/>
                  </a:cubicBezTo>
                  <a:cubicBezTo>
                    <a:pt x="639669" y="325182"/>
                    <a:pt x="628313" y="342841"/>
                    <a:pt x="617663" y="360915"/>
                  </a:cubicBezTo>
                  <a:close/>
                  <a:moveTo>
                    <a:pt x="5915208" y="258883"/>
                  </a:moveTo>
                  <a:cubicBezTo>
                    <a:pt x="5914076" y="282646"/>
                    <a:pt x="5937777" y="288874"/>
                    <a:pt x="5945072" y="305607"/>
                  </a:cubicBezTo>
                  <a:cubicBezTo>
                    <a:pt x="5939250" y="316218"/>
                    <a:pt x="5933392" y="326878"/>
                    <a:pt x="5927535" y="337539"/>
                  </a:cubicBezTo>
                  <a:cubicBezTo>
                    <a:pt x="5929332" y="338926"/>
                    <a:pt x="5931146" y="340311"/>
                    <a:pt x="5932943" y="341698"/>
                  </a:cubicBezTo>
                  <a:cubicBezTo>
                    <a:pt x="5943455" y="334723"/>
                    <a:pt x="5953948" y="327748"/>
                    <a:pt x="5963867" y="321159"/>
                  </a:cubicBezTo>
                  <a:cubicBezTo>
                    <a:pt x="5980452" y="331119"/>
                    <a:pt x="5995797" y="340344"/>
                    <a:pt x="6011141" y="349567"/>
                  </a:cubicBezTo>
                  <a:cubicBezTo>
                    <a:pt x="6013226" y="347267"/>
                    <a:pt x="6015292" y="344967"/>
                    <a:pt x="6017377" y="342669"/>
                  </a:cubicBezTo>
                  <a:cubicBezTo>
                    <a:pt x="6005715" y="328044"/>
                    <a:pt x="5994036" y="313420"/>
                    <a:pt x="5982662" y="299155"/>
                  </a:cubicBezTo>
                  <a:cubicBezTo>
                    <a:pt x="5993748" y="285258"/>
                    <a:pt x="6003487" y="273071"/>
                    <a:pt x="6016748" y="256477"/>
                  </a:cubicBezTo>
                  <a:cubicBezTo>
                    <a:pt x="5988178" y="253969"/>
                    <a:pt x="5981512" y="276287"/>
                    <a:pt x="5967335" y="281189"/>
                  </a:cubicBezTo>
                  <a:cubicBezTo>
                    <a:pt x="5945647" y="277306"/>
                    <a:pt x="5940005" y="249013"/>
                    <a:pt x="5915208" y="258883"/>
                  </a:cubicBezTo>
                  <a:close/>
                </a:path>
              </a:pathLst>
            </a:custGeom>
            <a:solidFill>
              <a:schemeClr val="accent2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669B0F0-7E3D-0FD1-E263-71F793A535C4}"/>
                </a:ext>
              </a:extLst>
            </p:cNvPr>
            <p:cNvSpPr/>
            <p:nvPr/>
          </p:nvSpPr>
          <p:spPr>
            <a:xfrm>
              <a:off x="2955332" y="792836"/>
              <a:ext cx="6281619" cy="5266584"/>
            </a:xfrm>
            <a:custGeom>
              <a:avLst/>
              <a:gdLst>
                <a:gd name="connsiteX0" fmla="*/ 10756 w 6281619"/>
                <a:gd name="connsiteY0" fmla="*/ 504604 h 5266584"/>
                <a:gd name="connsiteX1" fmla="*/ 190176 w 6281619"/>
                <a:gd name="connsiteY1" fmla="*/ 495356 h 5266584"/>
                <a:gd name="connsiteX2" fmla="*/ 817391 w 6281619"/>
                <a:gd name="connsiteY2" fmla="*/ 495482 h 5266584"/>
                <a:gd name="connsiteX3" fmla="*/ 1333938 w 6281619"/>
                <a:gd name="connsiteY3" fmla="*/ 491214 h 5266584"/>
                <a:gd name="connsiteX4" fmla="*/ 1833788 w 6281619"/>
                <a:gd name="connsiteY4" fmla="*/ 488016 h 5266584"/>
                <a:gd name="connsiteX5" fmla="*/ 2867060 w 6281619"/>
                <a:gd name="connsiteY5" fmla="*/ 490468 h 5266584"/>
                <a:gd name="connsiteX6" fmla="*/ 4517581 w 6281619"/>
                <a:gd name="connsiteY6" fmla="*/ 495039 h 5266584"/>
                <a:gd name="connsiteX7" fmla="*/ 5050972 w 6281619"/>
                <a:gd name="connsiteY7" fmla="*/ 498762 h 5266584"/>
                <a:gd name="connsiteX8" fmla="*/ 5963424 w 6281619"/>
                <a:gd name="connsiteY8" fmla="*/ 492578 h 5266584"/>
                <a:gd name="connsiteX9" fmla="*/ 6224810 w 6281619"/>
                <a:gd name="connsiteY9" fmla="*/ 483542 h 5266584"/>
                <a:gd name="connsiteX10" fmla="*/ 6240425 w 6281619"/>
                <a:gd name="connsiteY10" fmla="*/ 485019 h 5266584"/>
                <a:gd name="connsiteX11" fmla="*/ 6243264 w 6281619"/>
                <a:gd name="connsiteY11" fmla="*/ 531756 h 5266584"/>
                <a:gd name="connsiteX12" fmla="*/ 6261556 w 6281619"/>
                <a:gd name="connsiteY12" fmla="*/ 1168824 h 5266584"/>
                <a:gd name="connsiteX13" fmla="*/ 6280620 w 6281619"/>
                <a:gd name="connsiteY13" fmla="*/ 2604308 h 5266584"/>
                <a:gd name="connsiteX14" fmla="*/ 6281536 w 6281619"/>
                <a:gd name="connsiteY14" fmla="*/ 3758298 h 5266584"/>
                <a:gd name="connsiteX15" fmla="*/ 6277260 w 6281619"/>
                <a:gd name="connsiteY15" fmla="*/ 4539842 h 5266584"/>
                <a:gd name="connsiteX16" fmla="*/ 6259202 w 6281619"/>
                <a:gd name="connsiteY16" fmla="*/ 4945277 h 5266584"/>
                <a:gd name="connsiteX17" fmla="*/ 6234280 w 6281619"/>
                <a:gd name="connsiteY17" fmla="*/ 5117646 h 5266584"/>
                <a:gd name="connsiteX18" fmla="*/ 6219006 w 6281619"/>
                <a:gd name="connsiteY18" fmla="*/ 5168999 h 5266584"/>
                <a:gd name="connsiteX19" fmla="*/ 6127799 w 6281619"/>
                <a:gd name="connsiteY19" fmla="*/ 5239488 h 5266584"/>
                <a:gd name="connsiteX20" fmla="*/ 5974116 w 6281619"/>
                <a:gd name="connsiteY20" fmla="*/ 5252515 h 5266584"/>
                <a:gd name="connsiteX21" fmla="*/ 5179356 w 6281619"/>
                <a:gd name="connsiteY21" fmla="*/ 5265506 h 5266584"/>
                <a:gd name="connsiteX22" fmla="*/ 3488640 w 6281619"/>
                <a:gd name="connsiteY22" fmla="*/ 5247502 h 5266584"/>
                <a:gd name="connsiteX23" fmla="*/ 2183632 w 6281619"/>
                <a:gd name="connsiteY23" fmla="*/ 5242866 h 5266584"/>
                <a:gd name="connsiteX24" fmla="*/ 1220894 w 6281619"/>
                <a:gd name="connsiteY24" fmla="*/ 5254797 h 5266584"/>
                <a:gd name="connsiteX25" fmla="*/ 382568 w 6281619"/>
                <a:gd name="connsiteY25" fmla="*/ 5237871 h 5266584"/>
                <a:gd name="connsiteX26" fmla="*/ 132352 w 6281619"/>
                <a:gd name="connsiteY26" fmla="*/ 5213452 h 5266584"/>
                <a:gd name="connsiteX27" fmla="*/ 119060 w 6281619"/>
                <a:gd name="connsiteY27" fmla="*/ 5211638 h 5266584"/>
                <a:gd name="connsiteX28" fmla="*/ 17717 w 6281619"/>
                <a:gd name="connsiteY28" fmla="*/ 5101115 h 5266584"/>
                <a:gd name="connsiteX29" fmla="*/ 3187 w 6281619"/>
                <a:gd name="connsiteY29" fmla="*/ 4695699 h 5266584"/>
                <a:gd name="connsiteX30" fmla="*/ 1774 w 6281619"/>
                <a:gd name="connsiteY30" fmla="*/ 4236198 h 5266584"/>
                <a:gd name="connsiteX31" fmla="*/ 769 w 6281619"/>
                <a:gd name="connsiteY31" fmla="*/ 3149373 h 5266584"/>
                <a:gd name="connsiteX32" fmla="*/ 13040 w 6281619"/>
                <a:gd name="connsiteY32" fmla="*/ 2310870 h 5266584"/>
                <a:gd name="connsiteX33" fmla="*/ 4645 w 6281619"/>
                <a:gd name="connsiteY33" fmla="*/ 1589709 h 5266584"/>
                <a:gd name="connsiteX34" fmla="*/ 10638 w 6281619"/>
                <a:gd name="connsiteY34" fmla="*/ 603558 h 5266584"/>
                <a:gd name="connsiteX35" fmla="*/ 10756 w 6281619"/>
                <a:gd name="connsiteY35" fmla="*/ 504604 h 5266584"/>
                <a:gd name="connsiteX36" fmla="*/ 6229087 w 6281619"/>
                <a:gd name="connsiteY36" fmla="*/ 250397 h 5266584"/>
                <a:gd name="connsiteX37" fmla="*/ 6211334 w 6281619"/>
                <a:gd name="connsiteY37" fmla="*/ 168698 h 5266584"/>
                <a:gd name="connsiteX38" fmla="*/ 6120719 w 6281619"/>
                <a:gd name="connsiteY38" fmla="*/ 71661 h 5266584"/>
                <a:gd name="connsiteX39" fmla="*/ 6037436 w 6281619"/>
                <a:gd name="connsiteY39" fmla="*/ 46495 h 5266584"/>
                <a:gd name="connsiteX40" fmla="*/ 5667844 w 6281619"/>
                <a:gd name="connsiteY40" fmla="*/ 7236 h 5266584"/>
                <a:gd name="connsiteX41" fmla="*/ 5154722 w 6281619"/>
                <a:gd name="connsiteY41" fmla="*/ 7431 h 5266584"/>
                <a:gd name="connsiteX42" fmla="*/ 4212334 w 6281619"/>
                <a:gd name="connsiteY42" fmla="*/ 20054 h 5266584"/>
                <a:gd name="connsiteX43" fmla="*/ 3145839 w 6281619"/>
                <a:gd name="connsiteY43" fmla="*/ 6846 h 5266584"/>
                <a:gd name="connsiteX44" fmla="*/ 2065850 w 6281619"/>
                <a:gd name="connsiteY44" fmla="*/ 109 h 5266584"/>
                <a:gd name="connsiteX45" fmla="*/ 1056330 w 6281619"/>
                <a:gd name="connsiteY45" fmla="*/ 11912 h 5266584"/>
                <a:gd name="connsiteX46" fmla="*/ 201158 w 6281619"/>
                <a:gd name="connsiteY46" fmla="*/ 25991 h 5266584"/>
                <a:gd name="connsiteX47" fmla="*/ 134712 w 6281619"/>
                <a:gd name="connsiteY47" fmla="*/ 33608 h 5266584"/>
                <a:gd name="connsiteX48" fmla="*/ 47828 w 6281619"/>
                <a:gd name="connsiteY48" fmla="*/ 109345 h 5266584"/>
                <a:gd name="connsiteX49" fmla="*/ 19405 w 6281619"/>
                <a:gd name="connsiteY49" fmla="*/ 239702 h 5266584"/>
                <a:gd name="connsiteX50" fmla="*/ 13017 w 6281619"/>
                <a:gd name="connsiteY50" fmla="*/ 437414 h 5266584"/>
                <a:gd name="connsiteX51" fmla="*/ 14886 w 6281619"/>
                <a:gd name="connsiteY51" fmla="*/ 469063 h 5266584"/>
                <a:gd name="connsiteX52" fmla="*/ 80452 w 6281619"/>
                <a:gd name="connsiteY52" fmla="*/ 462646 h 5266584"/>
                <a:gd name="connsiteX53" fmla="*/ 580030 w 6281619"/>
                <a:gd name="connsiteY53" fmla="*/ 454791 h 5266584"/>
                <a:gd name="connsiteX54" fmla="*/ 1076416 w 6281619"/>
                <a:gd name="connsiteY54" fmla="*/ 457579 h 5266584"/>
                <a:gd name="connsiteX55" fmla="*/ 1643190 w 6281619"/>
                <a:gd name="connsiteY55" fmla="*/ 449806 h 5266584"/>
                <a:gd name="connsiteX56" fmla="*/ 3082105 w 6281619"/>
                <a:gd name="connsiteY56" fmla="*/ 454870 h 5266584"/>
                <a:gd name="connsiteX57" fmla="*/ 4675343 w 6281619"/>
                <a:gd name="connsiteY57" fmla="*/ 455651 h 5266584"/>
                <a:gd name="connsiteX58" fmla="*/ 5943174 w 6281619"/>
                <a:gd name="connsiteY58" fmla="*/ 450760 h 5266584"/>
                <a:gd name="connsiteX59" fmla="*/ 6239832 w 6281619"/>
                <a:gd name="connsiteY59" fmla="*/ 445499 h 5266584"/>
                <a:gd name="connsiteX60" fmla="*/ 6229087 w 6281619"/>
                <a:gd name="connsiteY60" fmla="*/ 250397 h 5266584"/>
                <a:gd name="connsiteX61" fmla="*/ 1744079 w 6281619"/>
                <a:gd name="connsiteY61" fmla="*/ 372933 h 5266584"/>
                <a:gd name="connsiteX62" fmla="*/ 1325215 w 6281619"/>
                <a:gd name="connsiteY62" fmla="*/ 356830 h 5266584"/>
                <a:gd name="connsiteX63" fmla="*/ 973205 w 6281619"/>
                <a:gd name="connsiteY63" fmla="*/ 346827 h 5266584"/>
                <a:gd name="connsiteX64" fmla="*/ 876126 w 6281619"/>
                <a:gd name="connsiteY64" fmla="*/ 342031 h 5266584"/>
                <a:gd name="connsiteX65" fmla="*/ 809427 w 6281619"/>
                <a:gd name="connsiteY65" fmla="*/ 283042 h 5266584"/>
                <a:gd name="connsiteX66" fmla="*/ 813648 w 6281619"/>
                <a:gd name="connsiteY66" fmla="*/ 186705 h 5266584"/>
                <a:gd name="connsiteX67" fmla="*/ 869078 w 6281619"/>
                <a:gd name="connsiteY67" fmla="*/ 140699 h 5266584"/>
                <a:gd name="connsiteX68" fmla="*/ 949189 w 6281619"/>
                <a:gd name="connsiteY68" fmla="*/ 133739 h 5266584"/>
                <a:gd name="connsiteX69" fmla="*/ 1358325 w 6281619"/>
                <a:gd name="connsiteY69" fmla="*/ 126434 h 5266584"/>
                <a:gd name="connsiteX70" fmla="*/ 1901529 w 6281619"/>
                <a:gd name="connsiteY70" fmla="*/ 114402 h 5266584"/>
                <a:gd name="connsiteX71" fmla="*/ 2317515 w 6281619"/>
                <a:gd name="connsiteY71" fmla="*/ 112984 h 5266584"/>
                <a:gd name="connsiteX72" fmla="*/ 3800391 w 6281619"/>
                <a:gd name="connsiteY72" fmla="*/ 116280 h 5266584"/>
                <a:gd name="connsiteX73" fmla="*/ 3986903 w 6281619"/>
                <a:gd name="connsiteY73" fmla="*/ 133261 h 5266584"/>
                <a:gd name="connsiteX74" fmla="*/ 4040430 w 6281619"/>
                <a:gd name="connsiteY74" fmla="*/ 152206 h 5266584"/>
                <a:gd name="connsiteX75" fmla="*/ 4087615 w 6281619"/>
                <a:gd name="connsiteY75" fmla="*/ 205850 h 5266584"/>
                <a:gd name="connsiteX76" fmla="*/ 4083177 w 6281619"/>
                <a:gd name="connsiteY76" fmla="*/ 314376 h 5266584"/>
                <a:gd name="connsiteX77" fmla="*/ 4027134 w 6281619"/>
                <a:gd name="connsiteY77" fmla="*/ 357455 h 5266584"/>
                <a:gd name="connsiteX78" fmla="*/ 3904338 w 6281619"/>
                <a:gd name="connsiteY78" fmla="*/ 372991 h 5266584"/>
                <a:gd name="connsiteX79" fmla="*/ 3293934 w 6281619"/>
                <a:gd name="connsiteY79" fmla="*/ 382244 h 5266584"/>
                <a:gd name="connsiteX80" fmla="*/ 3062448 w 6281619"/>
                <a:gd name="connsiteY80" fmla="*/ 380914 h 5266584"/>
                <a:gd name="connsiteX81" fmla="*/ 2404967 w 6281619"/>
                <a:gd name="connsiteY81" fmla="*/ 375190 h 5266584"/>
                <a:gd name="connsiteX82" fmla="*/ 2404967 w 6281619"/>
                <a:gd name="connsiteY82" fmla="*/ 373668 h 5266584"/>
                <a:gd name="connsiteX83" fmla="*/ 1744079 w 6281619"/>
                <a:gd name="connsiteY83" fmla="*/ 372933 h 5266584"/>
                <a:gd name="connsiteX84" fmla="*/ 4687777 w 6281619"/>
                <a:gd name="connsiteY84" fmla="*/ 358900 h 5266584"/>
                <a:gd name="connsiteX85" fmla="*/ 4611933 w 6281619"/>
                <a:gd name="connsiteY85" fmla="*/ 347206 h 5266584"/>
                <a:gd name="connsiteX86" fmla="*/ 4545935 w 6281619"/>
                <a:gd name="connsiteY86" fmla="*/ 195030 h 5266584"/>
                <a:gd name="connsiteX87" fmla="*/ 4618078 w 6281619"/>
                <a:gd name="connsiteY87" fmla="*/ 147276 h 5266584"/>
                <a:gd name="connsiteX88" fmla="*/ 4734747 w 6281619"/>
                <a:gd name="connsiteY88" fmla="*/ 135157 h 5266584"/>
                <a:gd name="connsiteX89" fmla="*/ 5388221 w 6281619"/>
                <a:gd name="connsiteY89" fmla="*/ 122087 h 5266584"/>
                <a:gd name="connsiteX90" fmla="*/ 5511502 w 6281619"/>
                <a:gd name="connsiteY90" fmla="*/ 133481 h 5266584"/>
                <a:gd name="connsiteX91" fmla="*/ 5549702 w 6281619"/>
                <a:gd name="connsiteY91" fmla="*/ 145229 h 5266584"/>
                <a:gd name="connsiteX92" fmla="*/ 5602512 w 6281619"/>
                <a:gd name="connsiteY92" fmla="*/ 220379 h 5266584"/>
                <a:gd name="connsiteX93" fmla="*/ 5495582 w 6281619"/>
                <a:gd name="connsiteY93" fmla="*/ 349086 h 5266584"/>
                <a:gd name="connsiteX94" fmla="*/ 5368330 w 6281619"/>
                <a:gd name="connsiteY94" fmla="*/ 353078 h 5266584"/>
                <a:gd name="connsiteX95" fmla="*/ 5076667 w 6281619"/>
                <a:gd name="connsiteY95" fmla="*/ 357320 h 5266584"/>
                <a:gd name="connsiteX96" fmla="*/ 5076685 w 6281619"/>
                <a:gd name="connsiteY96" fmla="*/ 359430 h 5266584"/>
                <a:gd name="connsiteX97" fmla="*/ 4687777 w 6281619"/>
                <a:gd name="connsiteY97" fmla="*/ 358900 h 5266584"/>
                <a:gd name="connsiteX98" fmla="*/ 6059861 w 6281619"/>
                <a:gd name="connsiteY98" fmla="*/ 254736 h 5266584"/>
                <a:gd name="connsiteX99" fmla="*/ 5928692 w 6281619"/>
                <a:gd name="connsiteY99" fmla="*/ 386654 h 5266584"/>
                <a:gd name="connsiteX100" fmla="*/ 5790838 w 6281619"/>
                <a:gd name="connsiteY100" fmla="*/ 255094 h 5266584"/>
                <a:gd name="connsiteX101" fmla="*/ 5933399 w 6281619"/>
                <a:gd name="connsiteY101" fmla="*/ 126514 h 5266584"/>
                <a:gd name="connsiteX102" fmla="*/ 6059861 w 6281619"/>
                <a:gd name="connsiteY102" fmla="*/ 254736 h 5266584"/>
                <a:gd name="connsiteX103" fmla="*/ 4400751 w 6281619"/>
                <a:gd name="connsiteY103" fmla="*/ 350158 h 5266584"/>
                <a:gd name="connsiteX104" fmla="*/ 4415682 w 6281619"/>
                <a:gd name="connsiteY104" fmla="*/ 367994 h 5266584"/>
                <a:gd name="connsiteX105" fmla="*/ 4418036 w 6281619"/>
                <a:gd name="connsiteY105" fmla="*/ 392756 h 5266584"/>
                <a:gd name="connsiteX106" fmla="*/ 4393204 w 6281619"/>
                <a:gd name="connsiteY106" fmla="*/ 393843 h 5266584"/>
                <a:gd name="connsiteX107" fmla="*/ 4377320 w 6281619"/>
                <a:gd name="connsiteY107" fmla="*/ 382029 h 5266584"/>
                <a:gd name="connsiteX108" fmla="*/ 4353781 w 6281619"/>
                <a:gd name="connsiteY108" fmla="*/ 358201 h 5266584"/>
                <a:gd name="connsiteX109" fmla="*/ 4285520 w 6281619"/>
                <a:gd name="connsiteY109" fmla="*/ 328043 h 5266584"/>
                <a:gd name="connsiteX110" fmla="*/ 4208651 w 6281619"/>
                <a:gd name="connsiteY110" fmla="*/ 201964 h 5266584"/>
                <a:gd name="connsiteX111" fmla="*/ 4350439 w 6281619"/>
                <a:gd name="connsiteY111" fmla="*/ 158452 h 5266584"/>
                <a:gd name="connsiteX112" fmla="*/ 4385316 w 6281619"/>
                <a:gd name="connsiteY112" fmla="*/ 241839 h 5266584"/>
                <a:gd name="connsiteX113" fmla="*/ 4362927 w 6281619"/>
                <a:gd name="connsiteY113" fmla="*/ 306981 h 5266584"/>
                <a:gd name="connsiteX114" fmla="*/ 4400751 w 6281619"/>
                <a:gd name="connsiteY114" fmla="*/ 350158 h 5266584"/>
                <a:gd name="connsiteX115" fmla="*/ 240383 w 6281619"/>
                <a:gd name="connsiteY115" fmla="*/ 320063 h 5266584"/>
                <a:gd name="connsiteX116" fmla="*/ 274415 w 6281619"/>
                <a:gd name="connsiteY116" fmla="*/ 351991 h 5266584"/>
                <a:gd name="connsiteX117" fmla="*/ 276474 w 6281619"/>
                <a:gd name="connsiteY117" fmla="*/ 369528 h 5266584"/>
                <a:gd name="connsiteX118" fmla="*/ 256869 w 6281619"/>
                <a:gd name="connsiteY118" fmla="*/ 376845 h 5266584"/>
                <a:gd name="connsiteX119" fmla="*/ 236220 w 6281619"/>
                <a:gd name="connsiteY119" fmla="*/ 366761 h 5266584"/>
                <a:gd name="connsiteX120" fmla="*/ 138637 w 6281619"/>
                <a:gd name="connsiteY120" fmla="*/ 285744 h 5266584"/>
                <a:gd name="connsiteX121" fmla="*/ 138957 w 6281619"/>
                <a:gd name="connsiteY121" fmla="*/ 226986 h 5266584"/>
                <a:gd name="connsiteX122" fmla="*/ 203605 w 6281619"/>
                <a:gd name="connsiteY122" fmla="*/ 168949 h 5266584"/>
                <a:gd name="connsiteX123" fmla="*/ 217353 w 6281619"/>
                <a:gd name="connsiteY123" fmla="*/ 159530 h 5266584"/>
                <a:gd name="connsiteX124" fmla="*/ 243662 w 6281619"/>
                <a:gd name="connsiteY124" fmla="*/ 161670 h 5266584"/>
                <a:gd name="connsiteX125" fmla="*/ 240293 w 6281619"/>
                <a:gd name="connsiteY125" fmla="*/ 188312 h 5266584"/>
                <a:gd name="connsiteX126" fmla="*/ 200189 w 6281619"/>
                <a:gd name="connsiteY126" fmla="*/ 228375 h 5266584"/>
                <a:gd name="connsiteX127" fmla="*/ 167954 w 6281619"/>
                <a:gd name="connsiteY127" fmla="*/ 258131 h 5266584"/>
                <a:gd name="connsiteX128" fmla="*/ 240383 w 6281619"/>
                <a:gd name="connsiteY128" fmla="*/ 320063 h 5266584"/>
                <a:gd name="connsiteX129" fmla="*/ 554673 w 6281619"/>
                <a:gd name="connsiteY129" fmla="*/ 216175 h 5266584"/>
                <a:gd name="connsiteX130" fmla="*/ 526384 w 6281619"/>
                <a:gd name="connsiteY130" fmla="*/ 183735 h 5266584"/>
                <a:gd name="connsiteX131" fmla="*/ 528621 w 6281619"/>
                <a:gd name="connsiteY131" fmla="*/ 157500 h 5266584"/>
                <a:gd name="connsiteX132" fmla="*/ 554706 w 6281619"/>
                <a:gd name="connsiteY132" fmla="*/ 158242 h 5266584"/>
                <a:gd name="connsiteX133" fmla="*/ 644864 w 6281619"/>
                <a:gd name="connsiteY133" fmla="*/ 242452 h 5266584"/>
                <a:gd name="connsiteX134" fmla="*/ 649778 w 6281619"/>
                <a:gd name="connsiteY134" fmla="*/ 282145 h 5266584"/>
                <a:gd name="connsiteX135" fmla="*/ 605134 w 6281619"/>
                <a:gd name="connsiteY135" fmla="*/ 344337 h 5266584"/>
                <a:gd name="connsiteX136" fmla="*/ 576176 w 6281619"/>
                <a:gd name="connsiteY136" fmla="*/ 350926 h 5266584"/>
                <a:gd name="connsiteX137" fmla="*/ 574870 w 6281619"/>
                <a:gd name="connsiteY137" fmla="*/ 320788 h 5266584"/>
                <a:gd name="connsiteX138" fmla="*/ 609135 w 6281619"/>
                <a:gd name="connsiteY138" fmla="*/ 265289 h 5266584"/>
                <a:gd name="connsiteX139" fmla="*/ 554673 w 6281619"/>
                <a:gd name="connsiteY139" fmla="*/ 216175 h 5266584"/>
                <a:gd name="connsiteX140" fmla="*/ 3328775 w 6281619"/>
                <a:gd name="connsiteY140" fmla="*/ 352365 h 5266584"/>
                <a:gd name="connsiteX141" fmla="*/ 3881985 w 6281619"/>
                <a:gd name="connsiteY141" fmla="*/ 343162 h 5266584"/>
                <a:gd name="connsiteX142" fmla="*/ 3995510 w 6281619"/>
                <a:gd name="connsiteY142" fmla="*/ 333926 h 5266584"/>
                <a:gd name="connsiteX143" fmla="*/ 4057249 w 6281619"/>
                <a:gd name="connsiteY143" fmla="*/ 295567 h 5266584"/>
                <a:gd name="connsiteX144" fmla="*/ 3997414 w 6281619"/>
                <a:gd name="connsiteY144" fmla="*/ 167910 h 5266584"/>
                <a:gd name="connsiteX145" fmla="*/ 3858393 w 6281619"/>
                <a:gd name="connsiteY145" fmla="*/ 148771 h 5266584"/>
                <a:gd name="connsiteX146" fmla="*/ 3348576 w 6281619"/>
                <a:gd name="connsiteY146" fmla="*/ 146079 h 5266584"/>
                <a:gd name="connsiteX147" fmla="*/ 2664286 w 6281619"/>
                <a:gd name="connsiteY147" fmla="*/ 145204 h 5266584"/>
                <a:gd name="connsiteX148" fmla="*/ 1899642 w 6281619"/>
                <a:gd name="connsiteY148" fmla="*/ 145896 h 5266584"/>
                <a:gd name="connsiteX149" fmla="*/ 1047934 w 6281619"/>
                <a:gd name="connsiteY149" fmla="*/ 161690 h 5266584"/>
                <a:gd name="connsiteX150" fmla="*/ 870796 w 6281619"/>
                <a:gd name="connsiteY150" fmla="*/ 172518 h 5266584"/>
                <a:gd name="connsiteX151" fmla="*/ 839393 w 6281619"/>
                <a:gd name="connsiteY151" fmla="*/ 202648 h 5266584"/>
                <a:gd name="connsiteX152" fmla="*/ 838444 w 6281619"/>
                <a:gd name="connsiteY152" fmla="*/ 279590 h 5266584"/>
                <a:gd name="connsiteX153" fmla="*/ 871506 w 6281619"/>
                <a:gd name="connsiteY153" fmla="*/ 315880 h 5266584"/>
                <a:gd name="connsiteX154" fmla="*/ 924545 w 6281619"/>
                <a:gd name="connsiteY154" fmla="*/ 321585 h 5266584"/>
                <a:gd name="connsiteX155" fmla="*/ 1246362 w 6281619"/>
                <a:gd name="connsiteY155" fmla="*/ 328898 h 5266584"/>
                <a:gd name="connsiteX156" fmla="*/ 1759058 w 6281619"/>
                <a:gd name="connsiteY156" fmla="*/ 345587 h 5266584"/>
                <a:gd name="connsiteX157" fmla="*/ 2320318 w 6281619"/>
                <a:gd name="connsiteY157" fmla="*/ 346302 h 5266584"/>
                <a:gd name="connsiteX158" fmla="*/ 3328775 w 6281619"/>
                <a:gd name="connsiteY158" fmla="*/ 352365 h 5266584"/>
                <a:gd name="connsiteX159" fmla="*/ 5070666 w 6281619"/>
                <a:gd name="connsiteY159" fmla="*/ 326683 h 5266584"/>
                <a:gd name="connsiteX160" fmla="*/ 5218078 w 6281619"/>
                <a:gd name="connsiteY160" fmla="*/ 321370 h 5266584"/>
                <a:gd name="connsiteX161" fmla="*/ 5459375 w 6281619"/>
                <a:gd name="connsiteY161" fmla="*/ 315933 h 5266584"/>
                <a:gd name="connsiteX162" fmla="*/ 5518707 w 6281619"/>
                <a:gd name="connsiteY162" fmla="*/ 307435 h 5266584"/>
                <a:gd name="connsiteX163" fmla="*/ 5567671 w 6281619"/>
                <a:gd name="connsiteY163" fmla="*/ 227626 h 5266584"/>
                <a:gd name="connsiteX164" fmla="*/ 5512275 w 6281619"/>
                <a:gd name="connsiteY164" fmla="*/ 169174 h 5266584"/>
                <a:gd name="connsiteX165" fmla="*/ 5389425 w 6281619"/>
                <a:gd name="connsiteY165" fmla="*/ 155024 h 5266584"/>
                <a:gd name="connsiteX166" fmla="*/ 4802865 w 6281619"/>
                <a:gd name="connsiteY166" fmla="*/ 161702 h 5266584"/>
                <a:gd name="connsiteX167" fmla="*/ 4622929 w 6281619"/>
                <a:gd name="connsiteY167" fmla="*/ 179834 h 5266584"/>
                <a:gd name="connsiteX168" fmla="*/ 4578152 w 6281619"/>
                <a:gd name="connsiteY168" fmla="*/ 205843 h 5266584"/>
                <a:gd name="connsiteX169" fmla="*/ 4619138 w 6281619"/>
                <a:gd name="connsiteY169" fmla="*/ 320464 h 5266584"/>
                <a:gd name="connsiteX170" fmla="*/ 4695181 w 6281619"/>
                <a:gd name="connsiteY170" fmla="*/ 330011 h 5266584"/>
                <a:gd name="connsiteX171" fmla="*/ 5070684 w 6281619"/>
                <a:gd name="connsiteY171" fmla="*/ 330433 h 5266584"/>
                <a:gd name="connsiteX172" fmla="*/ 5070666 w 6281619"/>
                <a:gd name="connsiteY172" fmla="*/ 326683 h 5266584"/>
                <a:gd name="connsiteX173" fmla="*/ 6018731 w 6281619"/>
                <a:gd name="connsiteY173" fmla="*/ 284848 h 5266584"/>
                <a:gd name="connsiteX174" fmla="*/ 5981626 w 6281619"/>
                <a:gd name="connsiteY174" fmla="*/ 180213 h 5266584"/>
                <a:gd name="connsiteX175" fmla="*/ 5855093 w 6281619"/>
                <a:gd name="connsiteY175" fmla="*/ 184977 h 5266584"/>
                <a:gd name="connsiteX176" fmla="*/ 5883268 w 6281619"/>
                <a:gd name="connsiteY176" fmla="*/ 339972 h 5266584"/>
                <a:gd name="connsiteX177" fmla="*/ 5917479 w 6281619"/>
                <a:gd name="connsiteY177" fmla="*/ 349359 h 5266584"/>
                <a:gd name="connsiteX178" fmla="*/ 6018731 w 6281619"/>
                <a:gd name="connsiteY178" fmla="*/ 284848 h 5266584"/>
                <a:gd name="connsiteX179" fmla="*/ 5973954 w 6281619"/>
                <a:gd name="connsiteY179" fmla="*/ 216349 h 5266584"/>
                <a:gd name="connsiteX180" fmla="*/ 5939868 w 6281619"/>
                <a:gd name="connsiteY180" fmla="*/ 259027 h 5266584"/>
                <a:gd name="connsiteX181" fmla="*/ 5974583 w 6281619"/>
                <a:gd name="connsiteY181" fmla="*/ 302541 h 5266584"/>
                <a:gd name="connsiteX182" fmla="*/ 5968348 w 6281619"/>
                <a:gd name="connsiteY182" fmla="*/ 309439 h 5266584"/>
                <a:gd name="connsiteX183" fmla="*/ 5921073 w 6281619"/>
                <a:gd name="connsiteY183" fmla="*/ 281031 h 5266584"/>
                <a:gd name="connsiteX184" fmla="*/ 5890149 w 6281619"/>
                <a:gd name="connsiteY184" fmla="*/ 301571 h 5266584"/>
                <a:gd name="connsiteX185" fmla="*/ 5884741 w 6281619"/>
                <a:gd name="connsiteY185" fmla="*/ 297411 h 5266584"/>
                <a:gd name="connsiteX186" fmla="*/ 5902278 w 6281619"/>
                <a:gd name="connsiteY186" fmla="*/ 265480 h 5266584"/>
                <a:gd name="connsiteX187" fmla="*/ 5872415 w 6281619"/>
                <a:gd name="connsiteY187" fmla="*/ 218755 h 5266584"/>
                <a:gd name="connsiteX188" fmla="*/ 5924541 w 6281619"/>
                <a:gd name="connsiteY188" fmla="*/ 241061 h 5266584"/>
                <a:gd name="connsiteX189" fmla="*/ 5973954 w 6281619"/>
                <a:gd name="connsiteY189" fmla="*/ 216349 h 5266584"/>
                <a:gd name="connsiteX190" fmla="*/ 4317916 w 6281619"/>
                <a:gd name="connsiteY190" fmla="*/ 185349 h 5266584"/>
                <a:gd name="connsiteX191" fmla="*/ 4264245 w 6281619"/>
                <a:gd name="connsiteY191" fmla="*/ 193533 h 5266584"/>
                <a:gd name="connsiteX192" fmla="*/ 4239520 w 6281619"/>
                <a:gd name="connsiteY192" fmla="*/ 235850 h 5266584"/>
                <a:gd name="connsiteX193" fmla="*/ 4270606 w 6281619"/>
                <a:gd name="connsiteY193" fmla="*/ 288951 h 5266584"/>
                <a:gd name="connsiteX194" fmla="*/ 4347870 w 6281619"/>
                <a:gd name="connsiteY194" fmla="*/ 231396 h 5266584"/>
                <a:gd name="connsiteX195" fmla="*/ 4317916 w 6281619"/>
                <a:gd name="connsiteY195" fmla="*/ 185349 h 526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81619" h="5266584">
                  <a:moveTo>
                    <a:pt x="10756" y="504604"/>
                  </a:moveTo>
                  <a:cubicBezTo>
                    <a:pt x="74551" y="501159"/>
                    <a:pt x="132352" y="495593"/>
                    <a:pt x="190176" y="495356"/>
                  </a:cubicBezTo>
                  <a:cubicBezTo>
                    <a:pt x="399243" y="494497"/>
                    <a:pt x="608320" y="496087"/>
                    <a:pt x="817391" y="495482"/>
                  </a:cubicBezTo>
                  <a:cubicBezTo>
                    <a:pt x="989576" y="494982"/>
                    <a:pt x="1161754" y="492551"/>
                    <a:pt x="1333938" y="491214"/>
                  </a:cubicBezTo>
                  <a:cubicBezTo>
                    <a:pt x="1500555" y="489920"/>
                    <a:pt x="1667174" y="487924"/>
                    <a:pt x="1833788" y="488016"/>
                  </a:cubicBezTo>
                  <a:cubicBezTo>
                    <a:pt x="2178224" y="488206"/>
                    <a:pt x="2522642" y="489554"/>
                    <a:pt x="2867060" y="490468"/>
                  </a:cubicBezTo>
                  <a:cubicBezTo>
                    <a:pt x="3417233" y="491931"/>
                    <a:pt x="3967407" y="493210"/>
                    <a:pt x="4517581" y="495039"/>
                  </a:cubicBezTo>
                  <a:cubicBezTo>
                    <a:pt x="4695378" y="495631"/>
                    <a:pt x="4873175" y="499242"/>
                    <a:pt x="5050972" y="498762"/>
                  </a:cubicBezTo>
                  <a:cubicBezTo>
                    <a:pt x="5355123" y="497943"/>
                    <a:pt x="5659273" y="495548"/>
                    <a:pt x="5963424" y="492578"/>
                  </a:cubicBezTo>
                  <a:cubicBezTo>
                    <a:pt x="6050571" y="491728"/>
                    <a:pt x="6137682" y="486598"/>
                    <a:pt x="6224810" y="483542"/>
                  </a:cubicBezTo>
                  <a:cubicBezTo>
                    <a:pt x="6229069" y="483393"/>
                    <a:pt x="6233363" y="484318"/>
                    <a:pt x="6240425" y="485019"/>
                  </a:cubicBezTo>
                  <a:cubicBezTo>
                    <a:pt x="6241431" y="501150"/>
                    <a:pt x="6242833" y="516440"/>
                    <a:pt x="6243264" y="531756"/>
                  </a:cubicBezTo>
                  <a:cubicBezTo>
                    <a:pt x="6249283" y="744116"/>
                    <a:pt x="6252913" y="956572"/>
                    <a:pt x="6261556" y="1168824"/>
                  </a:cubicBezTo>
                  <a:cubicBezTo>
                    <a:pt x="6281051" y="1647178"/>
                    <a:pt x="6283495" y="2125653"/>
                    <a:pt x="6280620" y="2604308"/>
                  </a:cubicBezTo>
                  <a:cubicBezTo>
                    <a:pt x="6278320" y="2988954"/>
                    <a:pt x="6281788" y="3373635"/>
                    <a:pt x="6281536" y="3758298"/>
                  </a:cubicBezTo>
                  <a:cubicBezTo>
                    <a:pt x="6281375" y="4018819"/>
                    <a:pt x="6280979" y="4279358"/>
                    <a:pt x="6277260" y="4539842"/>
                  </a:cubicBezTo>
                  <a:cubicBezTo>
                    <a:pt x="6275337" y="4675053"/>
                    <a:pt x="6267719" y="4810282"/>
                    <a:pt x="6259202" y="4945277"/>
                  </a:cubicBezTo>
                  <a:cubicBezTo>
                    <a:pt x="6255554" y="5003045"/>
                    <a:pt x="6243695" y="5060346"/>
                    <a:pt x="6234280" y="5117646"/>
                  </a:cubicBezTo>
                  <a:cubicBezTo>
                    <a:pt x="6231405" y="5135129"/>
                    <a:pt x="6224271" y="5151911"/>
                    <a:pt x="6219006" y="5168999"/>
                  </a:cubicBezTo>
                  <a:cubicBezTo>
                    <a:pt x="6205207" y="5213938"/>
                    <a:pt x="6174337" y="5236164"/>
                    <a:pt x="6127799" y="5239488"/>
                  </a:cubicBezTo>
                  <a:cubicBezTo>
                    <a:pt x="6076518" y="5243136"/>
                    <a:pt x="6025433" y="5249838"/>
                    <a:pt x="5974116" y="5252515"/>
                  </a:cubicBezTo>
                  <a:cubicBezTo>
                    <a:pt x="5709370" y="5266387"/>
                    <a:pt x="5444372" y="5268255"/>
                    <a:pt x="5179356" y="5265506"/>
                  </a:cubicBezTo>
                  <a:cubicBezTo>
                    <a:pt x="4615778" y="5259685"/>
                    <a:pt x="4052218" y="5252102"/>
                    <a:pt x="3488640" y="5247502"/>
                  </a:cubicBezTo>
                  <a:cubicBezTo>
                    <a:pt x="3053643" y="5243962"/>
                    <a:pt x="2618629" y="5241824"/>
                    <a:pt x="2183632" y="5242866"/>
                  </a:cubicBezTo>
                  <a:cubicBezTo>
                    <a:pt x="1862717" y="5243621"/>
                    <a:pt x="1541795" y="5249946"/>
                    <a:pt x="1220894" y="5254797"/>
                  </a:cubicBezTo>
                  <a:cubicBezTo>
                    <a:pt x="941230" y="5259038"/>
                    <a:pt x="661783" y="5252749"/>
                    <a:pt x="382568" y="5237871"/>
                  </a:cubicBezTo>
                  <a:cubicBezTo>
                    <a:pt x="298967" y="5233397"/>
                    <a:pt x="215745" y="5221808"/>
                    <a:pt x="132352" y="5213452"/>
                  </a:cubicBezTo>
                  <a:cubicBezTo>
                    <a:pt x="127905" y="5213021"/>
                    <a:pt x="123451" y="5212464"/>
                    <a:pt x="119060" y="5211638"/>
                  </a:cubicBezTo>
                  <a:cubicBezTo>
                    <a:pt x="44553" y="5197730"/>
                    <a:pt x="25531" y="5177552"/>
                    <a:pt x="17717" y="5101115"/>
                  </a:cubicBezTo>
                  <a:cubicBezTo>
                    <a:pt x="3937" y="4966318"/>
                    <a:pt x="4040" y="4830963"/>
                    <a:pt x="3187" y="4695699"/>
                  </a:cubicBezTo>
                  <a:cubicBezTo>
                    <a:pt x="2221" y="4542538"/>
                    <a:pt x="2036" y="4389359"/>
                    <a:pt x="1774" y="4236198"/>
                  </a:cubicBezTo>
                  <a:cubicBezTo>
                    <a:pt x="1153" y="3873923"/>
                    <a:pt x="-1195" y="3511630"/>
                    <a:pt x="769" y="3149373"/>
                  </a:cubicBezTo>
                  <a:cubicBezTo>
                    <a:pt x="2285" y="2869860"/>
                    <a:pt x="11984" y="2590383"/>
                    <a:pt x="13040" y="2310870"/>
                  </a:cubicBezTo>
                  <a:cubicBezTo>
                    <a:pt x="13948" y="2070491"/>
                    <a:pt x="8168" y="1830095"/>
                    <a:pt x="4645" y="1589709"/>
                  </a:cubicBezTo>
                  <a:cubicBezTo>
                    <a:pt x="-174" y="1260945"/>
                    <a:pt x="1283" y="932233"/>
                    <a:pt x="10638" y="603558"/>
                  </a:cubicBezTo>
                  <a:cubicBezTo>
                    <a:pt x="11526" y="572373"/>
                    <a:pt x="10756" y="541139"/>
                    <a:pt x="10756" y="504604"/>
                  </a:cubicBezTo>
                  <a:close/>
                  <a:moveTo>
                    <a:pt x="6229087" y="250397"/>
                  </a:moveTo>
                  <a:cubicBezTo>
                    <a:pt x="6225367" y="222843"/>
                    <a:pt x="6219546" y="195242"/>
                    <a:pt x="6211334" y="168698"/>
                  </a:cubicBezTo>
                  <a:cubicBezTo>
                    <a:pt x="6196977" y="122319"/>
                    <a:pt x="6166341" y="88953"/>
                    <a:pt x="6120719" y="71661"/>
                  </a:cubicBezTo>
                  <a:cubicBezTo>
                    <a:pt x="6093659" y="61401"/>
                    <a:pt x="6065683" y="52858"/>
                    <a:pt x="6037436" y="46495"/>
                  </a:cubicBezTo>
                  <a:cubicBezTo>
                    <a:pt x="5915826" y="19088"/>
                    <a:pt x="5791898" y="9352"/>
                    <a:pt x="5667844" y="7236"/>
                  </a:cubicBezTo>
                  <a:cubicBezTo>
                    <a:pt x="5496858" y="4320"/>
                    <a:pt x="5325745" y="5484"/>
                    <a:pt x="5154722" y="7431"/>
                  </a:cubicBezTo>
                  <a:cubicBezTo>
                    <a:pt x="4840581" y="11010"/>
                    <a:pt x="4526457" y="20354"/>
                    <a:pt x="4212334" y="20054"/>
                  </a:cubicBezTo>
                  <a:cubicBezTo>
                    <a:pt x="3856848" y="19714"/>
                    <a:pt x="3501361" y="10434"/>
                    <a:pt x="3145839" y="6846"/>
                  </a:cubicBezTo>
                  <a:cubicBezTo>
                    <a:pt x="2785861" y="3212"/>
                    <a:pt x="2425846" y="-697"/>
                    <a:pt x="2065850" y="109"/>
                  </a:cubicBezTo>
                  <a:cubicBezTo>
                    <a:pt x="1729331" y="864"/>
                    <a:pt x="1392826" y="7204"/>
                    <a:pt x="1056330" y="11912"/>
                  </a:cubicBezTo>
                  <a:cubicBezTo>
                    <a:pt x="771262" y="15899"/>
                    <a:pt x="486210" y="20925"/>
                    <a:pt x="201158" y="25991"/>
                  </a:cubicBezTo>
                  <a:cubicBezTo>
                    <a:pt x="178947" y="26386"/>
                    <a:pt x="156431" y="28970"/>
                    <a:pt x="134712" y="33608"/>
                  </a:cubicBezTo>
                  <a:cubicBezTo>
                    <a:pt x="92289" y="42668"/>
                    <a:pt x="60676" y="68374"/>
                    <a:pt x="47828" y="109345"/>
                  </a:cubicBezTo>
                  <a:cubicBezTo>
                    <a:pt x="34551" y="151685"/>
                    <a:pt x="23374" y="195691"/>
                    <a:pt x="19405" y="239702"/>
                  </a:cubicBezTo>
                  <a:cubicBezTo>
                    <a:pt x="13493" y="305268"/>
                    <a:pt x="14607" y="371474"/>
                    <a:pt x="13017" y="437414"/>
                  </a:cubicBezTo>
                  <a:cubicBezTo>
                    <a:pt x="12783" y="447104"/>
                    <a:pt x="14118" y="456834"/>
                    <a:pt x="14886" y="469063"/>
                  </a:cubicBezTo>
                  <a:cubicBezTo>
                    <a:pt x="38606" y="466655"/>
                    <a:pt x="59499" y="463038"/>
                    <a:pt x="80452" y="462646"/>
                  </a:cubicBezTo>
                  <a:cubicBezTo>
                    <a:pt x="246970" y="459540"/>
                    <a:pt x="413494" y="455531"/>
                    <a:pt x="580030" y="454791"/>
                  </a:cubicBezTo>
                  <a:cubicBezTo>
                    <a:pt x="745485" y="454058"/>
                    <a:pt x="910963" y="458463"/>
                    <a:pt x="1076416" y="457579"/>
                  </a:cubicBezTo>
                  <a:cubicBezTo>
                    <a:pt x="1265349" y="456570"/>
                    <a:pt x="1454269" y="449646"/>
                    <a:pt x="1643190" y="449806"/>
                  </a:cubicBezTo>
                  <a:cubicBezTo>
                    <a:pt x="2122827" y="450214"/>
                    <a:pt x="2602457" y="453864"/>
                    <a:pt x="3082105" y="454870"/>
                  </a:cubicBezTo>
                  <a:cubicBezTo>
                    <a:pt x="3613179" y="455984"/>
                    <a:pt x="4144270" y="456314"/>
                    <a:pt x="4675343" y="455651"/>
                  </a:cubicBezTo>
                  <a:cubicBezTo>
                    <a:pt x="5097960" y="455125"/>
                    <a:pt x="5520558" y="452850"/>
                    <a:pt x="5943174" y="450760"/>
                  </a:cubicBezTo>
                  <a:cubicBezTo>
                    <a:pt x="6040275" y="450281"/>
                    <a:pt x="6137358" y="447384"/>
                    <a:pt x="6239832" y="445499"/>
                  </a:cubicBezTo>
                  <a:cubicBezTo>
                    <a:pt x="6239634" y="379103"/>
                    <a:pt x="6237748" y="314527"/>
                    <a:pt x="6229087" y="250397"/>
                  </a:cubicBezTo>
                  <a:close/>
                  <a:moveTo>
                    <a:pt x="1744079" y="372933"/>
                  </a:moveTo>
                  <a:cubicBezTo>
                    <a:pt x="1604413" y="371187"/>
                    <a:pt x="1464858" y="361737"/>
                    <a:pt x="1325215" y="356830"/>
                  </a:cubicBezTo>
                  <a:cubicBezTo>
                    <a:pt x="1207906" y="352708"/>
                    <a:pt x="1090537" y="350300"/>
                    <a:pt x="973205" y="346827"/>
                  </a:cubicBezTo>
                  <a:cubicBezTo>
                    <a:pt x="940823" y="345869"/>
                    <a:pt x="908399" y="344701"/>
                    <a:pt x="876126" y="342031"/>
                  </a:cubicBezTo>
                  <a:cubicBezTo>
                    <a:pt x="837267" y="338815"/>
                    <a:pt x="818097" y="320549"/>
                    <a:pt x="809427" y="283042"/>
                  </a:cubicBezTo>
                  <a:cubicBezTo>
                    <a:pt x="801887" y="250428"/>
                    <a:pt x="807186" y="218358"/>
                    <a:pt x="813648" y="186705"/>
                  </a:cubicBezTo>
                  <a:cubicBezTo>
                    <a:pt x="819554" y="157775"/>
                    <a:pt x="841612" y="144376"/>
                    <a:pt x="869078" y="140699"/>
                  </a:cubicBezTo>
                  <a:cubicBezTo>
                    <a:pt x="895627" y="137148"/>
                    <a:pt x="922437" y="134301"/>
                    <a:pt x="949189" y="133739"/>
                  </a:cubicBezTo>
                  <a:cubicBezTo>
                    <a:pt x="1085558" y="130875"/>
                    <a:pt x="1221954" y="129259"/>
                    <a:pt x="1358325" y="126434"/>
                  </a:cubicBezTo>
                  <a:cubicBezTo>
                    <a:pt x="1539398" y="122683"/>
                    <a:pt x="1720440" y="117161"/>
                    <a:pt x="1901529" y="114402"/>
                  </a:cubicBezTo>
                  <a:cubicBezTo>
                    <a:pt x="2040173" y="112290"/>
                    <a:pt x="2178853" y="112767"/>
                    <a:pt x="2317515" y="112984"/>
                  </a:cubicBezTo>
                  <a:cubicBezTo>
                    <a:pt x="2811807" y="113755"/>
                    <a:pt x="3306099" y="114614"/>
                    <a:pt x="3800391" y="116280"/>
                  </a:cubicBezTo>
                  <a:cubicBezTo>
                    <a:pt x="3862849" y="116490"/>
                    <a:pt x="3925739" y="117475"/>
                    <a:pt x="3986903" y="133261"/>
                  </a:cubicBezTo>
                  <a:cubicBezTo>
                    <a:pt x="4005177" y="137975"/>
                    <a:pt x="4023037" y="144798"/>
                    <a:pt x="4040430" y="152206"/>
                  </a:cubicBezTo>
                  <a:cubicBezTo>
                    <a:pt x="4064382" y="162412"/>
                    <a:pt x="4080213" y="180961"/>
                    <a:pt x="4087615" y="205850"/>
                  </a:cubicBezTo>
                  <a:cubicBezTo>
                    <a:pt x="4098468" y="242398"/>
                    <a:pt x="4095719" y="279080"/>
                    <a:pt x="4083177" y="314376"/>
                  </a:cubicBezTo>
                  <a:cubicBezTo>
                    <a:pt x="4074193" y="339611"/>
                    <a:pt x="4052469" y="353233"/>
                    <a:pt x="4027134" y="357455"/>
                  </a:cubicBezTo>
                  <a:cubicBezTo>
                    <a:pt x="3986453" y="364242"/>
                    <a:pt x="3945378" y="372115"/>
                    <a:pt x="3904338" y="372991"/>
                  </a:cubicBezTo>
                  <a:cubicBezTo>
                    <a:pt x="3700900" y="377326"/>
                    <a:pt x="3497408" y="379957"/>
                    <a:pt x="3293934" y="382244"/>
                  </a:cubicBezTo>
                  <a:cubicBezTo>
                    <a:pt x="3216778" y="383112"/>
                    <a:pt x="3139604" y="381567"/>
                    <a:pt x="3062448" y="380914"/>
                  </a:cubicBezTo>
                  <a:cubicBezTo>
                    <a:pt x="2843287" y="379062"/>
                    <a:pt x="2624127" y="377105"/>
                    <a:pt x="2404967" y="375190"/>
                  </a:cubicBezTo>
                  <a:cubicBezTo>
                    <a:pt x="2404967" y="374681"/>
                    <a:pt x="2404967" y="374175"/>
                    <a:pt x="2404967" y="373668"/>
                  </a:cubicBezTo>
                  <a:cubicBezTo>
                    <a:pt x="2184675" y="373668"/>
                    <a:pt x="1964346" y="375691"/>
                    <a:pt x="1744079" y="372933"/>
                  </a:cubicBezTo>
                  <a:close/>
                  <a:moveTo>
                    <a:pt x="4687777" y="358900"/>
                  </a:moveTo>
                  <a:cubicBezTo>
                    <a:pt x="4662424" y="358677"/>
                    <a:pt x="4636298" y="354395"/>
                    <a:pt x="4611933" y="347206"/>
                  </a:cubicBezTo>
                  <a:cubicBezTo>
                    <a:pt x="4548612" y="328514"/>
                    <a:pt x="4517491" y="255108"/>
                    <a:pt x="4545935" y="195030"/>
                  </a:cubicBezTo>
                  <a:cubicBezTo>
                    <a:pt x="4560202" y="164895"/>
                    <a:pt x="4586472" y="151175"/>
                    <a:pt x="4618078" y="147276"/>
                  </a:cubicBezTo>
                  <a:cubicBezTo>
                    <a:pt x="4656890" y="142493"/>
                    <a:pt x="4695755" y="137278"/>
                    <a:pt x="4734747" y="135157"/>
                  </a:cubicBezTo>
                  <a:cubicBezTo>
                    <a:pt x="4952398" y="123316"/>
                    <a:pt x="5170210" y="115527"/>
                    <a:pt x="5388221" y="122087"/>
                  </a:cubicBezTo>
                  <a:cubicBezTo>
                    <a:pt x="5429404" y="123327"/>
                    <a:pt x="5470516" y="128653"/>
                    <a:pt x="5511502" y="133481"/>
                  </a:cubicBezTo>
                  <a:cubicBezTo>
                    <a:pt x="5524547" y="135017"/>
                    <a:pt x="5537502" y="139974"/>
                    <a:pt x="5549702" y="145229"/>
                  </a:cubicBezTo>
                  <a:cubicBezTo>
                    <a:pt x="5582423" y="159332"/>
                    <a:pt x="5599637" y="184657"/>
                    <a:pt x="5602512" y="220379"/>
                  </a:cubicBezTo>
                  <a:cubicBezTo>
                    <a:pt x="5608657" y="296649"/>
                    <a:pt x="5571624" y="342813"/>
                    <a:pt x="5495582" y="349086"/>
                  </a:cubicBezTo>
                  <a:cubicBezTo>
                    <a:pt x="5453338" y="352570"/>
                    <a:pt x="5410771" y="352356"/>
                    <a:pt x="5368330" y="353078"/>
                  </a:cubicBezTo>
                  <a:cubicBezTo>
                    <a:pt x="5271121" y="354731"/>
                    <a:pt x="5173894" y="355935"/>
                    <a:pt x="5076667" y="357320"/>
                  </a:cubicBezTo>
                  <a:cubicBezTo>
                    <a:pt x="5076667" y="358023"/>
                    <a:pt x="5076685" y="358727"/>
                    <a:pt x="5076685" y="359430"/>
                  </a:cubicBezTo>
                  <a:cubicBezTo>
                    <a:pt x="4947043" y="359430"/>
                    <a:pt x="4817401" y="360044"/>
                    <a:pt x="4687777" y="358900"/>
                  </a:cubicBezTo>
                  <a:close/>
                  <a:moveTo>
                    <a:pt x="6059861" y="254736"/>
                  </a:moveTo>
                  <a:cubicBezTo>
                    <a:pt x="6059322" y="330016"/>
                    <a:pt x="6001302" y="388364"/>
                    <a:pt x="5928692" y="386654"/>
                  </a:cubicBezTo>
                  <a:cubicBezTo>
                    <a:pt x="5853350" y="384880"/>
                    <a:pt x="5787729" y="324025"/>
                    <a:pt x="5790838" y="255094"/>
                  </a:cubicBezTo>
                  <a:cubicBezTo>
                    <a:pt x="5794629" y="170509"/>
                    <a:pt x="5848283" y="135075"/>
                    <a:pt x="5933399" y="126514"/>
                  </a:cubicBezTo>
                  <a:cubicBezTo>
                    <a:pt x="6005740" y="127280"/>
                    <a:pt x="6060382" y="182675"/>
                    <a:pt x="6059861" y="254736"/>
                  </a:cubicBezTo>
                  <a:close/>
                  <a:moveTo>
                    <a:pt x="4400751" y="350158"/>
                  </a:moveTo>
                  <a:cubicBezTo>
                    <a:pt x="4405908" y="356036"/>
                    <a:pt x="4412987" y="361149"/>
                    <a:pt x="4415682" y="367994"/>
                  </a:cubicBezTo>
                  <a:cubicBezTo>
                    <a:pt x="4418611" y="375407"/>
                    <a:pt x="4417425" y="384433"/>
                    <a:pt x="4418036" y="392756"/>
                  </a:cubicBezTo>
                  <a:cubicBezTo>
                    <a:pt x="4409717" y="393302"/>
                    <a:pt x="4401038" y="395550"/>
                    <a:pt x="4393204" y="393843"/>
                  </a:cubicBezTo>
                  <a:cubicBezTo>
                    <a:pt x="4387310" y="392556"/>
                    <a:pt x="4382189" y="386569"/>
                    <a:pt x="4377320" y="382029"/>
                  </a:cubicBezTo>
                  <a:cubicBezTo>
                    <a:pt x="4369144" y="374410"/>
                    <a:pt x="4360340" y="367099"/>
                    <a:pt x="4353781" y="358201"/>
                  </a:cubicBezTo>
                  <a:cubicBezTo>
                    <a:pt x="4336550" y="334797"/>
                    <a:pt x="4315653" y="327405"/>
                    <a:pt x="4285520" y="328043"/>
                  </a:cubicBezTo>
                  <a:cubicBezTo>
                    <a:pt x="4215065" y="329536"/>
                    <a:pt x="4177835" y="265650"/>
                    <a:pt x="4208651" y="201964"/>
                  </a:cubicBezTo>
                  <a:cubicBezTo>
                    <a:pt x="4237903" y="141528"/>
                    <a:pt x="4298025" y="123310"/>
                    <a:pt x="4350439" y="158452"/>
                  </a:cubicBezTo>
                  <a:cubicBezTo>
                    <a:pt x="4380752" y="178776"/>
                    <a:pt x="4394084" y="206265"/>
                    <a:pt x="4385316" y="241839"/>
                  </a:cubicBezTo>
                  <a:cubicBezTo>
                    <a:pt x="4380069" y="263169"/>
                    <a:pt x="4371121" y="283586"/>
                    <a:pt x="4362927" y="306981"/>
                  </a:cubicBezTo>
                  <a:cubicBezTo>
                    <a:pt x="4374337" y="320013"/>
                    <a:pt x="4387544" y="335087"/>
                    <a:pt x="4400751" y="350158"/>
                  </a:cubicBezTo>
                  <a:close/>
                  <a:moveTo>
                    <a:pt x="240383" y="320063"/>
                  </a:moveTo>
                  <a:cubicBezTo>
                    <a:pt x="252138" y="330271"/>
                    <a:pt x="264099" y="340427"/>
                    <a:pt x="274415" y="351991"/>
                  </a:cubicBezTo>
                  <a:cubicBezTo>
                    <a:pt x="277818" y="355806"/>
                    <a:pt x="279198" y="366581"/>
                    <a:pt x="276474" y="369528"/>
                  </a:cubicBezTo>
                  <a:cubicBezTo>
                    <a:pt x="272131" y="374227"/>
                    <a:pt x="263350" y="377461"/>
                    <a:pt x="256869" y="376845"/>
                  </a:cubicBezTo>
                  <a:cubicBezTo>
                    <a:pt x="249689" y="376162"/>
                    <a:pt x="242122" y="371528"/>
                    <a:pt x="236220" y="366761"/>
                  </a:cubicBezTo>
                  <a:cubicBezTo>
                    <a:pt x="203325" y="340193"/>
                    <a:pt x="169805" y="314244"/>
                    <a:pt x="138637" y="285744"/>
                  </a:cubicBezTo>
                  <a:cubicBezTo>
                    <a:pt x="114341" y="263528"/>
                    <a:pt x="115341" y="249671"/>
                    <a:pt x="138957" y="226986"/>
                  </a:cubicBezTo>
                  <a:cubicBezTo>
                    <a:pt x="159831" y="206936"/>
                    <a:pt x="181887" y="188109"/>
                    <a:pt x="203605" y="168949"/>
                  </a:cubicBezTo>
                  <a:cubicBezTo>
                    <a:pt x="207741" y="165300"/>
                    <a:pt x="212627" y="162450"/>
                    <a:pt x="217353" y="159530"/>
                  </a:cubicBezTo>
                  <a:cubicBezTo>
                    <a:pt x="226747" y="153728"/>
                    <a:pt x="238437" y="151020"/>
                    <a:pt x="243662" y="161670"/>
                  </a:cubicBezTo>
                  <a:cubicBezTo>
                    <a:pt x="247060" y="168599"/>
                    <a:pt x="245222" y="182066"/>
                    <a:pt x="240293" y="188312"/>
                  </a:cubicBezTo>
                  <a:cubicBezTo>
                    <a:pt x="228666" y="203044"/>
                    <a:pt x="213879" y="215303"/>
                    <a:pt x="200189" y="228375"/>
                  </a:cubicBezTo>
                  <a:cubicBezTo>
                    <a:pt x="190627" y="237507"/>
                    <a:pt x="180767" y="246329"/>
                    <a:pt x="167954" y="258131"/>
                  </a:cubicBezTo>
                  <a:cubicBezTo>
                    <a:pt x="193511" y="279948"/>
                    <a:pt x="217092" y="299838"/>
                    <a:pt x="240383" y="320063"/>
                  </a:cubicBezTo>
                  <a:close/>
                  <a:moveTo>
                    <a:pt x="554673" y="216175"/>
                  </a:moveTo>
                  <a:cubicBezTo>
                    <a:pt x="544266" y="206256"/>
                    <a:pt x="533224" y="196015"/>
                    <a:pt x="526384" y="183735"/>
                  </a:cubicBezTo>
                  <a:cubicBezTo>
                    <a:pt x="522621" y="176979"/>
                    <a:pt x="523644" y="162125"/>
                    <a:pt x="528621" y="157500"/>
                  </a:cubicBezTo>
                  <a:cubicBezTo>
                    <a:pt x="533363" y="153096"/>
                    <a:pt x="549277" y="153525"/>
                    <a:pt x="554706" y="158242"/>
                  </a:cubicBezTo>
                  <a:cubicBezTo>
                    <a:pt x="585731" y="185200"/>
                    <a:pt x="615399" y="213756"/>
                    <a:pt x="644864" y="242452"/>
                  </a:cubicBezTo>
                  <a:cubicBezTo>
                    <a:pt x="656423" y="253705"/>
                    <a:pt x="658832" y="268407"/>
                    <a:pt x="649778" y="282145"/>
                  </a:cubicBezTo>
                  <a:cubicBezTo>
                    <a:pt x="635741" y="303441"/>
                    <a:pt x="620746" y="324164"/>
                    <a:pt x="605134" y="344337"/>
                  </a:cubicBezTo>
                  <a:cubicBezTo>
                    <a:pt x="598025" y="353520"/>
                    <a:pt x="587429" y="359780"/>
                    <a:pt x="576176" y="350926"/>
                  </a:cubicBezTo>
                  <a:cubicBezTo>
                    <a:pt x="565116" y="342222"/>
                    <a:pt x="568980" y="330781"/>
                    <a:pt x="574870" y="320788"/>
                  </a:cubicBezTo>
                  <a:cubicBezTo>
                    <a:pt x="585519" y="302713"/>
                    <a:pt x="596875" y="285054"/>
                    <a:pt x="609135" y="265289"/>
                  </a:cubicBezTo>
                  <a:cubicBezTo>
                    <a:pt x="590619" y="248683"/>
                    <a:pt x="572208" y="232887"/>
                    <a:pt x="554673" y="216175"/>
                  </a:cubicBezTo>
                  <a:close/>
                  <a:moveTo>
                    <a:pt x="3328775" y="352365"/>
                  </a:moveTo>
                  <a:cubicBezTo>
                    <a:pt x="3513185" y="352298"/>
                    <a:pt x="3697594" y="347037"/>
                    <a:pt x="3881985" y="343162"/>
                  </a:cubicBezTo>
                  <a:cubicBezTo>
                    <a:pt x="3919881" y="342366"/>
                    <a:pt x="3957830" y="338425"/>
                    <a:pt x="3995510" y="333926"/>
                  </a:cubicBezTo>
                  <a:cubicBezTo>
                    <a:pt x="4021348" y="330843"/>
                    <a:pt x="4048876" y="324687"/>
                    <a:pt x="4057249" y="295567"/>
                  </a:cubicBezTo>
                  <a:cubicBezTo>
                    <a:pt x="4072342" y="243018"/>
                    <a:pt x="4072109" y="182096"/>
                    <a:pt x="3997414" y="167910"/>
                  </a:cubicBezTo>
                  <a:cubicBezTo>
                    <a:pt x="3951469" y="159185"/>
                    <a:pt x="3904859" y="149545"/>
                    <a:pt x="3858393" y="148771"/>
                  </a:cubicBezTo>
                  <a:cubicBezTo>
                    <a:pt x="3688484" y="145937"/>
                    <a:pt x="3518521" y="146446"/>
                    <a:pt x="3348576" y="146079"/>
                  </a:cubicBezTo>
                  <a:cubicBezTo>
                    <a:pt x="3120468" y="145587"/>
                    <a:pt x="2892377" y="145303"/>
                    <a:pt x="2664286" y="145204"/>
                  </a:cubicBezTo>
                  <a:cubicBezTo>
                    <a:pt x="2409405" y="145093"/>
                    <a:pt x="2154506" y="143246"/>
                    <a:pt x="1899642" y="145896"/>
                  </a:cubicBezTo>
                  <a:cubicBezTo>
                    <a:pt x="1615715" y="148850"/>
                    <a:pt x="1331820" y="155602"/>
                    <a:pt x="1047934" y="161690"/>
                  </a:cubicBezTo>
                  <a:cubicBezTo>
                    <a:pt x="988830" y="162957"/>
                    <a:pt x="929759" y="167790"/>
                    <a:pt x="870796" y="172518"/>
                  </a:cubicBezTo>
                  <a:cubicBezTo>
                    <a:pt x="846828" y="174438"/>
                    <a:pt x="841434" y="179820"/>
                    <a:pt x="839393" y="202648"/>
                  </a:cubicBezTo>
                  <a:cubicBezTo>
                    <a:pt x="837113" y="228138"/>
                    <a:pt x="837186" y="254000"/>
                    <a:pt x="838444" y="279590"/>
                  </a:cubicBezTo>
                  <a:cubicBezTo>
                    <a:pt x="839420" y="299416"/>
                    <a:pt x="850639" y="313045"/>
                    <a:pt x="871506" y="315880"/>
                  </a:cubicBezTo>
                  <a:cubicBezTo>
                    <a:pt x="889128" y="318274"/>
                    <a:pt x="906825" y="321134"/>
                    <a:pt x="924545" y="321585"/>
                  </a:cubicBezTo>
                  <a:cubicBezTo>
                    <a:pt x="1031811" y="324315"/>
                    <a:pt x="1139114" y="325639"/>
                    <a:pt x="1246362" y="328898"/>
                  </a:cubicBezTo>
                  <a:cubicBezTo>
                    <a:pt x="1417274" y="334097"/>
                    <a:pt x="1588114" y="343307"/>
                    <a:pt x="1759058" y="345587"/>
                  </a:cubicBezTo>
                  <a:cubicBezTo>
                    <a:pt x="1979278" y="348525"/>
                    <a:pt x="2199570" y="346302"/>
                    <a:pt x="2320318" y="346302"/>
                  </a:cubicBezTo>
                  <a:cubicBezTo>
                    <a:pt x="2722810" y="348949"/>
                    <a:pt x="3025792" y="352471"/>
                    <a:pt x="3328775" y="352365"/>
                  </a:cubicBezTo>
                  <a:close/>
                  <a:moveTo>
                    <a:pt x="5070666" y="326683"/>
                  </a:moveTo>
                  <a:cubicBezTo>
                    <a:pt x="5119791" y="324877"/>
                    <a:pt x="5168917" y="322622"/>
                    <a:pt x="5218078" y="321370"/>
                  </a:cubicBezTo>
                  <a:cubicBezTo>
                    <a:pt x="5298505" y="319320"/>
                    <a:pt x="5378967" y="318376"/>
                    <a:pt x="5459375" y="315933"/>
                  </a:cubicBezTo>
                  <a:cubicBezTo>
                    <a:pt x="5479284" y="315327"/>
                    <a:pt x="5499912" y="313428"/>
                    <a:pt x="5518707" y="307435"/>
                  </a:cubicBezTo>
                  <a:cubicBezTo>
                    <a:pt x="5557483" y="295070"/>
                    <a:pt x="5572091" y="267280"/>
                    <a:pt x="5567671" y="227626"/>
                  </a:cubicBezTo>
                  <a:cubicBezTo>
                    <a:pt x="5563826" y="193217"/>
                    <a:pt x="5543126" y="174645"/>
                    <a:pt x="5512275" y="169174"/>
                  </a:cubicBezTo>
                  <a:cubicBezTo>
                    <a:pt x="5471738" y="161985"/>
                    <a:pt x="5430500" y="156068"/>
                    <a:pt x="5389425" y="155024"/>
                  </a:cubicBezTo>
                  <a:cubicBezTo>
                    <a:pt x="5193857" y="150061"/>
                    <a:pt x="4998235" y="150377"/>
                    <a:pt x="4802865" y="161702"/>
                  </a:cubicBezTo>
                  <a:cubicBezTo>
                    <a:pt x="4742743" y="165188"/>
                    <a:pt x="4682890" y="173457"/>
                    <a:pt x="4622929" y="179834"/>
                  </a:cubicBezTo>
                  <a:cubicBezTo>
                    <a:pt x="4604350" y="181811"/>
                    <a:pt x="4588502" y="189497"/>
                    <a:pt x="4578152" y="205843"/>
                  </a:cubicBezTo>
                  <a:cubicBezTo>
                    <a:pt x="4551236" y="248306"/>
                    <a:pt x="4571037" y="306903"/>
                    <a:pt x="4619138" y="320464"/>
                  </a:cubicBezTo>
                  <a:cubicBezTo>
                    <a:pt x="4643486" y="327328"/>
                    <a:pt x="4669755" y="329822"/>
                    <a:pt x="4695181" y="330011"/>
                  </a:cubicBezTo>
                  <a:cubicBezTo>
                    <a:pt x="4820348" y="330940"/>
                    <a:pt x="4945516" y="330433"/>
                    <a:pt x="5070684" y="330433"/>
                  </a:cubicBezTo>
                  <a:cubicBezTo>
                    <a:pt x="5070666" y="329182"/>
                    <a:pt x="5070666" y="327933"/>
                    <a:pt x="5070666" y="326683"/>
                  </a:cubicBezTo>
                  <a:close/>
                  <a:moveTo>
                    <a:pt x="6018731" y="284848"/>
                  </a:moveTo>
                  <a:cubicBezTo>
                    <a:pt x="6031812" y="243107"/>
                    <a:pt x="6017042" y="201428"/>
                    <a:pt x="5981626" y="180213"/>
                  </a:cubicBezTo>
                  <a:cubicBezTo>
                    <a:pt x="5946462" y="159149"/>
                    <a:pt x="5878847" y="161695"/>
                    <a:pt x="5855093" y="184977"/>
                  </a:cubicBezTo>
                  <a:cubicBezTo>
                    <a:pt x="5805842" y="233241"/>
                    <a:pt x="5819965" y="312565"/>
                    <a:pt x="5883268" y="339972"/>
                  </a:cubicBezTo>
                  <a:cubicBezTo>
                    <a:pt x="5896295" y="345614"/>
                    <a:pt x="5910903" y="347619"/>
                    <a:pt x="5917479" y="349359"/>
                  </a:cubicBezTo>
                  <a:cubicBezTo>
                    <a:pt x="5971439" y="351540"/>
                    <a:pt x="6005165" y="328158"/>
                    <a:pt x="6018731" y="284848"/>
                  </a:cubicBezTo>
                  <a:close/>
                  <a:moveTo>
                    <a:pt x="5973954" y="216349"/>
                  </a:moveTo>
                  <a:cubicBezTo>
                    <a:pt x="5960693" y="232943"/>
                    <a:pt x="5950954" y="245131"/>
                    <a:pt x="5939868" y="259027"/>
                  </a:cubicBezTo>
                  <a:cubicBezTo>
                    <a:pt x="5951242" y="273292"/>
                    <a:pt x="5962921" y="287916"/>
                    <a:pt x="5974583" y="302541"/>
                  </a:cubicBezTo>
                  <a:cubicBezTo>
                    <a:pt x="5972498" y="304839"/>
                    <a:pt x="5970432" y="307139"/>
                    <a:pt x="5968348" y="309439"/>
                  </a:cubicBezTo>
                  <a:cubicBezTo>
                    <a:pt x="5953003" y="300216"/>
                    <a:pt x="5937658" y="290991"/>
                    <a:pt x="5921073" y="281031"/>
                  </a:cubicBezTo>
                  <a:cubicBezTo>
                    <a:pt x="5911155" y="287618"/>
                    <a:pt x="5900661" y="294595"/>
                    <a:pt x="5890149" y="301571"/>
                  </a:cubicBezTo>
                  <a:cubicBezTo>
                    <a:pt x="5888352" y="300183"/>
                    <a:pt x="5886538" y="298798"/>
                    <a:pt x="5884741" y="297411"/>
                  </a:cubicBezTo>
                  <a:cubicBezTo>
                    <a:pt x="5890598" y="286750"/>
                    <a:pt x="5896456" y="276090"/>
                    <a:pt x="5902278" y="265480"/>
                  </a:cubicBezTo>
                  <a:cubicBezTo>
                    <a:pt x="5894983" y="248746"/>
                    <a:pt x="5871282" y="242518"/>
                    <a:pt x="5872415" y="218755"/>
                  </a:cubicBezTo>
                  <a:cubicBezTo>
                    <a:pt x="5897211" y="208885"/>
                    <a:pt x="5902853" y="237176"/>
                    <a:pt x="5924541" y="241061"/>
                  </a:cubicBezTo>
                  <a:cubicBezTo>
                    <a:pt x="5938718" y="236159"/>
                    <a:pt x="5945384" y="213841"/>
                    <a:pt x="5973954" y="216349"/>
                  </a:cubicBezTo>
                  <a:close/>
                  <a:moveTo>
                    <a:pt x="4317916" y="185349"/>
                  </a:moveTo>
                  <a:cubicBezTo>
                    <a:pt x="4294540" y="174117"/>
                    <a:pt x="4280147" y="175006"/>
                    <a:pt x="4264245" y="193533"/>
                  </a:cubicBezTo>
                  <a:cubicBezTo>
                    <a:pt x="4253715" y="205789"/>
                    <a:pt x="4244498" y="220604"/>
                    <a:pt x="4239520" y="235850"/>
                  </a:cubicBezTo>
                  <a:cubicBezTo>
                    <a:pt x="4231219" y="261352"/>
                    <a:pt x="4244534" y="281534"/>
                    <a:pt x="4270606" y="288951"/>
                  </a:cubicBezTo>
                  <a:cubicBezTo>
                    <a:pt x="4312256" y="300807"/>
                    <a:pt x="4344923" y="276478"/>
                    <a:pt x="4347870" y="231396"/>
                  </a:cubicBezTo>
                  <a:cubicBezTo>
                    <a:pt x="4349361" y="208409"/>
                    <a:pt x="4341832" y="196834"/>
                    <a:pt x="4317916" y="185349"/>
                  </a:cubicBezTo>
                  <a:close/>
                </a:path>
              </a:pathLst>
            </a:custGeom>
            <a:solidFill>
              <a:schemeClr val="accent4"/>
            </a:solidFill>
            <a:ln w="1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158478"/>
            <a:ext cx="11309684" cy="75631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2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2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2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7607" y="1697423"/>
            <a:ext cx="2530442" cy="1960178"/>
          </a:xfrm>
          <a:prstGeom prst="roundRect">
            <a:avLst>
              <a:gd name="adj" fmla="val 5171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5122" y="1697423"/>
            <a:ext cx="2530442" cy="1960178"/>
          </a:xfrm>
          <a:prstGeom prst="roundRect">
            <a:avLst>
              <a:gd name="adj" fmla="val 5171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697423"/>
            <a:ext cx="2530442" cy="1960178"/>
          </a:xfrm>
          <a:prstGeom prst="roundRect">
            <a:avLst>
              <a:gd name="adj" fmla="val 5392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AFCB56A1-746E-B3A4-8CA5-4714675F8D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12637" y="1697423"/>
            <a:ext cx="2530442" cy="1960178"/>
          </a:xfrm>
          <a:prstGeom prst="roundRect">
            <a:avLst>
              <a:gd name="adj" fmla="val 5392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15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5079960-28DF-1389-D3BF-D49FE54E41AD}"/>
              </a:ext>
            </a:extLst>
          </p:cNvPr>
          <p:cNvSpPr/>
          <p:nvPr userDrawn="1"/>
        </p:nvSpPr>
        <p:spPr bwMode="auto">
          <a:xfrm>
            <a:off x="8092659" y="4270985"/>
            <a:ext cx="2401703" cy="2401700"/>
          </a:xfrm>
          <a:custGeom>
            <a:avLst/>
            <a:gdLst>
              <a:gd name="connsiteX0" fmla="*/ 1243667 w 2932788"/>
              <a:gd name="connsiteY0" fmla="*/ 2917337 h 2932786"/>
              <a:gd name="connsiteX1" fmla="*/ 1689122 w 2932788"/>
              <a:gd name="connsiteY1" fmla="*/ 2917337 h 2932786"/>
              <a:gd name="connsiteX2" fmla="*/ 1466395 w 2932788"/>
              <a:gd name="connsiteY2" fmla="*/ 2932786 h 2932786"/>
              <a:gd name="connsiteX3" fmla="*/ 1243667 w 2932788"/>
              <a:gd name="connsiteY3" fmla="*/ 2917337 h 2932786"/>
              <a:gd name="connsiteX4" fmla="*/ 844560 w 2932788"/>
              <a:gd name="connsiteY4" fmla="*/ 2798892 h 2932786"/>
              <a:gd name="connsiteX5" fmla="*/ 2094121 w 2932788"/>
              <a:gd name="connsiteY5" fmla="*/ 2798892 h 2932786"/>
              <a:gd name="connsiteX6" fmla="*/ 2058756 w 2932788"/>
              <a:gd name="connsiteY6" fmla="*/ 2809192 h 2932786"/>
              <a:gd name="connsiteX7" fmla="*/ 879925 w 2932788"/>
              <a:gd name="connsiteY7" fmla="*/ 2809192 h 2932786"/>
              <a:gd name="connsiteX8" fmla="*/ 844560 w 2932788"/>
              <a:gd name="connsiteY8" fmla="*/ 2798892 h 2932786"/>
              <a:gd name="connsiteX9" fmla="*/ 633420 w 2932788"/>
              <a:gd name="connsiteY9" fmla="*/ 2675298 h 2932786"/>
              <a:gd name="connsiteX10" fmla="*/ 2299368 w 2932788"/>
              <a:gd name="connsiteY10" fmla="*/ 2675298 h 2932786"/>
              <a:gd name="connsiteX11" fmla="*/ 2275904 w 2932788"/>
              <a:gd name="connsiteY11" fmla="*/ 2693323 h 2932786"/>
              <a:gd name="connsiteX12" fmla="*/ 656884 w 2932788"/>
              <a:gd name="connsiteY12" fmla="*/ 2693323 h 2932786"/>
              <a:gd name="connsiteX13" fmla="*/ 633420 w 2932788"/>
              <a:gd name="connsiteY13" fmla="*/ 2675298 h 2932786"/>
              <a:gd name="connsiteX14" fmla="*/ 481503 w 2932788"/>
              <a:gd name="connsiteY14" fmla="*/ 2551704 h 2932786"/>
              <a:gd name="connsiteX15" fmla="*/ 2453860 w 2932788"/>
              <a:gd name="connsiteY15" fmla="*/ 2551704 h 2932786"/>
              <a:gd name="connsiteX16" fmla="*/ 2436250 w 2932788"/>
              <a:gd name="connsiteY16" fmla="*/ 2569729 h 2932786"/>
              <a:gd name="connsiteX17" fmla="*/ 499113 w 2932788"/>
              <a:gd name="connsiteY17" fmla="*/ 2569729 h 2932786"/>
              <a:gd name="connsiteX18" fmla="*/ 481503 w 2932788"/>
              <a:gd name="connsiteY18" fmla="*/ 2551704 h 2932786"/>
              <a:gd name="connsiteX19" fmla="*/ 357909 w 2932788"/>
              <a:gd name="connsiteY19" fmla="*/ 2428110 h 2932786"/>
              <a:gd name="connsiteX20" fmla="*/ 2574881 w 2932788"/>
              <a:gd name="connsiteY20" fmla="*/ 2428110 h 2932786"/>
              <a:gd name="connsiteX21" fmla="*/ 2557286 w 2932788"/>
              <a:gd name="connsiteY21" fmla="*/ 2446135 h 2932786"/>
              <a:gd name="connsiteX22" fmla="*/ 375504 w 2932788"/>
              <a:gd name="connsiteY22" fmla="*/ 2446135 h 2932786"/>
              <a:gd name="connsiteX23" fmla="*/ 357909 w 2932788"/>
              <a:gd name="connsiteY23" fmla="*/ 2428110 h 2932786"/>
              <a:gd name="connsiteX24" fmla="*/ 265213 w 2932788"/>
              <a:gd name="connsiteY24" fmla="*/ 2312240 h 2932786"/>
              <a:gd name="connsiteX25" fmla="*/ 2670150 w 2932788"/>
              <a:gd name="connsiteY25" fmla="*/ 2312240 h 2932786"/>
              <a:gd name="connsiteX26" fmla="*/ 2658419 w 2932788"/>
              <a:gd name="connsiteY26" fmla="*/ 2330265 h 2932786"/>
              <a:gd name="connsiteX27" fmla="*/ 276944 w 2932788"/>
              <a:gd name="connsiteY27" fmla="*/ 2330265 h 2932786"/>
              <a:gd name="connsiteX28" fmla="*/ 265213 w 2932788"/>
              <a:gd name="connsiteY28" fmla="*/ 2312240 h 2932786"/>
              <a:gd name="connsiteX29" fmla="*/ 187967 w 2932788"/>
              <a:gd name="connsiteY29" fmla="*/ 2188646 h 2932786"/>
              <a:gd name="connsiteX30" fmla="*/ 2744823 w 2932788"/>
              <a:gd name="connsiteY30" fmla="*/ 2188646 h 2932786"/>
              <a:gd name="connsiteX31" fmla="*/ 2733094 w 2932788"/>
              <a:gd name="connsiteY31" fmla="*/ 2206671 h 2932786"/>
              <a:gd name="connsiteX32" fmla="*/ 199696 w 2932788"/>
              <a:gd name="connsiteY32" fmla="*/ 2206671 h 2932786"/>
              <a:gd name="connsiteX33" fmla="*/ 187967 w 2932788"/>
              <a:gd name="connsiteY33" fmla="*/ 2188646 h 2932786"/>
              <a:gd name="connsiteX34" fmla="*/ 131320 w 2932788"/>
              <a:gd name="connsiteY34" fmla="*/ 2065052 h 2932786"/>
              <a:gd name="connsiteX35" fmla="*/ 2804044 w 2932788"/>
              <a:gd name="connsiteY35" fmla="*/ 2065052 h 2932786"/>
              <a:gd name="connsiteX36" fmla="*/ 2798183 w 2932788"/>
              <a:gd name="connsiteY36" fmla="*/ 2083077 h 2932786"/>
              <a:gd name="connsiteX37" fmla="*/ 137181 w 2932788"/>
              <a:gd name="connsiteY37" fmla="*/ 2083077 h 2932786"/>
              <a:gd name="connsiteX38" fmla="*/ 131320 w 2932788"/>
              <a:gd name="connsiteY38" fmla="*/ 2065052 h 2932786"/>
              <a:gd name="connsiteX39" fmla="*/ 77246 w 2932788"/>
              <a:gd name="connsiteY39" fmla="*/ 1941457 h 2932786"/>
              <a:gd name="connsiteX40" fmla="*/ 2863994 w 2932788"/>
              <a:gd name="connsiteY40" fmla="*/ 1941457 h 2932786"/>
              <a:gd name="connsiteX41" fmla="*/ 2858115 w 2932788"/>
              <a:gd name="connsiteY41" fmla="*/ 1959482 h 2932786"/>
              <a:gd name="connsiteX42" fmla="*/ 83125 w 2932788"/>
              <a:gd name="connsiteY42" fmla="*/ 1959482 h 2932786"/>
              <a:gd name="connsiteX43" fmla="*/ 77246 w 2932788"/>
              <a:gd name="connsiteY43" fmla="*/ 1941457 h 2932786"/>
              <a:gd name="connsiteX44" fmla="*/ 41198 w 2932788"/>
              <a:gd name="connsiteY44" fmla="*/ 1825589 h 2932786"/>
              <a:gd name="connsiteX45" fmla="*/ 2891590 w 2932788"/>
              <a:gd name="connsiteY45" fmla="*/ 1825589 h 2932786"/>
              <a:gd name="connsiteX46" fmla="*/ 2885725 w 2932788"/>
              <a:gd name="connsiteY46" fmla="*/ 1843614 h 2932786"/>
              <a:gd name="connsiteX47" fmla="*/ 47063 w 2932788"/>
              <a:gd name="connsiteY47" fmla="*/ 1843614 h 2932786"/>
              <a:gd name="connsiteX48" fmla="*/ 41198 w 2932788"/>
              <a:gd name="connsiteY48" fmla="*/ 1825589 h 2932786"/>
              <a:gd name="connsiteX49" fmla="*/ 18025 w 2932788"/>
              <a:gd name="connsiteY49" fmla="*/ 1701995 h 2932786"/>
              <a:gd name="connsiteX50" fmla="*/ 2920641 w 2932788"/>
              <a:gd name="connsiteY50" fmla="*/ 1701995 h 2932786"/>
              <a:gd name="connsiteX51" fmla="*/ 2914765 w 2932788"/>
              <a:gd name="connsiteY51" fmla="*/ 1720020 h 2932786"/>
              <a:gd name="connsiteX52" fmla="*/ 23901 w 2932788"/>
              <a:gd name="connsiteY52" fmla="*/ 1720020 h 2932786"/>
              <a:gd name="connsiteX53" fmla="*/ 18025 w 2932788"/>
              <a:gd name="connsiteY53" fmla="*/ 1701995 h 2932786"/>
              <a:gd name="connsiteX54" fmla="*/ 7725 w 2932788"/>
              <a:gd name="connsiteY54" fmla="*/ 1578401 h 2932786"/>
              <a:gd name="connsiteX55" fmla="*/ 2927638 w 2932788"/>
              <a:gd name="connsiteY55" fmla="*/ 1578401 h 2932786"/>
              <a:gd name="connsiteX56" fmla="*/ 2927638 w 2932788"/>
              <a:gd name="connsiteY56" fmla="*/ 1596426 h 2932786"/>
              <a:gd name="connsiteX57" fmla="*/ 7725 w 2932788"/>
              <a:gd name="connsiteY57" fmla="*/ 1596426 h 2932786"/>
              <a:gd name="connsiteX58" fmla="*/ 7725 w 2932788"/>
              <a:gd name="connsiteY58" fmla="*/ 1578401 h 2932786"/>
              <a:gd name="connsiteX59" fmla="*/ 0 w 2932788"/>
              <a:gd name="connsiteY59" fmla="*/ 1459956 h 2932786"/>
              <a:gd name="connsiteX60" fmla="*/ 2932788 w 2932788"/>
              <a:gd name="connsiteY60" fmla="*/ 1459956 h 2932786"/>
              <a:gd name="connsiteX61" fmla="*/ 2932788 w 2932788"/>
              <a:gd name="connsiteY61" fmla="*/ 1466394 h 2932786"/>
              <a:gd name="connsiteX62" fmla="*/ 2932788 w 2932788"/>
              <a:gd name="connsiteY62" fmla="*/ 1472831 h 2932786"/>
              <a:gd name="connsiteX63" fmla="*/ 0 w 2932788"/>
              <a:gd name="connsiteY63" fmla="*/ 1472831 h 2932786"/>
              <a:gd name="connsiteX64" fmla="*/ 0 w 2932788"/>
              <a:gd name="connsiteY64" fmla="*/ 1466394 h 2932786"/>
              <a:gd name="connsiteX65" fmla="*/ 0 w 2932788"/>
              <a:gd name="connsiteY65" fmla="*/ 1459956 h 2932786"/>
              <a:gd name="connsiteX66" fmla="*/ 7725 w 2932788"/>
              <a:gd name="connsiteY66" fmla="*/ 1338936 h 2932786"/>
              <a:gd name="connsiteX67" fmla="*/ 2927638 w 2932788"/>
              <a:gd name="connsiteY67" fmla="*/ 1338936 h 2932786"/>
              <a:gd name="connsiteX68" fmla="*/ 2927638 w 2932788"/>
              <a:gd name="connsiteY68" fmla="*/ 1354385 h 2932786"/>
              <a:gd name="connsiteX69" fmla="*/ 7725 w 2932788"/>
              <a:gd name="connsiteY69" fmla="*/ 1354385 h 2932786"/>
              <a:gd name="connsiteX70" fmla="*/ 7725 w 2932788"/>
              <a:gd name="connsiteY70" fmla="*/ 1338936 h 2932786"/>
              <a:gd name="connsiteX71" fmla="*/ 23901 w 2932788"/>
              <a:gd name="connsiteY71" fmla="*/ 1215342 h 2932786"/>
              <a:gd name="connsiteX72" fmla="*/ 2914765 w 2932788"/>
              <a:gd name="connsiteY72" fmla="*/ 1215342 h 2932786"/>
              <a:gd name="connsiteX73" fmla="*/ 2920641 w 2932788"/>
              <a:gd name="connsiteY73" fmla="*/ 1233367 h 2932786"/>
              <a:gd name="connsiteX74" fmla="*/ 18025 w 2932788"/>
              <a:gd name="connsiteY74" fmla="*/ 1233367 h 2932786"/>
              <a:gd name="connsiteX75" fmla="*/ 23901 w 2932788"/>
              <a:gd name="connsiteY75" fmla="*/ 1215342 h 2932786"/>
              <a:gd name="connsiteX76" fmla="*/ 47063 w 2932788"/>
              <a:gd name="connsiteY76" fmla="*/ 1091748 h 2932786"/>
              <a:gd name="connsiteX77" fmla="*/ 2885725 w 2932788"/>
              <a:gd name="connsiteY77" fmla="*/ 1091748 h 2932786"/>
              <a:gd name="connsiteX78" fmla="*/ 2891590 w 2932788"/>
              <a:gd name="connsiteY78" fmla="*/ 1109773 h 2932786"/>
              <a:gd name="connsiteX79" fmla="*/ 41198 w 2932788"/>
              <a:gd name="connsiteY79" fmla="*/ 1109773 h 2932786"/>
              <a:gd name="connsiteX80" fmla="*/ 47063 w 2932788"/>
              <a:gd name="connsiteY80" fmla="*/ 1091748 h 2932786"/>
              <a:gd name="connsiteX81" fmla="*/ 83125 w 2932788"/>
              <a:gd name="connsiteY81" fmla="*/ 973304 h 2932786"/>
              <a:gd name="connsiteX82" fmla="*/ 2858115 w 2932788"/>
              <a:gd name="connsiteY82" fmla="*/ 973304 h 2932786"/>
              <a:gd name="connsiteX83" fmla="*/ 2863994 w 2932788"/>
              <a:gd name="connsiteY83" fmla="*/ 991329 h 2932786"/>
              <a:gd name="connsiteX84" fmla="*/ 77246 w 2932788"/>
              <a:gd name="connsiteY84" fmla="*/ 991329 h 2932786"/>
              <a:gd name="connsiteX85" fmla="*/ 83125 w 2932788"/>
              <a:gd name="connsiteY85" fmla="*/ 973304 h 2932786"/>
              <a:gd name="connsiteX86" fmla="*/ 137181 w 2932788"/>
              <a:gd name="connsiteY86" fmla="*/ 849709 h 2932786"/>
              <a:gd name="connsiteX87" fmla="*/ 2798183 w 2932788"/>
              <a:gd name="connsiteY87" fmla="*/ 849709 h 2932786"/>
              <a:gd name="connsiteX88" fmla="*/ 2804044 w 2932788"/>
              <a:gd name="connsiteY88" fmla="*/ 867734 h 2932786"/>
              <a:gd name="connsiteX89" fmla="*/ 131320 w 2932788"/>
              <a:gd name="connsiteY89" fmla="*/ 867734 h 2932786"/>
              <a:gd name="connsiteX90" fmla="*/ 137181 w 2932788"/>
              <a:gd name="connsiteY90" fmla="*/ 849709 h 2932786"/>
              <a:gd name="connsiteX91" fmla="*/ 199696 w 2932788"/>
              <a:gd name="connsiteY91" fmla="*/ 728691 h 2932786"/>
              <a:gd name="connsiteX92" fmla="*/ 2733094 w 2932788"/>
              <a:gd name="connsiteY92" fmla="*/ 728691 h 2932786"/>
              <a:gd name="connsiteX93" fmla="*/ 2744823 w 2932788"/>
              <a:gd name="connsiteY93" fmla="*/ 744140 h 2932786"/>
              <a:gd name="connsiteX94" fmla="*/ 187967 w 2932788"/>
              <a:gd name="connsiteY94" fmla="*/ 744140 h 2932786"/>
              <a:gd name="connsiteX95" fmla="*/ 199696 w 2932788"/>
              <a:gd name="connsiteY95" fmla="*/ 728691 h 2932786"/>
              <a:gd name="connsiteX96" fmla="*/ 276944 w 2932788"/>
              <a:gd name="connsiteY96" fmla="*/ 605097 h 2932786"/>
              <a:gd name="connsiteX97" fmla="*/ 2658419 w 2932788"/>
              <a:gd name="connsiteY97" fmla="*/ 605097 h 2932786"/>
              <a:gd name="connsiteX98" fmla="*/ 2670150 w 2932788"/>
              <a:gd name="connsiteY98" fmla="*/ 623122 h 2932786"/>
              <a:gd name="connsiteX99" fmla="*/ 265213 w 2932788"/>
              <a:gd name="connsiteY99" fmla="*/ 623122 h 2932786"/>
              <a:gd name="connsiteX100" fmla="*/ 276944 w 2932788"/>
              <a:gd name="connsiteY100" fmla="*/ 605097 h 2932786"/>
              <a:gd name="connsiteX101" fmla="*/ 375504 w 2932788"/>
              <a:gd name="connsiteY101" fmla="*/ 486653 h 2932786"/>
              <a:gd name="connsiteX102" fmla="*/ 2557286 w 2932788"/>
              <a:gd name="connsiteY102" fmla="*/ 486653 h 2932786"/>
              <a:gd name="connsiteX103" fmla="*/ 2574881 w 2932788"/>
              <a:gd name="connsiteY103" fmla="*/ 504678 h 2932786"/>
              <a:gd name="connsiteX104" fmla="*/ 357909 w 2932788"/>
              <a:gd name="connsiteY104" fmla="*/ 504678 h 2932786"/>
              <a:gd name="connsiteX105" fmla="*/ 375504 w 2932788"/>
              <a:gd name="connsiteY105" fmla="*/ 486653 h 2932786"/>
              <a:gd name="connsiteX106" fmla="*/ 499113 w 2932788"/>
              <a:gd name="connsiteY106" fmla="*/ 363059 h 2932786"/>
              <a:gd name="connsiteX107" fmla="*/ 2436250 w 2932788"/>
              <a:gd name="connsiteY107" fmla="*/ 363059 h 2932786"/>
              <a:gd name="connsiteX108" fmla="*/ 2453860 w 2932788"/>
              <a:gd name="connsiteY108" fmla="*/ 381084 h 2932786"/>
              <a:gd name="connsiteX109" fmla="*/ 481503 w 2932788"/>
              <a:gd name="connsiteY109" fmla="*/ 381084 h 2932786"/>
              <a:gd name="connsiteX110" fmla="*/ 499113 w 2932788"/>
              <a:gd name="connsiteY110" fmla="*/ 363059 h 2932786"/>
              <a:gd name="connsiteX111" fmla="*/ 656884 w 2932788"/>
              <a:gd name="connsiteY111" fmla="*/ 242038 h 2932786"/>
              <a:gd name="connsiteX112" fmla="*/ 2275904 w 2932788"/>
              <a:gd name="connsiteY112" fmla="*/ 242038 h 2932786"/>
              <a:gd name="connsiteX113" fmla="*/ 2299368 w 2932788"/>
              <a:gd name="connsiteY113" fmla="*/ 257487 h 2932786"/>
              <a:gd name="connsiteX114" fmla="*/ 633420 w 2932788"/>
              <a:gd name="connsiteY114" fmla="*/ 257487 h 2932786"/>
              <a:gd name="connsiteX115" fmla="*/ 656884 w 2932788"/>
              <a:gd name="connsiteY115" fmla="*/ 242038 h 2932786"/>
              <a:gd name="connsiteX116" fmla="*/ 879925 w 2932788"/>
              <a:gd name="connsiteY116" fmla="*/ 123594 h 2932786"/>
              <a:gd name="connsiteX117" fmla="*/ 2058756 w 2932788"/>
              <a:gd name="connsiteY117" fmla="*/ 123594 h 2932786"/>
              <a:gd name="connsiteX118" fmla="*/ 2094121 w 2932788"/>
              <a:gd name="connsiteY118" fmla="*/ 136469 h 2932786"/>
              <a:gd name="connsiteX119" fmla="*/ 844560 w 2932788"/>
              <a:gd name="connsiteY119" fmla="*/ 136469 h 2932786"/>
              <a:gd name="connsiteX120" fmla="*/ 879925 w 2932788"/>
              <a:gd name="connsiteY120" fmla="*/ 123594 h 2932786"/>
              <a:gd name="connsiteX121" fmla="*/ 1466395 w 2932788"/>
              <a:gd name="connsiteY121" fmla="*/ 0 h 2932786"/>
              <a:gd name="connsiteX122" fmla="*/ 1689122 w 2932788"/>
              <a:gd name="connsiteY122" fmla="*/ 18025 h 2932786"/>
              <a:gd name="connsiteX123" fmla="*/ 1243667 w 2932788"/>
              <a:gd name="connsiteY123" fmla="*/ 18025 h 2932786"/>
              <a:gd name="connsiteX124" fmla="*/ 1466395 w 2932788"/>
              <a:gd name="connsiteY124" fmla="*/ 0 h 293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932788" h="2932786">
                <a:moveTo>
                  <a:pt x="1243667" y="2917337"/>
                </a:moveTo>
                <a:cubicBezTo>
                  <a:pt x="1243667" y="2917337"/>
                  <a:pt x="1243667" y="2917337"/>
                  <a:pt x="1689122" y="2917337"/>
                </a:cubicBezTo>
                <a:cubicBezTo>
                  <a:pt x="1612926" y="2927637"/>
                  <a:pt x="1542591" y="2932786"/>
                  <a:pt x="1466395" y="2932786"/>
                </a:cubicBezTo>
                <a:cubicBezTo>
                  <a:pt x="1390198" y="2932786"/>
                  <a:pt x="1319863" y="2927637"/>
                  <a:pt x="1243667" y="2917337"/>
                </a:cubicBezTo>
                <a:close/>
                <a:moveTo>
                  <a:pt x="844560" y="2798892"/>
                </a:moveTo>
                <a:cubicBezTo>
                  <a:pt x="844560" y="2798892"/>
                  <a:pt x="844560" y="2798892"/>
                  <a:pt x="2094121" y="2798892"/>
                </a:cubicBezTo>
                <a:cubicBezTo>
                  <a:pt x="2082333" y="2804042"/>
                  <a:pt x="2070545" y="2804042"/>
                  <a:pt x="2058756" y="2809192"/>
                </a:cubicBezTo>
                <a:cubicBezTo>
                  <a:pt x="2058756" y="2809192"/>
                  <a:pt x="2058756" y="2809192"/>
                  <a:pt x="879925" y="2809192"/>
                </a:cubicBezTo>
                <a:cubicBezTo>
                  <a:pt x="868136" y="2804042"/>
                  <a:pt x="856348" y="2804042"/>
                  <a:pt x="844560" y="2798892"/>
                </a:cubicBezTo>
                <a:close/>
                <a:moveTo>
                  <a:pt x="633420" y="2675298"/>
                </a:moveTo>
                <a:cubicBezTo>
                  <a:pt x="633420" y="2675298"/>
                  <a:pt x="633420" y="2675298"/>
                  <a:pt x="2299368" y="2675298"/>
                </a:cubicBezTo>
                <a:cubicBezTo>
                  <a:pt x="2293502" y="2681307"/>
                  <a:pt x="2281770" y="2687315"/>
                  <a:pt x="2275904" y="2693323"/>
                </a:cubicBezTo>
                <a:cubicBezTo>
                  <a:pt x="2275904" y="2693323"/>
                  <a:pt x="2275904" y="2693323"/>
                  <a:pt x="656884" y="2693323"/>
                </a:cubicBezTo>
                <a:cubicBezTo>
                  <a:pt x="651018" y="2687315"/>
                  <a:pt x="639286" y="2681307"/>
                  <a:pt x="633420" y="2675298"/>
                </a:cubicBezTo>
                <a:close/>
                <a:moveTo>
                  <a:pt x="481503" y="2551704"/>
                </a:moveTo>
                <a:cubicBezTo>
                  <a:pt x="481503" y="2551704"/>
                  <a:pt x="481503" y="2551704"/>
                  <a:pt x="2453860" y="2551704"/>
                </a:cubicBezTo>
                <a:cubicBezTo>
                  <a:pt x="2447990" y="2557713"/>
                  <a:pt x="2442120" y="2563721"/>
                  <a:pt x="2436250" y="2569729"/>
                </a:cubicBezTo>
                <a:cubicBezTo>
                  <a:pt x="2436250" y="2569729"/>
                  <a:pt x="2436250" y="2569729"/>
                  <a:pt x="499113" y="2569729"/>
                </a:cubicBezTo>
                <a:cubicBezTo>
                  <a:pt x="493243" y="2563721"/>
                  <a:pt x="487373" y="2557713"/>
                  <a:pt x="481503" y="2551704"/>
                </a:cubicBezTo>
                <a:close/>
                <a:moveTo>
                  <a:pt x="357909" y="2428110"/>
                </a:moveTo>
                <a:cubicBezTo>
                  <a:pt x="357909" y="2428110"/>
                  <a:pt x="357909" y="2428110"/>
                  <a:pt x="2574881" y="2428110"/>
                </a:cubicBezTo>
                <a:cubicBezTo>
                  <a:pt x="2569016" y="2434119"/>
                  <a:pt x="2563151" y="2440127"/>
                  <a:pt x="2557286" y="2446135"/>
                </a:cubicBezTo>
                <a:cubicBezTo>
                  <a:pt x="2557286" y="2446135"/>
                  <a:pt x="2557286" y="2446135"/>
                  <a:pt x="375504" y="2446135"/>
                </a:cubicBezTo>
                <a:cubicBezTo>
                  <a:pt x="369639" y="2440127"/>
                  <a:pt x="363774" y="2434119"/>
                  <a:pt x="357909" y="2428110"/>
                </a:cubicBezTo>
                <a:close/>
                <a:moveTo>
                  <a:pt x="265213" y="2312240"/>
                </a:moveTo>
                <a:cubicBezTo>
                  <a:pt x="265213" y="2312240"/>
                  <a:pt x="265213" y="2312240"/>
                  <a:pt x="2670150" y="2312240"/>
                </a:cubicBezTo>
                <a:cubicBezTo>
                  <a:pt x="2664284" y="2318249"/>
                  <a:pt x="2658419" y="2324257"/>
                  <a:pt x="2658419" y="2330265"/>
                </a:cubicBezTo>
                <a:cubicBezTo>
                  <a:pt x="2658419" y="2330265"/>
                  <a:pt x="2658419" y="2330265"/>
                  <a:pt x="276944" y="2330265"/>
                </a:cubicBezTo>
                <a:cubicBezTo>
                  <a:pt x="276944" y="2324257"/>
                  <a:pt x="271079" y="2318249"/>
                  <a:pt x="265213" y="2312240"/>
                </a:cubicBezTo>
                <a:close/>
                <a:moveTo>
                  <a:pt x="187967" y="2188646"/>
                </a:moveTo>
                <a:cubicBezTo>
                  <a:pt x="187967" y="2188646"/>
                  <a:pt x="187967" y="2188646"/>
                  <a:pt x="2744823" y="2188646"/>
                </a:cubicBezTo>
                <a:cubicBezTo>
                  <a:pt x="2738959" y="2194655"/>
                  <a:pt x="2738959" y="2200663"/>
                  <a:pt x="2733094" y="2206671"/>
                </a:cubicBezTo>
                <a:cubicBezTo>
                  <a:pt x="2733094" y="2206671"/>
                  <a:pt x="2733094" y="2206671"/>
                  <a:pt x="199696" y="2206671"/>
                </a:cubicBezTo>
                <a:cubicBezTo>
                  <a:pt x="193831" y="2200663"/>
                  <a:pt x="193831" y="2194655"/>
                  <a:pt x="187967" y="2188646"/>
                </a:cubicBezTo>
                <a:close/>
                <a:moveTo>
                  <a:pt x="131320" y="2065052"/>
                </a:moveTo>
                <a:cubicBezTo>
                  <a:pt x="131320" y="2065052"/>
                  <a:pt x="131320" y="2065052"/>
                  <a:pt x="2804044" y="2065052"/>
                </a:cubicBezTo>
                <a:cubicBezTo>
                  <a:pt x="2804044" y="2071061"/>
                  <a:pt x="2798183" y="2077069"/>
                  <a:pt x="2798183" y="2083077"/>
                </a:cubicBezTo>
                <a:cubicBezTo>
                  <a:pt x="2798183" y="2083077"/>
                  <a:pt x="2798183" y="2083077"/>
                  <a:pt x="137181" y="2083077"/>
                </a:cubicBezTo>
                <a:cubicBezTo>
                  <a:pt x="137181" y="2077069"/>
                  <a:pt x="131320" y="2071061"/>
                  <a:pt x="131320" y="2065052"/>
                </a:cubicBezTo>
                <a:close/>
                <a:moveTo>
                  <a:pt x="77246" y="1941457"/>
                </a:moveTo>
                <a:cubicBezTo>
                  <a:pt x="77246" y="1941457"/>
                  <a:pt x="77246" y="1941457"/>
                  <a:pt x="2863994" y="1941457"/>
                </a:cubicBezTo>
                <a:cubicBezTo>
                  <a:pt x="2858115" y="1947466"/>
                  <a:pt x="2858115" y="1953474"/>
                  <a:pt x="2858115" y="1959482"/>
                </a:cubicBezTo>
                <a:cubicBezTo>
                  <a:pt x="2858115" y="1959482"/>
                  <a:pt x="2858115" y="1959482"/>
                  <a:pt x="83125" y="1959482"/>
                </a:cubicBezTo>
                <a:cubicBezTo>
                  <a:pt x="83125" y="1953474"/>
                  <a:pt x="83125" y="1947466"/>
                  <a:pt x="77246" y="1941457"/>
                </a:cubicBezTo>
                <a:close/>
                <a:moveTo>
                  <a:pt x="41198" y="1825589"/>
                </a:moveTo>
                <a:cubicBezTo>
                  <a:pt x="41198" y="1825589"/>
                  <a:pt x="41198" y="1825589"/>
                  <a:pt x="2891590" y="1825589"/>
                </a:cubicBezTo>
                <a:cubicBezTo>
                  <a:pt x="2885725" y="1831598"/>
                  <a:pt x="2885725" y="1837606"/>
                  <a:pt x="2885725" y="1843614"/>
                </a:cubicBezTo>
                <a:cubicBezTo>
                  <a:pt x="2885725" y="1843614"/>
                  <a:pt x="2885725" y="1843614"/>
                  <a:pt x="47063" y="1843614"/>
                </a:cubicBezTo>
                <a:cubicBezTo>
                  <a:pt x="47063" y="1837606"/>
                  <a:pt x="47063" y="1831598"/>
                  <a:pt x="41198" y="1825589"/>
                </a:cubicBezTo>
                <a:close/>
                <a:moveTo>
                  <a:pt x="18025" y="1701995"/>
                </a:moveTo>
                <a:cubicBezTo>
                  <a:pt x="18025" y="1701995"/>
                  <a:pt x="18025" y="1701995"/>
                  <a:pt x="2920641" y="1701995"/>
                </a:cubicBezTo>
                <a:cubicBezTo>
                  <a:pt x="2920641" y="1708004"/>
                  <a:pt x="2920641" y="1714012"/>
                  <a:pt x="2914765" y="1720020"/>
                </a:cubicBezTo>
                <a:cubicBezTo>
                  <a:pt x="2914765" y="1720020"/>
                  <a:pt x="2914765" y="1720020"/>
                  <a:pt x="23901" y="1720020"/>
                </a:cubicBezTo>
                <a:cubicBezTo>
                  <a:pt x="18025" y="1714012"/>
                  <a:pt x="18025" y="1708004"/>
                  <a:pt x="18025" y="1701995"/>
                </a:cubicBezTo>
                <a:close/>
                <a:moveTo>
                  <a:pt x="7725" y="1578401"/>
                </a:moveTo>
                <a:cubicBezTo>
                  <a:pt x="7725" y="1578401"/>
                  <a:pt x="7725" y="1578401"/>
                  <a:pt x="2927638" y="1578401"/>
                </a:cubicBezTo>
                <a:cubicBezTo>
                  <a:pt x="2927638" y="1584410"/>
                  <a:pt x="2927638" y="1590418"/>
                  <a:pt x="2927638" y="1596426"/>
                </a:cubicBezTo>
                <a:cubicBezTo>
                  <a:pt x="2927638" y="1596426"/>
                  <a:pt x="2927638" y="1596426"/>
                  <a:pt x="7725" y="1596426"/>
                </a:cubicBezTo>
                <a:cubicBezTo>
                  <a:pt x="7725" y="1590418"/>
                  <a:pt x="7725" y="1584410"/>
                  <a:pt x="7725" y="1578401"/>
                </a:cubicBezTo>
                <a:close/>
                <a:moveTo>
                  <a:pt x="0" y="1459956"/>
                </a:moveTo>
                <a:cubicBezTo>
                  <a:pt x="0" y="1459956"/>
                  <a:pt x="0" y="1459956"/>
                  <a:pt x="2932788" y="1459956"/>
                </a:cubicBezTo>
                <a:cubicBezTo>
                  <a:pt x="2932788" y="1459956"/>
                  <a:pt x="2932788" y="1466394"/>
                  <a:pt x="2932788" y="1466394"/>
                </a:cubicBezTo>
                <a:cubicBezTo>
                  <a:pt x="2932788" y="1466394"/>
                  <a:pt x="2932788" y="1472831"/>
                  <a:pt x="2932788" y="1472831"/>
                </a:cubicBezTo>
                <a:cubicBezTo>
                  <a:pt x="2932788" y="1472831"/>
                  <a:pt x="2932788" y="1472831"/>
                  <a:pt x="0" y="1472831"/>
                </a:cubicBezTo>
                <a:cubicBezTo>
                  <a:pt x="0" y="1472831"/>
                  <a:pt x="0" y="1466394"/>
                  <a:pt x="0" y="1466394"/>
                </a:cubicBezTo>
                <a:cubicBezTo>
                  <a:pt x="0" y="1466394"/>
                  <a:pt x="0" y="1459956"/>
                  <a:pt x="0" y="1459956"/>
                </a:cubicBezTo>
                <a:close/>
                <a:moveTo>
                  <a:pt x="7725" y="1338936"/>
                </a:moveTo>
                <a:cubicBezTo>
                  <a:pt x="7725" y="1338936"/>
                  <a:pt x="7725" y="1338936"/>
                  <a:pt x="2927638" y="1338936"/>
                </a:cubicBezTo>
                <a:cubicBezTo>
                  <a:pt x="2927638" y="1344086"/>
                  <a:pt x="2927638" y="1349236"/>
                  <a:pt x="2927638" y="1354385"/>
                </a:cubicBezTo>
                <a:cubicBezTo>
                  <a:pt x="2927638" y="1354385"/>
                  <a:pt x="2927638" y="1354385"/>
                  <a:pt x="7725" y="1354385"/>
                </a:cubicBezTo>
                <a:cubicBezTo>
                  <a:pt x="7725" y="1349236"/>
                  <a:pt x="7725" y="1344086"/>
                  <a:pt x="7725" y="1338936"/>
                </a:cubicBezTo>
                <a:close/>
                <a:moveTo>
                  <a:pt x="23901" y="1215342"/>
                </a:moveTo>
                <a:cubicBezTo>
                  <a:pt x="23901" y="1215342"/>
                  <a:pt x="23901" y="1215342"/>
                  <a:pt x="2914765" y="1215342"/>
                </a:cubicBezTo>
                <a:cubicBezTo>
                  <a:pt x="2920641" y="1221351"/>
                  <a:pt x="2920641" y="1227359"/>
                  <a:pt x="2920641" y="1233367"/>
                </a:cubicBezTo>
                <a:cubicBezTo>
                  <a:pt x="2920641" y="1233367"/>
                  <a:pt x="2920641" y="1233367"/>
                  <a:pt x="18025" y="1233367"/>
                </a:cubicBezTo>
                <a:cubicBezTo>
                  <a:pt x="18025" y="1227359"/>
                  <a:pt x="18025" y="1221351"/>
                  <a:pt x="23901" y="1215342"/>
                </a:cubicBezTo>
                <a:close/>
                <a:moveTo>
                  <a:pt x="47063" y="1091748"/>
                </a:moveTo>
                <a:cubicBezTo>
                  <a:pt x="47063" y="1091748"/>
                  <a:pt x="47063" y="1091748"/>
                  <a:pt x="2885725" y="1091748"/>
                </a:cubicBezTo>
                <a:cubicBezTo>
                  <a:pt x="2885725" y="1097757"/>
                  <a:pt x="2885725" y="1103765"/>
                  <a:pt x="2891590" y="1109773"/>
                </a:cubicBezTo>
                <a:cubicBezTo>
                  <a:pt x="2891590" y="1109773"/>
                  <a:pt x="2891590" y="1109773"/>
                  <a:pt x="41198" y="1109773"/>
                </a:cubicBezTo>
                <a:cubicBezTo>
                  <a:pt x="47063" y="1103765"/>
                  <a:pt x="47063" y="1097757"/>
                  <a:pt x="47063" y="1091748"/>
                </a:cubicBezTo>
                <a:close/>
                <a:moveTo>
                  <a:pt x="83125" y="973304"/>
                </a:moveTo>
                <a:cubicBezTo>
                  <a:pt x="83125" y="973304"/>
                  <a:pt x="83125" y="973304"/>
                  <a:pt x="2858115" y="973304"/>
                </a:cubicBezTo>
                <a:cubicBezTo>
                  <a:pt x="2858115" y="979313"/>
                  <a:pt x="2858115" y="985321"/>
                  <a:pt x="2863994" y="991329"/>
                </a:cubicBezTo>
                <a:cubicBezTo>
                  <a:pt x="2863994" y="991329"/>
                  <a:pt x="2863994" y="991329"/>
                  <a:pt x="77246" y="991329"/>
                </a:cubicBezTo>
                <a:cubicBezTo>
                  <a:pt x="83125" y="985321"/>
                  <a:pt x="83125" y="979313"/>
                  <a:pt x="83125" y="973304"/>
                </a:cubicBezTo>
                <a:close/>
                <a:moveTo>
                  <a:pt x="137181" y="849709"/>
                </a:moveTo>
                <a:cubicBezTo>
                  <a:pt x="137181" y="849709"/>
                  <a:pt x="137181" y="849709"/>
                  <a:pt x="2798183" y="849709"/>
                </a:cubicBezTo>
                <a:cubicBezTo>
                  <a:pt x="2798183" y="855718"/>
                  <a:pt x="2804044" y="861726"/>
                  <a:pt x="2804044" y="867734"/>
                </a:cubicBezTo>
                <a:cubicBezTo>
                  <a:pt x="2804044" y="867734"/>
                  <a:pt x="2804044" y="867734"/>
                  <a:pt x="131320" y="867734"/>
                </a:cubicBezTo>
                <a:cubicBezTo>
                  <a:pt x="131320" y="861726"/>
                  <a:pt x="137181" y="855718"/>
                  <a:pt x="137181" y="849709"/>
                </a:cubicBezTo>
                <a:close/>
                <a:moveTo>
                  <a:pt x="199696" y="728691"/>
                </a:moveTo>
                <a:cubicBezTo>
                  <a:pt x="199696" y="728691"/>
                  <a:pt x="199696" y="728691"/>
                  <a:pt x="2733094" y="728691"/>
                </a:cubicBezTo>
                <a:cubicBezTo>
                  <a:pt x="2738959" y="733841"/>
                  <a:pt x="2738959" y="738991"/>
                  <a:pt x="2744823" y="744140"/>
                </a:cubicBezTo>
                <a:cubicBezTo>
                  <a:pt x="2744823" y="744140"/>
                  <a:pt x="2744823" y="744140"/>
                  <a:pt x="187967" y="744140"/>
                </a:cubicBezTo>
                <a:cubicBezTo>
                  <a:pt x="193831" y="738991"/>
                  <a:pt x="193831" y="733841"/>
                  <a:pt x="199696" y="728691"/>
                </a:cubicBezTo>
                <a:close/>
                <a:moveTo>
                  <a:pt x="276944" y="605097"/>
                </a:moveTo>
                <a:cubicBezTo>
                  <a:pt x="276944" y="605097"/>
                  <a:pt x="276944" y="605097"/>
                  <a:pt x="2658419" y="605097"/>
                </a:cubicBezTo>
                <a:cubicBezTo>
                  <a:pt x="2658419" y="611105"/>
                  <a:pt x="2664284" y="617114"/>
                  <a:pt x="2670150" y="623122"/>
                </a:cubicBezTo>
                <a:cubicBezTo>
                  <a:pt x="2670150" y="623122"/>
                  <a:pt x="2670150" y="623122"/>
                  <a:pt x="265213" y="623122"/>
                </a:cubicBezTo>
                <a:cubicBezTo>
                  <a:pt x="271079" y="617114"/>
                  <a:pt x="276944" y="611105"/>
                  <a:pt x="276944" y="605097"/>
                </a:cubicBezTo>
                <a:close/>
                <a:moveTo>
                  <a:pt x="375504" y="486653"/>
                </a:moveTo>
                <a:cubicBezTo>
                  <a:pt x="375504" y="486653"/>
                  <a:pt x="375504" y="486653"/>
                  <a:pt x="2557286" y="486653"/>
                </a:cubicBezTo>
                <a:cubicBezTo>
                  <a:pt x="2563151" y="492661"/>
                  <a:pt x="2569016" y="498670"/>
                  <a:pt x="2574881" y="504678"/>
                </a:cubicBezTo>
                <a:cubicBezTo>
                  <a:pt x="2574881" y="504678"/>
                  <a:pt x="2574881" y="504678"/>
                  <a:pt x="357909" y="504678"/>
                </a:cubicBezTo>
                <a:cubicBezTo>
                  <a:pt x="363774" y="498670"/>
                  <a:pt x="369639" y="492661"/>
                  <a:pt x="375504" y="486653"/>
                </a:cubicBezTo>
                <a:close/>
                <a:moveTo>
                  <a:pt x="499113" y="363059"/>
                </a:moveTo>
                <a:cubicBezTo>
                  <a:pt x="499113" y="363059"/>
                  <a:pt x="499113" y="363059"/>
                  <a:pt x="2436250" y="363059"/>
                </a:cubicBezTo>
                <a:cubicBezTo>
                  <a:pt x="2442120" y="369067"/>
                  <a:pt x="2447990" y="375076"/>
                  <a:pt x="2453860" y="381084"/>
                </a:cubicBezTo>
                <a:cubicBezTo>
                  <a:pt x="2453860" y="381084"/>
                  <a:pt x="2453860" y="381084"/>
                  <a:pt x="481503" y="381084"/>
                </a:cubicBezTo>
                <a:cubicBezTo>
                  <a:pt x="487373" y="375076"/>
                  <a:pt x="493243" y="369067"/>
                  <a:pt x="499113" y="363059"/>
                </a:cubicBezTo>
                <a:close/>
                <a:moveTo>
                  <a:pt x="656884" y="242038"/>
                </a:moveTo>
                <a:cubicBezTo>
                  <a:pt x="656884" y="242038"/>
                  <a:pt x="656884" y="242038"/>
                  <a:pt x="2275904" y="242038"/>
                </a:cubicBezTo>
                <a:cubicBezTo>
                  <a:pt x="2281770" y="247188"/>
                  <a:pt x="2293502" y="252337"/>
                  <a:pt x="2299368" y="257487"/>
                </a:cubicBezTo>
                <a:cubicBezTo>
                  <a:pt x="2299368" y="257487"/>
                  <a:pt x="2299368" y="257487"/>
                  <a:pt x="633420" y="257487"/>
                </a:cubicBezTo>
                <a:cubicBezTo>
                  <a:pt x="639286" y="252337"/>
                  <a:pt x="651018" y="247188"/>
                  <a:pt x="656884" y="242038"/>
                </a:cubicBezTo>
                <a:close/>
                <a:moveTo>
                  <a:pt x="879925" y="123594"/>
                </a:moveTo>
                <a:cubicBezTo>
                  <a:pt x="879925" y="123594"/>
                  <a:pt x="879925" y="123594"/>
                  <a:pt x="2058756" y="123594"/>
                </a:cubicBezTo>
                <a:cubicBezTo>
                  <a:pt x="2070545" y="123594"/>
                  <a:pt x="2082333" y="130032"/>
                  <a:pt x="2094121" y="136469"/>
                </a:cubicBezTo>
                <a:cubicBezTo>
                  <a:pt x="2094121" y="136469"/>
                  <a:pt x="2094121" y="136469"/>
                  <a:pt x="844560" y="136469"/>
                </a:cubicBezTo>
                <a:cubicBezTo>
                  <a:pt x="856348" y="130032"/>
                  <a:pt x="868136" y="123594"/>
                  <a:pt x="879925" y="123594"/>
                </a:cubicBezTo>
                <a:close/>
                <a:moveTo>
                  <a:pt x="1466395" y="0"/>
                </a:moveTo>
                <a:cubicBezTo>
                  <a:pt x="1542591" y="0"/>
                  <a:pt x="1612926" y="6008"/>
                  <a:pt x="1689122" y="18025"/>
                </a:cubicBezTo>
                <a:cubicBezTo>
                  <a:pt x="1689122" y="18025"/>
                  <a:pt x="1689122" y="18025"/>
                  <a:pt x="1243667" y="18025"/>
                </a:cubicBezTo>
                <a:cubicBezTo>
                  <a:pt x="1319863" y="6008"/>
                  <a:pt x="1390198" y="0"/>
                  <a:pt x="1466395" y="0"/>
                </a:cubicBezTo>
                <a:close/>
              </a:path>
            </a:pathLst>
          </a:custGeom>
          <a:solidFill>
            <a:schemeClr val="bg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9C4EBA-DA8C-9C39-E5E9-F0DD62911586}"/>
              </a:ext>
            </a:extLst>
          </p:cNvPr>
          <p:cNvSpPr/>
          <p:nvPr userDrawn="1"/>
        </p:nvSpPr>
        <p:spPr bwMode="auto">
          <a:xfrm>
            <a:off x="39521" y="2715319"/>
            <a:ext cx="2401703" cy="2401700"/>
          </a:xfrm>
          <a:custGeom>
            <a:avLst/>
            <a:gdLst>
              <a:gd name="connsiteX0" fmla="*/ 1243667 w 2932788"/>
              <a:gd name="connsiteY0" fmla="*/ 2917337 h 2932786"/>
              <a:gd name="connsiteX1" fmla="*/ 1689122 w 2932788"/>
              <a:gd name="connsiteY1" fmla="*/ 2917337 h 2932786"/>
              <a:gd name="connsiteX2" fmla="*/ 1466395 w 2932788"/>
              <a:gd name="connsiteY2" fmla="*/ 2932786 h 2932786"/>
              <a:gd name="connsiteX3" fmla="*/ 1243667 w 2932788"/>
              <a:gd name="connsiteY3" fmla="*/ 2917337 h 2932786"/>
              <a:gd name="connsiteX4" fmla="*/ 844560 w 2932788"/>
              <a:gd name="connsiteY4" fmla="*/ 2798892 h 2932786"/>
              <a:gd name="connsiteX5" fmla="*/ 2094121 w 2932788"/>
              <a:gd name="connsiteY5" fmla="*/ 2798892 h 2932786"/>
              <a:gd name="connsiteX6" fmla="*/ 2058756 w 2932788"/>
              <a:gd name="connsiteY6" fmla="*/ 2809192 h 2932786"/>
              <a:gd name="connsiteX7" fmla="*/ 879925 w 2932788"/>
              <a:gd name="connsiteY7" fmla="*/ 2809192 h 2932786"/>
              <a:gd name="connsiteX8" fmla="*/ 844560 w 2932788"/>
              <a:gd name="connsiteY8" fmla="*/ 2798892 h 2932786"/>
              <a:gd name="connsiteX9" fmla="*/ 633420 w 2932788"/>
              <a:gd name="connsiteY9" fmla="*/ 2675298 h 2932786"/>
              <a:gd name="connsiteX10" fmla="*/ 2299368 w 2932788"/>
              <a:gd name="connsiteY10" fmla="*/ 2675298 h 2932786"/>
              <a:gd name="connsiteX11" fmla="*/ 2275904 w 2932788"/>
              <a:gd name="connsiteY11" fmla="*/ 2693323 h 2932786"/>
              <a:gd name="connsiteX12" fmla="*/ 656884 w 2932788"/>
              <a:gd name="connsiteY12" fmla="*/ 2693323 h 2932786"/>
              <a:gd name="connsiteX13" fmla="*/ 633420 w 2932788"/>
              <a:gd name="connsiteY13" fmla="*/ 2675298 h 2932786"/>
              <a:gd name="connsiteX14" fmla="*/ 481503 w 2932788"/>
              <a:gd name="connsiteY14" fmla="*/ 2551704 h 2932786"/>
              <a:gd name="connsiteX15" fmla="*/ 2453860 w 2932788"/>
              <a:gd name="connsiteY15" fmla="*/ 2551704 h 2932786"/>
              <a:gd name="connsiteX16" fmla="*/ 2436250 w 2932788"/>
              <a:gd name="connsiteY16" fmla="*/ 2569729 h 2932786"/>
              <a:gd name="connsiteX17" fmla="*/ 499113 w 2932788"/>
              <a:gd name="connsiteY17" fmla="*/ 2569729 h 2932786"/>
              <a:gd name="connsiteX18" fmla="*/ 481503 w 2932788"/>
              <a:gd name="connsiteY18" fmla="*/ 2551704 h 2932786"/>
              <a:gd name="connsiteX19" fmla="*/ 357909 w 2932788"/>
              <a:gd name="connsiteY19" fmla="*/ 2428110 h 2932786"/>
              <a:gd name="connsiteX20" fmla="*/ 2574881 w 2932788"/>
              <a:gd name="connsiteY20" fmla="*/ 2428110 h 2932786"/>
              <a:gd name="connsiteX21" fmla="*/ 2557286 w 2932788"/>
              <a:gd name="connsiteY21" fmla="*/ 2446135 h 2932786"/>
              <a:gd name="connsiteX22" fmla="*/ 375504 w 2932788"/>
              <a:gd name="connsiteY22" fmla="*/ 2446135 h 2932786"/>
              <a:gd name="connsiteX23" fmla="*/ 357909 w 2932788"/>
              <a:gd name="connsiteY23" fmla="*/ 2428110 h 2932786"/>
              <a:gd name="connsiteX24" fmla="*/ 265213 w 2932788"/>
              <a:gd name="connsiteY24" fmla="*/ 2312240 h 2932786"/>
              <a:gd name="connsiteX25" fmla="*/ 2670150 w 2932788"/>
              <a:gd name="connsiteY25" fmla="*/ 2312240 h 2932786"/>
              <a:gd name="connsiteX26" fmla="*/ 2658419 w 2932788"/>
              <a:gd name="connsiteY26" fmla="*/ 2330265 h 2932786"/>
              <a:gd name="connsiteX27" fmla="*/ 276944 w 2932788"/>
              <a:gd name="connsiteY27" fmla="*/ 2330265 h 2932786"/>
              <a:gd name="connsiteX28" fmla="*/ 265213 w 2932788"/>
              <a:gd name="connsiteY28" fmla="*/ 2312240 h 2932786"/>
              <a:gd name="connsiteX29" fmla="*/ 187967 w 2932788"/>
              <a:gd name="connsiteY29" fmla="*/ 2188646 h 2932786"/>
              <a:gd name="connsiteX30" fmla="*/ 2744823 w 2932788"/>
              <a:gd name="connsiteY30" fmla="*/ 2188646 h 2932786"/>
              <a:gd name="connsiteX31" fmla="*/ 2733094 w 2932788"/>
              <a:gd name="connsiteY31" fmla="*/ 2206671 h 2932786"/>
              <a:gd name="connsiteX32" fmla="*/ 199696 w 2932788"/>
              <a:gd name="connsiteY32" fmla="*/ 2206671 h 2932786"/>
              <a:gd name="connsiteX33" fmla="*/ 187967 w 2932788"/>
              <a:gd name="connsiteY33" fmla="*/ 2188646 h 2932786"/>
              <a:gd name="connsiteX34" fmla="*/ 131320 w 2932788"/>
              <a:gd name="connsiteY34" fmla="*/ 2065052 h 2932786"/>
              <a:gd name="connsiteX35" fmla="*/ 2804044 w 2932788"/>
              <a:gd name="connsiteY35" fmla="*/ 2065052 h 2932786"/>
              <a:gd name="connsiteX36" fmla="*/ 2798183 w 2932788"/>
              <a:gd name="connsiteY36" fmla="*/ 2083077 h 2932786"/>
              <a:gd name="connsiteX37" fmla="*/ 137181 w 2932788"/>
              <a:gd name="connsiteY37" fmla="*/ 2083077 h 2932786"/>
              <a:gd name="connsiteX38" fmla="*/ 131320 w 2932788"/>
              <a:gd name="connsiteY38" fmla="*/ 2065052 h 2932786"/>
              <a:gd name="connsiteX39" fmla="*/ 77246 w 2932788"/>
              <a:gd name="connsiteY39" fmla="*/ 1941457 h 2932786"/>
              <a:gd name="connsiteX40" fmla="*/ 2863994 w 2932788"/>
              <a:gd name="connsiteY40" fmla="*/ 1941457 h 2932786"/>
              <a:gd name="connsiteX41" fmla="*/ 2858115 w 2932788"/>
              <a:gd name="connsiteY41" fmla="*/ 1959482 h 2932786"/>
              <a:gd name="connsiteX42" fmla="*/ 83125 w 2932788"/>
              <a:gd name="connsiteY42" fmla="*/ 1959482 h 2932786"/>
              <a:gd name="connsiteX43" fmla="*/ 77246 w 2932788"/>
              <a:gd name="connsiteY43" fmla="*/ 1941457 h 2932786"/>
              <a:gd name="connsiteX44" fmla="*/ 41198 w 2932788"/>
              <a:gd name="connsiteY44" fmla="*/ 1825589 h 2932786"/>
              <a:gd name="connsiteX45" fmla="*/ 2891590 w 2932788"/>
              <a:gd name="connsiteY45" fmla="*/ 1825589 h 2932786"/>
              <a:gd name="connsiteX46" fmla="*/ 2885725 w 2932788"/>
              <a:gd name="connsiteY46" fmla="*/ 1843614 h 2932786"/>
              <a:gd name="connsiteX47" fmla="*/ 47063 w 2932788"/>
              <a:gd name="connsiteY47" fmla="*/ 1843614 h 2932786"/>
              <a:gd name="connsiteX48" fmla="*/ 41198 w 2932788"/>
              <a:gd name="connsiteY48" fmla="*/ 1825589 h 2932786"/>
              <a:gd name="connsiteX49" fmla="*/ 18025 w 2932788"/>
              <a:gd name="connsiteY49" fmla="*/ 1701995 h 2932786"/>
              <a:gd name="connsiteX50" fmla="*/ 2920641 w 2932788"/>
              <a:gd name="connsiteY50" fmla="*/ 1701995 h 2932786"/>
              <a:gd name="connsiteX51" fmla="*/ 2914765 w 2932788"/>
              <a:gd name="connsiteY51" fmla="*/ 1720020 h 2932786"/>
              <a:gd name="connsiteX52" fmla="*/ 23901 w 2932788"/>
              <a:gd name="connsiteY52" fmla="*/ 1720020 h 2932786"/>
              <a:gd name="connsiteX53" fmla="*/ 18025 w 2932788"/>
              <a:gd name="connsiteY53" fmla="*/ 1701995 h 2932786"/>
              <a:gd name="connsiteX54" fmla="*/ 7725 w 2932788"/>
              <a:gd name="connsiteY54" fmla="*/ 1578401 h 2932786"/>
              <a:gd name="connsiteX55" fmla="*/ 2927638 w 2932788"/>
              <a:gd name="connsiteY55" fmla="*/ 1578401 h 2932786"/>
              <a:gd name="connsiteX56" fmla="*/ 2927638 w 2932788"/>
              <a:gd name="connsiteY56" fmla="*/ 1596426 h 2932786"/>
              <a:gd name="connsiteX57" fmla="*/ 7725 w 2932788"/>
              <a:gd name="connsiteY57" fmla="*/ 1596426 h 2932786"/>
              <a:gd name="connsiteX58" fmla="*/ 7725 w 2932788"/>
              <a:gd name="connsiteY58" fmla="*/ 1578401 h 2932786"/>
              <a:gd name="connsiteX59" fmla="*/ 0 w 2932788"/>
              <a:gd name="connsiteY59" fmla="*/ 1459956 h 2932786"/>
              <a:gd name="connsiteX60" fmla="*/ 2932788 w 2932788"/>
              <a:gd name="connsiteY60" fmla="*/ 1459956 h 2932786"/>
              <a:gd name="connsiteX61" fmla="*/ 2932788 w 2932788"/>
              <a:gd name="connsiteY61" fmla="*/ 1466394 h 2932786"/>
              <a:gd name="connsiteX62" fmla="*/ 2932788 w 2932788"/>
              <a:gd name="connsiteY62" fmla="*/ 1472831 h 2932786"/>
              <a:gd name="connsiteX63" fmla="*/ 0 w 2932788"/>
              <a:gd name="connsiteY63" fmla="*/ 1472831 h 2932786"/>
              <a:gd name="connsiteX64" fmla="*/ 0 w 2932788"/>
              <a:gd name="connsiteY64" fmla="*/ 1466394 h 2932786"/>
              <a:gd name="connsiteX65" fmla="*/ 0 w 2932788"/>
              <a:gd name="connsiteY65" fmla="*/ 1459956 h 2932786"/>
              <a:gd name="connsiteX66" fmla="*/ 7725 w 2932788"/>
              <a:gd name="connsiteY66" fmla="*/ 1338936 h 2932786"/>
              <a:gd name="connsiteX67" fmla="*/ 2927638 w 2932788"/>
              <a:gd name="connsiteY67" fmla="*/ 1338936 h 2932786"/>
              <a:gd name="connsiteX68" fmla="*/ 2927638 w 2932788"/>
              <a:gd name="connsiteY68" fmla="*/ 1354385 h 2932786"/>
              <a:gd name="connsiteX69" fmla="*/ 7725 w 2932788"/>
              <a:gd name="connsiteY69" fmla="*/ 1354385 h 2932786"/>
              <a:gd name="connsiteX70" fmla="*/ 7725 w 2932788"/>
              <a:gd name="connsiteY70" fmla="*/ 1338936 h 2932786"/>
              <a:gd name="connsiteX71" fmla="*/ 23901 w 2932788"/>
              <a:gd name="connsiteY71" fmla="*/ 1215342 h 2932786"/>
              <a:gd name="connsiteX72" fmla="*/ 2914765 w 2932788"/>
              <a:gd name="connsiteY72" fmla="*/ 1215342 h 2932786"/>
              <a:gd name="connsiteX73" fmla="*/ 2920641 w 2932788"/>
              <a:gd name="connsiteY73" fmla="*/ 1233367 h 2932786"/>
              <a:gd name="connsiteX74" fmla="*/ 18025 w 2932788"/>
              <a:gd name="connsiteY74" fmla="*/ 1233367 h 2932786"/>
              <a:gd name="connsiteX75" fmla="*/ 23901 w 2932788"/>
              <a:gd name="connsiteY75" fmla="*/ 1215342 h 2932786"/>
              <a:gd name="connsiteX76" fmla="*/ 47063 w 2932788"/>
              <a:gd name="connsiteY76" fmla="*/ 1091748 h 2932786"/>
              <a:gd name="connsiteX77" fmla="*/ 2885725 w 2932788"/>
              <a:gd name="connsiteY77" fmla="*/ 1091748 h 2932786"/>
              <a:gd name="connsiteX78" fmla="*/ 2891590 w 2932788"/>
              <a:gd name="connsiteY78" fmla="*/ 1109773 h 2932786"/>
              <a:gd name="connsiteX79" fmla="*/ 41198 w 2932788"/>
              <a:gd name="connsiteY79" fmla="*/ 1109773 h 2932786"/>
              <a:gd name="connsiteX80" fmla="*/ 47063 w 2932788"/>
              <a:gd name="connsiteY80" fmla="*/ 1091748 h 2932786"/>
              <a:gd name="connsiteX81" fmla="*/ 83125 w 2932788"/>
              <a:gd name="connsiteY81" fmla="*/ 973304 h 2932786"/>
              <a:gd name="connsiteX82" fmla="*/ 2858115 w 2932788"/>
              <a:gd name="connsiteY82" fmla="*/ 973304 h 2932786"/>
              <a:gd name="connsiteX83" fmla="*/ 2863994 w 2932788"/>
              <a:gd name="connsiteY83" fmla="*/ 991329 h 2932786"/>
              <a:gd name="connsiteX84" fmla="*/ 77246 w 2932788"/>
              <a:gd name="connsiteY84" fmla="*/ 991329 h 2932786"/>
              <a:gd name="connsiteX85" fmla="*/ 83125 w 2932788"/>
              <a:gd name="connsiteY85" fmla="*/ 973304 h 2932786"/>
              <a:gd name="connsiteX86" fmla="*/ 137181 w 2932788"/>
              <a:gd name="connsiteY86" fmla="*/ 849709 h 2932786"/>
              <a:gd name="connsiteX87" fmla="*/ 2798183 w 2932788"/>
              <a:gd name="connsiteY87" fmla="*/ 849709 h 2932786"/>
              <a:gd name="connsiteX88" fmla="*/ 2804044 w 2932788"/>
              <a:gd name="connsiteY88" fmla="*/ 867734 h 2932786"/>
              <a:gd name="connsiteX89" fmla="*/ 131320 w 2932788"/>
              <a:gd name="connsiteY89" fmla="*/ 867734 h 2932786"/>
              <a:gd name="connsiteX90" fmla="*/ 137181 w 2932788"/>
              <a:gd name="connsiteY90" fmla="*/ 849709 h 2932786"/>
              <a:gd name="connsiteX91" fmla="*/ 199696 w 2932788"/>
              <a:gd name="connsiteY91" fmla="*/ 728691 h 2932786"/>
              <a:gd name="connsiteX92" fmla="*/ 2733094 w 2932788"/>
              <a:gd name="connsiteY92" fmla="*/ 728691 h 2932786"/>
              <a:gd name="connsiteX93" fmla="*/ 2744823 w 2932788"/>
              <a:gd name="connsiteY93" fmla="*/ 744140 h 2932786"/>
              <a:gd name="connsiteX94" fmla="*/ 187967 w 2932788"/>
              <a:gd name="connsiteY94" fmla="*/ 744140 h 2932786"/>
              <a:gd name="connsiteX95" fmla="*/ 199696 w 2932788"/>
              <a:gd name="connsiteY95" fmla="*/ 728691 h 2932786"/>
              <a:gd name="connsiteX96" fmla="*/ 276944 w 2932788"/>
              <a:gd name="connsiteY96" fmla="*/ 605097 h 2932786"/>
              <a:gd name="connsiteX97" fmla="*/ 2658419 w 2932788"/>
              <a:gd name="connsiteY97" fmla="*/ 605097 h 2932786"/>
              <a:gd name="connsiteX98" fmla="*/ 2670150 w 2932788"/>
              <a:gd name="connsiteY98" fmla="*/ 623122 h 2932786"/>
              <a:gd name="connsiteX99" fmla="*/ 265213 w 2932788"/>
              <a:gd name="connsiteY99" fmla="*/ 623122 h 2932786"/>
              <a:gd name="connsiteX100" fmla="*/ 276944 w 2932788"/>
              <a:gd name="connsiteY100" fmla="*/ 605097 h 2932786"/>
              <a:gd name="connsiteX101" fmla="*/ 375504 w 2932788"/>
              <a:gd name="connsiteY101" fmla="*/ 486653 h 2932786"/>
              <a:gd name="connsiteX102" fmla="*/ 2557286 w 2932788"/>
              <a:gd name="connsiteY102" fmla="*/ 486653 h 2932786"/>
              <a:gd name="connsiteX103" fmla="*/ 2574881 w 2932788"/>
              <a:gd name="connsiteY103" fmla="*/ 504678 h 2932786"/>
              <a:gd name="connsiteX104" fmla="*/ 357909 w 2932788"/>
              <a:gd name="connsiteY104" fmla="*/ 504678 h 2932786"/>
              <a:gd name="connsiteX105" fmla="*/ 375504 w 2932788"/>
              <a:gd name="connsiteY105" fmla="*/ 486653 h 2932786"/>
              <a:gd name="connsiteX106" fmla="*/ 499113 w 2932788"/>
              <a:gd name="connsiteY106" fmla="*/ 363059 h 2932786"/>
              <a:gd name="connsiteX107" fmla="*/ 2436250 w 2932788"/>
              <a:gd name="connsiteY107" fmla="*/ 363059 h 2932786"/>
              <a:gd name="connsiteX108" fmla="*/ 2453860 w 2932788"/>
              <a:gd name="connsiteY108" fmla="*/ 381084 h 2932786"/>
              <a:gd name="connsiteX109" fmla="*/ 481503 w 2932788"/>
              <a:gd name="connsiteY109" fmla="*/ 381084 h 2932786"/>
              <a:gd name="connsiteX110" fmla="*/ 499113 w 2932788"/>
              <a:gd name="connsiteY110" fmla="*/ 363059 h 2932786"/>
              <a:gd name="connsiteX111" fmla="*/ 656884 w 2932788"/>
              <a:gd name="connsiteY111" fmla="*/ 242038 h 2932786"/>
              <a:gd name="connsiteX112" fmla="*/ 2275904 w 2932788"/>
              <a:gd name="connsiteY112" fmla="*/ 242038 h 2932786"/>
              <a:gd name="connsiteX113" fmla="*/ 2299368 w 2932788"/>
              <a:gd name="connsiteY113" fmla="*/ 257487 h 2932786"/>
              <a:gd name="connsiteX114" fmla="*/ 633420 w 2932788"/>
              <a:gd name="connsiteY114" fmla="*/ 257487 h 2932786"/>
              <a:gd name="connsiteX115" fmla="*/ 656884 w 2932788"/>
              <a:gd name="connsiteY115" fmla="*/ 242038 h 2932786"/>
              <a:gd name="connsiteX116" fmla="*/ 879925 w 2932788"/>
              <a:gd name="connsiteY116" fmla="*/ 123594 h 2932786"/>
              <a:gd name="connsiteX117" fmla="*/ 2058756 w 2932788"/>
              <a:gd name="connsiteY117" fmla="*/ 123594 h 2932786"/>
              <a:gd name="connsiteX118" fmla="*/ 2094121 w 2932788"/>
              <a:gd name="connsiteY118" fmla="*/ 136469 h 2932786"/>
              <a:gd name="connsiteX119" fmla="*/ 844560 w 2932788"/>
              <a:gd name="connsiteY119" fmla="*/ 136469 h 2932786"/>
              <a:gd name="connsiteX120" fmla="*/ 879925 w 2932788"/>
              <a:gd name="connsiteY120" fmla="*/ 123594 h 2932786"/>
              <a:gd name="connsiteX121" fmla="*/ 1466395 w 2932788"/>
              <a:gd name="connsiteY121" fmla="*/ 0 h 2932786"/>
              <a:gd name="connsiteX122" fmla="*/ 1689122 w 2932788"/>
              <a:gd name="connsiteY122" fmla="*/ 18025 h 2932786"/>
              <a:gd name="connsiteX123" fmla="*/ 1243667 w 2932788"/>
              <a:gd name="connsiteY123" fmla="*/ 18025 h 2932786"/>
              <a:gd name="connsiteX124" fmla="*/ 1466395 w 2932788"/>
              <a:gd name="connsiteY124" fmla="*/ 0 h 293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932788" h="2932786">
                <a:moveTo>
                  <a:pt x="1243667" y="2917337"/>
                </a:moveTo>
                <a:cubicBezTo>
                  <a:pt x="1243667" y="2917337"/>
                  <a:pt x="1243667" y="2917337"/>
                  <a:pt x="1689122" y="2917337"/>
                </a:cubicBezTo>
                <a:cubicBezTo>
                  <a:pt x="1612926" y="2927637"/>
                  <a:pt x="1542591" y="2932786"/>
                  <a:pt x="1466395" y="2932786"/>
                </a:cubicBezTo>
                <a:cubicBezTo>
                  <a:pt x="1390198" y="2932786"/>
                  <a:pt x="1319863" y="2927637"/>
                  <a:pt x="1243667" y="2917337"/>
                </a:cubicBezTo>
                <a:close/>
                <a:moveTo>
                  <a:pt x="844560" y="2798892"/>
                </a:moveTo>
                <a:cubicBezTo>
                  <a:pt x="844560" y="2798892"/>
                  <a:pt x="844560" y="2798892"/>
                  <a:pt x="2094121" y="2798892"/>
                </a:cubicBezTo>
                <a:cubicBezTo>
                  <a:pt x="2082333" y="2804042"/>
                  <a:pt x="2070545" y="2804042"/>
                  <a:pt x="2058756" y="2809192"/>
                </a:cubicBezTo>
                <a:cubicBezTo>
                  <a:pt x="2058756" y="2809192"/>
                  <a:pt x="2058756" y="2809192"/>
                  <a:pt x="879925" y="2809192"/>
                </a:cubicBezTo>
                <a:cubicBezTo>
                  <a:pt x="868136" y="2804042"/>
                  <a:pt x="856348" y="2804042"/>
                  <a:pt x="844560" y="2798892"/>
                </a:cubicBezTo>
                <a:close/>
                <a:moveTo>
                  <a:pt x="633420" y="2675298"/>
                </a:moveTo>
                <a:cubicBezTo>
                  <a:pt x="633420" y="2675298"/>
                  <a:pt x="633420" y="2675298"/>
                  <a:pt x="2299368" y="2675298"/>
                </a:cubicBezTo>
                <a:cubicBezTo>
                  <a:pt x="2293502" y="2681307"/>
                  <a:pt x="2281770" y="2687315"/>
                  <a:pt x="2275904" y="2693323"/>
                </a:cubicBezTo>
                <a:cubicBezTo>
                  <a:pt x="2275904" y="2693323"/>
                  <a:pt x="2275904" y="2693323"/>
                  <a:pt x="656884" y="2693323"/>
                </a:cubicBezTo>
                <a:cubicBezTo>
                  <a:pt x="651018" y="2687315"/>
                  <a:pt x="639286" y="2681307"/>
                  <a:pt x="633420" y="2675298"/>
                </a:cubicBezTo>
                <a:close/>
                <a:moveTo>
                  <a:pt x="481503" y="2551704"/>
                </a:moveTo>
                <a:cubicBezTo>
                  <a:pt x="481503" y="2551704"/>
                  <a:pt x="481503" y="2551704"/>
                  <a:pt x="2453860" y="2551704"/>
                </a:cubicBezTo>
                <a:cubicBezTo>
                  <a:pt x="2447990" y="2557713"/>
                  <a:pt x="2442120" y="2563721"/>
                  <a:pt x="2436250" y="2569729"/>
                </a:cubicBezTo>
                <a:cubicBezTo>
                  <a:pt x="2436250" y="2569729"/>
                  <a:pt x="2436250" y="2569729"/>
                  <a:pt x="499113" y="2569729"/>
                </a:cubicBezTo>
                <a:cubicBezTo>
                  <a:pt x="493243" y="2563721"/>
                  <a:pt x="487373" y="2557713"/>
                  <a:pt x="481503" y="2551704"/>
                </a:cubicBezTo>
                <a:close/>
                <a:moveTo>
                  <a:pt x="357909" y="2428110"/>
                </a:moveTo>
                <a:cubicBezTo>
                  <a:pt x="357909" y="2428110"/>
                  <a:pt x="357909" y="2428110"/>
                  <a:pt x="2574881" y="2428110"/>
                </a:cubicBezTo>
                <a:cubicBezTo>
                  <a:pt x="2569016" y="2434119"/>
                  <a:pt x="2563151" y="2440127"/>
                  <a:pt x="2557286" y="2446135"/>
                </a:cubicBezTo>
                <a:cubicBezTo>
                  <a:pt x="2557286" y="2446135"/>
                  <a:pt x="2557286" y="2446135"/>
                  <a:pt x="375504" y="2446135"/>
                </a:cubicBezTo>
                <a:cubicBezTo>
                  <a:pt x="369639" y="2440127"/>
                  <a:pt x="363774" y="2434119"/>
                  <a:pt x="357909" y="2428110"/>
                </a:cubicBezTo>
                <a:close/>
                <a:moveTo>
                  <a:pt x="265213" y="2312240"/>
                </a:moveTo>
                <a:cubicBezTo>
                  <a:pt x="265213" y="2312240"/>
                  <a:pt x="265213" y="2312240"/>
                  <a:pt x="2670150" y="2312240"/>
                </a:cubicBezTo>
                <a:cubicBezTo>
                  <a:pt x="2664284" y="2318249"/>
                  <a:pt x="2658419" y="2324257"/>
                  <a:pt x="2658419" y="2330265"/>
                </a:cubicBezTo>
                <a:cubicBezTo>
                  <a:pt x="2658419" y="2330265"/>
                  <a:pt x="2658419" y="2330265"/>
                  <a:pt x="276944" y="2330265"/>
                </a:cubicBezTo>
                <a:cubicBezTo>
                  <a:pt x="276944" y="2324257"/>
                  <a:pt x="271079" y="2318249"/>
                  <a:pt x="265213" y="2312240"/>
                </a:cubicBezTo>
                <a:close/>
                <a:moveTo>
                  <a:pt x="187967" y="2188646"/>
                </a:moveTo>
                <a:cubicBezTo>
                  <a:pt x="187967" y="2188646"/>
                  <a:pt x="187967" y="2188646"/>
                  <a:pt x="2744823" y="2188646"/>
                </a:cubicBezTo>
                <a:cubicBezTo>
                  <a:pt x="2738959" y="2194655"/>
                  <a:pt x="2738959" y="2200663"/>
                  <a:pt x="2733094" y="2206671"/>
                </a:cubicBezTo>
                <a:cubicBezTo>
                  <a:pt x="2733094" y="2206671"/>
                  <a:pt x="2733094" y="2206671"/>
                  <a:pt x="199696" y="2206671"/>
                </a:cubicBezTo>
                <a:cubicBezTo>
                  <a:pt x="193831" y="2200663"/>
                  <a:pt x="193831" y="2194655"/>
                  <a:pt x="187967" y="2188646"/>
                </a:cubicBezTo>
                <a:close/>
                <a:moveTo>
                  <a:pt x="131320" y="2065052"/>
                </a:moveTo>
                <a:cubicBezTo>
                  <a:pt x="131320" y="2065052"/>
                  <a:pt x="131320" y="2065052"/>
                  <a:pt x="2804044" y="2065052"/>
                </a:cubicBezTo>
                <a:cubicBezTo>
                  <a:pt x="2804044" y="2071061"/>
                  <a:pt x="2798183" y="2077069"/>
                  <a:pt x="2798183" y="2083077"/>
                </a:cubicBezTo>
                <a:cubicBezTo>
                  <a:pt x="2798183" y="2083077"/>
                  <a:pt x="2798183" y="2083077"/>
                  <a:pt x="137181" y="2083077"/>
                </a:cubicBezTo>
                <a:cubicBezTo>
                  <a:pt x="137181" y="2077069"/>
                  <a:pt x="131320" y="2071061"/>
                  <a:pt x="131320" y="2065052"/>
                </a:cubicBezTo>
                <a:close/>
                <a:moveTo>
                  <a:pt x="77246" y="1941457"/>
                </a:moveTo>
                <a:cubicBezTo>
                  <a:pt x="77246" y="1941457"/>
                  <a:pt x="77246" y="1941457"/>
                  <a:pt x="2863994" y="1941457"/>
                </a:cubicBezTo>
                <a:cubicBezTo>
                  <a:pt x="2858115" y="1947466"/>
                  <a:pt x="2858115" y="1953474"/>
                  <a:pt x="2858115" y="1959482"/>
                </a:cubicBezTo>
                <a:cubicBezTo>
                  <a:pt x="2858115" y="1959482"/>
                  <a:pt x="2858115" y="1959482"/>
                  <a:pt x="83125" y="1959482"/>
                </a:cubicBezTo>
                <a:cubicBezTo>
                  <a:pt x="83125" y="1953474"/>
                  <a:pt x="83125" y="1947466"/>
                  <a:pt x="77246" y="1941457"/>
                </a:cubicBezTo>
                <a:close/>
                <a:moveTo>
                  <a:pt x="41198" y="1825589"/>
                </a:moveTo>
                <a:cubicBezTo>
                  <a:pt x="41198" y="1825589"/>
                  <a:pt x="41198" y="1825589"/>
                  <a:pt x="2891590" y="1825589"/>
                </a:cubicBezTo>
                <a:cubicBezTo>
                  <a:pt x="2885725" y="1831598"/>
                  <a:pt x="2885725" y="1837606"/>
                  <a:pt x="2885725" y="1843614"/>
                </a:cubicBezTo>
                <a:cubicBezTo>
                  <a:pt x="2885725" y="1843614"/>
                  <a:pt x="2885725" y="1843614"/>
                  <a:pt x="47063" y="1843614"/>
                </a:cubicBezTo>
                <a:cubicBezTo>
                  <a:pt x="47063" y="1837606"/>
                  <a:pt x="47063" y="1831598"/>
                  <a:pt x="41198" y="1825589"/>
                </a:cubicBezTo>
                <a:close/>
                <a:moveTo>
                  <a:pt x="18025" y="1701995"/>
                </a:moveTo>
                <a:cubicBezTo>
                  <a:pt x="18025" y="1701995"/>
                  <a:pt x="18025" y="1701995"/>
                  <a:pt x="2920641" y="1701995"/>
                </a:cubicBezTo>
                <a:cubicBezTo>
                  <a:pt x="2920641" y="1708004"/>
                  <a:pt x="2920641" y="1714012"/>
                  <a:pt x="2914765" y="1720020"/>
                </a:cubicBezTo>
                <a:cubicBezTo>
                  <a:pt x="2914765" y="1720020"/>
                  <a:pt x="2914765" y="1720020"/>
                  <a:pt x="23901" y="1720020"/>
                </a:cubicBezTo>
                <a:cubicBezTo>
                  <a:pt x="18025" y="1714012"/>
                  <a:pt x="18025" y="1708004"/>
                  <a:pt x="18025" y="1701995"/>
                </a:cubicBezTo>
                <a:close/>
                <a:moveTo>
                  <a:pt x="7725" y="1578401"/>
                </a:moveTo>
                <a:cubicBezTo>
                  <a:pt x="7725" y="1578401"/>
                  <a:pt x="7725" y="1578401"/>
                  <a:pt x="2927638" y="1578401"/>
                </a:cubicBezTo>
                <a:cubicBezTo>
                  <a:pt x="2927638" y="1584410"/>
                  <a:pt x="2927638" y="1590418"/>
                  <a:pt x="2927638" y="1596426"/>
                </a:cubicBezTo>
                <a:cubicBezTo>
                  <a:pt x="2927638" y="1596426"/>
                  <a:pt x="2927638" y="1596426"/>
                  <a:pt x="7725" y="1596426"/>
                </a:cubicBezTo>
                <a:cubicBezTo>
                  <a:pt x="7725" y="1590418"/>
                  <a:pt x="7725" y="1584410"/>
                  <a:pt x="7725" y="1578401"/>
                </a:cubicBezTo>
                <a:close/>
                <a:moveTo>
                  <a:pt x="0" y="1459956"/>
                </a:moveTo>
                <a:cubicBezTo>
                  <a:pt x="0" y="1459956"/>
                  <a:pt x="0" y="1459956"/>
                  <a:pt x="2932788" y="1459956"/>
                </a:cubicBezTo>
                <a:cubicBezTo>
                  <a:pt x="2932788" y="1459956"/>
                  <a:pt x="2932788" y="1466394"/>
                  <a:pt x="2932788" y="1466394"/>
                </a:cubicBezTo>
                <a:cubicBezTo>
                  <a:pt x="2932788" y="1466394"/>
                  <a:pt x="2932788" y="1472831"/>
                  <a:pt x="2932788" y="1472831"/>
                </a:cubicBezTo>
                <a:cubicBezTo>
                  <a:pt x="2932788" y="1472831"/>
                  <a:pt x="2932788" y="1472831"/>
                  <a:pt x="0" y="1472831"/>
                </a:cubicBezTo>
                <a:cubicBezTo>
                  <a:pt x="0" y="1472831"/>
                  <a:pt x="0" y="1466394"/>
                  <a:pt x="0" y="1466394"/>
                </a:cubicBezTo>
                <a:cubicBezTo>
                  <a:pt x="0" y="1466394"/>
                  <a:pt x="0" y="1459956"/>
                  <a:pt x="0" y="1459956"/>
                </a:cubicBezTo>
                <a:close/>
                <a:moveTo>
                  <a:pt x="7725" y="1338936"/>
                </a:moveTo>
                <a:cubicBezTo>
                  <a:pt x="7725" y="1338936"/>
                  <a:pt x="7725" y="1338936"/>
                  <a:pt x="2927638" y="1338936"/>
                </a:cubicBezTo>
                <a:cubicBezTo>
                  <a:pt x="2927638" y="1344086"/>
                  <a:pt x="2927638" y="1349236"/>
                  <a:pt x="2927638" y="1354385"/>
                </a:cubicBezTo>
                <a:cubicBezTo>
                  <a:pt x="2927638" y="1354385"/>
                  <a:pt x="2927638" y="1354385"/>
                  <a:pt x="7725" y="1354385"/>
                </a:cubicBezTo>
                <a:cubicBezTo>
                  <a:pt x="7725" y="1349236"/>
                  <a:pt x="7725" y="1344086"/>
                  <a:pt x="7725" y="1338936"/>
                </a:cubicBezTo>
                <a:close/>
                <a:moveTo>
                  <a:pt x="23901" y="1215342"/>
                </a:moveTo>
                <a:cubicBezTo>
                  <a:pt x="23901" y="1215342"/>
                  <a:pt x="23901" y="1215342"/>
                  <a:pt x="2914765" y="1215342"/>
                </a:cubicBezTo>
                <a:cubicBezTo>
                  <a:pt x="2920641" y="1221351"/>
                  <a:pt x="2920641" y="1227359"/>
                  <a:pt x="2920641" y="1233367"/>
                </a:cubicBezTo>
                <a:cubicBezTo>
                  <a:pt x="2920641" y="1233367"/>
                  <a:pt x="2920641" y="1233367"/>
                  <a:pt x="18025" y="1233367"/>
                </a:cubicBezTo>
                <a:cubicBezTo>
                  <a:pt x="18025" y="1227359"/>
                  <a:pt x="18025" y="1221351"/>
                  <a:pt x="23901" y="1215342"/>
                </a:cubicBezTo>
                <a:close/>
                <a:moveTo>
                  <a:pt x="47063" y="1091748"/>
                </a:moveTo>
                <a:cubicBezTo>
                  <a:pt x="47063" y="1091748"/>
                  <a:pt x="47063" y="1091748"/>
                  <a:pt x="2885725" y="1091748"/>
                </a:cubicBezTo>
                <a:cubicBezTo>
                  <a:pt x="2885725" y="1097757"/>
                  <a:pt x="2885725" y="1103765"/>
                  <a:pt x="2891590" y="1109773"/>
                </a:cubicBezTo>
                <a:cubicBezTo>
                  <a:pt x="2891590" y="1109773"/>
                  <a:pt x="2891590" y="1109773"/>
                  <a:pt x="41198" y="1109773"/>
                </a:cubicBezTo>
                <a:cubicBezTo>
                  <a:pt x="47063" y="1103765"/>
                  <a:pt x="47063" y="1097757"/>
                  <a:pt x="47063" y="1091748"/>
                </a:cubicBezTo>
                <a:close/>
                <a:moveTo>
                  <a:pt x="83125" y="973304"/>
                </a:moveTo>
                <a:cubicBezTo>
                  <a:pt x="83125" y="973304"/>
                  <a:pt x="83125" y="973304"/>
                  <a:pt x="2858115" y="973304"/>
                </a:cubicBezTo>
                <a:cubicBezTo>
                  <a:pt x="2858115" y="979313"/>
                  <a:pt x="2858115" y="985321"/>
                  <a:pt x="2863994" y="991329"/>
                </a:cubicBezTo>
                <a:cubicBezTo>
                  <a:pt x="2863994" y="991329"/>
                  <a:pt x="2863994" y="991329"/>
                  <a:pt x="77246" y="991329"/>
                </a:cubicBezTo>
                <a:cubicBezTo>
                  <a:pt x="83125" y="985321"/>
                  <a:pt x="83125" y="979313"/>
                  <a:pt x="83125" y="973304"/>
                </a:cubicBezTo>
                <a:close/>
                <a:moveTo>
                  <a:pt x="137181" y="849709"/>
                </a:moveTo>
                <a:cubicBezTo>
                  <a:pt x="137181" y="849709"/>
                  <a:pt x="137181" y="849709"/>
                  <a:pt x="2798183" y="849709"/>
                </a:cubicBezTo>
                <a:cubicBezTo>
                  <a:pt x="2798183" y="855718"/>
                  <a:pt x="2804044" y="861726"/>
                  <a:pt x="2804044" y="867734"/>
                </a:cubicBezTo>
                <a:cubicBezTo>
                  <a:pt x="2804044" y="867734"/>
                  <a:pt x="2804044" y="867734"/>
                  <a:pt x="131320" y="867734"/>
                </a:cubicBezTo>
                <a:cubicBezTo>
                  <a:pt x="131320" y="861726"/>
                  <a:pt x="137181" y="855718"/>
                  <a:pt x="137181" y="849709"/>
                </a:cubicBezTo>
                <a:close/>
                <a:moveTo>
                  <a:pt x="199696" y="728691"/>
                </a:moveTo>
                <a:cubicBezTo>
                  <a:pt x="199696" y="728691"/>
                  <a:pt x="199696" y="728691"/>
                  <a:pt x="2733094" y="728691"/>
                </a:cubicBezTo>
                <a:cubicBezTo>
                  <a:pt x="2738959" y="733841"/>
                  <a:pt x="2738959" y="738991"/>
                  <a:pt x="2744823" y="744140"/>
                </a:cubicBezTo>
                <a:cubicBezTo>
                  <a:pt x="2744823" y="744140"/>
                  <a:pt x="2744823" y="744140"/>
                  <a:pt x="187967" y="744140"/>
                </a:cubicBezTo>
                <a:cubicBezTo>
                  <a:pt x="193831" y="738991"/>
                  <a:pt x="193831" y="733841"/>
                  <a:pt x="199696" y="728691"/>
                </a:cubicBezTo>
                <a:close/>
                <a:moveTo>
                  <a:pt x="276944" y="605097"/>
                </a:moveTo>
                <a:cubicBezTo>
                  <a:pt x="276944" y="605097"/>
                  <a:pt x="276944" y="605097"/>
                  <a:pt x="2658419" y="605097"/>
                </a:cubicBezTo>
                <a:cubicBezTo>
                  <a:pt x="2658419" y="611105"/>
                  <a:pt x="2664284" y="617114"/>
                  <a:pt x="2670150" y="623122"/>
                </a:cubicBezTo>
                <a:cubicBezTo>
                  <a:pt x="2670150" y="623122"/>
                  <a:pt x="2670150" y="623122"/>
                  <a:pt x="265213" y="623122"/>
                </a:cubicBezTo>
                <a:cubicBezTo>
                  <a:pt x="271079" y="617114"/>
                  <a:pt x="276944" y="611105"/>
                  <a:pt x="276944" y="605097"/>
                </a:cubicBezTo>
                <a:close/>
                <a:moveTo>
                  <a:pt x="375504" y="486653"/>
                </a:moveTo>
                <a:cubicBezTo>
                  <a:pt x="375504" y="486653"/>
                  <a:pt x="375504" y="486653"/>
                  <a:pt x="2557286" y="486653"/>
                </a:cubicBezTo>
                <a:cubicBezTo>
                  <a:pt x="2563151" y="492661"/>
                  <a:pt x="2569016" y="498670"/>
                  <a:pt x="2574881" y="504678"/>
                </a:cubicBezTo>
                <a:cubicBezTo>
                  <a:pt x="2574881" y="504678"/>
                  <a:pt x="2574881" y="504678"/>
                  <a:pt x="357909" y="504678"/>
                </a:cubicBezTo>
                <a:cubicBezTo>
                  <a:pt x="363774" y="498670"/>
                  <a:pt x="369639" y="492661"/>
                  <a:pt x="375504" y="486653"/>
                </a:cubicBezTo>
                <a:close/>
                <a:moveTo>
                  <a:pt x="499113" y="363059"/>
                </a:moveTo>
                <a:cubicBezTo>
                  <a:pt x="499113" y="363059"/>
                  <a:pt x="499113" y="363059"/>
                  <a:pt x="2436250" y="363059"/>
                </a:cubicBezTo>
                <a:cubicBezTo>
                  <a:pt x="2442120" y="369067"/>
                  <a:pt x="2447990" y="375076"/>
                  <a:pt x="2453860" y="381084"/>
                </a:cubicBezTo>
                <a:cubicBezTo>
                  <a:pt x="2453860" y="381084"/>
                  <a:pt x="2453860" y="381084"/>
                  <a:pt x="481503" y="381084"/>
                </a:cubicBezTo>
                <a:cubicBezTo>
                  <a:pt x="487373" y="375076"/>
                  <a:pt x="493243" y="369067"/>
                  <a:pt x="499113" y="363059"/>
                </a:cubicBezTo>
                <a:close/>
                <a:moveTo>
                  <a:pt x="656884" y="242038"/>
                </a:moveTo>
                <a:cubicBezTo>
                  <a:pt x="656884" y="242038"/>
                  <a:pt x="656884" y="242038"/>
                  <a:pt x="2275904" y="242038"/>
                </a:cubicBezTo>
                <a:cubicBezTo>
                  <a:pt x="2281770" y="247188"/>
                  <a:pt x="2293502" y="252337"/>
                  <a:pt x="2299368" y="257487"/>
                </a:cubicBezTo>
                <a:cubicBezTo>
                  <a:pt x="2299368" y="257487"/>
                  <a:pt x="2299368" y="257487"/>
                  <a:pt x="633420" y="257487"/>
                </a:cubicBezTo>
                <a:cubicBezTo>
                  <a:pt x="639286" y="252337"/>
                  <a:pt x="651018" y="247188"/>
                  <a:pt x="656884" y="242038"/>
                </a:cubicBezTo>
                <a:close/>
                <a:moveTo>
                  <a:pt x="879925" y="123594"/>
                </a:moveTo>
                <a:cubicBezTo>
                  <a:pt x="879925" y="123594"/>
                  <a:pt x="879925" y="123594"/>
                  <a:pt x="2058756" y="123594"/>
                </a:cubicBezTo>
                <a:cubicBezTo>
                  <a:pt x="2070545" y="123594"/>
                  <a:pt x="2082333" y="130032"/>
                  <a:pt x="2094121" y="136469"/>
                </a:cubicBezTo>
                <a:cubicBezTo>
                  <a:pt x="2094121" y="136469"/>
                  <a:pt x="2094121" y="136469"/>
                  <a:pt x="844560" y="136469"/>
                </a:cubicBezTo>
                <a:cubicBezTo>
                  <a:pt x="856348" y="130032"/>
                  <a:pt x="868136" y="123594"/>
                  <a:pt x="879925" y="123594"/>
                </a:cubicBezTo>
                <a:close/>
                <a:moveTo>
                  <a:pt x="1466395" y="0"/>
                </a:moveTo>
                <a:cubicBezTo>
                  <a:pt x="1542591" y="0"/>
                  <a:pt x="1612926" y="6008"/>
                  <a:pt x="1689122" y="18025"/>
                </a:cubicBezTo>
                <a:cubicBezTo>
                  <a:pt x="1689122" y="18025"/>
                  <a:pt x="1689122" y="18025"/>
                  <a:pt x="1243667" y="18025"/>
                </a:cubicBezTo>
                <a:cubicBezTo>
                  <a:pt x="1319863" y="6008"/>
                  <a:pt x="1390198" y="0"/>
                  <a:pt x="1466395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0CEC4F-B1DB-38F3-F84E-FC1801BED3E0}"/>
              </a:ext>
            </a:extLst>
          </p:cNvPr>
          <p:cNvGrpSpPr/>
          <p:nvPr userDrawn="1"/>
        </p:nvGrpSpPr>
        <p:grpSpPr>
          <a:xfrm rot="5400000" flipV="1">
            <a:off x="-3147115" y="3276865"/>
            <a:ext cx="6620569" cy="304270"/>
            <a:chOff x="583660" y="6121747"/>
            <a:chExt cx="10668267" cy="490297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ADC1C560-5132-7730-E704-F480AF6B9D6E}"/>
                </a:ext>
              </a:extLst>
            </p:cNvPr>
            <p:cNvSpPr/>
            <p:nvPr/>
          </p:nvSpPr>
          <p:spPr>
            <a:xfrm flipV="1">
              <a:off x="5901223" y="6163174"/>
              <a:ext cx="5350704" cy="448870"/>
            </a:xfrm>
            <a:custGeom>
              <a:avLst/>
              <a:gdLst>
                <a:gd name="connsiteX0" fmla="*/ 765947 w 11899372"/>
                <a:gd name="connsiteY0" fmla="*/ 988033 h 998234"/>
                <a:gd name="connsiteX1" fmla="*/ 459006 w 11899372"/>
                <a:gd name="connsiteY1" fmla="*/ 472325 h 998234"/>
                <a:gd name="connsiteX2" fmla="*/ 106854 w 11899372"/>
                <a:gd name="connsiteY2" fmla="*/ 964374 h 998234"/>
                <a:gd name="connsiteX3" fmla="*/ 468524 w 11899372"/>
                <a:gd name="connsiteY3" fmla="*/ 195545 h 998234"/>
                <a:gd name="connsiteX4" fmla="*/ 813535 w 11899372"/>
                <a:gd name="connsiteY4" fmla="*/ 711252 h 998234"/>
                <a:gd name="connsiteX5" fmla="*/ 1686779 w 11899372"/>
                <a:gd name="connsiteY5" fmla="*/ 602433 h 998234"/>
                <a:gd name="connsiteX6" fmla="*/ 2103171 w 11899372"/>
                <a:gd name="connsiteY6" fmla="*/ 207373 h 998234"/>
                <a:gd name="connsiteX7" fmla="*/ 2940722 w 11899372"/>
                <a:gd name="connsiteY7" fmla="*/ 301998 h 998234"/>
                <a:gd name="connsiteX8" fmla="*/ 3797303 w 11899372"/>
                <a:gd name="connsiteY8" fmla="*/ 249954 h 998234"/>
                <a:gd name="connsiteX9" fmla="*/ 4710987 w 11899372"/>
                <a:gd name="connsiteY9" fmla="*/ 81994 h 998234"/>
                <a:gd name="connsiteX10" fmla="*/ 5186873 w 11899372"/>
                <a:gd name="connsiteY10" fmla="*/ 512540 h 998234"/>
                <a:gd name="connsiteX11" fmla="*/ 5765091 w 11899372"/>
                <a:gd name="connsiteY11" fmla="*/ 231029 h 998234"/>
                <a:gd name="connsiteX12" fmla="*/ 6564552 w 11899372"/>
                <a:gd name="connsiteY12" fmla="*/ 110382 h 998234"/>
                <a:gd name="connsiteX13" fmla="*/ 7416363 w 11899372"/>
                <a:gd name="connsiteY13" fmla="*/ 67801 h 998234"/>
                <a:gd name="connsiteX14" fmla="*/ 7549629 w 11899372"/>
                <a:gd name="connsiteY14" fmla="*/ 58338 h 998234"/>
                <a:gd name="connsiteX15" fmla="*/ 8284849 w 11899372"/>
                <a:gd name="connsiteY15" fmla="*/ 148232 h 998234"/>
                <a:gd name="connsiteX16" fmla="*/ 8418116 w 11899372"/>
                <a:gd name="connsiteY16" fmla="*/ 126941 h 998234"/>
                <a:gd name="connsiteX17" fmla="*/ 9172380 w 11899372"/>
                <a:gd name="connsiteY17" fmla="*/ 207373 h 998234"/>
                <a:gd name="connsiteX18" fmla="*/ 9676788 w 11899372"/>
                <a:gd name="connsiteY18" fmla="*/ 439205 h 998234"/>
                <a:gd name="connsiteX19" fmla="*/ 10454882 w 11899372"/>
                <a:gd name="connsiteY19" fmla="*/ 550391 h 998234"/>
                <a:gd name="connsiteX20" fmla="*/ 10971180 w 11899372"/>
                <a:gd name="connsiteY20" fmla="*/ 100920 h 998234"/>
                <a:gd name="connsiteX21" fmla="*/ 11470896 w 11899372"/>
                <a:gd name="connsiteY21" fmla="*/ 231029 h 998234"/>
                <a:gd name="connsiteX22" fmla="*/ 11892016 w 11899372"/>
                <a:gd name="connsiteY22" fmla="*/ 756200 h 998234"/>
                <a:gd name="connsiteX23" fmla="*/ 11630314 w 11899372"/>
                <a:gd name="connsiteY23" fmla="*/ 358774 h 998234"/>
                <a:gd name="connsiteX24" fmla="*/ 11566026 w 11899372"/>
                <a:gd name="connsiteY24" fmla="*/ 356408 h 998234"/>
                <a:gd name="connsiteX25" fmla="*/ 10942660 w 11899372"/>
                <a:gd name="connsiteY25" fmla="*/ 332751 h 998234"/>
                <a:gd name="connsiteX26" fmla="*/ 10669018 w 11899372"/>
                <a:gd name="connsiteY26" fmla="*/ 531466 h 998234"/>
                <a:gd name="connsiteX27" fmla="*/ 9978996 w 11899372"/>
                <a:gd name="connsiteY27" fmla="*/ 231029 h 998234"/>
                <a:gd name="connsiteX28" fmla="*/ 9698201 w 11899372"/>
                <a:gd name="connsiteY28" fmla="*/ 779855 h 998234"/>
                <a:gd name="connsiteX29" fmla="*/ 9108139 w 11899372"/>
                <a:gd name="connsiteY29" fmla="*/ 498344 h 998234"/>
                <a:gd name="connsiteX30" fmla="*/ 8729800 w 11899372"/>
                <a:gd name="connsiteY30" fmla="*/ 626088 h 998234"/>
                <a:gd name="connsiteX31" fmla="*/ 7739984 w 11899372"/>
                <a:gd name="connsiteY31" fmla="*/ 486517 h 998234"/>
                <a:gd name="connsiteX32" fmla="*/ 7057067 w 11899372"/>
                <a:gd name="connsiteY32" fmla="*/ 746738 h 998234"/>
                <a:gd name="connsiteX33" fmla="*/ 6450329 w 11899372"/>
                <a:gd name="connsiteY33" fmla="*/ 344580 h 998234"/>
                <a:gd name="connsiteX34" fmla="*/ 6057729 w 11899372"/>
                <a:gd name="connsiteY34" fmla="*/ 732541 h 998234"/>
                <a:gd name="connsiteX35" fmla="*/ 5519971 w 11899372"/>
                <a:gd name="connsiteY35" fmla="*/ 344580 h 998234"/>
                <a:gd name="connsiteX36" fmla="*/ 4780012 w 11899372"/>
                <a:gd name="connsiteY36" fmla="*/ 363505 h 998234"/>
                <a:gd name="connsiteX37" fmla="*/ 4377881 w 11899372"/>
                <a:gd name="connsiteY37" fmla="*/ 730177 h 998234"/>
                <a:gd name="connsiteX38" fmla="*/ 3759233 w 11899372"/>
                <a:gd name="connsiteY38" fmla="*/ 361139 h 998234"/>
                <a:gd name="connsiteX39" fmla="*/ 3359498 w 11899372"/>
                <a:gd name="connsiteY39" fmla="*/ 789317 h 998234"/>
                <a:gd name="connsiteX40" fmla="*/ 2885994 w 11899372"/>
                <a:gd name="connsiteY40" fmla="*/ 486517 h 998234"/>
                <a:gd name="connsiteX41" fmla="*/ 2307800 w 11899372"/>
                <a:gd name="connsiteY41" fmla="*/ 817705 h 998234"/>
                <a:gd name="connsiteX42" fmla="*/ 1693914 w 11899372"/>
                <a:gd name="connsiteY42" fmla="*/ 876846 h 998234"/>
                <a:gd name="connsiteX43" fmla="*/ 1189483 w 11899372"/>
                <a:gd name="connsiteY43" fmla="*/ 453399 h 998234"/>
                <a:gd name="connsiteX44" fmla="*/ 765947 w 11899372"/>
                <a:gd name="connsiteY44" fmla="*/ 988033 h 99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899372" h="998234">
                  <a:moveTo>
                    <a:pt x="765947" y="988033"/>
                  </a:moveTo>
                  <a:cubicBezTo>
                    <a:pt x="611290" y="900505"/>
                    <a:pt x="577975" y="592971"/>
                    <a:pt x="459006" y="472325"/>
                  </a:cubicBezTo>
                  <a:cubicBezTo>
                    <a:pt x="301965" y="590606"/>
                    <a:pt x="280551" y="853191"/>
                    <a:pt x="106854" y="964374"/>
                  </a:cubicBezTo>
                  <a:cubicBezTo>
                    <a:pt x="-235779" y="1179646"/>
                    <a:pt x="344795" y="306729"/>
                    <a:pt x="468524" y="195545"/>
                  </a:cubicBezTo>
                  <a:cubicBezTo>
                    <a:pt x="687427" y="108016"/>
                    <a:pt x="616046" y="865019"/>
                    <a:pt x="813535" y="711252"/>
                  </a:cubicBezTo>
                  <a:cubicBezTo>
                    <a:pt x="1332245" y="-556726"/>
                    <a:pt x="1322727" y="1108679"/>
                    <a:pt x="1686779" y="602433"/>
                  </a:cubicBezTo>
                  <a:cubicBezTo>
                    <a:pt x="1796230" y="491251"/>
                    <a:pt x="1903304" y="3929"/>
                    <a:pt x="2103171" y="207373"/>
                  </a:cubicBezTo>
                  <a:cubicBezTo>
                    <a:pt x="2645677" y="1338147"/>
                    <a:pt x="2483876" y="-161666"/>
                    <a:pt x="2940722" y="301998"/>
                  </a:cubicBezTo>
                  <a:cubicBezTo>
                    <a:pt x="3435635" y="1198571"/>
                    <a:pt x="3404703" y="-235000"/>
                    <a:pt x="3797303" y="249954"/>
                  </a:cubicBezTo>
                  <a:cubicBezTo>
                    <a:pt x="4432604" y="1146529"/>
                    <a:pt x="4449261" y="79629"/>
                    <a:pt x="4710987" y="81994"/>
                  </a:cubicBezTo>
                  <a:cubicBezTo>
                    <a:pt x="4887081" y="84360"/>
                    <a:pt x="4984628" y="656845"/>
                    <a:pt x="5186873" y="512540"/>
                  </a:cubicBezTo>
                  <a:cubicBezTo>
                    <a:pt x="5422424" y="365870"/>
                    <a:pt x="5503341" y="-190054"/>
                    <a:pt x="5765091" y="231029"/>
                  </a:cubicBezTo>
                  <a:cubicBezTo>
                    <a:pt x="6240930" y="1004589"/>
                    <a:pt x="6202887" y="-43384"/>
                    <a:pt x="6564552" y="110382"/>
                  </a:cubicBezTo>
                  <a:cubicBezTo>
                    <a:pt x="7061851" y="699424"/>
                    <a:pt x="7004718" y="732541"/>
                    <a:pt x="7416363" y="67801"/>
                  </a:cubicBezTo>
                  <a:cubicBezTo>
                    <a:pt x="7459190" y="6294"/>
                    <a:pt x="7502017" y="1563"/>
                    <a:pt x="7549629" y="58338"/>
                  </a:cubicBezTo>
                  <a:cubicBezTo>
                    <a:pt x="7899402" y="474690"/>
                    <a:pt x="7925554" y="791687"/>
                    <a:pt x="8284849" y="148232"/>
                  </a:cubicBezTo>
                  <a:cubicBezTo>
                    <a:pt x="8327677" y="84360"/>
                    <a:pt x="8363398" y="74898"/>
                    <a:pt x="8418116" y="126941"/>
                  </a:cubicBezTo>
                  <a:cubicBezTo>
                    <a:pt x="8789303" y="469956"/>
                    <a:pt x="8770258" y="720714"/>
                    <a:pt x="9172380" y="207373"/>
                  </a:cubicBezTo>
                  <a:cubicBezTo>
                    <a:pt x="9396040" y="-22093"/>
                    <a:pt x="9500740" y="879215"/>
                    <a:pt x="9676788" y="439205"/>
                  </a:cubicBezTo>
                  <a:cubicBezTo>
                    <a:pt x="10124154" y="-658450"/>
                    <a:pt x="10019454" y="661574"/>
                    <a:pt x="10454882" y="550391"/>
                  </a:cubicBezTo>
                  <a:cubicBezTo>
                    <a:pt x="10635714" y="474690"/>
                    <a:pt x="10795132" y="-76503"/>
                    <a:pt x="10971180" y="100920"/>
                  </a:cubicBezTo>
                  <a:cubicBezTo>
                    <a:pt x="11152012" y="391892"/>
                    <a:pt x="11237714" y="933622"/>
                    <a:pt x="11470896" y="231029"/>
                  </a:cubicBezTo>
                  <a:cubicBezTo>
                    <a:pt x="11585072" y="-107256"/>
                    <a:pt x="11956258" y="585873"/>
                    <a:pt x="11892016" y="756200"/>
                  </a:cubicBezTo>
                  <a:cubicBezTo>
                    <a:pt x="11839666" y="898136"/>
                    <a:pt x="11720707" y="472325"/>
                    <a:pt x="11630314" y="358774"/>
                  </a:cubicBezTo>
                  <a:cubicBezTo>
                    <a:pt x="11616007" y="332751"/>
                    <a:pt x="11592224" y="304364"/>
                    <a:pt x="11566026" y="356408"/>
                  </a:cubicBezTo>
                  <a:cubicBezTo>
                    <a:pt x="11251973" y="976201"/>
                    <a:pt x="11218669" y="796416"/>
                    <a:pt x="10942660" y="332751"/>
                  </a:cubicBezTo>
                  <a:cubicBezTo>
                    <a:pt x="10866526" y="202642"/>
                    <a:pt x="10816546" y="356408"/>
                    <a:pt x="10669018" y="531466"/>
                  </a:cubicBezTo>
                  <a:cubicBezTo>
                    <a:pt x="10245482" y="1035346"/>
                    <a:pt x="10155043" y="559854"/>
                    <a:pt x="9978996" y="231029"/>
                  </a:cubicBezTo>
                  <a:cubicBezTo>
                    <a:pt x="9898078" y="77263"/>
                    <a:pt x="9788641" y="611896"/>
                    <a:pt x="9698201" y="779855"/>
                  </a:cubicBezTo>
                  <a:cubicBezTo>
                    <a:pt x="9460282" y="933622"/>
                    <a:pt x="9398409" y="70166"/>
                    <a:pt x="9108139" y="498344"/>
                  </a:cubicBezTo>
                  <a:cubicBezTo>
                    <a:pt x="8965350" y="590606"/>
                    <a:pt x="8896371" y="857920"/>
                    <a:pt x="8729800" y="626088"/>
                  </a:cubicBezTo>
                  <a:cubicBezTo>
                    <a:pt x="8118278" y="-287044"/>
                    <a:pt x="8351459" y="1392554"/>
                    <a:pt x="7739984" y="486517"/>
                  </a:cubicBezTo>
                  <a:cubicBezTo>
                    <a:pt x="7421147" y="-182956"/>
                    <a:pt x="7349752" y="838995"/>
                    <a:pt x="7057067" y="746738"/>
                  </a:cubicBezTo>
                  <a:cubicBezTo>
                    <a:pt x="6861975" y="661574"/>
                    <a:pt x="6652575" y="148232"/>
                    <a:pt x="6450329" y="344580"/>
                  </a:cubicBezTo>
                  <a:cubicBezTo>
                    <a:pt x="6293280" y="422646"/>
                    <a:pt x="6236192" y="824803"/>
                    <a:pt x="6057729" y="732541"/>
                  </a:cubicBezTo>
                  <a:cubicBezTo>
                    <a:pt x="5893572" y="668672"/>
                    <a:pt x="5662760" y="143501"/>
                    <a:pt x="5519971" y="344580"/>
                  </a:cubicBezTo>
                  <a:cubicBezTo>
                    <a:pt x="5198765" y="798780"/>
                    <a:pt x="5022717" y="857920"/>
                    <a:pt x="4780012" y="363505"/>
                  </a:cubicBezTo>
                  <a:cubicBezTo>
                    <a:pt x="4708618" y="216836"/>
                    <a:pt x="4558713" y="566947"/>
                    <a:pt x="4377881" y="730177"/>
                  </a:cubicBezTo>
                  <a:cubicBezTo>
                    <a:pt x="4128041" y="954912"/>
                    <a:pt x="3930552" y="460495"/>
                    <a:pt x="3759233" y="361139"/>
                  </a:cubicBezTo>
                  <a:cubicBezTo>
                    <a:pt x="3564126" y="273611"/>
                    <a:pt x="3487984" y="680499"/>
                    <a:pt x="3359498" y="789317"/>
                  </a:cubicBezTo>
                  <a:cubicBezTo>
                    <a:pt x="3197696" y="957281"/>
                    <a:pt x="3012103" y="666307"/>
                    <a:pt x="2885994" y="486517"/>
                  </a:cubicBezTo>
                  <a:cubicBezTo>
                    <a:pt x="2700401" y="219201"/>
                    <a:pt x="2564774" y="1158356"/>
                    <a:pt x="2307800" y="817705"/>
                  </a:cubicBezTo>
                  <a:cubicBezTo>
                    <a:pt x="1910438" y="285439"/>
                    <a:pt x="2012755" y="306729"/>
                    <a:pt x="1693914" y="876846"/>
                  </a:cubicBezTo>
                  <a:cubicBezTo>
                    <a:pt x="1520216" y="990398"/>
                    <a:pt x="1341762" y="550391"/>
                    <a:pt x="1189483" y="453399"/>
                  </a:cubicBezTo>
                  <a:cubicBezTo>
                    <a:pt x="994372" y="427377"/>
                    <a:pt x="956301" y="914696"/>
                    <a:pt x="765947" y="988033"/>
                  </a:cubicBezTo>
                  <a:close/>
                </a:path>
              </a:pathLst>
            </a:custGeom>
            <a:grpFill/>
            <a:ln w="4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6FEAB41B-71C7-3444-67E3-AA9A57593E8E}"/>
                </a:ext>
              </a:extLst>
            </p:cNvPr>
            <p:cNvSpPr/>
            <p:nvPr/>
          </p:nvSpPr>
          <p:spPr>
            <a:xfrm flipV="1">
              <a:off x="583660" y="6121747"/>
              <a:ext cx="5350704" cy="448870"/>
            </a:xfrm>
            <a:custGeom>
              <a:avLst/>
              <a:gdLst>
                <a:gd name="connsiteX0" fmla="*/ 765947 w 11899372"/>
                <a:gd name="connsiteY0" fmla="*/ 988033 h 998234"/>
                <a:gd name="connsiteX1" fmla="*/ 459006 w 11899372"/>
                <a:gd name="connsiteY1" fmla="*/ 472325 h 998234"/>
                <a:gd name="connsiteX2" fmla="*/ 106854 w 11899372"/>
                <a:gd name="connsiteY2" fmla="*/ 964374 h 998234"/>
                <a:gd name="connsiteX3" fmla="*/ 468524 w 11899372"/>
                <a:gd name="connsiteY3" fmla="*/ 195545 h 998234"/>
                <a:gd name="connsiteX4" fmla="*/ 813535 w 11899372"/>
                <a:gd name="connsiteY4" fmla="*/ 711252 h 998234"/>
                <a:gd name="connsiteX5" fmla="*/ 1686779 w 11899372"/>
                <a:gd name="connsiteY5" fmla="*/ 602433 h 998234"/>
                <a:gd name="connsiteX6" fmla="*/ 2103171 w 11899372"/>
                <a:gd name="connsiteY6" fmla="*/ 207373 h 998234"/>
                <a:gd name="connsiteX7" fmla="*/ 2940722 w 11899372"/>
                <a:gd name="connsiteY7" fmla="*/ 301998 h 998234"/>
                <a:gd name="connsiteX8" fmla="*/ 3797303 w 11899372"/>
                <a:gd name="connsiteY8" fmla="*/ 249954 h 998234"/>
                <a:gd name="connsiteX9" fmla="*/ 4710987 w 11899372"/>
                <a:gd name="connsiteY9" fmla="*/ 81994 h 998234"/>
                <a:gd name="connsiteX10" fmla="*/ 5186873 w 11899372"/>
                <a:gd name="connsiteY10" fmla="*/ 512540 h 998234"/>
                <a:gd name="connsiteX11" fmla="*/ 5765091 w 11899372"/>
                <a:gd name="connsiteY11" fmla="*/ 231029 h 998234"/>
                <a:gd name="connsiteX12" fmla="*/ 6564552 w 11899372"/>
                <a:gd name="connsiteY12" fmla="*/ 110382 h 998234"/>
                <a:gd name="connsiteX13" fmla="*/ 7416363 w 11899372"/>
                <a:gd name="connsiteY13" fmla="*/ 67801 h 998234"/>
                <a:gd name="connsiteX14" fmla="*/ 7549629 w 11899372"/>
                <a:gd name="connsiteY14" fmla="*/ 58338 h 998234"/>
                <a:gd name="connsiteX15" fmla="*/ 8284849 w 11899372"/>
                <a:gd name="connsiteY15" fmla="*/ 148232 h 998234"/>
                <a:gd name="connsiteX16" fmla="*/ 8418116 w 11899372"/>
                <a:gd name="connsiteY16" fmla="*/ 126941 h 998234"/>
                <a:gd name="connsiteX17" fmla="*/ 9172380 w 11899372"/>
                <a:gd name="connsiteY17" fmla="*/ 207373 h 998234"/>
                <a:gd name="connsiteX18" fmla="*/ 9676788 w 11899372"/>
                <a:gd name="connsiteY18" fmla="*/ 439205 h 998234"/>
                <a:gd name="connsiteX19" fmla="*/ 10454882 w 11899372"/>
                <a:gd name="connsiteY19" fmla="*/ 550391 h 998234"/>
                <a:gd name="connsiteX20" fmla="*/ 10971180 w 11899372"/>
                <a:gd name="connsiteY20" fmla="*/ 100920 h 998234"/>
                <a:gd name="connsiteX21" fmla="*/ 11470896 w 11899372"/>
                <a:gd name="connsiteY21" fmla="*/ 231029 h 998234"/>
                <a:gd name="connsiteX22" fmla="*/ 11892016 w 11899372"/>
                <a:gd name="connsiteY22" fmla="*/ 756200 h 998234"/>
                <a:gd name="connsiteX23" fmla="*/ 11630314 w 11899372"/>
                <a:gd name="connsiteY23" fmla="*/ 358774 h 998234"/>
                <a:gd name="connsiteX24" fmla="*/ 11566026 w 11899372"/>
                <a:gd name="connsiteY24" fmla="*/ 356408 h 998234"/>
                <a:gd name="connsiteX25" fmla="*/ 10942660 w 11899372"/>
                <a:gd name="connsiteY25" fmla="*/ 332751 h 998234"/>
                <a:gd name="connsiteX26" fmla="*/ 10669018 w 11899372"/>
                <a:gd name="connsiteY26" fmla="*/ 531466 h 998234"/>
                <a:gd name="connsiteX27" fmla="*/ 9978996 w 11899372"/>
                <a:gd name="connsiteY27" fmla="*/ 231029 h 998234"/>
                <a:gd name="connsiteX28" fmla="*/ 9698201 w 11899372"/>
                <a:gd name="connsiteY28" fmla="*/ 779855 h 998234"/>
                <a:gd name="connsiteX29" fmla="*/ 9108139 w 11899372"/>
                <a:gd name="connsiteY29" fmla="*/ 498344 h 998234"/>
                <a:gd name="connsiteX30" fmla="*/ 8729800 w 11899372"/>
                <a:gd name="connsiteY30" fmla="*/ 626088 h 998234"/>
                <a:gd name="connsiteX31" fmla="*/ 7739984 w 11899372"/>
                <a:gd name="connsiteY31" fmla="*/ 486517 h 998234"/>
                <a:gd name="connsiteX32" fmla="*/ 7057067 w 11899372"/>
                <a:gd name="connsiteY32" fmla="*/ 746738 h 998234"/>
                <a:gd name="connsiteX33" fmla="*/ 6450329 w 11899372"/>
                <a:gd name="connsiteY33" fmla="*/ 344580 h 998234"/>
                <a:gd name="connsiteX34" fmla="*/ 6057729 w 11899372"/>
                <a:gd name="connsiteY34" fmla="*/ 732541 h 998234"/>
                <a:gd name="connsiteX35" fmla="*/ 5519971 w 11899372"/>
                <a:gd name="connsiteY35" fmla="*/ 344580 h 998234"/>
                <a:gd name="connsiteX36" fmla="*/ 4780012 w 11899372"/>
                <a:gd name="connsiteY36" fmla="*/ 363505 h 998234"/>
                <a:gd name="connsiteX37" fmla="*/ 4377881 w 11899372"/>
                <a:gd name="connsiteY37" fmla="*/ 730177 h 998234"/>
                <a:gd name="connsiteX38" fmla="*/ 3759233 w 11899372"/>
                <a:gd name="connsiteY38" fmla="*/ 361139 h 998234"/>
                <a:gd name="connsiteX39" fmla="*/ 3359498 w 11899372"/>
                <a:gd name="connsiteY39" fmla="*/ 789317 h 998234"/>
                <a:gd name="connsiteX40" fmla="*/ 2885994 w 11899372"/>
                <a:gd name="connsiteY40" fmla="*/ 486517 h 998234"/>
                <a:gd name="connsiteX41" fmla="*/ 2307800 w 11899372"/>
                <a:gd name="connsiteY41" fmla="*/ 817705 h 998234"/>
                <a:gd name="connsiteX42" fmla="*/ 1693914 w 11899372"/>
                <a:gd name="connsiteY42" fmla="*/ 876846 h 998234"/>
                <a:gd name="connsiteX43" fmla="*/ 1189483 w 11899372"/>
                <a:gd name="connsiteY43" fmla="*/ 453399 h 998234"/>
                <a:gd name="connsiteX44" fmla="*/ 765947 w 11899372"/>
                <a:gd name="connsiteY44" fmla="*/ 988033 h 99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899372" h="998234">
                  <a:moveTo>
                    <a:pt x="765947" y="988033"/>
                  </a:moveTo>
                  <a:cubicBezTo>
                    <a:pt x="611290" y="900505"/>
                    <a:pt x="577975" y="592971"/>
                    <a:pt x="459006" y="472325"/>
                  </a:cubicBezTo>
                  <a:cubicBezTo>
                    <a:pt x="301965" y="590606"/>
                    <a:pt x="280551" y="853191"/>
                    <a:pt x="106854" y="964374"/>
                  </a:cubicBezTo>
                  <a:cubicBezTo>
                    <a:pt x="-235779" y="1179646"/>
                    <a:pt x="344795" y="306729"/>
                    <a:pt x="468524" y="195545"/>
                  </a:cubicBezTo>
                  <a:cubicBezTo>
                    <a:pt x="687427" y="108016"/>
                    <a:pt x="616046" y="865019"/>
                    <a:pt x="813535" y="711252"/>
                  </a:cubicBezTo>
                  <a:cubicBezTo>
                    <a:pt x="1332245" y="-556726"/>
                    <a:pt x="1322727" y="1108679"/>
                    <a:pt x="1686779" y="602433"/>
                  </a:cubicBezTo>
                  <a:cubicBezTo>
                    <a:pt x="1796230" y="491251"/>
                    <a:pt x="1903304" y="3929"/>
                    <a:pt x="2103171" y="207373"/>
                  </a:cubicBezTo>
                  <a:cubicBezTo>
                    <a:pt x="2645677" y="1338147"/>
                    <a:pt x="2483876" y="-161666"/>
                    <a:pt x="2940722" y="301998"/>
                  </a:cubicBezTo>
                  <a:cubicBezTo>
                    <a:pt x="3435635" y="1198571"/>
                    <a:pt x="3404703" y="-235000"/>
                    <a:pt x="3797303" y="249954"/>
                  </a:cubicBezTo>
                  <a:cubicBezTo>
                    <a:pt x="4432604" y="1146529"/>
                    <a:pt x="4449261" y="79629"/>
                    <a:pt x="4710987" y="81994"/>
                  </a:cubicBezTo>
                  <a:cubicBezTo>
                    <a:pt x="4887081" y="84360"/>
                    <a:pt x="4984628" y="656845"/>
                    <a:pt x="5186873" y="512540"/>
                  </a:cubicBezTo>
                  <a:cubicBezTo>
                    <a:pt x="5422424" y="365870"/>
                    <a:pt x="5503341" y="-190054"/>
                    <a:pt x="5765091" y="231029"/>
                  </a:cubicBezTo>
                  <a:cubicBezTo>
                    <a:pt x="6240930" y="1004589"/>
                    <a:pt x="6202887" y="-43384"/>
                    <a:pt x="6564552" y="110382"/>
                  </a:cubicBezTo>
                  <a:cubicBezTo>
                    <a:pt x="7061851" y="699424"/>
                    <a:pt x="7004718" y="732541"/>
                    <a:pt x="7416363" y="67801"/>
                  </a:cubicBezTo>
                  <a:cubicBezTo>
                    <a:pt x="7459190" y="6294"/>
                    <a:pt x="7502017" y="1563"/>
                    <a:pt x="7549629" y="58338"/>
                  </a:cubicBezTo>
                  <a:cubicBezTo>
                    <a:pt x="7899402" y="474690"/>
                    <a:pt x="7925554" y="791687"/>
                    <a:pt x="8284849" y="148232"/>
                  </a:cubicBezTo>
                  <a:cubicBezTo>
                    <a:pt x="8327677" y="84360"/>
                    <a:pt x="8363398" y="74898"/>
                    <a:pt x="8418116" y="126941"/>
                  </a:cubicBezTo>
                  <a:cubicBezTo>
                    <a:pt x="8789303" y="469956"/>
                    <a:pt x="8770258" y="720714"/>
                    <a:pt x="9172380" y="207373"/>
                  </a:cubicBezTo>
                  <a:cubicBezTo>
                    <a:pt x="9396040" y="-22093"/>
                    <a:pt x="9500740" y="879215"/>
                    <a:pt x="9676788" y="439205"/>
                  </a:cubicBezTo>
                  <a:cubicBezTo>
                    <a:pt x="10124154" y="-658450"/>
                    <a:pt x="10019454" y="661574"/>
                    <a:pt x="10454882" y="550391"/>
                  </a:cubicBezTo>
                  <a:cubicBezTo>
                    <a:pt x="10635714" y="474690"/>
                    <a:pt x="10795132" y="-76503"/>
                    <a:pt x="10971180" y="100920"/>
                  </a:cubicBezTo>
                  <a:cubicBezTo>
                    <a:pt x="11152012" y="391892"/>
                    <a:pt x="11237714" y="933622"/>
                    <a:pt x="11470896" y="231029"/>
                  </a:cubicBezTo>
                  <a:cubicBezTo>
                    <a:pt x="11585072" y="-107256"/>
                    <a:pt x="11956258" y="585873"/>
                    <a:pt x="11892016" y="756200"/>
                  </a:cubicBezTo>
                  <a:cubicBezTo>
                    <a:pt x="11839666" y="898136"/>
                    <a:pt x="11720707" y="472325"/>
                    <a:pt x="11630314" y="358774"/>
                  </a:cubicBezTo>
                  <a:cubicBezTo>
                    <a:pt x="11616007" y="332751"/>
                    <a:pt x="11592224" y="304364"/>
                    <a:pt x="11566026" y="356408"/>
                  </a:cubicBezTo>
                  <a:cubicBezTo>
                    <a:pt x="11251973" y="976201"/>
                    <a:pt x="11218669" y="796416"/>
                    <a:pt x="10942660" y="332751"/>
                  </a:cubicBezTo>
                  <a:cubicBezTo>
                    <a:pt x="10866526" y="202642"/>
                    <a:pt x="10816546" y="356408"/>
                    <a:pt x="10669018" y="531466"/>
                  </a:cubicBezTo>
                  <a:cubicBezTo>
                    <a:pt x="10245482" y="1035346"/>
                    <a:pt x="10155043" y="559854"/>
                    <a:pt x="9978996" y="231029"/>
                  </a:cubicBezTo>
                  <a:cubicBezTo>
                    <a:pt x="9898078" y="77263"/>
                    <a:pt x="9788641" y="611896"/>
                    <a:pt x="9698201" y="779855"/>
                  </a:cubicBezTo>
                  <a:cubicBezTo>
                    <a:pt x="9460282" y="933622"/>
                    <a:pt x="9398409" y="70166"/>
                    <a:pt x="9108139" y="498344"/>
                  </a:cubicBezTo>
                  <a:cubicBezTo>
                    <a:pt x="8965350" y="590606"/>
                    <a:pt x="8896371" y="857920"/>
                    <a:pt x="8729800" y="626088"/>
                  </a:cubicBezTo>
                  <a:cubicBezTo>
                    <a:pt x="8118278" y="-287044"/>
                    <a:pt x="8351459" y="1392554"/>
                    <a:pt x="7739984" y="486517"/>
                  </a:cubicBezTo>
                  <a:cubicBezTo>
                    <a:pt x="7421147" y="-182956"/>
                    <a:pt x="7349752" y="838995"/>
                    <a:pt x="7057067" y="746738"/>
                  </a:cubicBezTo>
                  <a:cubicBezTo>
                    <a:pt x="6861975" y="661574"/>
                    <a:pt x="6652575" y="148232"/>
                    <a:pt x="6450329" y="344580"/>
                  </a:cubicBezTo>
                  <a:cubicBezTo>
                    <a:pt x="6293280" y="422646"/>
                    <a:pt x="6236192" y="824803"/>
                    <a:pt x="6057729" y="732541"/>
                  </a:cubicBezTo>
                  <a:cubicBezTo>
                    <a:pt x="5893572" y="668672"/>
                    <a:pt x="5662760" y="143501"/>
                    <a:pt x="5519971" y="344580"/>
                  </a:cubicBezTo>
                  <a:cubicBezTo>
                    <a:pt x="5198765" y="798780"/>
                    <a:pt x="5022717" y="857920"/>
                    <a:pt x="4780012" y="363505"/>
                  </a:cubicBezTo>
                  <a:cubicBezTo>
                    <a:pt x="4708618" y="216836"/>
                    <a:pt x="4558713" y="566947"/>
                    <a:pt x="4377881" y="730177"/>
                  </a:cubicBezTo>
                  <a:cubicBezTo>
                    <a:pt x="4128041" y="954912"/>
                    <a:pt x="3930552" y="460495"/>
                    <a:pt x="3759233" y="361139"/>
                  </a:cubicBezTo>
                  <a:cubicBezTo>
                    <a:pt x="3564126" y="273611"/>
                    <a:pt x="3487984" y="680499"/>
                    <a:pt x="3359498" y="789317"/>
                  </a:cubicBezTo>
                  <a:cubicBezTo>
                    <a:pt x="3197696" y="957281"/>
                    <a:pt x="3012103" y="666307"/>
                    <a:pt x="2885994" y="486517"/>
                  </a:cubicBezTo>
                  <a:cubicBezTo>
                    <a:pt x="2700401" y="219201"/>
                    <a:pt x="2564774" y="1158356"/>
                    <a:pt x="2307800" y="817705"/>
                  </a:cubicBezTo>
                  <a:cubicBezTo>
                    <a:pt x="1910438" y="285439"/>
                    <a:pt x="2012755" y="306729"/>
                    <a:pt x="1693914" y="876846"/>
                  </a:cubicBezTo>
                  <a:cubicBezTo>
                    <a:pt x="1520216" y="990398"/>
                    <a:pt x="1341762" y="550391"/>
                    <a:pt x="1189483" y="453399"/>
                  </a:cubicBezTo>
                  <a:cubicBezTo>
                    <a:pt x="994372" y="427377"/>
                    <a:pt x="956301" y="914696"/>
                    <a:pt x="765947" y="988033"/>
                  </a:cubicBezTo>
                  <a:close/>
                </a:path>
              </a:pathLst>
            </a:custGeom>
            <a:grpFill/>
            <a:ln w="4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5" name="Graphic 20">
            <a:extLst>
              <a:ext uri="{FF2B5EF4-FFF2-40B4-BE49-F238E27FC236}">
                <a16:creationId xmlns:a16="http://schemas.microsoft.com/office/drawing/2014/main" id="{B2CC868D-30F3-4B01-95E1-7509E457FD9B}"/>
              </a:ext>
            </a:extLst>
          </p:cNvPr>
          <p:cNvSpPr/>
          <p:nvPr userDrawn="1"/>
        </p:nvSpPr>
        <p:spPr>
          <a:xfrm rot="-6819771" flipV="1">
            <a:off x="11732172" y="-309869"/>
            <a:ext cx="764819" cy="857165"/>
          </a:xfrm>
          <a:custGeom>
            <a:avLst/>
            <a:gdLst>
              <a:gd name="connsiteX0" fmla="*/ 2458879 w 3147891"/>
              <a:gd name="connsiteY0" fmla="*/ 714 h 3527974"/>
              <a:gd name="connsiteX1" fmla="*/ 2441097 w 3147891"/>
              <a:gd name="connsiteY1" fmla="*/ 306067 h 3527974"/>
              <a:gd name="connsiteX2" fmla="*/ 2454643 w 3147891"/>
              <a:gd name="connsiteY2" fmla="*/ 434639 h 3527974"/>
              <a:gd name="connsiteX3" fmla="*/ 2445332 w 3147891"/>
              <a:gd name="connsiteY3" fmla="*/ 443094 h 3527974"/>
              <a:gd name="connsiteX4" fmla="*/ 2498671 w 3147891"/>
              <a:gd name="connsiteY4" fmla="*/ 509918 h 3527974"/>
              <a:gd name="connsiteX5" fmla="*/ 2587574 w 3147891"/>
              <a:gd name="connsiteY5" fmla="*/ 452399 h 3527974"/>
              <a:gd name="connsiteX6" fmla="*/ 2591806 w 3147891"/>
              <a:gd name="connsiteY6" fmla="*/ 181727 h 3527974"/>
              <a:gd name="connsiteX7" fmla="*/ 2525764 w 3147891"/>
              <a:gd name="connsiteY7" fmla="*/ 13402 h 3527974"/>
              <a:gd name="connsiteX8" fmla="*/ 2512218 w 3147891"/>
              <a:gd name="connsiteY8" fmla="*/ -132 h 3527974"/>
              <a:gd name="connsiteX9" fmla="*/ 2458879 w 3147891"/>
              <a:gd name="connsiteY9" fmla="*/ 714 h 3527974"/>
              <a:gd name="connsiteX10" fmla="*/ 485264 w 3147891"/>
              <a:gd name="connsiteY10" fmla="*/ 333134 h 3527974"/>
              <a:gd name="connsiteX11" fmla="*/ 441237 w 3147891"/>
              <a:gd name="connsiteY11" fmla="*/ 346668 h 3527974"/>
              <a:gd name="connsiteX12" fmla="*/ 414140 w 3147891"/>
              <a:gd name="connsiteY12" fmla="*/ 364431 h 3527974"/>
              <a:gd name="connsiteX13" fmla="*/ 405676 w 3147891"/>
              <a:gd name="connsiteY13" fmla="*/ 360202 h 3527974"/>
              <a:gd name="connsiteX14" fmla="*/ 330320 w 3147891"/>
              <a:gd name="connsiteY14" fmla="*/ 431253 h 3527974"/>
              <a:gd name="connsiteX15" fmla="*/ 321853 w 3147891"/>
              <a:gd name="connsiteY15" fmla="*/ 471007 h 3527974"/>
              <a:gd name="connsiteX16" fmla="*/ 326087 w 3147891"/>
              <a:gd name="connsiteY16" fmla="*/ 480312 h 3527974"/>
              <a:gd name="connsiteX17" fmla="*/ 312540 w 3147891"/>
              <a:gd name="connsiteY17" fmla="*/ 599580 h 3527974"/>
              <a:gd name="connsiteX18" fmla="*/ 361647 w 3147891"/>
              <a:gd name="connsiteY18" fmla="*/ 736605 h 3527974"/>
              <a:gd name="connsiteX19" fmla="*/ 357414 w 3147891"/>
              <a:gd name="connsiteY19" fmla="*/ 745910 h 3527974"/>
              <a:gd name="connsiteX20" fmla="*/ 499658 w 3147891"/>
              <a:gd name="connsiteY20" fmla="*/ 807660 h 3527974"/>
              <a:gd name="connsiteX21" fmla="*/ 575011 w 3147891"/>
              <a:gd name="connsiteY21" fmla="*/ 776362 h 3527974"/>
              <a:gd name="connsiteX22" fmla="*/ 703706 w 3147891"/>
              <a:gd name="connsiteY22" fmla="*/ 656252 h 3527974"/>
              <a:gd name="connsiteX23" fmla="*/ 717253 w 3147891"/>
              <a:gd name="connsiteY23" fmla="*/ 492153 h 3527974"/>
              <a:gd name="connsiteX24" fmla="*/ 588557 w 3147891"/>
              <a:gd name="connsiteY24" fmla="*/ 345822 h 3527974"/>
              <a:gd name="connsiteX25" fmla="*/ 485264 w 3147891"/>
              <a:gd name="connsiteY25" fmla="*/ 333134 h 3527974"/>
              <a:gd name="connsiteX26" fmla="*/ 1561396 w 3147891"/>
              <a:gd name="connsiteY26" fmla="*/ 399955 h 3527974"/>
              <a:gd name="connsiteX27" fmla="*/ 1522447 w 3147891"/>
              <a:gd name="connsiteY27" fmla="*/ 425333 h 3527974"/>
              <a:gd name="connsiteX28" fmla="*/ 1523295 w 3147891"/>
              <a:gd name="connsiteY28" fmla="*/ 430407 h 3527974"/>
              <a:gd name="connsiteX29" fmla="*/ 1522447 w 3147891"/>
              <a:gd name="connsiteY29" fmla="*/ 429561 h 3527974"/>
              <a:gd name="connsiteX30" fmla="*/ 1486887 w 3147891"/>
              <a:gd name="connsiteY30" fmla="*/ 487079 h 3527974"/>
              <a:gd name="connsiteX31" fmla="*/ 1477572 w 3147891"/>
              <a:gd name="connsiteY31" fmla="*/ 571663 h 3527974"/>
              <a:gd name="connsiteX32" fmla="*/ 1469109 w 3147891"/>
              <a:gd name="connsiteY32" fmla="*/ 660479 h 3527974"/>
              <a:gd name="connsiteX33" fmla="*/ 1464873 w 3147891"/>
              <a:gd name="connsiteY33" fmla="*/ 819500 h 3527974"/>
              <a:gd name="connsiteX34" fmla="*/ 1469109 w 3147891"/>
              <a:gd name="connsiteY34" fmla="*/ 828806 h 3527974"/>
              <a:gd name="connsiteX35" fmla="*/ 1455558 w 3147891"/>
              <a:gd name="connsiteY35" fmla="*/ 886324 h 3527974"/>
              <a:gd name="connsiteX36" fmla="*/ 1464026 w 3147891"/>
              <a:gd name="connsiteY36" fmla="*/ 895626 h 3527974"/>
              <a:gd name="connsiteX37" fmla="*/ 1464026 w 3147891"/>
              <a:gd name="connsiteY37" fmla="*/ 922692 h 3527974"/>
              <a:gd name="connsiteX38" fmla="*/ 1446248 w 3147891"/>
              <a:gd name="connsiteY38" fmla="*/ 1002203 h 3527974"/>
              <a:gd name="connsiteX39" fmla="*/ 1361576 w 3147891"/>
              <a:gd name="connsiteY39" fmla="*/ 1174757 h 3527974"/>
              <a:gd name="connsiteX40" fmla="*/ 1126200 w 3147891"/>
              <a:gd name="connsiteY40" fmla="*/ 1414135 h 3527974"/>
              <a:gd name="connsiteX41" fmla="*/ 1117732 w 3147891"/>
              <a:gd name="connsiteY41" fmla="*/ 1409907 h 3527974"/>
              <a:gd name="connsiteX42" fmla="*/ 989037 w 3147891"/>
              <a:gd name="connsiteY42" fmla="*/ 1485186 h 3527974"/>
              <a:gd name="connsiteX43" fmla="*/ 856110 w 3147891"/>
              <a:gd name="connsiteY43" fmla="*/ 1546932 h 3527974"/>
              <a:gd name="connsiteX44" fmla="*/ 802767 w 3147891"/>
              <a:gd name="connsiteY44" fmla="*/ 1586689 h 3527974"/>
              <a:gd name="connsiteX45" fmla="*/ 718100 w 3147891"/>
              <a:gd name="connsiteY45" fmla="*/ 1622215 h 3527974"/>
              <a:gd name="connsiteX46" fmla="*/ 723179 w 3147891"/>
              <a:gd name="connsiteY46" fmla="*/ 1624754 h 3527974"/>
              <a:gd name="connsiteX47" fmla="*/ 678307 w 3147891"/>
              <a:gd name="connsiteY47" fmla="*/ 1639976 h 3527974"/>
              <a:gd name="connsiteX48" fmla="*/ 682539 w 3147891"/>
              <a:gd name="connsiteY48" fmla="*/ 1649281 h 3527974"/>
              <a:gd name="connsiteX49" fmla="*/ 678307 w 3147891"/>
              <a:gd name="connsiteY49" fmla="*/ 1657741 h 3527974"/>
              <a:gd name="connsiteX50" fmla="*/ 722335 w 3147891"/>
              <a:gd name="connsiteY50" fmla="*/ 1764318 h 3527974"/>
              <a:gd name="connsiteX51" fmla="*/ 864577 w 3147891"/>
              <a:gd name="connsiteY51" fmla="*/ 1777851 h 3527974"/>
              <a:gd name="connsiteX52" fmla="*/ 1205788 w 3147891"/>
              <a:gd name="connsiteY52" fmla="*/ 1866667 h 3527974"/>
              <a:gd name="connsiteX53" fmla="*/ 1480961 w 3147891"/>
              <a:gd name="connsiteY53" fmla="*/ 2132265 h 3527974"/>
              <a:gd name="connsiteX54" fmla="*/ 1534300 w 3147891"/>
              <a:gd name="connsiteY54" fmla="*/ 2345419 h 3527974"/>
              <a:gd name="connsiteX55" fmla="*/ 1547850 w 3147891"/>
              <a:gd name="connsiteY55" fmla="*/ 2430003 h 3527974"/>
              <a:gd name="connsiteX56" fmla="*/ 1557161 w 3147891"/>
              <a:gd name="connsiteY56" fmla="*/ 2633856 h 3527974"/>
              <a:gd name="connsiteX57" fmla="*/ 1592721 w 3147891"/>
              <a:gd name="connsiteY57" fmla="*/ 2704907 h 3527974"/>
              <a:gd name="connsiteX58" fmla="*/ 1602036 w 3147891"/>
              <a:gd name="connsiteY58" fmla="*/ 2700679 h 3527974"/>
              <a:gd name="connsiteX59" fmla="*/ 1624050 w 3147891"/>
              <a:gd name="connsiteY59" fmla="*/ 2731973 h 3527974"/>
              <a:gd name="connsiteX60" fmla="*/ 1707870 w 3147891"/>
              <a:gd name="connsiteY60" fmla="*/ 2670228 h 3527974"/>
              <a:gd name="connsiteX61" fmla="*/ 1712106 w 3147891"/>
              <a:gd name="connsiteY61" fmla="*/ 2515434 h 3527974"/>
              <a:gd name="connsiteX62" fmla="*/ 1739199 w 3147891"/>
              <a:gd name="connsiteY62" fmla="*/ 2133958 h 3527974"/>
              <a:gd name="connsiteX63" fmla="*/ 1770527 w 3147891"/>
              <a:gd name="connsiteY63" fmla="*/ 2027377 h 3527974"/>
              <a:gd name="connsiteX64" fmla="*/ 1863662 w 3147891"/>
              <a:gd name="connsiteY64" fmla="*/ 1868359 h 3527974"/>
              <a:gd name="connsiteX65" fmla="*/ 2067710 w 3147891"/>
              <a:gd name="connsiteY65" fmla="*/ 1659433 h 3527974"/>
              <a:gd name="connsiteX66" fmla="*/ 2148146 w 3147891"/>
              <a:gd name="connsiteY66" fmla="*/ 1623908 h 3527974"/>
              <a:gd name="connsiteX67" fmla="*/ 2214188 w 3147891"/>
              <a:gd name="connsiteY67" fmla="*/ 1584150 h 3527974"/>
              <a:gd name="connsiteX68" fmla="*/ 2334415 w 3147891"/>
              <a:gd name="connsiteY68" fmla="*/ 1535092 h 3527974"/>
              <a:gd name="connsiteX69" fmla="*/ 2419083 w 3147891"/>
              <a:gd name="connsiteY69" fmla="*/ 1513099 h 3527974"/>
              <a:gd name="connsiteX70" fmla="*/ 2325948 w 3147891"/>
              <a:gd name="connsiteY70" fmla="*/ 1354078 h 3527974"/>
              <a:gd name="connsiteX71" fmla="*/ 2232813 w 3147891"/>
              <a:gd name="connsiteY71" fmla="*/ 1332086 h 3527974"/>
              <a:gd name="connsiteX72" fmla="*/ 1935630 w 3147891"/>
              <a:gd name="connsiteY72" fmla="*/ 1212822 h 3527974"/>
              <a:gd name="connsiteX73" fmla="*/ 1775606 w 3147891"/>
              <a:gd name="connsiteY73" fmla="*/ 1080025 h 3527974"/>
              <a:gd name="connsiteX74" fmla="*/ 1749357 w 3147891"/>
              <a:gd name="connsiteY74" fmla="*/ 1018275 h 3527974"/>
              <a:gd name="connsiteX75" fmla="*/ 1727346 w 3147891"/>
              <a:gd name="connsiteY75" fmla="*/ 916772 h 3527974"/>
              <a:gd name="connsiteX76" fmla="*/ 1713796 w 3147891"/>
              <a:gd name="connsiteY76" fmla="*/ 903239 h 3527974"/>
              <a:gd name="connsiteX77" fmla="*/ 1691782 w 3147891"/>
              <a:gd name="connsiteY77" fmla="*/ 765364 h 3527974"/>
              <a:gd name="connsiteX78" fmla="*/ 1665536 w 3147891"/>
              <a:gd name="connsiteY78" fmla="*/ 657094 h 3527974"/>
              <a:gd name="connsiteX79" fmla="*/ 1674004 w 3147891"/>
              <a:gd name="connsiteY79" fmla="*/ 646100 h 3527974"/>
              <a:gd name="connsiteX80" fmla="*/ 1589337 w 3147891"/>
              <a:gd name="connsiteY80" fmla="*/ 418566 h 3527974"/>
              <a:gd name="connsiteX81" fmla="*/ 1580869 w 3147891"/>
              <a:gd name="connsiteY81" fmla="*/ 406722 h 3527974"/>
              <a:gd name="connsiteX82" fmla="*/ 1561396 w 3147891"/>
              <a:gd name="connsiteY82" fmla="*/ 399955 h 3527974"/>
              <a:gd name="connsiteX83" fmla="*/ 1585101 w 3147891"/>
              <a:gd name="connsiteY83" fmla="*/ 988670 h 3527974"/>
              <a:gd name="connsiteX84" fmla="*/ 1589337 w 3147891"/>
              <a:gd name="connsiteY84" fmla="*/ 997129 h 3527974"/>
              <a:gd name="connsiteX85" fmla="*/ 1585101 w 3147891"/>
              <a:gd name="connsiteY85" fmla="*/ 1006434 h 3527974"/>
              <a:gd name="connsiteX86" fmla="*/ 1594415 w 3147891"/>
              <a:gd name="connsiteY86" fmla="*/ 1050419 h 3527974"/>
              <a:gd name="connsiteX87" fmla="*/ 1656222 w 3147891"/>
              <a:gd name="connsiteY87" fmla="*/ 1174757 h 3527974"/>
              <a:gd name="connsiteX88" fmla="*/ 1651990 w 3147891"/>
              <a:gd name="connsiteY88" fmla="*/ 1183216 h 3527974"/>
              <a:gd name="connsiteX89" fmla="*/ 1798467 w 3147891"/>
              <a:gd name="connsiteY89" fmla="*/ 1325319 h 3527974"/>
              <a:gd name="connsiteX90" fmla="*/ 1944941 w 3147891"/>
              <a:gd name="connsiteY90" fmla="*/ 1392143 h 3527974"/>
              <a:gd name="connsiteX91" fmla="*/ 1980501 w 3147891"/>
              <a:gd name="connsiteY91" fmla="*/ 1409907 h 3527974"/>
              <a:gd name="connsiteX92" fmla="*/ 2091418 w 3147891"/>
              <a:gd name="connsiteY92" fmla="*/ 1436974 h 3527974"/>
              <a:gd name="connsiteX93" fmla="*/ 2109197 w 3147891"/>
              <a:gd name="connsiteY93" fmla="*/ 1454735 h 3527974"/>
              <a:gd name="connsiteX94" fmla="*/ 2065169 w 3147891"/>
              <a:gd name="connsiteY94" fmla="*/ 1476727 h 3527974"/>
              <a:gd name="connsiteX95" fmla="*/ 1932242 w 3147891"/>
              <a:gd name="connsiteY95" fmla="*/ 1569771 h 3527974"/>
              <a:gd name="connsiteX96" fmla="*/ 1799314 w 3147891"/>
              <a:gd name="connsiteY96" fmla="*/ 1698340 h 3527974"/>
              <a:gd name="connsiteX97" fmla="*/ 1803546 w 3147891"/>
              <a:gd name="connsiteY97" fmla="*/ 1706800 h 3527974"/>
              <a:gd name="connsiteX98" fmla="*/ 1728190 w 3147891"/>
              <a:gd name="connsiteY98" fmla="*/ 1813377 h 3527974"/>
              <a:gd name="connsiteX99" fmla="*/ 1696865 w 3147891"/>
              <a:gd name="connsiteY99" fmla="*/ 1844674 h 3527974"/>
              <a:gd name="connsiteX100" fmla="*/ 1701097 w 3147891"/>
              <a:gd name="connsiteY100" fmla="*/ 1853134 h 3527974"/>
              <a:gd name="connsiteX101" fmla="*/ 1621508 w 3147891"/>
              <a:gd name="connsiteY101" fmla="*/ 2021456 h 3527974"/>
              <a:gd name="connsiteX102" fmla="*/ 1590184 w 3147891"/>
              <a:gd name="connsiteY102" fmla="*/ 1959711 h 3527974"/>
              <a:gd name="connsiteX103" fmla="*/ 1390367 w 3147891"/>
              <a:gd name="connsiteY103" fmla="*/ 1769392 h 3527974"/>
              <a:gd name="connsiteX104" fmla="*/ 1221876 w 3147891"/>
              <a:gd name="connsiteY104" fmla="*/ 1684807 h 3527974"/>
              <a:gd name="connsiteX105" fmla="*/ 1039838 w 3147891"/>
              <a:gd name="connsiteY105" fmla="*/ 1640822 h 3527974"/>
              <a:gd name="connsiteX106" fmla="*/ 951786 w 3147891"/>
              <a:gd name="connsiteY106" fmla="*/ 1627289 h 3527974"/>
              <a:gd name="connsiteX107" fmla="*/ 1075399 w 3147891"/>
              <a:gd name="connsiteY107" fmla="*/ 1592610 h 3527974"/>
              <a:gd name="connsiteX108" fmla="*/ 1083866 w 3147891"/>
              <a:gd name="connsiteY108" fmla="*/ 1596837 h 3527974"/>
              <a:gd name="connsiteX109" fmla="*/ 1221876 w 3147891"/>
              <a:gd name="connsiteY109" fmla="*/ 1512253 h 3527974"/>
              <a:gd name="connsiteX110" fmla="*/ 1452174 w 3147891"/>
              <a:gd name="connsiteY110" fmla="*/ 1286412 h 3527974"/>
              <a:gd name="connsiteX111" fmla="*/ 1523295 w 3147891"/>
              <a:gd name="connsiteY111" fmla="*/ 1171376 h 3527974"/>
              <a:gd name="connsiteX112" fmla="*/ 1576637 w 3147891"/>
              <a:gd name="connsiteY112" fmla="*/ 998821 h 3527974"/>
              <a:gd name="connsiteX113" fmla="*/ 1585101 w 3147891"/>
              <a:gd name="connsiteY113" fmla="*/ 988670 h 3527974"/>
              <a:gd name="connsiteX114" fmla="*/ 3003294 w 3147891"/>
              <a:gd name="connsiteY114" fmla="*/ 474392 h 3527974"/>
              <a:gd name="connsiteX115" fmla="*/ 2902539 w 3147891"/>
              <a:gd name="connsiteY115" fmla="*/ 492153 h 3527974"/>
              <a:gd name="connsiteX116" fmla="*/ 2827183 w 3147891"/>
              <a:gd name="connsiteY116" fmla="*/ 501458 h 3527974"/>
              <a:gd name="connsiteX117" fmla="*/ 2818719 w 3147891"/>
              <a:gd name="connsiteY117" fmla="*/ 492153 h 3527974"/>
              <a:gd name="connsiteX118" fmla="*/ 2783158 w 3147891"/>
              <a:gd name="connsiteY118" fmla="*/ 509918 h 3527974"/>
              <a:gd name="connsiteX119" fmla="*/ 2694255 w 3147891"/>
              <a:gd name="connsiteY119" fmla="*/ 585200 h 3527974"/>
              <a:gd name="connsiteX120" fmla="*/ 2701029 w 3147891"/>
              <a:gd name="connsiteY120" fmla="*/ 592810 h 3527974"/>
              <a:gd name="connsiteX121" fmla="*/ 2685788 w 3147891"/>
              <a:gd name="connsiteY121" fmla="*/ 630028 h 3527974"/>
              <a:gd name="connsiteX122" fmla="*/ 2734895 w 3147891"/>
              <a:gd name="connsiteY122" fmla="*/ 678244 h 3527974"/>
              <a:gd name="connsiteX123" fmla="*/ 2756909 w 3147891"/>
              <a:gd name="connsiteY123" fmla="*/ 674013 h 3527974"/>
              <a:gd name="connsiteX124" fmla="*/ 2762835 w 3147891"/>
              <a:gd name="connsiteY124" fmla="*/ 668939 h 3527974"/>
              <a:gd name="connsiteX125" fmla="*/ 2784002 w 3147891"/>
              <a:gd name="connsiteY125" fmla="*/ 687546 h 3527974"/>
              <a:gd name="connsiteX126" fmla="*/ 3076957 w 3147891"/>
              <a:gd name="connsiteY126" fmla="*/ 625800 h 3527974"/>
              <a:gd name="connsiteX127" fmla="*/ 3130296 w 3147891"/>
              <a:gd name="connsiteY127" fmla="*/ 558976 h 3527974"/>
              <a:gd name="connsiteX128" fmla="*/ 3148078 w 3147891"/>
              <a:gd name="connsiteY128" fmla="*/ 501458 h 3527974"/>
              <a:gd name="connsiteX129" fmla="*/ 3138763 w 3147891"/>
              <a:gd name="connsiteY129" fmla="*/ 492153 h 3527974"/>
              <a:gd name="connsiteX130" fmla="*/ 3107434 w 3147891"/>
              <a:gd name="connsiteY130" fmla="*/ 492153 h 3527974"/>
              <a:gd name="connsiteX131" fmla="*/ 3003294 w 3147891"/>
              <a:gd name="connsiteY131" fmla="*/ 474392 h 3527974"/>
              <a:gd name="connsiteX132" fmla="*/ 2150687 w 3147891"/>
              <a:gd name="connsiteY132" fmla="*/ 476931 h 3527974"/>
              <a:gd name="connsiteX133" fmla="*/ 1984737 w 3147891"/>
              <a:gd name="connsiteY133" fmla="*/ 501458 h 3527974"/>
              <a:gd name="connsiteX134" fmla="*/ 1958488 w 3147891"/>
              <a:gd name="connsiteY134" fmla="*/ 620726 h 3527974"/>
              <a:gd name="connsiteX135" fmla="*/ 2162539 w 3147891"/>
              <a:gd name="connsiteY135" fmla="*/ 647793 h 3527974"/>
              <a:gd name="connsiteX136" fmla="*/ 2380138 w 3147891"/>
              <a:gd name="connsiteY136" fmla="*/ 501458 h 3527974"/>
              <a:gd name="connsiteX137" fmla="*/ 2193868 w 3147891"/>
              <a:gd name="connsiteY137" fmla="*/ 487925 h 3527974"/>
              <a:gd name="connsiteX138" fmla="*/ 2150687 w 3147891"/>
              <a:gd name="connsiteY138" fmla="*/ 476931 h 3527974"/>
              <a:gd name="connsiteX139" fmla="*/ 2516453 w 3147891"/>
              <a:gd name="connsiteY139" fmla="*/ 687546 h 3527974"/>
              <a:gd name="connsiteX140" fmla="*/ 2476657 w 3147891"/>
              <a:gd name="connsiteY140" fmla="*/ 1002203 h 3527974"/>
              <a:gd name="connsiteX141" fmla="*/ 2485125 w 3147891"/>
              <a:gd name="connsiteY141" fmla="*/ 1095247 h 3527974"/>
              <a:gd name="connsiteX142" fmla="*/ 2498671 w 3147891"/>
              <a:gd name="connsiteY142" fmla="*/ 1108784 h 3527974"/>
              <a:gd name="connsiteX143" fmla="*/ 2546931 w 3147891"/>
              <a:gd name="connsiteY143" fmla="*/ 1175603 h 3527974"/>
              <a:gd name="connsiteX144" fmla="*/ 2627367 w 3147891"/>
              <a:gd name="connsiteY144" fmla="*/ 1118085 h 3527974"/>
              <a:gd name="connsiteX145" fmla="*/ 2623135 w 3147891"/>
              <a:gd name="connsiteY145" fmla="*/ 1109626 h 3527974"/>
              <a:gd name="connsiteX146" fmla="*/ 2627367 w 3147891"/>
              <a:gd name="connsiteY146" fmla="*/ 808502 h 3527974"/>
              <a:gd name="connsiteX147" fmla="*/ 2618056 w 3147891"/>
              <a:gd name="connsiteY147" fmla="*/ 715459 h 3527974"/>
              <a:gd name="connsiteX148" fmla="*/ 2609588 w 3147891"/>
              <a:gd name="connsiteY148" fmla="*/ 719690 h 3527974"/>
              <a:gd name="connsiteX149" fmla="*/ 2596042 w 3147891"/>
              <a:gd name="connsiteY149" fmla="*/ 706157 h 3527974"/>
              <a:gd name="connsiteX150" fmla="*/ 2516453 w 3147891"/>
              <a:gd name="connsiteY150" fmla="*/ 687546 h 3527974"/>
              <a:gd name="connsiteX151" fmla="*/ 2528305 w 3147891"/>
              <a:gd name="connsiteY151" fmla="*/ 2285362 h 3527974"/>
              <a:gd name="connsiteX152" fmla="*/ 2472425 w 3147891"/>
              <a:gd name="connsiteY152" fmla="*/ 2291286 h 3527974"/>
              <a:gd name="connsiteX153" fmla="*/ 2387758 w 3147891"/>
              <a:gd name="connsiteY153" fmla="*/ 2335271 h 3527974"/>
              <a:gd name="connsiteX154" fmla="*/ 2276841 w 3147891"/>
              <a:gd name="connsiteY154" fmla="*/ 2481601 h 3527974"/>
              <a:gd name="connsiteX155" fmla="*/ 2263295 w 3147891"/>
              <a:gd name="connsiteY155" fmla="*/ 2578876 h 3527974"/>
              <a:gd name="connsiteX156" fmla="*/ 2276841 w 3147891"/>
              <a:gd name="connsiteY156" fmla="*/ 2733666 h 3527974"/>
              <a:gd name="connsiteX157" fmla="*/ 2423318 w 3147891"/>
              <a:gd name="connsiteY157" fmla="*/ 2880000 h 3527974"/>
              <a:gd name="connsiteX158" fmla="*/ 2472425 w 3147891"/>
              <a:gd name="connsiteY158" fmla="*/ 2897761 h 3527974"/>
              <a:gd name="connsiteX159" fmla="*/ 2539311 w 3147891"/>
              <a:gd name="connsiteY159" fmla="*/ 2889302 h 3527974"/>
              <a:gd name="connsiteX160" fmla="*/ 2858511 w 3147891"/>
              <a:gd name="connsiteY160" fmla="*/ 2622858 h 3527974"/>
              <a:gd name="connsiteX161" fmla="*/ 2809404 w 3147891"/>
              <a:gd name="connsiteY161" fmla="*/ 2379252 h 3527974"/>
              <a:gd name="connsiteX162" fmla="*/ 2738284 w 3147891"/>
              <a:gd name="connsiteY162" fmla="*/ 2317506 h 3527974"/>
              <a:gd name="connsiteX163" fmla="*/ 2528305 w 3147891"/>
              <a:gd name="connsiteY163" fmla="*/ 2285362 h 3527974"/>
              <a:gd name="connsiteX164" fmla="*/ 2636681 w 3147891"/>
              <a:gd name="connsiteY164" fmla="*/ 2457074 h 3527974"/>
              <a:gd name="connsiteX165" fmla="*/ 2672242 w 3147891"/>
              <a:gd name="connsiteY165" fmla="*/ 2468914 h 3527974"/>
              <a:gd name="connsiteX166" fmla="*/ 2743362 w 3147891"/>
              <a:gd name="connsiteY166" fmla="*/ 2575491 h 3527974"/>
              <a:gd name="connsiteX167" fmla="*/ 2721348 w 3147891"/>
              <a:gd name="connsiteY167" fmla="*/ 2611017 h 3527974"/>
              <a:gd name="connsiteX168" fmla="*/ 2725584 w 3147891"/>
              <a:gd name="connsiteY168" fmla="*/ 2620322 h 3527974"/>
              <a:gd name="connsiteX169" fmla="*/ 2618899 w 3147891"/>
              <a:gd name="connsiteY169" fmla="*/ 2699833 h 3527974"/>
              <a:gd name="connsiteX170" fmla="*/ 2472425 w 3147891"/>
              <a:gd name="connsiteY170" fmla="*/ 2721825 h 3527974"/>
              <a:gd name="connsiteX171" fmla="*/ 2463958 w 3147891"/>
              <a:gd name="connsiteY171" fmla="*/ 2726053 h 3527974"/>
              <a:gd name="connsiteX172" fmla="*/ 2397069 w 3147891"/>
              <a:gd name="connsiteY172" fmla="*/ 2633009 h 3527974"/>
              <a:gd name="connsiteX173" fmla="*/ 2401304 w 3147891"/>
              <a:gd name="connsiteY173" fmla="*/ 2553499 h 3527974"/>
              <a:gd name="connsiteX174" fmla="*/ 2419083 w 3147891"/>
              <a:gd name="connsiteY174" fmla="*/ 2509514 h 3527974"/>
              <a:gd name="connsiteX175" fmla="*/ 2596042 w 3147891"/>
              <a:gd name="connsiteY175" fmla="*/ 2460455 h 3527974"/>
              <a:gd name="connsiteX176" fmla="*/ 2636681 w 3147891"/>
              <a:gd name="connsiteY176" fmla="*/ 2457074 h 3527974"/>
              <a:gd name="connsiteX177" fmla="*/ 565696 w 3147891"/>
              <a:gd name="connsiteY177" fmla="*/ 2316660 h 3527974"/>
              <a:gd name="connsiteX178" fmla="*/ 498811 w 3147891"/>
              <a:gd name="connsiteY178" fmla="*/ 2594945 h 3527974"/>
              <a:gd name="connsiteX179" fmla="*/ 493728 w 3147891"/>
              <a:gd name="connsiteY179" fmla="*/ 2605943 h 3527974"/>
              <a:gd name="connsiteX180" fmla="*/ 497964 w 3147891"/>
              <a:gd name="connsiteY180" fmla="*/ 2690527 h 3527974"/>
              <a:gd name="connsiteX181" fmla="*/ 489496 w 3147891"/>
              <a:gd name="connsiteY181" fmla="*/ 2699833 h 3527974"/>
              <a:gd name="connsiteX182" fmla="*/ 515742 w 3147891"/>
              <a:gd name="connsiteY182" fmla="*/ 2779343 h 3527974"/>
              <a:gd name="connsiteX183" fmla="*/ 569085 w 3147891"/>
              <a:gd name="connsiteY183" fmla="*/ 2801336 h 3527974"/>
              <a:gd name="connsiteX184" fmla="*/ 640206 w 3147891"/>
              <a:gd name="connsiteY184" fmla="*/ 2686300 h 3527974"/>
              <a:gd name="connsiteX185" fmla="*/ 635974 w 3147891"/>
              <a:gd name="connsiteY185" fmla="*/ 2677840 h 3527974"/>
              <a:gd name="connsiteX186" fmla="*/ 644438 w 3147891"/>
              <a:gd name="connsiteY186" fmla="*/ 2668535 h 3527974"/>
              <a:gd name="connsiteX187" fmla="*/ 648673 w 3147891"/>
              <a:gd name="connsiteY187" fmla="*/ 2353878 h 3527974"/>
              <a:gd name="connsiteX188" fmla="*/ 630891 w 3147891"/>
              <a:gd name="connsiteY188" fmla="*/ 2340345 h 3527974"/>
              <a:gd name="connsiteX189" fmla="*/ 625812 w 3147891"/>
              <a:gd name="connsiteY189" fmla="*/ 2345419 h 3527974"/>
              <a:gd name="connsiteX190" fmla="*/ 603798 w 3147891"/>
              <a:gd name="connsiteY190" fmla="*/ 2340345 h 3527974"/>
              <a:gd name="connsiteX191" fmla="*/ 565696 w 3147891"/>
              <a:gd name="connsiteY191" fmla="*/ 2316660 h 3527974"/>
              <a:gd name="connsiteX192" fmla="*/ 928925 w 3147891"/>
              <a:gd name="connsiteY192" fmla="*/ 2685454 h 3527974"/>
              <a:gd name="connsiteX193" fmla="*/ 773980 w 3147891"/>
              <a:gd name="connsiteY193" fmla="*/ 2689681 h 3527974"/>
              <a:gd name="connsiteX194" fmla="*/ 729952 w 3147891"/>
              <a:gd name="connsiteY194" fmla="*/ 2711674 h 3527974"/>
              <a:gd name="connsiteX195" fmla="*/ 739267 w 3147891"/>
              <a:gd name="connsiteY195" fmla="*/ 2720979 h 3527974"/>
              <a:gd name="connsiteX196" fmla="*/ 770595 w 3147891"/>
              <a:gd name="connsiteY196" fmla="*/ 2880000 h 3527974"/>
              <a:gd name="connsiteX197" fmla="*/ 801920 w 3147891"/>
              <a:gd name="connsiteY197" fmla="*/ 2889302 h 3527974"/>
              <a:gd name="connsiteX198" fmla="*/ 877277 w 3147891"/>
              <a:gd name="connsiteY198" fmla="*/ 2880000 h 3527974"/>
              <a:gd name="connsiteX199" fmla="*/ 1099107 w 3147891"/>
              <a:gd name="connsiteY199" fmla="*/ 2813177 h 3527974"/>
              <a:gd name="connsiteX200" fmla="*/ 1130435 w 3147891"/>
              <a:gd name="connsiteY200" fmla="*/ 2711674 h 3527974"/>
              <a:gd name="connsiteX201" fmla="*/ 928925 w 3147891"/>
              <a:gd name="connsiteY201" fmla="*/ 2685454 h 3527974"/>
              <a:gd name="connsiteX202" fmla="*/ 156750 w 3147891"/>
              <a:gd name="connsiteY202" fmla="*/ 2831784 h 3527974"/>
              <a:gd name="connsiteX203" fmla="*/ 72082 w 3147891"/>
              <a:gd name="connsiteY203" fmla="*/ 2836015 h 3527974"/>
              <a:gd name="connsiteX204" fmla="*/ 36522 w 3147891"/>
              <a:gd name="connsiteY204" fmla="*/ 3000110 h 3527974"/>
              <a:gd name="connsiteX205" fmla="*/ 165217 w 3147891"/>
              <a:gd name="connsiteY205" fmla="*/ 3004338 h 3527974"/>
              <a:gd name="connsiteX206" fmla="*/ 236338 w 3147891"/>
              <a:gd name="connsiteY206" fmla="*/ 3000110 h 3527974"/>
              <a:gd name="connsiteX207" fmla="*/ 412449 w 3147891"/>
              <a:gd name="connsiteY207" fmla="*/ 2937518 h 3527974"/>
              <a:gd name="connsiteX208" fmla="*/ 413296 w 3147891"/>
              <a:gd name="connsiteY208" fmla="*/ 2938361 h 3527974"/>
              <a:gd name="connsiteX209" fmla="*/ 426843 w 3147891"/>
              <a:gd name="connsiteY209" fmla="*/ 2924828 h 3527974"/>
              <a:gd name="connsiteX210" fmla="*/ 440389 w 3147891"/>
              <a:gd name="connsiteY210" fmla="*/ 2871541 h 3527974"/>
              <a:gd name="connsiteX211" fmla="*/ 355721 w 3147891"/>
              <a:gd name="connsiteY211" fmla="*/ 2831784 h 3527974"/>
              <a:gd name="connsiteX212" fmla="*/ 351487 w 3147891"/>
              <a:gd name="connsiteY212" fmla="*/ 2837704 h 3527974"/>
              <a:gd name="connsiteX213" fmla="*/ 350640 w 3147891"/>
              <a:gd name="connsiteY213" fmla="*/ 2836015 h 3527974"/>
              <a:gd name="connsiteX214" fmla="*/ 156750 w 3147891"/>
              <a:gd name="connsiteY214" fmla="*/ 2831784 h 3527974"/>
              <a:gd name="connsiteX215" fmla="*/ 561464 w 3147891"/>
              <a:gd name="connsiteY215" fmla="*/ 3021256 h 3527974"/>
              <a:gd name="connsiteX216" fmla="*/ 490344 w 3147891"/>
              <a:gd name="connsiteY216" fmla="*/ 3128680 h 3527974"/>
              <a:gd name="connsiteX217" fmla="*/ 497117 w 3147891"/>
              <a:gd name="connsiteY217" fmla="*/ 3134600 h 3527974"/>
              <a:gd name="connsiteX218" fmla="*/ 485264 w 3147891"/>
              <a:gd name="connsiteY218" fmla="*/ 3141367 h 3527974"/>
              <a:gd name="connsiteX219" fmla="*/ 485264 w 3147891"/>
              <a:gd name="connsiteY219" fmla="*/ 3349447 h 3527974"/>
              <a:gd name="connsiteX220" fmla="*/ 520825 w 3147891"/>
              <a:gd name="connsiteY220" fmla="*/ 3504240 h 3527974"/>
              <a:gd name="connsiteX221" fmla="*/ 552150 w 3147891"/>
              <a:gd name="connsiteY221" fmla="*/ 3508468 h 3527974"/>
              <a:gd name="connsiteX222" fmla="*/ 547918 w 3147891"/>
              <a:gd name="connsiteY222" fmla="*/ 3517773 h 3527974"/>
              <a:gd name="connsiteX223" fmla="*/ 605492 w 3147891"/>
              <a:gd name="connsiteY223" fmla="*/ 3495781 h 3527974"/>
              <a:gd name="connsiteX224" fmla="*/ 642747 w 3147891"/>
              <a:gd name="connsiteY224" fmla="*/ 3377359 h 3527974"/>
              <a:gd name="connsiteX225" fmla="*/ 645285 w 3147891"/>
              <a:gd name="connsiteY225" fmla="*/ 3379898 h 3527974"/>
              <a:gd name="connsiteX226" fmla="*/ 645285 w 3147891"/>
              <a:gd name="connsiteY226" fmla="*/ 3251329 h 3527974"/>
              <a:gd name="connsiteX227" fmla="*/ 663067 w 3147891"/>
              <a:gd name="connsiteY227" fmla="*/ 3171818 h 3527974"/>
              <a:gd name="connsiteX228" fmla="*/ 641053 w 3147891"/>
              <a:gd name="connsiteY228" fmla="*/ 3140520 h 3527974"/>
              <a:gd name="connsiteX229" fmla="*/ 636817 w 3147891"/>
              <a:gd name="connsiteY229" fmla="*/ 3078775 h 3527974"/>
              <a:gd name="connsiteX230" fmla="*/ 561464 w 3147891"/>
              <a:gd name="connsiteY230" fmla="*/ 3021256 h 3527974"/>
              <a:gd name="connsiteX231" fmla="*/ 2082104 w 3147891"/>
              <a:gd name="connsiteY231" fmla="*/ 3155746 h 3527974"/>
              <a:gd name="connsiteX232" fmla="*/ 2006751 w 3147891"/>
              <a:gd name="connsiteY232" fmla="*/ 3177739 h 3527974"/>
              <a:gd name="connsiteX233" fmla="*/ 1962723 w 3147891"/>
              <a:gd name="connsiteY233" fmla="*/ 3253021 h 3527974"/>
              <a:gd name="connsiteX234" fmla="*/ 1962723 w 3147891"/>
              <a:gd name="connsiteY234" fmla="*/ 3280088 h 3527974"/>
              <a:gd name="connsiteX235" fmla="*/ 1949177 w 3147891"/>
              <a:gd name="connsiteY235" fmla="*/ 3293621 h 3527974"/>
              <a:gd name="connsiteX236" fmla="*/ 1953408 w 3147891"/>
              <a:gd name="connsiteY236" fmla="*/ 3302927 h 3527974"/>
              <a:gd name="connsiteX237" fmla="*/ 1957640 w 3147891"/>
              <a:gd name="connsiteY237" fmla="*/ 3360445 h 3527974"/>
              <a:gd name="connsiteX238" fmla="*/ 2099886 w 3147891"/>
              <a:gd name="connsiteY238" fmla="*/ 3520309 h 3527974"/>
              <a:gd name="connsiteX239" fmla="*/ 2184553 w 3147891"/>
              <a:gd name="connsiteY239" fmla="*/ 3484783 h 3527974"/>
              <a:gd name="connsiteX240" fmla="*/ 2255674 w 3147891"/>
              <a:gd name="connsiteY240" fmla="*/ 3400198 h 3527974"/>
              <a:gd name="connsiteX241" fmla="*/ 2269221 w 3147891"/>
              <a:gd name="connsiteY241" fmla="*/ 3386665 h 3527974"/>
              <a:gd name="connsiteX242" fmla="*/ 2287003 w 3147891"/>
              <a:gd name="connsiteY242" fmla="*/ 3262323 h 3527974"/>
              <a:gd name="connsiteX243" fmla="*/ 2247207 w 3147891"/>
              <a:gd name="connsiteY243" fmla="*/ 3191272 h 3527974"/>
              <a:gd name="connsiteX244" fmla="*/ 2082104 w 3147891"/>
              <a:gd name="connsiteY244" fmla="*/ 3155746 h 352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3147891" h="3527974">
                <a:moveTo>
                  <a:pt x="2458879" y="714"/>
                </a:moveTo>
                <a:cubicBezTo>
                  <a:pt x="2385217" y="74303"/>
                  <a:pt x="2452106" y="209640"/>
                  <a:pt x="2441097" y="306067"/>
                </a:cubicBezTo>
                <a:cubicBezTo>
                  <a:pt x="2437712" y="335672"/>
                  <a:pt x="2434324" y="414335"/>
                  <a:pt x="2454643" y="434639"/>
                </a:cubicBezTo>
                <a:cubicBezTo>
                  <a:pt x="2450411" y="438866"/>
                  <a:pt x="2450411" y="438866"/>
                  <a:pt x="2445332" y="443094"/>
                </a:cubicBezTo>
                <a:cubicBezTo>
                  <a:pt x="2459726" y="471853"/>
                  <a:pt x="2476657" y="487925"/>
                  <a:pt x="2498671" y="509918"/>
                </a:cubicBezTo>
                <a:cubicBezTo>
                  <a:pt x="2537620" y="484544"/>
                  <a:pt x="2551167" y="492999"/>
                  <a:pt x="2587574" y="452399"/>
                </a:cubicBezTo>
                <a:cubicBezTo>
                  <a:pt x="2614667" y="421948"/>
                  <a:pt x="2591806" y="226557"/>
                  <a:pt x="2591806" y="181727"/>
                </a:cubicBezTo>
                <a:cubicBezTo>
                  <a:pt x="2591806" y="152968"/>
                  <a:pt x="2590959" y="-19587"/>
                  <a:pt x="2525764" y="13402"/>
                </a:cubicBezTo>
                <a:cubicBezTo>
                  <a:pt x="2518991" y="6635"/>
                  <a:pt x="2518991" y="6635"/>
                  <a:pt x="2512218" y="-132"/>
                </a:cubicBezTo>
                <a:cubicBezTo>
                  <a:pt x="2494439" y="9172"/>
                  <a:pt x="2474120" y="10864"/>
                  <a:pt x="2458879" y="714"/>
                </a:cubicBezTo>
                <a:close/>
                <a:moveTo>
                  <a:pt x="485264" y="333134"/>
                </a:moveTo>
                <a:cubicBezTo>
                  <a:pt x="468330" y="330597"/>
                  <a:pt x="462403" y="356818"/>
                  <a:pt x="441237" y="346668"/>
                </a:cubicBezTo>
                <a:cubicBezTo>
                  <a:pt x="430228" y="357664"/>
                  <a:pt x="425996" y="353435"/>
                  <a:pt x="414140" y="364431"/>
                </a:cubicBezTo>
                <a:cubicBezTo>
                  <a:pt x="409908" y="361893"/>
                  <a:pt x="409908" y="361893"/>
                  <a:pt x="405676" y="360202"/>
                </a:cubicBezTo>
                <a:cubicBezTo>
                  <a:pt x="379427" y="386422"/>
                  <a:pt x="349794" y="397420"/>
                  <a:pt x="330320" y="431253"/>
                </a:cubicBezTo>
                <a:cubicBezTo>
                  <a:pt x="322700" y="444787"/>
                  <a:pt x="335400" y="457473"/>
                  <a:pt x="321853" y="471007"/>
                </a:cubicBezTo>
                <a:cubicBezTo>
                  <a:pt x="324393" y="475238"/>
                  <a:pt x="324393" y="475238"/>
                  <a:pt x="326087" y="480312"/>
                </a:cubicBezTo>
                <a:cubicBezTo>
                  <a:pt x="304920" y="501458"/>
                  <a:pt x="288833" y="576741"/>
                  <a:pt x="312540" y="599580"/>
                </a:cubicBezTo>
                <a:cubicBezTo>
                  <a:pt x="296453" y="632567"/>
                  <a:pt x="332013" y="717151"/>
                  <a:pt x="361647" y="736605"/>
                </a:cubicBezTo>
                <a:cubicBezTo>
                  <a:pt x="359107" y="740836"/>
                  <a:pt x="359107" y="740836"/>
                  <a:pt x="357414" y="745910"/>
                </a:cubicBezTo>
                <a:cubicBezTo>
                  <a:pt x="403135" y="791588"/>
                  <a:pt x="449700" y="783129"/>
                  <a:pt x="499658" y="807660"/>
                </a:cubicBezTo>
                <a:cubicBezTo>
                  <a:pt x="521668" y="785667"/>
                  <a:pt x="550456" y="781436"/>
                  <a:pt x="575011" y="776362"/>
                </a:cubicBezTo>
                <a:cubicBezTo>
                  <a:pt x="624118" y="766210"/>
                  <a:pt x="679155" y="697698"/>
                  <a:pt x="703706" y="656252"/>
                </a:cubicBezTo>
                <a:cubicBezTo>
                  <a:pt x="733341" y="606347"/>
                  <a:pt x="696086" y="534449"/>
                  <a:pt x="717253" y="492153"/>
                </a:cubicBezTo>
                <a:cubicBezTo>
                  <a:pt x="680845" y="455785"/>
                  <a:pt x="655446" y="359356"/>
                  <a:pt x="588557" y="345822"/>
                </a:cubicBezTo>
                <a:cubicBezTo>
                  <a:pt x="551303" y="339055"/>
                  <a:pt x="519131" y="338210"/>
                  <a:pt x="485264" y="333134"/>
                </a:cubicBezTo>
                <a:close/>
                <a:moveTo>
                  <a:pt x="1561396" y="399955"/>
                </a:moveTo>
                <a:cubicBezTo>
                  <a:pt x="1544461" y="399955"/>
                  <a:pt x="1535147" y="408415"/>
                  <a:pt x="1522447" y="425333"/>
                </a:cubicBezTo>
                <a:cubicBezTo>
                  <a:pt x="1522447" y="425333"/>
                  <a:pt x="1523295" y="429561"/>
                  <a:pt x="1523295" y="430407"/>
                </a:cubicBezTo>
                <a:cubicBezTo>
                  <a:pt x="1523295" y="430407"/>
                  <a:pt x="1523295" y="430407"/>
                  <a:pt x="1522447" y="429561"/>
                </a:cubicBezTo>
                <a:cubicBezTo>
                  <a:pt x="1502975" y="449014"/>
                  <a:pt x="1502975" y="471853"/>
                  <a:pt x="1486887" y="487079"/>
                </a:cubicBezTo>
                <a:cubicBezTo>
                  <a:pt x="1494507" y="502305"/>
                  <a:pt x="1491119" y="558130"/>
                  <a:pt x="1477572" y="571663"/>
                </a:cubicBezTo>
                <a:cubicBezTo>
                  <a:pt x="1486887" y="591121"/>
                  <a:pt x="1484346" y="644407"/>
                  <a:pt x="1469109" y="660479"/>
                </a:cubicBezTo>
                <a:cubicBezTo>
                  <a:pt x="1480114" y="682472"/>
                  <a:pt x="1478419" y="806814"/>
                  <a:pt x="1464873" y="819500"/>
                </a:cubicBezTo>
                <a:cubicBezTo>
                  <a:pt x="1467414" y="823728"/>
                  <a:pt x="1467414" y="823728"/>
                  <a:pt x="1469109" y="828806"/>
                </a:cubicBezTo>
                <a:cubicBezTo>
                  <a:pt x="1455558" y="842339"/>
                  <a:pt x="1465720" y="866867"/>
                  <a:pt x="1455558" y="886324"/>
                </a:cubicBezTo>
                <a:cubicBezTo>
                  <a:pt x="1459794" y="890552"/>
                  <a:pt x="1459794" y="890552"/>
                  <a:pt x="1464026" y="895626"/>
                </a:cubicBezTo>
                <a:cubicBezTo>
                  <a:pt x="1452174" y="907470"/>
                  <a:pt x="1452174" y="910005"/>
                  <a:pt x="1464026" y="922692"/>
                </a:cubicBezTo>
                <a:cubicBezTo>
                  <a:pt x="1444553" y="942150"/>
                  <a:pt x="1450479" y="978522"/>
                  <a:pt x="1446248" y="1002203"/>
                </a:cubicBezTo>
                <a:cubicBezTo>
                  <a:pt x="1437780" y="1052954"/>
                  <a:pt x="1392058" y="1141770"/>
                  <a:pt x="1361576" y="1174757"/>
                </a:cubicBezTo>
                <a:cubicBezTo>
                  <a:pt x="1290455" y="1253421"/>
                  <a:pt x="1184621" y="1326165"/>
                  <a:pt x="1126200" y="1414135"/>
                </a:cubicBezTo>
                <a:cubicBezTo>
                  <a:pt x="1121968" y="1411596"/>
                  <a:pt x="1121968" y="1411596"/>
                  <a:pt x="1117732" y="1409907"/>
                </a:cubicBezTo>
                <a:cubicBezTo>
                  <a:pt x="1101648" y="1425976"/>
                  <a:pt x="1016977" y="1498720"/>
                  <a:pt x="989037" y="1485186"/>
                </a:cubicBezTo>
                <a:cubicBezTo>
                  <a:pt x="954324" y="1519866"/>
                  <a:pt x="892517" y="1516484"/>
                  <a:pt x="856110" y="1546932"/>
                </a:cubicBezTo>
                <a:cubicBezTo>
                  <a:pt x="841716" y="1559623"/>
                  <a:pt x="823934" y="1581615"/>
                  <a:pt x="802767" y="1586689"/>
                </a:cubicBezTo>
                <a:cubicBezTo>
                  <a:pt x="775674" y="1593456"/>
                  <a:pt x="740114" y="1601069"/>
                  <a:pt x="718100" y="1622215"/>
                </a:cubicBezTo>
                <a:cubicBezTo>
                  <a:pt x="718947" y="1623061"/>
                  <a:pt x="722335" y="1623908"/>
                  <a:pt x="723179" y="1624754"/>
                </a:cubicBezTo>
                <a:cubicBezTo>
                  <a:pt x="703706" y="1628135"/>
                  <a:pt x="686771" y="1632367"/>
                  <a:pt x="678307" y="1639976"/>
                </a:cubicBezTo>
                <a:cubicBezTo>
                  <a:pt x="679998" y="1642515"/>
                  <a:pt x="682539" y="1645900"/>
                  <a:pt x="682539" y="1649281"/>
                </a:cubicBezTo>
                <a:cubicBezTo>
                  <a:pt x="682539" y="1652667"/>
                  <a:pt x="679998" y="1655202"/>
                  <a:pt x="678307" y="1657741"/>
                </a:cubicBezTo>
                <a:cubicBezTo>
                  <a:pt x="664761" y="1678041"/>
                  <a:pt x="668146" y="1791384"/>
                  <a:pt x="722335" y="1764318"/>
                </a:cubicBezTo>
                <a:cubicBezTo>
                  <a:pt x="754507" y="1796462"/>
                  <a:pt x="826475" y="1777851"/>
                  <a:pt x="864577" y="1777851"/>
                </a:cubicBezTo>
                <a:cubicBezTo>
                  <a:pt x="976338" y="1777851"/>
                  <a:pt x="1107574" y="1817608"/>
                  <a:pt x="1205788" y="1866667"/>
                </a:cubicBezTo>
                <a:cubicBezTo>
                  <a:pt x="1292997" y="1909805"/>
                  <a:pt x="1443706" y="2039221"/>
                  <a:pt x="1480961" y="2132265"/>
                </a:cubicBezTo>
                <a:cubicBezTo>
                  <a:pt x="1498739" y="2177939"/>
                  <a:pt x="1505512" y="2315814"/>
                  <a:pt x="1534300" y="2345419"/>
                </a:cubicBezTo>
                <a:cubicBezTo>
                  <a:pt x="1528374" y="2357263"/>
                  <a:pt x="1541073" y="2423237"/>
                  <a:pt x="1547850" y="2430003"/>
                </a:cubicBezTo>
                <a:cubicBezTo>
                  <a:pt x="1524142" y="2476527"/>
                  <a:pt x="1585101" y="2577184"/>
                  <a:pt x="1557161" y="2633856"/>
                </a:cubicBezTo>
                <a:cubicBezTo>
                  <a:pt x="1577481" y="2654156"/>
                  <a:pt x="1572401" y="2684607"/>
                  <a:pt x="1592721" y="2704907"/>
                </a:cubicBezTo>
                <a:cubicBezTo>
                  <a:pt x="1596957" y="2702368"/>
                  <a:pt x="1596957" y="2703214"/>
                  <a:pt x="1602036" y="2700679"/>
                </a:cubicBezTo>
                <a:cubicBezTo>
                  <a:pt x="1617277" y="2715901"/>
                  <a:pt x="1608809" y="2705753"/>
                  <a:pt x="1624050" y="2731973"/>
                </a:cubicBezTo>
                <a:cubicBezTo>
                  <a:pt x="1646911" y="2709135"/>
                  <a:pt x="1679083" y="2688835"/>
                  <a:pt x="1707870" y="2670228"/>
                </a:cubicBezTo>
                <a:cubicBezTo>
                  <a:pt x="1690092" y="2635548"/>
                  <a:pt x="1723111" y="2557730"/>
                  <a:pt x="1712106" y="2515434"/>
                </a:cubicBezTo>
                <a:cubicBezTo>
                  <a:pt x="1685856" y="2409704"/>
                  <a:pt x="1718879" y="2241381"/>
                  <a:pt x="1739199" y="2133958"/>
                </a:cubicBezTo>
                <a:cubicBezTo>
                  <a:pt x="1745972" y="2095047"/>
                  <a:pt x="1743431" y="2054447"/>
                  <a:pt x="1770527" y="2027377"/>
                </a:cubicBezTo>
                <a:cubicBezTo>
                  <a:pt x="1757824" y="2001157"/>
                  <a:pt x="1845880" y="1891194"/>
                  <a:pt x="1863662" y="1868359"/>
                </a:cubicBezTo>
                <a:cubicBezTo>
                  <a:pt x="1917848" y="1795616"/>
                  <a:pt x="1981349" y="1709338"/>
                  <a:pt x="2067710" y="1659433"/>
                </a:cubicBezTo>
                <a:cubicBezTo>
                  <a:pt x="2089724" y="1646746"/>
                  <a:pt x="2127826" y="1639976"/>
                  <a:pt x="2148146" y="1623908"/>
                </a:cubicBezTo>
                <a:cubicBezTo>
                  <a:pt x="2166771" y="1609528"/>
                  <a:pt x="2190479" y="1590071"/>
                  <a:pt x="2214188" y="1584150"/>
                </a:cubicBezTo>
                <a:cubicBezTo>
                  <a:pt x="2248054" y="1575691"/>
                  <a:pt x="2303087" y="1535092"/>
                  <a:pt x="2334415" y="1535092"/>
                </a:cubicBezTo>
                <a:cubicBezTo>
                  <a:pt x="2353888" y="1535092"/>
                  <a:pt x="2400457" y="1526632"/>
                  <a:pt x="2419083" y="1513099"/>
                </a:cubicBezTo>
                <a:cubicBezTo>
                  <a:pt x="2554551" y="1411596"/>
                  <a:pt x="2359818" y="1320245"/>
                  <a:pt x="2325948" y="1354078"/>
                </a:cubicBezTo>
                <a:cubicBezTo>
                  <a:pt x="2308170" y="1336317"/>
                  <a:pt x="2256521" y="1334624"/>
                  <a:pt x="2232813" y="1332086"/>
                </a:cubicBezTo>
                <a:cubicBezTo>
                  <a:pt x="2192174" y="1327858"/>
                  <a:pt x="1953408" y="1203516"/>
                  <a:pt x="1935630" y="1212822"/>
                </a:cubicBezTo>
                <a:cubicBezTo>
                  <a:pt x="1886519" y="1163763"/>
                  <a:pt x="1820481" y="1124852"/>
                  <a:pt x="1775606" y="1080025"/>
                </a:cubicBezTo>
                <a:cubicBezTo>
                  <a:pt x="1782379" y="1065645"/>
                  <a:pt x="1759518" y="1028427"/>
                  <a:pt x="1749357" y="1018275"/>
                </a:cubicBezTo>
                <a:cubicBezTo>
                  <a:pt x="1762907" y="991208"/>
                  <a:pt x="1712106" y="947224"/>
                  <a:pt x="1727346" y="916772"/>
                </a:cubicBezTo>
                <a:cubicBezTo>
                  <a:pt x="1720573" y="910005"/>
                  <a:pt x="1720573" y="910005"/>
                  <a:pt x="1713796" y="903239"/>
                </a:cubicBezTo>
                <a:cubicBezTo>
                  <a:pt x="1726499" y="878711"/>
                  <a:pt x="1678236" y="791588"/>
                  <a:pt x="1691782" y="765364"/>
                </a:cubicBezTo>
                <a:cubicBezTo>
                  <a:pt x="1667231" y="740836"/>
                  <a:pt x="1688397" y="689239"/>
                  <a:pt x="1665536" y="657094"/>
                </a:cubicBezTo>
                <a:cubicBezTo>
                  <a:pt x="1668078" y="652867"/>
                  <a:pt x="1669772" y="649485"/>
                  <a:pt x="1674004" y="646100"/>
                </a:cubicBezTo>
                <a:cubicBezTo>
                  <a:pt x="1624050" y="570821"/>
                  <a:pt x="1676545" y="466779"/>
                  <a:pt x="1589337" y="418566"/>
                </a:cubicBezTo>
                <a:cubicBezTo>
                  <a:pt x="1588489" y="413489"/>
                  <a:pt x="1585948" y="408415"/>
                  <a:pt x="1580869" y="406722"/>
                </a:cubicBezTo>
                <a:cubicBezTo>
                  <a:pt x="1573249" y="401648"/>
                  <a:pt x="1567322" y="400802"/>
                  <a:pt x="1561396" y="399955"/>
                </a:cubicBezTo>
                <a:close/>
                <a:moveTo>
                  <a:pt x="1585101" y="988670"/>
                </a:moveTo>
                <a:cubicBezTo>
                  <a:pt x="1586795" y="991208"/>
                  <a:pt x="1587642" y="995436"/>
                  <a:pt x="1589337" y="997129"/>
                </a:cubicBezTo>
                <a:cubicBezTo>
                  <a:pt x="1586795" y="1001357"/>
                  <a:pt x="1586795" y="1001357"/>
                  <a:pt x="1585101" y="1006434"/>
                </a:cubicBezTo>
                <a:cubicBezTo>
                  <a:pt x="1602883" y="1024195"/>
                  <a:pt x="1588489" y="1030962"/>
                  <a:pt x="1594415" y="1050419"/>
                </a:cubicBezTo>
                <a:cubicBezTo>
                  <a:pt x="1606268" y="1091019"/>
                  <a:pt x="1624897" y="1143463"/>
                  <a:pt x="1656222" y="1174757"/>
                </a:cubicBezTo>
                <a:cubicBezTo>
                  <a:pt x="1653684" y="1178989"/>
                  <a:pt x="1653684" y="1178989"/>
                  <a:pt x="1651990" y="1183216"/>
                </a:cubicBezTo>
                <a:cubicBezTo>
                  <a:pt x="1701097" y="1232275"/>
                  <a:pt x="1740893" y="1286412"/>
                  <a:pt x="1798467" y="1325319"/>
                </a:cubicBezTo>
                <a:cubicBezTo>
                  <a:pt x="1841648" y="1354078"/>
                  <a:pt x="1907686" y="1354924"/>
                  <a:pt x="1944941" y="1392143"/>
                </a:cubicBezTo>
                <a:cubicBezTo>
                  <a:pt x="1961876" y="1383683"/>
                  <a:pt x="1966955" y="1396370"/>
                  <a:pt x="1980501" y="1409907"/>
                </a:cubicBezTo>
                <a:cubicBezTo>
                  <a:pt x="2017756" y="1391296"/>
                  <a:pt x="2050775" y="1456427"/>
                  <a:pt x="2091418" y="1436974"/>
                </a:cubicBezTo>
                <a:cubicBezTo>
                  <a:pt x="2099886" y="1445433"/>
                  <a:pt x="2099886" y="1445433"/>
                  <a:pt x="2109197" y="1454735"/>
                </a:cubicBezTo>
                <a:cubicBezTo>
                  <a:pt x="2097345" y="1466579"/>
                  <a:pt x="2081257" y="1485186"/>
                  <a:pt x="2065169" y="1476727"/>
                </a:cubicBezTo>
                <a:cubicBezTo>
                  <a:pt x="2027918" y="1513945"/>
                  <a:pt x="1973728" y="1536784"/>
                  <a:pt x="1932242" y="1569771"/>
                </a:cubicBezTo>
                <a:cubicBezTo>
                  <a:pt x="1883135" y="1608682"/>
                  <a:pt x="1846727" y="1658587"/>
                  <a:pt x="1799314" y="1698340"/>
                </a:cubicBezTo>
                <a:cubicBezTo>
                  <a:pt x="1801852" y="1702572"/>
                  <a:pt x="1801852" y="1702572"/>
                  <a:pt x="1803546" y="1706800"/>
                </a:cubicBezTo>
                <a:cubicBezTo>
                  <a:pt x="1795079" y="1715259"/>
                  <a:pt x="1717185" y="1790538"/>
                  <a:pt x="1728190" y="1813377"/>
                </a:cubicBezTo>
                <a:cubicBezTo>
                  <a:pt x="1712953" y="1828602"/>
                  <a:pt x="1712953" y="1828602"/>
                  <a:pt x="1696865" y="1844674"/>
                </a:cubicBezTo>
                <a:cubicBezTo>
                  <a:pt x="1699403" y="1848902"/>
                  <a:pt x="1699403" y="1848902"/>
                  <a:pt x="1701097" y="1853134"/>
                </a:cubicBezTo>
                <a:cubicBezTo>
                  <a:pt x="1656222" y="1897965"/>
                  <a:pt x="1663842" y="1979164"/>
                  <a:pt x="1621508" y="2021456"/>
                </a:cubicBezTo>
                <a:cubicBezTo>
                  <a:pt x="1602036" y="2002003"/>
                  <a:pt x="1605424" y="1977472"/>
                  <a:pt x="1590184" y="1959711"/>
                </a:cubicBezTo>
                <a:cubicBezTo>
                  <a:pt x="1537688" y="1896272"/>
                  <a:pt x="1457253" y="1813377"/>
                  <a:pt x="1390367" y="1769392"/>
                </a:cubicBezTo>
                <a:cubicBezTo>
                  <a:pt x="1346339" y="1739790"/>
                  <a:pt x="1259978" y="1723718"/>
                  <a:pt x="1221876" y="1684807"/>
                </a:cubicBezTo>
                <a:cubicBezTo>
                  <a:pt x="1209177" y="1691574"/>
                  <a:pt x="1061005" y="1645900"/>
                  <a:pt x="1039838" y="1640822"/>
                </a:cubicBezTo>
                <a:cubicBezTo>
                  <a:pt x="1021213" y="1635748"/>
                  <a:pt x="989037" y="1631520"/>
                  <a:pt x="951786" y="1627289"/>
                </a:cubicBezTo>
                <a:cubicBezTo>
                  <a:pt x="1008513" y="1618830"/>
                  <a:pt x="1060158" y="1607835"/>
                  <a:pt x="1075399" y="1592610"/>
                </a:cubicBezTo>
                <a:cubicBezTo>
                  <a:pt x="1079634" y="1595149"/>
                  <a:pt x="1079634" y="1594302"/>
                  <a:pt x="1083866" y="1596837"/>
                </a:cubicBezTo>
                <a:cubicBezTo>
                  <a:pt x="1122815" y="1557930"/>
                  <a:pt x="1182080" y="1545243"/>
                  <a:pt x="1221876" y="1512253"/>
                </a:cubicBezTo>
                <a:cubicBezTo>
                  <a:pt x="1304849" y="1443740"/>
                  <a:pt x="1388673" y="1371843"/>
                  <a:pt x="1452174" y="1286412"/>
                </a:cubicBezTo>
                <a:cubicBezTo>
                  <a:pt x="1466567" y="1267801"/>
                  <a:pt x="1534300" y="1193368"/>
                  <a:pt x="1523295" y="1171376"/>
                </a:cubicBezTo>
                <a:cubicBezTo>
                  <a:pt x="1542767" y="1151922"/>
                  <a:pt x="1585101" y="1014894"/>
                  <a:pt x="1576637" y="998821"/>
                </a:cubicBezTo>
                <a:cubicBezTo>
                  <a:pt x="1580869" y="992901"/>
                  <a:pt x="1582563" y="991208"/>
                  <a:pt x="1585101" y="988670"/>
                </a:cubicBezTo>
                <a:close/>
                <a:moveTo>
                  <a:pt x="3003294" y="474392"/>
                </a:moveTo>
                <a:cubicBezTo>
                  <a:pt x="2958420" y="474392"/>
                  <a:pt x="2913544" y="481159"/>
                  <a:pt x="2902539" y="492153"/>
                </a:cubicBezTo>
                <a:cubicBezTo>
                  <a:pt x="2883067" y="482851"/>
                  <a:pt x="2847506" y="491310"/>
                  <a:pt x="2827183" y="501458"/>
                </a:cubicBezTo>
                <a:cubicBezTo>
                  <a:pt x="2822951" y="497231"/>
                  <a:pt x="2822951" y="497231"/>
                  <a:pt x="2818719" y="492153"/>
                </a:cubicBezTo>
                <a:cubicBezTo>
                  <a:pt x="2806016" y="504844"/>
                  <a:pt x="2795858" y="496384"/>
                  <a:pt x="2783158" y="509918"/>
                </a:cubicBezTo>
                <a:cubicBezTo>
                  <a:pt x="2696797" y="466779"/>
                  <a:pt x="2712881" y="548828"/>
                  <a:pt x="2694255" y="585200"/>
                </a:cubicBezTo>
                <a:cubicBezTo>
                  <a:pt x="2696797" y="587735"/>
                  <a:pt x="2698487" y="590274"/>
                  <a:pt x="2701029" y="592810"/>
                </a:cubicBezTo>
                <a:cubicBezTo>
                  <a:pt x="2695103" y="604654"/>
                  <a:pt x="2691714" y="617341"/>
                  <a:pt x="2685788" y="630028"/>
                </a:cubicBezTo>
                <a:cubicBezTo>
                  <a:pt x="2700182" y="644407"/>
                  <a:pt x="2718807" y="665553"/>
                  <a:pt x="2734895" y="678244"/>
                </a:cubicBezTo>
                <a:cubicBezTo>
                  <a:pt x="2738284" y="681626"/>
                  <a:pt x="2756062" y="674013"/>
                  <a:pt x="2756909" y="674013"/>
                </a:cubicBezTo>
                <a:cubicBezTo>
                  <a:pt x="2759450" y="672320"/>
                  <a:pt x="2761145" y="670631"/>
                  <a:pt x="2762835" y="668939"/>
                </a:cubicBezTo>
                <a:cubicBezTo>
                  <a:pt x="2765377" y="679087"/>
                  <a:pt x="2769608" y="687546"/>
                  <a:pt x="2784002" y="687546"/>
                </a:cubicBezTo>
                <a:cubicBezTo>
                  <a:pt x="2878831" y="687546"/>
                  <a:pt x="2988901" y="647793"/>
                  <a:pt x="3076957" y="625800"/>
                </a:cubicBezTo>
                <a:cubicBezTo>
                  <a:pt x="3104897" y="619033"/>
                  <a:pt x="3145536" y="589428"/>
                  <a:pt x="3130296" y="558976"/>
                </a:cubicBezTo>
                <a:cubicBezTo>
                  <a:pt x="3158236" y="531064"/>
                  <a:pt x="3134531" y="529371"/>
                  <a:pt x="3148078" y="501458"/>
                </a:cubicBezTo>
                <a:cubicBezTo>
                  <a:pt x="3143842" y="497231"/>
                  <a:pt x="3143842" y="497231"/>
                  <a:pt x="3138763" y="492153"/>
                </a:cubicBezTo>
                <a:cubicBezTo>
                  <a:pt x="3122675" y="499766"/>
                  <a:pt x="3123522" y="484544"/>
                  <a:pt x="3107434" y="492153"/>
                </a:cubicBezTo>
                <a:cubicBezTo>
                  <a:pt x="3093888" y="479466"/>
                  <a:pt x="3048170" y="474392"/>
                  <a:pt x="3003294" y="474392"/>
                </a:cubicBezTo>
                <a:close/>
                <a:moveTo>
                  <a:pt x="2150687" y="476931"/>
                </a:moveTo>
                <a:cubicBezTo>
                  <a:pt x="2097345" y="480312"/>
                  <a:pt x="2019450" y="518377"/>
                  <a:pt x="1984737" y="501458"/>
                </a:cubicBezTo>
                <a:cubicBezTo>
                  <a:pt x="1945788" y="540369"/>
                  <a:pt x="1986428" y="592810"/>
                  <a:pt x="1958488" y="620726"/>
                </a:cubicBezTo>
                <a:cubicBezTo>
                  <a:pt x="2005057" y="690085"/>
                  <a:pt x="2091418" y="647793"/>
                  <a:pt x="2162539" y="647793"/>
                </a:cubicBezTo>
                <a:cubicBezTo>
                  <a:pt x="2251442" y="647793"/>
                  <a:pt x="2451258" y="643561"/>
                  <a:pt x="2380138" y="501458"/>
                </a:cubicBezTo>
                <a:cubicBezTo>
                  <a:pt x="2332721" y="525143"/>
                  <a:pt x="2248054" y="460859"/>
                  <a:pt x="2193868" y="487925"/>
                </a:cubicBezTo>
                <a:cubicBezTo>
                  <a:pt x="2182859" y="478620"/>
                  <a:pt x="2168465" y="476085"/>
                  <a:pt x="2150687" y="476931"/>
                </a:cubicBezTo>
                <a:close/>
                <a:moveTo>
                  <a:pt x="2516453" y="687546"/>
                </a:moveTo>
                <a:cubicBezTo>
                  <a:pt x="2463111" y="713770"/>
                  <a:pt x="2476657" y="951451"/>
                  <a:pt x="2476657" y="1002203"/>
                </a:cubicBezTo>
                <a:cubicBezTo>
                  <a:pt x="2476657" y="1028427"/>
                  <a:pt x="2496977" y="1071565"/>
                  <a:pt x="2485125" y="1095247"/>
                </a:cubicBezTo>
                <a:cubicBezTo>
                  <a:pt x="2491898" y="1102013"/>
                  <a:pt x="2491898" y="1102013"/>
                  <a:pt x="2498671" y="1108784"/>
                </a:cubicBezTo>
                <a:cubicBezTo>
                  <a:pt x="2486819" y="1132465"/>
                  <a:pt x="2528305" y="1183216"/>
                  <a:pt x="2546931" y="1175603"/>
                </a:cubicBezTo>
                <a:cubicBezTo>
                  <a:pt x="2585033" y="1159531"/>
                  <a:pt x="2598579" y="1146844"/>
                  <a:pt x="2627367" y="1118085"/>
                </a:cubicBezTo>
                <a:cubicBezTo>
                  <a:pt x="2624829" y="1113858"/>
                  <a:pt x="2624829" y="1113858"/>
                  <a:pt x="2623135" y="1109626"/>
                </a:cubicBezTo>
                <a:cubicBezTo>
                  <a:pt x="2647686" y="1085099"/>
                  <a:pt x="2633293" y="813580"/>
                  <a:pt x="2627367" y="808502"/>
                </a:cubicBezTo>
                <a:cubicBezTo>
                  <a:pt x="2639223" y="784821"/>
                  <a:pt x="2632445" y="737451"/>
                  <a:pt x="2618056" y="715459"/>
                </a:cubicBezTo>
                <a:cubicBezTo>
                  <a:pt x="2613820" y="717998"/>
                  <a:pt x="2613820" y="717151"/>
                  <a:pt x="2609588" y="719690"/>
                </a:cubicBezTo>
                <a:cubicBezTo>
                  <a:pt x="2602815" y="712924"/>
                  <a:pt x="2602815" y="712924"/>
                  <a:pt x="2596042" y="706157"/>
                </a:cubicBezTo>
                <a:cubicBezTo>
                  <a:pt x="2578260" y="714612"/>
                  <a:pt x="2535079" y="678244"/>
                  <a:pt x="2516453" y="687546"/>
                </a:cubicBezTo>
                <a:close/>
                <a:moveTo>
                  <a:pt x="2528305" y="2285362"/>
                </a:moveTo>
                <a:cubicBezTo>
                  <a:pt x="2503750" y="2285362"/>
                  <a:pt x="2483431" y="2287901"/>
                  <a:pt x="2472425" y="2291286"/>
                </a:cubicBezTo>
                <a:cubicBezTo>
                  <a:pt x="2448717" y="2299741"/>
                  <a:pt x="2408925" y="2346265"/>
                  <a:pt x="2387758" y="2335271"/>
                </a:cubicBezTo>
                <a:cubicBezTo>
                  <a:pt x="2340342" y="2382637"/>
                  <a:pt x="2323410" y="2435081"/>
                  <a:pt x="2276841" y="2481601"/>
                </a:cubicBezTo>
                <a:cubicBezTo>
                  <a:pt x="2253980" y="2504440"/>
                  <a:pt x="2285308" y="2557730"/>
                  <a:pt x="2263295" y="2578876"/>
                </a:cubicBezTo>
                <a:cubicBezTo>
                  <a:pt x="2282767" y="2617784"/>
                  <a:pt x="2251442" y="2688835"/>
                  <a:pt x="2276841" y="2733666"/>
                </a:cubicBezTo>
                <a:cubicBezTo>
                  <a:pt x="2300549" y="2775958"/>
                  <a:pt x="2367435" y="2870695"/>
                  <a:pt x="2423318" y="2880000"/>
                </a:cubicBezTo>
                <a:cubicBezTo>
                  <a:pt x="2450411" y="2884228"/>
                  <a:pt x="2447023" y="2872387"/>
                  <a:pt x="2472425" y="2897761"/>
                </a:cubicBezTo>
                <a:cubicBezTo>
                  <a:pt x="2494439" y="2886767"/>
                  <a:pt x="2516453" y="2897761"/>
                  <a:pt x="2539311" y="2889302"/>
                </a:cubicBezTo>
                <a:cubicBezTo>
                  <a:pt x="2654459" y="2843628"/>
                  <a:pt x="2824645" y="2758197"/>
                  <a:pt x="2858511" y="2622858"/>
                </a:cubicBezTo>
                <a:cubicBezTo>
                  <a:pt x="2877984" y="2545040"/>
                  <a:pt x="2854280" y="2446076"/>
                  <a:pt x="2809404" y="2379252"/>
                </a:cubicBezTo>
                <a:cubicBezTo>
                  <a:pt x="2798395" y="2362337"/>
                  <a:pt x="2770455" y="2301434"/>
                  <a:pt x="2738284" y="2317506"/>
                </a:cubicBezTo>
                <a:cubicBezTo>
                  <a:pt x="2717964" y="2297206"/>
                  <a:pt x="2602815" y="2283673"/>
                  <a:pt x="2528305" y="2285362"/>
                </a:cubicBezTo>
                <a:close/>
                <a:moveTo>
                  <a:pt x="2636681" y="2457074"/>
                </a:moveTo>
                <a:cubicBezTo>
                  <a:pt x="2649381" y="2457074"/>
                  <a:pt x="2662080" y="2458762"/>
                  <a:pt x="2672242" y="2468914"/>
                </a:cubicBezTo>
                <a:cubicBezTo>
                  <a:pt x="2736589" y="2436770"/>
                  <a:pt x="2730663" y="2550117"/>
                  <a:pt x="2743362" y="2575491"/>
                </a:cubicBezTo>
                <a:cubicBezTo>
                  <a:pt x="2728122" y="2590717"/>
                  <a:pt x="2734895" y="2597484"/>
                  <a:pt x="2721348" y="2611017"/>
                </a:cubicBezTo>
                <a:cubicBezTo>
                  <a:pt x="2723890" y="2615249"/>
                  <a:pt x="2723890" y="2615249"/>
                  <a:pt x="2725584" y="2620322"/>
                </a:cubicBezTo>
                <a:cubicBezTo>
                  <a:pt x="2690867" y="2644850"/>
                  <a:pt x="2649381" y="2670228"/>
                  <a:pt x="2618899" y="2699833"/>
                </a:cubicBezTo>
                <a:cubicBezTo>
                  <a:pt x="2579954" y="2680376"/>
                  <a:pt x="2542699" y="2792030"/>
                  <a:pt x="2472425" y="2721825"/>
                </a:cubicBezTo>
                <a:cubicBezTo>
                  <a:pt x="2468190" y="2724361"/>
                  <a:pt x="2468190" y="2723514"/>
                  <a:pt x="2463958" y="2726053"/>
                </a:cubicBezTo>
                <a:cubicBezTo>
                  <a:pt x="2439403" y="2692220"/>
                  <a:pt x="2406384" y="2672763"/>
                  <a:pt x="2397069" y="2633009"/>
                </a:cubicBezTo>
                <a:cubicBezTo>
                  <a:pt x="2391990" y="2611017"/>
                  <a:pt x="2410615" y="2571264"/>
                  <a:pt x="2401304" y="2553499"/>
                </a:cubicBezTo>
                <a:cubicBezTo>
                  <a:pt x="2414004" y="2540812"/>
                  <a:pt x="2409768" y="2522205"/>
                  <a:pt x="2419083" y="2509514"/>
                </a:cubicBezTo>
                <a:cubicBezTo>
                  <a:pt x="2473272" y="2437616"/>
                  <a:pt x="2530000" y="2460455"/>
                  <a:pt x="2596042" y="2460455"/>
                </a:cubicBezTo>
                <a:cubicBezTo>
                  <a:pt x="2609588" y="2459609"/>
                  <a:pt x="2623135" y="2457074"/>
                  <a:pt x="2636681" y="2457074"/>
                </a:cubicBezTo>
                <a:close/>
                <a:moveTo>
                  <a:pt x="565696" y="2316660"/>
                </a:moveTo>
                <a:cubicBezTo>
                  <a:pt x="489496" y="2305666"/>
                  <a:pt x="478488" y="2541658"/>
                  <a:pt x="498811" y="2594945"/>
                </a:cubicBezTo>
                <a:cubicBezTo>
                  <a:pt x="497117" y="2598330"/>
                  <a:pt x="494575" y="2602558"/>
                  <a:pt x="493728" y="2605943"/>
                </a:cubicBezTo>
                <a:cubicBezTo>
                  <a:pt x="492038" y="2616091"/>
                  <a:pt x="489496" y="2671920"/>
                  <a:pt x="497964" y="2690527"/>
                </a:cubicBezTo>
                <a:cubicBezTo>
                  <a:pt x="493728" y="2694755"/>
                  <a:pt x="493728" y="2694755"/>
                  <a:pt x="489496" y="2699833"/>
                </a:cubicBezTo>
                <a:cubicBezTo>
                  <a:pt x="505584" y="2715901"/>
                  <a:pt x="502196" y="2757351"/>
                  <a:pt x="515742" y="2779343"/>
                </a:cubicBezTo>
                <a:cubicBezTo>
                  <a:pt x="541992" y="2820789"/>
                  <a:pt x="541145" y="2809791"/>
                  <a:pt x="569085" y="2801336"/>
                </a:cubicBezTo>
                <a:cubicBezTo>
                  <a:pt x="654599" y="2776805"/>
                  <a:pt x="598719" y="2726900"/>
                  <a:pt x="640206" y="2686300"/>
                </a:cubicBezTo>
                <a:cubicBezTo>
                  <a:pt x="637664" y="2682068"/>
                  <a:pt x="638511" y="2682068"/>
                  <a:pt x="635974" y="2677840"/>
                </a:cubicBezTo>
                <a:cubicBezTo>
                  <a:pt x="640206" y="2673609"/>
                  <a:pt x="640206" y="2673609"/>
                  <a:pt x="644438" y="2668535"/>
                </a:cubicBezTo>
                <a:cubicBezTo>
                  <a:pt x="640206" y="2660922"/>
                  <a:pt x="645285" y="2364030"/>
                  <a:pt x="648673" y="2353878"/>
                </a:cubicBezTo>
                <a:cubicBezTo>
                  <a:pt x="640206" y="2347111"/>
                  <a:pt x="640206" y="2347111"/>
                  <a:pt x="630891" y="2340345"/>
                </a:cubicBezTo>
                <a:cubicBezTo>
                  <a:pt x="628353" y="2342880"/>
                  <a:pt x="627506" y="2343726"/>
                  <a:pt x="625812" y="2345419"/>
                </a:cubicBezTo>
                <a:cubicBezTo>
                  <a:pt x="619886" y="2339499"/>
                  <a:pt x="613960" y="2336114"/>
                  <a:pt x="603798" y="2340345"/>
                </a:cubicBezTo>
                <a:cubicBezTo>
                  <a:pt x="590252" y="2325119"/>
                  <a:pt x="576705" y="2318352"/>
                  <a:pt x="565696" y="2316660"/>
                </a:cubicBezTo>
                <a:close/>
                <a:moveTo>
                  <a:pt x="928925" y="2685454"/>
                </a:moveTo>
                <a:cubicBezTo>
                  <a:pt x="879818" y="2685454"/>
                  <a:pt x="815470" y="2721825"/>
                  <a:pt x="773980" y="2689681"/>
                </a:cubicBezTo>
                <a:cubicBezTo>
                  <a:pt x="753660" y="2704907"/>
                  <a:pt x="746887" y="2694755"/>
                  <a:pt x="729952" y="2711674"/>
                </a:cubicBezTo>
                <a:cubicBezTo>
                  <a:pt x="734188" y="2715901"/>
                  <a:pt x="734188" y="2715901"/>
                  <a:pt x="739267" y="2720979"/>
                </a:cubicBezTo>
                <a:cubicBezTo>
                  <a:pt x="714715" y="2770038"/>
                  <a:pt x="711327" y="2855469"/>
                  <a:pt x="770595" y="2880000"/>
                </a:cubicBezTo>
                <a:cubicBezTo>
                  <a:pt x="780753" y="2884228"/>
                  <a:pt x="794303" y="2881689"/>
                  <a:pt x="801920" y="2889302"/>
                </a:cubicBezTo>
                <a:cubicBezTo>
                  <a:pt x="824781" y="2877461"/>
                  <a:pt x="855263" y="2885074"/>
                  <a:pt x="877277" y="2880000"/>
                </a:cubicBezTo>
                <a:cubicBezTo>
                  <a:pt x="948397" y="2865621"/>
                  <a:pt x="1031371" y="2853776"/>
                  <a:pt x="1099107" y="2813177"/>
                </a:cubicBezTo>
                <a:cubicBezTo>
                  <a:pt x="1113500" y="2804717"/>
                  <a:pt x="1171922" y="2727746"/>
                  <a:pt x="1130435" y="2711674"/>
                </a:cubicBezTo>
                <a:cubicBezTo>
                  <a:pt x="1061005" y="2685454"/>
                  <a:pt x="993273" y="2685454"/>
                  <a:pt x="928925" y="2685454"/>
                </a:cubicBezTo>
                <a:close/>
                <a:moveTo>
                  <a:pt x="156750" y="2831784"/>
                </a:moveTo>
                <a:cubicBezTo>
                  <a:pt x="131350" y="2828402"/>
                  <a:pt x="89016" y="2852930"/>
                  <a:pt x="72082" y="2836015"/>
                </a:cubicBezTo>
                <a:cubicBezTo>
                  <a:pt x="10274" y="2867310"/>
                  <a:pt x="-34600" y="2946820"/>
                  <a:pt x="36522" y="3000110"/>
                </a:cubicBezTo>
                <a:cubicBezTo>
                  <a:pt x="72082" y="3026331"/>
                  <a:pt x="135583" y="2974733"/>
                  <a:pt x="165217" y="3004338"/>
                </a:cubicBezTo>
                <a:cubicBezTo>
                  <a:pt x="194004" y="2989959"/>
                  <a:pt x="210091" y="3003492"/>
                  <a:pt x="236338" y="3000110"/>
                </a:cubicBezTo>
                <a:cubicBezTo>
                  <a:pt x="298146" y="2991651"/>
                  <a:pt x="366728" y="2978964"/>
                  <a:pt x="412449" y="2937518"/>
                </a:cubicBezTo>
                <a:cubicBezTo>
                  <a:pt x="412449" y="2937518"/>
                  <a:pt x="413296" y="2938361"/>
                  <a:pt x="413296" y="2938361"/>
                </a:cubicBezTo>
                <a:cubicBezTo>
                  <a:pt x="420070" y="2931594"/>
                  <a:pt x="420070" y="2931594"/>
                  <a:pt x="426843" y="2924828"/>
                </a:cubicBezTo>
                <a:cubicBezTo>
                  <a:pt x="417528" y="2907067"/>
                  <a:pt x="448010" y="2890994"/>
                  <a:pt x="440389" y="2871541"/>
                </a:cubicBezTo>
                <a:cubicBezTo>
                  <a:pt x="428533" y="2844475"/>
                  <a:pt x="377736" y="2842782"/>
                  <a:pt x="355721" y="2831784"/>
                </a:cubicBezTo>
                <a:cubicBezTo>
                  <a:pt x="354027" y="2833476"/>
                  <a:pt x="353180" y="2836015"/>
                  <a:pt x="351487" y="2837704"/>
                </a:cubicBezTo>
                <a:cubicBezTo>
                  <a:pt x="351487" y="2836862"/>
                  <a:pt x="351487" y="2836862"/>
                  <a:pt x="350640" y="2836015"/>
                </a:cubicBezTo>
                <a:cubicBezTo>
                  <a:pt x="337094" y="2843628"/>
                  <a:pt x="178764" y="2834323"/>
                  <a:pt x="156750" y="2831784"/>
                </a:cubicBezTo>
                <a:close/>
                <a:moveTo>
                  <a:pt x="561464" y="3021256"/>
                </a:moveTo>
                <a:cubicBezTo>
                  <a:pt x="508122" y="3026331"/>
                  <a:pt x="454783" y="3081313"/>
                  <a:pt x="490344" y="3128680"/>
                </a:cubicBezTo>
                <a:cubicBezTo>
                  <a:pt x="492881" y="3132061"/>
                  <a:pt x="495422" y="3133754"/>
                  <a:pt x="497117" y="3134600"/>
                </a:cubicBezTo>
                <a:cubicBezTo>
                  <a:pt x="492881" y="3137985"/>
                  <a:pt x="492038" y="3137985"/>
                  <a:pt x="485264" y="3141367"/>
                </a:cubicBezTo>
                <a:cubicBezTo>
                  <a:pt x="506431" y="3183659"/>
                  <a:pt x="506431" y="3308001"/>
                  <a:pt x="485264" y="3349447"/>
                </a:cubicBezTo>
                <a:cubicBezTo>
                  <a:pt x="519131" y="3383280"/>
                  <a:pt x="477644" y="3461944"/>
                  <a:pt x="520825" y="3504240"/>
                </a:cubicBezTo>
                <a:cubicBezTo>
                  <a:pt x="533524" y="3498316"/>
                  <a:pt x="538603" y="3504240"/>
                  <a:pt x="552150" y="3508468"/>
                </a:cubicBezTo>
                <a:cubicBezTo>
                  <a:pt x="549612" y="3512695"/>
                  <a:pt x="549612" y="3512695"/>
                  <a:pt x="547918" y="3517773"/>
                </a:cubicBezTo>
                <a:cubicBezTo>
                  <a:pt x="572470" y="3542301"/>
                  <a:pt x="591099" y="3516927"/>
                  <a:pt x="605492" y="3495781"/>
                </a:cubicBezTo>
                <a:cubicBezTo>
                  <a:pt x="645285" y="3515234"/>
                  <a:pt x="657984" y="3423037"/>
                  <a:pt x="642747" y="3377359"/>
                </a:cubicBezTo>
                <a:cubicBezTo>
                  <a:pt x="643594" y="3378206"/>
                  <a:pt x="644438" y="3379052"/>
                  <a:pt x="645285" y="3379898"/>
                </a:cubicBezTo>
                <a:cubicBezTo>
                  <a:pt x="663914" y="3361287"/>
                  <a:pt x="645285" y="3277549"/>
                  <a:pt x="645285" y="3251329"/>
                </a:cubicBezTo>
                <a:cubicBezTo>
                  <a:pt x="645285" y="3229336"/>
                  <a:pt x="666452" y="3187891"/>
                  <a:pt x="663067" y="3171818"/>
                </a:cubicBezTo>
                <a:cubicBezTo>
                  <a:pt x="659678" y="3154054"/>
                  <a:pt x="655446" y="3155746"/>
                  <a:pt x="641053" y="3140520"/>
                </a:cubicBezTo>
                <a:cubicBezTo>
                  <a:pt x="649520" y="3122759"/>
                  <a:pt x="641053" y="3097382"/>
                  <a:pt x="636817" y="3078775"/>
                </a:cubicBezTo>
                <a:cubicBezTo>
                  <a:pt x="624965" y="3033943"/>
                  <a:pt x="592793" y="3018718"/>
                  <a:pt x="561464" y="3021256"/>
                </a:cubicBezTo>
                <a:close/>
                <a:moveTo>
                  <a:pt x="2082104" y="3155746"/>
                </a:moveTo>
                <a:cubicBezTo>
                  <a:pt x="2054164" y="3155746"/>
                  <a:pt x="2036382" y="3192964"/>
                  <a:pt x="2006751" y="3177739"/>
                </a:cubicBezTo>
                <a:cubicBezTo>
                  <a:pt x="1993205" y="3191272"/>
                  <a:pt x="1950024" y="3227644"/>
                  <a:pt x="1962723" y="3253021"/>
                </a:cubicBezTo>
                <a:cubicBezTo>
                  <a:pt x="1950867" y="3264862"/>
                  <a:pt x="1950867" y="3267401"/>
                  <a:pt x="1962723" y="3280088"/>
                </a:cubicBezTo>
                <a:cubicBezTo>
                  <a:pt x="1955950" y="3286855"/>
                  <a:pt x="1955950" y="3286855"/>
                  <a:pt x="1949177" y="3293621"/>
                </a:cubicBezTo>
                <a:cubicBezTo>
                  <a:pt x="1951714" y="3297849"/>
                  <a:pt x="1951714" y="3297849"/>
                  <a:pt x="1953408" y="3302927"/>
                </a:cubicBezTo>
                <a:cubicBezTo>
                  <a:pt x="1933936" y="3322380"/>
                  <a:pt x="1957640" y="3338452"/>
                  <a:pt x="1957640" y="3360445"/>
                </a:cubicBezTo>
                <a:cubicBezTo>
                  <a:pt x="1957640" y="3445029"/>
                  <a:pt x="2004210" y="3520309"/>
                  <a:pt x="2099886" y="3520309"/>
                </a:cubicBezTo>
                <a:cubicBezTo>
                  <a:pt x="2129520" y="3520309"/>
                  <a:pt x="2156613" y="3489860"/>
                  <a:pt x="2184553" y="3484783"/>
                </a:cubicBezTo>
                <a:cubicBezTo>
                  <a:pt x="2209952" y="3479709"/>
                  <a:pt x="2269221" y="3428957"/>
                  <a:pt x="2255674" y="3400198"/>
                </a:cubicBezTo>
                <a:cubicBezTo>
                  <a:pt x="2262447" y="3393432"/>
                  <a:pt x="2262447" y="3393432"/>
                  <a:pt x="2269221" y="3386665"/>
                </a:cubicBezTo>
                <a:cubicBezTo>
                  <a:pt x="2264142" y="3376513"/>
                  <a:pt x="2280230" y="3275856"/>
                  <a:pt x="2287003" y="3262323"/>
                </a:cubicBezTo>
                <a:cubicBezTo>
                  <a:pt x="2263295" y="3238642"/>
                  <a:pt x="2277688" y="3216650"/>
                  <a:pt x="2247207" y="3191272"/>
                </a:cubicBezTo>
                <a:cubicBezTo>
                  <a:pt x="2215035" y="3165052"/>
                  <a:pt x="2127826" y="3155746"/>
                  <a:pt x="2082104" y="3155746"/>
                </a:cubicBezTo>
                <a:close/>
              </a:path>
            </a:pathLst>
          </a:custGeom>
          <a:solidFill>
            <a:schemeClr val="accent2"/>
          </a:solidFill>
          <a:ln w="3727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D7D6C41A-B6F4-2591-22BC-E6ECB6918E34}"/>
              </a:ext>
            </a:extLst>
          </p:cNvPr>
          <p:cNvSpPr/>
          <p:nvPr userDrawn="1"/>
        </p:nvSpPr>
        <p:spPr>
          <a:xfrm rot="10800000" flipV="1">
            <a:off x="11961244" y="5968612"/>
            <a:ext cx="506977" cy="568332"/>
          </a:xfrm>
          <a:custGeom>
            <a:avLst/>
            <a:gdLst>
              <a:gd name="connsiteX0" fmla="*/ 3812002 w 4880942"/>
              <a:gd name="connsiteY0" fmla="*/ 951 h 5471639"/>
              <a:gd name="connsiteX1" fmla="*/ 3784435 w 4880942"/>
              <a:gd name="connsiteY1" fmla="*/ 474532 h 5471639"/>
              <a:gd name="connsiteX2" fmla="*/ 3805444 w 4880942"/>
              <a:gd name="connsiteY2" fmla="*/ 673935 h 5471639"/>
              <a:gd name="connsiteX3" fmla="*/ 3791003 w 4880942"/>
              <a:gd name="connsiteY3" fmla="*/ 687053 h 5471639"/>
              <a:gd name="connsiteX4" fmla="*/ 3873712 w 4880942"/>
              <a:gd name="connsiteY4" fmla="*/ 790691 h 5471639"/>
              <a:gd name="connsiteX5" fmla="*/ 4011553 w 4880942"/>
              <a:gd name="connsiteY5" fmla="*/ 701484 h 5471639"/>
              <a:gd name="connsiteX6" fmla="*/ 4018121 w 4880942"/>
              <a:gd name="connsiteY6" fmla="*/ 281689 h 5471639"/>
              <a:gd name="connsiteX7" fmla="*/ 3915719 w 4880942"/>
              <a:gd name="connsiteY7" fmla="*/ 20629 h 5471639"/>
              <a:gd name="connsiteX8" fmla="*/ 3894710 w 4880942"/>
              <a:gd name="connsiteY8" fmla="*/ -361 h 5471639"/>
              <a:gd name="connsiteX9" fmla="*/ 3812002 w 4880942"/>
              <a:gd name="connsiteY9" fmla="*/ 951 h 5471639"/>
              <a:gd name="connsiteX10" fmla="*/ 751829 w 4880942"/>
              <a:gd name="connsiteY10" fmla="*/ 516512 h 5471639"/>
              <a:gd name="connsiteX11" fmla="*/ 683563 w 4880942"/>
              <a:gd name="connsiteY11" fmla="*/ 537502 h 5471639"/>
              <a:gd name="connsiteX12" fmla="*/ 641553 w 4880942"/>
              <a:gd name="connsiteY12" fmla="*/ 565050 h 5471639"/>
              <a:gd name="connsiteX13" fmla="*/ 628424 w 4880942"/>
              <a:gd name="connsiteY13" fmla="*/ 558491 h 5471639"/>
              <a:gd name="connsiteX14" fmla="*/ 511584 w 4880942"/>
              <a:gd name="connsiteY14" fmla="*/ 668688 h 5471639"/>
              <a:gd name="connsiteX15" fmla="*/ 498455 w 4880942"/>
              <a:gd name="connsiteY15" fmla="*/ 730345 h 5471639"/>
              <a:gd name="connsiteX16" fmla="*/ 505020 w 4880942"/>
              <a:gd name="connsiteY16" fmla="*/ 744776 h 5471639"/>
              <a:gd name="connsiteX17" fmla="*/ 484014 w 4880942"/>
              <a:gd name="connsiteY17" fmla="*/ 929747 h 5471639"/>
              <a:gd name="connsiteX18" fmla="*/ 560158 w 4880942"/>
              <a:gd name="connsiteY18" fmla="*/ 1142265 h 5471639"/>
              <a:gd name="connsiteX19" fmla="*/ 553594 w 4880942"/>
              <a:gd name="connsiteY19" fmla="*/ 1156696 h 5471639"/>
              <a:gd name="connsiteX20" fmla="*/ 774147 w 4880942"/>
              <a:gd name="connsiteY20" fmla="*/ 1252470 h 5471639"/>
              <a:gd name="connsiteX21" fmla="*/ 890988 w 4880942"/>
              <a:gd name="connsiteY21" fmla="*/ 1203930 h 5471639"/>
              <a:gd name="connsiteX22" fmla="*/ 1090534 w 4880942"/>
              <a:gd name="connsiteY22" fmla="*/ 1017640 h 5471639"/>
              <a:gd name="connsiteX23" fmla="*/ 1111542 w 4880942"/>
              <a:gd name="connsiteY23" fmla="*/ 763142 h 5471639"/>
              <a:gd name="connsiteX24" fmla="*/ 911992 w 4880942"/>
              <a:gd name="connsiteY24" fmla="*/ 536190 h 5471639"/>
              <a:gd name="connsiteX25" fmla="*/ 751829 w 4880942"/>
              <a:gd name="connsiteY25" fmla="*/ 516512 h 5471639"/>
              <a:gd name="connsiteX26" fmla="*/ 2420422 w 4880942"/>
              <a:gd name="connsiteY26" fmla="*/ 620149 h 5471639"/>
              <a:gd name="connsiteX27" fmla="*/ 2360028 w 4880942"/>
              <a:gd name="connsiteY27" fmla="*/ 659505 h 5471639"/>
              <a:gd name="connsiteX28" fmla="*/ 2361343 w 4880942"/>
              <a:gd name="connsiteY28" fmla="*/ 667375 h 5471639"/>
              <a:gd name="connsiteX29" fmla="*/ 2360028 w 4880942"/>
              <a:gd name="connsiteY29" fmla="*/ 666064 h 5471639"/>
              <a:gd name="connsiteX30" fmla="*/ 2304895 w 4880942"/>
              <a:gd name="connsiteY30" fmla="*/ 755270 h 5471639"/>
              <a:gd name="connsiteX31" fmla="*/ 2290454 w 4880942"/>
              <a:gd name="connsiteY31" fmla="*/ 886456 h 5471639"/>
              <a:gd name="connsiteX32" fmla="*/ 2277319 w 4880942"/>
              <a:gd name="connsiteY32" fmla="*/ 1024203 h 5471639"/>
              <a:gd name="connsiteX33" fmla="*/ 2270761 w 4880942"/>
              <a:gd name="connsiteY33" fmla="*/ 1270834 h 5471639"/>
              <a:gd name="connsiteX34" fmla="*/ 2277319 w 4880942"/>
              <a:gd name="connsiteY34" fmla="*/ 1285264 h 5471639"/>
              <a:gd name="connsiteX35" fmla="*/ 2256320 w 4880942"/>
              <a:gd name="connsiteY35" fmla="*/ 1374466 h 5471639"/>
              <a:gd name="connsiteX36" fmla="*/ 2269446 w 4880942"/>
              <a:gd name="connsiteY36" fmla="*/ 1388896 h 5471639"/>
              <a:gd name="connsiteX37" fmla="*/ 2269446 w 4880942"/>
              <a:gd name="connsiteY37" fmla="*/ 1430882 h 5471639"/>
              <a:gd name="connsiteX38" fmla="*/ 2241879 w 4880942"/>
              <a:gd name="connsiteY38" fmla="*/ 1554193 h 5471639"/>
              <a:gd name="connsiteX39" fmla="*/ 2110596 w 4880942"/>
              <a:gd name="connsiteY39" fmla="*/ 1821807 h 5471639"/>
              <a:gd name="connsiteX40" fmla="*/ 1745627 w 4880942"/>
              <a:gd name="connsiteY40" fmla="*/ 2193063 h 5471639"/>
              <a:gd name="connsiteX41" fmla="*/ 1732501 w 4880942"/>
              <a:gd name="connsiteY41" fmla="*/ 2186510 h 5471639"/>
              <a:gd name="connsiteX42" fmla="*/ 1532959 w 4880942"/>
              <a:gd name="connsiteY42" fmla="*/ 2303268 h 5471639"/>
              <a:gd name="connsiteX43" fmla="*/ 1326840 w 4880942"/>
              <a:gd name="connsiteY43" fmla="*/ 2399032 h 5471639"/>
              <a:gd name="connsiteX44" fmla="*/ 1244131 w 4880942"/>
              <a:gd name="connsiteY44" fmla="*/ 2460687 h 5471639"/>
              <a:gd name="connsiteX45" fmla="*/ 1112857 w 4880942"/>
              <a:gd name="connsiteY45" fmla="*/ 2515789 h 5471639"/>
              <a:gd name="connsiteX46" fmla="*/ 1120731 w 4880942"/>
              <a:gd name="connsiteY46" fmla="*/ 2519723 h 5471639"/>
              <a:gd name="connsiteX47" fmla="*/ 1051148 w 4880942"/>
              <a:gd name="connsiteY47" fmla="*/ 2543336 h 5471639"/>
              <a:gd name="connsiteX48" fmla="*/ 1057715 w 4880942"/>
              <a:gd name="connsiteY48" fmla="*/ 2557766 h 5471639"/>
              <a:gd name="connsiteX49" fmla="*/ 1051148 w 4880942"/>
              <a:gd name="connsiteY49" fmla="*/ 2570882 h 5471639"/>
              <a:gd name="connsiteX50" fmla="*/ 1119415 w 4880942"/>
              <a:gd name="connsiteY50" fmla="*/ 2736179 h 5471639"/>
              <a:gd name="connsiteX51" fmla="*/ 1339975 w 4880942"/>
              <a:gd name="connsiteY51" fmla="*/ 2757172 h 5471639"/>
              <a:gd name="connsiteX52" fmla="*/ 1869037 w 4880942"/>
              <a:gd name="connsiteY52" fmla="*/ 2894913 h 5471639"/>
              <a:gd name="connsiteX53" fmla="*/ 2295706 w 4880942"/>
              <a:gd name="connsiteY53" fmla="*/ 3306841 h 5471639"/>
              <a:gd name="connsiteX54" fmla="*/ 2378405 w 4880942"/>
              <a:gd name="connsiteY54" fmla="*/ 3637425 h 5471639"/>
              <a:gd name="connsiteX55" fmla="*/ 2399414 w 4880942"/>
              <a:gd name="connsiteY55" fmla="*/ 3768613 h 5471639"/>
              <a:gd name="connsiteX56" fmla="*/ 2413855 w 4880942"/>
              <a:gd name="connsiteY56" fmla="*/ 4084767 h 5471639"/>
              <a:gd name="connsiteX57" fmla="*/ 2468997 w 4880942"/>
              <a:gd name="connsiteY57" fmla="*/ 4194961 h 5471639"/>
              <a:gd name="connsiteX58" fmla="*/ 2483438 w 4880942"/>
              <a:gd name="connsiteY58" fmla="*/ 4188408 h 5471639"/>
              <a:gd name="connsiteX59" fmla="*/ 2517572 w 4880942"/>
              <a:gd name="connsiteY59" fmla="*/ 4236948 h 5471639"/>
              <a:gd name="connsiteX60" fmla="*/ 2647540 w 4880942"/>
              <a:gd name="connsiteY60" fmla="*/ 4141183 h 5471639"/>
              <a:gd name="connsiteX61" fmla="*/ 2654098 w 4880942"/>
              <a:gd name="connsiteY61" fmla="*/ 3901105 h 5471639"/>
              <a:gd name="connsiteX62" fmla="*/ 2696115 w 4880942"/>
              <a:gd name="connsiteY62" fmla="*/ 3309460 h 5471639"/>
              <a:gd name="connsiteX63" fmla="*/ 2744690 w 4880942"/>
              <a:gd name="connsiteY63" fmla="*/ 3144163 h 5471639"/>
              <a:gd name="connsiteX64" fmla="*/ 2889099 w 4880942"/>
              <a:gd name="connsiteY64" fmla="*/ 2897532 h 5471639"/>
              <a:gd name="connsiteX65" fmla="*/ 3205483 w 4880942"/>
              <a:gd name="connsiteY65" fmla="*/ 2573511 h 5471639"/>
              <a:gd name="connsiteX66" fmla="*/ 3330200 w 4880942"/>
              <a:gd name="connsiteY66" fmla="*/ 2518409 h 5471639"/>
              <a:gd name="connsiteX67" fmla="*/ 3432601 w 4880942"/>
              <a:gd name="connsiteY67" fmla="*/ 2456753 h 5471639"/>
              <a:gd name="connsiteX68" fmla="*/ 3619018 w 4880942"/>
              <a:gd name="connsiteY68" fmla="*/ 2380668 h 5471639"/>
              <a:gd name="connsiteX69" fmla="*/ 3750301 w 4880942"/>
              <a:gd name="connsiteY69" fmla="*/ 2346559 h 5471639"/>
              <a:gd name="connsiteX70" fmla="*/ 3605892 w 4880942"/>
              <a:gd name="connsiteY70" fmla="*/ 2099928 h 5471639"/>
              <a:gd name="connsiteX71" fmla="*/ 3461483 w 4880942"/>
              <a:gd name="connsiteY71" fmla="*/ 2065819 h 5471639"/>
              <a:gd name="connsiteX72" fmla="*/ 3000680 w 4880942"/>
              <a:gd name="connsiteY72" fmla="*/ 1880843 h 5471639"/>
              <a:gd name="connsiteX73" fmla="*/ 2752563 w 4880942"/>
              <a:gd name="connsiteY73" fmla="*/ 1674884 h 5471639"/>
              <a:gd name="connsiteX74" fmla="*/ 2711862 w 4880942"/>
              <a:gd name="connsiteY74" fmla="*/ 1579120 h 5471639"/>
              <a:gd name="connsiteX75" fmla="*/ 2677728 w 4880942"/>
              <a:gd name="connsiteY75" fmla="*/ 1421691 h 5471639"/>
              <a:gd name="connsiteX76" fmla="*/ 2656729 w 4880942"/>
              <a:gd name="connsiteY76" fmla="*/ 1400707 h 5471639"/>
              <a:gd name="connsiteX77" fmla="*/ 2622595 w 4880942"/>
              <a:gd name="connsiteY77" fmla="*/ 1186871 h 5471639"/>
              <a:gd name="connsiteX78" fmla="*/ 2581894 w 4880942"/>
              <a:gd name="connsiteY78" fmla="*/ 1018955 h 5471639"/>
              <a:gd name="connsiteX79" fmla="*/ 2595029 w 4880942"/>
              <a:gd name="connsiteY79" fmla="*/ 1001895 h 5471639"/>
              <a:gd name="connsiteX80" fmla="*/ 2463745 w 4880942"/>
              <a:gd name="connsiteY80" fmla="*/ 649009 h 5471639"/>
              <a:gd name="connsiteX81" fmla="*/ 2450610 w 4880942"/>
              <a:gd name="connsiteY81" fmla="*/ 630643 h 5471639"/>
              <a:gd name="connsiteX82" fmla="*/ 2420422 w 4880942"/>
              <a:gd name="connsiteY82" fmla="*/ 620149 h 5471639"/>
              <a:gd name="connsiteX83" fmla="*/ 2457177 w 4880942"/>
              <a:gd name="connsiteY83" fmla="*/ 1533200 h 5471639"/>
              <a:gd name="connsiteX84" fmla="*/ 2463745 w 4880942"/>
              <a:gd name="connsiteY84" fmla="*/ 1546325 h 5471639"/>
              <a:gd name="connsiteX85" fmla="*/ 2457177 w 4880942"/>
              <a:gd name="connsiteY85" fmla="*/ 1560756 h 5471639"/>
              <a:gd name="connsiteX86" fmla="*/ 2471618 w 4880942"/>
              <a:gd name="connsiteY86" fmla="*/ 1628964 h 5471639"/>
              <a:gd name="connsiteX87" fmla="*/ 2567453 w 4880942"/>
              <a:gd name="connsiteY87" fmla="*/ 1821807 h 5471639"/>
              <a:gd name="connsiteX88" fmla="*/ 2560895 w 4880942"/>
              <a:gd name="connsiteY88" fmla="*/ 1834933 h 5471639"/>
              <a:gd name="connsiteX89" fmla="*/ 2788013 w 4880942"/>
              <a:gd name="connsiteY89" fmla="*/ 2055322 h 5471639"/>
              <a:gd name="connsiteX90" fmla="*/ 3015130 w 4880942"/>
              <a:gd name="connsiteY90" fmla="*/ 2158964 h 5471639"/>
              <a:gd name="connsiteX91" fmla="*/ 3070263 w 4880942"/>
              <a:gd name="connsiteY91" fmla="*/ 2186510 h 5471639"/>
              <a:gd name="connsiteX92" fmla="*/ 3242239 w 4880942"/>
              <a:gd name="connsiteY92" fmla="*/ 2228487 h 5471639"/>
              <a:gd name="connsiteX93" fmla="*/ 3269815 w 4880942"/>
              <a:gd name="connsiteY93" fmla="*/ 2256033 h 5471639"/>
              <a:gd name="connsiteX94" fmla="*/ 3201547 w 4880942"/>
              <a:gd name="connsiteY94" fmla="*/ 2290142 h 5471639"/>
              <a:gd name="connsiteX95" fmla="*/ 2995437 w 4880942"/>
              <a:gd name="connsiteY95" fmla="*/ 2434446 h 5471639"/>
              <a:gd name="connsiteX96" fmla="*/ 2789318 w 4880942"/>
              <a:gd name="connsiteY96" fmla="*/ 2633852 h 5471639"/>
              <a:gd name="connsiteX97" fmla="*/ 2795886 w 4880942"/>
              <a:gd name="connsiteY97" fmla="*/ 2646968 h 5471639"/>
              <a:gd name="connsiteX98" fmla="*/ 2679043 w 4880942"/>
              <a:gd name="connsiteY98" fmla="*/ 2812265 h 5471639"/>
              <a:gd name="connsiteX99" fmla="*/ 2630468 w 4880942"/>
              <a:gd name="connsiteY99" fmla="*/ 2860804 h 5471639"/>
              <a:gd name="connsiteX100" fmla="*/ 2637036 w 4880942"/>
              <a:gd name="connsiteY100" fmla="*/ 2873920 h 5471639"/>
              <a:gd name="connsiteX101" fmla="*/ 2513626 w 4880942"/>
              <a:gd name="connsiteY101" fmla="*/ 3134981 h 5471639"/>
              <a:gd name="connsiteX102" fmla="*/ 2465051 w 4880942"/>
              <a:gd name="connsiteY102" fmla="*/ 3039217 h 5471639"/>
              <a:gd name="connsiteX103" fmla="*/ 2155234 w 4880942"/>
              <a:gd name="connsiteY103" fmla="*/ 2744047 h 5471639"/>
              <a:gd name="connsiteX104" fmla="*/ 1893982 w 4880942"/>
              <a:gd name="connsiteY104" fmla="*/ 2612859 h 5471639"/>
              <a:gd name="connsiteX105" fmla="*/ 1611722 w 4880942"/>
              <a:gd name="connsiteY105" fmla="*/ 2544650 h 5471639"/>
              <a:gd name="connsiteX106" fmla="*/ 1475196 w 4880942"/>
              <a:gd name="connsiteY106" fmla="*/ 2523657 h 5471639"/>
              <a:gd name="connsiteX107" fmla="*/ 1666864 w 4880942"/>
              <a:gd name="connsiteY107" fmla="*/ 2469870 h 5471639"/>
              <a:gd name="connsiteX108" fmla="*/ 1679990 w 4880942"/>
              <a:gd name="connsiteY108" fmla="*/ 2476432 h 5471639"/>
              <a:gd name="connsiteX109" fmla="*/ 1893982 w 4880942"/>
              <a:gd name="connsiteY109" fmla="*/ 2345244 h 5471639"/>
              <a:gd name="connsiteX110" fmla="*/ 2251068 w 4880942"/>
              <a:gd name="connsiteY110" fmla="*/ 1994981 h 5471639"/>
              <a:gd name="connsiteX111" fmla="*/ 2361343 w 4880942"/>
              <a:gd name="connsiteY111" fmla="*/ 1816569 h 5471639"/>
              <a:gd name="connsiteX112" fmla="*/ 2444052 w 4880942"/>
              <a:gd name="connsiteY112" fmla="*/ 1548945 h 5471639"/>
              <a:gd name="connsiteX113" fmla="*/ 2457177 w 4880942"/>
              <a:gd name="connsiteY113" fmla="*/ 1533200 h 5471639"/>
              <a:gd name="connsiteX114" fmla="*/ 4656142 w 4880942"/>
              <a:gd name="connsiteY114" fmla="*/ 735593 h 5471639"/>
              <a:gd name="connsiteX115" fmla="*/ 4499923 w 4880942"/>
              <a:gd name="connsiteY115" fmla="*/ 763142 h 5471639"/>
              <a:gd name="connsiteX116" fmla="*/ 4383080 w 4880942"/>
              <a:gd name="connsiteY116" fmla="*/ 777572 h 5471639"/>
              <a:gd name="connsiteX117" fmla="*/ 4369955 w 4880942"/>
              <a:gd name="connsiteY117" fmla="*/ 763142 h 5471639"/>
              <a:gd name="connsiteX118" fmla="*/ 4314812 w 4880942"/>
              <a:gd name="connsiteY118" fmla="*/ 790691 h 5471639"/>
              <a:gd name="connsiteX119" fmla="*/ 4176971 w 4880942"/>
              <a:gd name="connsiteY119" fmla="*/ 907445 h 5471639"/>
              <a:gd name="connsiteX120" fmla="*/ 4187475 w 4880942"/>
              <a:gd name="connsiteY120" fmla="*/ 919253 h 5471639"/>
              <a:gd name="connsiteX121" fmla="*/ 4163845 w 4880942"/>
              <a:gd name="connsiteY121" fmla="*/ 976978 h 5471639"/>
              <a:gd name="connsiteX122" fmla="*/ 4239986 w 4880942"/>
              <a:gd name="connsiteY122" fmla="*/ 1051749 h 5471639"/>
              <a:gd name="connsiteX123" fmla="*/ 4274120 w 4880942"/>
              <a:gd name="connsiteY123" fmla="*/ 1045186 h 5471639"/>
              <a:gd name="connsiteX124" fmla="*/ 4283309 w 4880942"/>
              <a:gd name="connsiteY124" fmla="*/ 1037319 h 5471639"/>
              <a:gd name="connsiteX125" fmla="*/ 4316128 w 4880942"/>
              <a:gd name="connsiteY125" fmla="*/ 1066180 h 5471639"/>
              <a:gd name="connsiteX126" fmla="*/ 4770363 w 4880942"/>
              <a:gd name="connsiteY126" fmla="*/ 970415 h 5471639"/>
              <a:gd name="connsiteX127" fmla="*/ 4853072 w 4880942"/>
              <a:gd name="connsiteY127" fmla="*/ 866778 h 5471639"/>
              <a:gd name="connsiteX128" fmla="*/ 4880639 w 4880942"/>
              <a:gd name="connsiteY128" fmla="*/ 777572 h 5471639"/>
              <a:gd name="connsiteX129" fmla="*/ 4866198 w 4880942"/>
              <a:gd name="connsiteY129" fmla="*/ 763142 h 5471639"/>
              <a:gd name="connsiteX130" fmla="*/ 4817623 w 4880942"/>
              <a:gd name="connsiteY130" fmla="*/ 763142 h 5471639"/>
              <a:gd name="connsiteX131" fmla="*/ 4656142 w 4880942"/>
              <a:gd name="connsiteY131" fmla="*/ 735593 h 5471639"/>
              <a:gd name="connsiteX132" fmla="*/ 3334136 w 4880942"/>
              <a:gd name="connsiteY132" fmla="*/ 739528 h 5471639"/>
              <a:gd name="connsiteX133" fmla="*/ 3076831 w 4880942"/>
              <a:gd name="connsiteY133" fmla="*/ 777572 h 5471639"/>
              <a:gd name="connsiteX134" fmla="*/ 3036129 w 4880942"/>
              <a:gd name="connsiteY134" fmla="*/ 962548 h 5471639"/>
              <a:gd name="connsiteX135" fmla="*/ 3352523 w 4880942"/>
              <a:gd name="connsiteY135" fmla="*/ 1004524 h 5471639"/>
              <a:gd name="connsiteX136" fmla="*/ 3689916 w 4880942"/>
              <a:gd name="connsiteY136" fmla="*/ 777572 h 5471639"/>
              <a:gd name="connsiteX137" fmla="*/ 3401098 w 4880942"/>
              <a:gd name="connsiteY137" fmla="*/ 756582 h 5471639"/>
              <a:gd name="connsiteX138" fmla="*/ 3334136 w 4880942"/>
              <a:gd name="connsiteY138" fmla="*/ 739528 h 5471639"/>
              <a:gd name="connsiteX139" fmla="*/ 3901278 w 4880942"/>
              <a:gd name="connsiteY139" fmla="*/ 1066180 h 5471639"/>
              <a:gd name="connsiteX140" fmla="*/ 3839578 w 4880942"/>
              <a:gd name="connsiteY140" fmla="*/ 1554193 h 5471639"/>
              <a:gd name="connsiteX141" fmla="*/ 3852703 w 4880942"/>
              <a:gd name="connsiteY141" fmla="*/ 1698497 h 5471639"/>
              <a:gd name="connsiteX142" fmla="*/ 3873712 w 4880942"/>
              <a:gd name="connsiteY142" fmla="*/ 1719490 h 5471639"/>
              <a:gd name="connsiteX143" fmla="*/ 3948537 w 4880942"/>
              <a:gd name="connsiteY143" fmla="*/ 1823122 h 5471639"/>
              <a:gd name="connsiteX144" fmla="*/ 4073253 w 4880942"/>
              <a:gd name="connsiteY144" fmla="*/ 1733920 h 5471639"/>
              <a:gd name="connsiteX145" fmla="*/ 4066695 w 4880942"/>
              <a:gd name="connsiteY145" fmla="*/ 1720795 h 5471639"/>
              <a:gd name="connsiteX146" fmla="*/ 4073253 w 4880942"/>
              <a:gd name="connsiteY146" fmla="*/ 1253774 h 5471639"/>
              <a:gd name="connsiteX147" fmla="*/ 4058813 w 4880942"/>
              <a:gd name="connsiteY147" fmla="*/ 1109471 h 5471639"/>
              <a:gd name="connsiteX148" fmla="*/ 4045687 w 4880942"/>
              <a:gd name="connsiteY148" fmla="*/ 1116033 h 5471639"/>
              <a:gd name="connsiteX149" fmla="*/ 4024678 w 4880942"/>
              <a:gd name="connsiteY149" fmla="*/ 1095040 h 5471639"/>
              <a:gd name="connsiteX150" fmla="*/ 3901278 w 4880942"/>
              <a:gd name="connsiteY150" fmla="*/ 1066180 h 5471639"/>
              <a:gd name="connsiteX151" fmla="*/ 3919656 w 4880942"/>
              <a:gd name="connsiteY151" fmla="*/ 3544280 h 5471639"/>
              <a:gd name="connsiteX152" fmla="*/ 3833010 w 4880942"/>
              <a:gd name="connsiteY152" fmla="*/ 3553462 h 5471639"/>
              <a:gd name="connsiteX153" fmla="*/ 3701727 w 4880942"/>
              <a:gd name="connsiteY153" fmla="*/ 3621680 h 5471639"/>
              <a:gd name="connsiteX154" fmla="*/ 3529751 w 4880942"/>
              <a:gd name="connsiteY154" fmla="*/ 3848632 h 5471639"/>
              <a:gd name="connsiteX155" fmla="*/ 3508743 w 4880942"/>
              <a:gd name="connsiteY155" fmla="*/ 3999499 h 5471639"/>
              <a:gd name="connsiteX156" fmla="*/ 3529751 w 4880942"/>
              <a:gd name="connsiteY156" fmla="*/ 4239567 h 5471639"/>
              <a:gd name="connsiteX157" fmla="*/ 3756869 w 4880942"/>
              <a:gd name="connsiteY157" fmla="*/ 4466519 h 5471639"/>
              <a:gd name="connsiteX158" fmla="*/ 3833010 w 4880942"/>
              <a:gd name="connsiteY158" fmla="*/ 4494065 h 5471639"/>
              <a:gd name="connsiteX159" fmla="*/ 3936727 w 4880942"/>
              <a:gd name="connsiteY159" fmla="*/ 4480949 h 5471639"/>
              <a:gd name="connsiteX160" fmla="*/ 4431655 w 4880942"/>
              <a:gd name="connsiteY160" fmla="*/ 4067717 h 5471639"/>
              <a:gd name="connsiteX161" fmla="*/ 4355514 w 4880942"/>
              <a:gd name="connsiteY161" fmla="*/ 3689898 h 5471639"/>
              <a:gd name="connsiteX162" fmla="*/ 4245239 w 4880942"/>
              <a:gd name="connsiteY162" fmla="*/ 3594134 h 5471639"/>
              <a:gd name="connsiteX163" fmla="*/ 3919656 w 4880942"/>
              <a:gd name="connsiteY163" fmla="*/ 3544280 h 5471639"/>
              <a:gd name="connsiteX164" fmla="*/ 4087694 w 4880942"/>
              <a:gd name="connsiteY164" fmla="*/ 3810589 h 5471639"/>
              <a:gd name="connsiteX165" fmla="*/ 4142837 w 4880942"/>
              <a:gd name="connsiteY165" fmla="*/ 3828954 h 5471639"/>
              <a:gd name="connsiteX166" fmla="*/ 4253112 w 4880942"/>
              <a:gd name="connsiteY166" fmla="*/ 3994250 h 5471639"/>
              <a:gd name="connsiteX167" fmla="*/ 4218978 w 4880942"/>
              <a:gd name="connsiteY167" fmla="*/ 4049352 h 5471639"/>
              <a:gd name="connsiteX168" fmla="*/ 4225546 w 4880942"/>
              <a:gd name="connsiteY168" fmla="*/ 4063783 h 5471639"/>
              <a:gd name="connsiteX169" fmla="*/ 4060128 w 4880942"/>
              <a:gd name="connsiteY169" fmla="*/ 4187093 h 5471639"/>
              <a:gd name="connsiteX170" fmla="*/ 3833010 w 4880942"/>
              <a:gd name="connsiteY170" fmla="*/ 4221203 h 5471639"/>
              <a:gd name="connsiteX171" fmla="*/ 3819885 w 4880942"/>
              <a:gd name="connsiteY171" fmla="*/ 4227766 h 5471639"/>
              <a:gd name="connsiteX172" fmla="*/ 3716167 w 4880942"/>
              <a:gd name="connsiteY172" fmla="*/ 4083461 h 5471639"/>
              <a:gd name="connsiteX173" fmla="*/ 3722735 w 4880942"/>
              <a:gd name="connsiteY173" fmla="*/ 3960141 h 5471639"/>
              <a:gd name="connsiteX174" fmla="*/ 3750301 w 4880942"/>
              <a:gd name="connsiteY174" fmla="*/ 3891923 h 5471639"/>
              <a:gd name="connsiteX175" fmla="*/ 4024678 w 4880942"/>
              <a:gd name="connsiteY175" fmla="*/ 3815838 h 5471639"/>
              <a:gd name="connsiteX176" fmla="*/ 4087694 w 4880942"/>
              <a:gd name="connsiteY176" fmla="*/ 3810589 h 5471639"/>
              <a:gd name="connsiteX177" fmla="*/ 876547 w 4880942"/>
              <a:gd name="connsiteY177" fmla="*/ 3592819 h 5471639"/>
              <a:gd name="connsiteX178" fmla="*/ 772835 w 4880942"/>
              <a:gd name="connsiteY178" fmla="*/ 4024425 h 5471639"/>
              <a:gd name="connsiteX179" fmla="*/ 764957 w 4880942"/>
              <a:gd name="connsiteY179" fmla="*/ 4041475 h 5471639"/>
              <a:gd name="connsiteX180" fmla="*/ 771521 w 4880942"/>
              <a:gd name="connsiteY180" fmla="*/ 4172663 h 5471639"/>
              <a:gd name="connsiteX181" fmla="*/ 758394 w 4880942"/>
              <a:gd name="connsiteY181" fmla="*/ 4187093 h 5471639"/>
              <a:gd name="connsiteX182" fmla="*/ 799090 w 4880942"/>
              <a:gd name="connsiteY182" fmla="*/ 4310404 h 5471639"/>
              <a:gd name="connsiteX183" fmla="*/ 881798 w 4880942"/>
              <a:gd name="connsiteY183" fmla="*/ 4344513 h 5471639"/>
              <a:gd name="connsiteX184" fmla="*/ 992078 w 4880942"/>
              <a:gd name="connsiteY184" fmla="*/ 4166101 h 5471639"/>
              <a:gd name="connsiteX185" fmla="*/ 985510 w 4880942"/>
              <a:gd name="connsiteY185" fmla="*/ 4152985 h 5471639"/>
              <a:gd name="connsiteX186" fmla="*/ 998636 w 4880942"/>
              <a:gd name="connsiteY186" fmla="*/ 4138554 h 5471639"/>
              <a:gd name="connsiteX187" fmla="*/ 1005204 w 4880942"/>
              <a:gd name="connsiteY187" fmla="*/ 3650541 h 5471639"/>
              <a:gd name="connsiteX188" fmla="*/ 977637 w 4880942"/>
              <a:gd name="connsiteY188" fmla="*/ 3629557 h 5471639"/>
              <a:gd name="connsiteX189" fmla="*/ 969754 w 4880942"/>
              <a:gd name="connsiteY189" fmla="*/ 3637425 h 5471639"/>
              <a:gd name="connsiteX190" fmla="*/ 935623 w 4880942"/>
              <a:gd name="connsiteY190" fmla="*/ 3629557 h 5471639"/>
              <a:gd name="connsiteX191" fmla="*/ 876547 w 4880942"/>
              <a:gd name="connsiteY191" fmla="*/ 3592819 h 5471639"/>
              <a:gd name="connsiteX192" fmla="*/ 1439746 w 4880942"/>
              <a:gd name="connsiteY192" fmla="*/ 4164795 h 5471639"/>
              <a:gd name="connsiteX193" fmla="*/ 1199503 w 4880942"/>
              <a:gd name="connsiteY193" fmla="*/ 4171349 h 5471639"/>
              <a:gd name="connsiteX194" fmla="*/ 1131235 w 4880942"/>
              <a:gd name="connsiteY194" fmla="*/ 4205458 h 5471639"/>
              <a:gd name="connsiteX195" fmla="*/ 1145676 w 4880942"/>
              <a:gd name="connsiteY195" fmla="*/ 4219888 h 5471639"/>
              <a:gd name="connsiteX196" fmla="*/ 1194251 w 4880942"/>
              <a:gd name="connsiteY196" fmla="*/ 4466519 h 5471639"/>
              <a:gd name="connsiteX197" fmla="*/ 1242826 w 4880942"/>
              <a:gd name="connsiteY197" fmla="*/ 4480949 h 5471639"/>
              <a:gd name="connsiteX198" fmla="*/ 1359659 w 4880942"/>
              <a:gd name="connsiteY198" fmla="*/ 4466519 h 5471639"/>
              <a:gd name="connsiteX199" fmla="*/ 1703619 w 4880942"/>
              <a:gd name="connsiteY199" fmla="*/ 4362887 h 5471639"/>
              <a:gd name="connsiteX200" fmla="*/ 1752194 w 4880942"/>
              <a:gd name="connsiteY200" fmla="*/ 4205458 h 5471639"/>
              <a:gd name="connsiteX201" fmla="*/ 1439746 w 4880942"/>
              <a:gd name="connsiteY201" fmla="*/ 4164795 h 5471639"/>
              <a:gd name="connsiteX202" fmla="*/ 242457 w 4880942"/>
              <a:gd name="connsiteY202" fmla="*/ 4391748 h 5471639"/>
              <a:gd name="connsiteX203" fmla="*/ 111175 w 4880942"/>
              <a:gd name="connsiteY203" fmla="*/ 4398301 h 5471639"/>
              <a:gd name="connsiteX204" fmla="*/ 56036 w 4880942"/>
              <a:gd name="connsiteY204" fmla="*/ 4652799 h 5471639"/>
              <a:gd name="connsiteX205" fmla="*/ 255584 w 4880942"/>
              <a:gd name="connsiteY205" fmla="*/ 4659362 h 5471639"/>
              <a:gd name="connsiteX206" fmla="*/ 365861 w 4880942"/>
              <a:gd name="connsiteY206" fmla="*/ 4652799 h 5471639"/>
              <a:gd name="connsiteX207" fmla="*/ 638927 w 4880942"/>
              <a:gd name="connsiteY207" fmla="*/ 4555730 h 5471639"/>
              <a:gd name="connsiteX208" fmla="*/ 640239 w 4880942"/>
              <a:gd name="connsiteY208" fmla="*/ 4557035 h 5471639"/>
              <a:gd name="connsiteX209" fmla="*/ 661245 w 4880942"/>
              <a:gd name="connsiteY209" fmla="*/ 4536052 h 5471639"/>
              <a:gd name="connsiteX210" fmla="*/ 682249 w 4880942"/>
              <a:gd name="connsiteY210" fmla="*/ 4453403 h 5471639"/>
              <a:gd name="connsiteX211" fmla="*/ 550968 w 4880942"/>
              <a:gd name="connsiteY211" fmla="*/ 4391748 h 5471639"/>
              <a:gd name="connsiteX212" fmla="*/ 544404 w 4880942"/>
              <a:gd name="connsiteY212" fmla="*/ 4400930 h 5471639"/>
              <a:gd name="connsiteX213" fmla="*/ 543092 w 4880942"/>
              <a:gd name="connsiteY213" fmla="*/ 4398301 h 5471639"/>
              <a:gd name="connsiteX214" fmla="*/ 242457 w 4880942"/>
              <a:gd name="connsiteY214" fmla="*/ 4391748 h 5471639"/>
              <a:gd name="connsiteX215" fmla="*/ 869982 w 4880942"/>
              <a:gd name="connsiteY215" fmla="*/ 4685604 h 5471639"/>
              <a:gd name="connsiteX216" fmla="*/ 759706 w 4880942"/>
              <a:gd name="connsiteY216" fmla="*/ 4852205 h 5471639"/>
              <a:gd name="connsiteX217" fmla="*/ 770209 w 4880942"/>
              <a:gd name="connsiteY217" fmla="*/ 4861388 h 5471639"/>
              <a:gd name="connsiteX218" fmla="*/ 751829 w 4880942"/>
              <a:gd name="connsiteY218" fmla="*/ 4871884 h 5471639"/>
              <a:gd name="connsiteX219" fmla="*/ 751829 w 4880942"/>
              <a:gd name="connsiteY219" fmla="*/ 5194601 h 5471639"/>
              <a:gd name="connsiteX220" fmla="*/ 806968 w 4880942"/>
              <a:gd name="connsiteY220" fmla="*/ 5434669 h 5471639"/>
              <a:gd name="connsiteX221" fmla="*/ 855541 w 4880942"/>
              <a:gd name="connsiteY221" fmla="*/ 5441232 h 5471639"/>
              <a:gd name="connsiteX222" fmla="*/ 848978 w 4880942"/>
              <a:gd name="connsiteY222" fmla="*/ 5455662 h 5471639"/>
              <a:gd name="connsiteX223" fmla="*/ 938249 w 4880942"/>
              <a:gd name="connsiteY223" fmla="*/ 5421553 h 5471639"/>
              <a:gd name="connsiteX224" fmla="*/ 996015 w 4880942"/>
              <a:gd name="connsiteY224" fmla="*/ 5237892 h 5471639"/>
              <a:gd name="connsiteX225" fmla="*/ 999951 w 4880942"/>
              <a:gd name="connsiteY225" fmla="*/ 5241826 h 5471639"/>
              <a:gd name="connsiteX226" fmla="*/ 999951 w 4880942"/>
              <a:gd name="connsiteY226" fmla="*/ 5042429 h 5471639"/>
              <a:gd name="connsiteX227" fmla="*/ 1027518 w 4880942"/>
              <a:gd name="connsiteY227" fmla="*/ 4919109 h 5471639"/>
              <a:gd name="connsiteX228" fmla="*/ 993384 w 4880942"/>
              <a:gd name="connsiteY228" fmla="*/ 4870570 h 5471639"/>
              <a:gd name="connsiteX229" fmla="*/ 986826 w 4880942"/>
              <a:gd name="connsiteY229" fmla="*/ 4774805 h 5471639"/>
              <a:gd name="connsiteX230" fmla="*/ 869982 w 4880942"/>
              <a:gd name="connsiteY230" fmla="*/ 4685604 h 5471639"/>
              <a:gd name="connsiteX231" fmla="*/ 3227798 w 4880942"/>
              <a:gd name="connsiteY231" fmla="*/ 4894182 h 5471639"/>
              <a:gd name="connsiteX232" fmla="*/ 3110965 w 4880942"/>
              <a:gd name="connsiteY232" fmla="*/ 4928291 h 5471639"/>
              <a:gd name="connsiteX233" fmla="*/ 3042697 w 4880942"/>
              <a:gd name="connsiteY233" fmla="*/ 5045049 h 5471639"/>
              <a:gd name="connsiteX234" fmla="*/ 3042697 w 4880942"/>
              <a:gd name="connsiteY234" fmla="*/ 5087025 h 5471639"/>
              <a:gd name="connsiteX235" fmla="*/ 3021688 w 4880942"/>
              <a:gd name="connsiteY235" fmla="*/ 5108018 h 5471639"/>
              <a:gd name="connsiteX236" fmla="*/ 3028256 w 4880942"/>
              <a:gd name="connsiteY236" fmla="*/ 5122449 h 5471639"/>
              <a:gd name="connsiteX237" fmla="*/ 3034814 w 4880942"/>
              <a:gd name="connsiteY237" fmla="*/ 5211660 h 5471639"/>
              <a:gd name="connsiteX238" fmla="*/ 3255374 w 4880942"/>
              <a:gd name="connsiteY238" fmla="*/ 5459596 h 5471639"/>
              <a:gd name="connsiteX239" fmla="*/ 3386657 w 4880942"/>
              <a:gd name="connsiteY239" fmla="*/ 5404503 h 5471639"/>
              <a:gd name="connsiteX240" fmla="*/ 3496932 w 4880942"/>
              <a:gd name="connsiteY240" fmla="*/ 5273315 h 5471639"/>
              <a:gd name="connsiteX241" fmla="*/ 3517931 w 4880942"/>
              <a:gd name="connsiteY241" fmla="*/ 5252322 h 5471639"/>
              <a:gd name="connsiteX242" fmla="*/ 3545507 w 4880942"/>
              <a:gd name="connsiteY242" fmla="*/ 5059479 h 5471639"/>
              <a:gd name="connsiteX243" fmla="*/ 3483797 w 4880942"/>
              <a:gd name="connsiteY243" fmla="*/ 4949284 h 5471639"/>
              <a:gd name="connsiteX244" fmla="*/ 3227798 w 4880942"/>
              <a:gd name="connsiteY244" fmla="*/ 4894182 h 547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4880942" h="5471639">
                <a:moveTo>
                  <a:pt x="3812002" y="951"/>
                </a:moveTo>
                <a:cubicBezTo>
                  <a:pt x="3697790" y="115083"/>
                  <a:pt x="3801507" y="324980"/>
                  <a:pt x="3784435" y="474532"/>
                </a:cubicBezTo>
                <a:cubicBezTo>
                  <a:pt x="3779183" y="520448"/>
                  <a:pt x="3773931" y="642450"/>
                  <a:pt x="3805444" y="673935"/>
                </a:cubicBezTo>
                <a:cubicBezTo>
                  <a:pt x="3798876" y="680494"/>
                  <a:pt x="3798876" y="680494"/>
                  <a:pt x="3791003" y="687053"/>
                </a:cubicBezTo>
                <a:cubicBezTo>
                  <a:pt x="3813317" y="731657"/>
                  <a:pt x="3839578" y="756582"/>
                  <a:pt x="3873712" y="790691"/>
                </a:cubicBezTo>
                <a:cubicBezTo>
                  <a:pt x="3934096" y="751335"/>
                  <a:pt x="3955105" y="764453"/>
                  <a:pt x="4011553" y="701484"/>
                </a:cubicBezTo>
                <a:cubicBezTo>
                  <a:pt x="4053560" y="654257"/>
                  <a:pt x="4018121" y="351218"/>
                  <a:pt x="4018121" y="281689"/>
                </a:cubicBezTo>
                <a:cubicBezTo>
                  <a:pt x="4018121" y="237085"/>
                  <a:pt x="4016805" y="-30533"/>
                  <a:pt x="3915719" y="20629"/>
                </a:cubicBezTo>
                <a:cubicBezTo>
                  <a:pt x="3905215" y="10134"/>
                  <a:pt x="3905215" y="10134"/>
                  <a:pt x="3894710" y="-361"/>
                </a:cubicBezTo>
                <a:cubicBezTo>
                  <a:pt x="3867144" y="14070"/>
                  <a:pt x="3835631" y="16694"/>
                  <a:pt x="3812002" y="951"/>
                </a:cubicBezTo>
                <a:close/>
                <a:moveTo>
                  <a:pt x="751829" y="516512"/>
                </a:moveTo>
                <a:cubicBezTo>
                  <a:pt x="725573" y="512576"/>
                  <a:pt x="716383" y="553244"/>
                  <a:pt x="683563" y="537502"/>
                </a:cubicBezTo>
                <a:cubicBezTo>
                  <a:pt x="666496" y="554556"/>
                  <a:pt x="659932" y="547997"/>
                  <a:pt x="641553" y="565050"/>
                </a:cubicBezTo>
                <a:cubicBezTo>
                  <a:pt x="634988" y="561115"/>
                  <a:pt x="634988" y="561115"/>
                  <a:pt x="628424" y="558491"/>
                </a:cubicBezTo>
                <a:cubicBezTo>
                  <a:pt x="587727" y="599159"/>
                  <a:pt x="541778" y="616213"/>
                  <a:pt x="511584" y="668688"/>
                </a:cubicBezTo>
                <a:cubicBezTo>
                  <a:pt x="499768" y="689677"/>
                  <a:pt x="519461" y="709355"/>
                  <a:pt x="498455" y="730345"/>
                </a:cubicBezTo>
                <a:cubicBezTo>
                  <a:pt x="502394" y="736904"/>
                  <a:pt x="502394" y="736904"/>
                  <a:pt x="505020" y="744776"/>
                </a:cubicBezTo>
                <a:cubicBezTo>
                  <a:pt x="472200" y="777572"/>
                  <a:pt x="447255" y="894328"/>
                  <a:pt x="484014" y="929747"/>
                </a:cubicBezTo>
                <a:cubicBezTo>
                  <a:pt x="459071" y="980912"/>
                  <a:pt x="514209" y="1112100"/>
                  <a:pt x="560158" y="1142265"/>
                </a:cubicBezTo>
                <a:cubicBezTo>
                  <a:pt x="556219" y="1148828"/>
                  <a:pt x="556219" y="1148828"/>
                  <a:pt x="553594" y="1156696"/>
                </a:cubicBezTo>
                <a:cubicBezTo>
                  <a:pt x="624486" y="1227543"/>
                  <a:pt x="696690" y="1214417"/>
                  <a:pt x="774147" y="1252470"/>
                </a:cubicBezTo>
                <a:cubicBezTo>
                  <a:pt x="808280" y="1218361"/>
                  <a:pt x="852916" y="1211798"/>
                  <a:pt x="890988" y="1203930"/>
                </a:cubicBezTo>
                <a:cubicBezTo>
                  <a:pt x="967133" y="1188185"/>
                  <a:pt x="1052463" y="1081924"/>
                  <a:pt x="1090534" y="1017640"/>
                </a:cubicBezTo>
                <a:cubicBezTo>
                  <a:pt x="1136487" y="940242"/>
                  <a:pt x="1078723" y="828735"/>
                  <a:pt x="1111542" y="763142"/>
                </a:cubicBezTo>
                <a:cubicBezTo>
                  <a:pt x="1055094" y="706732"/>
                  <a:pt x="1015708" y="557180"/>
                  <a:pt x="911992" y="536190"/>
                </a:cubicBezTo>
                <a:cubicBezTo>
                  <a:pt x="854229" y="525695"/>
                  <a:pt x="804341" y="524383"/>
                  <a:pt x="751829" y="516512"/>
                </a:cubicBezTo>
                <a:close/>
                <a:moveTo>
                  <a:pt x="2420422" y="620149"/>
                </a:moveTo>
                <a:cubicBezTo>
                  <a:pt x="2394162" y="620149"/>
                  <a:pt x="2379721" y="633267"/>
                  <a:pt x="2360028" y="659505"/>
                </a:cubicBezTo>
                <a:cubicBezTo>
                  <a:pt x="2360028" y="659505"/>
                  <a:pt x="2361343" y="666064"/>
                  <a:pt x="2361343" y="667375"/>
                </a:cubicBezTo>
                <a:cubicBezTo>
                  <a:pt x="2361343" y="667375"/>
                  <a:pt x="2361343" y="667375"/>
                  <a:pt x="2360028" y="666064"/>
                </a:cubicBezTo>
                <a:cubicBezTo>
                  <a:pt x="2329831" y="696236"/>
                  <a:pt x="2329831" y="731657"/>
                  <a:pt x="2304895" y="755270"/>
                </a:cubicBezTo>
                <a:cubicBezTo>
                  <a:pt x="2316705" y="778884"/>
                  <a:pt x="2311453" y="865467"/>
                  <a:pt x="2290454" y="886456"/>
                </a:cubicBezTo>
                <a:cubicBezTo>
                  <a:pt x="2304895" y="916629"/>
                  <a:pt x="2300949" y="999276"/>
                  <a:pt x="2277319" y="1024203"/>
                </a:cubicBezTo>
                <a:cubicBezTo>
                  <a:pt x="2294391" y="1058312"/>
                  <a:pt x="2291760" y="1251155"/>
                  <a:pt x="2270761" y="1270834"/>
                </a:cubicBezTo>
                <a:cubicBezTo>
                  <a:pt x="2274698" y="1277387"/>
                  <a:pt x="2274698" y="1277387"/>
                  <a:pt x="2277319" y="1285264"/>
                </a:cubicBezTo>
                <a:cubicBezTo>
                  <a:pt x="2256320" y="1306248"/>
                  <a:pt x="2272067" y="1344291"/>
                  <a:pt x="2256320" y="1374466"/>
                </a:cubicBezTo>
                <a:cubicBezTo>
                  <a:pt x="2262878" y="1381028"/>
                  <a:pt x="2262878" y="1381028"/>
                  <a:pt x="2269446" y="1388896"/>
                </a:cubicBezTo>
                <a:cubicBezTo>
                  <a:pt x="2251068" y="1407260"/>
                  <a:pt x="2251068" y="1411204"/>
                  <a:pt x="2269446" y="1430882"/>
                </a:cubicBezTo>
                <a:cubicBezTo>
                  <a:pt x="2239248" y="1461048"/>
                  <a:pt x="2248437" y="1517465"/>
                  <a:pt x="2241879" y="1554193"/>
                </a:cubicBezTo>
                <a:cubicBezTo>
                  <a:pt x="2228744" y="1632908"/>
                  <a:pt x="2157855" y="1770649"/>
                  <a:pt x="2110596" y="1821807"/>
                </a:cubicBezTo>
                <a:cubicBezTo>
                  <a:pt x="2000320" y="1943813"/>
                  <a:pt x="1836218" y="2056637"/>
                  <a:pt x="1745627" y="2193063"/>
                </a:cubicBezTo>
                <a:cubicBezTo>
                  <a:pt x="1739069" y="2189130"/>
                  <a:pt x="1739069" y="2189130"/>
                  <a:pt x="1732501" y="2186510"/>
                </a:cubicBezTo>
                <a:cubicBezTo>
                  <a:pt x="1707556" y="2211437"/>
                  <a:pt x="1576282" y="2324251"/>
                  <a:pt x="1532959" y="2303268"/>
                </a:cubicBezTo>
                <a:cubicBezTo>
                  <a:pt x="1479132" y="2357046"/>
                  <a:pt x="1383298" y="2351807"/>
                  <a:pt x="1326840" y="2399032"/>
                </a:cubicBezTo>
                <a:cubicBezTo>
                  <a:pt x="1304526" y="2418711"/>
                  <a:pt x="1276959" y="2452820"/>
                  <a:pt x="1244131" y="2460687"/>
                </a:cubicBezTo>
                <a:cubicBezTo>
                  <a:pt x="1202124" y="2471184"/>
                  <a:pt x="1146991" y="2482985"/>
                  <a:pt x="1112857" y="2515789"/>
                </a:cubicBezTo>
                <a:cubicBezTo>
                  <a:pt x="1114163" y="2517094"/>
                  <a:pt x="1119415" y="2518409"/>
                  <a:pt x="1120731" y="2519723"/>
                </a:cubicBezTo>
                <a:cubicBezTo>
                  <a:pt x="1090534" y="2524972"/>
                  <a:pt x="1064283" y="2531525"/>
                  <a:pt x="1051148" y="2543336"/>
                </a:cubicBezTo>
                <a:cubicBezTo>
                  <a:pt x="1053778" y="2547269"/>
                  <a:pt x="1057715" y="2552518"/>
                  <a:pt x="1057715" y="2557766"/>
                </a:cubicBezTo>
                <a:cubicBezTo>
                  <a:pt x="1057715" y="2563014"/>
                  <a:pt x="1053778" y="2566948"/>
                  <a:pt x="1051148" y="2570882"/>
                </a:cubicBezTo>
                <a:cubicBezTo>
                  <a:pt x="1030149" y="2602372"/>
                  <a:pt x="1035401" y="2778156"/>
                  <a:pt x="1119415" y="2736179"/>
                </a:cubicBezTo>
                <a:cubicBezTo>
                  <a:pt x="1169306" y="2786033"/>
                  <a:pt x="1280896" y="2757172"/>
                  <a:pt x="1339975" y="2757172"/>
                </a:cubicBezTo>
                <a:cubicBezTo>
                  <a:pt x="1513266" y="2757172"/>
                  <a:pt x="1716745" y="2818827"/>
                  <a:pt x="1869037" y="2894913"/>
                </a:cubicBezTo>
                <a:cubicBezTo>
                  <a:pt x="2004257" y="2961817"/>
                  <a:pt x="2237942" y="3162528"/>
                  <a:pt x="2295706" y="3306841"/>
                </a:cubicBezTo>
                <a:cubicBezTo>
                  <a:pt x="2323273" y="3377678"/>
                  <a:pt x="2333777" y="3591514"/>
                  <a:pt x="2378405" y="3637425"/>
                </a:cubicBezTo>
                <a:cubicBezTo>
                  <a:pt x="2369217" y="3655789"/>
                  <a:pt x="2388910" y="3758116"/>
                  <a:pt x="2399414" y="3768613"/>
                </a:cubicBezTo>
                <a:cubicBezTo>
                  <a:pt x="2362659" y="3840765"/>
                  <a:pt x="2457177" y="3996879"/>
                  <a:pt x="2413855" y="4084767"/>
                </a:cubicBezTo>
                <a:cubicBezTo>
                  <a:pt x="2445367" y="4116256"/>
                  <a:pt x="2437484" y="4163481"/>
                  <a:pt x="2468997" y="4194961"/>
                </a:cubicBezTo>
                <a:cubicBezTo>
                  <a:pt x="2475555" y="4191028"/>
                  <a:pt x="2475555" y="4192342"/>
                  <a:pt x="2483438" y="4188408"/>
                </a:cubicBezTo>
                <a:cubicBezTo>
                  <a:pt x="2507068" y="4212021"/>
                  <a:pt x="2493933" y="4196276"/>
                  <a:pt x="2517572" y="4236948"/>
                </a:cubicBezTo>
                <a:cubicBezTo>
                  <a:pt x="2553012" y="4201524"/>
                  <a:pt x="2602902" y="4170044"/>
                  <a:pt x="2647540" y="4141183"/>
                </a:cubicBezTo>
                <a:cubicBezTo>
                  <a:pt x="2619964" y="4087395"/>
                  <a:pt x="2671170" y="3966704"/>
                  <a:pt x="2654098" y="3901105"/>
                </a:cubicBezTo>
                <a:cubicBezTo>
                  <a:pt x="2613406" y="3737123"/>
                  <a:pt x="2664602" y="3476062"/>
                  <a:pt x="2696115" y="3309460"/>
                </a:cubicBezTo>
                <a:cubicBezTo>
                  <a:pt x="2706610" y="3249119"/>
                  <a:pt x="2702673" y="3186149"/>
                  <a:pt x="2744690" y="3144163"/>
                </a:cubicBezTo>
                <a:cubicBezTo>
                  <a:pt x="2724997" y="3103501"/>
                  <a:pt x="2861523" y="2932956"/>
                  <a:pt x="2889099" y="2897532"/>
                </a:cubicBezTo>
                <a:cubicBezTo>
                  <a:pt x="2973114" y="2784718"/>
                  <a:pt x="3071579" y="2650911"/>
                  <a:pt x="3205483" y="2573511"/>
                </a:cubicBezTo>
                <a:cubicBezTo>
                  <a:pt x="3239617" y="2553832"/>
                  <a:pt x="3298696" y="2543336"/>
                  <a:pt x="3330200" y="2518409"/>
                </a:cubicBezTo>
                <a:cubicBezTo>
                  <a:pt x="3359081" y="2496111"/>
                  <a:pt x="3395846" y="2465935"/>
                  <a:pt x="3432601" y="2456753"/>
                </a:cubicBezTo>
                <a:cubicBezTo>
                  <a:pt x="3485113" y="2443638"/>
                  <a:pt x="3570443" y="2380668"/>
                  <a:pt x="3619018" y="2380668"/>
                </a:cubicBezTo>
                <a:cubicBezTo>
                  <a:pt x="3649215" y="2380668"/>
                  <a:pt x="3721420" y="2367542"/>
                  <a:pt x="3750301" y="2346559"/>
                </a:cubicBezTo>
                <a:cubicBezTo>
                  <a:pt x="3960357" y="2189130"/>
                  <a:pt x="3658404" y="2047455"/>
                  <a:pt x="3605892" y="2099928"/>
                </a:cubicBezTo>
                <a:cubicBezTo>
                  <a:pt x="3578326" y="2072382"/>
                  <a:pt x="3498238" y="2069753"/>
                  <a:pt x="3461483" y="2065819"/>
                </a:cubicBezTo>
                <a:cubicBezTo>
                  <a:pt x="3398467" y="2059256"/>
                  <a:pt x="3028256" y="1866413"/>
                  <a:pt x="3000680" y="1880843"/>
                </a:cubicBezTo>
                <a:cubicBezTo>
                  <a:pt x="2924539" y="1804758"/>
                  <a:pt x="2822137" y="1744407"/>
                  <a:pt x="2752563" y="1674884"/>
                </a:cubicBezTo>
                <a:cubicBezTo>
                  <a:pt x="2763067" y="1652586"/>
                  <a:pt x="2727618" y="1594865"/>
                  <a:pt x="2711862" y="1579120"/>
                </a:cubicBezTo>
                <a:cubicBezTo>
                  <a:pt x="2732870" y="1537134"/>
                  <a:pt x="2654098" y="1468925"/>
                  <a:pt x="2677728" y="1421691"/>
                </a:cubicBezTo>
                <a:cubicBezTo>
                  <a:pt x="2667233" y="1411204"/>
                  <a:pt x="2667233" y="1411204"/>
                  <a:pt x="2656729" y="1400707"/>
                </a:cubicBezTo>
                <a:cubicBezTo>
                  <a:pt x="2676422" y="1362664"/>
                  <a:pt x="2601586" y="1227543"/>
                  <a:pt x="2622595" y="1186871"/>
                </a:cubicBezTo>
                <a:cubicBezTo>
                  <a:pt x="2584524" y="1148828"/>
                  <a:pt x="2617343" y="1068809"/>
                  <a:pt x="2581894" y="1018955"/>
                </a:cubicBezTo>
                <a:cubicBezTo>
                  <a:pt x="2585830" y="1012392"/>
                  <a:pt x="2588461" y="1007144"/>
                  <a:pt x="2595029" y="1001895"/>
                </a:cubicBezTo>
                <a:cubicBezTo>
                  <a:pt x="2517572" y="885145"/>
                  <a:pt x="2598965" y="723785"/>
                  <a:pt x="2463745" y="649009"/>
                </a:cubicBezTo>
                <a:cubicBezTo>
                  <a:pt x="2462429" y="641139"/>
                  <a:pt x="2458493" y="633267"/>
                  <a:pt x="2450610" y="630643"/>
                </a:cubicBezTo>
                <a:cubicBezTo>
                  <a:pt x="2438800" y="622773"/>
                  <a:pt x="2429611" y="621460"/>
                  <a:pt x="2420422" y="620149"/>
                </a:cubicBezTo>
                <a:close/>
                <a:moveTo>
                  <a:pt x="2457177" y="1533200"/>
                </a:moveTo>
                <a:cubicBezTo>
                  <a:pt x="2459808" y="1537134"/>
                  <a:pt x="2461114" y="1543696"/>
                  <a:pt x="2463745" y="1546325"/>
                </a:cubicBezTo>
                <a:cubicBezTo>
                  <a:pt x="2459808" y="1552879"/>
                  <a:pt x="2459808" y="1552879"/>
                  <a:pt x="2457177" y="1560756"/>
                </a:cubicBezTo>
                <a:cubicBezTo>
                  <a:pt x="2484744" y="1588302"/>
                  <a:pt x="2462429" y="1598799"/>
                  <a:pt x="2471618" y="1628964"/>
                </a:cubicBezTo>
                <a:cubicBezTo>
                  <a:pt x="2489996" y="1691934"/>
                  <a:pt x="2518878" y="1773278"/>
                  <a:pt x="2567453" y="1821807"/>
                </a:cubicBezTo>
                <a:cubicBezTo>
                  <a:pt x="2563516" y="1828370"/>
                  <a:pt x="2563516" y="1828370"/>
                  <a:pt x="2560895" y="1834933"/>
                </a:cubicBezTo>
                <a:cubicBezTo>
                  <a:pt x="2637036" y="1911019"/>
                  <a:pt x="2698736" y="1994981"/>
                  <a:pt x="2788013" y="2055322"/>
                </a:cubicBezTo>
                <a:cubicBezTo>
                  <a:pt x="2854965" y="2099928"/>
                  <a:pt x="2957357" y="2101242"/>
                  <a:pt x="3015130" y="2158964"/>
                </a:cubicBezTo>
                <a:cubicBezTo>
                  <a:pt x="3041381" y="2145838"/>
                  <a:pt x="3049255" y="2165517"/>
                  <a:pt x="3070263" y="2186510"/>
                </a:cubicBezTo>
                <a:cubicBezTo>
                  <a:pt x="3128027" y="2157649"/>
                  <a:pt x="3179223" y="2258662"/>
                  <a:pt x="3242239" y="2228487"/>
                </a:cubicBezTo>
                <a:cubicBezTo>
                  <a:pt x="3255374" y="2241603"/>
                  <a:pt x="3255374" y="2241603"/>
                  <a:pt x="3269815" y="2256033"/>
                </a:cubicBezTo>
                <a:cubicBezTo>
                  <a:pt x="3251437" y="2274407"/>
                  <a:pt x="3226492" y="2303268"/>
                  <a:pt x="3201547" y="2290142"/>
                </a:cubicBezTo>
                <a:cubicBezTo>
                  <a:pt x="3143783" y="2347864"/>
                  <a:pt x="3059759" y="2383287"/>
                  <a:pt x="2995437" y="2434446"/>
                </a:cubicBezTo>
                <a:cubicBezTo>
                  <a:pt x="2919287" y="2494796"/>
                  <a:pt x="2862838" y="2572196"/>
                  <a:pt x="2789318" y="2633852"/>
                </a:cubicBezTo>
                <a:cubicBezTo>
                  <a:pt x="2793255" y="2640415"/>
                  <a:pt x="2793255" y="2640415"/>
                  <a:pt x="2795886" y="2646968"/>
                </a:cubicBezTo>
                <a:cubicBezTo>
                  <a:pt x="2782760" y="2660093"/>
                  <a:pt x="2661981" y="2776841"/>
                  <a:pt x="2679043" y="2812265"/>
                </a:cubicBezTo>
                <a:cubicBezTo>
                  <a:pt x="2655413" y="2835877"/>
                  <a:pt x="2655413" y="2835877"/>
                  <a:pt x="2630468" y="2860804"/>
                </a:cubicBezTo>
                <a:cubicBezTo>
                  <a:pt x="2634405" y="2867367"/>
                  <a:pt x="2634405" y="2867367"/>
                  <a:pt x="2637036" y="2873920"/>
                </a:cubicBezTo>
                <a:cubicBezTo>
                  <a:pt x="2567453" y="2943453"/>
                  <a:pt x="2579272" y="3069392"/>
                  <a:pt x="2513626" y="3134981"/>
                </a:cubicBezTo>
                <a:cubicBezTo>
                  <a:pt x="2483438" y="3104806"/>
                  <a:pt x="2488690" y="3066763"/>
                  <a:pt x="2465051" y="3039217"/>
                </a:cubicBezTo>
                <a:cubicBezTo>
                  <a:pt x="2383657" y="2940824"/>
                  <a:pt x="2258941" y="2812265"/>
                  <a:pt x="2155234" y="2744047"/>
                </a:cubicBezTo>
                <a:cubicBezTo>
                  <a:pt x="2086966" y="2698136"/>
                  <a:pt x="1953061" y="2673209"/>
                  <a:pt x="1893982" y="2612859"/>
                </a:cubicBezTo>
                <a:cubicBezTo>
                  <a:pt x="1874289" y="2623355"/>
                  <a:pt x="1644540" y="2552518"/>
                  <a:pt x="1611722" y="2544650"/>
                </a:cubicBezTo>
                <a:cubicBezTo>
                  <a:pt x="1582840" y="2536773"/>
                  <a:pt x="1532959" y="2530220"/>
                  <a:pt x="1475196" y="2523657"/>
                </a:cubicBezTo>
                <a:cubicBezTo>
                  <a:pt x="1563147" y="2510541"/>
                  <a:pt x="1643234" y="2493482"/>
                  <a:pt x="1666864" y="2469870"/>
                </a:cubicBezTo>
                <a:cubicBezTo>
                  <a:pt x="1673422" y="2473803"/>
                  <a:pt x="1673422" y="2472498"/>
                  <a:pt x="1679990" y="2476432"/>
                </a:cubicBezTo>
                <a:cubicBezTo>
                  <a:pt x="1740384" y="2416082"/>
                  <a:pt x="1832282" y="2396403"/>
                  <a:pt x="1893982" y="2345244"/>
                </a:cubicBezTo>
                <a:cubicBezTo>
                  <a:pt x="2022635" y="2238983"/>
                  <a:pt x="2152603" y="2127474"/>
                  <a:pt x="2251068" y="1994981"/>
                </a:cubicBezTo>
                <a:cubicBezTo>
                  <a:pt x="2273382" y="1966121"/>
                  <a:pt x="2378405" y="1850668"/>
                  <a:pt x="2361343" y="1816569"/>
                </a:cubicBezTo>
                <a:cubicBezTo>
                  <a:pt x="2391540" y="1786393"/>
                  <a:pt x="2457177" y="1573872"/>
                  <a:pt x="2444052" y="1548945"/>
                </a:cubicBezTo>
                <a:cubicBezTo>
                  <a:pt x="2450610" y="1539763"/>
                  <a:pt x="2453241" y="1537134"/>
                  <a:pt x="2457177" y="1533200"/>
                </a:cubicBezTo>
                <a:close/>
                <a:moveTo>
                  <a:pt x="4656142" y="735593"/>
                </a:moveTo>
                <a:cubicBezTo>
                  <a:pt x="4586568" y="735593"/>
                  <a:pt x="4516985" y="746087"/>
                  <a:pt x="4499923" y="763142"/>
                </a:cubicBezTo>
                <a:cubicBezTo>
                  <a:pt x="4469725" y="748711"/>
                  <a:pt x="4414593" y="761829"/>
                  <a:pt x="4383080" y="777572"/>
                </a:cubicBezTo>
                <a:cubicBezTo>
                  <a:pt x="4376513" y="771012"/>
                  <a:pt x="4376513" y="771012"/>
                  <a:pt x="4369955" y="763142"/>
                </a:cubicBezTo>
                <a:cubicBezTo>
                  <a:pt x="4350262" y="782819"/>
                  <a:pt x="4334505" y="769701"/>
                  <a:pt x="4314812" y="790691"/>
                </a:cubicBezTo>
                <a:cubicBezTo>
                  <a:pt x="4180907" y="723785"/>
                  <a:pt x="4205853" y="851036"/>
                  <a:pt x="4176971" y="907445"/>
                </a:cubicBezTo>
                <a:cubicBezTo>
                  <a:pt x="4180907" y="911381"/>
                  <a:pt x="4183529" y="915317"/>
                  <a:pt x="4187475" y="919253"/>
                </a:cubicBezTo>
                <a:cubicBezTo>
                  <a:pt x="4178286" y="937619"/>
                  <a:pt x="4173034" y="957299"/>
                  <a:pt x="4163845" y="976978"/>
                </a:cubicBezTo>
                <a:cubicBezTo>
                  <a:pt x="4186159" y="999276"/>
                  <a:pt x="4215041" y="1032071"/>
                  <a:pt x="4239986" y="1051749"/>
                </a:cubicBezTo>
                <a:cubicBezTo>
                  <a:pt x="4245239" y="1056998"/>
                  <a:pt x="4272805" y="1045186"/>
                  <a:pt x="4274120" y="1045186"/>
                </a:cubicBezTo>
                <a:cubicBezTo>
                  <a:pt x="4278057" y="1042567"/>
                  <a:pt x="4280678" y="1039948"/>
                  <a:pt x="4283309" y="1037319"/>
                </a:cubicBezTo>
                <a:cubicBezTo>
                  <a:pt x="4287246" y="1053064"/>
                  <a:pt x="4293813" y="1066180"/>
                  <a:pt x="4316128" y="1066180"/>
                </a:cubicBezTo>
                <a:cubicBezTo>
                  <a:pt x="4463158" y="1066180"/>
                  <a:pt x="4633828" y="1004524"/>
                  <a:pt x="4770363" y="970415"/>
                </a:cubicBezTo>
                <a:cubicBezTo>
                  <a:pt x="4813686" y="959919"/>
                  <a:pt x="4876702" y="914005"/>
                  <a:pt x="4853072" y="866778"/>
                </a:cubicBezTo>
                <a:cubicBezTo>
                  <a:pt x="4896395" y="823487"/>
                  <a:pt x="4859630" y="820863"/>
                  <a:pt x="4880639" y="777572"/>
                </a:cubicBezTo>
                <a:cubicBezTo>
                  <a:pt x="4874071" y="771012"/>
                  <a:pt x="4874071" y="771012"/>
                  <a:pt x="4866198" y="763142"/>
                </a:cubicBezTo>
                <a:cubicBezTo>
                  <a:pt x="4841253" y="774948"/>
                  <a:pt x="4842568" y="751335"/>
                  <a:pt x="4817623" y="763142"/>
                </a:cubicBezTo>
                <a:cubicBezTo>
                  <a:pt x="4796614" y="743463"/>
                  <a:pt x="4725725" y="735593"/>
                  <a:pt x="4656142" y="735593"/>
                </a:cubicBezTo>
                <a:close/>
                <a:moveTo>
                  <a:pt x="3334136" y="739528"/>
                </a:moveTo>
                <a:cubicBezTo>
                  <a:pt x="3251437" y="744776"/>
                  <a:pt x="3130658" y="803809"/>
                  <a:pt x="3076831" y="777572"/>
                </a:cubicBezTo>
                <a:cubicBezTo>
                  <a:pt x="3016436" y="837918"/>
                  <a:pt x="3079452" y="919253"/>
                  <a:pt x="3036129" y="962548"/>
                </a:cubicBezTo>
                <a:cubicBezTo>
                  <a:pt x="3108334" y="1070113"/>
                  <a:pt x="3242239" y="1004524"/>
                  <a:pt x="3352523" y="1004524"/>
                </a:cubicBezTo>
                <a:cubicBezTo>
                  <a:pt x="3490365" y="1004524"/>
                  <a:pt x="3800191" y="997962"/>
                  <a:pt x="3689916" y="777572"/>
                </a:cubicBezTo>
                <a:cubicBezTo>
                  <a:pt x="3616397" y="814304"/>
                  <a:pt x="3485113" y="714602"/>
                  <a:pt x="3401098" y="756582"/>
                </a:cubicBezTo>
                <a:cubicBezTo>
                  <a:pt x="3384026" y="742151"/>
                  <a:pt x="3361712" y="738216"/>
                  <a:pt x="3334136" y="739528"/>
                </a:cubicBezTo>
                <a:close/>
                <a:moveTo>
                  <a:pt x="3901278" y="1066180"/>
                </a:moveTo>
                <a:cubicBezTo>
                  <a:pt x="3818569" y="1106851"/>
                  <a:pt x="3839578" y="1475478"/>
                  <a:pt x="3839578" y="1554193"/>
                </a:cubicBezTo>
                <a:cubicBezTo>
                  <a:pt x="3839578" y="1594865"/>
                  <a:pt x="3871081" y="1661768"/>
                  <a:pt x="3852703" y="1698497"/>
                </a:cubicBezTo>
                <a:cubicBezTo>
                  <a:pt x="3863207" y="1708993"/>
                  <a:pt x="3863207" y="1708993"/>
                  <a:pt x="3873712" y="1719490"/>
                </a:cubicBezTo>
                <a:cubicBezTo>
                  <a:pt x="3855324" y="1756218"/>
                  <a:pt x="3919656" y="1834933"/>
                  <a:pt x="3948537" y="1823122"/>
                </a:cubicBezTo>
                <a:cubicBezTo>
                  <a:pt x="4007616" y="1798195"/>
                  <a:pt x="4028615" y="1778516"/>
                  <a:pt x="4073253" y="1733920"/>
                </a:cubicBezTo>
                <a:cubicBezTo>
                  <a:pt x="4069317" y="1727357"/>
                  <a:pt x="4069317" y="1727357"/>
                  <a:pt x="4066695" y="1720795"/>
                </a:cubicBezTo>
                <a:cubicBezTo>
                  <a:pt x="4104766" y="1682752"/>
                  <a:pt x="4082442" y="1261652"/>
                  <a:pt x="4073253" y="1253774"/>
                </a:cubicBezTo>
                <a:cubicBezTo>
                  <a:pt x="4091631" y="1217046"/>
                  <a:pt x="4081136" y="1143580"/>
                  <a:pt x="4058813" y="1109471"/>
                </a:cubicBezTo>
                <a:cubicBezTo>
                  <a:pt x="4052254" y="1113405"/>
                  <a:pt x="4052254" y="1112100"/>
                  <a:pt x="4045687" y="1116033"/>
                </a:cubicBezTo>
                <a:cubicBezTo>
                  <a:pt x="4035183" y="1105537"/>
                  <a:pt x="4035183" y="1105537"/>
                  <a:pt x="4024678" y="1095040"/>
                </a:cubicBezTo>
                <a:cubicBezTo>
                  <a:pt x="3997112" y="1108156"/>
                  <a:pt x="3930160" y="1051749"/>
                  <a:pt x="3901278" y="1066180"/>
                </a:cubicBezTo>
                <a:close/>
                <a:moveTo>
                  <a:pt x="3919656" y="3544280"/>
                </a:moveTo>
                <a:cubicBezTo>
                  <a:pt x="3881585" y="3544280"/>
                  <a:pt x="3850082" y="3548223"/>
                  <a:pt x="3833010" y="3553462"/>
                </a:cubicBezTo>
                <a:cubicBezTo>
                  <a:pt x="3796255" y="3566587"/>
                  <a:pt x="3734545" y="3638739"/>
                  <a:pt x="3701727" y="3621680"/>
                </a:cubicBezTo>
                <a:cubicBezTo>
                  <a:pt x="3628206" y="3695146"/>
                  <a:pt x="3601955" y="3776480"/>
                  <a:pt x="3529751" y="3848632"/>
                </a:cubicBezTo>
                <a:cubicBezTo>
                  <a:pt x="3494302" y="3884056"/>
                  <a:pt x="3542876" y="3966704"/>
                  <a:pt x="3508743" y="3999499"/>
                </a:cubicBezTo>
                <a:cubicBezTo>
                  <a:pt x="3538940" y="4059840"/>
                  <a:pt x="3490365" y="4170044"/>
                  <a:pt x="3529751" y="4239567"/>
                </a:cubicBezTo>
                <a:cubicBezTo>
                  <a:pt x="3566506" y="4305165"/>
                  <a:pt x="3670223" y="4452089"/>
                  <a:pt x="3756869" y="4466519"/>
                </a:cubicBezTo>
                <a:cubicBezTo>
                  <a:pt x="3798876" y="4473082"/>
                  <a:pt x="3793624" y="4454718"/>
                  <a:pt x="3833010" y="4494065"/>
                </a:cubicBezTo>
                <a:cubicBezTo>
                  <a:pt x="3867144" y="4477016"/>
                  <a:pt x="3901278" y="4494065"/>
                  <a:pt x="3936727" y="4480949"/>
                </a:cubicBezTo>
                <a:cubicBezTo>
                  <a:pt x="4115270" y="4410112"/>
                  <a:pt x="4379143" y="4277610"/>
                  <a:pt x="4431655" y="4067717"/>
                </a:cubicBezTo>
                <a:cubicBezTo>
                  <a:pt x="4461852" y="3947026"/>
                  <a:pt x="4425088" y="3793540"/>
                  <a:pt x="4355514" y="3689898"/>
                </a:cubicBezTo>
                <a:cubicBezTo>
                  <a:pt x="4338442" y="3663666"/>
                  <a:pt x="4295119" y="3569207"/>
                  <a:pt x="4245239" y="3594134"/>
                </a:cubicBezTo>
                <a:cubicBezTo>
                  <a:pt x="4213726" y="3562654"/>
                  <a:pt x="4035183" y="3541660"/>
                  <a:pt x="3919656" y="3544280"/>
                </a:cubicBezTo>
                <a:close/>
                <a:moveTo>
                  <a:pt x="4087694" y="3810589"/>
                </a:moveTo>
                <a:cubicBezTo>
                  <a:pt x="4107387" y="3810589"/>
                  <a:pt x="4127080" y="3813218"/>
                  <a:pt x="4142837" y="3828954"/>
                </a:cubicBezTo>
                <a:cubicBezTo>
                  <a:pt x="4242608" y="3779109"/>
                  <a:pt x="4233419" y="3954893"/>
                  <a:pt x="4253112" y="3994250"/>
                </a:cubicBezTo>
                <a:cubicBezTo>
                  <a:pt x="4229482" y="4017863"/>
                  <a:pt x="4239986" y="4028360"/>
                  <a:pt x="4218978" y="4049352"/>
                </a:cubicBezTo>
                <a:cubicBezTo>
                  <a:pt x="4222915" y="4055906"/>
                  <a:pt x="4222915" y="4055906"/>
                  <a:pt x="4225546" y="4063783"/>
                </a:cubicBezTo>
                <a:cubicBezTo>
                  <a:pt x="4171719" y="4101826"/>
                  <a:pt x="4107387" y="4141183"/>
                  <a:pt x="4060128" y="4187093"/>
                </a:cubicBezTo>
                <a:cubicBezTo>
                  <a:pt x="3999743" y="4156918"/>
                  <a:pt x="3941970" y="4330083"/>
                  <a:pt x="3833010" y="4221203"/>
                </a:cubicBezTo>
                <a:cubicBezTo>
                  <a:pt x="3826442" y="4225137"/>
                  <a:pt x="3826442" y="4223822"/>
                  <a:pt x="3819885" y="4227766"/>
                </a:cubicBezTo>
                <a:cubicBezTo>
                  <a:pt x="3781814" y="4175292"/>
                  <a:pt x="3730608" y="4145117"/>
                  <a:pt x="3716167" y="4083461"/>
                </a:cubicBezTo>
                <a:cubicBezTo>
                  <a:pt x="3708294" y="4049352"/>
                  <a:pt x="3737176" y="3987688"/>
                  <a:pt x="3722735" y="3960141"/>
                </a:cubicBezTo>
                <a:cubicBezTo>
                  <a:pt x="3742428" y="3940463"/>
                  <a:pt x="3735860" y="3911602"/>
                  <a:pt x="3750301" y="3891923"/>
                </a:cubicBezTo>
                <a:cubicBezTo>
                  <a:pt x="3834325" y="3780414"/>
                  <a:pt x="3922286" y="3815838"/>
                  <a:pt x="4024678" y="3815838"/>
                </a:cubicBezTo>
                <a:cubicBezTo>
                  <a:pt x="4045687" y="3814523"/>
                  <a:pt x="4066695" y="3810589"/>
                  <a:pt x="4087694" y="3810589"/>
                </a:cubicBezTo>
                <a:close/>
                <a:moveTo>
                  <a:pt x="876547" y="3592819"/>
                </a:moveTo>
                <a:cubicBezTo>
                  <a:pt x="758394" y="3575769"/>
                  <a:pt x="741327" y="3941777"/>
                  <a:pt x="772835" y="4024425"/>
                </a:cubicBezTo>
                <a:cubicBezTo>
                  <a:pt x="770209" y="4029674"/>
                  <a:pt x="766270" y="4036227"/>
                  <a:pt x="764957" y="4041475"/>
                </a:cubicBezTo>
                <a:cubicBezTo>
                  <a:pt x="762331" y="4057220"/>
                  <a:pt x="758394" y="4143803"/>
                  <a:pt x="771521" y="4172663"/>
                </a:cubicBezTo>
                <a:cubicBezTo>
                  <a:pt x="764957" y="4179226"/>
                  <a:pt x="764957" y="4179226"/>
                  <a:pt x="758394" y="4187093"/>
                </a:cubicBezTo>
                <a:cubicBezTo>
                  <a:pt x="783337" y="4212021"/>
                  <a:pt x="778086" y="4276305"/>
                  <a:pt x="799090" y="4310404"/>
                </a:cubicBezTo>
                <a:cubicBezTo>
                  <a:pt x="839788" y="4374689"/>
                  <a:pt x="838475" y="4357639"/>
                  <a:pt x="881798" y="4344513"/>
                </a:cubicBezTo>
                <a:cubicBezTo>
                  <a:pt x="1014392" y="4306471"/>
                  <a:pt x="927747" y="4229070"/>
                  <a:pt x="992078" y="4166101"/>
                </a:cubicBezTo>
                <a:cubicBezTo>
                  <a:pt x="988132" y="4159547"/>
                  <a:pt x="989447" y="4159547"/>
                  <a:pt x="985510" y="4152985"/>
                </a:cubicBezTo>
                <a:cubicBezTo>
                  <a:pt x="992078" y="4146422"/>
                  <a:pt x="992078" y="4146422"/>
                  <a:pt x="998636" y="4138554"/>
                </a:cubicBezTo>
                <a:cubicBezTo>
                  <a:pt x="992078" y="4126753"/>
                  <a:pt x="999951" y="3666286"/>
                  <a:pt x="1005204" y="3650541"/>
                </a:cubicBezTo>
                <a:cubicBezTo>
                  <a:pt x="992078" y="3640044"/>
                  <a:pt x="992078" y="3640044"/>
                  <a:pt x="977637" y="3629557"/>
                </a:cubicBezTo>
                <a:cubicBezTo>
                  <a:pt x="973691" y="3633491"/>
                  <a:pt x="972385" y="3634805"/>
                  <a:pt x="969754" y="3637425"/>
                </a:cubicBezTo>
                <a:cubicBezTo>
                  <a:pt x="960565" y="3628243"/>
                  <a:pt x="951378" y="3622994"/>
                  <a:pt x="935623" y="3629557"/>
                </a:cubicBezTo>
                <a:cubicBezTo>
                  <a:pt x="914619" y="3605945"/>
                  <a:pt x="893613" y="3595448"/>
                  <a:pt x="876547" y="3592819"/>
                </a:cubicBezTo>
                <a:close/>
                <a:moveTo>
                  <a:pt x="1439746" y="4164795"/>
                </a:moveTo>
                <a:cubicBezTo>
                  <a:pt x="1363605" y="4164795"/>
                  <a:pt x="1263825" y="4221203"/>
                  <a:pt x="1199503" y="4171349"/>
                </a:cubicBezTo>
                <a:cubicBezTo>
                  <a:pt x="1167990" y="4194961"/>
                  <a:pt x="1157486" y="4179226"/>
                  <a:pt x="1131235" y="4205458"/>
                </a:cubicBezTo>
                <a:cubicBezTo>
                  <a:pt x="1137793" y="4212021"/>
                  <a:pt x="1137793" y="4212021"/>
                  <a:pt x="1145676" y="4219888"/>
                </a:cubicBezTo>
                <a:cubicBezTo>
                  <a:pt x="1107605" y="4295974"/>
                  <a:pt x="1102353" y="4428476"/>
                  <a:pt x="1194251" y="4466519"/>
                </a:cubicBezTo>
                <a:cubicBezTo>
                  <a:pt x="1209998" y="4473082"/>
                  <a:pt x="1231006" y="4469148"/>
                  <a:pt x="1242826" y="4480949"/>
                </a:cubicBezTo>
                <a:cubicBezTo>
                  <a:pt x="1278265" y="4462585"/>
                  <a:pt x="1325534" y="4474387"/>
                  <a:pt x="1359659" y="4466519"/>
                </a:cubicBezTo>
                <a:cubicBezTo>
                  <a:pt x="1469943" y="4444221"/>
                  <a:pt x="1598596" y="4425857"/>
                  <a:pt x="1703619" y="4362887"/>
                </a:cubicBezTo>
                <a:cubicBezTo>
                  <a:pt x="1725943" y="4349762"/>
                  <a:pt x="1816525" y="4230385"/>
                  <a:pt x="1752194" y="4205458"/>
                </a:cubicBezTo>
                <a:cubicBezTo>
                  <a:pt x="1644540" y="4164795"/>
                  <a:pt x="1539517" y="4164795"/>
                  <a:pt x="1439746" y="4164795"/>
                </a:cubicBezTo>
                <a:close/>
                <a:moveTo>
                  <a:pt x="242457" y="4391748"/>
                </a:moveTo>
                <a:cubicBezTo>
                  <a:pt x="203072" y="4386499"/>
                  <a:pt x="137431" y="4424542"/>
                  <a:pt x="111175" y="4398301"/>
                </a:cubicBezTo>
                <a:cubicBezTo>
                  <a:pt x="15339" y="4446841"/>
                  <a:pt x="-54241" y="4570161"/>
                  <a:pt x="56036" y="4652799"/>
                </a:cubicBezTo>
                <a:cubicBezTo>
                  <a:pt x="111175" y="4693471"/>
                  <a:pt x="209636" y="4613452"/>
                  <a:pt x="255584" y="4659362"/>
                </a:cubicBezTo>
                <a:cubicBezTo>
                  <a:pt x="300220" y="4637064"/>
                  <a:pt x="325163" y="4658048"/>
                  <a:pt x="365861" y="4652799"/>
                </a:cubicBezTo>
                <a:cubicBezTo>
                  <a:pt x="461696" y="4639684"/>
                  <a:pt x="568035" y="4620005"/>
                  <a:pt x="638927" y="4555730"/>
                </a:cubicBezTo>
                <a:cubicBezTo>
                  <a:pt x="638927" y="4555730"/>
                  <a:pt x="640239" y="4557035"/>
                  <a:pt x="640239" y="4557035"/>
                </a:cubicBezTo>
                <a:cubicBezTo>
                  <a:pt x="650743" y="4546548"/>
                  <a:pt x="650743" y="4546548"/>
                  <a:pt x="661245" y="4536052"/>
                </a:cubicBezTo>
                <a:cubicBezTo>
                  <a:pt x="646804" y="4508496"/>
                  <a:pt x="694065" y="4483578"/>
                  <a:pt x="682249" y="4453403"/>
                </a:cubicBezTo>
                <a:cubicBezTo>
                  <a:pt x="663870" y="4411426"/>
                  <a:pt x="585102" y="4408798"/>
                  <a:pt x="550968" y="4391748"/>
                </a:cubicBezTo>
                <a:cubicBezTo>
                  <a:pt x="548343" y="4394367"/>
                  <a:pt x="547029" y="4398301"/>
                  <a:pt x="544404" y="4400930"/>
                </a:cubicBezTo>
                <a:cubicBezTo>
                  <a:pt x="544404" y="4399616"/>
                  <a:pt x="544404" y="4399616"/>
                  <a:pt x="543092" y="4398301"/>
                </a:cubicBezTo>
                <a:cubicBezTo>
                  <a:pt x="522086" y="4410112"/>
                  <a:pt x="276590" y="4395682"/>
                  <a:pt x="242457" y="4391748"/>
                </a:cubicBezTo>
                <a:close/>
                <a:moveTo>
                  <a:pt x="869982" y="4685604"/>
                </a:moveTo>
                <a:cubicBezTo>
                  <a:pt x="787275" y="4693471"/>
                  <a:pt x="704568" y="4778739"/>
                  <a:pt x="759706" y="4852205"/>
                </a:cubicBezTo>
                <a:cubicBezTo>
                  <a:pt x="763645" y="4857454"/>
                  <a:pt x="767583" y="4860082"/>
                  <a:pt x="770209" y="4861388"/>
                </a:cubicBezTo>
                <a:cubicBezTo>
                  <a:pt x="763645" y="4866636"/>
                  <a:pt x="762331" y="4866636"/>
                  <a:pt x="751829" y="4871884"/>
                </a:cubicBezTo>
                <a:cubicBezTo>
                  <a:pt x="784649" y="4937473"/>
                  <a:pt x="784649" y="5130316"/>
                  <a:pt x="751829" y="5194601"/>
                </a:cubicBezTo>
                <a:cubicBezTo>
                  <a:pt x="804341" y="5247074"/>
                  <a:pt x="740014" y="5369080"/>
                  <a:pt x="806968" y="5434669"/>
                </a:cubicBezTo>
                <a:cubicBezTo>
                  <a:pt x="826660" y="5425487"/>
                  <a:pt x="834537" y="5434669"/>
                  <a:pt x="855541" y="5441232"/>
                </a:cubicBezTo>
                <a:cubicBezTo>
                  <a:pt x="851603" y="5447794"/>
                  <a:pt x="851603" y="5447794"/>
                  <a:pt x="848978" y="5455662"/>
                </a:cubicBezTo>
                <a:cubicBezTo>
                  <a:pt x="887049" y="5493705"/>
                  <a:pt x="915931" y="5454347"/>
                  <a:pt x="938249" y="5421553"/>
                </a:cubicBezTo>
                <a:cubicBezTo>
                  <a:pt x="999951" y="5451728"/>
                  <a:pt x="1019644" y="5308729"/>
                  <a:pt x="996015" y="5237892"/>
                </a:cubicBezTo>
                <a:cubicBezTo>
                  <a:pt x="997330" y="5239206"/>
                  <a:pt x="998636" y="5240521"/>
                  <a:pt x="999951" y="5241826"/>
                </a:cubicBezTo>
                <a:cubicBezTo>
                  <a:pt x="1028833" y="5212965"/>
                  <a:pt x="999951" y="5083091"/>
                  <a:pt x="999951" y="5042429"/>
                </a:cubicBezTo>
                <a:cubicBezTo>
                  <a:pt x="999951" y="5008320"/>
                  <a:pt x="1032770" y="4944036"/>
                  <a:pt x="1027518" y="4919109"/>
                </a:cubicBezTo>
                <a:cubicBezTo>
                  <a:pt x="1022266" y="4891563"/>
                  <a:pt x="1015708" y="4894182"/>
                  <a:pt x="993384" y="4870570"/>
                </a:cubicBezTo>
                <a:cubicBezTo>
                  <a:pt x="1006519" y="4843023"/>
                  <a:pt x="993384" y="4803666"/>
                  <a:pt x="986826" y="4774805"/>
                </a:cubicBezTo>
                <a:cubicBezTo>
                  <a:pt x="968448" y="4705282"/>
                  <a:pt x="918557" y="4681660"/>
                  <a:pt x="869982" y="4685604"/>
                </a:cubicBezTo>
                <a:close/>
                <a:moveTo>
                  <a:pt x="3227798" y="4894182"/>
                </a:moveTo>
                <a:cubicBezTo>
                  <a:pt x="3184475" y="4894182"/>
                  <a:pt x="3156909" y="4951903"/>
                  <a:pt x="3110965" y="4928291"/>
                </a:cubicBezTo>
                <a:cubicBezTo>
                  <a:pt x="3089956" y="4949284"/>
                  <a:pt x="3023004" y="5005691"/>
                  <a:pt x="3042697" y="5045049"/>
                </a:cubicBezTo>
                <a:cubicBezTo>
                  <a:pt x="3024319" y="5063413"/>
                  <a:pt x="3024319" y="5067356"/>
                  <a:pt x="3042697" y="5087025"/>
                </a:cubicBezTo>
                <a:cubicBezTo>
                  <a:pt x="3032193" y="5097522"/>
                  <a:pt x="3032193" y="5097522"/>
                  <a:pt x="3021688" y="5108018"/>
                </a:cubicBezTo>
                <a:cubicBezTo>
                  <a:pt x="3025625" y="5114581"/>
                  <a:pt x="3025625" y="5114581"/>
                  <a:pt x="3028256" y="5122449"/>
                </a:cubicBezTo>
                <a:cubicBezTo>
                  <a:pt x="2998059" y="5152624"/>
                  <a:pt x="3034814" y="5177551"/>
                  <a:pt x="3034814" y="5211660"/>
                </a:cubicBezTo>
                <a:cubicBezTo>
                  <a:pt x="3034814" y="5342838"/>
                  <a:pt x="3107019" y="5459596"/>
                  <a:pt x="3255374" y="5459596"/>
                </a:cubicBezTo>
                <a:cubicBezTo>
                  <a:pt x="3301318" y="5459596"/>
                  <a:pt x="3343325" y="5412371"/>
                  <a:pt x="3386657" y="5404503"/>
                </a:cubicBezTo>
                <a:cubicBezTo>
                  <a:pt x="3426034" y="5396626"/>
                  <a:pt x="3517931" y="5317920"/>
                  <a:pt x="3496932" y="5273315"/>
                </a:cubicBezTo>
                <a:cubicBezTo>
                  <a:pt x="3507427" y="5262819"/>
                  <a:pt x="3507427" y="5262819"/>
                  <a:pt x="3517931" y="5252322"/>
                </a:cubicBezTo>
                <a:cubicBezTo>
                  <a:pt x="3510058" y="5236577"/>
                  <a:pt x="3535003" y="5080472"/>
                  <a:pt x="3545507" y="5059479"/>
                </a:cubicBezTo>
                <a:cubicBezTo>
                  <a:pt x="3508743" y="5022751"/>
                  <a:pt x="3531067" y="4988642"/>
                  <a:pt x="3483797" y="4949284"/>
                </a:cubicBezTo>
                <a:cubicBezTo>
                  <a:pt x="3433917" y="4908612"/>
                  <a:pt x="3298696" y="4894182"/>
                  <a:pt x="3227798" y="4894182"/>
                </a:cubicBezTo>
                <a:close/>
              </a:path>
            </a:pathLst>
          </a:custGeom>
          <a:solidFill>
            <a:schemeClr val="accent2"/>
          </a:solidFill>
          <a:ln w="9528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2" r:id="rId5"/>
    <p:sldLayoutId id="2147483711" r:id="rId6"/>
    <p:sldLayoutId id="2147483717" r:id="rId7"/>
    <p:sldLayoutId id="2147483716" r:id="rId8"/>
    <p:sldLayoutId id="2147483706" r:id="rId9"/>
    <p:sldLayoutId id="2147483705" r:id="rId10"/>
    <p:sldLayoutId id="2147483719" r:id="rId11"/>
    <p:sldLayoutId id="2147483702" r:id="rId12"/>
    <p:sldLayoutId id="2147483701" r:id="rId13"/>
    <p:sldLayoutId id="2147483677" r:id="rId14"/>
    <p:sldLayoutId id="2147483678" r:id="rId15"/>
    <p:sldLayoutId id="2147483679" r:id="rId16"/>
    <p:sldLayoutId id="2147483683" r:id="rId17"/>
    <p:sldLayoutId id="2147483684" r:id="rId18"/>
    <p:sldLayoutId id="2147483685" r:id="rId19"/>
    <p:sldLayoutId id="2147483686" r:id="rId20"/>
    <p:sldLayoutId id="2147483718" r:id="rId21"/>
    <p:sldLayoutId id="2147483720" r:id="rId22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2"/>
          </a:solidFill>
          <a:latin typeface="Californian FB" panose="0207040306080B030204" pitchFamily="18" charset="0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950E5-D90B-111A-469A-79F0255F3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683EC1-371A-E582-4BB5-665905C38C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000" b="1" dirty="0"/>
              <a:t>WELCOME BACK TO SCHOOL</a:t>
            </a:r>
            <a:endParaRPr lang="en-CA" sz="80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A9D1039-C31C-627D-DC0E-135C8D66A7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53986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cs typeface="Cascadia Mono" panose="020B0609020000020004" pitchFamily="49" charset="0"/>
              </a:rPr>
              <a:t>Table of contents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FA16E-9947-79FA-4AD7-6801F295C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0A9E87-941B-C883-FE6A-8EE218297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7112C4-B2C1-13C4-83F9-B1EFA8E23FE7}"/>
              </a:ext>
            </a:extLst>
          </p:cNvPr>
          <p:cNvGrpSpPr/>
          <p:nvPr/>
        </p:nvGrpSpPr>
        <p:grpSpPr>
          <a:xfrm>
            <a:off x="796781" y="1529206"/>
            <a:ext cx="11272509" cy="4258507"/>
            <a:chOff x="483960" y="1469047"/>
            <a:chExt cx="11272509" cy="42585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BB2500-7AC3-FAA4-3813-A4501F472C59}"/>
                </a:ext>
              </a:extLst>
            </p:cNvPr>
            <p:cNvGrpSpPr/>
            <p:nvPr/>
          </p:nvGrpSpPr>
          <p:grpSpPr>
            <a:xfrm>
              <a:off x="483960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952AC82-6008-918E-CFD2-F8A944FA5665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0CF76031-03B7-86F1-5AC8-EB086D6E925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25150AF-03C9-3EF6-A0F8-461A61C3E16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1.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BA4C54-5307-3684-69B4-AFB34B5676A8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06F5BD-91ED-022D-A564-BE447396129B}"/>
                </a:ext>
              </a:extLst>
            </p:cNvPr>
            <p:cNvGrpSpPr/>
            <p:nvPr/>
          </p:nvGrpSpPr>
          <p:grpSpPr>
            <a:xfrm>
              <a:off x="483960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21A3503-107F-4D79-957D-268DEEEFDA4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45B20C9-972F-0EAF-3CB0-60787B43986F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1113C55-79ED-1E92-64FB-8266F331F00C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2.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5C972-D3F5-0CDE-248C-C8358C3E9A7F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97180B-E961-3D0E-509C-5982CD98B792}"/>
                </a:ext>
              </a:extLst>
            </p:cNvPr>
            <p:cNvGrpSpPr/>
            <p:nvPr/>
          </p:nvGrpSpPr>
          <p:grpSpPr>
            <a:xfrm>
              <a:off x="483960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50F9C62-500C-3186-AD5C-0FE30477C73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E7107C2-7679-1AAA-DD2F-0BF4CD974F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2E348EA-EAEE-9DB5-A9B7-274C18FFFE9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3.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F295AC-028B-BF80-5A32-F921CC64211A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70852C-7554-7359-F28B-3E5F85D0034A}"/>
                </a:ext>
              </a:extLst>
            </p:cNvPr>
            <p:cNvGrpSpPr/>
            <p:nvPr/>
          </p:nvGrpSpPr>
          <p:grpSpPr>
            <a:xfrm>
              <a:off x="4435558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E3B96CA-7461-F5AB-3EE6-5803000A798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D11FF45-F1C7-9113-621C-C7ACB97148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431DA78-65D3-2530-03E3-157F6AB41D59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4.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0DC0E62-D7C3-3472-3E5E-63014A13EAC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D90FC-DA00-A580-B1FA-3612BED67ED9}"/>
                </a:ext>
              </a:extLst>
            </p:cNvPr>
            <p:cNvGrpSpPr/>
            <p:nvPr/>
          </p:nvGrpSpPr>
          <p:grpSpPr>
            <a:xfrm>
              <a:off x="4435558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A66AF86-BFD5-AD43-889A-65FA942B9A93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7D3E5E6B-48BD-4F02-9A02-9A9F6191B42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EDF905B-EAA5-0356-5646-224091BF78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5.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354B2C-3463-ED91-A50F-E96603449F5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0E6442-FD8E-796B-3FCD-38F219E880FB}"/>
                </a:ext>
              </a:extLst>
            </p:cNvPr>
            <p:cNvGrpSpPr/>
            <p:nvPr/>
          </p:nvGrpSpPr>
          <p:grpSpPr>
            <a:xfrm>
              <a:off x="4435558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E7D2145-8D84-1470-B0BC-8FBAEDDFFDAA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EAA7A6-E445-A627-4581-E38152F68AD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E5E987C-FDBE-6DF0-5967-73AA4B5E2AD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6.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ACBB11-7C4A-6F9C-7F54-A0D8FF2C382B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B0DFC1A-FC4E-1D02-9F65-86E5EA2C1FB8}"/>
                </a:ext>
              </a:extLst>
            </p:cNvPr>
            <p:cNvGrpSpPr/>
            <p:nvPr/>
          </p:nvGrpSpPr>
          <p:grpSpPr>
            <a:xfrm>
              <a:off x="8387157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2632482A-90D2-A7B5-56BA-627FFBE670C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9AD95CD-CAE5-486D-CABA-C98ED8B056EE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31BE2CB-7519-C247-2EDC-095093F7E7E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7.</a:t>
                  </a: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C9E2270-DDA4-76C3-93C6-91633146FB57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20A50D5-07E0-BB52-E52B-C5FDAFB8E7B3}"/>
                </a:ext>
              </a:extLst>
            </p:cNvPr>
            <p:cNvGrpSpPr/>
            <p:nvPr/>
          </p:nvGrpSpPr>
          <p:grpSpPr>
            <a:xfrm>
              <a:off x="8387157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2E0B5F2-0AD3-7D0B-6A0B-6E39694F6E7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C2C144FC-3231-E853-C23E-9442E4B172F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BBFE574-38B6-E4C5-8600-C002CCCAD2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8.</a:t>
                  </a:r>
                </a:p>
              </p:txBody>
            </p: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C6917F9-CC16-A7DB-5DF6-ABC0C4163A63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F2FF42D-E8A7-EBC7-C442-BF29F0EDD807}"/>
                </a:ext>
              </a:extLst>
            </p:cNvPr>
            <p:cNvGrpSpPr/>
            <p:nvPr/>
          </p:nvGrpSpPr>
          <p:grpSpPr>
            <a:xfrm>
              <a:off x="8387157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3014CC3-23E4-BB68-8168-29BFF03970C7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7F9F5D13-AF06-271B-692B-054D27DD1EA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6FCA8EA-6515-0BFA-C4AC-94065757A813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9.</a:t>
                  </a:r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DCBBE2-DD8B-42C0-AD41-9567D18CC755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E64E3-9C0A-AE1B-E998-BBE5A8C5A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8DE9B-0E0D-9A67-425E-C5553D1F3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54208B-AAA1-B38D-ED77-A9F1406DC802}"/>
              </a:ext>
            </a:extLst>
          </p:cNvPr>
          <p:cNvGrpSpPr/>
          <p:nvPr/>
        </p:nvGrpSpPr>
        <p:grpSpPr>
          <a:xfrm>
            <a:off x="755282" y="3532744"/>
            <a:ext cx="5063182" cy="1680563"/>
            <a:chOff x="659848" y="3702795"/>
            <a:chExt cx="5063182" cy="1680563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87F5B03-721D-F4CE-0608-E6F34C5AA5C8}"/>
                </a:ext>
              </a:extLst>
            </p:cNvPr>
            <p:cNvCxnSpPr>
              <a:cxnSpLocks/>
            </p:cNvCxnSpPr>
            <p:nvPr/>
          </p:nvCxnSpPr>
          <p:spPr>
            <a:xfrm>
              <a:off x="659848" y="4381104"/>
              <a:ext cx="4703409" cy="0"/>
            </a:xfrm>
            <a:prstGeom prst="line">
              <a:avLst/>
            </a:prstGeom>
            <a:ln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DE9BA1C-592A-5584-E887-B8F008FF23CA}"/>
                </a:ext>
              </a:extLst>
            </p:cNvPr>
            <p:cNvGrpSpPr/>
            <p:nvPr/>
          </p:nvGrpSpPr>
          <p:grpSpPr>
            <a:xfrm>
              <a:off x="659848" y="3702795"/>
              <a:ext cx="5063182" cy="1680563"/>
              <a:chOff x="516048" y="3067437"/>
              <a:chExt cx="5063182" cy="168056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2C91F1-FA1A-0B3A-4703-1A1DF1091AA0}"/>
                  </a:ext>
                </a:extLst>
              </p:cNvPr>
              <p:cNvSpPr txBox="1"/>
              <p:nvPr/>
            </p:nvSpPr>
            <p:spPr>
              <a:xfrm>
                <a:off x="516048" y="3067437"/>
                <a:ext cx="4107847" cy="584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spc="0" dirty="0">
                    <a:solidFill>
                      <a:schemeClr val="accent2"/>
                    </a:solidFill>
                    <a:latin typeface="Californian FB" panose="0207040306080B030204" pitchFamily="18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DE30C8-CD8B-8B54-D085-7DF8E3F0AD7B}"/>
                  </a:ext>
                </a:extLst>
              </p:cNvPr>
              <p:cNvSpPr txBox="1"/>
              <p:nvPr/>
            </p:nvSpPr>
            <p:spPr>
              <a:xfrm>
                <a:off x="516048" y="4009336"/>
                <a:ext cx="506318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scadia Mono" panose="020B0609020000020004" pitchFamily="49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17ACC0E8-3422-42CE-331A-C612C6E16391}"/>
              </a:ext>
            </a:extLst>
          </p:cNvPr>
          <p:cNvSpPr/>
          <p:nvPr/>
        </p:nvSpPr>
        <p:spPr>
          <a:xfrm>
            <a:off x="755282" y="992474"/>
            <a:ext cx="2299574" cy="23027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bg1"/>
              </a:solidFill>
              <a:latin typeface="Britannic Bold" panose="020B0903060703020204" pitchFamily="34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98D1C-27A1-A257-A0D1-747F7EABB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54" y="1503014"/>
            <a:ext cx="2031030" cy="1281668"/>
          </a:xfrm>
        </p:spPr>
        <p:txBody>
          <a:bodyPr>
            <a:normAutofit/>
          </a:bodyPr>
          <a:lstStyle/>
          <a:p>
            <a:pPr algn="ctr"/>
            <a:r>
              <a:rPr lang="en-CA" sz="8000" dirty="0">
                <a:solidFill>
                  <a:schemeClr val="accent5"/>
                </a:solidFill>
                <a:latin typeface="Californian FB" panose="0207040306080B030204" pitchFamily="18" charset="0"/>
                <a:cs typeface="Cascadia Mono" panose="020B0609020000020004" pitchFamily="49" charset="0"/>
              </a:rPr>
              <a:t>01</a:t>
            </a:r>
          </a:p>
        </p:txBody>
      </p:sp>
      <p:pic>
        <p:nvPicPr>
          <p:cNvPr id="24" name="Picture Placeholder 23" descr="A person and children painting in a classroom&#10;&#10;Description automatically generated">
            <a:extLst>
              <a:ext uri="{FF2B5EF4-FFF2-40B4-BE49-F238E27FC236}">
                <a16:creationId xmlns:a16="http://schemas.microsoft.com/office/drawing/2014/main" id="{EABDBD1D-4F04-B8A7-BA06-C4F6CC96E6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730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90343-6E62-06BC-DB77-842FC5E8F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3B092-C794-0203-5F2A-50034CF8C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33AA5-79B5-4EBE-7C81-BF469C58B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7" name="Picture Placeholder 6" descr="A group of children standing in front of a chalkboard&#10;&#10;Description automatically generated">
            <a:extLst>
              <a:ext uri="{FF2B5EF4-FFF2-40B4-BE49-F238E27FC236}">
                <a16:creationId xmlns:a16="http://schemas.microsoft.com/office/drawing/2014/main" id="{659008A7-AE75-7294-0C91-4759FDDEEA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35FC835-C54D-56A6-20CA-D039DA092B8D}"/>
              </a:ext>
            </a:extLst>
          </p:cNvPr>
          <p:cNvGrpSpPr/>
          <p:nvPr/>
        </p:nvGrpSpPr>
        <p:grpSpPr>
          <a:xfrm>
            <a:off x="384374" y="1378512"/>
            <a:ext cx="5212862" cy="4870336"/>
            <a:chOff x="384374" y="1138369"/>
            <a:chExt cx="5212862" cy="487033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40E335-5EC1-5237-F672-9695F4A3D439}"/>
                </a:ext>
              </a:extLst>
            </p:cNvPr>
            <p:cNvGrpSpPr/>
            <p:nvPr/>
          </p:nvGrpSpPr>
          <p:grpSpPr>
            <a:xfrm>
              <a:off x="384374" y="1138369"/>
              <a:ext cx="5212862" cy="1460705"/>
              <a:chOff x="6068442" y="1771796"/>
              <a:chExt cx="5212862" cy="1460705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4C70A45-4025-34BC-FC8C-8DF67706EE1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E1567304-4C8B-D403-315A-42F9F89C967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CC740629-82D3-2168-E944-33A3C327AA3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27E5F17-B81C-8226-6ABF-CFB925D9D9A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Californian FB" panose="0207040306080B030204" pitchFamily="18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33CEF65-9FAE-525D-5354-8D521D3BB5DB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2"/>
                      </a:solidFill>
                      <a:latin typeface="Californian FB" panose="0207040306080B030204" pitchFamily="18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03DF26-77B9-582E-00EC-4D2130E3764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582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EDEF7DE-5619-6268-FF1D-49EC4610E1ED}"/>
                </a:ext>
              </a:extLst>
            </p:cNvPr>
            <p:cNvGrpSpPr/>
            <p:nvPr/>
          </p:nvGrpSpPr>
          <p:grpSpPr>
            <a:xfrm>
              <a:off x="384374" y="2843184"/>
              <a:ext cx="5212862" cy="1460705"/>
              <a:chOff x="6068442" y="1771796"/>
              <a:chExt cx="5212862" cy="146070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AFEAFA5-6435-4202-7FE4-8ACCED2BE047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0559872-2093-36B0-3A2E-C1C04676D58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6322B861-1D0B-C34F-F938-1471A808EDC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0F6DEE3-C9BB-E773-34E9-899FB5C7B46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Californian FB" panose="0207040306080B030204" pitchFamily="18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AAE45B0-A678-C18E-5218-EDBDC7A3124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2"/>
                      </a:solidFill>
                      <a:latin typeface="Californian FB" panose="0207040306080B030204" pitchFamily="18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F3B4B8-A2E5-4347-1FE5-F7282644BFBF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582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CA89E0E-C9ED-1CF9-3740-C7E74DC74EAB}"/>
                </a:ext>
              </a:extLst>
            </p:cNvPr>
            <p:cNvGrpSpPr/>
            <p:nvPr/>
          </p:nvGrpSpPr>
          <p:grpSpPr>
            <a:xfrm>
              <a:off x="384374" y="4548000"/>
              <a:ext cx="5212862" cy="1460705"/>
              <a:chOff x="6068442" y="1771796"/>
              <a:chExt cx="5212862" cy="1460705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D9FEC8F-D899-9421-8289-D45F570930F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C6AC5A6-ACAA-802E-848B-3DE03791D48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22FF8777-2F81-8F92-DE7E-7B4FE9FDFC7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0AF9782A-901C-3E1C-9C4B-6DCB3D924D3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Californian FB" panose="0207040306080B030204" pitchFamily="18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ABAD524-7A32-234E-CDCA-8E5A68F09EC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2"/>
                      </a:solidFill>
                      <a:latin typeface="Californian FB" panose="0207040306080B030204" pitchFamily="18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4BAC1E-F75F-659D-B480-EAD17FA94EE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582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758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2503AFE4-4BFB-641E-53AD-167CFF530E5D}"/>
              </a:ext>
            </a:extLst>
          </p:cNvPr>
          <p:cNvGrpSpPr/>
          <p:nvPr/>
        </p:nvGrpSpPr>
        <p:grpSpPr>
          <a:xfrm>
            <a:off x="563346" y="4102785"/>
            <a:ext cx="11163940" cy="1845265"/>
            <a:chOff x="563346" y="4102785"/>
            <a:chExt cx="11163940" cy="184526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3EAECFC-0179-89FE-A42E-53AB2FA09D8E}"/>
                </a:ext>
              </a:extLst>
            </p:cNvPr>
            <p:cNvGrpSpPr/>
            <p:nvPr/>
          </p:nvGrpSpPr>
          <p:grpSpPr>
            <a:xfrm>
              <a:off x="563346" y="4102785"/>
              <a:ext cx="2397252" cy="1845265"/>
              <a:chOff x="734149" y="3950938"/>
              <a:chExt cx="2397252" cy="1845265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53C2707-FEB2-F9C5-FCD1-9480E6CB6BE1}"/>
                  </a:ext>
                </a:extLst>
              </p:cNvPr>
              <p:cNvSpPr/>
              <p:nvPr/>
            </p:nvSpPr>
            <p:spPr>
              <a:xfrm>
                <a:off x="734149" y="3950938"/>
                <a:ext cx="2397252" cy="5102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92E2984-F599-CEE6-AD22-8E0A95868A03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722458"/>
                <a:chOff x="990371" y="4435695"/>
                <a:chExt cx="2059549" cy="1722458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19A1E183-1503-33C8-1F6F-173F8A05B4AA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724349"/>
                  <a:chOff x="1536792" y="3983204"/>
                  <a:chExt cx="2058076" cy="724349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7485D2FC-9676-554F-1EBD-61CCDFCB3E13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4FCCB05-24A8-3FDC-2567-0C05CE31868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399776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0356FAC-B7A5-EDC4-2E32-4BAFDD3D84CE}"/>
                    </a:ext>
                  </a:extLst>
                </p:cNvPr>
                <p:cNvSpPr txBox="1"/>
                <p:nvPr/>
              </p:nvSpPr>
              <p:spPr>
                <a:xfrm>
                  <a:off x="990371" y="5219434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7904F59-621C-72A7-05B4-7DB05D60D449}"/>
                </a:ext>
              </a:extLst>
            </p:cNvPr>
            <p:cNvGrpSpPr/>
            <p:nvPr/>
          </p:nvGrpSpPr>
          <p:grpSpPr>
            <a:xfrm>
              <a:off x="3485575" y="4102785"/>
              <a:ext cx="2397252" cy="1845265"/>
              <a:chOff x="734149" y="3950938"/>
              <a:chExt cx="2397252" cy="1845265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E448F7A-D7B7-1DF8-5958-AB2BEC46B7C2}"/>
                  </a:ext>
                </a:extLst>
              </p:cNvPr>
              <p:cNvSpPr/>
              <p:nvPr/>
            </p:nvSpPr>
            <p:spPr>
              <a:xfrm>
                <a:off x="734149" y="3950938"/>
                <a:ext cx="2397252" cy="5102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655F53E-BAD0-4253-F4D8-BD7F61FCEDFF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722458"/>
                <a:chOff x="990371" y="4435695"/>
                <a:chExt cx="2059549" cy="1722458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01223478-09D1-7619-4FFF-B04E8A3CB04D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724349"/>
                  <a:chOff x="1536792" y="3983204"/>
                  <a:chExt cx="2058076" cy="724349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F97F830E-D495-EB5B-A093-F92CCF2BD3A6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38EB709C-7CB4-9D02-D577-7418A71A9E97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399776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7E5E4FD-691C-B6B2-B318-852BCED5114F}"/>
                    </a:ext>
                  </a:extLst>
                </p:cNvPr>
                <p:cNvSpPr txBox="1"/>
                <p:nvPr/>
              </p:nvSpPr>
              <p:spPr>
                <a:xfrm>
                  <a:off x="990371" y="5219434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C0F111C-2267-A83A-33DB-76374671056B}"/>
                </a:ext>
              </a:extLst>
            </p:cNvPr>
            <p:cNvGrpSpPr/>
            <p:nvPr/>
          </p:nvGrpSpPr>
          <p:grpSpPr>
            <a:xfrm>
              <a:off x="6407804" y="4102785"/>
              <a:ext cx="2397252" cy="1845265"/>
              <a:chOff x="734149" y="3950938"/>
              <a:chExt cx="2397252" cy="1845265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C4C0713-0069-BC79-F2B2-9B19EEF1AEE1}"/>
                  </a:ext>
                </a:extLst>
              </p:cNvPr>
              <p:cNvSpPr/>
              <p:nvPr/>
            </p:nvSpPr>
            <p:spPr>
              <a:xfrm>
                <a:off x="734149" y="3950938"/>
                <a:ext cx="2397252" cy="5102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32A12119-2851-C082-7516-2F1B8B8A3A84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722458"/>
                <a:chOff x="990371" y="4435695"/>
                <a:chExt cx="2059549" cy="1722458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81FD0B6A-63CC-1C19-99F1-4B25276D3B07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724349"/>
                  <a:chOff x="1536792" y="3983204"/>
                  <a:chExt cx="2058076" cy="724349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0D752C5C-C6CA-B825-E58A-F5E4AA07D341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E26E37B-6369-2BD8-5452-0FDF7048B322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399776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72FB43D7-BAE1-AD19-2479-2028EFE0F4A4}"/>
                    </a:ext>
                  </a:extLst>
                </p:cNvPr>
                <p:cNvSpPr txBox="1"/>
                <p:nvPr/>
              </p:nvSpPr>
              <p:spPr>
                <a:xfrm>
                  <a:off x="990371" y="5219434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5DEEED2-3F04-C264-8B50-E15B3B8900BF}"/>
                </a:ext>
              </a:extLst>
            </p:cNvPr>
            <p:cNvGrpSpPr/>
            <p:nvPr/>
          </p:nvGrpSpPr>
          <p:grpSpPr>
            <a:xfrm>
              <a:off x="9330034" y="4102785"/>
              <a:ext cx="2397252" cy="1845265"/>
              <a:chOff x="734149" y="3950938"/>
              <a:chExt cx="2397252" cy="184526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0D54B0E-6B6F-4F9F-C4CF-A0427D92310E}"/>
                  </a:ext>
                </a:extLst>
              </p:cNvPr>
              <p:cNvSpPr/>
              <p:nvPr/>
            </p:nvSpPr>
            <p:spPr>
              <a:xfrm>
                <a:off x="734149" y="3950938"/>
                <a:ext cx="2397252" cy="5102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2EA1814-8240-B540-76E3-3639A4A79495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722458"/>
                <a:chOff x="990371" y="4435695"/>
                <a:chExt cx="2059549" cy="1722458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6469EE90-846A-BB18-FD21-0960C8D24E77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724349"/>
                  <a:chOff x="1536792" y="3983204"/>
                  <a:chExt cx="2058076" cy="724349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39587F08-9E54-70B2-FF2E-3F08762828EB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479B3D69-DF31-3381-1445-E4F5033C06FD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399776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7655331-90EF-225E-FAC1-151B75BC3AA4}"/>
                    </a:ext>
                  </a:extLst>
                </p:cNvPr>
                <p:cNvSpPr txBox="1"/>
                <p:nvPr/>
              </p:nvSpPr>
              <p:spPr>
                <a:xfrm>
                  <a:off x="990371" y="5219434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893B76-D037-0009-C0E8-44BF320D7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2"/>
                </a:solidFill>
              </a:rPr>
              <a:t>Faculty/Staff Members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2687E5-CED5-5308-CAA1-10E0E29E7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530F7-D4A6-77CB-6DFA-7DE3B2A3F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pic>
        <p:nvPicPr>
          <p:cNvPr id="10" name="Picture Placeholder 9" descr="A person with short curly hair and a necklace&#10;&#10;Description automatically generated">
            <a:extLst>
              <a:ext uri="{FF2B5EF4-FFF2-40B4-BE49-F238E27FC236}">
                <a16:creationId xmlns:a16="http://schemas.microsoft.com/office/drawing/2014/main" id="{A78E295A-0596-1D3B-F474-E501A83A6C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person with tattoos on his arm&#10;&#10;Description automatically generated">
            <a:extLst>
              <a:ext uri="{FF2B5EF4-FFF2-40B4-BE49-F238E27FC236}">
                <a16:creationId xmlns:a16="http://schemas.microsoft.com/office/drawing/2014/main" id="{FFC92EE6-FEAC-1ABD-AF0F-5476179E5A6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Picture Placeholder 13" descr="A person in a vest and tie&#10;&#10;Description automatically generated">
            <a:extLst>
              <a:ext uri="{FF2B5EF4-FFF2-40B4-BE49-F238E27FC236}">
                <a16:creationId xmlns:a16="http://schemas.microsoft.com/office/drawing/2014/main" id="{8A70754A-3588-FC86-9D50-7A44C3FF5D6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0" name="Picture Placeholder 19" descr="A person with blonde hair and makeup&#10;&#10;Description automatically generated">
            <a:extLst>
              <a:ext uri="{FF2B5EF4-FFF2-40B4-BE49-F238E27FC236}">
                <a16:creationId xmlns:a16="http://schemas.microsoft.com/office/drawing/2014/main" id="{5BCFC454-6CAA-C5BD-81E3-E8E71A16C4B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99070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8A796-197B-8951-5A2D-E06B49C1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School Year Highlights</a:t>
            </a:r>
            <a:endParaRPr lang="en-CA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9CDF8-3C22-EDEE-1AB4-1D5F8288B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69915-C37C-FC35-73DA-6A3C9B18D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73510E4-4E1B-AF4E-C215-9C57E1E20B90}"/>
              </a:ext>
            </a:extLst>
          </p:cNvPr>
          <p:cNvGrpSpPr/>
          <p:nvPr/>
        </p:nvGrpSpPr>
        <p:grpSpPr>
          <a:xfrm>
            <a:off x="384578" y="1684690"/>
            <a:ext cx="11422845" cy="4296958"/>
            <a:chOff x="384578" y="1056621"/>
            <a:chExt cx="11422845" cy="429695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97A2074-5AC2-1C64-AB98-7066E13B64DA}"/>
                </a:ext>
              </a:extLst>
            </p:cNvPr>
            <p:cNvGrpSpPr/>
            <p:nvPr/>
          </p:nvGrpSpPr>
          <p:grpSpPr>
            <a:xfrm>
              <a:off x="384578" y="2983523"/>
              <a:ext cx="11422845" cy="890953"/>
              <a:chOff x="860079" y="3089084"/>
              <a:chExt cx="11422845" cy="890953"/>
            </a:xfrm>
            <a:solidFill>
              <a:schemeClr val="accent3"/>
            </a:solidFill>
          </p:grpSpPr>
          <p:sp>
            <p:nvSpPr>
              <p:cNvPr id="6" name="Arrow: Pentagon 5">
                <a:extLst>
                  <a:ext uri="{FF2B5EF4-FFF2-40B4-BE49-F238E27FC236}">
                    <a16:creationId xmlns:a16="http://schemas.microsoft.com/office/drawing/2014/main" id="{3ACDC5DF-5851-78CD-08DF-E55E3EFE6AB2}"/>
                  </a:ext>
                </a:extLst>
              </p:cNvPr>
              <p:cNvSpPr/>
              <p:nvPr/>
            </p:nvSpPr>
            <p:spPr>
              <a:xfrm>
                <a:off x="860079" y="3089084"/>
                <a:ext cx="2453489" cy="890953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2000</a:t>
                </a: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A25F33FC-F552-22DD-8AFE-40D80E9DE0DE}"/>
                  </a:ext>
                </a:extLst>
              </p:cNvPr>
              <p:cNvSpPr/>
              <p:nvPr/>
            </p:nvSpPr>
            <p:spPr>
              <a:xfrm>
                <a:off x="3102418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2005</a:t>
                </a: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A5A59E4B-5345-935B-71AA-1094CA4E8275}"/>
                  </a:ext>
                </a:extLst>
              </p:cNvPr>
              <p:cNvSpPr/>
              <p:nvPr/>
            </p:nvSpPr>
            <p:spPr>
              <a:xfrm>
                <a:off x="5344757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2016</a:t>
                </a:r>
              </a:p>
            </p:txBody>
          </p:sp>
          <p:sp>
            <p:nvSpPr>
              <p:cNvPr id="46" name="Arrow: Chevron 45">
                <a:extLst>
                  <a:ext uri="{FF2B5EF4-FFF2-40B4-BE49-F238E27FC236}">
                    <a16:creationId xmlns:a16="http://schemas.microsoft.com/office/drawing/2014/main" id="{05A65069-2949-E77C-122A-28F0BC8D44D4}"/>
                  </a:ext>
                </a:extLst>
              </p:cNvPr>
              <p:cNvSpPr/>
              <p:nvPr/>
            </p:nvSpPr>
            <p:spPr>
              <a:xfrm>
                <a:off x="7587096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2022</a:t>
                </a:r>
              </a:p>
            </p:txBody>
          </p:sp>
          <p:sp>
            <p:nvSpPr>
              <p:cNvPr id="47" name="Arrow: Chevron 46">
                <a:extLst>
                  <a:ext uri="{FF2B5EF4-FFF2-40B4-BE49-F238E27FC236}">
                    <a16:creationId xmlns:a16="http://schemas.microsoft.com/office/drawing/2014/main" id="{1AC85C62-24DD-6BA2-18A1-FCC5F56B17A6}"/>
                  </a:ext>
                </a:extLst>
              </p:cNvPr>
              <p:cNvSpPr/>
              <p:nvPr/>
            </p:nvSpPr>
            <p:spPr>
              <a:xfrm>
                <a:off x="9829435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2025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A5B4BF2-A2BA-A1A7-43DF-A8A96E9F8190}"/>
                </a:ext>
              </a:extLst>
            </p:cNvPr>
            <p:cNvGrpSpPr/>
            <p:nvPr/>
          </p:nvGrpSpPr>
          <p:grpSpPr>
            <a:xfrm>
              <a:off x="384578" y="1056621"/>
              <a:ext cx="2743200" cy="1175057"/>
              <a:chOff x="660007" y="4537706"/>
              <a:chExt cx="2743200" cy="117505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FE0DA4-1923-BCC3-3C0E-CD96D32E6500}"/>
                  </a:ext>
                </a:extLst>
              </p:cNvPr>
              <p:cNvSpPr txBox="1"/>
              <p:nvPr/>
            </p:nvSpPr>
            <p:spPr>
              <a:xfrm>
                <a:off x="660007" y="4537706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5FA0FAA-313E-476B-F25E-6574F22F8F9D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A5DCFC8-ADE7-5A5E-C636-4949A19499BA}"/>
                </a:ext>
              </a:extLst>
            </p:cNvPr>
            <p:cNvGrpSpPr/>
            <p:nvPr/>
          </p:nvGrpSpPr>
          <p:grpSpPr>
            <a:xfrm>
              <a:off x="6858407" y="4178522"/>
              <a:ext cx="2743200" cy="1175057"/>
              <a:chOff x="660007" y="4537706"/>
              <a:chExt cx="2743200" cy="117505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67BDDE9-46C2-183E-B0BF-6F7FC07D55FA}"/>
                  </a:ext>
                </a:extLst>
              </p:cNvPr>
              <p:cNvSpPr txBox="1"/>
              <p:nvPr/>
            </p:nvSpPr>
            <p:spPr>
              <a:xfrm>
                <a:off x="660007" y="4537706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7B1E471-18B6-BA57-99C2-B0A316E8B9D5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599D6BC-CBDC-5F09-4534-133115070CC4}"/>
                </a:ext>
              </a:extLst>
            </p:cNvPr>
            <p:cNvGrpSpPr/>
            <p:nvPr/>
          </p:nvGrpSpPr>
          <p:grpSpPr>
            <a:xfrm>
              <a:off x="9016351" y="1056621"/>
              <a:ext cx="2743200" cy="1175057"/>
              <a:chOff x="660007" y="4537706"/>
              <a:chExt cx="2743200" cy="1175057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50BC3BA-ED61-4833-237C-DB8BE53EFCEE}"/>
                  </a:ext>
                </a:extLst>
              </p:cNvPr>
              <p:cNvSpPr txBox="1"/>
              <p:nvPr/>
            </p:nvSpPr>
            <p:spPr>
              <a:xfrm>
                <a:off x="660007" y="4537706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8291720-8597-291D-BC8F-63DA347A3673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A137D5F-4D6C-5751-31E6-FBEB7F41FC4D}"/>
                </a:ext>
              </a:extLst>
            </p:cNvPr>
            <p:cNvGrpSpPr/>
            <p:nvPr/>
          </p:nvGrpSpPr>
          <p:grpSpPr>
            <a:xfrm>
              <a:off x="2542521" y="4178522"/>
              <a:ext cx="2743200" cy="1175057"/>
              <a:chOff x="660007" y="4537706"/>
              <a:chExt cx="2743200" cy="1175057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2B8C464-0FFA-B3F6-A34C-81F5CFFC0C70}"/>
                  </a:ext>
                </a:extLst>
              </p:cNvPr>
              <p:cNvSpPr txBox="1"/>
              <p:nvPr/>
            </p:nvSpPr>
            <p:spPr>
              <a:xfrm>
                <a:off x="660007" y="4537706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DD2210F-8757-97B6-B2B5-6BFA76523F06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1B81386-6309-4BC8-3BCE-8665EFB48D59}"/>
                </a:ext>
              </a:extLst>
            </p:cNvPr>
            <p:cNvGrpSpPr/>
            <p:nvPr/>
          </p:nvGrpSpPr>
          <p:grpSpPr>
            <a:xfrm>
              <a:off x="4700464" y="1056621"/>
              <a:ext cx="2743200" cy="1175057"/>
              <a:chOff x="660007" y="4537706"/>
              <a:chExt cx="2743200" cy="1175057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9F580BF-9035-754F-3727-A733DC5E74A9}"/>
                  </a:ext>
                </a:extLst>
              </p:cNvPr>
              <p:cNvSpPr txBox="1"/>
              <p:nvPr/>
            </p:nvSpPr>
            <p:spPr>
              <a:xfrm>
                <a:off x="660007" y="4537706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01C674F-1071-4E49-36EF-DCDE7F65178B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977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BEBF-6A08-31C0-1B2A-9CDDFD4CF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Classroom Expectations</a:t>
            </a:r>
            <a:endParaRPr lang="en-CA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1A1A93-FDF7-A3B9-7456-25C2B874E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38F8B-8643-3FCD-96A1-44D48D712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416636FF-C23E-E690-9524-9160229AD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899302"/>
              </p:ext>
            </p:extLst>
          </p:nvPr>
        </p:nvGraphicFramePr>
        <p:xfrm>
          <a:off x="596714" y="1228881"/>
          <a:ext cx="10990908" cy="484505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63636">
                  <a:extLst>
                    <a:ext uri="{9D8B030D-6E8A-4147-A177-3AD203B41FA5}">
                      <a16:colId xmlns:a16="http://schemas.microsoft.com/office/drawing/2014/main" val="1096341369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2987686822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1998895181"/>
                    </a:ext>
                  </a:extLst>
                </a:gridCol>
              </a:tblGrid>
              <a:tr h="567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</a:t>
                      </a:r>
                      <a:endParaRPr kumimoji="0" lang="en-C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</a:t>
                      </a:r>
                      <a:endParaRPr kumimoji="0" lang="en-C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</a:t>
                      </a:r>
                      <a:endParaRPr kumimoji="0" lang="en-C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391791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kumimoji="0" lang="en-CA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lang="en-C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consectetur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adipisicing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elit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sed do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eiusmod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tempor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incididunt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ut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labore et dolore magna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aliqua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.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2868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kumimoji="0" lang="en-CA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lang="en-C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consectetur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adipisicing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elit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sed do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eiusmod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tempor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incididunt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ut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labore et dolore magna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aliqua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.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965983"/>
                  </a:ext>
                </a:extLst>
              </a:tr>
              <a:tr h="653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kumimoji="0" lang="en-CA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lang="en-C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consectetur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adipisicing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elit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sed do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eiusmod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tempor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incididunt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ut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labore et dolore magna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aliqua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.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946699"/>
                  </a:ext>
                </a:extLst>
              </a:tr>
              <a:tr h="7509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kumimoji="0" lang="en-CA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lang="en-C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consectetur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adipisicing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elit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sed do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eiusmod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tempor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incididunt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ut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labore et dolore magna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aliqua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.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882795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kumimoji="0" lang="en-CA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</a:t>
                      </a:r>
                      <a:endParaRPr lang="en-C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Lorem ipsum 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consectetur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adipisicing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elit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, sed do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eiusmod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tempor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incididunt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ut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 labore et dolore magna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aliqua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.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835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895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31" descr="A child sitting at a desk with a pencil&#10;&#10;Description automatically generated">
            <a:extLst>
              <a:ext uri="{FF2B5EF4-FFF2-40B4-BE49-F238E27FC236}">
                <a16:creationId xmlns:a16="http://schemas.microsoft.com/office/drawing/2014/main" id="{E9961AD1-DE03-B816-85F1-F4A1FAD7B4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299" y="334979"/>
            <a:ext cx="5706701" cy="620196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40B84-B6EE-86DB-EEC7-C0A1510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Initiatives and Programs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F0C515-7A89-FFEC-C956-41AFA6CE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6492D-DC16-1FB2-A8F6-12D43C377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093D57-FB16-4128-0099-C6A2B9670434}"/>
              </a:ext>
            </a:extLst>
          </p:cNvPr>
          <p:cNvGrpSpPr/>
          <p:nvPr/>
        </p:nvGrpSpPr>
        <p:grpSpPr>
          <a:xfrm>
            <a:off x="5662561" y="1378512"/>
            <a:ext cx="5919853" cy="4685670"/>
            <a:chOff x="384374" y="1138369"/>
            <a:chExt cx="5919853" cy="468567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8E505AF-953E-72C1-9EBB-DEDAA8893BE1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5CA9E54-7920-AB8F-0599-0C24637772D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2D6CD0E-B9E5-CFBB-A9C7-305B7B52F544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8A9C6A68-B536-E66D-74BA-487C7EA948EE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01DCCC84-B95B-B0C1-7061-D50E9CD55B4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10B77F0C-BC16-0FA4-6400-41E54B3AC71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EF69CD8-0A67-BC9C-E68C-C3FA52144C49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41D45BB-B20C-8DE9-D865-8F1D6766F095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3A2011A-0358-011F-5620-3610623B09CB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34D01C96-8436-BEB3-14B1-EB8279FB5A5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F28DCCBB-A92A-B1D2-7DCC-E4D818F2616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8BBB852-0FA3-DBB1-85BA-D7EFA9CBDEB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020AFC2-4DAE-46D0-A535-B6669612589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960365-4E57-8B74-C6D9-3864CBF6F5B2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41B4C4-45AF-A3D7-F894-5066421181C3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F890AC0-7190-C73F-F272-C338D1F4C34C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77809A03-1F7F-A310-DB03-CCF7A296CD1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B5673140-8D12-E737-34F8-80A1CF8EF23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5390D3CD-FF75-5F9E-19DC-474CBB14155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7EB6D4D-B6EB-C387-0C62-7E94B44DAEDC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9E4B56-4C2B-6DF0-57BD-EEAFB6C0219C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9501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543AB33-B99D-D845-9E8D-1A5566A6F562}"/>
              </a:ext>
            </a:extLst>
          </p:cNvPr>
          <p:cNvSpPr/>
          <p:nvPr/>
        </p:nvSpPr>
        <p:spPr>
          <a:xfrm flipH="1">
            <a:off x="6096000" y="0"/>
            <a:ext cx="32419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3" name="Picture Placeholder 12" descr="A child in a black graduation gown&#10;&#10;Description automatically generated">
            <a:extLst>
              <a:ext uri="{FF2B5EF4-FFF2-40B4-BE49-F238E27FC236}">
                <a16:creationId xmlns:a16="http://schemas.microsoft.com/office/drawing/2014/main" id="{F60244B8-9F3C-4714-7FD2-20F650FC68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ound2DiagRect">
            <a:avLst>
              <a:gd name="adj1" fmla="val 32199"/>
              <a:gd name="adj2" fmla="val 3586"/>
            </a:avLst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67648-5562-4FDB-CB60-5D9E4F903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113A7-08A9-11E2-3632-DEA868E73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C7FFA1-76BE-2461-9021-693997EE2E71}"/>
              </a:ext>
            </a:extLst>
          </p:cNvPr>
          <p:cNvGrpSpPr/>
          <p:nvPr/>
        </p:nvGrpSpPr>
        <p:grpSpPr>
          <a:xfrm>
            <a:off x="412124" y="1410158"/>
            <a:ext cx="5919853" cy="4685670"/>
            <a:chOff x="384374" y="1138369"/>
            <a:chExt cx="5919853" cy="468567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3405455-ACA3-9B39-1CD5-81733598AEC0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38EA764-880D-013F-9B8C-73535E45DC56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6A9AB035-7E0C-1776-9CB1-F7A6F816A3D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44D45998-09F5-C632-F0B7-AE28CD1C9D2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035C68A3-ADF1-D989-94B8-E9F234096E15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0EF5181-6A87-1643-8CFD-736B78FA70DB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3344384-3873-19C3-462D-80B3D24257F2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02238EE-E18D-391D-FF0F-63F940B37609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D883EC2-136D-3BB1-10D0-AF4AD95DC8F9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E1EAC1E8-DC25-AB1E-C671-0B939C525B5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E37AD5A4-90C3-B058-E179-37568164C845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E8617CF-23A9-8396-D0BE-B72DA2B7F972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FF73CF8-0199-8A6C-B717-6EF841364E29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3B41152-DC07-0FD7-1E25-4E122111A5CD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9771EC8-B23D-B28E-3852-0C869DEDCEEC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0D132C37-CE7A-76BE-55EF-465D0A7FA015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2695F885-E8D8-05EB-ACA7-C43D2FF51F51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8E1ABF86-1AD7-80D0-8CE2-45CD0887483B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8C579C5C-8160-B712-33E3-82CC7F7029C3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5CD925A-BBDA-974F-822B-D848FF6D5135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D2B5585-DF2D-532D-68E2-98769B39F676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55" name="Title 54">
            <a:extLst>
              <a:ext uri="{FF2B5EF4-FFF2-40B4-BE49-F238E27FC236}">
                <a16:creationId xmlns:a16="http://schemas.microsoft.com/office/drawing/2014/main" id="{BB760E1F-F631-23FD-8D35-CA539FF4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Support</a:t>
            </a:r>
          </a:p>
        </p:txBody>
      </p:sp>
    </p:spTree>
    <p:extLst>
      <p:ext uri="{BB962C8B-B14F-4D97-AF65-F5344CB8AC3E}">
        <p14:creationId xmlns:p14="http://schemas.microsoft.com/office/powerpoint/2010/main" val="3630337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2CEA8-C7B3-D477-F310-96207DFF9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31F82-2393-72B7-A467-0BA146160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3AAD6E-AA90-D5E7-15D4-C872D1BFC2A2}"/>
              </a:ext>
            </a:extLst>
          </p:cNvPr>
          <p:cNvGrpSpPr/>
          <p:nvPr/>
        </p:nvGrpSpPr>
        <p:grpSpPr>
          <a:xfrm>
            <a:off x="536348" y="1367180"/>
            <a:ext cx="1328666" cy="1328666"/>
            <a:chOff x="536348" y="1367180"/>
            <a:chExt cx="1328666" cy="132866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3EC663-B4AF-CFCA-92DF-6354372BD98D}"/>
                </a:ext>
              </a:extLst>
            </p:cNvPr>
            <p:cNvSpPr/>
            <p:nvPr/>
          </p:nvSpPr>
          <p:spPr>
            <a:xfrm>
              <a:off x="536348" y="1367180"/>
              <a:ext cx="1328666" cy="13286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159681-1AED-9BD1-AC63-63E2A75476D5}"/>
                </a:ext>
              </a:extLst>
            </p:cNvPr>
            <p:cNvGrpSpPr/>
            <p:nvPr/>
          </p:nvGrpSpPr>
          <p:grpSpPr>
            <a:xfrm>
              <a:off x="719434" y="1608858"/>
              <a:ext cx="921064" cy="730956"/>
              <a:chOff x="5780321" y="3102680"/>
              <a:chExt cx="921064" cy="730956"/>
            </a:xfrm>
            <a:solidFill>
              <a:schemeClr val="accent6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0595BF4-2AB9-1A19-B576-C6827F400FD6}"/>
                  </a:ext>
                </a:extLst>
              </p:cNvPr>
              <p:cNvSpPr/>
              <p:nvPr/>
            </p:nvSpPr>
            <p:spPr>
              <a:xfrm>
                <a:off x="6332960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DE4496-C950-0716-5E7D-8001F70EDC77}"/>
                  </a:ext>
                </a:extLst>
              </p:cNvPr>
              <p:cNvSpPr/>
              <p:nvPr/>
            </p:nvSpPr>
            <p:spPr>
              <a:xfrm>
                <a:off x="5780321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882E809-EAF7-A6FC-5276-5E951B1C9DAA}"/>
              </a:ext>
            </a:extLst>
          </p:cNvPr>
          <p:cNvSpPr txBox="1"/>
          <p:nvPr/>
        </p:nvSpPr>
        <p:spPr>
          <a:xfrm>
            <a:off x="574580" y="5149915"/>
            <a:ext cx="2459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spc="0" dirty="0">
                <a:solidFill>
                  <a:schemeClr val="accent2"/>
                </a:solidFill>
                <a:latin typeface="+mj-lt"/>
                <a:ea typeface="Cascadia Mono" panose="020B0609020000020004" pitchFamily="49" charset="0"/>
                <a:cs typeface="Cascadia Mono" panose="020B0609020000020004" pitchFamily="49" charset="0"/>
              </a:rPr>
              <a:t>PLACEHOLDER 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996A5F-E650-3A24-C1C9-AA7AF3B2D87B}"/>
              </a:ext>
            </a:extLst>
          </p:cNvPr>
          <p:cNvSpPr txBox="1"/>
          <p:nvPr/>
        </p:nvSpPr>
        <p:spPr>
          <a:xfrm>
            <a:off x="574580" y="2901820"/>
            <a:ext cx="516120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Lorem ipsum dolor sit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amet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consectetur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adipiscing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elit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sed do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eiusmod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tempor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incididunt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ut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labore et dolore magna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aliqua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. </a:t>
            </a:r>
          </a:p>
          <a:p>
            <a:endParaRPr lang="en-CA" sz="1600" dirty="0">
              <a:solidFill>
                <a:schemeClr val="tx2">
                  <a:lumMod val="85000"/>
                  <a:lumOff val="15000"/>
                </a:schemeClr>
              </a:solidFill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Lorem ipsum dolor sit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amet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consectetur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adipiscing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elit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sed do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eiusmod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tempor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incididunt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ut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labore et dolore magna </a:t>
            </a:r>
            <a:r>
              <a:rPr lang="en-CA" sz="16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aliqua</a:t>
            </a:r>
            <a:r>
              <a:rPr lang="en-CA" sz="16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. </a:t>
            </a:r>
          </a:p>
          <a:p>
            <a:endParaRPr lang="en-CA" sz="1600" i="0" dirty="0">
              <a:solidFill>
                <a:schemeClr val="tx2">
                  <a:lumMod val="85000"/>
                  <a:lumOff val="15000"/>
                </a:schemeClr>
              </a:solidFill>
              <a:effectLst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pic>
        <p:nvPicPr>
          <p:cNvPr id="9" name="Picture Placeholder 8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05C0BDE7-9E03-6C36-E0E4-6A7DB14065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A078F53D-B1D8-D45F-F74A-C3F3ACA97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/>
              <a:t>Community Testimonials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02D7F83-C3BC-EB2F-8B82-8AA0374720B0}"/>
              </a:ext>
            </a:extLst>
          </p:cNvPr>
          <p:cNvGrpSpPr/>
          <p:nvPr/>
        </p:nvGrpSpPr>
        <p:grpSpPr>
          <a:xfrm>
            <a:off x="5917910" y="1907425"/>
            <a:ext cx="1016000" cy="1158340"/>
            <a:chOff x="5740729" y="1866996"/>
            <a:chExt cx="710542" cy="81008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BD8BFB8-5DB0-6A17-1504-01D0F813806F}"/>
                </a:ext>
              </a:extLst>
            </p:cNvPr>
            <p:cNvSpPr/>
            <p:nvPr userDrawn="1"/>
          </p:nvSpPr>
          <p:spPr>
            <a:xfrm>
              <a:off x="5740729" y="1866996"/>
              <a:ext cx="710542" cy="810088"/>
            </a:xfrm>
            <a:custGeom>
              <a:avLst/>
              <a:gdLst>
                <a:gd name="connsiteX0" fmla="*/ 87784 w 157590"/>
                <a:gd name="connsiteY0" fmla="*/ 66 h 179669"/>
                <a:gd name="connsiteX1" fmla="*/ 104444 w 157590"/>
                <a:gd name="connsiteY1" fmla="*/ 5189 h 179669"/>
                <a:gd name="connsiteX2" fmla="*/ 114696 w 157590"/>
                <a:gd name="connsiteY2" fmla="*/ 11912 h 179669"/>
                <a:gd name="connsiteX3" fmla="*/ 117900 w 157590"/>
                <a:gd name="connsiteY3" fmla="*/ 10311 h 179669"/>
                <a:gd name="connsiteX4" fmla="*/ 146413 w 157590"/>
                <a:gd name="connsiteY4" fmla="*/ 37203 h 179669"/>
                <a:gd name="connsiteX5" fmla="*/ 149617 w 157590"/>
                <a:gd name="connsiteY5" fmla="*/ 52250 h 179669"/>
                <a:gd name="connsiteX6" fmla="*/ 148015 w 157590"/>
                <a:gd name="connsiteY6" fmla="*/ 55772 h 179669"/>
                <a:gd name="connsiteX7" fmla="*/ 153142 w 157590"/>
                <a:gd name="connsiteY7" fmla="*/ 100912 h 179669"/>
                <a:gd name="connsiteX8" fmla="*/ 134560 w 157590"/>
                <a:gd name="connsiteY8" fmla="*/ 152775 h 179669"/>
                <a:gd name="connsiteX9" fmla="*/ 136161 w 157590"/>
                <a:gd name="connsiteY9" fmla="*/ 156297 h 179669"/>
                <a:gd name="connsiteX10" fmla="*/ 82338 w 157590"/>
                <a:gd name="connsiteY10" fmla="*/ 179669 h 179669"/>
                <a:gd name="connsiteX11" fmla="*/ 53824 w 157590"/>
                <a:gd name="connsiteY11" fmla="*/ 167824 h 179669"/>
                <a:gd name="connsiteX12" fmla="*/ 5127 w 157590"/>
                <a:gd name="connsiteY12" fmla="*/ 122361 h 179669"/>
                <a:gd name="connsiteX13" fmla="*/ 0 w 157590"/>
                <a:gd name="connsiteY13" fmla="*/ 60254 h 179669"/>
                <a:gd name="connsiteX14" fmla="*/ 48698 w 157590"/>
                <a:gd name="connsiteY14" fmla="*/ 4869 h 179669"/>
                <a:gd name="connsiteX15" fmla="*/ 87784 w 157590"/>
                <a:gd name="connsiteY15" fmla="*/ 66 h 17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590" h="179669">
                  <a:moveTo>
                    <a:pt x="87784" y="66"/>
                  </a:moveTo>
                  <a:cubicBezTo>
                    <a:pt x="94192" y="-894"/>
                    <a:pt x="96434" y="9031"/>
                    <a:pt x="104444" y="5189"/>
                  </a:cubicBezTo>
                  <a:cubicBezTo>
                    <a:pt x="108609" y="9351"/>
                    <a:pt x="110211" y="7750"/>
                    <a:pt x="114696" y="11912"/>
                  </a:cubicBezTo>
                  <a:cubicBezTo>
                    <a:pt x="116298" y="10951"/>
                    <a:pt x="116298" y="10951"/>
                    <a:pt x="117900" y="10311"/>
                  </a:cubicBezTo>
                  <a:cubicBezTo>
                    <a:pt x="127832" y="20236"/>
                    <a:pt x="139045" y="24397"/>
                    <a:pt x="146413" y="37203"/>
                  </a:cubicBezTo>
                  <a:cubicBezTo>
                    <a:pt x="149297" y="42326"/>
                    <a:pt x="144491" y="47128"/>
                    <a:pt x="149617" y="52250"/>
                  </a:cubicBezTo>
                  <a:cubicBezTo>
                    <a:pt x="148656" y="53851"/>
                    <a:pt x="148656" y="53851"/>
                    <a:pt x="148015" y="55772"/>
                  </a:cubicBezTo>
                  <a:cubicBezTo>
                    <a:pt x="156025" y="63775"/>
                    <a:pt x="162112" y="92268"/>
                    <a:pt x="153142" y="100912"/>
                  </a:cubicBezTo>
                  <a:cubicBezTo>
                    <a:pt x="159229" y="113398"/>
                    <a:pt x="145773" y="145413"/>
                    <a:pt x="134560" y="152775"/>
                  </a:cubicBezTo>
                  <a:cubicBezTo>
                    <a:pt x="135521" y="154377"/>
                    <a:pt x="135521" y="154377"/>
                    <a:pt x="136161" y="156297"/>
                  </a:cubicBezTo>
                  <a:cubicBezTo>
                    <a:pt x="118861" y="173586"/>
                    <a:pt x="101240" y="170383"/>
                    <a:pt x="82338" y="179669"/>
                  </a:cubicBezTo>
                  <a:cubicBezTo>
                    <a:pt x="74008" y="171345"/>
                    <a:pt x="63115" y="169744"/>
                    <a:pt x="53824" y="167824"/>
                  </a:cubicBezTo>
                  <a:cubicBezTo>
                    <a:pt x="35242" y="163981"/>
                    <a:pt x="14418" y="138049"/>
                    <a:pt x="5127" y="122361"/>
                  </a:cubicBezTo>
                  <a:cubicBezTo>
                    <a:pt x="-6087" y="103473"/>
                    <a:pt x="8009" y="76261"/>
                    <a:pt x="0" y="60254"/>
                  </a:cubicBezTo>
                  <a:cubicBezTo>
                    <a:pt x="13776" y="46488"/>
                    <a:pt x="23387" y="9991"/>
                    <a:pt x="48698" y="4869"/>
                  </a:cubicBezTo>
                  <a:cubicBezTo>
                    <a:pt x="62795" y="2307"/>
                    <a:pt x="74969" y="1987"/>
                    <a:pt x="87784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C73719D-7C4D-AC32-034C-5C0172BC922C}"/>
                </a:ext>
              </a:extLst>
            </p:cNvPr>
            <p:cNvSpPr/>
            <p:nvPr/>
          </p:nvSpPr>
          <p:spPr>
            <a:xfrm>
              <a:off x="5919489" y="2016632"/>
              <a:ext cx="353022" cy="476983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accent6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842788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970CE-D6AC-EBFF-0FBC-5C3E4C91C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168964"/>
            <a:ext cx="11513297" cy="890953"/>
          </a:xfrm>
        </p:spPr>
        <p:txBody>
          <a:bodyPr>
            <a:normAutofit/>
          </a:bodyPr>
          <a:lstStyle/>
          <a:p>
            <a:r>
              <a:rPr lang="en-CA" dirty="0"/>
              <a:t>Campus Improvements</a:t>
            </a:r>
            <a:endParaRPr lang="en-CA" b="0" dirty="0">
              <a:solidFill>
                <a:schemeClr val="tx2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9F3AF-05FD-687A-CF4A-E0EAB473D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87A7C-2B9A-5C91-27FB-6B2E0B786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9AF86DAA-4969-F1BC-2816-DA7C4005C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988253"/>
              </p:ext>
            </p:extLst>
          </p:nvPr>
        </p:nvGraphicFramePr>
        <p:xfrm>
          <a:off x="429302" y="1059917"/>
          <a:ext cx="5485087" cy="5078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21CCAB95-EB67-14FC-642C-A1E689D7B975}"/>
              </a:ext>
            </a:extLst>
          </p:cNvPr>
          <p:cNvGrpSpPr/>
          <p:nvPr/>
        </p:nvGrpSpPr>
        <p:grpSpPr>
          <a:xfrm>
            <a:off x="6277613" y="1163957"/>
            <a:ext cx="5212862" cy="4870336"/>
            <a:chOff x="384374" y="1138369"/>
            <a:chExt cx="5212862" cy="487033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7945DF4-8E09-0121-72A1-5AE7A90EE44A}"/>
                </a:ext>
              </a:extLst>
            </p:cNvPr>
            <p:cNvGrpSpPr/>
            <p:nvPr/>
          </p:nvGrpSpPr>
          <p:grpSpPr>
            <a:xfrm>
              <a:off x="384374" y="1138369"/>
              <a:ext cx="5212862" cy="1460705"/>
              <a:chOff x="6068442" y="1771796"/>
              <a:chExt cx="5212862" cy="1460705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5E9D60A-A55F-9D1D-FDB6-BDCBCF56A1BC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90FA356C-CB09-B6F2-FB70-C14ABD585814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22C1B743-3775-372D-FFE4-0D203892A185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56586CB1-8363-6A78-E314-E33883896F4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Californian FB" panose="0207040306080B030204" pitchFamily="18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395287D8-451B-71A1-C128-C84D9F4A3038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2"/>
                      </a:solidFill>
                      <a:latin typeface="Californian FB" panose="0207040306080B030204" pitchFamily="18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F970619-5C27-34D1-F5AD-92B04D309D1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582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A50BAB-25D0-9DC3-0DE0-A024D9525B43}"/>
                </a:ext>
              </a:extLst>
            </p:cNvPr>
            <p:cNvGrpSpPr/>
            <p:nvPr/>
          </p:nvGrpSpPr>
          <p:grpSpPr>
            <a:xfrm>
              <a:off x="384374" y="2843184"/>
              <a:ext cx="5212862" cy="1460705"/>
              <a:chOff x="6068442" y="1771796"/>
              <a:chExt cx="5212862" cy="1460705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77EAB89-4459-6454-B82F-C817B776BDCF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D0E28963-89CD-E925-1392-BACAE51997A0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E64E1B18-35C0-D083-38BF-023AE9B692A3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B47F216F-55CF-C460-B9CA-E615531357BA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Californian FB" panose="0207040306080B030204" pitchFamily="18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25E00F1-FE6E-D510-E310-B4C972AF5689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2"/>
                      </a:solidFill>
                      <a:latin typeface="Californian FB" panose="0207040306080B030204" pitchFamily="18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D8F936-8E79-D6BA-F975-4784A4136102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582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3A83B7D-F500-96F5-0EC5-0F64ECF4B99F}"/>
                </a:ext>
              </a:extLst>
            </p:cNvPr>
            <p:cNvGrpSpPr/>
            <p:nvPr/>
          </p:nvGrpSpPr>
          <p:grpSpPr>
            <a:xfrm>
              <a:off x="384374" y="4548000"/>
              <a:ext cx="5212862" cy="1460705"/>
              <a:chOff x="6068442" y="1771796"/>
              <a:chExt cx="5212862" cy="1460705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3F53ECA-0B93-173F-774E-AC62BED34A85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E9059A61-C6E3-DBCC-C0F6-78898D317D50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956719FF-DC7C-4B6C-7687-E3695077DF05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5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14C4539-4060-C869-23D3-3E4427311FF8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Californian FB" panose="0207040306080B030204" pitchFamily="18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771C70E-BAB4-5920-0BC4-DCC30106737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2"/>
                      </a:solidFill>
                      <a:latin typeface="Californian FB" panose="0207040306080B030204" pitchFamily="18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5FC43B4-E841-3239-A537-FA1F9F38574F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582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82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E563-D177-14F4-D159-BFBCB4E8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Technology in the Classroom</a:t>
            </a:r>
            <a:endParaRPr lang="en-US" b="0" dirty="0">
              <a:solidFill>
                <a:schemeClr val="tx2">
                  <a:lumMod val="85000"/>
                  <a:lumOff val="15000"/>
                </a:schemeClr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35F01E-3117-C515-5954-CD85CCB13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2F29A-6D80-6507-40E3-11CFE65C5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165E21-AB13-9A78-3A06-21BD2D22FA3B}"/>
              </a:ext>
            </a:extLst>
          </p:cNvPr>
          <p:cNvGrpSpPr/>
          <p:nvPr/>
        </p:nvGrpSpPr>
        <p:grpSpPr>
          <a:xfrm>
            <a:off x="251381" y="1762276"/>
            <a:ext cx="11689238" cy="3865762"/>
            <a:chOff x="251381" y="1762276"/>
            <a:chExt cx="11689238" cy="386576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B80F4A2-0956-6410-2AC6-221CC75E33BF}"/>
                </a:ext>
              </a:extLst>
            </p:cNvPr>
            <p:cNvGrpSpPr/>
            <p:nvPr/>
          </p:nvGrpSpPr>
          <p:grpSpPr>
            <a:xfrm>
              <a:off x="251381" y="1835701"/>
              <a:ext cx="11689238" cy="3742863"/>
              <a:chOff x="251381" y="1106030"/>
              <a:chExt cx="11689238" cy="374286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BD548FF-7146-F039-634B-3420B0EE602D}"/>
                  </a:ext>
                </a:extLst>
              </p:cNvPr>
              <p:cNvGrpSpPr/>
              <p:nvPr/>
            </p:nvGrpSpPr>
            <p:grpSpPr>
              <a:xfrm>
                <a:off x="8321767" y="1106030"/>
                <a:ext cx="3618852" cy="1423806"/>
                <a:chOff x="1087030" y="2892491"/>
                <a:chExt cx="1481507" cy="1423806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4F93FA6-4AB4-1651-C978-7BEF0B7BDDE7}"/>
                    </a:ext>
                  </a:extLst>
                </p:cNvPr>
                <p:cNvSpPr txBox="1"/>
                <p:nvPr/>
              </p:nvSpPr>
              <p:spPr>
                <a:xfrm>
                  <a:off x="1087030" y="2892491"/>
                  <a:ext cx="938393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5428457-2243-237F-DBF0-E5B272E0CF9B}"/>
                    </a:ext>
                  </a:extLst>
                </p:cNvPr>
                <p:cNvSpPr txBox="1"/>
                <p:nvPr/>
              </p:nvSpPr>
              <p:spPr>
                <a:xfrm>
                  <a:off x="1087030" y="3115968"/>
                  <a:ext cx="148150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  <a:p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CE90D32-FDD6-AF16-2FC8-E1DA78C6BA9B}"/>
                  </a:ext>
                </a:extLst>
              </p:cNvPr>
              <p:cNvGrpSpPr/>
              <p:nvPr/>
            </p:nvGrpSpPr>
            <p:grpSpPr>
              <a:xfrm>
                <a:off x="8321767" y="3393003"/>
                <a:ext cx="3618852" cy="1455890"/>
                <a:chOff x="1087030" y="2892491"/>
                <a:chExt cx="1481507" cy="1455890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4526732-323F-AEE1-BC51-518B79C8CF0A}"/>
                    </a:ext>
                  </a:extLst>
                </p:cNvPr>
                <p:cNvSpPr txBox="1"/>
                <p:nvPr/>
              </p:nvSpPr>
              <p:spPr>
                <a:xfrm>
                  <a:off x="1087030" y="2892491"/>
                  <a:ext cx="938393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9EB3062-F848-F409-8E29-5BD64833DEF1}"/>
                    </a:ext>
                  </a:extLst>
                </p:cNvPr>
                <p:cNvSpPr txBox="1"/>
                <p:nvPr/>
              </p:nvSpPr>
              <p:spPr>
                <a:xfrm>
                  <a:off x="1087030" y="3148052"/>
                  <a:ext cx="148150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  <a:p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2E72843-AAFB-3BF4-E085-758750D2B99E}"/>
                  </a:ext>
                </a:extLst>
              </p:cNvPr>
              <p:cNvGrpSpPr/>
              <p:nvPr/>
            </p:nvGrpSpPr>
            <p:grpSpPr>
              <a:xfrm>
                <a:off x="251381" y="1106030"/>
                <a:ext cx="3602534" cy="1487974"/>
                <a:chOff x="1087414" y="2828323"/>
                <a:chExt cx="1474827" cy="148797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D8415FE-19B7-3AFE-5476-40E22565B13F}"/>
                    </a:ext>
                  </a:extLst>
                </p:cNvPr>
                <p:cNvSpPr txBox="1"/>
                <p:nvPr/>
              </p:nvSpPr>
              <p:spPr>
                <a:xfrm>
                  <a:off x="1623848" y="2828323"/>
                  <a:ext cx="938393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US" sz="1600" b="1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9E88C22-1E38-2A39-5B6A-3CA781E227BB}"/>
                    </a:ext>
                  </a:extLst>
                </p:cNvPr>
                <p:cNvSpPr txBox="1"/>
                <p:nvPr/>
              </p:nvSpPr>
              <p:spPr>
                <a:xfrm>
                  <a:off x="1087414" y="3115968"/>
                  <a:ext cx="147482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  <a:p>
                  <a:pPr algn="r"/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C4FD6E72-15F4-C96D-4530-358FD1566A65}"/>
                  </a:ext>
                </a:extLst>
              </p:cNvPr>
              <p:cNvGrpSpPr/>
              <p:nvPr/>
            </p:nvGrpSpPr>
            <p:grpSpPr>
              <a:xfrm>
                <a:off x="251381" y="3393003"/>
                <a:ext cx="3602534" cy="1455890"/>
                <a:chOff x="1087414" y="2844365"/>
                <a:chExt cx="1474827" cy="14558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A6CC4CF-590D-B4CE-533E-F073D4558FAC}"/>
                    </a:ext>
                  </a:extLst>
                </p:cNvPr>
                <p:cNvSpPr txBox="1"/>
                <p:nvPr/>
              </p:nvSpPr>
              <p:spPr>
                <a:xfrm>
                  <a:off x="1623848" y="2844365"/>
                  <a:ext cx="938393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US" sz="1600" b="1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22A5F60-E61E-7BF9-AC2F-9F17EB97D107}"/>
                    </a:ext>
                  </a:extLst>
                </p:cNvPr>
                <p:cNvSpPr txBox="1"/>
                <p:nvPr/>
              </p:nvSpPr>
              <p:spPr>
                <a:xfrm>
                  <a:off x="1087414" y="3099926"/>
                  <a:ext cx="147482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  <a:p>
                  <a:pPr algn="r"/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haroni" panose="02010803020104030203" pitchFamily="2" charset="-79"/>
                    </a:rPr>
                    <a:t>. </a:t>
                  </a:r>
                </a:p>
              </p:txBody>
            </p:sp>
          </p:grpSp>
        </p:grpSp>
        <p:grpSp>
          <p:nvGrpSpPr>
            <p:cNvPr id="46" name="Google Shape;13745;p71">
              <a:extLst>
                <a:ext uri="{FF2B5EF4-FFF2-40B4-BE49-F238E27FC236}">
                  <a16:creationId xmlns:a16="http://schemas.microsoft.com/office/drawing/2014/main" id="{3C55CB94-7A8A-C501-2A09-1E5E769AF8F5}"/>
                </a:ext>
              </a:extLst>
            </p:cNvPr>
            <p:cNvGrpSpPr/>
            <p:nvPr/>
          </p:nvGrpSpPr>
          <p:grpSpPr>
            <a:xfrm>
              <a:off x="4111088" y="1762276"/>
              <a:ext cx="3870156" cy="3865762"/>
              <a:chOff x="1186975" y="238125"/>
              <a:chExt cx="5244275" cy="5238325"/>
            </a:xfrm>
            <a:solidFill>
              <a:schemeClr val="accent2"/>
            </a:solidFill>
          </p:grpSpPr>
          <p:sp>
            <p:nvSpPr>
              <p:cNvPr id="47" name="Google Shape;13746;p71">
                <a:extLst>
                  <a:ext uri="{FF2B5EF4-FFF2-40B4-BE49-F238E27FC236}">
                    <a16:creationId xmlns:a16="http://schemas.microsoft.com/office/drawing/2014/main" id="{8BE0BD83-368D-53C5-6D20-027D705EE062}"/>
                  </a:ext>
                </a:extLst>
              </p:cNvPr>
              <p:cNvSpPr/>
              <p:nvPr/>
            </p:nvSpPr>
            <p:spPr>
              <a:xfrm>
                <a:off x="1188450" y="238125"/>
                <a:ext cx="3198750" cy="2628625"/>
              </a:xfrm>
              <a:custGeom>
                <a:avLst/>
                <a:gdLst/>
                <a:ahLst/>
                <a:cxnLst/>
                <a:rect l="l" t="t" r="r" b="b"/>
                <a:pathLst>
                  <a:path w="127950" h="105145" extrusionOk="0">
                    <a:moveTo>
                      <a:pt x="18697" y="0"/>
                    </a:moveTo>
                    <a:cubicBezTo>
                      <a:pt x="8371" y="0"/>
                      <a:pt x="1" y="8371"/>
                      <a:pt x="1" y="18697"/>
                    </a:cubicBezTo>
                    <a:lnTo>
                      <a:pt x="1" y="105145"/>
                    </a:lnTo>
                    <a:lnTo>
                      <a:pt x="36857" y="105145"/>
                    </a:lnTo>
                    <a:cubicBezTo>
                      <a:pt x="35719" y="102283"/>
                      <a:pt x="35385" y="99165"/>
                      <a:pt x="35897" y="96130"/>
                    </a:cubicBezTo>
                    <a:cubicBezTo>
                      <a:pt x="37137" y="88648"/>
                      <a:pt x="43398" y="82793"/>
                      <a:pt x="50957" y="82096"/>
                    </a:cubicBezTo>
                    <a:cubicBezTo>
                      <a:pt x="51501" y="82045"/>
                      <a:pt x="52041" y="82020"/>
                      <a:pt x="52575" y="82020"/>
                    </a:cubicBezTo>
                    <a:cubicBezTo>
                      <a:pt x="61906" y="82020"/>
                      <a:pt x="69475" y="89593"/>
                      <a:pt x="69475" y="98926"/>
                    </a:cubicBezTo>
                    <a:cubicBezTo>
                      <a:pt x="69475" y="101055"/>
                      <a:pt x="69070" y="103165"/>
                      <a:pt x="68283" y="105145"/>
                    </a:cubicBezTo>
                    <a:lnTo>
                      <a:pt x="105145" y="105145"/>
                    </a:lnTo>
                    <a:lnTo>
                      <a:pt x="105145" y="68419"/>
                    </a:lnTo>
                    <a:cubicBezTo>
                      <a:pt x="106958" y="69088"/>
                      <a:pt x="108908" y="69476"/>
                      <a:pt x="110955" y="69476"/>
                    </a:cubicBezTo>
                    <a:cubicBezTo>
                      <a:pt x="111990" y="69476"/>
                      <a:pt x="113050" y="69377"/>
                      <a:pt x="114130" y="69164"/>
                    </a:cubicBezTo>
                    <a:cubicBezTo>
                      <a:pt x="121952" y="67632"/>
                      <a:pt x="127801" y="60687"/>
                      <a:pt x="127866" y="52715"/>
                    </a:cubicBezTo>
                    <a:cubicBezTo>
                      <a:pt x="127950" y="43313"/>
                      <a:pt x="120348" y="35664"/>
                      <a:pt x="110964" y="35664"/>
                    </a:cubicBezTo>
                    <a:cubicBezTo>
                      <a:pt x="108979" y="35670"/>
                      <a:pt x="107005" y="36028"/>
                      <a:pt x="105145" y="36720"/>
                    </a:cubicBezTo>
                    <a:lnTo>
                      <a:pt x="1051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chemeClr val="accent5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b="1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04</a:t>
                </a:r>
                <a:endParaRPr sz="3200" b="1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  <p:sp>
            <p:nvSpPr>
              <p:cNvPr id="48" name="Google Shape;13747;p71">
                <a:extLst>
                  <a:ext uri="{FF2B5EF4-FFF2-40B4-BE49-F238E27FC236}">
                    <a16:creationId xmlns:a16="http://schemas.microsoft.com/office/drawing/2014/main" id="{F12B88D1-8085-DD80-179D-C9CC6873BB97}"/>
                  </a:ext>
                </a:extLst>
              </p:cNvPr>
              <p:cNvSpPr/>
              <p:nvPr/>
            </p:nvSpPr>
            <p:spPr>
              <a:xfrm>
                <a:off x="1186975" y="2279750"/>
                <a:ext cx="2628625" cy="3196700"/>
              </a:xfrm>
              <a:custGeom>
                <a:avLst/>
                <a:gdLst/>
                <a:ahLst/>
                <a:cxnLst/>
                <a:rect l="l" t="t" r="r" b="b"/>
                <a:pathLst>
                  <a:path w="105145" h="127868" extrusionOk="0">
                    <a:moveTo>
                      <a:pt x="52573" y="1"/>
                    </a:moveTo>
                    <a:cubicBezTo>
                      <a:pt x="43236" y="1"/>
                      <a:pt x="35664" y="7567"/>
                      <a:pt x="35664" y="16910"/>
                    </a:cubicBezTo>
                    <a:cubicBezTo>
                      <a:pt x="35670" y="18895"/>
                      <a:pt x="36028" y="20862"/>
                      <a:pt x="36720" y="22722"/>
                    </a:cubicBezTo>
                    <a:lnTo>
                      <a:pt x="0" y="22722"/>
                    </a:lnTo>
                    <a:lnTo>
                      <a:pt x="0" y="110011"/>
                    </a:lnTo>
                    <a:cubicBezTo>
                      <a:pt x="0" y="119872"/>
                      <a:pt x="7995" y="127867"/>
                      <a:pt x="17862" y="127867"/>
                    </a:cubicBezTo>
                    <a:lnTo>
                      <a:pt x="105145" y="127867"/>
                    </a:lnTo>
                    <a:lnTo>
                      <a:pt x="105145" y="91010"/>
                    </a:lnTo>
                    <a:cubicBezTo>
                      <a:pt x="103158" y="91801"/>
                      <a:pt x="101044" y="92206"/>
                      <a:pt x="98916" y="92206"/>
                    </a:cubicBezTo>
                    <a:cubicBezTo>
                      <a:pt x="98350" y="92206"/>
                      <a:pt x="97782" y="92177"/>
                      <a:pt x="97215" y="92119"/>
                    </a:cubicBezTo>
                    <a:cubicBezTo>
                      <a:pt x="88869" y="91267"/>
                      <a:pt x="82269" y="84184"/>
                      <a:pt x="82024" y="75802"/>
                    </a:cubicBezTo>
                    <a:cubicBezTo>
                      <a:pt x="81744" y="66233"/>
                      <a:pt x="89417" y="58393"/>
                      <a:pt x="98920" y="58393"/>
                    </a:cubicBezTo>
                    <a:cubicBezTo>
                      <a:pt x="101055" y="58393"/>
                      <a:pt x="103159" y="58792"/>
                      <a:pt x="105139" y="59585"/>
                    </a:cubicBezTo>
                    <a:lnTo>
                      <a:pt x="105139" y="22728"/>
                    </a:lnTo>
                    <a:lnTo>
                      <a:pt x="68419" y="22728"/>
                    </a:lnTo>
                    <a:cubicBezTo>
                      <a:pt x="69427" y="19992"/>
                      <a:pt x="69796" y="16951"/>
                      <a:pt x="69164" y="13738"/>
                    </a:cubicBezTo>
                    <a:cubicBezTo>
                      <a:pt x="67632" y="5922"/>
                      <a:pt x="60686" y="73"/>
                      <a:pt x="52715" y="2"/>
                    </a:cubicBezTo>
                    <a:cubicBezTo>
                      <a:pt x="52668" y="1"/>
                      <a:pt x="52620" y="1"/>
                      <a:pt x="52573" y="1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accent5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b="1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03</a:t>
                </a:r>
                <a:endParaRPr sz="3200" b="1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  <p:sp>
            <p:nvSpPr>
              <p:cNvPr id="49" name="Google Shape;13748;p71">
                <a:extLst>
                  <a:ext uri="{FF2B5EF4-FFF2-40B4-BE49-F238E27FC236}">
                    <a16:creationId xmlns:a16="http://schemas.microsoft.com/office/drawing/2014/main" id="{21871247-350C-C853-4B2D-EE24C1586032}"/>
                  </a:ext>
                </a:extLst>
              </p:cNvPr>
              <p:cNvSpPr/>
              <p:nvPr/>
            </p:nvSpPr>
            <p:spPr>
              <a:xfrm>
                <a:off x="3802600" y="239450"/>
                <a:ext cx="2628650" cy="3196825"/>
              </a:xfrm>
              <a:custGeom>
                <a:avLst/>
                <a:gdLst/>
                <a:ahLst/>
                <a:cxnLst/>
                <a:rect l="l" t="t" r="r" b="b"/>
                <a:pathLst>
                  <a:path w="105146" h="127873" extrusionOk="0">
                    <a:moveTo>
                      <a:pt x="1" y="1"/>
                    </a:moveTo>
                    <a:lnTo>
                      <a:pt x="1" y="36857"/>
                    </a:lnTo>
                    <a:cubicBezTo>
                      <a:pt x="1988" y="36066"/>
                      <a:pt x="4101" y="35662"/>
                      <a:pt x="6229" y="35662"/>
                    </a:cubicBezTo>
                    <a:cubicBezTo>
                      <a:pt x="6796" y="35662"/>
                      <a:pt x="7364" y="35691"/>
                      <a:pt x="7930" y="35748"/>
                    </a:cubicBezTo>
                    <a:cubicBezTo>
                      <a:pt x="16277" y="36595"/>
                      <a:pt x="22877" y="43684"/>
                      <a:pt x="23121" y="52066"/>
                    </a:cubicBezTo>
                    <a:cubicBezTo>
                      <a:pt x="23396" y="61635"/>
                      <a:pt x="15722" y="69481"/>
                      <a:pt x="6219" y="69481"/>
                    </a:cubicBezTo>
                    <a:cubicBezTo>
                      <a:pt x="4091" y="69475"/>
                      <a:pt x="1980" y="69076"/>
                      <a:pt x="1" y="68289"/>
                    </a:cubicBezTo>
                    <a:lnTo>
                      <a:pt x="1" y="105145"/>
                    </a:lnTo>
                    <a:lnTo>
                      <a:pt x="36720" y="105145"/>
                    </a:lnTo>
                    <a:cubicBezTo>
                      <a:pt x="35719" y="107882"/>
                      <a:pt x="35343" y="110916"/>
                      <a:pt x="35975" y="114130"/>
                    </a:cubicBezTo>
                    <a:cubicBezTo>
                      <a:pt x="37513" y="121952"/>
                      <a:pt x="44459" y="127801"/>
                      <a:pt x="52424" y="127872"/>
                    </a:cubicBezTo>
                    <a:cubicBezTo>
                      <a:pt x="52472" y="127873"/>
                      <a:pt x="52519" y="127873"/>
                      <a:pt x="52567" y="127873"/>
                    </a:cubicBezTo>
                    <a:cubicBezTo>
                      <a:pt x="61909" y="127873"/>
                      <a:pt x="69481" y="120301"/>
                      <a:pt x="69481" y="110964"/>
                    </a:cubicBezTo>
                    <a:cubicBezTo>
                      <a:pt x="69475" y="108979"/>
                      <a:pt x="69118" y="107005"/>
                      <a:pt x="68426" y="105145"/>
                    </a:cubicBezTo>
                    <a:lnTo>
                      <a:pt x="105145" y="105145"/>
                    </a:lnTo>
                    <a:lnTo>
                      <a:pt x="105145" y="16354"/>
                    </a:lnTo>
                    <a:cubicBezTo>
                      <a:pt x="105140" y="7328"/>
                      <a:pt x="97818" y="1"/>
                      <a:pt x="88786" y="1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accent5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b="1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01</a:t>
                </a:r>
                <a:endParaRPr sz="3200" b="1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  <p:sp>
            <p:nvSpPr>
              <p:cNvPr id="50" name="Google Shape;13749;p71">
                <a:extLst>
                  <a:ext uri="{FF2B5EF4-FFF2-40B4-BE49-F238E27FC236}">
                    <a16:creationId xmlns:a16="http://schemas.microsoft.com/office/drawing/2014/main" id="{AA2AB700-77B4-137A-49DA-6B829176C325}"/>
                  </a:ext>
                </a:extLst>
              </p:cNvPr>
              <p:cNvSpPr/>
              <p:nvPr/>
            </p:nvSpPr>
            <p:spPr>
              <a:xfrm>
                <a:off x="3232500" y="2847950"/>
                <a:ext cx="3198600" cy="2628500"/>
              </a:xfrm>
              <a:custGeom>
                <a:avLst/>
                <a:gdLst/>
                <a:ahLst/>
                <a:cxnLst/>
                <a:rect l="l" t="t" r="r" b="b"/>
                <a:pathLst>
                  <a:path w="127944" h="105140" extrusionOk="0">
                    <a:moveTo>
                      <a:pt x="22805" y="0"/>
                    </a:moveTo>
                    <a:lnTo>
                      <a:pt x="22805" y="36720"/>
                    </a:lnTo>
                    <a:cubicBezTo>
                      <a:pt x="20992" y="36051"/>
                      <a:pt x="19042" y="35663"/>
                      <a:pt x="16995" y="35663"/>
                    </a:cubicBezTo>
                    <a:cubicBezTo>
                      <a:pt x="15960" y="35663"/>
                      <a:pt x="14900" y="35762"/>
                      <a:pt x="13820" y="35975"/>
                    </a:cubicBezTo>
                    <a:cubicBezTo>
                      <a:pt x="5998" y="37513"/>
                      <a:pt x="150" y="44453"/>
                      <a:pt x="78" y="52424"/>
                    </a:cubicBezTo>
                    <a:cubicBezTo>
                      <a:pt x="1" y="61826"/>
                      <a:pt x="7602" y="69481"/>
                      <a:pt x="16986" y="69481"/>
                    </a:cubicBezTo>
                    <a:cubicBezTo>
                      <a:pt x="18971" y="69475"/>
                      <a:pt x="20945" y="69117"/>
                      <a:pt x="22805" y="68420"/>
                    </a:cubicBezTo>
                    <a:lnTo>
                      <a:pt x="22805" y="105139"/>
                    </a:lnTo>
                    <a:lnTo>
                      <a:pt x="108943" y="105139"/>
                    </a:lnTo>
                    <a:cubicBezTo>
                      <a:pt x="119436" y="105139"/>
                      <a:pt x="127944" y="96631"/>
                      <a:pt x="127944" y="86138"/>
                    </a:cubicBezTo>
                    <a:lnTo>
                      <a:pt x="127944" y="0"/>
                    </a:lnTo>
                    <a:lnTo>
                      <a:pt x="91087" y="0"/>
                    </a:lnTo>
                    <a:cubicBezTo>
                      <a:pt x="92088" y="2510"/>
                      <a:pt x="92470" y="5235"/>
                      <a:pt x="92196" y="7924"/>
                    </a:cubicBezTo>
                    <a:cubicBezTo>
                      <a:pt x="91343" y="16271"/>
                      <a:pt x="84260" y="22870"/>
                      <a:pt x="75878" y="23115"/>
                    </a:cubicBezTo>
                    <a:cubicBezTo>
                      <a:pt x="75708" y="23120"/>
                      <a:pt x="75539" y="23122"/>
                      <a:pt x="75370" y="23122"/>
                    </a:cubicBezTo>
                    <a:cubicBezTo>
                      <a:pt x="66033" y="23122"/>
                      <a:pt x="58469" y="15553"/>
                      <a:pt x="58469" y="6219"/>
                    </a:cubicBezTo>
                    <a:cubicBezTo>
                      <a:pt x="58469" y="4084"/>
                      <a:pt x="58869" y="1980"/>
                      <a:pt x="59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chemeClr val="accent5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200">
                  <a:buClr>
                    <a:srgbClr val="000000"/>
                  </a:buClr>
                </a:pPr>
                <a:r>
                  <a:rPr lang="en-US" sz="3200" b="1" kern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  <a:sym typeface="Arial" panose="020B0604020202020204"/>
                  </a:rPr>
                  <a:t>02</a:t>
                </a:r>
                <a:endParaRPr sz="3200" b="1" kern="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  <a:sym typeface="Arial" panose="020B060402020202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949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DDCC1-D8C4-5305-0864-201130BA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210454"/>
            <a:ext cx="11022638" cy="875396"/>
          </a:xfrm>
        </p:spPr>
        <p:txBody>
          <a:bodyPr>
            <a:normAutofit/>
          </a:bodyPr>
          <a:lstStyle/>
          <a:p>
            <a:r>
              <a:rPr lang="en-CA" dirty="0"/>
              <a:t>School Spirit and Traditions</a:t>
            </a:r>
            <a:endParaRPr lang="en-CA" b="1" dirty="0">
              <a:latin typeface="Californian FB" panose="0207040306080B0302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4AC00-454F-4ACB-44D4-2DD938402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5855B-8714-F865-0859-769F8120E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pic>
        <p:nvPicPr>
          <p:cNvPr id="38" name="Picture Placeholder 37" descr="A child holding a pencil and drawing&#10;&#10;Description automatically generated">
            <a:extLst>
              <a:ext uri="{FF2B5EF4-FFF2-40B4-BE49-F238E27FC236}">
                <a16:creationId xmlns:a16="http://schemas.microsoft.com/office/drawing/2014/main" id="{BF319697-65A6-12CA-5455-CC44A5C221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444719D-A816-8877-EFD4-FD07A2A1E860}"/>
              </a:ext>
            </a:extLst>
          </p:cNvPr>
          <p:cNvGrpSpPr/>
          <p:nvPr/>
        </p:nvGrpSpPr>
        <p:grpSpPr>
          <a:xfrm>
            <a:off x="412124" y="1410158"/>
            <a:ext cx="5202613" cy="4870336"/>
            <a:chOff x="384374" y="1138369"/>
            <a:chExt cx="5202613" cy="487033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A22E76-E286-4728-5DB7-E47B8AE55DA3}"/>
                </a:ext>
              </a:extLst>
            </p:cNvPr>
            <p:cNvGrpSpPr/>
            <p:nvPr/>
          </p:nvGrpSpPr>
          <p:grpSpPr>
            <a:xfrm>
              <a:off x="384374" y="1138369"/>
              <a:ext cx="5202613" cy="1460705"/>
              <a:chOff x="6068442" y="1771796"/>
              <a:chExt cx="5202613" cy="1460705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B67C46A-0056-EFE9-A603-70E6CE1F3797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C80918F4-85FF-8275-7B4E-531E4B42019C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0FC152FA-00D1-C39D-2B58-305E96FAA86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FCD8B29E-264A-E1F0-A3C2-5BBB4AC9AD7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820A247-1ACC-A16B-74FD-9D4A611BE920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072B72-E646-3C80-2CD9-2A96512420DF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4797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F79DD21-2232-E9D5-6E07-621D7E4D4CFB}"/>
                </a:ext>
              </a:extLst>
            </p:cNvPr>
            <p:cNvGrpSpPr/>
            <p:nvPr/>
          </p:nvGrpSpPr>
          <p:grpSpPr>
            <a:xfrm>
              <a:off x="384374" y="2843184"/>
              <a:ext cx="5202613" cy="1460705"/>
              <a:chOff x="6068442" y="1771796"/>
              <a:chExt cx="5202613" cy="1460705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5E8C277-5375-2631-22F9-08EF01637EF5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60A555A-A481-7F18-8EDD-CC7B56EBFA10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09A823F0-8FC4-6C49-6EE3-E7E34403316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95A1B33D-3A16-A4FE-4E05-B22614FFB2C3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39220CF-CCE5-1D4F-94EB-1D13E8172B76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4DED2B-FF29-390E-CB47-AFB435C379D7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4797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01F7B57-D45E-9728-958E-CEE1CF750266}"/>
                </a:ext>
              </a:extLst>
            </p:cNvPr>
            <p:cNvGrpSpPr/>
            <p:nvPr/>
          </p:nvGrpSpPr>
          <p:grpSpPr>
            <a:xfrm>
              <a:off x="384374" y="4548000"/>
              <a:ext cx="5202613" cy="1460705"/>
              <a:chOff x="6068442" y="1771796"/>
              <a:chExt cx="5202613" cy="146070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A4477A5-AE54-04E8-91B2-0807B616AA5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2361580-8D1D-BDD8-EB83-E26376DB67D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E1205BFB-3AB9-668E-CDBA-022DAA3B5B5B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b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43E0B1E6-CDB2-AA0B-7786-D80FD964C33E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C224BB4-6949-C826-EF22-D0E423A4A3F7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0B8EAB-157C-9753-5EFD-4DCB2A6D0A5F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24797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1229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5807C5-DD0C-DA33-71AD-94951356E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3125B-0F9D-3F0F-BD96-A621E7FAC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AB8102-9990-BB9F-5C46-BE6ABA46EAD6}"/>
              </a:ext>
            </a:extLst>
          </p:cNvPr>
          <p:cNvGrpSpPr/>
          <p:nvPr/>
        </p:nvGrpSpPr>
        <p:grpSpPr>
          <a:xfrm>
            <a:off x="6138343" y="1407161"/>
            <a:ext cx="4668566" cy="4668564"/>
            <a:chOff x="1437383" y="842046"/>
            <a:chExt cx="3580465" cy="358046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6278189-3D90-6EFB-A328-6EDA1FDF37FA}"/>
                </a:ext>
              </a:extLst>
            </p:cNvPr>
            <p:cNvSpPr/>
            <p:nvPr/>
          </p:nvSpPr>
          <p:spPr>
            <a:xfrm flipH="1">
              <a:off x="1437383" y="842046"/>
              <a:ext cx="3580465" cy="3580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latin typeface="+mj-lt"/>
              </a:endParaRP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7A4D1346-71C0-3C77-5301-04490FE8364F}"/>
                </a:ext>
              </a:extLst>
            </p:cNvPr>
            <p:cNvSpPr txBox="1">
              <a:spLocks/>
            </p:cNvSpPr>
            <p:nvPr/>
          </p:nvSpPr>
          <p:spPr>
            <a:xfrm>
              <a:off x="1738320" y="1638676"/>
              <a:ext cx="2978590" cy="201892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b="1" kern="1200">
                  <a:solidFill>
                    <a:schemeClr val="bg2"/>
                  </a:solidFill>
                  <a:latin typeface="+mj-lt"/>
                  <a:ea typeface="Cascadia Code" panose="020B0609020000020004" pitchFamily="49" charset="0"/>
                  <a:cs typeface="Poppins" panose="00000500000000000000" pitchFamily="2" charset="0"/>
                </a:defRPr>
              </a:lvl1pPr>
            </a:lstStyle>
            <a:p>
              <a:r>
                <a:rPr lang="en-GB" sz="8800" dirty="0">
                  <a:cs typeface="Aharoni" panose="02010803020104030203" pitchFamily="2" charset="-79"/>
                </a:rPr>
                <a:t>Thank You! </a:t>
              </a:r>
              <a:endParaRPr lang="en-IN" sz="6600" dirty="0">
                <a:cs typeface="Aharoni" panose="02010803020104030203" pitchFamily="2" charset="-79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5B03A4-D324-A5C9-0CA2-DA54E1E74834}"/>
              </a:ext>
            </a:extLst>
          </p:cNvPr>
          <p:cNvGrpSpPr/>
          <p:nvPr/>
        </p:nvGrpSpPr>
        <p:grpSpPr>
          <a:xfrm>
            <a:off x="1385091" y="1570506"/>
            <a:ext cx="4597257" cy="4345282"/>
            <a:chOff x="473784" y="2849021"/>
            <a:chExt cx="2415824" cy="228341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2292136-F56D-6E73-34E7-F50D797C4473}"/>
                </a:ext>
              </a:extLst>
            </p:cNvPr>
            <p:cNvGrpSpPr/>
            <p:nvPr/>
          </p:nvGrpSpPr>
          <p:grpSpPr>
            <a:xfrm>
              <a:off x="473784" y="2849021"/>
              <a:ext cx="2411971" cy="493032"/>
              <a:chOff x="188821" y="4543004"/>
              <a:chExt cx="2411971" cy="493032"/>
            </a:xfrm>
          </p:grpSpPr>
          <p:grpSp>
            <p:nvGrpSpPr>
              <p:cNvPr id="34" name="Graphic 7">
                <a:extLst>
                  <a:ext uri="{FF2B5EF4-FFF2-40B4-BE49-F238E27FC236}">
                    <a16:creationId xmlns:a16="http://schemas.microsoft.com/office/drawing/2014/main" id="{A04EB85D-42F8-30BD-728B-9558D1FA0C22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EAC94571-6867-E53D-56CA-94D2C9F5B404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295C4E2F-8E24-4BF3-56A9-76238DD5E928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F6C654B-A16F-2AA2-2EE3-BB47AD146FB3}"/>
                  </a:ext>
                </a:extLst>
              </p:cNvPr>
              <p:cNvSpPr txBox="1"/>
              <p:nvPr/>
            </p:nvSpPr>
            <p:spPr>
              <a:xfrm>
                <a:off x="682262" y="4674268"/>
                <a:ext cx="1918530" cy="242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8EDAADF-79DD-BF0C-5ECE-A7FCECDBE9A9}"/>
                </a:ext>
              </a:extLst>
            </p:cNvPr>
            <p:cNvGrpSpPr/>
            <p:nvPr/>
          </p:nvGrpSpPr>
          <p:grpSpPr>
            <a:xfrm>
              <a:off x="473784" y="4639401"/>
              <a:ext cx="2415824" cy="493032"/>
              <a:chOff x="188821" y="4605529"/>
              <a:chExt cx="2415824" cy="493032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D5C46D8C-253C-3317-35B2-7328BAB08954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2415824" cy="493032"/>
                <a:chOff x="188821" y="5063342"/>
                <a:chExt cx="2415824" cy="493032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23E2A780-5D48-8F71-5EE6-A5D55AFF4994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BFE750ED-B560-75FB-0431-C13C0B804667}"/>
                    </a:ext>
                  </a:extLst>
                </p:cNvPr>
                <p:cNvSpPr txBox="1"/>
                <p:nvPr/>
              </p:nvSpPr>
              <p:spPr>
                <a:xfrm>
                  <a:off x="681851" y="5190187"/>
                  <a:ext cx="1922794" cy="2426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8E9BCD9-910A-D40E-B47A-24974095303F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1FC1AC0-4E8C-99EF-8E29-B96BFF78B9F5}"/>
                </a:ext>
              </a:extLst>
            </p:cNvPr>
            <p:cNvGrpSpPr/>
            <p:nvPr/>
          </p:nvGrpSpPr>
          <p:grpSpPr>
            <a:xfrm>
              <a:off x="473784" y="4049364"/>
              <a:ext cx="2415823" cy="493032"/>
              <a:chOff x="4584493" y="1754862"/>
              <a:chExt cx="2415823" cy="49303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B6448E9-064D-0E72-B309-5981F1AB4705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2415823" cy="493032"/>
                <a:chOff x="188821" y="3502325"/>
                <a:chExt cx="2415823" cy="493032"/>
              </a:xfrm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30D80D3B-A541-BCB4-91DF-7A8EC61BDA62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0D3A05B9-B56A-6862-1420-B23FFA756C01}"/>
                    </a:ext>
                  </a:extLst>
                </p:cNvPr>
                <p:cNvSpPr txBox="1"/>
                <p:nvPr/>
              </p:nvSpPr>
              <p:spPr>
                <a:xfrm>
                  <a:off x="681851" y="3623887"/>
                  <a:ext cx="1922793" cy="2426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F34B415-8CBB-AF44-7D7F-6172A61C1B70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F7F6A75-EF09-3833-F08D-2C59438EAAA2}"/>
                </a:ext>
              </a:extLst>
            </p:cNvPr>
            <p:cNvGrpSpPr/>
            <p:nvPr/>
          </p:nvGrpSpPr>
          <p:grpSpPr>
            <a:xfrm>
              <a:off x="473784" y="3439057"/>
              <a:ext cx="2415823" cy="493032"/>
              <a:chOff x="8497465" y="2199732"/>
              <a:chExt cx="2415823" cy="49303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695AA42-E9AB-0CFE-73FF-EA3F80DB348D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2415823" cy="493032"/>
                <a:chOff x="188821" y="4022664"/>
                <a:chExt cx="2415823" cy="493032"/>
              </a:xfrm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D657D7B2-8C4F-5093-F17B-C92171FDB4C7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5358181-E8B4-4EF5-406A-D245D5B76A85}"/>
                    </a:ext>
                  </a:extLst>
                </p:cNvPr>
                <p:cNvSpPr txBox="1"/>
                <p:nvPr/>
              </p:nvSpPr>
              <p:spPr>
                <a:xfrm>
                  <a:off x="681851" y="4159212"/>
                  <a:ext cx="1922793" cy="2426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53E329E-6131-6AEC-DD5C-695DABA28E23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784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1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17F5C"/>
      </a:accent1>
      <a:accent2>
        <a:srgbClr val="245F44"/>
      </a:accent2>
      <a:accent3>
        <a:srgbClr val="A29A7E"/>
      </a:accent3>
      <a:accent4>
        <a:srgbClr val="40A578"/>
      </a:accent4>
      <a:accent5>
        <a:srgbClr val="EEE8CE"/>
      </a:accent5>
      <a:accent6>
        <a:srgbClr val="E2D8AD"/>
      </a:accent6>
      <a:hlink>
        <a:srgbClr val="FFC000"/>
      </a:hlink>
      <a:folHlink>
        <a:srgbClr val="C00000"/>
      </a:folHlink>
    </a:clrScheme>
    <a:fontScheme name="Custom 57">
      <a:majorFont>
        <a:latin typeface="Californian FB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0</TotalTime>
  <Words>1242</Words>
  <Application>Microsoft Office PowerPoint</Application>
  <PresentationFormat>Widescreen</PresentationFormat>
  <Paragraphs>175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Agency FB</vt:lpstr>
      <vt:lpstr>Aharoni</vt:lpstr>
      <vt:lpstr>Arial</vt:lpstr>
      <vt:lpstr>Arial Nova</vt:lpstr>
      <vt:lpstr>Britannic Bold</vt:lpstr>
      <vt:lpstr>Calibri</vt:lpstr>
      <vt:lpstr>Californian FB</vt:lpstr>
      <vt:lpstr>Cascadia Mono</vt:lpstr>
      <vt:lpstr>Century Gothic</vt:lpstr>
      <vt:lpstr>Poppins Light</vt:lpstr>
      <vt:lpstr>Roboto</vt:lpstr>
      <vt:lpstr>Office Theme</vt:lpstr>
      <vt:lpstr>WELCOME BACK TO SCHOOL</vt:lpstr>
      <vt:lpstr>Table of contents</vt:lpstr>
      <vt:lpstr>01</vt:lpstr>
      <vt:lpstr>Introduction</vt:lpstr>
      <vt:lpstr>Faculty/Staff Members</vt:lpstr>
      <vt:lpstr>School Year Highlights</vt:lpstr>
      <vt:lpstr>Classroom Expectations</vt:lpstr>
      <vt:lpstr>New Initiatives and Programs</vt:lpstr>
      <vt:lpstr>Student Support</vt:lpstr>
      <vt:lpstr>Community Testimonials</vt:lpstr>
      <vt:lpstr>Campus Improvements</vt:lpstr>
      <vt:lpstr>Technology in the Classroom</vt:lpstr>
      <vt:lpstr>School Spirit and Traditions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2025-08-03T19:27:55Z</dcterms:created>
  <dcterms:modified xsi:type="dcterms:W3CDTF">2025-08-03T19:28:06Z</dcterms:modified>
</cp:coreProperties>
</file>