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4" r:id="rId1"/>
  </p:sldMasterIdLst>
  <p:notesMasterIdLst>
    <p:notesMasterId r:id="rId14"/>
  </p:notesMasterIdLst>
  <p:handoutMasterIdLst>
    <p:handoutMasterId r:id="rId15"/>
  </p:handoutMasterIdLst>
  <p:sldIdLst>
    <p:sldId id="2141413494" r:id="rId2"/>
    <p:sldId id="2141413487" r:id="rId3"/>
    <p:sldId id="2141413488" r:id="rId4"/>
    <p:sldId id="2141413482" r:id="rId5"/>
    <p:sldId id="2141413481" r:id="rId6"/>
    <p:sldId id="2141413480" r:id="rId7"/>
    <p:sldId id="2141413484" r:id="rId8"/>
    <p:sldId id="2141413483" r:id="rId9"/>
    <p:sldId id="2141413489" r:id="rId10"/>
    <p:sldId id="2141413490" r:id="rId11"/>
    <p:sldId id="2141413442" r:id="rId12"/>
    <p:sldId id="214141349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D34"/>
    <a:srgbClr val="E10B03"/>
    <a:srgbClr val="66FFFF"/>
    <a:srgbClr val="E1313C"/>
    <a:srgbClr val="F0989E"/>
    <a:srgbClr val="FE0000"/>
    <a:srgbClr val="F9F4F1"/>
    <a:srgbClr val="FEC957"/>
    <a:srgbClr val="F7986D"/>
    <a:srgbClr val="E6D1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C6AE49-039B-4194-9CF8-24CF1ECA31DF}" v="2" dt="2025-08-03T19:28:35.5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12" autoAdjust="0"/>
    <p:restoredTop sz="96076" autoAdjust="0"/>
  </p:normalViewPr>
  <p:slideViewPr>
    <p:cSldViewPr snapToGrid="0">
      <p:cViewPr varScale="1">
        <p:scale>
          <a:sx n="112" d="100"/>
          <a:sy n="112" d="100"/>
        </p:scale>
        <p:origin x="540" y="3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84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288-458D-994F-4A1B094BAB5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288-458D-994F-4A1B094BAB58}"/>
              </c:ext>
            </c:extLst>
          </c:dPt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88-458D-994F-4A1B094BA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58645103"/>
        <c:axId val="1077334719"/>
      </c:barChart>
      <c:catAx>
        <c:axId val="10586451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7334719"/>
        <c:crosses val="autoZero"/>
        <c:auto val="1"/>
        <c:lblAlgn val="ctr"/>
        <c:lblOffset val="100"/>
        <c:noMultiLvlLbl val="0"/>
      </c:catAx>
      <c:valAx>
        <c:axId val="10773347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86451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2025-08-03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03-08-2025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9FD4D2-547E-7D3A-75DD-39AD30F618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4"/>
            <a:ext cx="12192000" cy="6858004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276512" y="1327323"/>
            <a:ext cx="5321381" cy="3131819"/>
          </a:xfrm>
        </p:spPr>
        <p:txBody>
          <a:bodyPr anchor="ctr">
            <a:normAutofit/>
          </a:bodyPr>
          <a:lstStyle>
            <a:lvl1pPr algn="r">
              <a:defRPr sz="6000" b="1">
                <a:solidFill>
                  <a:schemeClr val="tx2"/>
                </a:solidFill>
                <a:latin typeface="Britannic Bold" panose="020B0903060703020204" pitchFamily="34" charset="0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6276511" y="5572381"/>
            <a:ext cx="5321381" cy="434566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0172276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EF0A5EE-E00C-841D-C535-1C7EB2CC02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82936" y="522077"/>
            <a:ext cx="3967894" cy="5645346"/>
          </a:xfrm>
          <a:prstGeom prst="roundRect">
            <a:avLst>
              <a:gd name="adj" fmla="val 50000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10036" y="380247"/>
            <a:ext cx="5296095" cy="6065822"/>
          </a:xfrm>
          <a:prstGeom prst="round2DiagRect">
            <a:avLst>
              <a:gd name="adj1" fmla="val 10050"/>
              <a:gd name="adj2" fmla="val 18236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9299" y="334979"/>
            <a:ext cx="5706701" cy="6201966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731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19134" y="839898"/>
            <a:ext cx="5242064" cy="524929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98426" y="1251071"/>
            <a:ext cx="4661150" cy="466758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481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5079960-28DF-1389-D3BF-D49FE54E41AD}"/>
              </a:ext>
            </a:extLst>
          </p:cNvPr>
          <p:cNvSpPr/>
          <p:nvPr userDrawn="1"/>
        </p:nvSpPr>
        <p:spPr bwMode="auto">
          <a:xfrm>
            <a:off x="8092659" y="4270985"/>
            <a:ext cx="2401703" cy="2401700"/>
          </a:xfrm>
          <a:custGeom>
            <a:avLst/>
            <a:gdLst>
              <a:gd name="connsiteX0" fmla="*/ 1243667 w 2932788"/>
              <a:gd name="connsiteY0" fmla="*/ 2917337 h 2932786"/>
              <a:gd name="connsiteX1" fmla="*/ 1689122 w 2932788"/>
              <a:gd name="connsiteY1" fmla="*/ 2917337 h 2932786"/>
              <a:gd name="connsiteX2" fmla="*/ 1466395 w 2932788"/>
              <a:gd name="connsiteY2" fmla="*/ 2932786 h 2932786"/>
              <a:gd name="connsiteX3" fmla="*/ 1243667 w 2932788"/>
              <a:gd name="connsiteY3" fmla="*/ 2917337 h 2932786"/>
              <a:gd name="connsiteX4" fmla="*/ 844560 w 2932788"/>
              <a:gd name="connsiteY4" fmla="*/ 2798892 h 2932786"/>
              <a:gd name="connsiteX5" fmla="*/ 2094121 w 2932788"/>
              <a:gd name="connsiteY5" fmla="*/ 2798892 h 2932786"/>
              <a:gd name="connsiteX6" fmla="*/ 2058756 w 2932788"/>
              <a:gd name="connsiteY6" fmla="*/ 2809192 h 2932786"/>
              <a:gd name="connsiteX7" fmla="*/ 879925 w 2932788"/>
              <a:gd name="connsiteY7" fmla="*/ 2809192 h 2932786"/>
              <a:gd name="connsiteX8" fmla="*/ 844560 w 2932788"/>
              <a:gd name="connsiteY8" fmla="*/ 2798892 h 2932786"/>
              <a:gd name="connsiteX9" fmla="*/ 633420 w 2932788"/>
              <a:gd name="connsiteY9" fmla="*/ 2675298 h 2932786"/>
              <a:gd name="connsiteX10" fmla="*/ 2299368 w 2932788"/>
              <a:gd name="connsiteY10" fmla="*/ 2675298 h 2932786"/>
              <a:gd name="connsiteX11" fmla="*/ 2275904 w 2932788"/>
              <a:gd name="connsiteY11" fmla="*/ 2693323 h 2932786"/>
              <a:gd name="connsiteX12" fmla="*/ 656884 w 2932788"/>
              <a:gd name="connsiteY12" fmla="*/ 2693323 h 2932786"/>
              <a:gd name="connsiteX13" fmla="*/ 633420 w 2932788"/>
              <a:gd name="connsiteY13" fmla="*/ 2675298 h 2932786"/>
              <a:gd name="connsiteX14" fmla="*/ 481503 w 2932788"/>
              <a:gd name="connsiteY14" fmla="*/ 2551704 h 2932786"/>
              <a:gd name="connsiteX15" fmla="*/ 2453860 w 2932788"/>
              <a:gd name="connsiteY15" fmla="*/ 2551704 h 2932786"/>
              <a:gd name="connsiteX16" fmla="*/ 2436250 w 2932788"/>
              <a:gd name="connsiteY16" fmla="*/ 2569729 h 2932786"/>
              <a:gd name="connsiteX17" fmla="*/ 499113 w 2932788"/>
              <a:gd name="connsiteY17" fmla="*/ 2569729 h 2932786"/>
              <a:gd name="connsiteX18" fmla="*/ 481503 w 2932788"/>
              <a:gd name="connsiteY18" fmla="*/ 2551704 h 2932786"/>
              <a:gd name="connsiteX19" fmla="*/ 357909 w 2932788"/>
              <a:gd name="connsiteY19" fmla="*/ 2428110 h 2932786"/>
              <a:gd name="connsiteX20" fmla="*/ 2574881 w 2932788"/>
              <a:gd name="connsiteY20" fmla="*/ 2428110 h 2932786"/>
              <a:gd name="connsiteX21" fmla="*/ 2557286 w 2932788"/>
              <a:gd name="connsiteY21" fmla="*/ 2446135 h 2932786"/>
              <a:gd name="connsiteX22" fmla="*/ 375504 w 2932788"/>
              <a:gd name="connsiteY22" fmla="*/ 2446135 h 2932786"/>
              <a:gd name="connsiteX23" fmla="*/ 357909 w 2932788"/>
              <a:gd name="connsiteY23" fmla="*/ 2428110 h 2932786"/>
              <a:gd name="connsiteX24" fmla="*/ 265213 w 2932788"/>
              <a:gd name="connsiteY24" fmla="*/ 2312240 h 2932786"/>
              <a:gd name="connsiteX25" fmla="*/ 2670150 w 2932788"/>
              <a:gd name="connsiteY25" fmla="*/ 2312240 h 2932786"/>
              <a:gd name="connsiteX26" fmla="*/ 2658419 w 2932788"/>
              <a:gd name="connsiteY26" fmla="*/ 2330265 h 2932786"/>
              <a:gd name="connsiteX27" fmla="*/ 276944 w 2932788"/>
              <a:gd name="connsiteY27" fmla="*/ 2330265 h 2932786"/>
              <a:gd name="connsiteX28" fmla="*/ 265213 w 2932788"/>
              <a:gd name="connsiteY28" fmla="*/ 2312240 h 2932786"/>
              <a:gd name="connsiteX29" fmla="*/ 187967 w 2932788"/>
              <a:gd name="connsiteY29" fmla="*/ 2188646 h 2932786"/>
              <a:gd name="connsiteX30" fmla="*/ 2744823 w 2932788"/>
              <a:gd name="connsiteY30" fmla="*/ 2188646 h 2932786"/>
              <a:gd name="connsiteX31" fmla="*/ 2733094 w 2932788"/>
              <a:gd name="connsiteY31" fmla="*/ 2206671 h 2932786"/>
              <a:gd name="connsiteX32" fmla="*/ 199696 w 2932788"/>
              <a:gd name="connsiteY32" fmla="*/ 2206671 h 2932786"/>
              <a:gd name="connsiteX33" fmla="*/ 187967 w 2932788"/>
              <a:gd name="connsiteY33" fmla="*/ 2188646 h 2932786"/>
              <a:gd name="connsiteX34" fmla="*/ 131320 w 2932788"/>
              <a:gd name="connsiteY34" fmla="*/ 2065052 h 2932786"/>
              <a:gd name="connsiteX35" fmla="*/ 2804044 w 2932788"/>
              <a:gd name="connsiteY35" fmla="*/ 2065052 h 2932786"/>
              <a:gd name="connsiteX36" fmla="*/ 2798183 w 2932788"/>
              <a:gd name="connsiteY36" fmla="*/ 2083077 h 2932786"/>
              <a:gd name="connsiteX37" fmla="*/ 137181 w 2932788"/>
              <a:gd name="connsiteY37" fmla="*/ 2083077 h 2932786"/>
              <a:gd name="connsiteX38" fmla="*/ 131320 w 2932788"/>
              <a:gd name="connsiteY38" fmla="*/ 2065052 h 2932786"/>
              <a:gd name="connsiteX39" fmla="*/ 77246 w 2932788"/>
              <a:gd name="connsiteY39" fmla="*/ 1941457 h 2932786"/>
              <a:gd name="connsiteX40" fmla="*/ 2863994 w 2932788"/>
              <a:gd name="connsiteY40" fmla="*/ 1941457 h 2932786"/>
              <a:gd name="connsiteX41" fmla="*/ 2858115 w 2932788"/>
              <a:gd name="connsiteY41" fmla="*/ 1959482 h 2932786"/>
              <a:gd name="connsiteX42" fmla="*/ 83125 w 2932788"/>
              <a:gd name="connsiteY42" fmla="*/ 1959482 h 2932786"/>
              <a:gd name="connsiteX43" fmla="*/ 77246 w 2932788"/>
              <a:gd name="connsiteY43" fmla="*/ 1941457 h 2932786"/>
              <a:gd name="connsiteX44" fmla="*/ 41198 w 2932788"/>
              <a:gd name="connsiteY44" fmla="*/ 1825589 h 2932786"/>
              <a:gd name="connsiteX45" fmla="*/ 2891590 w 2932788"/>
              <a:gd name="connsiteY45" fmla="*/ 1825589 h 2932786"/>
              <a:gd name="connsiteX46" fmla="*/ 2885725 w 2932788"/>
              <a:gd name="connsiteY46" fmla="*/ 1843614 h 2932786"/>
              <a:gd name="connsiteX47" fmla="*/ 47063 w 2932788"/>
              <a:gd name="connsiteY47" fmla="*/ 1843614 h 2932786"/>
              <a:gd name="connsiteX48" fmla="*/ 41198 w 2932788"/>
              <a:gd name="connsiteY48" fmla="*/ 1825589 h 2932786"/>
              <a:gd name="connsiteX49" fmla="*/ 18025 w 2932788"/>
              <a:gd name="connsiteY49" fmla="*/ 1701995 h 2932786"/>
              <a:gd name="connsiteX50" fmla="*/ 2920641 w 2932788"/>
              <a:gd name="connsiteY50" fmla="*/ 1701995 h 2932786"/>
              <a:gd name="connsiteX51" fmla="*/ 2914765 w 2932788"/>
              <a:gd name="connsiteY51" fmla="*/ 1720020 h 2932786"/>
              <a:gd name="connsiteX52" fmla="*/ 23901 w 2932788"/>
              <a:gd name="connsiteY52" fmla="*/ 1720020 h 2932786"/>
              <a:gd name="connsiteX53" fmla="*/ 18025 w 2932788"/>
              <a:gd name="connsiteY53" fmla="*/ 1701995 h 2932786"/>
              <a:gd name="connsiteX54" fmla="*/ 7725 w 2932788"/>
              <a:gd name="connsiteY54" fmla="*/ 1578401 h 2932786"/>
              <a:gd name="connsiteX55" fmla="*/ 2927638 w 2932788"/>
              <a:gd name="connsiteY55" fmla="*/ 1578401 h 2932786"/>
              <a:gd name="connsiteX56" fmla="*/ 2927638 w 2932788"/>
              <a:gd name="connsiteY56" fmla="*/ 1596426 h 2932786"/>
              <a:gd name="connsiteX57" fmla="*/ 7725 w 2932788"/>
              <a:gd name="connsiteY57" fmla="*/ 1596426 h 2932786"/>
              <a:gd name="connsiteX58" fmla="*/ 7725 w 2932788"/>
              <a:gd name="connsiteY58" fmla="*/ 1578401 h 2932786"/>
              <a:gd name="connsiteX59" fmla="*/ 0 w 2932788"/>
              <a:gd name="connsiteY59" fmla="*/ 1459956 h 2932786"/>
              <a:gd name="connsiteX60" fmla="*/ 2932788 w 2932788"/>
              <a:gd name="connsiteY60" fmla="*/ 1459956 h 2932786"/>
              <a:gd name="connsiteX61" fmla="*/ 2932788 w 2932788"/>
              <a:gd name="connsiteY61" fmla="*/ 1466394 h 2932786"/>
              <a:gd name="connsiteX62" fmla="*/ 2932788 w 2932788"/>
              <a:gd name="connsiteY62" fmla="*/ 1472831 h 2932786"/>
              <a:gd name="connsiteX63" fmla="*/ 0 w 2932788"/>
              <a:gd name="connsiteY63" fmla="*/ 1472831 h 2932786"/>
              <a:gd name="connsiteX64" fmla="*/ 0 w 2932788"/>
              <a:gd name="connsiteY64" fmla="*/ 1466394 h 2932786"/>
              <a:gd name="connsiteX65" fmla="*/ 0 w 2932788"/>
              <a:gd name="connsiteY65" fmla="*/ 1459956 h 2932786"/>
              <a:gd name="connsiteX66" fmla="*/ 7725 w 2932788"/>
              <a:gd name="connsiteY66" fmla="*/ 1338936 h 2932786"/>
              <a:gd name="connsiteX67" fmla="*/ 2927638 w 2932788"/>
              <a:gd name="connsiteY67" fmla="*/ 1338936 h 2932786"/>
              <a:gd name="connsiteX68" fmla="*/ 2927638 w 2932788"/>
              <a:gd name="connsiteY68" fmla="*/ 1354385 h 2932786"/>
              <a:gd name="connsiteX69" fmla="*/ 7725 w 2932788"/>
              <a:gd name="connsiteY69" fmla="*/ 1354385 h 2932786"/>
              <a:gd name="connsiteX70" fmla="*/ 7725 w 2932788"/>
              <a:gd name="connsiteY70" fmla="*/ 1338936 h 2932786"/>
              <a:gd name="connsiteX71" fmla="*/ 23901 w 2932788"/>
              <a:gd name="connsiteY71" fmla="*/ 1215342 h 2932786"/>
              <a:gd name="connsiteX72" fmla="*/ 2914765 w 2932788"/>
              <a:gd name="connsiteY72" fmla="*/ 1215342 h 2932786"/>
              <a:gd name="connsiteX73" fmla="*/ 2920641 w 2932788"/>
              <a:gd name="connsiteY73" fmla="*/ 1233367 h 2932786"/>
              <a:gd name="connsiteX74" fmla="*/ 18025 w 2932788"/>
              <a:gd name="connsiteY74" fmla="*/ 1233367 h 2932786"/>
              <a:gd name="connsiteX75" fmla="*/ 23901 w 2932788"/>
              <a:gd name="connsiteY75" fmla="*/ 1215342 h 2932786"/>
              <a:gd name="connsiteX76" fmla="*/ 47063 w 2932788"/>
              <a:gd name="connsiteY76" fmla="*/ 1091748 h 2932786"/>
              <a:gd name="connsiteX77" fmla="*/ 2885725 w 2932788"/>
              <a:gd name="connsiteY77" fmla="*/ 1091748 h 2932786"/>
              <a:gd name="connsiteX78" fmla="*/ 2891590 w 2932788"/>
              <a:gd name="connsiteY78" fmla="*/ 1109773 h 2932786"/>
              <a:gd name="connsiteX79" fmla="*/ 41198 w 2932788"/>
              <a:gd name="connsiteY79" fmla="*/ 1109773 h 2932786"/>
              <a:gd name="connsiteX80" fmla="*/ 47063 w 2932788"/>
              <a:gd name="connsiteY80" fmla="*/ 1091748 h 2932786"/>
              <a:gd name="connsiteX81" fmla="*/ 83125 w 2932788"/>
              <a:gd name="connsiteY81" fmla="*/ 973304 h 2932786"/>
              <a:gd name="connsiteX82" fmla="*/ 2858115 w 2932788"/>
              <a:gd name="connsiteY82" fmla="*/ 973304 h 2932786"/>
              <a:gd name="connsiteX83" fmla="*/ 2863994 w 2932788"/>
              <a:gd name="connsiteY83" fmla="*/ 991329 h 2932786"/>
              <a:gd name="connsiteX84" fmla="*/ 77246 w 2932788"/>
              <a:gd name="connsiteY84" fmla="*/ 991329 h 2932786"/>
              <a:gd name="connsiteX85" fmla="*/ 83125 w 2932788"/>
              <a:gd name="connsiteY85" fmla="*/ 973304 h 2932786"/>
              <a:gd name="connsiteX86" fmla="*/ 137181 w 2932788"/>
              <a:gd name="connsiteY86" fmla="*/ 849709 h 2932786"/>
              <a:gd name="connsiteX87" fmla="*/ 2798183 w 2932788"/>
              <a:gd name="connsiteY87" fmla="*/ 849709 h 2932786"/>
              <a:gd name="connsiteX88" fmla="*/ 2804044 w 2932788"/>
              <a:gd name="connsiteY88" fmla="*/ 867734 h 2932786"/>
              <a:gd name="connsiteX89" fmla="*/ 131320 w 2932788"/>
              <a:gd name="connsiteY89" fmla="*/ 867734 h 2932786"/>
              <a:gd name="connsiteX90" fmla="*/ 137181 w 2932788"/>
              <a:gd name="connsiteY90" fmla="*/ 849709 h 2932786"/>
              <a:gd name="connsiteX91" fmla="*/ 199696 w 2932788"/>
              <a:gd name="connsiteY91" fmla="*/ 728691 h 2932786"/>
              <a:gd name="connsiteX92" fmla="*/ 2733094 w 2932788"/>
              <a:gd name="connsiteY92" fmla="*/ 728691 h 2932786"/>
              <a:gd name="connsiteX93" fmla="*/ 2744823 w 2932788"/>
              <a:gd name="connsiteY93" fmla="*/ 744140 h 2932786"/>
              <a:gd name="connsiteX94" fmla="*/ 187967 w 2932788"/>
              <a:gd name="connsiteY94" fmla="*/ 744140 h 2932786"/>
              <a:gd name="connsiteX95" fmla="*/ 199696 w 2932788"/>
              <a:gd name="connsiteY95" fmla="*/ 728691 h 2932786"/>
              <a:gd name="connsiteX96" fmla="*/ 276944 w 2932788"/>
              <a:gd name="connsiteY96" fmla="*/ 605097 h 2932786"/>
              <a:gd name="connsiteX97" fmla="*/ 2658419 w 2932788"/>
              <a:gd name="connsiteY97" fmla="*/ 605097 h 2932786"/>
              <a:gd name="connsiteX98" fmla="*/ 2670150 w 2932788"/>
              <a:gd name="connsiteY98" fmla="*/ 623122 h 2932786"/>
              <a:gd name="connsiteX99" fmla="*/ 265213 w 2932788"/>
              <a:gd name="connsiteY99" fmla="*/ 623122 h 2932786"/>
              <a:gd name="connsiteX100" fmla="*/ 276944 w 2932788"/>
              <a:gd name="connsiteY100" fmla="*/ 605097 h 2932786"/>
              <a:gd name="connsiteX101" fmla="*/ 375504 w 2932788"/>
              <a:gd name="connsiteY101" fmla="*/ 486653 h 2932786"/>
              <a:gd name="connsiteX102" fmla="*/ 2557286 w 2932788"/>
              <a:gd name="connsiteY102" fmla="*/ 486653 h 2932786"/>
              <a:gd name="connsiteX103" fmla="*/ 2574881 w 2932788"/>
              <a:gd name="connsiteY103" fmla="*/ 504678 h 2932786"/>
              <a:gd name="connsiteX104" fmla="*/ 357909 w 2932788"/>
              <a:gd name="connsiteY104" fmla="*/ 504678 h 2932786"/>
              <a:gd name="connsiteX105" fmla="*/ 375504 w 2932788"/>
              <a:gd name="connsiteY105" fmla="*/ 486653 h 2932786"/>
              <a:gd name="connsiteX106" fmla="*/ 499113 w 2932788"/>
              <a:gd name="connsiteY106" fmla="*/ 363059 h 2932786"/>
              <a:gd name="connsiteX107" fmla="*/ 2436250 w 2932788"/>
              <a:gd name="connsiteY107" fmla="*/ 363059 h 2932786"/>
              <a:gd name="connsiteX108" fmla="*/ 2453860 w 2932788"/>
              <a:gd name="connsiteY108" fmla="*/ 381084 h 2932786"/>
              <a:gd name="connsiteX109" fmla="*/ 481503 w 2932788"/>
              <a:gd name="connsiteY109" fmla="*/ 381084 h 2932786"/>
              <a:gd name="connsiteX110" fmla="*/ 499113 w 2932788"/>
              <a:gd name="connsiteY110" fmla="*/ 363059 h 2932786"/>
              <a:gd name="connsiteX111" fmla="*/ 656884 w 2932788"/>
              <a:gd name="connsiteY111" fmla="*/ 242038 h 2932786"/>
              <a:gd name="connsiteX112" fmla="*/ 2275904 w 2932788"/>
              <a:gd name="connsiteY112" fmla="*/ 242038 h 2932786"/>
              <a:gd name="connsiteX113" fmla="*/ 2299368 w 2932788"/>
              <a:gd name="connsiteY113" fmla="*/ 257487 h 2932786"/>
              <a:gd name="connsiteX114" fmla="*/ 633420 w 2932788"/>
              <a:gd name="connsiteY114" fmla="*/ 257487 h 2932786"/>
              <a:gd name="connsiteX115" fmla="*/ 656884 w 2932788"/>
              <a:gd name="connsiteY115" fmla="*/ 242038 h 2932786"/>
              <a:gd name="connsiteX116" fmla="*/ 879925 w 2932788"/>
              <a:gd name="connsiteY116" fmla="*/ 123594 h 2932786"/>
              <a:gd name="connsiteX117" fmla="*/ 2058756 w 2932788"/>
              <a:gd name="connsiteY117" fmla="*/ 123594 h 2932786"/>
              <a:gd name="connsiteX118" fmla="*/ 2094121 w 2932788"/>
              <a:gd name="connsiteY118" fmla="*/ 136469 h 2932786"/>
              <a:gd name="connsiteX119" fmla="*/ 844560 w 2932788"/>
              <a:gd name="connsiteY119" fmla="*/ 136469 h 2932786"/>
              <a:gd name="connsiteX120" fmla="*/ 879925 w 2932788"/>
              <a:gd name="connsiteY120" fmla="*/ 123594 h 2932786"/>
              <a:gd name="connsiteX121" fmla="*/ 1466395 w 2932788"/>
              <a:gd name="connsiteY121" fmla="*/ 0 h 2932786"/>
              <a:gd name="connsiteX122" fmla="*/ 1689122 w 2932788"/>
              <a:gd name="connsiteY122" fmla="*/ 18025 h 2932786"/>
              <a:gd name="connsiteX123" fmla="*/ 1243667 w 2932788"/>
              <a:gd name="connsiteY123" fmla="*/ 18025 h 2932786"/>
              <a:gd name="connsiteX124" fmla="*/ 1466395 w 2932788"/>
              <a:gd name="connsiteY124" fmla="*/ 0 h 293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2932788" h="2932786">
                <a:moveTo>
                  <a:pt x="1243667" y="2917337"/>
                </a:moveTo>
                <a:cubicBezTo>
                  <a:pt x="1243667" y="2917337"/>
                  <a:pt x="1243667" y="2917337"/>
                  <a:pt x="1689122" y="2917337"/>
                </a:cubicBezTo>
                <a:cubicBezTo>
                  <a:pt x="1612926" y="2927637"/>
                  <a:pt x="1542591" y="2932786"/>
                  <a:pt x="1466395" y="2932786"/>
                </a:cubicBezTo>
                <a:cubicBezTo>
                  <a:pt x="1390198" y="2932786"/>
                  <a:pt x="1319863" y="2927637"/>
                  <a:pt x="1243667" y="2917337"/>
                </a:cubicBezTo>
                <a:close/>
                <a:moveTo>
                  <a:pt x="844560" y="2798892"/>
                </a:moveTo>
                <a:cubicBezTo>
                  <a:pt x="844560" y="2798892"/>
                  <a:pt x="844560" y="2798892"/>
                  <a:pt x="2094121" y="2798892"/>
                </a:cubicBezTo>
                <a:cubicBezTo>
                  <a:pt x="2082333" y="2804042"/>
                  <a:pt x="2070545" y="2804042"/>
                  <a:pt x="2058756" y="2809192"/>
                </a:cubicBezTo>
                <a:cubicBezTo>
                  <a:pt x="2058756" y="2809192"/>
                  <a:pt x="2058756" y="2809192"/>
                  <a:pt x="879925" y="2809192"/>
                </a:cubicBezTo>
                <a:cubicBezTo>
                  <a:pt x="868136" y="2804042"/>
                  <a:pt x="856348" y="2804042"/>
                  <a:pt x="844560" y="2798892"/>
                </a:cubicBezTo>
                <a:close/>
                <a:moveTo>
                  <a:pt x="633420" y="2675298"/>
                </a:moveTo>
                <a:cubicBezTo>
                  <a:pt x="633420" y="2675298"/>
                  <a:pt x="633420" y="2675298"/>
                  <a:pt x="2299368" y="2675298"/>
                </a:cubicBezTo>
                <a:cubicBezTo>
                  <a:pt x="2293502" y="2681307"/>
                  <a:pt x="2281770" y="2687315"/>
                  <a:pt x="2275904" y="2693323"/>
                </a:cubicBezTo>
                <a:cubicBezTo>
                  <a:pt x="2275904" y="2693323"/>
                  <a:pt x="2275904" y="2693323"/>
                  <a:pt x="656884" y="2693323"/>
                </a:cubicBezTo>
                <a:cubicBezTo>
                  <a:pt x="651018" y="2687315"/>
                  <a:pt x="639286" y="2681307"/>
                  <a:pt x="633420" y="2675298"/>
                </a:cubicBezTo>
                <a:close/>
                <a:moveTo>
                  <a:pt x="481503" y="2551704"/>
                </a:moveTo>
                <a:cubicBezTo>
                  <a:pt x="481503" y="2551704"/>
                  <a:pt x="481503" y="2551704"/>
                  <a:pt x="2453860" y="2551704"/>
                </a:cubicBezTo>
                <a:cubicBezTo>
                  <a:pt x="2447990" y="2557713"/>
                  <a:pt x="2442120" y="2563721"/>
                  <a:pt x="2436250" y="2569729"/>
                </a:cubicBezTo>
                <a:cubicBezTo>
                  <a:pt x="2436250" y="2569729"/>
                  <a:pt x="2436250" y="2569729"/>
                  <a:pt x="499113" y="2569729"/>
                </a:cubicBezTo>
                <a:cubicBezTo>
                  <a:pt x="493243" y="2563721"/>
                  <a:pt x="487373" y="2557713"/>
                  <a:pt x="481503" y="2551704"/>
                </a:cubicBezTo>
                <a:close/>
                <a:moveTo>
                  <a:pt x="357909" y="2428110"/>
                </a:moveTo>
                <a:cubicBezTo>
                  <a:pt x="357909" y="2428110"/>
                  <a:pt x="357909" y="2428110"/>
                  <a:pt x="2574881" y="2428110"/>
                </a:cubicBezTo>
                <a:cubicBezTo>
                  <a:pt x="2569016" y="2434119"/>
                  <a:pt x="2563151" y="2440127"/>
                  <a:pt x="2557286" y="2446135"/>
                </a:cubicBezTo>
                <a:cubicBezTo>
                  <a:pt x="2557286" y="2446135"/>
                  <a:pt x="2557286" y="2446135"/>
                  <a:pt x="375504" y="2446135"/>
                </a:cubicBezTo>
                <a:cubicBezTo>
                  <a:pt x="369639" y="2440127"/>
                  <a:pt x="363774" y="2434119"/>
                  <a:pt x="357909" y="2428110"/>
                </a:cubicBezTo>
                <a:close/>
                <a:moveTo>
                  <a:pt x="265213" y="2312240"/>
                </a:moveTo>
                <a:cubicBezTo>
                  <a:pt x="265213" y="2312240"/>
                  <a:pt x="265213" y="2312240"/>
                  <a:pt x="2670150" y="2312240"/>
                </a:cubicBezTo>
                <a:cubicBezTo>
                  <a:pt x="2664284" y="2318249"/>
                  <a:pt x="2658419" y="2324257"/>
                  <a:pt x="2658419" y="2330265"/>
                </a:cubicBezTo>
                <a:cubicBezTo>
                  <a:pt x="2658419" y="2330265"/>
                  <a:pt x="2658419" y="2330265"/>
                  <a:pt x="276944" y="2330265"/>
                </a:cubicBezTo>
                <a:cubicBezTo>
                  <a:pt x="276944" y="2324257"/>
                  <a:pt x="271079" y="2318249"/>
                  <a:pt x="265213" y="2312240"/>
                </a:cubicBezTo>
                <a:close/>
                <a:moveTo>
                  <a:pt x="187967" y="2188646"/>
                </a:moveTo>
                <a:cubicBezTo>
                  <a:pt x="187967" y="2188646"/>
                  <a:pt x="187967" y="2188646"/>
                  <a:pt x="2744823" y="2188646"/>
                </a:cubicBezTo>
                <a:cubicBezTo>
                  <a:pt x="2738959" y="2194655"/>
                  <a:pt x="2738959" y="2200663"/>
                  <a:pt x="2733094" y="2206671"/>
                </a:cubicBezTo>
                <a:cubicBezTo>
                  <a:pt x="2733094" y="2206671"/>
                  <a:pt x="2733094" y="2206671"/>
                  <a:pt x="199696" y="2206671"/>
                </a:cubicBezTo>
                <a:cubicBezTo>
                  <a:pt x="193831" y="2200663"/>
                  <a:pt x="193831" y="2194655"/>
                  <a:pt x="187967" y="2188646"/>
                </a:cubicBezTo>
                <a:close/>
                <a:moveTo>
                  <a:pt x="131320" y="2065052"/>
                </a:moveTo>
                <a:cubicBezTo>
                  <a:pt x="131320" y="2065052"/>
                  <a:pt x="131320" y="2065052"/>
                  <a:pt x="2804044" y="2065052"/>
                </a:cubicBezTo>
                <a:cubicBezTo>
                  <a:pt x="2804044" y="2071061"/>
                  <a:pt x="2798183" y="2077069"/>
                  <a:pt x="2798183" y="2083077"/>
                </a:cubicBezTo>
                <a:cubicBezTo>
                  <a:pt x="2798183" y="2083077"/>
                  <a:pt x="2798183" y="2083077"/>
                  <a:pt x="137181" y="2083077"/>
                </a:cubicBezTo>
                <a:cubicBezTo>
                  <a:pt x="137181" y="2077069"/>
                  <a:pt x="131320" y="2071061"/>
                  <a:pt x="131320" y="2065052"/>
                </a:cubicBezTo>
                <a:close/>
                <a:moveTo>
                  <a:pt x="77246" y="1941457"/>
                </a:moveTo>
                <a:cubicBezTo>
                  <a:pt x="77246" y="1941457"/>
                  <a:pt x="77246" y="1941457"/>
                  <a:pt x="2863994" y="1941457"/>
                </a:cubicBezTo>
                <a:cubicBezTo>
                  <a:pt x="2858115" y="1947466"/>
                  <a:pt x="2858115" y="1953474"/>
                  <a:pt x="2858115" y="1959482"/>
                </a:cubicBezTo>
                <a:cubicBezTo>
                  <a:pt x="2858115" y="1959482"/>
                  <a:pt x="2858115" y="1959482"/>
                  <a:pt x="83125" y="1959482"/>
                </a:cubicBezTo>
                <a:cubicBezTo>
                  <a:pt x="83125" y="1953474"/>
                  <a:pt x="83125" y="1947466"/>
                  <a:pt x="77246" y="1941457"/>
                </a:cubicBezTo>
                <a:close/>
                <a:moveTo>
                  <a:pt x="41198" y="1825589"/>
                </a:moveTo>
                <a:cubicBezTo>
                  <a:pt x="41198" y="1825589"/>
                  <a:pt x="41198" y="1825589"/>
                  <a:pt x="2891590" y="1825589"/>
                </a:cubicBezTo>
                <a:cubicBezTo>
                  <a:pt x="2885725" y="1831598"/>
                  <a:pt x="2885725" y="1837606"/>
                  <a:pt x="2885725" y="1843614"/>
                </a:cubicBezTo>
                <a:cubicBezTo>
                  <a:pt x="2885725" y="1843614"/>
                  <a:pt x="2885725" y="1843614"/>
                  <a:pt x="47063" y="1843614"/>
                </a:cubicBezTo>
                <a:cubicBezTo>
                  <a:pt x="47063" y="1837606"/>
                  <a:pt x="47063" y="1831598"/>
                  <a:pt x="41198" y="1825589"/>
                </a:cubicBezTo>
                <a:close/>
                <a:moveTo>
                  <a:pt x="18025" y="1701995"/>
                </a:moveTo>
                <a:cubicBezTo>
                  <a:pt x="18025" y="1701995"/>
                  <a:pt x="18025" y="1701995"/>
                  <a:pt x="2920641" y="1701995"/>
                </a:cubicBezTo>
                <a:cubicBezTo>
                  <a:pt x="2920641" y="1708004"/>
                  <a:pt x="2920641" y="1714012"/>
                  <a:pt x="2914765" y="1720020"/>
                </a:cubicBezTo>
                <a:cubicBezTo>
                  <a:pt x="2914765" y="1720020"/>
                  <a:pt x="2914765" y="1720020"/>
                  <a:pt x="23901" y="1720020"/>
                </a:cubicBezTo>
                <a:cubicBezTo>
                  <a:pt x="18025" y="1714012"/>
                  <a:pt x="18025" y="1708004"/>
                  <a:pt x="18025" y="1701995"/>
                </a:cubicBezTo>
                <a:close/>
                <a:moveTo>
                  <a:pt x="7725" y="1578401"/>
                </a:moveTo>
                <a:cubicBezTo>
                  <a:pt x="7725" y="1578401"/>
                  <a:pt x="7725" y="1578401"/>
                  <a:pt x="2927638" y="1578401"/>
                </a:cubicBezTo>
                <a:cubicBezTo>
                  <a:pt x="2927638" y="1584410"/>
                  <a:pt x="2927638" y="1590418"/>
                  <a:pt x="2927638" y="1596426"/>
                </a:cubicBezTo>
                <a:cubicBezTo>
                  <a:pt x="2927638" y="1596426"/>
                  <a:pt x="2927638" y="1596426"/>
                  <a:pt x="7725" y="1596426"/>
                </a:cubicBezTo>
                <a:cubicBezTo>
                  <a:pt x="7725" y="1590418"/>
                  <a:pt x="7725" y="1584410"/>
                  <a:pt x="7725" y="1578401"/>
                </a:cubicBezTo>
                <a:close/>
                <a:moveTo>
                  <a:pt x="0" y="1459956"/>
                </a:moveTo>
                <a:cubicBezTo>
                  <a:pt x="0" y="1459956"/>
                  <a:pt x="0" y="1459956"/>
                  <a:pt x="2932788" y="1459956"/>
                </a:cubicBezTo>
                <a:cubicBezTo>
                  <a:pt x="2932788" y="1459956"/>
                  <a:pt x="2932788" y="1466394"/>
                  <a:pt x="2932788" y="1466394"/>
                </a:cubicBezTo>
                <a:cubicBezTo>
                  <a:pt x="2932788" y="1466394"/>
                  <a:pt x="2932788" y="1472831"/>
                  <a:pt x="2932788" y="1472831"/>
                </a:cubicBezTo>
                <a:cubicBezTo>
                  <a:pt x="2932788" y="1472831"/>
                  <a:pt x="2932788" y="1472831"/>
                  <a:pt x="0" y="1472831"/>
                </a:cubicBezTo>
                <a:cubicBezTo>
                  <a:pt x="0" y="1472831"/>
                  <a:pt x="0" y="1466394"/>
                  <a:pt x="0" y="1466394"/>
                </a:cubicBezTo>
                <a:cubicBezTo>
                  <a:pt x="0" y="1466394"/>
                  <a:pt x="0" y="1459956"/>
                  <a:pt x="0" y="1459956"/>
                </a:cubicBezTo>
                <a:close/>
                <a:moveTo>
                  <a:pt x="7725" y="1338936"/>
                </a:moveTo>
                <a:cubicBezTo>
                  <a:pt x="7725" y="1338936"/>
                  <a:pt x="7725" y="1338936"/>
                  <a:pt x="2927638" y="1338936"/>
                </a:cubicBezTo>
                <a:cubicBezTo>
                  <a:pt x="2927638" y="1344086"/>
                  <a:pt x="2927638" y="1349236"/>
                  <a:pt x="2927638" y="1354385"/>
                </a:cubicBezTo>
                <a:cubicBezTo>
                  <a:pt x="2927638" y="1354385"/>
                  <a:pt x="2927638" y="1354385"/>
                  <a:pt x="7725" y="1354385"/>
                </a:cubicBezTo>
                <a:cubicBezTo>
                  <a:pt x="7725" y="1349236"/>
                  <a:pt x="7725" y="1344086"/>
                  <a:pt x="7725" y="1338936"/>
                </a:cubicBezTo>
                <a:close/>
                <a:moveTo>
                  <a:pt x="23901" y="1215342"/>
                </a:moveTo>
                <a:cubicBezTo>
                  <a:pt x="23901" y="1215342"/>
                  <a:pt x="23901" y="1215342"/>
                  <a:pt x="2914765" y="1215342"/>
                </a:cubicBezTo>
                <a:cubicBezTo>
                  <a:pt x="2920641" y="1221351"/>
                  <a:pt x="2920641" y="1227359"/>
                  <a:pt x="2920641" y="1233367"/>
                </a:cubicBezTo>
                <a:cubicBezTo>
                  <a:pt x="2920641" y="1233367"/>
                  <a:pt x="2920641" y="1233367"/>
                  <a:pt x="18025" y="1233367"/>
                </a:cubicBezTo>
                <a:cubicBezTo>
                  <a:pt x="18025" y="1227359"/>
                  <a:pt x="18025" y="1221351"/>
                  <a:pt x="23901" y="1215342"/>
                </a:cubicBezTo>
                <a:close/>
                <a:moveTo>
                  <a:pt x="47063" y="1091748"/>
                </a:moveTo>
                <a:cubicBezTo>
                  <a:pt x="47063" y="1091748"/>
                  <a:pt x="47063" y="1091748"/>
                  <a:pt x="2885725" y="1091748"/>
                </a:cubicBezTo>
                <a:cubicBezTo>
                  <a:pt x="2885725" y="1097757"/>
                  <a:pt x="2885725" y="1103765"/>
                  <a:pt x="2891590" y="1109773"/>
                </a:cubicBezTo>
                <a:cubicBezTo>
                  <a:pt x="2891590" y="1109773"/>
                  <a:pt x="2891590" y="1109773"/>
                  <a:pt x="41198" y="1109773"/>
                </a:cubicBezTo>
                <a:cubicBezTo>
                  <a:pt x="47063" y="1103765"/>
                  <a:pt x="47063" y="1097757"/>
                  <a:pt x="47063" y="1091748"/>
                </a:cubicBezTo>
                <a:close/>
                <a:moveTo>
                  <a:pt x="83125" y="973304"/>
                </a:moveTo>
                <a:cubicBezTo>
                  <a:pt x="83125" y="973304"/>
                  <a:pt x="83125" y="973304"/>
                  <a:pt x="2858115" y="973304"/>
                </a:cubicBezTo>
                <a:cubicBezTo>
                  <a:pt x="2858115" y="979313"/>
                  <a:pt x="2858115" y="985321"/>
                  <a:pt x="2863994" y="991329"/>
                </a:cubicBezTo>
                <a:cubicBezTo>
                  <a:pt x="2863994" y="991329"/>
                  <a:pt x="2863994" y="991329"/>
                  <a:pt x="77246" y="991329"/>
                </a:cubicBezTo>
                <a:cubicBezTo>
                  <a:pt x="83125" y="985321"/>
                  <a:pt x="83125" y="979313"/>
                  <a:pt x="83125" y="973304"/>
                </a:cubicBezTo>
                <a:close/>
                <a:moveTo>
                  <a:pt x="137181" y="849709"/>
                </a:moveTo>
                <a:cubicBezTo>
                  <a:pt x="137181" y="849709"/>
                  <a:pt x="137181" y="849709"/>
                  <a:pt x="2798183" y="849709"/>
                </a:cubicBezTo>
                <a:cubicBezTo>
                  <a:pt x="2798183" y="855718"/>
                  <a:pt x="2804044" y="861726"/>
                  <a:pt x="2804044" y="867734"/>
                </a:cubicBezTo>
                <a:cubicBezTo>
                  <a:pt x="2804044" y="867734"/>
                  <a:pt x="2804044" y="867734"/>
                  <a:pt x="131320" y="867734"/>
                </a:cubicBezTo>
                <a:cubicBezTo>
                  <a:pt x="131320" y="861726"/>
                  <a:pt x="137181" y="855718"/>
                  <a:pt x="137181" y="849709"/>
                </a:cubicBezTo>
                <a:close/>
                <a:moveTo>
                  <a:pt x="199696" y="728691"/>
                </a:moveTo>
                <a:cubicBezTo>
                  <a:pt x="199696" y="728691"/>
                  <a:pt x="199696" y="728691"/>
                  <a:pt x="2733094" y="728691"/>
                </a:cubicBezTo>
                <a:cubicBezTo>
                  <a:pt x="2738959" y="733841"/>
                  <a:pt x="2738959" y="738991"/>
                  <a:pt x="2744823" y="744140"/>
                </a:cubicBezTo>
                <a:cubicBezTo>
                  <a:pt x="2744823" y="744140"/>
                  <a:pt x="2744823" y="744140"/>
                  <a:pt x="187967" y="744140"/>
                </a:cubicBezTo>
                <a:cubicBezTo>
                  <a:pt x="193831" y="738991"/>
                  <a:pt x="193831" y="733841"/>
                  <a:pt x="199696" y="728691"/>
                </a:cubicBezTo>
                <a:close/>
                <a:moveTo>
                  <a:pt x="276944" y="605097"/>
                </a:moveTo>
                <a:cubicBezTo>
                  <a:pt x="276944" y="605097"/>
                  <a:pt x="276944" y="605097"/>
                  <a:pt x="2658419" y="605097"/>
                </a:cubicBezTo>
                <a:cubicBezTo>
                  <a:pt x="2658419" y="611105"/>
                  <a:pt x="2664284" y="617114"/>
                  <a:pt x="2670150" y="623122"/>
                </a:cubicBezTo>
                <a:cubicBezTo>
                  <a:pt x="2670150" y="623122"/>
                  <a:pt x="2670150" y="623122"/>
                  <a:pt x="265213" y="623122"/>
                </a:cubicBezTo>
                <a:cubicBezTo>
                  <a:pt x="271079" y="617114"/>
                  <a:pt x="276944" y="611105"/>
                  <a:pt x="276944" y="605097"/>
                </a:cubicBezTo>
                <a:close/>
                <a:moveTo>
                  <a:pt x="375504" y="486653"/>
                </a:moveTo>
                <a:cubicBezTo>
                  <a:pt x="375504" y="486653"/>
                  <a:pt x="375504" y="486653"/>
                  <a:pt x="2557286" y="486653"/>
                </a:cubicBezTo>
                <a:cubicBezTo>
                  <a:pt x="2563151" y="492661"/>
                  <a:pt x="2569016" y="498670"/>
                  <a:pt x="2574881" y="504678"/>
                </a:cubicBezTo>
                <a:cubicBezTo>
                  <a:pt x="2574881" y="504678"/>
                  <a:pt x="2574881" y="504678"/>
                  <a:pt x="357909" y="504678"/>
                </a:cubicBezTo>
                <a:cubicBezTo>
                  <a:pt x="363774" y="498670"/>
                  <a:pt x="369639" y="492661"/>
                  <a:pt x="375504" y="486653"/>
                </a:cubicBezTo>
                <a:close/>
                <a:moveTo>
                  <a:pt x="499113" y="363059"/>
                </a:moveTo>
                <a:cubicBezTo>
                  <a:pt x="499113" y="363059"/>
                  <a:pt x="499113" y="363059"/>
                  <a:pt x="2436250" y="363059"/>
                </a:cubicBezTo>
                <a:cubicBezTo>
                  <a:pt x="2442120" y="369067"/>
                  <a:pt x="2447990" y="375076"/>
                  <a:pt x="2453860" y="381084"/>
                </a:cubicBezTo>
                <a:cubicBezTo>
                  <a:pt x="2453860" y="381084"/>
                  <a:pt x="2453860" y="381084"/>
                  <a:pt x="481503" y="381084"/>
                </a:cubicBezTo>
                <a:cubicBezTo>
                  <a:pt x="487373" y="375076"/>
                  <a:pt x="493243" y="369067"/>
                  <a:pt x="499113" y="363059"/>
                </a:cubicBezTo>
                <a:close/>
                <a:moveTo>
                  <a:pt x="656884" y="242038"/>
                </a:moveTo>
                <a:cubicBezTo>
                  <a:pt x="656884" y="242038"/>
                  <a:pt x="656884" y="242038"/>
                  <a:pt x="2275904" y="242038"/>
                </a:cubicBezTo>
                <a:cubicBezTo>
                  <a:pt x="2281770" y="247188"/>
                  <a:pt x="2293502" y="252337"/>
                  <a:pt x="2299368" y="257487"/>
                </a:cubicBezTo>
                <a:cubicBezTo>
                  <a:pt x="2299368" y="257487"/>
                  <a:pt x="2299368" y="257487"/>
                  <a:pt x="633420" y="257487"/>
                </a:cubicBezTo>
                <a:cubicBezTo>
                  <a:pt x="639286" y="252337"/>
                  <a:pt x="651018" y="247188"/>
                  <a:pt x="656884" y="242038"/>
                </a:cubicBezTo>
                <a:close/>
                <a:moveTo>
                  <a:pt x="879925" y="123594"/>
                </a:moveTo>
                <a:cubicBezTo>
                  <a:pt x="879925" y="123594"/>
                  <a:pt x="879925" y="123594"/>
                  <a:pt x="2058756" y="123594"/>
                </a:cubicBezTo>
                <a:cubicBezTo>
                  <a:pt x="2070545" y="123594"/>
                  <a:pt x="2082333" y="130032"/>
                  <a:pt x="2094121" y="136469"/>
                </a:cubicBezTo>
                <a:cubicBezTo>
                  <a:pt x="2094121" y="136469"/>
                  <a:pt x="2094121" y="136469"/>
                  <a:pt x="844560" y="136469"/>
                </a:cubicBezTo>
                <a:cubicBezTo>
                  <a:pt x="856348" y="130032"/>
                  <a:pt x="868136" y="123594"/>
                  <a:pt x="879925" y="123594"/>
                </a:cubicBezTo>
                <a:close/>
                <a:moveTo>
                  <a:pt x="1466395" y="0"/>
                </a:moveTo>
                <a:cubicBezTo>
                  <a:pt x="1542591" y="0"/>
                  <a:pt x="1612926" y="6008"/>
                  <a:pt x="1689122" y="18025"/>
                </a:cubicBezTo>
                <a:cubicBezTo>
                  <a:pt x="1689122" y="18025"/>
                  <a:pt x="1689122" y="18025"/>
                  <a:pt x="1243667" y="18025"/>
                </a:cubicBezTo>
                <a:cubicBezTo>
                  <a:pt x="1319863" y="6008"/>
                  <a:pt x="1390198" y="0"/>
                  <a:pt x="1466395" y="0"/>
                </a:cubicBezTo>
                <a:close/>
              </a:path>
            </a:pathLst>
          </a:custGeom>
          <a:solidFill>
            <a:schemeClr val="bg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A9C4EBA-DA8C-9C39-E5E9-F0DD62911586}"/>
              </a:ext>
            </a:extLst>
          </p:cNvPr>
          <p:cNvSpPr/>
          <p:nvPr userDrawn="1"/>
        </p:nvSpPr>
        <p:spPr bwMode="auto">
          <a:xfrm>
            <a:off x="39521" y="2715319"/>
            <a:ext cx="2401703" cy="2401700"/>
          </a:xfrm>
          <a:custGeom>
            <a:avLst/>
            <a:gdLst>
              <a:gd name="connsiteX0" fmla="*/ 1243667 w 2932788"/>
              <a:gd name="connsiteY0" fmla="*/ 2917337 h 2932786"/>
              <a:gd name="connsiteX1" fmla="*/ 1689122 w 2932788"/>
              <a:gd name="connsiteY1" fmla="*/ 2917337 h 2932786"/>
              <a:gd name="connsiteX2" fmla="*/ 1466395 w 2932788"/>
              <a:gd name="connsiteY2" fmla="*/ 2932786 h 2932786"/>
              <a:gd name="connsiteX3" fmla="*/ 1243667 w 2932788"/>
              <a:gd name="connsiteY3" fmla="*/ 2917337 h 2932786"/>
              <a:gd name="connsiteX4" fmla="*/ 844560 w 2932788"/>
              <a:gd name="connsiteY4" fmla="*/ 2798892 h 2932786"/>
              <a:gd name="connsiteX5" fmla="*/ 2094121 w 2932788"/>
              <a:gd name="connsiteY5" fmla="*/ 2798892 h 2932786"/>
              <a:gd name="connsiteX6" fmla="*/ 2058756 w 2932788"/>
              <a:gd name="connsiteY6" fmla="*/ 2809192 h 2932786"/>
              <a:gd name="connsiteX7" fmla="*/ 879925 w 2932788"/>
              <a:gd name="connsiteY7" fmla="*/ 2809192 h 2932786"/>
              <a:gd name="connsiteX8" fmla="*/ 844560 w 2932788"/>
              <a:gd name="connsiteY8" fmla="*/ 2798892 h 2932786"/>
              <a:gd name="connsiteX9" fmla="*/ 633420 w 2932788"/>
              <a:gd name="connsiteY9" fmla="*/ 2675298 h 2932786"/>
              <a:gd name="connsiteX10" fmla="*/ 2299368 w 2932788"/>
              <a:gd name="connsiteY10" fmla="*/ 2675298 h 2932786"/>
              <a:gd name="connsiteX11" fmla="*/ 2275904 w 2932788"/>
              <a:gd name="connsiteY11" fmla="*/ 2693323 h 2932786"/>
              <a:gd name="connsiteX12" fmla="*/ 656884 w 2932788"/>
              <a:gd name="connsiteY12" fmla="*/ 2693323 h 2932786"/>
              <a:gd name="connsiteX13" fmla="*/ 633420 w 2932788"/>
              <a:gd name="connsiteY13" fmla="*/ 2675298 h 2932786"/>
              <a:gd name="connsiteX14" fmla="*/ 481503 w 2932788"/>
              <a:gd name="connsiteY14" fmla="*/ 2551704 h 2932786"/>
              <a:gd name="connsiteX15" fmla="*/ 2453860 w 2932788"/>
              <a:gd name="connsiteY15" fmla="*/ 2551704 h 2932786"/>
              <a:gd name="connsiteX16" fmla="*/ 2436250 w 2932788"/>
              <a:gd name="connsiteY16" fmla="*/ 2569729 h 2932786"/>
              <a:gd name="connsiteX17" fmla="*/ 499113 w 2932788"/>
              <a:gd name="connsiteY17" fmla="*/ 2569729 h 2932786"/>
              <a:gd name="connsiteX18" fmla="*/ 481503 w 2932788"/>
              <a:gd name="connsiteY18" fmla="*/ 2551704 h 2932786"/>
              <a:gd name="connsiteX19" fmla="*/ 357909 w 2932788"/>
              <a:gd name="connsiteY19" fmla="*/ 2428110 h 2932786"/>
              <a:gd name="connsiteX20" fmla="*/ 2574881 w 2932788"/>
              <a:gd name="connsiteY20" fmla="*/ 2428110 h 2932786"/>
              <a:gd name="connsiteX21" fmla="*/ 2557286 w 2932788"/>
              <a:gd name="connsiteY21" fmla="*/ 2446135 h 2932786"/>
              <a:gd name="connsiteX22" fmla="*/ 375504 w 2932788"/>
              <a:gd name="connsiteY22" fmla="*/ 2446135 h 2932786"/>
              <a:gd name="connsiteX23" fmla="*/ 357909 w 2932788"/>
              <a:gd name="connsiteY23" fmla="*/ 2428110 h 2932786"/>
              <a:gd name="connsiteX24" fmla="*/ 265213 w 2932788"/>
              <a:gd name="connsiteY24" fmla="*/ 2312240 h 2932786"/>
              <a:gd name="connsiteX25" fmla="*/ 2670150 w 2932788"/>
              <a:gd name="connsiteY25" fmla="*/ 2312240 h 2932786"/>
              <a:gd name="connsiteX26" fmla="*/ 2658419 w 2932788"/>
              <a:gd name="connsiteY26" fmla="*/ 2330265 h 2932786"/>
              <a:gd name="connsiteX27" fmla="*/ 276944 w 2932788"/>
              <a:gd name="connsiteY27" fmla="*/ 2330265 h 2932786"/>
              <a:gd name="connsiteX28" fmla="*/ 265213 w 2932788"/>
              <a:gd name="connsiteY28" fmla="*/ 2312240 h 2932786"/>
              <a:gd name="connsiteX29" fmla="*/ 187967 w 2932788"/>
              <a:gd name="connsiteY29" fmla="*/ 2188646 h 2932786"/>
              <a:gd name="connsiteX30" fmla="*/ 2744823 w 2932788"/>
              <a:gd name="connsiteY30" fmla="*/ 2188646 h 2932786"/>
              <a:gd name="connsiteX31" fmla="*/ 2733094 w 2932788"/>
              <a:gd name="connsiteY31" fmla="*/ 2206671 h 2932786"/>
              <a:gd name="connsiteX32" fmla="*/ 199696 w 2932788"/>
              <a:gd name="connsiteY32" fmla="*/ 2206671 h 2932786"/>
              <a:gd name="connsiteX33" fmla="*/ 187967 w 2932788"/>
              <a:gd name="connsiteY33" fmla="*/ 2188646 h 2932786"/>
              <a:gd name="connsiteX34" fmla="*/ 131320 w 2932788"/>
              <a:gd name="connsiteY34" fmla="*/ 2065052 h 2932786"/>
              <a:gd name="connsiteX35" fmla="*/ 2804044 w 2932788"/>
              <a:gd name="connsiteY35" fmla="*/ 2065052 h 2932786"/>
              <a:gd name="connsiteX36" fmla="*/ 2798183 w 2932788"/>
              <a:gd name="connsiteY36" fmla="*/ 2083077 h 2932786"/>
              <a:gd name="connsiteX37" fmla="*/ 137181 w 2932788"/>
              <a:gd name="connsiteY37" fmla="*/ 2083077 h 2932786"/>
              <a:gd name="connsiteX38" fmla="*/ 131320 w 2932788"/>
              <a:gd name="connsiteY38" fmla="*/ 2065052 h 2932786"/>
              <a:gd name="connsiteX39" fmla="*/ 77246 w 2932788"/>
              <a:gd name="connsiteY39" fmla="*/ 1941457 h 2932786"/>
              <a:gd name="connsiteX40" fmla="*/ 2863994 w 2932788"/>
              <a:gd name="connsiteY40" fmla="*/ 1941457 h 2932786"/>
              <a:gd name="connsiteX41" fmla="*/ 2858115 w 2932788"/>
              <a:gd name="connsiteY41" fmla="*/ 1959482 h 2932786"/>
              <a:gd name="connsiteX42" fmla="*/ 83125 w 2932788"/>
              <a:gd name="connsiteY42" fmla="*/ 1959482 h 2932786"/>
              <a:gd name="connsiteX43" fmla="*/ 77246 w 2932788"/>
              <a:gd name="connsiteY43" fmla="*/ 1941457 h 2932786"/>
              <a:gd name="connsiteX44" fmla="*/ 41198 w 2932788"/>
              <a:gd name="connsiteY44" fmla="*/ 1825589 h 2932786"/>
              <a:gd name="connsiteX45" fmla="*/ 2891590 w 2932788"/>
              <a:gd name="connsiteY45" fmla="*/ 1825589 h 2932786"/>
              <a:gd name="connsiteX46" fmla="*/ 2885725 w 2932788"/>
              <a:gd name="connsiteY46" fmla="*/ 1843614 h 2932786"/>
              <a:gd name="connsiteX47" fmla="*/ 47063 w 2932788"/>
              <a:gd name="connsiteY47" fmla="*/ 1843614 h 2932786"/>
              <a:gd name="connsiteX48" fmla="*/ 41198 w 2932788"/>
              <a:gd name="connsiteY48" fmla="*/ 1825589 h 2932786"/>
              <a:gd name="connsiteX49" fmla="*/ 18025 w 2932788"/>
              <a:gd name="connsiteY49" fmla="*/ 1701995 h 2932786"/>
              <a:gd name="connsiteX50" fmla="*/ 2920641 w 2932788"/>
              <a:gd name="connsiteY50" fmla="*/ 1701995 h 2932786"/>
              <a:gd name="connsiteX51" fmla="*/ 2914765 w 2932788"/>
              <a:gd name="connsiteY51" fmla="*/ 1720020 h 2932786"/>
              <a:gd name="connsiteX52" fmla="*/ 23901 w 2932788"/>
              <a:gd name="connsiteY52" fmla="*/ 1720020 h 2932786"/>
              <a:gd name="connsiteX53" fmla="*/ 18025 w 2932788"/>
              <a:gd name="connsiteY53" fmla="*/ 1701995 h 2932786"/>
              <a:gd name="connsiteX54" fmla="*/ 7725 w 2932788"/>
              <a:gd name="connsiteY54" fmla="*/ 1578401 h 2932786"/>
              <a:gd name="connsiteX55" fmla="*/ 2927638 w 2932788"/>
              <a:gd name="connsiteY55" fmla="*/ 1578401 h 2932786"/>
              <a:gd name="connsiteX56" fmla="*/ 2927638 w 2932788"/>
              <a:gd name="connsiteY56" fmla="*/ 1596426 h 2932786"/>
              <a:gd name="connsiteX57" fmla="*/ 7725 w 2932788"/>
              <a:gd name="connsiteY57" fmla="*/ 1596426 h 2932786"/>
              <a:gd name="connsiteX58" fmla="*/ 7725 w 2932788"/>
              <a:gd name="connsiteY58" fmla="*/ 1578401 h 2932786"/>
              <a:gd name="connsiteX59" fmla="*/ 0 w 2932788"/>
              <a:gd name="connsiteY59" fmla="*/ 1459956 h 2932786"/>
              <a:gd name="connsiteX60" fmla="*/ 2932788 w 2932788"/>
              <a:gd name="connsiteY60" fmla="*/ 1459956 h 2932786"/>
              <a:gd name="connsiteX61" fmla="*/ 2932788 w 2932788"/>
              <a:gd name="connsiteY61" fmla="*/ 1466394 h 2932786"/>
              <a:gd name="connsiteX62" fmla="*/ 2932788 w 2932788"/>
              <a:gd name="connsiteY62" fmla="*/ 1472831 h 2932786"/>
              <a:gd name="connsiteX63" fmla="*/ 0 w 2932788"/>
              <a:gd name="connsiteY63" fmla="*/ 1472831 h 2932786"/>
              <a:gd name="connsiteX64" fmla="*/ 0 w 2932788"/>
              <a:gd name="connsiteY64" fmla="*/ 1466394 h 2932786"/>
              <a:gd name="connsiteX65" fmla="*/ 0 w 2932788"/>
              <a:gd name="connsiteY65" fmla="*/ 1459956 h 2932786"/>
              <a:gd name="connsiteX66" fmla="*/ 7725 w 2932788"/>
              <a:gd name="connsiteY66" fmla="*/ 1338936 h 2932786"/>
              <a:gd name="connsiteX67" fmla="*/ 2927638 w 2932788"/>
              <a:gd name="connsiteY67" fmla="*/ 1338936 h 2932786"/>
              <a:gd name="connsiteX68" fmla="*/ 2927638 w 2932788"/>
              <a:gd name="connsiteY68" fmla="*/ 1354385 h 2932786"/>
              <a:gd name="connsiteX69" fmla="*/ 7725 w 2932788"/>
              <a:gd name="connsiteY69" fmla="*/ 1354385 h 2932786"/>
              <a:gd name="connsiteX70" fmla="*/ 7725 w 2932788"/>
              <a:gd name="connsiteY70" fmla="*/ 1338936 h 2932786"/>
              <a:gd name="connsiteX71" fmla="*/ 23901 w 2932788"/>
              <a:gd name="connsiteY71" fmla="*/ 1215342 h 2932786"/>
              <a:gd name="connsiteX72" fmla="*/ 2914765 w 2932788"/>
              <a:gd name="connsiteY72" fmla="*/ 1215342 h 2932786"/>
              <a:gd name="connsiteX73" fmla="*/ 2920641 w 2932788"/>
              <a:gd name="connsiteY73" fmla="*/ 1233367 h 2932786"/>
              <a:gd name="connsiteX74" fmla="*/ 18025 w 2932788"/>
              <a:gd name="connsiteY74" fmla="*/ 1233367 h 2932786"/>
              <a:gd name="connsiteX75" fmla="*/ 23901 w 2932788"/>
              <a:gd name="connsiteY75" fmla="*/ 1215342 h 2932786"/>
              <a:gd name="connsiteX76" fmla="*/ 47063 w 2932788"/>
              <a:gd name="connsiteY76" fmla="*/ 1091748 h 2932786"/>
              <a:gd name="connsiteX77" fmla="*/ 2885725 w 2932788"/>
              <a:gd name="connsiteY77" fmla="*/ 1091748 h 2932786"/>
              <a:gd name="connsiteX78" fmla="*/ 2891590 w 2932788"/>
              <a:gd name="connsiteY78" fmla="*/ 1109773 h 2932786"/>
              <a:gd name="connsiteX79" fmla="*/ 41198 w 2932788"/>
              <a:gd name="connsiteY79" fmla="*/ 1109773 h 2932786"/>
              <a:gd name="connsiteX80" fmla="*/ 47063 w 2932788"/>
              <a:gd name="connsiteY80" fmla="*/ 1091748 h 2932786"/>
              <a:gd name="connsiteX81" fmla="*/ 83125 w 2932788"/>
              <a:gd name="connsiteY81" fmla="*/ 973304 h 2932786"/>
              <a:gd name="connsiteX82" fmla="*/ 2858115 w 2932788"/>
              <a:gd name="connsiteY82" fmla="*/ 973304 h 2932786"/>
              <a:gd name="connsiteX83" fmla="*/ 2863994 w 2932788"/>
              <a:gd name="connsiteY83" fmla="*/ 991329 h 2932786"/>
              <a:gd name="connsiteX84" fmla="*/ 77246 w 2932788"/>
              <a:gd name="connsiteY84" fmla="*/ 991329 h 2932786"/>
              <a:gd name="connsiteX85" fmla="*/ 83125 w 2932788"/>
              <a:gd name="connsiteY85" fmla="*/ 973304 h 2932786"/>
              <a:gd name="connsiteX86" fmla="*/ 137181 w 2932788"/>
              <a:gd name="connsiteY86" fmla="*/ 849709 h 2932786"/>
              <a:gd name="connsiteX87" fmla="*/ 2798183 w 2932788"/>
              <a:gd name="connsiteY87" fmla="*/ 849709 h 2932786"/>
              <a:gd name="connsiteX88" fmla="*/ 2804044 w 2932788"/>
              <a:gd name="connsiteY88" fmla="*/ 867734 h 2932786"/>
              <a:gd name="connsiteX89" fmla="*/ 131320 w 2932788"/>
              <a:gd name="connsiteY89" fmla="*/ 867734 h 2932786"/>
              <a:gd name="connsiteX90" fmla="*/ 137181 w 2932788"/>
              <a:gd name="connsiteY90" fmla="*/ 849709 h 2932786"/>
              <a:gd name="connsiteX91" fmla="*/ 199696 w 2932788"/>
              <a:gd name="connsiteY91" fmla="*/ 728691 h 2932786"/>
              <a:gd name="connsiteX92" fmla="*/ 2733094 w 2932788"/>
              <a:gd name="connsiteY92" fmla="*/ 728691 h 2932786"/>
              <a:gd name="connsiteX93" fmla="*/ 2744823 w 2932788"/>
              <a:gd name="connsiteY93" fmla="*/ 744140 h 2932786"/>
              <a:gd name="connsiteX94" fmla="*/ 187967 w 2932788"/>
              <a:gd name="connsiteY94" fmla="*/ 744140 h 2932786"/>
              <a:gd name="connsiteX95" fmla="*/ 199696 w 2932788"/>
              <a:gd name="connsiteY95" fmla="*/ 728691 h 2932786"/>
              <a:gd name="connsiteX96" fmla="*/ 276944 w 2932788"/>
              <a:gd name="connsiteY96" fmla="*/ 605097 h 2932786"/>
              <a:gd name="connsiteX97" fmla="*/ 2658419 w 2932788"/>
              <a:gd name="connsiteY97" fmla="*/ 605097 h 2932786"/>
              <a:gd name="connsiteX98" fmla="*/ 2670150 w 2932788"/>
              <a:gd name="connsiteY98" fmla="*/ 623122 h 2932786"/>
              <a:gd name="connsiteX99" fmla="*/ 265213 w 2932788"/>
              <a:gd name="connsiteY99" fmla="*/ 623122 h 2932786"/>
              <a:gd name="connsiteX100" fmla="*/ 276944 w 2932788"/>
              <a:gd name="connsiteY100" fmla="*/ 605097 h 2932786"/>
              <a:gd name="connsiteX101" fmla="*/ 375504 w 2932788"/>
              <a:gd name="connsiteY101" fmla="*/ 486653 h 2932786"/>
              <a:gd name="connsiteX102" fmla="*/ 2557286 w 2932788"/>
              <a:gd name="connsiteY102" fmla="*/ 486653 h 2932786"/>
              <a:gd name="connsiteX103" fmla="*/ 2574881 w 2932788"/>
              <a:gd name="connsiteY103" fmla="*/ 504678 h 2932786"/>
              <a:gd name="connsiteX104" fmla="*/ 357909 w 2932788"/>
              <a:gd name="connsiteY104" fmla="*/ 504678 h 2932786"/>
              <a:gd name="connsiteX105" fmla="*/ 375504 w 2932788"/>
              <a:gd name="connsiteY105" fmla="*/ 486653 h 2932786"/>
              <a:gd name="connsiteX106" fmla="*/ 499113 w 2932788"/>
              <a:gd name="connsiteY106" fmla="*/ 363059 h 2932786"/>
              <a:gd name="connsiteX107" fmla="*/ 2436250 w 2932788"/>
              <a:gd name="connsiteY107" fmla="*/ 363059 h 2932786"/>
              <a:gd name="connsiteX108" fmla="*/ 2453860 w 2932788"/>
              <a:gd name="connsiteY108" fmla="*/ 381084 h 2932786"/>
              <a:gd name="connsiteX109" fmla="*/ 481503 w 2932788"/>
              <a:gd name="connsiteY109" fmla="*/ 381084 h 2932786"/>
              <a:gd name="connsiteX110" fmla="*/ 499113 w 2932788"/>
              <a:gd name="connsiteY110" fmla="*/ 363059 h 2932786"/>
              <a:gd name="connsiteX111" fmla="*/ 656884 w 2932788"/>
              <a:gd name="connsiteY111" fmla="*/ 242038 h 2932786"/>
              <a:gd name="connsiteX112" fmla="*/ 2275904 w 2932788"/>
              <a:gd name="connsiteY112" fmla="*/ 242038 h 2932786"/>
              <a:gd name="connsiteX113" fmla="*/ 2299368 w 2932788"/>
              <a:gd name="connsiteY113" fmla="*/ 257487 h 2932786"/>
              <a:gd name="connsiteX114" fmla="*/ 633420 w 2932788"/>
              <a:gd name="connsiteY114" fmla="*/ 257487 h 2932786"/>
              <a:gd name="connsiteX115" fmla="*/ 656884 w 2932788"/>
              <a:gd name="connsiteY115" fmla="*/ 242038 h 2932786"/>
              <a:gd name="connsiteX116" fmla="*/ 879925 w 2932788"/>
              <a:gd name="connsiteY116" fmla="*/ 123594 h 2932786"/>
              <a:gd name="connsiteX117" fmla="*/ 2058756 w 2932788"/>
              <a:gd name="connsiteY117" fmla="*/ 123594 h 2932786"/>
              <a:gd name="connsiteX118" fmla="*/ 2094121 w 2932788"/>
              <a:gd name="connsiteY118" fmla="*/ 136469 h 2932786"/>
              <a:gd name="connsiteX119" fmla="*/ 844560 w 2932788"/>
              <a:gd name="connsiteY119" fmla="*/ 136469 h 2932786"/>
              <a:gd name="connsiteX120" fmla="*/ 879925 w 2932788"/>
              <a:gd name="connsiteY120" fmla="*/ 123594 h 2932786"/>
              <a:gd name="connsiteX121" fmla="*/ 1466395 w 2932788"/>
              <a:gd name="connsiteY121" fmla="*/ 0 h 2932786"/>
              <a:gd name="connsiteX122" fmla="*/ 1689122 w 2932788"/>
              <a:gd name="connsiteY122" fmla="*/ 18025 h 2932786"/>
              <a:gd name="connsiteX123" fmla="*/ 1243667 w 2932788"/>
              <a:gd name="connsiteY123" fmla="*/ 18025 h 2932786"/>
              <a:gd name="connsiteX124" fmla="*/ 1466395 w 2932788"/>
              <a:gd name="connsiteY124" fmla="*/ 0 h 293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2932788" h="2932786">
                <a:moveTo>
                  <a:pt x="1243667" y="2917337"/>
                </a:moveTo>
                <a:cubicBezTo>
                  <a:pt x="1243667" y="2917337"/>
                  <a:pt x="1243667" y="2917337"/>
                  <a:pt x="1689122" y="2917337"/>
                </a:cubicBezTo>
                <a:cubicBezTo>
                  <a:pt x="1612926" y="2927637"/>
                  <a:pt x="1542591" y="2932786"/>
                  <a:pt x="1466395" y="2932786"/>
                </a:cubicBezTo>
                <a:cubicBezTo>
                  <a:pt x="1390198" y="2932786"/>
                  <a:pt x="1319863" y="2927637"/>
                  <a:pt x="1243667" y="2917337"/>
                </a:cubicBezTo>
                <a:close/>
                <a:moveTo>
                  <a:pt x="844560" y="2798892"/>
                </a:moveTo>
                <a:cubicBezTo>
                  <a:pt x="844560" y="2798892"/>
                  <a:pt x="844560" y="2798892"/>
                  <a:pt x="2094121" y="2798892"/>
                </a:cubicBezTo>
                <a:cubicBezTo>
                  <a:pt x="2082333" y="2804042"/>
                  <a:pt x="2070545" y="2804042"/>
                  <a:pt x="2058756" y="2809192"/>
                </a:cubicBezTo>
                <a:cubicBezTo>
                  <a:pt x="2058756" y="2809192"/>
                  <a:pt x="2058756" y="2809192"/>
                  <a:pt x="879925" y="2809192"/>
                </a:cubicBezTo>
                <a:cubicBezTo>
                  <a:pt x="868136" y="2804042"/>
                  <a:pt x="856348" y="2804042"/>
                  <a:pt x="844560" y="2798892"/>
                </a:cubicBezTo>
                <a:close/>
                <a:moveTo>
                  <a:pt x="633420" y="2675298"/>
                </a:moveTo>
                <a:cubicBezTo>
                  <a:pt x="633420" y="2675298"/>
                  <a:pt x="633420" y="2675298"/>
                  <a:pt x="2299368" y="2675298"/>
                </a:cubicBezTo>
                <a:cubicBezTo>
                  <a:pt x="2293502" y="2681307"/>
                  <a:pt x="2281770" y="2687315"/>
                  <a:pt x="2275904" y="2693323"/>
                </a:cubicBezTo>
                <a:cubicBezTo>
                  <a:pt x="2275904" y="2693323"/>
                  <a:pt x="2275904" y="2693323"/>
                  <a:pt x="656884" y="2693323"/>
                </a:cubicBezTo>
                <a:cubicBezTo>
                  <a:pt x="651018" y="2687315"/>
                  <a:pt x="639286" y="2681307"/>
                  <a:pt x="633420" y="2675298"/>
                </a:cubicBezTo>
                <a:close/>
                <a:moveTo>
                  <a:pt x="481503" y="2551704"/>
                </a:moveTo>
                <a:cubicBezTo>
                  <a:pt x="481503" y="2551704"/>
                  <a:pt x="481503" y="2551704"/>
                  <a:pt x="2453860" y="2551704"/>
                </a:cubicBezTo>
                <a:cubicBezTo>
                  <a:pt x="2447990" y="2557713"/>
                  <a:pt x="2442120" y="2563721"/>
                  <a:pt x="2436250" y="2569729"/>
                </a:cubicBezTo>
                <a:cubicBezTo>
                  <a:pt x="2436250" y="2569729"/>
                  <a:pt x="2436250" y="2569729"/>
                  <a:pt x="499113" y="2569729"/>
                </a:cubicBezTo>
                <a:cubicBezTo>
                  <a:pt x="493243" y="2563721"/>
                  <a:pt x="487373" y="2557713"/>
                  <a:pt x="481503" y="2551704"/>
                </a:cubicBezTo>
                <a:close/>
                <a:moveTo>
                  <a:pt x="357909" y="2428110"/>
                </a:moveTo>
                <a:cubicBezTo>
                  <a:pt x="357909" y="2428110"/>
                  <a:pt x="357909" y="2428110"/>
                  <a:pt x="2574881" y="2428110"/>
                </a:cubicBezTo>
                <a:cubicBezTo>
                  <a:pt x="2569016" y="2434119"/>
                  <a:pt x="2563151" y="2440127"/>
                  <a:pt x="2557286" y="2446135"/>
                </a:cubicBezTo>
                <a:cubicBezTo>
                  <a:pt x="2557286" y="2446135"/>
                  <a:pt x="2557286" y="2446135"/>
                  <a:pt x="375504" y="2446135"/>
                </a:cubicBezTo>
                <a:cubicBezTo>
                  <a:pt x="369639" y="2440127"/>
                  <a:pt x="363774" y="2434119"/>
                  <a:pt x="357909" y="2428110"/>
                </a:cubicBezTo>
                <a:close/>
                <a:moveTo>
                  <a:pt x="265213" y="2312240"/>
                </a:moveTo>
                <a:cubicBezTo>
                  <a:pt x="265213" y="2312240"/>
                  <a:pt x="265213" y="2312240"/>
                  <a:pt x="2670150" y="2312240"/>
                </a:cubicBezTo>
                <a:cubicBezTo>
                  <a:pt x="2664284" y="2318249"/>
                  <a:pt x="2658419" y="2324257"/>
                  <a:pt x="2658419" y="2330265"/>
                </a:cubicBezTo>
                <a:cubicBezTo>
                  <a:pt x="2658419" y="2330265"/>
                  <a:pt x="2658419" y="2330265"/>
                  <a:pt x="276944" y="2330265"/>
                </a:cubicBezTo>
                <a:cubicBezTo>
                  <a:pt x="276944" y="2324257"/>
                  <a:pt x="271079" y="2318249"/>
                  <a:pt x="265213" y="2312240"/>
                </a:cubicBezTo>
                <a:close/>
                <a:moveTo>
                  <a:pt x="187967" y="2188646"/>
                </a:moveTo>
                <a:cubicBezTo>
                  <a:pt x="187967" y="2188646"/>
                  <a:pt x="187967" y="2188646"/>
                  <a:pt x="2744823" y="2188646"/>
                </a:cubicBezTo>
                <a:cubicBezTo>
                  <a:pt x="2738959" y="2194655"/>
                  <a:pt x="2738959" y="2200663"/>
                  <a:pt x="2733094" y="2206671"/>
                </a:cubicBezTo>
                <a:cubicBezTo>
                  <a:pt x="2733094" y="2206671"/>
                  <a:pt x="2733094" y="2206671"/>
                  <a:pt x="199696" y="2206671"/>
                </a:cubicBezTo>
                <a:cubicBezTo>
                  <a:pt x="193831" y="2200663"/>
                  <a:pt x="193831" y="2194655"/>
                  <a:pt x="187967" y="2188646"/>
                </a:cubicBezTo>
                <a:close/>
                <a:moveTo>
                  <a:pt x="131320" y="2065052"/>
                </a:moveTo>
                <a:cubicBezTo>
                  <a:pt x="131320" y="2065052"/>
                  <a:pt x="131320" y="2065052"/>
                  <a:pt x="2804044" y="2065052"/>
                </a:cubicBezTo>
                <a:cubicBezTo>
                  <a:pt x="2804044" y="2071061"/>
                  <a:pt x="2798183" y="2077069"/>
                  <a:pt x="2798183" y="2083077"/>
                </a:cubicBezTo>
                <a:cubicBezTo>
                  <a:pt x="2798183" y="2083077"/>
                  <a:pt x="2798183" y="2083077"/>
                  <a:pt x="137181" y="2083077"/>
                </a:cubicBezTo>
                <a:cubicBezTo>
                  <a:pt x="137181" y="2077069"/>
                  <a:pt x="131320" y="2071061"/>
                  <a:pt x="131320" y="2065052"/>
                </a:cubicBezTo>
                <a:close/>
                <a:moveTo>
                  <a:pt x="77246" y="1941457"/>
                </a:moveTo>
                <a:cubicBezTo>
                  <a:pt x="77246" y="1941457"/>
                  <a:pt x="77246" y="1941457"/>
                  <a:pt x="2863994" y="1941457"/>
                </a:cubicBezTo>
                <a:cubicBezTo>
                  <a:pt x="2858115" y="1947466"/>
                  <a:pt x="2858115" y="1953474"/>
                  <a:pt x="2858115" y="1959482"/>
                </a:cubicBezTo>
                <a:cubicBezTo>
                  <a:pt x="2858115" y="1959482"/>
                  <a:pt x="2858115" y="1959482"/>
                  <a:pt x="83125" y="1959482"/>
                </a:cubicBezTo>
                <a:cubicBezTo>
                  <a:pt x="83125" y="1953474"/>
                  <a:pt x="83125" y="1947466"/>
                  <a:pt x="77246" y="1941457"/>
                </a:cubicBezTo>
                <a:close/>
                <a:moveTo>
                  <a:pt x="41198" y="1825589"/>
                </a:moveTo>
                <a:cubicBezTo>
                  <a:pt x="41198" y="1825589"/>
                  <a:pt x="41198" y="1825589"/>
                  <a:pt x="2891590" y="1825589"/>
                </a:cubicBezTo>
                <a:cubicBezTo>
                  <a:pt x="2885725" y="1831598"/>
                  <a:pt x="2885725" y="1837606"/>
                  <a:pt x="2885725" y="1843614"/>
                </a:cubicBezTo>
                <a:cubicBezTo>
                  <a:pt x="2885725" y="1843614"/>
                  <a:pt x="2885725" y="1843614"/>
                  <a:pt x="47063" y="1843614"/>
                </a:cubicBezTo>
                <a:cubicBezTo>
                  <a:pt x="47063" y="1837606"/>
                  <a:pt x="47063" y="1831598"/>
                  <a:pt x="41198" y="1825589"/>
                </a:cubicBezTo>
                <a:close/>
                <a:moveTo>
                  <a:pt x="18025" y="1701995"/>
                </a:moveTo>
                <a:cubicBezTo>
                  <a:pt x="18025" y="1701995"/>
                  <a:pt x="18025" y="1701995"/>
                  <a:pt x="2920641" y="1701995"/>
                </a:cubicBezTo>
                <a:cubicBezTo>
                  <a:pt x="2920641" y="1708004"/>
                  <a:pt x="2920641" y="1714012"/>
                  <a:pt x="2914765" y="1720020"/>
                </a:cubicBezTo>
                <a:cubicBezTo>
                  <a:pt x="2914765" y="1720020"/>
                  <a:pt x="2914765" y="1720020"/>
                  <a:pt x="23901" y="1720020"/>
                </a:cubicBezTo>
                <a:cubicBezTo>
                  <a:pt x="18025" y="1714012"/>
                  <a:pt x="18025" y="1708004"/>
                  <a:pt x="18025" y="1701995"/>
                </a:cubicBezTo>
                <a:close/>
                <a:moveTo>
                  <a:pt x="7725" y="1578401"/>
                </a:moveTo>
                <a:cubicBezTo>
                  <a:pt x="7725" y="1578401"/>
                  <a:pt x="7725" y="1578401"/>
                  <a:pt x="2927638" y="1578401"/>
                </a:cubicBezTo>
                <a:cubicBezTo>
                  <a:pt x="2927638" y="1584410"/>
                  <a:pt x="2927638" y="1590418"/>
                  <a:pt x="2927638" y="1596426"/>
                </a:cubicBezTo>
                <a:cubicBezTo>
                  <a:pt x="2927638" y="1596426"/>
                  <a:pt x="2927638" y="1596426"/>
                  <a:pt x="7725" y="1596426"/>
                </a:cubicBezTo>
                <a:cubicBezTo>
                  <a:pt x="7725" y="1590418"/>
                  <a:pt x="7725" y="1584410"/>
                  <a:pt x="7725" y="1578401"/>
                </a:cubicBezTo>
                <a:close/>
                <a:moveTo>
                  <a:pt x="0" y="1459956"/>
                </a:moveTo>
                <a:cubicBezTo>
                  <a:pt x="0" y="1459956"/>
                  <a:pt x="0" y="1459956"/>
                  <a:pt x="2932788" y="1459956"/>
                </a:cubicBezTo>
                <a:cubicBezTo>
                  <a:pt x="2932788" y="1459956"/>
                  <a:pt x="2932788" y="1466394"/>
                  <a:pt x="2932788" y="1466394"/>
                </a:cubicBezTo>
                <a:cubicBezTo>
                  <a:pt x="2932788" y="1466394"/>
                  <a:pt x="2932788" y="1472831"/>
                  <a:pt x="2932788" y="1472831"/>
                </a:cubicBezTo>
                <a:cubicBezTo>
                  <a:pt x="2932788" y="1472831"/>
                  <a:pt x="2932788" y="1472831"/>
                  <a:pt x="0" y="1472831"/>
                </a:cubicBezTo>
                <a:cubicBezTo>
                  <a:pt x="0" y="1472831"/>
                  <a:pt x="0" y="1466394"/>
                  <a:pt x="0" y="1466394"/>
                </a:cubicBezTo>
                <a:cubicBezTo>
                  <a:pt x="0" y="1466394"/>
                  <a:pt x="0" y="1459956"/>
                  <a:pt x="0" y="1459956"/>
                </a:cubicBezTo>
                <a:close/>
                <a:moveTo>
                  <a:pt x="7725" y="1338936"/>
                </a:moveTo>
                <a:cubicBezTo>
                  <a:pt x="7725" y="1338936"/>
                  <a:pt x="7725" y="1338936"/>
                  <a:pt x="2927638" y="1338936"/>
                </a:cubicBezTo>
                <a:cubicBezTo>
                  <a:pt x="2927638" y="1344086"/>
                  <a:pt x="2927638" y="1349236"/>
                  <a:pt x="2927638" y="1354385"/>
                </a:cubicBezTo>
                <a:cubicBezTo>
                  <a:pt x="2927638" y="1354385"/>
                  <a:pt x="2927638" y="1354385"/>
                  <a:pt x="7725" y="1354385"/>
                </a:cubicBezTo>
                <a:cubicBezTo>
                  <a:pt x="7725" y="1349236"/>
                  <a:pt x="7725" y="1344086"/>
                  <a:pt x="7725" y="1338936"/>
                </a:cubicBezTo>
                <a:close/>
                <a:moveTo>
                  <a:pt x="23901" y="1215342"/>
                </a:moveTo>
                <a:cubicBezTo>
                  <a:pt x="23901" y="1215342"/>
                  <a:pt x="23901" y="1215342"/>
                  <a:pt x="2914765" y="1215342"/>
                </a:cubicBezTo>
                <a:cubicBezTo>
                  <a:pt x="2920641" y="1221351"/>
                  <a:pt x="2920641" y="1227359"/>
                  <a:pt x="2920641" y="1233367"/>
                </a:cubicBezTo>
                <a:cubicBezTo>
                  <a:pt x="2920641" y="1233367"/>
                  <a:pt x="2920641" y="1233367"/>
                  <a:pt x="18025" y="1233367"/>
                </a:cubicBezTo>
                <a:cubicBezTo>
                  <a:pt x="18025" y="1227359"/>
                  <a:pt x="18025" y="1221351"/>
                  <a:pt x="23901" y="1215342"/>
                </a:cubicBezTo>
                <a:close/>
                <a:moveTo>
                  <a:pt x="47063" y="1091748"/>
                </a:moveTo>
                <a:cubicBezTo>
                  <a:pt x="47063" y="1091748"/>
                  <a:pt x="47063" y="1091748"/>
                  <a:pt x="2885725" y="1091748"/>
                </a:cubicBezTo>
                <a:cubicBezTo>
                  <a:pt x="2885725" y="1097757"/>
                  <a:pt x="2885725" y="1103765"/>
                  <a:pt x="2891590" y="1109773"/>
                </a:cubicBezTo>
                <a:cubicBezTo>
                  <a:pt x="2891590" y="1109773"/>
                  <a:pt x="2891590" y="1109773"/>
                  <a:pt x="41198" y="1109773"/>
                </a:cubicBezTo>
                <a:cubicBezTo>
                  <a:pt x="47063" y="1103765"/>
                  <a:pt x="47063" y="1097757"/>
                  <a:pt x="47063" y="1091748"/>
                </a:cubicBezTo>
                <a:close/>
                <a:moveTo>
                  <a:pt x="83125" y="973304"/>
                </a:moveTo>
                <a:cubicBezTo>
                  <a:pt x="83125" y="973304"/>
                  <a:pt x="83125" y="973304"/>
                  <a:pt x="2858115" y="973304"/>
                </a:cubicBezTo>
                <a:cubicBezTo>
                  <a:pt x="2858115" y="979313"/>
                  <a:pt x="2858115" y="985321"/>
                  <a:pt x="2863994" y="991329"/>
                </a:cubicBezTo>
                <a:cubicBezTo>
                  <a:pt x="2863994" y="991329"/>
                  <a:pt x="2863994" y="991329"/>
                  <a:pt x="77246" y="991329"/>
                </a:cubicBezTo>
                <a:cubicBezTo>
                  <a:pt x="83125" y="985321"/>
                  <a:pt x="83125" y="979313"/>
                  <a:pt x="83125" y="973304"/>
                </a:cubicBezTo>
                <a:close/>
                <a:moveTo>
                  <a:pt x="137181" y="849709"/>
                </a:moveTo>
                <a:cubicBezTo>
                  <a:pt x="137181" y="849709"/>
                  <a:pt x="137181" y="849709"/>
                  <a:pt x="2798183" y="849709"/>
                </a:cubicBezTo>
                <a:cubicBezTo>
                  <a:pt x="2798183" y="855718"/>
                  <a:pt x="2804044" y="861726"/>
                  <a:pt x="2804044" y="867734"/>
                </a:cubicBezTo>
                <a:cubicBezTo>
                  <a:pt x="2804044" y="867734"/>
                  <a:pt x="2804044" y="867734"/>
                  <a:pt x="131320" y="867734"/>
                </a:cubicBezTo>
                <a:cubicBezTo>
                  <a:pt x="131320" y="861726"/>
                  <a:pt x="137181" y="855718"/>
                  <a:pt x="137181" y="849709"/>
                </a:cubicBezTo>
                <a:close/>
                <a:moveTo>
                  <a:pt x="199696" y="728691"/>
                </a:moveTo>
                <a:cubicBezTo>
                  <a:pt x="199696" y="728691"/>
                  <a:pt x="199696" y="728691"/>
                  <a:pt x="2733094" y="728691"/>
                </a:cubicBezTo>
                <a:cubicBezTo>
                  <a:pt x="2738959" y="733841"/>
                  <a:pt x="2738959" y="738991"/>
                  <a:pt x="2744823" y="744140"/>
                </a:cubicBezTo>
                <a:cubicBezTo>
                  <a:pt x="2744823" y="744140"/>
                  <a:pt x="2744823" y="744140"/>
                  <a:pt x="187967" y="744140"/>
                </a:cubicBezTo>
                <a:cubicBezTo>
                  <a:pt x="193831" y="738991"/>
                  <a:pt x="193831" y="733841"/>
                  <a:pt x="199696" y="728691"/>
                </a:cubicBezTo>
                <a:close/>
                <a:moveTo>
                  <a:pt x="276944" y="605097"/>
                </a:moveTo>
                <a:cubicBezTo>
                  <a:pt x="276944" y="605097"/>
                  <a:pt x="276944" y="605097"/>
                  <a:pt x="2658419" y="605097"/>
                </a:cubicBezTo>
                <a:cubicBezTo>
                  <a:pt x="2658419" y="611105"/>
                  <a:pt x="2664284" y="617114"/>
                  <a:pt x="2670150" y="623122"/>
                </a:cubicBezTo>
                <a:cubicBezTo>
                  <a:pt x="2670150" y="623122"/>
                  <a:pt x="2670150" y="623122"/>
                  <a:pt x="265213" y="623122"/>
                </a:cubicBezTo>
                <a:cubicBezTo>
                  <a:pt x="271079" y="617114"/>
                  <a:pt x="276944" y="611105"/>
                  <a:pt x="276944" y="605097"/>
                </a:cubicBezTo>
                <a:close/>
                <a:moveTo>
                  <a:pt x="375504" y="486653"/>
                </a:moveTo>
                <a:cubicBezTo>
                  <a:pt x="375504" y="486653"/>
                  <a:pt x="375504" y="486653"/>
                  <a:pt x="2557286" y="486653"/>
                </a:cubicBezTo>
                <a:cubicBezTo>
                  <a:pt x="2563151" y="492661"/>
                  <a:pt x="2569016" y="498670"/>
                  <a:pt x="2574881" y="504678"/>
                </a:cubicBezTo>
                <a:cubicBezTo>
                  <a:pt x="2574881" y="504678"/>
                  <a:pt x="2574881" y="504678"/>
                  <a:pt x="357909" y="504678"/>
                </a:cubicBezTo>
                <a:cubicBezTo>
                  <a:pt x="363774" y="498670"/>
                  <a:pt x="369639" y="492661"/>
                  <a:pt x="375504" y="486653"/>
                </a:cubicBezTo>
                <a:close/>
                <a:moveTo>
                  <a:pt x="499113" y="363059"/>
                </a:moveTo>
                <a:cubicBezTo>
                  <a:pt x="499113" y="363059"/>
                  <a:pt x="499113" y="363059"/>
                  <a:pt x="2436250" y="363059"/>
                </a:cubicBezTo>
                <a:cubicBezTo>
                  <a:pt x="2442120" y="369067"/>
                  <a:pt x="2447990" y="375076"/>
                  <a:pt x="2453860" y="381084"/>
                </a:cubicBezTo>
                <a:cubicBezTo>
                  <a:pt x="2453860" y="381084"/>
                  <a:pt x="2453860" y="381084"/>
                  <a:pt x="481503" y="381084"/>
                </a:cubicBezTo>
                <a:cubicBezTo>
                  <a:pt x="487373" y="375076"/>
                  <a:pt x="493243" y="369067"/>
                  <a:pt x="499113" y="363059"/>
                </a:cubicBezTo>
                <a:close/>
                <a:moveTo>
                  <a:pt x="656884" y="242038"/>
                </a:moveTo>
                <a:cubicBezTo>
                  <a:pt x="656884" y="242038"/>
                  <a:pt x="656884" y="242038"/>
                  <a:pt x="2275904" y="242038"/>
                </a:cubicBezTo>
                <a:cubicBezTo>
                  <a:pt x="2281770" y="247188"/>
                  <a:pt x="2293502" y="252337"/>
                  <a:pt x="2299368" y="257487"/>
                </a:cubicBezTo>
                <a:cubicBezTo>
                  <a:pt x="2299368" y="257487"/>
                  <a:pt x="2299368" y="257487"/>
                  <a:pt x="633420" y="257487"/>
                </a:cubicBezTo>
                <a:cubicBezTo>
                  <a:pt x="639286" y="252337"/>
                  <a:pt x="651018" y="247188"/>
                  <a:pt x="656884" y="242038"/>
                </a:cubicBezTo>
                <a:close/>
                <a:moveTo>
                  <a:pt x="879925" y="123594"/>
                </a:moveTo>
                <a:cubicBezTo>
                  <a:pt x="879925" y="123594"/>
                  <a:pt x="879925" y="123594"/>
                  <a:pt x="2058756" y="123594"/>
                </a:cubicBezTo>
                <a:cubicBezTo>
                  <a:pt x="2070545" y="123594"/>
                  <a:pt x="2082333" y="130032"/>
                  <a:pt x="2094121" y="136469"/>
                </a:cubicBezTo>
                <a:cubicBezTo>
                  <a:pt x="2094121" y="136469"/>
                  <a:pt x="2094121" y="136469"/>
                  <a:pt x="844560" y="136469"/>
                </a:cubicBezTo>
                <a:cubicBezTo>
                  <a:pt x="856348" y="130032"/>
                  <a:pt x="868136" y="123594"/>
                  <a:pt x="879925" y="123594"/>
                </a:cubicBezTo>
                <a:close/>
                <a:moveTo>
                  <a:pt x="1466395" y="0"/>
                </a:moveTo>
                <a:cubicBezTo>
                  <a:pt x="1542591" y="0"/>
                  <a:pt x="1612926" y="6008"/>
                  <a:pt x="1689122" y="18025"/>
                </a:cubicBezTo>
                <a:cubicBezTo>
                  <a:pt x="1689122" y="18025"/>
                  <a:pt x="1689122" y="18025"/>
                  <a:pt x="1243667" y="18025"/>
                </a:cubicBezTo>
                <a:cubicBezTo>
                  <a:pt x="1319863" y="6008"/>
                  <a:pt x="1390198" y="0"/>
                  <a:pt x="1466395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12" r:id="rId5"/>
    <p:sldLayoutId id="2147483711" r:id="rId6"/>
    <p:sldLayoutId id="2147483717" r:id="rId7"/>
    <p:sldLayoutId id="2147483716" r:id="rId8"/>
    <p:sldLayoutId id="2147483706" r:id="rId9"/>
    <p:sldLayoutId id="2147483705" r:id="rId10"/>
    <p:sldLayoutId id="2147483702" r:id="rId11"/>
    <p:sldLayoutId id="2147483701" r:id="rId12"/>
    <p:sldLayoutId id="2147483677" r:id="rId13"/>
    <p:sldLayoutId id="2147483678" r:id="rId14"/>
    <p:sldLayoutId id="2147483679" r:id="rId15"/>
    <p:sldLayoutId id="2147483683" r:id="rId16"/>
    <p:sldLayoutId id="2147483684" r:id="rId17"/>
    <p:sldLayoutId id="2147483685" r:id="rId18"/>
    <p:sldLayoutId id="2147483686" r:id="rId19"/>
    <p:sldLayoutId id="2147483718" r:id="rId2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Britannic Bold" panose="020B0903060703020204" pitchFamily="34" charset="0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child wearing a hat and glasses giving a thumbs up&#10;&#10;Description automatically generated">
            <a:extLst>
              <a:ext uri="{FF2B5EF4-FFF2-40B4-BE49-F238E27FC236}">
                <a16:creationId xmlns:a16="http://schemas.microsoft.com/office/drawing/2014/main" id="{27AA3661-8342-1E37-3F4F-0AAAA63BB83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95102724-0E4E-EBEF-CBD7-D8EA6E0248EB}"/>
              </a:ext>
            </a:extLst>
          </p:cNvPr>
          <p:cNvSpPr/>
          <p:nvPr/>
        </p:nvSpPr>
        <p:spPr>
          <a:xfrm flipH="1">
            <a:off x="6093019" y="0"/>
            <a:ext cx="6096000" cy="6858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3F7E5B-64EF-5C13-DD9A-49A157868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E899E-E674-3E42-81A0-6B7A0E0F2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55E8B94-5522-5425-574A-6D01D48766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8494" y="1327323"/>
            <a:ext cx="6389399" cy="3131819"/>
          </a:xfrm>
        </p:spPr>
        <p:txBody>
          <a:bodyPr/>
          <a:lstStyle/>
          <a:p>
            <a:r>
              <a:rPr lang="en-US" b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 BACK TO SCHOOL</a:t>
            </a:r>
            <a:endParaRPr lang="en-CA" b="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661DF1D-8393-38DE-53D2-E55EF65C3D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>
                <a:solidFill>
                  <a:schemeClr val="bg2"/>
                </a:solidFill>
              </a:rPr>
              <a:t>Presenter Name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5E6BD2-E170-C01F-20A8-596DF72EBC85}"/>
              </a:ext>
            </a:extLst>
          </p:cNvPr>
          <p:cNvSpPr txBox="1"/>
          <p:nvPr/>
        </p:nvSpPr>
        <p:spPr>
          <a:xfrm rot="5400000">
            <a:off x="8787511" y="3215809"/>
            <a:ext cx="641143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900" i="1" spc="300" dirty="0">
                <a:solidFill>
                  <a:schemeClr val="accent2"/>
                </a:solidFill>
                <a:effectLst/>
                <a:cs typeface="Poppins Light" panose="00000400000000000000" pitchFamily="2" charset="0"/>
              </a:rPr>
              <a:t>Lorem ipsum dolor sit </a:t>
            </a:r>
            <a:r>
              <a:rPr lang="en-CA" sz="900" i="1" spc="300" dirty="0" err="1">
                <a:solidFill>
                  <a:schemeClr val="accent2"/>
                </a:solidFill>
                <a:effectLst/>
                <a:cs typeface="Poppins Light" panose="00000400000000000000" pitchFamily="2" charset="0"/>
              </a:rPr>
              <a:t>amet</a:t>
            </a:r>
            <a:r>
              <a:rPr lang="en-CA" sz="900" i="1" spc="300" dirty="0">
                <a:solidFill>
                  <a:schemeClr val="accent2"/>
                </a:solidFill>
                <a:effectLst/>
                <a:cs typeface="Poppins Light" panose="00000400000000000000" pitchFamily="2" charset="0"/>
              </a:rPr>
              <a:t>, </a:t>
            </a:r>
            <a:r>
              <a:rPr lang="en-CA" sz="900" i="1" spc="300" dirty="0" err="1">
                <a:solidFill>
                  <a:schemeClr val="accent2"/>
                </a:solidFill>
                <a:effectLst/>
                <a:cs typeface="Poppins Light" panose="00000400000000000000" pitchFamily="2" charset="0"/>
              </a:rPr>
              <a:t>consectetur</a:t>
            </a:r>
            <a:r>
              <a:rPr lang="en-CA" sz="900" i="1" spc="300" dirty="0">
                <a:solidFill>
                  <a:schemeClr val="accent2"/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sz="900" i="1" spc="300" dirty="0" err="1">
                <a:solidFill>
                  <a:schemeClr val="accent2"/>
                </a:solidFill>
                <a:effectLst/>
                <a:cs typeface="Poppins Light" panose="00000400000000000000" pitchFamily="2" charset="0"/>
              </a:rPr>
              <a:t>adipiscing</a:t>
            </a:r>
            <a:r>
              <a:rPr lang="en-CA" sz="900" i="1" spc="300" dirty="0">
                <a:solidFill>
                  <a:schemeClr val="accent2"/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sz="900" i="1" spc="300" dirty="0" err="1">
                <a:solidFill>
                  <a:schemeClr val="accent2"/>
                </a:solidFill>
                <a:effectLst/>
                <a:cs typeface="Poppins Light" panose="00000400000000000000" pitchFamily="2" charset="0"/>
              </a:rPr>
              <a:t>elit</a:t>
            </a:r>
            <a:endParaRPr lang="en-CA" sz="900" i="1" spc="300" dirty="0">
              <a:solidFill>
                <a:schemeClr val="accent2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31B1538-3B01-6813-0F07-61E35F2FD988}"/>
              </a:ext>
            </a:extLst>
          </p:cNvPr>
          <p:cNvGrpSpPr/>
          <p:nvPr/>
        </p:nvGrpSpPr>
        <p:grpSpPr>
          <a:xfrm>
            <a:off x="4583957" y="2035553"/>
            <a:ext cx="1249074" cy="1250798"/>
            <a:chOff x="10526033" y="416922"/>
            <a:chExt cx="1249074" cy="125079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C486D7A-5A93-522D-9841-C7F430864668}"/>
                </a:ext>
              </a:extLst>
            </p:cNvPr>
            <p:cNvSpPr/>
            <p:nvPr/>
          </p:nvSpPr>
          <p:spPr>
            <a:xfrm>
              <a:off x="10526033" y="416922"/>
              <a:ext cx="1249074" cy="125079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1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084AA92-0BE6-AB93-CDA1-E07949DF039D}"/>
                </a:ext>
              </a:extLst>
            </p:cNvPr>
            <p:cNvSpPr/>
            <p:nvPr/>
          </p:nvSpPr>
          <p:spPr>
            <a:xfrm>
              <a:off x="10949649" y="770848"/>
              <a:ext cx="401842" cy="542946"/>
            </a:xfrm>
            <a:custGeom>
              <a:avLst/>
              <a:gdLst>
                <a:gd name="connsiteX0" fmla="*/ 2 w 1398296"/>
                <a:gd name="connsiteY0" fmla="*/ 1287873 h 1889300"/>
                <a:gd name="connsiteX1" fmla="*/ 108242 w 1398296"/>
                <a:gd name="connsiteY1" fmla="*/ 1289235 h 1889300"/>
                <a:gd name="connsiteX2" fmla="*/ 108242 w 1398296"/>
                <a:gd name="connsiteY2" fmla="*/ 1735811 h 1889300"/>
                <a:gd name="connsiteX3" fmla="*/ 108244 w 1398296"/>
                <a:gd name="connsiteY3" fmla="*/ 1735811 h 1889300"/>
                <a:gd name="connsiteX4" fmla="*/ 150110 w 1398296"/>
                <a:gd name="connsiteY4" fmla="*/ 1865155 h 1889300"/>
                <a:gd name="connsiteX5" fmla="*/ 2 w 1398296"/>
                <a:gd name="connsiteY5" fmla="*/ 1639816 h 1889300"/>
                <a:gd name="connsiteX6" fmla="*/ 1398288 w 1398296"/>
                <a:gd name="connsiteY6" fmla="*/ 1287836 h 1889300"/>
                <a:gd name="connsiteX7" fmla="*/ 1398288 w 1398296"/>
                <a:gd name="connsiteY7" fmla="*/ 1639779 h 1889300"/>
                <a:gd name="connsiteX8" fmla="*/ 1248180 w 1398296"/>
                <a:gd name="connsiteY8" fmla="*/ 1865119 h 1889300"/>
                <a:gd name="connsiteX9" fmla="*/ 1290046 w 1398296"/>
                <a:gd name="connsiteY9" fmla="*/ 1735774 h 1889300"/>
                <a:gd name="connsiteX10" fmla="*/ 1290046 w 1398296"/>
                <a:gd name="connsiteY10" fmla="*/ 1288526 h 1889300"/>
                <a:gd name="connsiteX11" fmla="*/ 1330210 w 1398296"/>
                <a:gd name="connsiteY11" fmla="*/ 1289887 h 1889300"/>
                <a:gd name="connsiteX12" fmla="*/ 1330212 w 1398296"/>
                <a:gd name="connsiteY12" fmla="*/ 1289878 h 1889300"/>
                <a:gd name="connsiteX13" fmla="*/ 1398288 w 1398296"/>
                <a:gd name="connsiteY13" fmla="*/ 1287836 h 1889300"/>
                <a:gd name="connsiteX14" fmla="*/ 426163 w 1398296"/>
                <a:gd name="connsiteY14" fmla="*/ 1194227 h 1889300"/>
                <a:gd name="connsiteX15" fmla="*/ 426163 w 1398296"/>
                <a:gd name="connsiteY15" fmla="*/ 1262303 h 1889300"/>
                <a:gd name="connsiteX16" fmla="*/ 839720 w 1398296"/>
                <a:gd name="connsiteY16" fmla="*/ 1262303 h 1889300"/>
                <a:gd name="connsiteX17" fmla="*/ 839720 w 1398296"/>
                <a:gd name="connsiteY17" fmla="*/ 1377351 h 1889300"/>
                <a:gd name="connsiteX18" fmla="*/ 907796 w 1398296"/>
                <a:gd name="connsiteY18" fmla="*/ 1377351 h 1889300"/>
                <a:gd name="connsiteX19" fmla="*/ 907796 w 1398296"/>
                <a:gd name="connsiteY19" fmla="*/ 1262303 h 1889300"/>
                <a:gd name="connsiteX20" fmla="*/ 972114 w 1398296"/>
                <a:gd name="connsiteY20" fmla="*/ 1262303 h 1889300"/>
                <a:gd name="connsiteX21" fmla="*/ 972114 w 1398296"/>
                <a:gd name="connsiteY21" fmla="*/ 1194227 h 1889300"/>
                <a:gd name="connsiteX22" fmla="*/ 423787 w 1398296"/>
                <a:gd name="connsiteY22" fmla="*/ 1085987 h 1889300"/>
                <a:gd name="connsiteX23" fmla="*/ 974510 w 1398296"/>
                <a:gd name="connsiteY23" fmla="*/ 1085987 h 1889300"/>
                <a:gd name="connsiteX24" fmla="*/ 1057904 w 1398296"/>
                <a:gd name="connsiteY24" fmla="*/ 1169381 h 1889300"/>
                <a:gd name="connsiteX25" fmla="*/ 1057904 w 1398296"/>
                <a:gd name="connsiteY25" fmla="*/ 1621059 h 1889300"/>
                <a:gd name="connsiteX26" fmla="*/ 974510 w 1398296"/>
                <a:gd name="connsiteY26" fmla="*/ 1704115 h 1889300"/>
                <a:gd name="connsiteX27" fmla="*/ 423787 w 1398296"/>
                <a:gd name="connsiteY27" fmla="*/ 1704115 h 1889300"/>
                <a:gd name="connsiteX28" fmla="*/ 340393 w 1398296"/>
                <a:gd name="connsiteY28" fmla="*/ 1621059 h 1889300"/>
                <a:gd name="connsiteX29" fmla="*/ 340393 w 1398296"/>
                <a:gd name="connsiteY29" fmla="*/ 1169381 h 1889300"/>
                <a:gd name="connsiteX30" fmla="*/ 423787 w 1398296"/>
                <a:gd name="connsiteY30" fmla="*/ 1085987 h 1889300"/>
                <a:gd name="connsiteX31" fmla="*/ 423754 w 1398296"/>
                <a:gd name="connsiteY31" fmla="*/ 1017933 h 1889300"/>
                <a:gd name="connsiteX32" fmla="*/ 272285 w 1398296"/>
                <a:gd name="connsiteY32" fmla="*/ 1169403 h 1889300"/>
                <a:gd name="connsiteX33" fmla="*/ 272285 w 1398296"/>
                <a:gd name="connsiteY33" fmla="*/ 1621081 h 1889300"/>
                <a:gd name="connsiteX34" fmla="*/ 423754 w 1398296"/>
                <a:gd name="connsiteY34" fmla="*/ 1772209 h 1889300"/>
                <a:gd name="connsiteX35" fmla="*/ 974478 w 1398296"/>
                <a:gd name="connsiteY35" fmla="*/ 1772209 h 1889300"/>
                <a:gd name="connsiteX36" fmla="*/ 1125947 w 1398296"/>
                <a:gd name="connsiteY36" fmla="*/ 1621081 h 1889300"/>
                <a:gd name="connsiteX37" fmla="*/ 1125947 w 1398296"/>
                <a:gd name="connsiteY37" fmla="*/ 1169403 h 1889300"/>
                <a:gd name="connsiteX38" fmla="*/ 974478 w 1398296"/>
                <a:gd name="connsiteY38" fmla="*/ 1017933 h 1889300"/>
                <a:gd name="connsiteX39" fmla="*/ 638543 w 1398296"/>
                <a:gd name="connsiteY39" fmla="*/ 455624 h 1889300"/>
                <a:gd name="connsiteX40" fmla="*/ 759689 w 1398296"/>
                <a:gd name="connsiteY40" fmla="*/ 455624 h 1889300"/>
                <a:gd name="connsiteX41" fmla="*/ 1221932 w 1398296"/>
                <a:gd name="connsiteY41" fmla="*/ 917867 h 1889300"/>
                <a:gd name="connsiteX42" fmla="*/ 1221932 w 1398296"/>
                <a:gd name="connsiteY42" fmla="*/ 1735793 h 1889300"/>
                <a:gd name="connsiteX43" fmla="*/ 1068423 w 1398296"/>
                <a:gd name="connsiteY43" fmla="*/ 1889299 h 1889300"/>
                <a:gd name="connsiteX44" fmla="*/ 329810 w 1398296"/>
                <a:gd name="connsiteY44" fmla="*/ 1889299 h 1889300"/>
                <a:gd name="connsiteX45" fmla="*/ 176300 w 1398296"/>
                <a:gd name="connsiteY45" fmla="*/ 1735793 h 1889300"/>
                <a:gd name="connsiteX46" fmla="*/ 176300 w 1398296"/>
                <a:gd name="connsiteY46" fmla="*/ 917867 h 1889300"/>
                <a:gd name="connsiteX47" fmla="*/ 638543 w 1398296"/>
                <a:gd name="connsiteY47" fmla="*/ 455624 h 1889300"/>
                <a:gd name="connsiteX48" fmla="*/ 699140 w 1398296"/>
                <a:gd name="connsiteY48" fmla="*/ 127172 h 1889300"/>
                <a:gd name="connsiteX49" fmla="*/ 699146 w 1398296"/>
                <a:gd name="connsiteY49" fmla="*/ 127173 h 1889300"/>
                <a:gd name="connsiteX50" fmla="*/ 650136 w 1398296"/>
                <a:gd name="connsiteY50" fmla="*/ 137266 h 1889300"/>
                <a:gd name="connsiteX51" fmla="*/ 585804 w 1398296"/>
                <a:gd name="connsiteY51" fmla="*/ 227924 h 1889300"/>
                <a:gd name="connsiteX52" fmla="*/ 812487 w 1398296"/>
                <a:gd name="connsiteY52" fmla="*/ 227924 h 1889300"/>
                <a:gd name="connsiteX53" fmla="*/ 748154 w 1398296"/>
                <a:gd name="connsiteY53" fmla="*/ 137266 h 1889300"/>
                <a:gd name="connsiteX54" fmla="*/ 699146 w 1398296"/>
                <a:gd name="connsiteY54" fmla="*/ 127173 h 1889300"/>
                <a:gd name="connsiteX55" fmla="*/ 699151 w 1398296"/>
                <a:gd name="connsiteY55" fmla="*/ 127172 h 1889300"/>
                <a:gd name="connsiteX56" fmla="*/ 365233 w 1398296"/>
                <a:gd name="connsiteY56" fmla="*/ 1567 h 1889300"/>
                <a:gd name="connsiteX57" fmla="*/ 428204 w 1398296"/>
                <a:gd name="connsiteY57" fmla="*/ 31179 h 1889300"/>
                <a:gd name="connsiteX58" fmla="*/ 518744 w 1398296"/>
                <a:gd name="connsiteY58" fmla="*/ 215329 h 1889300"/>
                <a:gd name="connsiteX59" fmla="*/ 879526 w 1398296"/>
                <a:gd name="connsiteY59" fmla="*/ 215329 h 1889300"/>
                <a:gd name="connsiteX60" fmla="*/ 970067 w 1398296"/>
                <a:gd name="connsiteY60" fmla="*/ 31179 h 1889300"/>
                <a:gd name="connsiteX61" fmla="*/ 1033038 w 1398296"/>
                <a:gd name="connsiteY61" fmla="*/ 1567 h 1889300"/>
                <a:gd name="connsiteX62" fmla="*/ 1219910 w 1398296"/>
                <a:gd name="connsiteY62" fmla="*/ 46497 h 1889300"/>
                <a:gd name="connsiteX63" fmla="*/ 1255310 w 1398296"/>
                <a:gd name="connsiteY63" fmla="*/ 73047 h 1889300"/>
                <a:gd name="connsiteX64" fmla="*/ 1259735 w 1398296"/>
                <a:gd name="connsiteY64" fmla="*/ 117296 h 1889300"/>
                <a:gd name="connsiteX65" fmla="*/ 1181788 w 1398296"/>
                <a:gd name="connsiteY65" fmla="*/ 362024 h 1889300"/>
                <a:gd name="connsiteX66" fmla="*/ 1181815 w 1398296"/>
                <a:gd name="connsiteY66" fmla="*/ 362038 h 1889300"/>
                <a:gd name="connsiteX67" fmla="*/ 1398296 w 1398296"/>
                <a:gd name="connsiteY67" fmla="*/ 819163 h 1889300"/>
                <a:gd name="connsiteX68" fmla="*/ 1398296 w 1398296"/>
                <a:gd name="connsiteY68" fmla="*/ 1219448 h 1889300"/>
                <a:gd name="connsiteX69" fmla="*/ 1290056 w 1398296"/>
                <a:gd name="connsiteY69" fmla="*/ 1220468 h 1889300"/>
                <a:gd name="connsiteX70" fmla="*/ 1290056 w 1398296"/>
                <a:gd name="connsiteY70" fmla="*/ 917867 h 1889300"/>
                <a:gd name="connsiteX71" fmla="*/ 759736 w 1398296"/>
                <a:gd name="connsiteY71" fmla="*/ 387548 h 1889300"/>
                <a:gd name="connsiteX72" fmla="*/ 638561 w 1398296"/>
                <a:gd name="connsiteY72" fmla="*/ 387548 h 1889300"/>
                <a:gd name="connsiteX73" fmla="*/ 108242 w 1398296"/>
                <a:gd name="connsiteY73" fmla="*/ 917867 h 1889300"/>
                <a:gd name="connsiteX74" fmla="*/ 108242 w 1398296"/>
                <a:gd name="connsiteY74" fmla="*/ 1221140 h 1889300"/>
                <a:gd name="connsiteX75" fmla="*/ 0 w 1398296"/>
                <a:gd name="connsiteY75" fmla="*/ 1219778 h 1889300"/>
                <a:gd name="connsiteX76" fmla="*/ 0 w 1398296"/>
                <a:gd name="connsiteY76" fmla="*/ 819148 h 1889300"/>
                <a:gd name="connsiteX77" fmla="*/ 216483 w 1398296"/>
                <a:gd name="connsiteY77" fmla="*/ 362024 h 1889300"/>
                <a:gd name="connsiteX78" fmla="*/ 138533 w 1398296"/>
                <a:gd name="connsiteY78" fmla="*/ 117296 h 1889300"/>
                <a:gd name="connsiteX79" fmla="*/ 178360 w 1398296"/>
                <a:gd name="connsiteY79" fmla="*/ 46497 h 18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398296" h="1889300">
                  <a:moveTo>
                    <a:pt x="2" y="1287873"/>
                  </a:moveTo>
                  <a:cubicBezTo>
                    <a:pt x="25615" y="1288979"/>
                    <a:pt x="75481" y="1291021"/>
                    <a:pt x="108242" y="1289235"/>
                  </a:cubicBezTo>
                  <a:lnTo>
                    <a:pt x="108242" y="1735811"/>
                  </a:lnTo>
                  <a:lnTo>
                    <a:pt x="108244" y="1735811"/>
                  </a:lnTo>
                  <a:cubicBezTo>
                    <a:pt x="108159" y="1782775"/>
                    <a:pt x="123731" y="1828739"/>
                    <a:pt x="150110" y="1865155"/>
                  </a:cubicBezTo>
                  <a:cubicBezTo>
                    <a:pt x="60589" y="1827705"/>
                    <a:pt x="2" y="1738861"/>
                    <a:pt x="2" y="1639816"/>
                  </a:cubicBezTo>
                  <a:close/>
                  <a:moveTo>
                    <a:pt x="1398288" y="1287836"/>
                  </a:moveTo>
                  <a:lnTo>
                    <a:pt x="1398288" y="1639779"/>
                  </a:lnTo>
                  <a:cubicBezTo>
                    <a:pt x="1398288" y="1738842"/>
                    <a:pt x="1337699" y="1827686"/>
                    <a:pt x="1248180" y="1865119"/>
                  </a:cubicBezTo>
                  <a:cubicBezTo>
                    <a:pt x="1274559" y="1828702"/>
                    <a:pt x="1290131" y="1782756"/>
                    <a:pt x="1290046" y="1735774"/>
                  </a:cubicBezTo>
                  <a:lnTo>
                    <a:pt x="1290046" y="1288526"/>
                  </a:lnTo>
                  <a:cubicBezTo>
                    <a:pt x="1301619" y="1289207"/>
                    <a:pt x="1315575" y="1289546"/>
                    <a:pt x="1330210" y="1289887"/>
                  </a:cubicBezTo>
                  <a:lnTo>
                    <a:pt x="1330212" y="1289878"/>
                  </a:lnTo>
                  <a:cubicBezTo>
                    <a:pt x="1352507" y="1290049"/>
                    <a:pt x="1375994" y="1289537"/>
                    <a:pt x="1398288" y="1287836"/>
                  </a:cubicBezTo>
                  <a:close/>
                  <a:moveTo>
                    <a:pt x="426163" y="1194227"/>
                  </a:moveTo>
                  <a:cubicBezTo>
                    <a:pt x="384809" y="1194908"/>
                    <a:pt x="385232" y="1261878"/>
                    <a:pt x="426163" y="1262303"/>
                  </a:cubicBezTo>
                  <a:lnTo>
                    <a:pt x="839720" y="1262303"/>
                  </a:lnTo>
                  <a:lnTo>
                    <a:pt x="839720" y="1377351"/>
                  </a:lnTo>
                  <a:cubicBezTo>
                    <a:pt x="840572" y="1422111"/>
                    <a:pt x="906945" y="1422025"/>
                    <a:pt x="907796" y="1377351"/>
                  </a:cubicBezTo>
                  <a:lnTo>
                    <a:pt x="907796" y="1262303"/>
                  </a:lnTo>
                  <a:lnTo>
                    <a:pt x="972114" y="1262303"/>
                  </a:lnTo>
                  <a:cubicBezTo>
                    <a:pt x="1013384" y="1261793"/>
                    <a:pt x="1013214" y="1194908"/>
                    <a:pt x="972114" y="1194227"/>
                  </a:cubicBezTo>
                  <a:close/>
                  <a:moveTo>
                    <a:pt x="423787" y="1085987"/>
                  </a:moveTo>
                  <a:lnTo>
                    <a:pt x="974510" y="1085987"/>
                  </a:lnTo>
                  <a:cubicBezTo>
                    <a:pt x="1020463" y="1085987"/>
                    <a:pt x="1057904" y="1123431"/>
                    <a:pt x="1057904" y="1169381"/>
                  </a:cubicBezTo>
                  <a:lnTo>
                    <a:pt x="1057904" y="1621059"/>
                  </a:lnTo>
                  <a:cubicBezTo>
                    <a:pt x="1057904" y="1667009"/>
                    <a:pt x="1020461" y="1704115"/>
                    <a:pt x="974510" y="1704115"/>
                  </a:cubicBezTo>
                  <a:lnTo>
                    <a:pt x="423787" y="1704115"/>
                  </a:lnTo>
                  <a:cubicBezTo>
                    <a:pt x="377835" y="1704115"/>
                    <a:pt x="340393" y="1667009"/>
                    <a:pt x="340393" y="1621059"/>
                  </a:cubicBezTo>
                  <a:lnTo>
                    <a:pt x="340393" y="1169381"/>
                  </a:lnTo>
                  <a:cubicBezTo>
                    <a:pt x="340393" y="1123429"/>
                    <a:pt x="377836" y="1085987"/>
                    <a:pt x="423787" y="1085987"/>
                  </a:cubicBezTo>
                  <a:close/>
                  <a:moveTo>
                    <a:pt x="423754" y="1017933"/>
                  </a:moveTo>
                  <a:cubicBezTo>
                    <a:pt x="340361" y="1017933"/>
                    <a:pt x="272285" y="1086009"/>
                    <a:pt x="272285" y="1169403"/>
                  </a:cubicBezTo>
                  <a:lnTo>
                    <a:pt x="272285" y="1621081"/>
                  </a:lnTo>
                  <a:cubicBezTo>
                    <a:pt x="272285" y="1704478"/>
                    <a:pt x="340361" y="1772209"/>
                    <a:pt x="423754" y="1772209"/>
                  </a:cubicBezTo>
                  <a:lnTo>
                    <a:pt x="974478" y="1772209"/>
                  </a:lnTo>
                  <a:cubicBezTo>
                    <a:pt x="1057872" y="1772209"/>
                    <a:pt x="1125947" y="1704478"/>
                    <a:pt x="1125947" y="1621081"/>
                  </a:cubicBezTo>
                  <a:lnTo>
                    <a:pt x="1125947" y="1169403"/>
                  </a:lnTo>
                  <a:cubicBezTo>
                    <a:pt x="1125947" y="1086009"/>
                    <a:pt x="1057872" y="1017933"/>
                    <a:pt x="974478" y="1017933"/>
                  </a:cubicBezTo>
                  <a:close/>
                  <a:moveTo>
                    <a:pt x="638543" y="455624"/>
                  </a:moveTo>
                  <a:lnTo>
                    <a:pt x="759689" y="455624"/>
                  </a:lnTo>
                  <a:cubicBezTo>
                    <a:pt x="1014637" y="455624"/>
                    <a:pt x="1221932" y="663246"/>
                    <a:pt x="1221932" y="917867"/>
                  </a:cubicBezTo>
                  <a:lnTo>
                    <a:pt x="1221932" y="1735793"/>
                  </a:lnTo>
                  <a:cubicBezTo>
                    <a:pt x="1222530" y="1819354"/>
                    <a:pt x="1153007" y="1889644"/>
                    <a:pt x="1068423" y="1889299"/>
                  </a:cubicBezTo>
                  <a:lnTo>
                    <a:pt x="329810" y="1889299"/>
                  </a:lnTo>
                  <a:cubicBezTo>
                    <a:pt x="245227" y="1889644"/>
                    <a:pt x="175704" y="1819354"/>
                    <a:pt x="176300" y="1735793"/>
                  </a:cubicBezTo>
                  <a:lnTo>
                    <a:pt x="176300" y="917867"/>
                  </a:lnTo>
                  <a:cubicBezTo>
                    <a:pt x="176300" y="663264"/>
                    <a:pt x="383595" y="455624"/>
                    <a:pt x="638543" y="455624"/>
                  </a:cubicBezTo>
                  <a:close/>
                  <a:moveTo>
                    <a:pt x="699140" y="127172"/>
                  </a:moveTo>
                  <a:lnTo>
                    <a:pt x="699146" y="127173"/>
                  </a:lnTo>
                  <a:lnTo>
                    <a:pt x="650136" y="137266"/>
                  </a:lnTo>
                  <a:cubicBezTo>
                    <a:pt x="609545" y="156189"/>
                    <a:pt x="592696" y="197800"/>
                    <a:pt x="585804" y="227924"/>
                  </a:cubicBezTo>
                  <a:lnTo>
                    <a:pt x="812487" y="227924"/>
                  </a:lnTo>
                  <a:cubicBezTo>
                    <a:pt x="805594" y="197800"/>
                    <a:pt x="788745" y="156189"/>
                    <a:pt x="748154" y="137266"/>
                  </a:cubicBezTo>
                  <a:lnTo>
                    <a:pt x="699146" y="127173"/>
                  </a:lnTo>
                  <a:lnTo>
                    <a:pt x="699151" y="127172"/>
                  </a:lnTo>
                  <a:close/>
                  <a:moveTo>
                    <a:pt x="365233" y="1567"/>
                  </a:moveTo>
                  <a:cubicBezTo>
                    <a:pt x="390762" y="-4561"/>
                    <a:pt x="416631" y="7692"/>
                    <a:pt x="428204" y="31179"/>
                  </a:cubicBezTo>
                  <a:lnTo>
                    <a:pt x="518744" y="215329"/>
                  </a:lnTo>
                  <a:cubicBezTo>
                    <a:pt x="559988" y="6599"/>
                    <a:pt x="838426" y="7017"/>
                    <a:pt x="879526" y="215329"/>
                  </a:cubicBezTo>
                  <a:lnTo>
                    <a:pt x="970067" y="31179"/>
                  </a:lnTo>
                  <a:cubicBezTo>
                    <a:pt x="981643" y="7694"/>
                    <a:pt x="1007512" y="-4560"/>
                    <a:pt x="1033038" y="1567"/>
                  </a:cubicBezTo>
                  <a:lnTo>
                    <a:pt x="1219910" y="46497"/>
                  </a:lnTo>
                  <a:cubicBezTo>
                    <a:pt x="1234546" y="49901"/>
                    <a:pt x="1247482" y="59772"/>
                    <a:pt x="1255310" y="73047"/>
                  </a:cubicBezTo>
                  <a:cubicBezTo>
                    <a:pt x="1262798" y="86662"/>
                    <a:pt x="1264501" y="102659"/>
                    <a:pt x="1259735" y="117296"/>
                  </a:cubicBezTo>
                  <a:lnTo>
                    <a:pt x="1181788" y="362024"/>
                  </a:lnTo>
                  <a:lnTo>
                    <a:pt x="1181815" y="362038"/>
                  </a:lnTo>
                  <a:cubicBezTo>
                    <a:pt x="1313882" y="470615"/>
                    <a:pt x="1398296" y="635358"/>
                    <a:pt x="1398296" y="819163"/>
                  </a:cubicBezTo>
                  <a:lnTo>
                    <a:pt x="1398296" y="1219448"/>
                  </a:lnTo>
                  <a:cubicBezTo>
                    <a:pt x="1364258" y="1222596"/>
                    <a:pt x="1323073" y="1222171"/>
                    <a:pt x="1290056" y="1220468"/>
                  </a:cubicBezTo>
                  <a:lnTo>
                    <a:pt x="1290056" y="917867"/>
                  </a:lnTo>
                  <a:cubicBezTo>
                    <a:pt x="1290056" y="625468"/>
                    <a:pt x="1052117" y="387548"/>
                    <a:pt x="759736" y="387548"/>
                  </a:cubicBezTo>
                  <a:lnTo>
                    <a:pt x="638561" y="387548"/>
                  </a:lnTo>
                  <a:cubicBezTo>
                    <a:pt x="345818" y="387548"/>
                    <a:pt x="108242" y="625486"/>
                    <a:pt x="108242" y="917867"/>
                  </a:cubicBezTo>
                  <a:lnTo>
                    <a:pt x="108242" y="1221140"/>
                  </a:lnTo>
                  <a:cubicBezTo>
                    <a:pt x="75737" y="1222757"/>
                    <a:pt x="24338" y="1220800"/>
                    <a:pt x="0" y="1219778"/>
                  </a:cubicBezTo>
                  <a:lnTo>
                    <a:pt x="0" y="819148"/>
                  </a:lnTo>
                  <a:cubicBezTo>
                    <a:pt x="0" y="635343"/>
                    <a:pt x="84416" y="470604"/>
                    <a:pt x="216483" y="362024"/>
                  </a:cubicBezTo>
                  <a:lnTo>
                    <a:pt x="138533" y="117296"/>
                  </a:lnTo>
                  <a:cubicBezTo>
                    <a:pt x="128070" y="87853"/>
                    <a:pt x="148149" y="52964"/>
                    <a:pt x="178360" y="46497"/>
                  </a:cubicBezTo>
                  <a:close/>
                </a:path>
              </a:pathLst>
            </a:custGeom>
            <a:solidFill>
              <a:schemeClr val="bg2"/>
            </a:solidFill>
            <a:ln w="18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6CFAD8EC-D2B6-FAF0-1E83-607C5FD888B7}"/>
              </a:ext>
            </a:extLst>
          </p:cNvPr>
          <p:cNvSpPr/>
          <p:nvPr/>
        </p:nvSpPr>
        <p:spPr>
          <a:xfrm flipV="1">
            <a:off x="645745" y="664218"/>
            <a:ext cx="185528" cy="185528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5220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59881-A9BD-EC4B-B29C-977594022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cs typeface="Cascadia Mono" panose="020B0609020000020004" pitchFamily="49" charset="0"/>
              </a:rPr>
              <a:t>Table of contents</a:t>
            </a:r>
            <a:endParaRPr lang="en-CA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1FA16E-9947-79FA-4AD7-6801F295CE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0A9E87-941B-C883-FE6A-8EE2182979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47112C4-B2C1-13C4-83F9-B1EFA8E23FE7}"/>
              </a:ext>
            </a:extLst>
          </p:cNvPr>
          <p:cNvGrpSpPr/>
          <p:nvPr/>
        </p:nvGrpSpPr>
        <p:grpSpPr>
          <a:xfrm>
            <a:off x="796781" y="1529206"/>
            <a:ext cx="11272509" cy="4258507"/>
            <a:chOff x="483960" y="1469047"/>
            <a:chExt cx="11272509" cy="425850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6BB2500-7AC3-FAA4-3813-A4501F472C59}"/>
                </a:ext>
              </a:extLst>
            </p:cNvPr>
            <p:cNvGrpSpPr/>
            <p:nvPr/>
          </p:nvGrpSpPr>
          <p:grpSpPr>
            <a:xfrm>
              <a:off x="483960" y="1469047"/>
              <a:ext cx="3369312" cy="848876"/>
              <a:chOff x="5462984" y="2992029"/>
              <a:chExt cx="3369312" cy="848876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952AC82-6008-918E-CFD2-F8A944FA5665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0CF76031-03B7-86F1-5AC8-EB086D6E9256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25150AF-03C9-3EF6-A0F8-461A61C3E165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1.</a:t>
                  </a: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BBA4C54-5307-3684-69B4-AFB34B5676A8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906F5BD-91ED-022D-A564-BE447396129B}"/>
                </a:ext>
              </a:extLst>
            </p:cNvPr>
            <p:cNvGrpSpPr/>
            <p:nvPr/>
          </p:nvGrpSpPr>
          <p:grpSpPr>
            <a:xfrm>
              <a:off x="483960" y="3173862"/>
              <a:ext cx="3369312" cy="848876"/>
              <a:chOff x="5462984" y="2992029"/>
              <a:chExt cx="3369312" cy="848876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521A3503-107F-4D79-957D-268DEEEFDA4E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D45B20C9-972F-0EAF-3CB0-60787B43986F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31113C55-79ED-1E92-64FB-8266F331F00C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2.</a:t>
                  </a: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CC5C972-D3F5-0CDE-248C-C8358C3E9A7F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397180B-E961-3D0E-509C-5982CD98B792}"/>
                </a:ext>
              </a:extLst>
            </p:cNvPr>
            <p:cNvGrpSpPr/>
            <p:nvPr/>
          </p:nvGrpSpPr>
          <p:grpSpPr>
            <a:xfrm>
              <a:off x="483960" y="4878678"/>
              <a:ext cx="3369312" cy="848876"/>
              <a:chOff x="5462984" y="2992029"/>
              <a:chExt cx="3369312" cy="848876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50F9C62-500C-3186-AD5C-0FE30477C736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5E7107C2-7679-1AAA-DD2F-0BF4CD974F2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2E348EA-EAEE-9DB5-A9B7-274C18FFFE9B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3.</a:t>
                  </a: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EF295AC-028B-BF80-5A32-F921CC64211A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470852C-7554-7359-F28B-3E5F85D0034A}"/>
                </a:ext>
              </a:extLst>
            </p:cNvPr>
            <p:cNvGrpSpPr/>
            <p:nvPr/>
          </p:nvGrpSpPr>
          <p:grpSpPr>
            <a:xfrm>
              <a:off x="4435558" y="1469047"/>
              <a:ext cx="3369312" cy="848876"/>
              <a:chOff x="5462984" y="2992029"/>
              <a:chExt cx="3369312" cy="848876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6E3B96CA-7461-F5AB-3EE6-5803000A7986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7D11FF45-F1C7-9113-621C-C7ACB9714857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431DA78-65D3-2530-03E3-157F6AB41D59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4.</a:t>
                  </a:r>
                </a:p>
              </p:txBody>
            </p: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0DC0E62-D7C3-3472-3E5E-63014A13EAC0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7CD90FC-DA00-A580-B1FA-3612BED67ED9}"/>
                </a:ext>
              </a:extLst>
            </p:cNvPr>
            <p:cNvGrpSpPr/>
            <p:nvPr/>
          </p:nvGrpSpPr>
          <p:grpSpPr>
            <a:xfrm>
              <a:off x="4435558" y="3173862"/>
              <a:ext cx="3369312" cy="848876"/>
              <a:chOff x="5462984" y="2992029"/>
              <a:chExt cx="3369312" cy="848876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EA66AF86-BFD5-AD43-889A-65FA942B9A93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7D3E5E6B-48BD-4F02-9A02-9A9F6191B429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FEDF905B-EAA5-0356-5646-224091BF7854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5.</a:t>
                  </a:r>
                </a:p>
              </p:txBody>
            </p: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7354B2C-3463-ED91-A50F-E96603449F50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00E6442-FD8E-796B-3FCD-38F219E880FB}"/>
                </a:ext>
              </a:extLst>
            </p:cNvPr>
            <p:cNvGrpSpPr/>
            <p:nvPr/>
          </p:nvGrpSpPr>
          <p:grpSpPr>
            <a:xfrm>
              <a:off x="4435558" y="4878678"/>
              <a:ext cx="3369312" cy="848876"/>
              <a:chOff x="5462984" y="2992029"/>
              <a:chExt cx="3369312" cy="84887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EE7D2145-8D84-1470-B0BC-8FBAEDDFFDAA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DEAA7A6-E445-A627-4581-E38152F68AD9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FE5E987C-FDBE-6DF0-5967-73AA4B5E2ADD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6.</a:t>
                  </a:r>
                </a:p>
              </p:txBody>
            </p: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AACBB11-7C4A-6F9C-7F54-A0D8FF2C382B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FB0DFC1A-FC4E-1D02-9F65-86E5EA2C1FB8}"/>
                </a:ext>
              </a:extLst>
            </p:cNvPr>
            <p:cNvGrpSpPr/>
            <p:nvPr/>
          </p:nvGrpSpPr>
          <p:grpSpPr>
            <a:xfrm>
              <a:off x="8387157" y="1469047"/>
              <a:ext cx="3369312" cy="848876"/>
              <a:chOff x="5462984" y="2992029"/>
              <a:chExt cx="3369312" cy="848876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2632482A-90D2-A7B5-56BA-627FFBE670CE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B9AD95CD-CAE5-486D-CABA-C98ED8B056EE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931BE2CB-7519-C247-2EDC-095093F7E7ED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7.</a:t>
                  </a:r>
                </a:p>
              </p:txBody>
            </p:sp>
          </p:grp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C9E2270-DDA4-76C3-93C6-91633146FB57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C20A50D5-07E0-BB52-E52B-C5FDAFB8E7B3}"/>
                </a:ext>
              </a:extLst>
            </p:cNvPr>
            <p:cNvGrpSpPr/>
            <p:nvPr/>
          </p:nvGrpSpPr>
          <p:grpSpPr>
            <a:xfrm>
              <a:off x="8387157" y="3173862"/>
              <a:ext cx="3369312" cy="848876"/>
              <a:chOff x="5462984" y="2992029"/>
              <a:chExt cx="3369312" cy="848876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C2E0B5F2-0AD3-7D0B-6A0B-6E39694F6E76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C2C144FC-3231-E853-C23E-9442E4B172F4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2BBFE574-38B6-E4C5-8600-C002CCCAD254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8.</a:t>
                  </a:r>
                </a:p>
              </p:txBody>
            </p:sp>
          </p:grp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C6917F9-CC16-A7DB-5DF6-ABC0C4163A63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0F2FF42D-E8A7-EBC7-C442-BF29F0EDD807}"/>
                </a:ext>
              </a:extLst>
            </p:cNvPr>
            <p:cNvGrpSpPr/>
            <p:nvPr/>
          </p:nvGrpSpPr>
          <p:grpSpPr>
            <a:xfrm>
              <a:off x="8387157" y="4878678"/>
              <a:ext cx="3369312" cy="848876"/>
              <a:chOff x="5462984" y="2992029"/>
              <a:chExt cx="3369312" cy="848876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93014CC3-23E4-BB68-8168-29BFF03970C7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7F9F5D13-AF06-271B-692B-054D27DD1EA9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66FCA8EA-6515-0BFA-C4AC-94065757A813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9.</a:t>
                  </a:r>
                </a:p>
              </p:txBody>
            </p:sp>
          </p:grp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DDCBBE2-DD8B-42C0-AD41-9567D18CC755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</p:grpSp>
      <p:sp>
        <p:nvSpPr>
          <p:cNvPr id="6" name="Frame 5">
            <a:extLst>
              <a:ext uri="{FF2B5EF4-FFF2-40B4-BE49-F238E27FC236}">
                <a16:creationId xmlns:a16="http://schemas.microsoft.com/office/drawing/2014/main" id="{3F1BF590-607A-F945-4D33-E96C7D0A4441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742877-F704-3046-B094-ADEF56C0AD7B}"/>
              </a:ext>
            </a:extLst>
          </p:cNvPr>
          <p:cNvSpPr txBox="1"/>
          <p:nvPr/>
        </p:nvSpPr>
        <p:spPr>
          <a:xfrm rot="5400000">
            <a:off x="9506442" y="3298193"/>
            <a:ext cx="49735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0" i="1" spc="600" dirty="0">
                <a:solidFill>
                  <a:schemeClr val="bg2"/>
                </a:solidFill>
              </a:rPr>
              <a:t>WELCOME BACK TO SCHOOL</a:t>
            </a:r>
            <a:endParaRPr lang="en-CA" sz="200" b="1" i="1" spc="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828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72A86C0-1C7A-6A6F-D2A7-9F32483F9E13}"/>
              </a:ext>
            </a:extLst>
          </p:cNvPr>
          <p:cNvSpPr/>
          <p:nvPr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3E64E3-9C0A-AE1B-E998-BBE5A8C5A7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8DE9B-0E0D-9A67-425E-C5553D1F30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54208B-AAA1-B38D-ED77-A9F1406DC802}"/>
              </a:ext>
            </a:extLst>
          </p:cNvPr>
          <p:cNvGrpSpPr/>
          <p:nvPr/>
        </p:nvGrpSpPr>
        <p:grpSpPr>
          <a:xfrm>
            <a:off x="755282" y="3532744"/>
            <a:ext cx="5738651" cy="1680563"/>
            <a:chOff x="659848" y="3702795"/>
            <a:chExt cx="5738651" cy="1680563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87F5B03-721D-F4CE-0608-E6F34C5AA5C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848" y="4379615"/>
              <a:ext cx="5738651" cy="1489"/>
            </a:xfrm>
            <a:prstGeom prst="line">
              <a:avLst/>
            </a:prstGeom>
            <a:ln>
              <a:solidFill>
                <a:schemeClr val="tx2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DE9BA1C-592A-5584-E887-B8F008FF23CA}"/>
                </a:ext>
              </a:extLst>
            </p:cNvPr>
            <p:cNvGrpSpPr/>
            <p:nvPr/>
          </p:nvGrpSpPr>
          <p:grpSpPr>
            <a:xfrm>
              <a:off x="659848" y="3702795"/>
              <a:ext cx="5063182" cy="1680563"/>
              <a:chOff x="516048" y="3067437"/>
              <a:chExt cx="5063182" cy="1680563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32C91F1-FA1A-0B3A-4703-1A1DF1091AA0}"/>
                  </a:ext>
                </a:extLst>
              </p:cNvPr>
              <p:cNvSpPr txBox="1"/>
              <p:nvPr/>
            </p:nvSpPr>
            <p:spPr>
              <a:xfrm>
                <a:off x="516048" y="3067437"/>
                <a:ext cx="4107847" cy="584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DE30C8-CD8B-8B54-D085-7DF8E3F0AD7B}"/>
                  </a:ext>
                </a:extLst>
              </p:cNvPr>
              <p:cNvSpPr txBox="1"/>
              <p:nvPr/>
            </p:nvSpPr>
            <p:spPr>
              <a:xfrm>
                <a:off x="516048" y="4009336"/>
                <a:ext cx="506318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. </a:t>
                </a:r>
              </a:p>
            </p:txBody>
          </p:sp>
        </p:grp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17ACC0E8-3422-42CE-331A-C612C6E16391}"/>
              </a:ext>
            </a:extLst>
          </p:cNvPr>
          <p:cNvSpPr/>
          <p:nvPr/>
        </p:nvSpPr>
        <p:spPr>
          <a:xfrm>
            <a:off x="755282" y="992474"/>
            <a:ext cx="2299574" cy="23027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bg1"/>
              </a:solidFill>
              <a:latin typeface="Britannic Bold" panose="020B0903060703020204" pitchFamily="34" charset="0"/>
              <a:ea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698D1C-27A1-A257-A0D1-747F7EABB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54" y="1503014"/>
            <a:ext cx="2031030" cy="1281668"/>
          </a:xfrm>
        </p:spPr>
        <p:txBody>
          <a:bodyPr>
            <a:normAutofit/>
          </a:bodyPr>
          <a:lstStyle/>
          <a:p>
            <a:pPr algn="ctr"/>
            <a:r>
              <a:rPr lang="en-CA" sz="8000" dirty="0">
                <a:solidFill>
                  <a:schemeClr val="bg2"/>
                </a:solidFill>
                <a:latin typeface="Britannic Bold" panose="020B0903060703020204" pitchFamily="34" charset="0"/>
                <a:cs typeface="Cascadia Mono" panose="020B0609020000020004" pitchFamily="49" charset="0"/>
              </a:rPr>
              <a:t>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7A673B-C4F5-A2B3-B486-F3EC40800862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0" i="1" spc="600" dirty="0">
                <a:solidFill>
                  <a:schemeClr val="bg2"/>
                </a:solidFill>
              </a:rPr>
              <a:t>WELCOME BACK TO SCHOOL</a:t>
            </a:r>
            <a:endParaRPr lang="en-CA" sz="200" b="1" i="1" spc="600" dirty="0">
              <a:solidFill>
                <a:schemeClr val="tx2"/>
              </a:solidFill>
            </a:endParaRPr>
          </a:p>
        </p:txBody>
      </p:sp>
      <p:pic>
        <p:nvPicPr>
          <p:cNvPr id="19" name="Picture Placeholder 18" descr="A child wearing glasses and a backpack&#10;&#10;Description automatically generated">
            <a:extLst>
              <a:ext uri="{FF2B5EF4-FFF2-40B4-BE49-F238E27FC236}">
                <a16:creationId xmlns:a16="http://schemas.microsoft.com/office/drawing/2014/main" id="{9DE02C24-E71F-626F-D3E3-EBBDE7F8203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9134" y="839898"/>
            <a:ext cx="5242064" cy="5249298"/>
          </a:xfr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000B426-8160-55C5-0629-E503789B3210}"/>
              </a:ext>
            </a:extLst>
          </p:cNvPr>
          <p:cNvGrpSpPr/>
          <p:nvPr/>
        </p:nvGrpSpPr>
        <p:grpSpPr>
          <a:xfrm>
            <a:off x="10512124" y="164925"/>
            <a:ext cx="1249074" cy="1250798"/>
            <a:chOff x="10526033" y="416922"/>
            <a:chExt cx="1249074" cy="125079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952278C-B177-9BBD-7982-4FE0E06BE2C5}"/>
                </a:ext>
              </a:extLst>
            </p:cNvPr>
            <p:cNvSpPr/>
            <p:nvPr/>
          </p:nvSpPr>
          <p:spPr>
            <a:xfrm>
              <a:off x="10526033" y="416922"/>
              <a:ext cx="1249074" cy="125079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1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5253BC7-3D8C-146A-73FF-CC339BAD54E4}"/>
                </a:ext>
              </a:extLst>
            </p:cNvPr>
            <p:cNvSpPr/>
            <p:nvPr/>
          </p:nvSpPr>
          <p:spPr>
            <a:xfrm>
              <a:off x="10949649" y="770848"/>
              <a:ext cx="401842" cy="542946"/>
            </a:xfrm>
            <a:custGeom>
              <a:avLst/>
              <a:gdLst>
                <a:gd name="connsiteX0" fmla="*/ 2 w 1398296"/>
                <a:gd name="connsiteY0" fmla="*/ 1287873 h 1889300"/>
                <a:gd name="connsiteX1" fmla="*/ 108242 w 1398296"/>
                <a:gd name="connsiteY1" fmla="*/ 1289235 h 1889300"/>
                <a:gd name="connsiteX2" fmla="*/ 108242 w 1398296"/>
                <a:gd name="connsiteY2" fmla="*/ 1735811 h 1889300"/>
                <a:gd name="connsiteX3" fmla="*/ 108244 w 1398296"/>
                <a:gd name="connsiteY3" fmla="*/ 1735811 h 1889300"/>
                <a:gd name="connsiteX4" fmla="*/ 150110 w 1398296"/>
                <a:gd name="connsiteY4" fmla="*/ 1865155 h 1889300"/>
                <a:gd name="connsiteX5" fmla="*/ 2 w 1398296"/>
                <a:gd name="connsiteY5" fmla="*/ 1639816 h 1889300"/>
                <a:gd name="connsiteX6" fmla="*/ 1398288 w 1398296"/>
                <a:gd name="connsiteY6" fmla="*/ 1287836 h 1889300"/>
                <a:gd name="connsiteX7" fmla="*/ 1398288 w 1398296"/>
                <a:gd name="connsiteY7" fmla="*/ 1639779 h 1889300"/>
                <a:gd name="connsiteX8" fmla="*/ 1248180 w 1398296"/>
                <a:gd name="connsiteY8" fmla="*/ 1865119 h 1889300"/>
                <a:gd name="connsiteX9" fmla="*/ 1290046 w 1398296"/>
                <a:gd name="connsiteY9" fmla="*/ 1735774 h 1889300"/>
                <a:gd name="connsiteX10" fmla="*/ 1290046 w 1398296"/>
                <a:gd name="connsiteY10" fmla="*/ 1288526 h 1889300"/>
                <a:gd name="connsiteX11" fmla="*/ 1330210 w 1398296"/>
                <a:gd name="connsiteY11" fmla="*/ 1289887 h 1889300"/>
                <a:gd name="connsiteX12" fmla="*/ 1330212 w 1398296"/>
                <a:gd name="connsiteY12" fmla="*/ 1289878 h 1889300"/>
                <a:gd name="connsiteX13" fmla="*/ 1398288 w 1398296"/>
                <a:gd name="connsiteY13" fmla="*/ 1287836 h 1889300"/>
                <a:gd name="connsiteX14" fmla="*/ 426163 w 1398296"/>
                <a:gd name="connsiteY14" fmla="*/ 1194227 h 1889300"/>
                <a:gd name="connsiteX15" fmla="*/ 426163 w 1398296"/>
                <a:gd name="connsiteY15" fmla="*/ 1262303 h 1889300"/>
                <a:gd name="connsiteX16" fmla="*/ 839720 w 1398296"/>
                <a:gd name="connsiteY16" fmla="*/ 1262303 h 1889300"/>
                <a:gd name="connsiteX17" fmla="*/ 839720 w 1398296"/>
                <a:gd name="connsiteY17" fmla="*/ 1377351 h 1889300"/>
                <a:gd name="connsiteX18" fmla="*/ 907796 w 1398296"/>
                <a:gd name="connsiteY18" fmla="*/ 1377351 h 1889300"/>
                <a:gd name="connsiteX19" fmla="*/ 907796 w 1398296"/>
                <a:gd name="connsiteY19" fmla="*/ 1262303 h 1889300"/>
                <a:gd name="connsiteX20" fmla="*/ 972114 w 1398296"/>
                <a:gd name="connsiteY20" fmla="*/ 1262303 h 1889300"/>
                <a:gd name="connsiteX21" fmla="*/ 972114 w 1398296"/>
                <a:gd name="connsiteY21" fmla="*/ 1194227 h 1889300"/>
                <a:gd name="connsiteX22" fmla="*/ 423787 w 1398296"/>
                <a:gd name="connsiteY22" fmla="*/ 1085987 h 1889300"/>
                <a:gd name="connsiteX23" fmla="*/ 974510 w 1398296"/>
                <a:gd name="connsiteY23" fmla="*/ 1085987 h 1889300"/>
                <a:gd name="connsiteX24" fmla="*/ 1057904 w 1398296"/>
                <a:gd name="connsiteY24" fmla="*/ 1169381 h 1889300"/>
                <a:gd name="connsiteX25" fmla="*/ 1057904 w 1398296"/>
                <a:gd name="connsiteY25" fmla="*/ 1621059 h 1889300"/>
                <a:gd name="connsiteX26" fmla="*/ 974510 w 1398296"/>
                <a:gd name="connsiteY26" fmla="*/ 1704115 h 1889300"/>
                <a:gd name="connsiteX27" fmla="*/ 423787 w 1398296"/>
                <a:gd name="connsiteY27" fmla="*/ 1704115 h 1889300"/>
                <a:gd name="connsiteX28" fmla="*/ 340393 w 1398296"/>
                <a:gd name="connsiteY28" fmla="*/ 1621059 h 1889300"/>
                <a:gd name="connsiteX29" fmla="*/ 340393 w 1398296"/>
                <a:gd name="connsiteY29" fmla="*/ 1169381 h 1889300"/>
                <a:gd name="connsiteX30" fmla="*/ 423787 w 1398296"/>
                <a:gd name="connsiteY30" fmla="*/ 1085987 h 1889300"/>
                <a:gd name="connsiteX31" fmla="*/ 423754 w 1398296"/>
                <a:gd name="connsiteY31" fmla="*/ 1017933 h 1889300"/>
                <a:gd name="connsiteX32" fmla="*/ 272285 w 1398296"/>
                <a:gd name="connsiteY32" fmla="*/ 1169403 h 1889300"/>
                <a:gd name="connsiteX33" fmla="*/ 272285 w 1398296"/>
                <a:gd name="connsiteY33" fmla="*/ 1621081 h 1889300"/>
                <a:gd name="connsiteX34" fmla="*/ 423754 w 1398296"/>
                <a:gd name="connsiteY34" fmla="*/ 1772209 h 1889300"/>
                <a:gd name="connsiteX35" fmla="*/ 974478 w 1398296"/>
                <a:gd name="connsiteY35" fmla="*/ 1772209 h 1889300"/>
                <a:gd name="connsiteX36" fmla="*/ 1125947 w 1398296"/>
                <a:gd name="connsiteY36" fmla="*/ 1621081 h 1889300"/>
                <a:gd name="connsiteX37" fmla="*/ 1125947 w 1398296"/>
                <a:gd name="connsiteY37" fmla="*/ 1169403 h 1889300"/>
                <a:gd name="connsiteX38" fmla="*/ 974478 w 1398296"/>
                <a:gd name="connsiteY38" fmla="*/ 1017933 h 1889300"/>
                <a:gd name="connsiteX39" fmla="*/ 638543 w 1398296"/>
                <a:gd name="connsiteY39" fmla="*/ 455624 h 1889300"/>
                <a:gd name="connsiteX40" fmla="*/ 759689 w 1398296"/>
                <a:gd name="connsiteY40" fmla="*/ 455624 h 1889300"/>
                <a:gd name="connsiteX41" fmla="*/ 1221932 w 1398296"/>
                <a:gd name="connsiteY41" fmla="*/ 917867 h 1889300"/>
                <a:gd name="connsiteX42" fmla="*/ 1221932 w 1398296"/>
                <a:gd name="connsiteY42" fmla="*/ 1735793 h 1889300"/>
                <a:gd name="connsiteX43" fmla="*/ 1068423 w 1398296"/>
                <a:gd name="connsiteY43" fmla="*/ 1889299 h 1889300"/>
                <a:gd name="connsiteX44" fmla="*/ 329810 w 1398296"/>
                <a:gd name="connsiteY44" fmla="*/ 1889299 h 1889300"/>
                <a:gd name="connsiteX45" fmla="*/ 176300 w 1398296"/>
                <a:gd name="connsiteY45" fmla="*/ 1735793 h 1889300"/>
                <a:gd name="connsiteX46" fmla="*/ 176300 w 1398296"/>
                <a:gd name="connsiteY46" fmla="*/ 917867 h 1889300"/>
                <a:gd name="connsiteX47" fmla="*/ 638543 w 1398296"/>
                <a:gd name="connsiteY47" fmla="*/ 455624 h 1889300"/>
                <a:gd name="connsiteX48" fmla="*/ 699140 w 1398296"/>
                <a:gd name="connsiteY48" fmla="*/ 127172 h 1889300"/>
                <a:gd name="connsiteX49" fmla="*/ 699146 w 1398296"/>
                <a:gd name="connsiteY49" fmla="*/ 127173 h 1889300"/>
                <a:gd name="connsiteX50" fmla="*/ 650136 w 1398296"/>
                <a:gd name="connsiteY50" fmla="*/ 137266 h 1889300"/>
                <a:gd name="connsiteX51" fmla="*/ 585804 w 1398296"/>
                <a:gd name="connsiteY51" fmla="*/ 227924 h 1889300"/>
                <a:gd name="connsiteX52" fmla="*/ 812487 w 1398296"/>
                <a:gd name="connsiteY52" fmla="*/ 227924 h 1889300"/>
                <a:gd name="connsiteX53" fmla="*/ 748154 w 1398296"/>
                <a:gd name="connsiteY53" fmla="*/ 137266 h 1889300"/>
                <a:gd name="connsiteX54" fmla="*/ 699146 w 1398296"/>
                <a:gd name="connsiteY54" fmla="*/ 127173 h 1889300"/>
                <a:gd name="connsiteX55" fmla="*/ 699151 w 1398296"/>
                <a:gd name="connsiteY55" fmla="*/ 127172 h 1889300"/>
                <a:gd name="connsiteX56" fmla="*/ 365233 w 1398296"/>
                <a:gd name="connsiteY56" fmla="*/ 1567 h 1889300"/>
                <a:gd name="connsiteX57" fmla="*/ 428204 w 1398296"/>
                <a:gd name="connsiteY57" fmla="*/ 31179 h 1889300"/>
                <a:gd name="connsiteX58" fmla="*/ 518744 w 1398296"/>
                <a:gd name="connsiteY58" fmla="*/ 215329 h 1889300"/>
                <a:gd name="connsiteX59" fmla="*/ 879526 w 1398296"/>
                <a:gd name="connsiteY59" fmla="*/ 215329 h 1889300"/>
                <a:gd name="connsiteX60" fmla="*/ 970067 w 1398296"/>
                <a:gd name="connsiteY60" fmla="*/ 31179 h 1889300"/>
                <a:gd name="connsiteX61" fmla="*/ 1033038 w 1398296"/>
                <a:gd name="connsiteY61" fmla="*/ 1567 h 1889300"/>
                <a:gd name="connsiteX62" fmla="*/ 1219910 w 1398296"/>
                <a:gd name="connsiteY62" fmla="*/ 46497 h 1889300"/>
                <a:gd name="connsiteX63" fmla="*/ 1255310 w 1398296"/>
                <a:gd name="connsiteY63" fmla="*/ 73047 h 1889300"/>
                <a:gd name="connsiteX64" fmla="*/ 1259735 w 1398296"/>
                <a:gd name="connsiteY64" fmla="*/ 117296 h 1889300"/>
                <a:gd name="connsiteX65" fmla="*/ 1181788 w 1398296"/>
                <a:gd name="connsiteY65" fmla="*/ 362024 h 1889300"/>
                <a:gd name="connsiteX66" fmla="*/ 1181815 w 1398296"/>
                <a:gd name="connsiteY66" fmla="*/ 362038 h 1889300"/>
                <a:gd name="connsiteX67" fmla="*/ 1398296 w 1398296"/>
                <a:gd name="connsiteY67" fmla="*/ 819163 h 1889300"/>
                <a:gd name="connsiteX68" fmla="*/ 1398296 w 1398296"/>
                <a:gd name="connsiteY68" fmla="*/ 1219448 h 1889300"/>
                <a:gd name="connsiteX69" fmla="*/ 1290056 w 1398296"/>
                <a:gd name="connsiteY69" fmla="*/ 1220468 h 1889300"/>
                <a:gd name="connsiteX70" fmla="*/ 1290056 w 1398296"/>
                <a:gd name="connsiteY70" fmla="*/ 917867 h 1889300"/>
                <a:gd name="connsiteX71" fmla="*/ 759736 w 1398296"/>
                <a:gd name="connsiteY71" fmla="*/ 387548 h 1889300"/>
                <a:gd name="connsiteX72" fmla="*/ 638561 w 1398296"/>
                <a:gd name="connsiteY72" fmla="*/ 387548 h 1889300"/>
                <a:gd name="connsiteX73" fmla="*/ 108242 w 1398296"/>
                <a:gd name="connsiteY73" fmla="*/ 917867 h 1889300"/>
                <a:gd name="connsiteX74" fmla="*/ 108242 w 1398296"/>
                <a:gd name="connsiteY74" fmla="*/ 1221140 h 1889300"/>
                <a:gd name="connsiteX75" fmla="*/ 0 w 1398296"/>
                <a:gd name="connsiteY75" fmla="*/ 1219778 h 1889300"/>
                <a:gd name="connsiteX76" fmla="*/ 0 w 1398296"/>
                <a:gd name="connsiteY76" fmla="*/ 819148 h 1889300"/>
                <a:gd name="connsiteX77" fmla="*/ 216483 w 1398296"/>
                <a:gd name="connsiteY77" fmla="*/ 362024 h 1889300"/>
                <a:gd name="connsiteX78" fmla="*/ 138533 w 1398296"/>
                <a:gd name="connsiteY78" fmla="*/ 117296 h 1889300"/>
                <a:gd name="connsiteX79" fmla="*/ 178360 w 1398296"/>
                <a:gd name="connsiteY79" fmla="*/ 46497 h 18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398296" h="1889300">
                  <a:moveTo>
                    <a:pt x="2" y="1287873"/>
                  </a:moveTo>
                  <a:cubicBezTo>
                    <a:pt x="25615" y="1288979"/>
                    <a:pt x="75481" y="1291021"/>
                    <a:pt x="108242" y="1289235"/>
                  </a:cubicBezTo>
                  <a:lnTo>
                    <a:pt x="108242" y="1735811"/>
                  </a:lnTo>
                  <a:lnTo>
                    <a:pt x="108244" y="1735811"/>
                  </a:lnTo>
                  <a:cubicBezTo>
                    <a:pt x="108159" y="1782775"/>
                    <a:pt x="123731" y="1828739"/>
                    <a:pt x="150110" y="1865155"/>
                  </a:cubicBezTo>
                  <a:cubicBezTo>
                    <a:pt x="60589" y="1827705"/>
                    <a:pt x="2" y="1738861"/>
                    <a:pt x="2" y="1639816"/>
                  </a:cubicBezTo>
                  <a:close/>
                  <a:moveTo>
                    <a:pt x="1398288" y="1287836"/>
                  </a:moveTo>
                  <a:lnTo>
                    <a:pt x="1398288" y="1639779"/>
                  </a:lnTo>
                  <a:cubicBezTo>
                    <a:pt x="1398288" y="1738842"/>
                    <a:pt x="1337699" y="1827686"/>
                    <a:pt x="1248180" y="1865119"/>
                  </a:cubicBezTo>
                  <a:cubicBezTo>
                    <a:pt x="1274559" y="1828702"/>
                    <a:pt x="1290131" y="1782756"/>
                    <a:pt x="1290046" y="1735774"/>
                  </a:cubicBezTo>
                  <a:lnTo>
                    <a:pt x="1290046" y="1288526"/>
                  </a:lnTo>
                  <a:cubicBezTo>
                    <a:pt x="1301619" y="1289207"/>
                    <a:pt x="1315575" y="1289546"/>
                    <a:pt x="1330210" y="1289887"/>
                  </a:cubicBezTo>
                  <a:lnTo>
                    <a:pt x="1330212" y="1289878"/>
                  </a:lnTo>
                  <a:cubicBezTo>
                    <a:pt x="1352507" y="1290049"/>
                    <a:pt x="1375994" y="1289537"/>
                    <a:pt x="1398288" y="1287836"/>
                  </a:cubicBezTo>
                  <a:close/>
                  <a:moveTo>
                    <a:pt x="426163" y="1194227"/>
                  </a:moveTo>
                  <a:cubicBezTo>
                    <a:pt x="384809" y="1194908"/>
                    <a:pt x="385232" y="1261878"/>
                    <a:pt x="426163" y="1262303"/>
                  </a:cubicBezTo>
                  <a:lnTo>
                    <a:pt x="839720" y="1262303"/>
                  </a:lnTo>
                  <a:lnTo>
                    <a:pt x="839720" y="1377351"/>
                  </a:lnTo>
                  <a:cubicBezTo>
                    <a:pt x="840572" y="1422111"/>
                    <a:pt x="906945" y="1422025"/>
                    <a:pt x="907796" y="1377351"/>
                  </a:cubicBezTo>
                  <a:lnTo>
                    <a:pt x="907796" y="1262303"/>
                  </a:lnTo>
                  <a:lnTo>
                    <a:pt x="972114" y="1262303"/>
                  </a:lnTo>
                  <a:cubicBezTo>
                    <a:pt x="1013384" y="1261793"/>
                    <a:pt x="1013214" y="1194908"/>
                    <a:pt x="972114" y="1194227"/>
                  </a:cubicBezTo>
                  <a:close/>
                  <a:moveTo>
                    <a:pt x="423787" y="1085987"/>
                  </a:moveTo>
                  <a:lnTo>
                    <a:pt x="974510" y="1085987"/>
                  </a:lnTo>
                  <a:cubicBezTo>
                    <a:pt x="1020463" y="1085987"/>
                    <a:pt x="1057904" y="1123431"/>
                    <a:pt x="1057904" y="1169381"/>
                  </a:cubicBezTo>
                  <a:lnTo>
                    <a:pt x="1057904" y="1621059"/>
                  </a:lnTo>
                  <a:cubicBezTo>
                    <a:pt x="1057904" y="1667009"/>
                    <a:pt x="1020461" y="1704115"/>
                    <a:pt x="974510" y="1704115"/>
                  </a:cubicBezTo>
                  <a:lnTo>
                    <a:pt x="423787" y="1704115"/>
                  </a:lnTo>
                  <a:cubicBezTo>
                    <a:pt x="377835" y="1704115"/>
                    <a:pt x="340393" y="1667009"/>
                    <a:pt x="340393" y="1621059"/>
                  </a:cubicBezTo>
                  <a:lnTo>
                    <a:pt x="340393" y="1169381"/>
                  </a:lnTo>
                  <a:cubicBezTo>
                    <a:pt x="340393" y="1123429"/>
                    <a:pt x="377836" y="1085987"/>
                    <a:pt x="423787" y="1085987"/>
                  </a:cubicBezTo>
                  <a:close/>
                  <a:moveTo>
                    <a:pt x="423754" y="1017933"/>
                  </a:moveTo>
                  <a:cubicBezTo>
                    <a:pt x="340361" y="1017933"/>
                    <a:pt x="272285" y="1086009"/>
                    <a:pt x="272285" y="1169403"/>
                  </a:cubicBezTo>
                  <a:lnTo>
                    <a:pt x="272285" y="1621081"/>
                  </a:lnTo>
                  <a:cubicBezTo>
                    <a:pt x="272285" y="1704478"/>
                    <a:pt x="340361" y="1772209"/>
                    <a:pt x="423754" y="1772209"/>
                  </a:cubicBezTo>
                  <a:lnTo>
                    <a:pt x="974478" y="1772209"/>
                  </a:lnTo>
                  <a:cubicBezTo>
                    <a:pt x="1057872" y="1772209"/>
                    <a:pt x="1125947" y="1704478"/>
                    <a:pt x="1125947" y="1621081"/>
                  </a:cubicBezTo>
                  <a:lnTo>
                    <a:pt x="1125947" y="1169403"/>
                  </a:lnTo>
                  <a:cubicBezTo>
                    <a:pt x="1125947" y="1086009"/>
                    <a:pt x="1057872" y="1017933"/>
                    <a:pt x="974478" y="1017933"/>
                  </a:cubicBezTo>
                  <a:close/>
                  <a:moveTo>
                    <a:pt x="638543" y="455624"/>
                  </a:moveTo>
                  <a:lnTo>
                    <a:pt x="759689" y="455624"/>
                  </a:lnTo>
                  <a:cubicBezTo>
                    <a:pt x="1014637" y="455624"/>
                    <a:pt x="1221932" y="663246"/>
                    <a:pt x="1221932" y="917867"/>
                  </a:cubicBezTo>
                  <a:lnTo>
                    <a:pt x="1221932" y="1735793"/>
                  </a:lnTo>
                  <a:cubicBezTo>
                    <a:pt x="1222530" y="1819354"/>
                    <a:pt x="1153007" y="1889644"/>
                    <a:pt x="1068423" y="1889299"/>
                  </a:cubicBezTo>
                  <a:lnTo>
                    <a:pt x="329810" y="1889299"/>
                  </a:lnTo>
                  <a:cubicBezTo>
                    <a:pt x="245227" y="1889644"/>
                    <a:pt x="175704" y="1819354"/>
                    <a:pt x="176300" y="1735793"/>
                  </a:cubicBezTo>
                  <a:lnTo>
                    <a:pt x="176300" y="917867"/>
                  </a:lnTo>
                  <a:cubicBezTo>
                    <a:pt x="176300" y="663264"/>
                    <a:pt x="383595" y="455624"/>
                    <a:pt x="638543" y="455624"/>
                  </a:cubicBezTo>
                  <a:close/>
                  <a:moveTo>
                    <a:pt x="699140" y="127172"/>
                  </a:moveTo>
                  <a:lnTo>
                    <a:pt x="699146" y="127173"/>
                  </a:lnTo>
                  <a:lnTo>
                    <a:pt x="650136" y="137266"/>
                  </a:lnTo>
                  <a:cubicBezTo>
                    <a:pt x="609545" y="156189"/>
                    <a:pt x="592696" y="197800"/>
                    <a:pt x="585804" y="227924"/>
                  </a:cubicBezTo>
                  <a:lnTo>
                    <a:pt x="812487" y="227924"/>
                  </a:lnTo>
                  <a:cubicBezTo>
                    <a:pt x="805594" y="197800"/>
                    <a:pt x="788745" y="156189"/>
                    <a:pt x="748154" y="137266"/>
                  </a:cubicBezTo>
                  <a:lnTo>
                    <a:pt x="699146" y="127173"/>
                  </a:lnTo>
                  <a:lnTo>
                    <a:pt x="699151" y="127172"/>
                  </a:lnTo>
                  <a:close/>
                  <a:moveTo>
                    <a:pt x="365233" y="1567"/>
                  </a:moveTo>
                  <a:cubicBezTo>
                    <a:pt x="390762" y="-4561"/>
                    <a:pt x="416631" y="7692"/>
                    <a:pt x="428204" y="31179"/>
                  </a:cubicBezTo>
                  <a:lnTo>
                    <a:pt x="518744" y="215329"/>
                  </a:lnTo>
                  <a:cubicBezTo>
                    <a:pt x="559988" y="6599"/>
                    <a:pt x="838426" y="7017"/>
                    <a:pt x="879526" y="215329"/>
                  </a:cubicBezTo>
                  <a:lnTo>
                    <a:pt x="970067" y="31179"/>
                  </a:lnTo>
                  <a:cubicBezTo>
                    <a:pt x="981643" y="7694"/>
                    <a:pt x="1007512" y="-4560"/>
                    <a:pt x="1033038" y="1567"/>
                  </a:cubicBezTo>
                  <a:lnTo>
                    <a:pt x="1219910" y="46497"/>
                  </a:lnTo>
                  <a:cubicBezTo>
                    <a:pt x="1234546" y="49901"/>
                    <a:pt x="1247482" y="59772"/>
                    <a:pt x="1255310" y="73047"/>
                  </a:cubicBezTo>
                  <a:cubicBezTo>
                    <a:pt x="1262798" y="86662"/>
                    <a:pt x="1264501" y="102659"/>
                    <a:pt x="1259735" y="117296"/>
                  </a:cubicBezTo>
                  <a:lnTo>
                    <a:pt x="1181788" y="362024"/>
                  </a:lnTo>
                  <a:lnTo>
                    <a:pt x="1181815" y="362038"/>
                  </a:lnTo>
                  <a:cubicBezTo>
                    <a:pt x="1313882" y="470615"/>
                    <a:pt x="1398296" y="635358"/>
                    <a:pt x="1398296" y="819163"/>
                  </a:cubicBezTo>
                  <a:lnTo>
                    <a:pt x="1398296" y="1219448"/>
                  </a:lnTo>
                  <a:cubicBezTo>
                    <a:pt x="1364258" y="1222596"/>
                    <a:pt x="1323073" y="1222171"/>
                    <a:pt x="1290056" y="1220468"/>
                  </a:cubicBezTo>
                  <a:lnTo>
                    <a:pt x="1290056" y="917867"/>
                  </a:lnTo>
                  <a:cubicBezTo>
                    <a:pt x="1290056" y="625468"/>
                    <a:pt x="1052117" y="387548"/>
                    <a:pt x="759736" y="387548"/>
                  </a:cubicBezTo>
                  <a:lnTo>
                    <a:pt x="638561" y="387548"/>
                  </a:lnTo>
                  <a:cubicBezTo>
                    <a:pt x="345818" y="387548"/>
                    <a:pt x="108242" y="625486"/>
                    <a:pt x="108242" y="917867"/>
                  </a:cubicBezTo>
                  <a:lnTo>
                    <a:pt x="108242" y="1221140"/>
                  </a:lnTo>
                  <a:cubicBezTo>
                    <a:pt x="75737" y="1222757"/>
                    <a:pt x="24338" y="1220800"/>
                    <a:pt x="0" y="1219778"/>
                  </a:cubicBezTo>
                  <a:lnTo>
                    <a:pt x="0" y="819148"/>
                  </a:lnTo>
                  <a:cubicBezTo>
                    <a:pt x="0" y="635343"/>
                    <a:pt x="84416" y="470604"/>
                    <a:pt x="216483" y="362024"/>
                  </a:cubicBezTo>
                  <a:lnTo>
                    <a:pt x="138533" y="117296"/>
                  </a:lnTo>
                  <a:cubicBezTo>
                    <a:pt x="128070" y="87853"/>
                    <a:pt x="148149" y="52964"/>
                    <a:pt x="178360" y="46497"/>
                  </a:cubicBezTo>
                  <a:close/>
                </a:path>
              </a:pathLst>
            </a:custGeom>
            <a:solidFill>
              <a:schemeClr val="bg2"/>
            </a:solidFill>
            <a:ln w="18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507302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7CAFF8-4D65-DC09-770C-FB4279FF290A}"/>
              </a:ext>
            </a:extLst>
          </p:cNvPr>
          <p:cNvGrpSpPr/>
          <p:nvPr/>
        </p:nvGrpSpPr>
        <p:grpSpPr>
          <a:xfrm>
            <a:off x="6092166" y="0"/>
            <a:ext cx="6099835" cy="6858000"/>
            <a:chOff x="6092166" y="0"/>
            <a:chExt cx="6099835" cy="6858000"/>
          </a:xfrm>
        </p:grpSpPr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AAFE266E-D17B-4BF1-B9FF-A551851EEDA5}"/>
                </a:ext>
              </a:extLst>
            </p:cNvPr>
            <p:cNvSpPr/>
            <p:nvPr/>
          </p:nvSpPr>
          <p:spPr>
            <a:xfrm flipV="1">
              <a:off x="6092166" y="0"/>
              <a:ext cx="6096000" cy="6858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A536CF34-92EE-4D82-1E0B-37F179274D45}"/>
                </a:ext>
              </a:extLst>
            </p:cNvPr>
            <p:cNvSpPr/>
            <p:nvPr/>
          </p:nvSpPr>
          <p:spPr>
            <a:xfrm flipH="1">
              <a:off x="6096001" y="0"/>
              <a:ext cx="6096000" cy="68580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8DDCC1-D8C4-5305-0864-201130BA6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643" y="210454"/>
            <a:ext cx="10830132" cy="875396"/>
          </a:xfrm>
        </p:spPr>
        <p:txBody>
          <a:bodyPr>
            <a:normAutofit/>
          </a:bodyPr>
          <a:lstStyle/>
          <a:p>
            <a:r>
              <a:rPr lang="en-CA" sz="3600" b="1" i="0" dirty="0">
                <a:solidFill>
                  <a:schemeClr val="accent1"/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Lorem ipsum </a:t>
            </a:r>
            <a:r>
              <a:rPr lang="en-CA" sz="3600" b="0" i="0" dirty="0">
                <a:solidFill>
                  <a:schemeClr val="accent1"/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dolor</a:t>
            </a:r>
            <a:endParaRPr lang="en-CA" dirty="0">
              <a:solidFill>
                <a:schemeClr val="accent1"/>
              </a:solidFill>
              <a:latin typeface="Britannic Bold" panose="020B0903060703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84AC00-454F-4ACB-44D4-2DD938402D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5855B-8714-F865-0859-769F8120E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35FC835-C54D-56A6-20CA-D039DA092B8D}"/>
              </a:ext>
            </a:extLst>
          </p:cNvPr>
          <p:cNvGrpSpPr/>
          <p:nvPr/>
        </p:nvGrpSpPr>
        <p:grpSpPr>
          <a:xfrm>
            <a:off x="384374" y="1378512"/>
            <a:ext cx="5919853" cy="4685670"/>
            <a:chOff x="384374" y="1138369"/>
            <a:chExt cx="5919853" cy="468567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740E335-5EC1-5237-F672-9695F4A3D439}"/>
                </a:ext>
              </a:extLst>
            </p:cNvPr>
            <p:cNvGrpSpPr/>
            <p:nvPr/>
          </p:nvGrpSpPr>
          <p:grpSpPr>
            <a:xfrm>
              <a:off x="384374" y="1138369"/>
              <a:ext cx="5919853" cy="1276039"/>
              <a:chOff x="6068442" y="1771796"/>
              <a:chExt cx="5919853" cy="1276039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74C70A45-4025-34BC-FC8C-8DF67706EE12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E1567304-4C8B-D403-315A-42F9F89C9675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CC740629-82D3-2168-E944-33A3C327AA37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127E5F17-B81C-8226-6ABF-CFB925D9D9A4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233CEF65-9FAE-525D-5354-8D521D3BB5DB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F03DF26-77B9-582E-00EC-4D2130E3764A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EDEF7DE-5619-6268-FF1D-49EC4610E1ED}"/>
                </a:ext>
              </a:extLst>
            </p:cNvPr>
            <p:cNvGrpSpPr/>
            <p:nvPr/>
          </p:nvGrpSpPr>
          <p:grpSpPr>
            <a:xfrm>
              <a:off x="384374" y="2843184"/>
              <a:ext cx="5919853" cy="1276039"/>
              <a:chOff x="6068442" y="1771796"/>
              <a:chExt cx="5919853" cy="1276039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2AFEAFA5-6435-4202-7FE4-8ACCED2BE047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F0559872-2093-36B0-3A2E-C1C04676D58A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6322B861-1D0B-C34F-F938-1471A808EDC7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C0F6DEE3-C9BB-E773-34E9-899FB5C7B469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AAE45B0-A678-C18E-5218-EDBDC7A31242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F3B4B8-A2E5-4347-1FE5-F7282644BFBF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CA89E0E-C9ED-1CF9-3740-C7E74DC74EAB}"/>
                </a:ext>
              </a:extLst>
            </p:cNvPr>
            <p:cNvGrpSpPr/>
            <p:nvPr/>
          </p:nvGrpSpPr>
          <p:grpSpPr>
            <a:xfrm>
              <a:off x="384374" y="4548000"/>
              <a:ext cx="5919853" cy="1276039"/>
              <a:chOff x="6068442" y="1771796"/>
              <a:chExt cx="5919853" cy="127603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D9FEC8F-D899-9421-8289-D45F570930F2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CC6AC5A6-ACAA-802E-848B-3DE03791D485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22FF8777-2F81-8F92-DE7E-7B4FE9FDFC79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0AF9782A-901C-3E1C-9C4B-6DCB3D924D3B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ABAD524-7A32-234E-CDCA-8E5A68F09ECD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C4BAC1E-F75F-659D-B480-EAD17FA94EEA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C07FD992-7846-0516-3F8F-B798583B7A6E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0" i="1" spc="600" dirty="0">
                <a:solidFill>
                  <a:schemeClr val="bg2"/>
                </a:solidFill>
              </a:rPr>
              <a:t>WELCOME BACK TO SCHOOL</a:t>
            </a:r>
            <a:endParaRPr lang="en-CA" sz="200" b="1" i="1" spc="600" dirty="0">
              <a:solidFill>
                <a:schemeClr val="tx2"/>
              </a:solidFill>
            </a:endParaRPr>
          </a:p>
        </p:txBody>
      </p:sp>
      <p:pic>
        <p:nvPicPr>
          <p:cNvPr id="38" name="Picture Placeholder 37" descr="A child holding a pencil and drawing&#10;&#10;Description automatically generated">
            <a:extLst>
              <a:ext uri="{FF2B5EF4-FFF2-40B4-BE49-F238E27FC236}">
                <a16:creationId xmlns:a16="http://schemas.microsoft.com/office/drawing/2014/main" id="{BF319697-65A6-12CA-5455-CC44A5C221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DD9DDC43-E9F7-F4B4-1C89-C47208D09C6B}"/>
              </a:ext>
            </a:extLst>
          </p:cNvPr>
          <p:cNvGrpSpPr/>
          <p:nvPr/>
        </p:nvGrpSpPr>
        <p:grpSpPr>
          <a:xfrm>
            <a:off x="10432841" y="5101849"/>
            <a:ext cx="1249074" cy="1250798"/>
            <a:chOff x="10526033" y="416922"/>
            <a:chExt cx="1249074" cy="1250798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2E3B6A5-CD79-8AE7-8814-7773791BE2C2}"/>
                </a:ext>
              </a:extLst>
            </p:cNvPr>
            <p:cNvSpPr/>
            <p:nvPr/>
          </p:nvSpPr>
          <p:spPr>
            <a:xfrm>
              <a:off x="10526033" y="416922"/>
              <a:ext cx="1249074" cy="125079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1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A4ADCED-FCA4-7BB6-4FEC-ACF43909B01D}"/>
                </a:ext>
              </a:extLst>
            </p:cNvPr>
            <p:cNvSpPr/>
            <p:nvPr/>
          </p:nvSpPr>
          <p:spPr>
            <a:xfrm>
              <a:off x="10949649" y="770848"/>
              <a:ext cx="401842" cy="542946"/>
            </a:xfrm>
            <a:custGeom>
              <a:avLst/>
              <a:gdLst>
                <a:gd name="connsiteX0" fmla="*/ 2 w 1398296"/>
                <a:gd name="connsiteY0" fmla="*/ 1287873 h 1889300"/>
                <a:gd name="connsiteX1" fmla="*/ 108242 w 1398296"/>
                <a:gd name="connsiteY1" fmla="*/ 1289235 h 1889300"/>
                <a:gd name="connsiteX2" fmla="*/ 108242 w 1398296"/>
                <a:gd name="connsiteY2" fmla="*/ 1735811 h 1889300"/>
                <a:gd name="connsiteX3" fmla="*/ 108244 w 1398296"/>
                <a:gd name="connsiteY3" fmla="*/ 1735811 h 1889300"/>
                <a:gd name="connsiteX4" fmla="*/ 150110 w 1398296"/>
                <a:gd name="connsiteY4" fmla="*/ 1865155 h 1889300"/>
                <a:gd name="connsiteX5" fmla="*/ 2 w 1398296"/>
                <a:gd name="connsiteY5" fmla="*/ 1639816 h 1889300"/>
                <a:gd name="connsiteX6" fmla="*/ 1398288 w 1398296"/>
                <a:gd name="connsiteY6" fmla="*/ 1287836 h 1889300"/>
                <a:gd name="connsiteX7" fmla="*/ 1398288 w 1398296"/>
                <a:gd name="connsiteY7" fmla="*/ 1639779 h 1889300"/>
                <a:gd name="connsiteX8" fmla="*/ 1248180 w 1398296"/>
                <a:gd name="connsiteY8" fmla="*/ 1865119 h 1889300"/>
                <a:gd name="connsiteX9" fmla="*/ 1290046 w 1398296"/>
                <a:gd name="connsiteY9" fmla="*/ 1735774 h 1889300"/>
                <a:gd name="connsiteX10" fmla="*/ 1290046 w 1398296"/>
                <a:gd name="connsiteY10" fmla="*/ 1288526 h 1889300"/>
                <a:gd name="connsiteX11" fmla="*/ 1330210 w 1398296"/>
                <a:gd name="connsiteY11" fmla="*/ 1289887 h 1889300"/>
                <a:gd name="connsiteX12" fmla="*/ 1330212 w 1398296"/>
                <a:gd name="connsiteY12" fmla="*/ 1289878 h 1889300"/>
                <a:gd name="connsiteX13" fmla="*/ 1398288 w 1398296"/>
                <a:gd name="connsiteY13" fmla="*/ 1287836 h 1889300"/>
                <a:gd name="connsiteX14" fmla="*/ 426163 w 1398296"/>
                <a:gd name="connsiteY14" fmla="*/ 1194227 h 1889300"/>
                <a:gd name="connsiteX15" fmla="*/ 426163 w 1398296"/>
                <a:gd name="connsiteY15" fmla="*/ 1262303 h 1889300"/>
                <a:gd name="connsiteX16" fmla="*/ 839720 w 1398296"/>
                <a:gd name="connsiteY16" fmla="*/ 1262303 h 1889300"/>
                <a:gd name="connsiteX17" fmla="*/ 839720 w 1398296"/>
                <a:gd name="connsiteY17" fmla="*/ 1377351 h 1889300"/>
                <a:gd name="connsiteX18" fmla="*/ 907796 w 1398296"/>
                <a:gd name="connsiteY18" fmla="*/ 1377351 h 1889300"/>
                <a:gd name="connsiteX19" fmla="*/ 907796 w 1398296"/>
                <a:gd name="connsiteY19" fmla="*/ 1262303 h 1889300"/>
                <a:gd name="connsiteX20" fmla="*/ 972114 w 1398296"/>
                <a:gd name="connsiteY20" fmla="*/ 1262303 h 1889300"/>
                <a:gd name="connsiteX21" fmla="*/ 972114 w 1398296"/>
                <a:gd name="connsiteY21" fmla="*/ 1194227 h 1889300"/>
                <a:gd name="connsiteX22" fmla="*/ 423787 w 1398296"/>
                <a:gd name="connsiteY22" fmla="*/ 1085987 h 1889300"/>
                <a:gd name="connsiteX23" fmla="*/ 974510 w 1398296"/>
                <a:gd name="connsiteY23" fmla="*/ 1085987 h 1889300"/>
                <a:gd name="connsiteX24" fmla="*/ 1057904 w 1398296"/>
                <a:gd name="connsiteY24" fmla="*/ 1169381 h 1889300"/>
                <a:gd name="connsiteX25" fmla="*/ 1057904 w 1398296"/>
                <a:gd name="connsiteY25" fmla="*/ 1621059 h 1889300"/>
                <a:gd name="connsiteX26" fmla="*/ 974510 w 1398296"/>
                <a:gd name="connsiteY26" fmla="*/ 1704115 h 1889300"/>
                <a:gd name="connsiteX27" fmla="*/ 423787 w 1398296"/>
                <a:gd name="connsiteY27" fmla="*/ 1704115 h 1889300"/>
                <a:gd name="connsiteX28" fmla="*/ 340393 w 1398296"/>
                <a:gd name="connsiteY28" fmla="*/ 1621059 h 1889300"/>
                <a:gd name="connsiteX29" fmla="*/ 340393 w 1398296"/>
                <a:gd name="connsiteY29" fmla="*/ 1169381 h 1889300"/>
                <a:gd name="connsiteX30" fmla="*/ 423787 w 1398296"/>
                <a:gd name="connsiteY30" fmla="*/ 1085987 h 1889300"/>
                <a:gd name="connsiteX31" fmla="*/ 423754 w 1398296"/>
                <a:gd name="connsiteY31" fmla="*/ 1017933 h 1889300"/>
                <a:gd name="connsiteX32" fmla="*/ 272285 w 1398296"/>
                <a:gd name="connsiteY32" fmla="*/ 1169403 h 1889300"/>
                <a:gd name="connsiteX33" fmla="*/ 272285 w 1398296"/>
                <a:gd name="connsiteY33" fmla="*/ 1621081 h 1889300"/>
                <a:gd name="connsiteX34" fmla="*/ 423754 w 1398296"/>
                <a:gd name="connsiteY34" fmla="*/ 1772209 h 1889300"/>
                <a:gd name="connsiteX35" fmla="*/ 974478 w 1398296"/>
                <a:gd name="connsiteY35" fmla="*/ 1772209 h 1889300"/>
                <a:gd name="connsiteX36" fmla="*/ 1125947 w 1398296"/>
                <a:gd name="connsiteY36" fmla="*/ 1621081 h 1889300"/>
                <a:gd name="connsiteX37" fmla="*/ 1125947 w 1398296"/>
                <a:gd name="connsiteY37" fmla="*/ 1169403 h 1889300"/>
                <a:gd name="connsiteX38" fmla="*/ 974478 w 1398296"/>
                <a:gd name="connsiteY38" fmla="*/ 1017933 h 1889300"/>
                <a:gd name="connsiteX39" fmla="*/ 638543 w 1398296"/>
                <a:gd name="connsiteY39" fmla="*/ 455624 h 1889300"/>
                <a:gd name="connsiteX40" fmla="*/ 759689 w 1398296"/>
                <a:gd name="connsiteY40" fmla="*/ 455624 h 1889300"/>
                <a:gd name="connsiteX41" fmla="*/ 1221932 w 1398296"/>
                <a:gd name="connsiteY41" fmla="*/ 917867 h 1889300"/>
                <a:gd name="connsiteX42" fmla="*/ 1221932 w 1398296"/>
                <a:gd name="connsiteY42" fmla="*/ 1735793 h 1889300"/>
                <a:gd name="connsiteX43" fmla="*/ 1068423 w 1398296"/>
                <a:gd name="connsiteY43" fmla="*/ 1889299 h 1889300"/>
                <a:gd name="connsiteX44" fmla="*/ 329810 w 1398296"/>
                <a:gd name="connsiteY44" fmla="*/ 1889299 h 1889300"/>
                <a:gd name="connsiteX45" fmla="*/ 176300 w 1398296"/>
                <a:gd name="connsiteY45" fmla="*/ 1735793 h 1889300"/>
                <a:gd name="connsiteX46" fmla="*/ 176300 w 1398296"/>
                <a:gd name="connsiteY46" fmla="*/ 917867 h 1889300"/>
                <a:gd name="connsiteX47" fmla="*/ 638543 w 1398296"/>
                <a:gd name="connsiteY47" fmla="*/ 455624 h 1889300"/>
                <a:gd name="connsiteX48" fmla="*/ 699140 w 1398296"/>
                <a:gd name="connsiteY48" fmla="*/ 127172 h 1889300"/>
                <a:gd name="connsiteX49" fmla="*/ 699146 w 1398296"/>
                <a:gd name="connsiteY49" fmla="*/ 127173 h 1889300"/>
                <a:gd name="connsiteX50" fmla="*/ 650136 w 1398296"/>
                <a:gd name="connsiteY50" fmla="*/ 137266 h 1889300"/>
                <a:gd name="connsiteX51" fmla="*/ 585804 w 1398296"/>
                <a:gd name="connsiteY51" fmla="*/ 227924 h 1889300"/>
                <a:gd name="connsiteX52" fmla="*/ 812487 w 1398296"/>
                <a:gd name="connsiteY52" fmla="*/ 227924 h 1889300"/>
                <a:gd name="connsiteX53" fmla="*/ 748154 w 1398296"/>
                <a:gd name="connsiteY53" fmla="*/ 137266 h 1889300"/>
                <a:gd name="connsiteX54" fmla="*/ 699146 w 1398296"/>
                <a:gd name="connsiteY54" fmla="*/ 127173 h 1889300"/>
                <a:gd name="connsiteX55" fmla="*/ 699151 w 1398296"/>
                <a:gd name="connsiteY55" fmla="*/ 127172 h 1889300"/>
                <a:gd name="connsiteX56" fmla="*/ 365233 w 1398296"/>
                <a:gd name="connsiteY56" fmla="*/ 1567 h 1889300"/>
                <a:gd name="connsiteX57" fmla="*/ 428204 w 1398296"/>
                <a:gd name="connsiteY57" fmla="*/ 31179 h 1889300"/>
                <a:gd name="connsiteX58" fmla="*/ 518744 w 1398296"/>
                <a:gd name="connsiteY58" fmla="*/ 215329 h 1889300"/>
                <a:gd name="connsiteX59" fmla="*/ 879526 w 1398296"/>
                <a:gd name="connsiteY59" fmla="*/ 215329 h 1889300"/>
                <a:gd name="connsiteX60" fmla="*/ 970067 w 1398296"/>
                <a:gd name="connsiteY60" fmla="*/ 31179 h 1889300"/>
                <a:gd name="connsiteX61" fmla="*/ 1033038 w 1398296"/>
                <a:gd name="connsiteY61" fmla="*/ 1567 h 1889300"/>
                <a:gd name="connsiteX62" fmla="*/ 1219910 w 1398296"/>
                <a:gd name="connsiteY62" fmla="*/ 46497 h 1889300"/>
                <a:gd name="connsiteX63" fmla="*/ 1255310 w 1398296"/>
                <a:gd name="connsiteY63" fmla="*/ 73047 h 1889300"/>
                <a:gd name="connsiteX64" fmla="*/ 1259735 w 1398296"/>
                <a:gd name="connsiteY64" fmla="*/ 117296 h 1889300"/>
                <a:gd name="connsiteX65" fmla="*/ 1181788 w 1398296"/>
                <a:gd name="connsiteY65" fmla="*/ 362024 h 1889300"/>
                <a:gd name="connsiteX66" fmla="*/ 1181815 w 1398296"/>
                <a:gd name="connsiteY66" fmla="*/ 362038 h 1889300"/>
                <a:gd name="connsiteX67" fmla="*/ 1398296 w 1398296"/>
                <a:gd name="connsiteY67" fmla="*/ 819163 h 1889300"/>
                <a:gd name="connsiteX68" fmla="*/ 1398296 w 1398296"/>
                <a:gd name="connsiteY68" fmla="*/ 1219448 h 1889300"/>
                <a:gd name="connsiteX69" fmla="*/ 1290056 w 1398296"/>
                <a:gd name="connsiteY69" fmla="*/ 1220468 h 1889300"/>
                <a:gd name="connsiteX70" fmla="*/ 1290056 w 1398296"/>
                <a:gd name="connsiteY70" fmla="*/ 917867 h 1889300"/>
                <a:gd name="connsiteX71" fmla="*/ 759736 w 1398296"/>
                <a:gd name="connsiteY71" fmla="*/ 387548 h 1889300"/>
                <a:gd name="connsiteX72" fmla="*/ 638561 w 1398296"/>
                <a:gd name="connsiteY72" fmla="*/ 387548 h 1889300"/>
                <a:gd name="connsiteX73" fmla="*/ 108242 w 1398296"/>
                <a:gd name="connsiteY73" fmla="*/ 917867 h 1889300"/>
                <a:gd name="connsiteX74" fmla="*/ 108242 w 1398296"/>
                <a:gd name="connsiteY74" fmla="*/ 1221140 h 1889300"/>
                <a:gd name="connsiteX75" fmla="*/ 0 w 1398296"/>
                <a:gd name="connsiteY75" fmla="*/ 1219778 h 1889300"/>
                <a:gd name="connsiteX76" fmla="*/ 0 w 1398296"/>
                <a:gd name="connsiteY76" fmla="*/ 819148 h 1889300"/>
                <a:gd name="connsiteX77" fmla="*/ 216483 w 1398296"/>
                <a:gd name="connsiteY77" fmla="*/ 362024 h 1889300"/>
                <a:gd name="connsiteX78" fmla="*/ 138533 w 1398296"/>
                <a:gd name="connsiteY78" fmla="*/ 117296 h 1889300"/>
                <a:gd name="connsiteX79" fmla="*/ 178360 w 1398296"/>
                <a:gd name="connsiteY79" fmla="*/ 46497 h 18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398296" h="1889300">
                  <a:moveTo>
                    <a:pt x="2" y="1287873"/>
                  </a:moveTo>
                  <a:cubicBezTo>
                    <a:pt x="25615" y="1288979"/>
                    <a:pt x="75481" y="1291021"/>
                    <a:pt x="108242" y="1289235"/>
                  </a:cubicBezTo>
                  <a:lnTo>
                    <a:pt x="108242" y="1735811"/>
                  </a:lnTo>
                  <a:lnTo>
                    <a:pt x="108244" y="1735811"/>
                  </a:lnTo>
                  <a:cubicBezTo>
                    <a:pt x="108159" y="1782775"/>
                    <a:pt x="123731" y="1828739"/>
                    <a:pt x="150110" y="1865155"/>
                  </a:cubicBezTo>
                  <a:cubicBezTo>
                    <a:pt x="60589" y="1827705"/>
                    <a:pt x="2" y="1738861"/>
                    <a:pt x="2" y="1639816"/>
                  </a:cubicBezTo>
                  <a:close/>
                  <a:moveTo>
                    <a:pt x="1398288" y="1287836"/>
                  </a:moveTo>
                  <a:lnTo>
                    <a:pt x="1398288" y="1639779"/>
                  </a:lnTo>
                  <a:cubicBezTo>
                    <a:pt x="1398288" y="1738842"/>
                    <a:pt x="1337699" y="1827686"/>
                    <a:pt x="1248180" y="1865119"/>
                  </a:cubicBezTo>
                  <a:cubicBezTo>
                    <a:pt x="1274559" y="1828702"/>
                    <a:pt x="1290131" y="1782756"/>
                    <a:pt x="1290046" y="1735774"/>
                  </a:cubicBezTo>
                  <a:lnTo>
                    <a:pt x="1290046" y="1288526"/>
                  </a:lnTo>
                  <a:cubicBezTo>
                    <a:pt x="1301619" y="1289207"/>
                    <a:pt x="1315575" y="1289546"/>
                    <a:pt x="1330210" y="1289887"/>
                  </a:cubicBezTo>
                  <a:lnTo>
                    <a:pt x="1330212" y="1289878"/>
                  </a:lnTo>
                  <a:cubicBezTo>
                    <a:pt x="1352507" y="1290049"/>
                    <a:pt x="1375994" y="1289537"/>
                    <a:pt x="1398288" y="1287836"/>
                  </a:cubicBezTo>
                  <a:close/>
                  <a:moveTo>
                    <a:pt x="426163" y="1194227"/>
                  </a:moveTo>
                  <a:cubicBezTo>
                    <a:pt x="384809" y="1194908"/>
                    <a:pt x="385232" y="1261878"/>
                    <a:pt x="426163" y="1262303"/>
                  </a:cubicBezTo>
                  <a:lnTo>
                    <a:pt x="839720" y="1262303"/>
                  </a:lnTo>
                  <a:lnTo>
                    <a:pt x="839720" y="1377351"/>
                  </a:lnTo>
                  <a:cubicBezTo>
                    <a:pt x="840572" y="1422111"/>
                    <a:pt x="906945" y="1422025"/>
                    <a:pt x="907796" y="1377351"/>
                  </a:cubicBezTo>
                  <a:lnTo>
                    <a:pt x="907796" y="1262303"/>
                  </a:lnTo>
                  <a:lnTo>
                    <a:pt x="972114" y="1262303"/>
                  </a:lnTo>
                  <a:cubicBezTo>
                    <a:pt x="1013384" y="1261793"/>
                    <a:pt x="1013214" y="1194908"/>
                    <a:pt x="972114" y="1194227"/>
                  </a:cubicBezTo>
                  <a:close/>
                  <a:moveTo>
                    <a:pt x="423787" y="1085987"/>
                  </a:moveTo>
                  <a:lnTo>
                    <a:pt x="974510" y="1085987"/>
                  </a:lnTo>
                  <a:cubicBezTo>
                    <a:pt x="1020463" y="1085987"/>
                    <a:pt x="1057904" y="1123431"/>
                    <a:pt x="1057904" y="1169381"/>
                  </a:cubicBezTo>
                  <a:lnTo>
                    <a:pt x="1057904" y="1621059"/>
                  </a:lnTo>
                  <a:cubicBezTo>
                    <a:pt x="1057904" y="1667009"/>
                    <a:pt x="1020461" y="1704115"/>
                    <a:pt x="974510" y="1704115"/>
                  </a:cubicBezTo>
                  <a:lnTo>
                    <a:pt x="423787" y="1704115"/>
                  </a:lnTo>
                  <a:cubicBezTo>
                    <a:pt x="377835" y="1704115"/>
                    <a:pt x="340393" y="1667009"/>
                    <a:pt x="340393" y="1621059"/>
                  </a:cubicBezTo>
                  <a:lnTo>
                    <a:pt x="340393" y="1169381"/>
                  </a:lnTo>
                  <a:cubicBezTo>
                    <a:pt x="340393" y="1123429"/>
                    <a:pt x="377836" y="1085987"/>
                    <a:pt x="423787" y="1085987"/>
                  </a:cubicBezTo>
                  <a:close/>
                  <a:moveTo>
                    <a:pt x="423754" y="1017933"/>
                  </a:moveTo>
                  <a:cubicBezTo>
                    <a:pt x="340361" y="1017933"/>
                    <a:pt x="272285" y="1086009"/>
                    <a:pt x="272285" y="1169403"/>
                  </a:cubicBezTo>
                  <a:lnTo>
                    <a:pt x="272285" y="1621081"/>
                  </a:lnTo>
                  <a:cubicBezTo>
                    <a:pt x="272285" y="1704478"/>
                    <a:pt x="340361" y="1772209"/>
                    <a:pt x="423754" y="1772209"/>
                  </a:cubicBezTo>
                  <a:lnTo>
                    <a:pt x="974478" y="1772209"/>
                  </a:lnTo>
                  <a:cubicBezTo>
                    <a:pt x="1057872" y="1772209"/>
                    <a:pt x="1125947" y="1704478"/>
                    <a:pt x="1125947" y="1621081"/>
                  </a:cubicBezTo>
                  <a:lnTo>
                    <a:pt x="1125947" y="1169403"/>
                  </a:lnTo>
                  <a:cubicBezTo>
                    <a:pt x="1125947" y="1086009"/>
                    <a:pt x="1057872" y="1017933"/>
                    <a:pt x="974478" y="1017933"/>
                  </a:cubicBezTo>
                  <a:close/>
                  <a:moveTo>
                    <a:pt x="638543" y="455624"/>
                  </a:moveTo>
                  <a:lnTo>
                    <a:pt x="759689" y="455624"/>
                  </a:lnTo>
                  <a:cubicBezTo>
                    <a:pt x="1014637" y="455624"/>
                    <a:pt x="1221932" y="663246"/>
                    <a:pt x="1221932" y="917867"/>
                  </a:cubicBezTo>
                  <a:lnTo>
                    <a:pt x="1221932" y="1735793"/>
                  </a:lnTo>
                  <a:cubicBezTo>
                    <a:pt x="1222530" y="1819354"/>
                    <a:pt x="1153007" y="1889644"/>
                    <a:pt x="1068423" y="1889299"/>
                  </a:cubicBezTo>
                  <a:lnTo>
                    <a:pt x="329810" y="1889299"/>
                  </a:lnTo>
                  <a:cubicBezTo>
                    <a:pt x="245227" y="1889644"/>
                    <a:pt x="175704" y="1819354"/>
                    <a:pt x="176300" y="1735793"/>
                  </a:cubicBezTo>
                  <a:lnTo>
                    <a:pt x="176300" y="917867"/>
                  </a:lnTo>
                  <a:cubicBezTo>
                    <a:pt x="176300" y="663264"/>
                    <a:pt x="383595" y="455624"/>
                    <a:pt x="638543" y="455624"/>
                  </a:cubicBezTo>
                  <a:close/>
                  <a:moveTo>
                    <a:pt x="699140" y="127172"/>
                  </a:moveTo>
                  <a:lnTo>
                    <a:pt x="699146" y="127173"/>
                  </a:lnTo>
                  <a:lnTo>
                    <a:pt x="650136" y="137266"/>
                  </a:lnTo>
                  <a:cubicBezTo>
                    <a:pt x="609545" y="156189"/>
                    <a:pt x="592696" y="197800"/>
                    <a:pt x="585804" y="227924"/>
                  </a:cubicBezTo>
                  <a:lnTo>
                    <a:pt x="812487" y="227924"/>
                  </a:lnTo>
                  <a:cubicBezTo>
                    <a:pt x="805594" y="197800"/>
                    <a:pt x="788745" y="156189"/>
                    <a:pt x="748154" y="137266"/>
                  </a:cubicBezTo>
                  <a:lnTo>
                    <a:pt x="699146" y="127173"/>
                  </a:lnTo>
                  <a:lnTo>
                    <a:pt x="699151" y="127172"/>
                  </a:lnTo>
                  <a:close/>
                  <a:moveTo>
                    <a:pt x="365233" y="1567"/>
                  </a:moveTo>
                  <a:cubicBezTo>
                    <a:pt x="390762" y="-4561"/>
                    <a:pt x="416631" y="7692"/>
                    <a:pt x="428204" y="31179"/>
                  </a:cubicBezTo>
                  <a:lnTo>
                    <a:pt x="518744" y="215329"/>
                  </a:lnTo>
                  <a:cubicBezTo>
                    <a:pt x="559988" y="6599"/>
                    <a:pt x="838426" y="7017"/>
                    <a:pt x="879526" y="215329"/>
                  </a:cubicBezTo>
                  <a:lnTo>
                    <a:pt x="970067" y="31179"/>
                  </a:lnTo>
                  <a:cubicBezTo>
                    <a:pt x="981643" y="7694"/>
                    <a:pt x="1007512" y="-4560"/>
                    <a:pt x="1033038" y="1567"/>
                  </a:cubicBezTo>
                  <a:lnTo>
                    <a:pt x="1219910" y="46497"/>
                  </a:lnTo>
                  <a:cubicBezTo>
                    <a:pt x="1234546" y="49901"/>
                    <a:pt x="1247482" y="59772"/>
                    <a:pt x="1255310" y="73047"/>
                  </a:cubicBezTo>
                  <a:cubicBezTo>
                    <a:pt x="1262798" y="86662"/>
                    <a:pt x="1264501" y="102659"/>
                    <a:pt x="1259735" y="117296"/>
                  </a:cubicBezTo>
                  <a:lnTo>
                    <a:pt x="1181788" y="362024"/>
                  </a:lnTo>
                  <a:lnTo>
                    <a:pt x="1181815" y="362038"/>
                  </a:lnTo>
                  <a:cubicBezTo>
                    <a:pt x="1313882" y="470615"/>
                    <a:pt x="1398296" y="635358"/>
                    <a:pt x="1398296" y="819163"/>
                  </a:cubicBezTo>
                  <a:lnTo>
                    <a:pt x="1398296" y="1219448"/>
                  </a:lnTo>
                  <a:cubicBezTo>
                    <a:pt x="1364258" y="1222596"/>
                    <a:pt x="1323073" y="1222171"/>
                    <a:pt x="1290056" y="1220468"/>
                  </a:cubicBezTo>
                  <a:lnTo>
                    <a:pt x="1290056" y="917867"/>
                  </a:lnTo>
                  <a:cubicBezTo>
                    <a:pt x="1290056" y="625468"/>
                    <a:pt x="1052117" y="387548"/>
                    <a:pt x="759736" y="387548"/>
                  </a:cubicBezTo>
                  <a:lnTo>
                    <a:pt x="638561" y="387548"/>
                  </a:lnTo>
                  <a:cubicBezTo>
                    <a:pt x="345818" y="387548"/>
                    <a:pt x="108242" y="625486"/>
                    <a:pt x="108242" y="917867"/>
                  </a:cubicBezTo>
                  <a:lnTo>
                    <a:pt x="108242" y="1221140"/>
                  </a:lnTo>
                  <a:cubicBezTo>
                    <a:pt x="75737" y="1222757"/>
                    <a:pt x="24338" y="1220800"/>
                    <a:pt x="0" y="1219778"/>
                  </a:cubicBezTo>
                  <a:lnTo>
                    <a:pt x="0" y="819148"/>
                  </a:lnTo>
                  <a:cubicBezTo>
                    <a:pt x="0" y="635343"/>
                    <a:pt x="84416" y="470604"/>
                    <a:pt x="216483" y="362024"/>
                  </a:cubicBezTo>
                  <a:lnTo>
                    <a:pt x="138533" y="117296"/>
                  </a:lnTo>
                  <a:cubicBezTo>
                    <a:pt x="128070" y="87853"/>
                    <a:pt x="148149" y="52964"/>
                    <a:pt x="178360" y="46497"/>
                  </a:cubicBezTo>
                  <a:close/>
                </a:path>
              </a:pathLst>
            </a:custGeom>
            <a:solidFill>
              <a:schemeClr val="bg2"/>
            </a:solidFill>
            <a:ln w="18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051229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A83BECD4-815D-1E20-43BA-C06FE8C69640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98A796-197B-8951-5A2D-E06B49C1B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3600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Lorem ipsum </a:t>
            </a:r>
            <a:r>
              <a:rPr lang="en-CA" sz="3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dolor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19CDF8-3C22-EDEE-1AB4-1D5F8288B7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869915-C37C-FC35-73DA-6A3C9B18D9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73510E4-4E1B-AF4E-C215-9C57E1E20B90}"/>
              </a:ext>
            </a:extLst>
          </p:cNvPr>
          <p:cNvGrpSpPr/>
          <p:nvPr/>
        </p:nvGrpSpPr>
        <p:grpSpPr>
          <a:xfrm>
            <a:off x="384578" y="1469537"/>
            <a:ext cx="11422845" cy="4850665"/>
            <a:chOff x="384578" y="841468"/>
            <a:chExt cx="11422845" cy="4850665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97A2074-5AC2-1C64-AB98-7066E13B64DA}"/>
                </a:ext>
              </a:extLst>
            </p:cNvPr>
            <p:cNvGrpSpPr/>
            <p:nvPr/>
          </p:nvGrpSpPr>
          <p:grpSpPr>
            <a:xfrm>
              <a:off x="384578" y="2983523"/>
              <a:ext cx="11422845" cy="890953"/>
              <a:chOff x="860079" y="3089084"/>
              <a:chExt cx="11422845" cy="890953"/>
            </a:xfrm>
            <a:solidFill>
              <a:schemeClr val="accent3"/>
            </a:solidFill>
          </p:grpSpPr>
          <p:sp>
            <p:nvSpPr>
              <p:cNvPr id="6" name="Arrow: Pentagon 5">
                <a:extLst>
                  <a:ext uri="{FF2B5EF4-FFF2-40B4-BE49-F238E27FC236}">
                    <a16:creationId xmlns:a16="http://schemas.microsoft.com/office/drawing/2014/main" id="{3ACDC5DF-5851-78CD-08DF-E55E3EFE6AB2}"/>
                  </a:ext>
                </a:extLst>
              </p:cNvPr>
              <p:cNvSpPr/>
              <p:nvPr/>
            </p:nvSpPr>
            <p:spPr>
              <a:xfrm>
                <a:off x="860079" y="3089084"/>
                <a:ext cx="2453489" cy="890953"/>
              </a:xfrm>
              <a:prstGeom prst="homePlat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Britannic Bold" panose="020B0903060703020204" pitchFamily="34" charset="0"/>
                  </a:rPr>
                  <a:t>1968</a:t>
                </a:r>
              </a:p>
            </p:txBody>
          </p:sp>
          <p:sp>
            <p:nvSpPr>
              <p:cNvPr id="7" name="Arrow: Chevron 6">
                <a:extLst>
                  <a:ext uri="{FF2B5EF4-FFF2-40B4-BE49-F238E27FC236}">
                    <a16:creationId xmlns:a16="http://schemas.microsoft.com/office/drawing/2014/main" id="{A25F33FC-F552-22DD-8AFE-40D80E9DE0DE}"/>
                  </a:ext>
                </a:extLst>
              </p:cNvPr>
              <p:cNvSpPr/>
              <p:nvPr/>
            </p:nvSpPr>
            <p:spPr>
              <a:xfrm>
                <a:off x="3102418" y="3089084"/>
                <a:ext cx="2453489" cy="89095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Britannic Bold" panose="020B0903060703020204" pitchFamily="34" charset="0"/>
                  </a:rPr>
                  <a:t>1981</a:t>
                </a:r>
              </a:p>
            </p:txBody>
          </p:sp>
          <p:sp>
            <p:nvSpPr>
              <p:cNvPr id="45" name="Arrow: Chevron 44">
                <a:extLst>
                  <a:ext uri="{FF2B5EF4-FFF2-40B4-BE49-F238E27FC236}">
                    <a16:creationId xmlns:a16="http://schemas.microsoft.com/office/drawing/2014/main" id="{A5A59E4B-5345-935B-71AA-1094CA4E8275}"/>
                  </a:ext>
                </a:extLst>
              </p:cNvPr>
              <p:cNvSpPr/>
              <p:nvPr/>
            </p:nvSpPr>
            <p:spPr>
              <a:xfrm>
                <a:off x="5344757" y="3089084"/>
                <a:ext cx="2453489" cy="89095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Britannic Bold" panose="020B0903060703020204" pitchFamily="34" charset="0"/>
                  </a:rPr>
                  <a:t>2000</a:t>
                </a:r>
              </a:p>
            </p:txBody>
          </p:sp>
          <p:sp>
            <p:nvSpPr>
              <p:cNvPr id="46" name="Arrow: Chevron 45">
                <a:extLst>
                  <a:ext uri="{FF2B5EF4-FFF2-40B4-BE49-F238E27FC236}">
                    <a16:creationId xmlns:a16="http://schemas.microsoft.com/office/drawing/2014/main" id="{05A65069-2949-E77C-122A-28F0BC8D44D4}"/>
                  </a:ext>
                </a:extLst>
              </p:cNvPr>
              <p:cNvSpPr/>
              <p:nvPr/>
            </p:nvSpPr>
            <p:spPr>
              <a:xfrm>
                <a:off x="7587096" y="3089084"/>
                <a:ext cx="2453489" cy="89095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Britannic Bold" panose="020B0903060703020204" pitchFamily="34" charset="0"/>
                  </a:rPr>
                  <a:t>2005</a:t>
                </a:r>
              </a:p>
            </p:txBody>
          </p:sp>
          <p:sp>
            <p:nvSpPr>
              <p:cNvPr id="47" name="Arrow: Chevron 46">
                <a:extLst>
                  <a:ext uri="{FF2B5EF4-FFF2-40B4-BE49-F238E27FC236}">
                    <a16:creationId xmlns:a16="http://schemas.microsoft.com/office/drawing/2014/main" id="{1AC85C62-24DD-6BA2-18A1-FCC5F56B17A6}"/>
                  </a:ext>
                </a:extLst>
              </p:cNvPr>
              <p:cNvSpPr/>
              <p:nvPr/>
            </p:nvSpPr>
            <p:spPr>
              <a:xfrm>
                <a:off x="9829435" y="3089084"/>
                <a:ext cx="2453489" cy="89095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Britannic Bold" panose="020B0903060703020204" pitchFamily="34" charset="0"/>
                  </a:rPr>
                  <a:t>2021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A5B4BF2-A2BA-A1A7-43DF-A8A96E9F8190}"/>
                </a:ext>
              </a:extLst>
            </p:cNvPr>
            <p:cNvGrpSpPr/>
            <p:nvPr/>
          </p:nvGrpSpPr>
          <p:grpSpPr>
            <a:xfrm>
              <a:off x="384578" y="841468"/>
              <a:ext cx="2743200" cy="1728764"/>
              <a:chOff x="660007" y="4322553"/>
              <a:chExt cx="2743200" cy="1728764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FE0DA4-1923-BCC3-3C0E-CD96D32E6500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5FA0FAA-313E-476B-F25E-6574F22F8F9D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A5DCFC8-ADE7-5A5E-C636-4949A19499BA}"/>
                </a:ext>
              </a:extLst>
            </p:cNvPr>
            <p:cNvGrpSpPr/>
            <p:nvPr/>
          </p:nvGrpSpPr>
          <p:grpSpPr>
            <a:xfrm>
              <a:off x="6858407" y="3963369"/>
              <a:ext cx="2743200" cy="1728764"/>
              <a:chOff x="660007" y="4322553"/>
              <a:chExt cx="2743200" cy="1728764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67BDDE9-46C2-183E-B0BF-6F7FC07D55FA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7B1E471-18B6-BA57-99C2-B0A316E8B9D5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599D6BC-CBDC-5F09-4534-133115070CC4}"/>
                </a:ext>
              </a:extLst>
            </p:cNvPr>
            <p:cNvGrpSpPr/>
            <p:nvPr/>
          </p:nvGrpSpPr>
          <p:grpSpPr>
            <a:xfrm>
              <a:off x="9016351" y="841468"/>
              <a:ext cx="2743200" cy="1728764"/>
              <a:chOff x="660007" y="4322553"/>
              <a:chExt cx="2743200" cy="1728764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50BC3BA-ED61-4833-237C-DB8BE53EFCEE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8291720-8597-291D-BC8F-63DA347A3673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A137D5F-4D6C-5751-31E6-FBEB7F41FC4D}"/>
                </a:ext>
              </a:extLst>
            </p:cNvPr>
            <p:cNvGrpSpPr/>
            <p:nvPr/>
          </p:nvGrpSpPr>
          <p:grpSpPr>
            <a:xfrm>
              <a:off x="2542521" y="3963369"/>
              <a:ext cx="2743200" cy="1728764"/>
              <a:chOff x="660007" y="4322553"/>
              <a:chExt cx="2743200" cy="1728764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2B8C464-0FFA-B3F6-A34C-81F5CFFC0C70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DD2210F-8757-97B6-B2B5-6BFA76523F06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41B81386-6309-4BC8-3BCE-8665EFB48D59}"/>
                </a:ext>
              </a:extLst>
            </p:cNvPr>
            <p:cNvGrpSpPr/>
            <p:nvPr/>
          </p:nvGrpSpPr>
          <p:grpSpPr>
            <a:xfrm>
              <a:off x="4700464" y="841468"/>
              <a:ext cx="2743200" cy="1728764"/>
              <a:chOff x="660007" y="4322553"/>
              <a:chExt cx="2743200" cy="1728764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9F580BF-9035-754F-3727-A733DC5E74A9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01C674F-1071-4E49-36EF-DCDE7F65178B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2CB28FE-6BBA-1637-BA0E-C0CE41F8C11F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2"/>
                </a:solidFill>
              </a:rPr>
              <a:t>ARTIFICIAL INTELLIGENCE</a:t>
            </a:r>
            <a:endParaRPr lang="en-CA" sz="11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777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FB4F348-67BA-05FF-17CC-9C4987F452E5}"/>
              </a:ext>
            </a:extLst>
          </p:cNvPr>
          <p:cNvGrpSpPr/>
          <p:nvPr/>
        </p:nvGrpSpPr>
        <p:grpSpPr>
          <a:xfrm>
            <a:off x="0" y="0"/>
            <a:ext cx="12192001" cy="6858000"/>
            <a:chOff x="6092166" y="0"/>
            <a:chExt cx="6099835" cy="6858000"/>
          </a:xfrm>
        </p:grpSpPr>
        <p:sp>
          <p:nvSpPr>
            <p:cNvPr id="3" name="Right Triangle 2">
              <a:extLst>
                <a:ext uri="{FF2B5EF4-FFF2-40B4-BE49-F238E27FC236}">
                  <a16:creationId xmlns:a16="http://schemas.microsoft.com/office/drawing/2014/main" id="{78A0A013-A581-F336-4A27-E34212274FBF}"/>
                </a:ext>
              </a:extLst>
            </p:cNvPr>
            <p:cNvSpPr/>
            <p:nvPr/>
          </p:nvSpPr>
          <p:spPr>
            <a:xfrm flipV="1">
              <a:off x="6092166" y="0"/>
              <a:ext cx="6096000" cy="6858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679AA519-1694-AB56-6984-640B27BC8720}"/>
                </a:ext>
              </a:extLst>
            </p:cNvPr>
            <p:cNvSpPr/>
            <p:nvPr/>
          </p:nvSpPr>
          <p:spPr>
            <a:xfrm flipH="1">
              <a:off x="6096001" y="0"/>
              <a:ext cx="6096000" cy="68580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21BEBF-6A08-31C0-1B2A-9CDDFD4CF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3600" b="1" i="0" dirty="0">
                <a:solidFill>
                  <a:schemeClr val="bg2"/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Lorem ipsum </a:t>
            </a:r>
            <a:r>
              <a:rPr lang="en-CA" sz="3600" b="0" i="0" dirty="0">
                <a:solidFill>
                  <a:schemeClr val="bg2"/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dolor</a:t>
            </a:r>
            <a:endParaRPr lang="en-CA" dirty="0">
              <a:solidFill>
                <a:schemeClr val="bg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1A1A93-FDF7-A3B9-7456-25C2B874E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C38F8B-8643-3FCD-96A1-44D48D712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416636FF-C23E-E690-9524-9160229AD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016631"/>
              </p:ext>
            </p:extLst>
          </p:nvPr>
        </p:nvGraphicFramePr>
        <p:xfrm>
          <a:off x="596714" y="1228881"/>
          <a:ext cx="10990908" cy="484505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663636">
                  <a:extLst>
                    <a:ext uri="{9D8B030D-6E8A-4147-A177-3AD203B41FA5}">
                      <a16:colId xmlns:a16="http://schemas.microsoft.com/office/drawing/2014/main" val="1096341369"/>
                    </a:ext>
                  </a:extLst>
                </a:gridCol>
                <a:gridCol w="3663636">
                  <a:extLst>
                    <a:ext uri="{9D8B030D-6E8A-4147-A177-3AD203B41FA5}">
                      <a16:colId xmlns:a16="http://schemas.microsoft.com/office/drawing/2014/main" val="2987686822"/>
                    </a:ext>
                  </a:extLst>
                </a:gridCol>
                <a:gridCol w="3663636">
                  <a:extLst>
                    <a:ext uri="{9D8B030D-6E8A-4147-A177-3AD203B41FA5}">
                      <a16:colId xmlns:a16="http://schemas.microsoft.com/office/drawing/2014/main" val="1998895181"/>
                    </a:ext>
                  </a:extLst>
                </a:gridCol>
              </a:tblGrid>
              <a:tr h="5675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Britannic Bold" panose="020B0903060703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Britannic Bold" panose="020B0903060703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Britannic Bold" panose="020B0903060703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391791"/>
                  </a:ext>
                </a:extLst>
              </a:tr>
              <a:tr h="9374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lang="en-CA" sz="160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sit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amet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consectetur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adipisicing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elit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sed do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eiusmod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tempor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incididunt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ut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labore et dolore magna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aliqua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. </a:t>
                      </a: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2868"/>
                  </a:ext>
                </a:extLst>
              </a:tr>
              <a:tr h="9374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lang="en-CA" sz="160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sit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amet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consectetur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adipisicing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elit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sed do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eiusmod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tempor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incididunt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ut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labore et dolore magna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aliqua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. </a:t>
                      </a: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965983"/>
                  </a:ext>
                </a:extLst>
              </a:tr>
              <a:tr h="6538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lang="en-CA" sz="160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sit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amet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consectetur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adipisicing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elit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sed do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eiusmod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tempor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incididunt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ut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labore et dolore magna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aliqua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. </a:t>
                      </a: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946699"/>
                  </a:ext>
                </a:extLst>
              </a:tr>
              <a:tr h="7509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lang="en-CA" sz="160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sit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amet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consectetur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adipisicing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elit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sed do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eiusmod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tempor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incididunt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ut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labore et dolore magna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aliqua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. </a:t>
                      </a: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882795"/>
                  </a:ext>
                </a:extLst>
              </a:tr>
              <a:tr h="9374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lang="en-CA" sz="160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sit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amet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consectetur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adipisicing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elit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sed do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eiusmod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tempor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incididunt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ut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labore et dolore magna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aliqua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. </a:t>
                      </a: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83563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AD3F237-2599-8AC7-7944-32F1AF4528D4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0" i="1" spc="600" dirty="0">
                <a:solidFill>
                  <a:schemeClr val="bg2"/>
                </a:solidFill>
              </a:rPr>
              <a:t>WELCOME BACK TO SCHOOL</a:t>
            </a:r>
            <a:endParaRPr lang="en-CA" sz="200" b="1" i="1" spc="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895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CDDBE4B-66AB-606A-DE19-5AC30B35CF9C}"/>
              </a:ext>
            </a:extLst>
          </p:cNvPr>
          <p:cNvSpPr/>
          <p:nvPr/>
        </p:nvSpPr>
        <p:spPr>
          <a:xfrm>
            <a:off x="0" y="0"/>
            <a:ext cx="317633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2" name="Picture Placeholder 31" descr="A child sitting at a desk with a pencil&#10;&#10;Description automatically generated">
            <a:extLst>
              <a:ext uri="{FF2B5EF4-FFF2-40B4-BE49-F238E27FC236}">
                <a16:creationId xmlns:a16="http://schemas.microsoft.com/office/drawing/2014/main" id="{E9961AD1-DE03-B816-85F1-F4A1FAD7B4C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299" y="334979"/>
            <a:ext cx="5706701" cy="6201966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E40B84-B6EE-86DB-EEC7-C0A151070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Lorem ipsum </a:t>
            </a:r>
            <a:r>
              <a:rPr lang="en-CA" sz="3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dolor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F0C515-7A89-FFEC-C956-41AFA6CEC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6492D-DC16-1FB2-A8F6-12D43C377E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9093D57-FB16-4128-0099-C6A2B9670434}"/>
              </a:ext>
            </a:extLst>
          </p:cNvPr>
          <p:cNvGrpSpPr/>
          <p:nvPr/>
        </p:nvGrpSpPr>
        <p:grpSpPr>
          <a:xfrm>
            <a:off x="5662561" y="1378512"/>
            <a:ext cx="5919853" cy="4685670"/>
            <a:chOff x="384374" y="1138369"/>
            <a:chExt cx="5919853" cy="468567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8E505AF-953E-72C1-9EBB-DEDAA8893BE1}"/>
                </a:ext>
              </a:extLst>
            </p:cNvPr>
            <p:cNvGrpSpPr/>
            <p:nvPr/>
          </p:nvGrpSpPr>
          <p:grpSpPr>
            <a:xfrm>
              <a:off x="384374" y="1138369"/>
              <a:ext cx="5919853" cy="1276039"/>
              <a:chOff x="6068442" y="1771796"/>
              <a:chExt cx="5919853" cy="1276039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45CA9E54-7920-AB8F-0599-0C24637772DD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C2D6CD0E-B9E5-CFBB-A9C7-305B7B52F544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8A9C6A68-B536-E66D-74BA-487C7EA948EE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01DCCC84-B95B-B0C1-7061-D50E9CD55B40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10B77F0C-BC16-0FA4-6400-41E54B3AC712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EF69CD8-0A67-BC9C-E68C-C3FA52144C49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41D45BB-B20C-8DE9-D865-8F1D6766F095}"/>
                </a:ext>
              </a:extLst>
            </p:cNvPr>
            <p:cNvGrpSpPr/>
            <p:nvPr/>
          </p:nvGrpSpPr>
          <p:grpSpPr>
            <a:xfrm>
              <a:off x="384374" y="2843184"/>
              <a:ext cx="5919853" cy="1276039"/>
              <a:chOff x="6068442" y="1771796"/>
              <a:chExt cx="5919853" cy="1276039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C3A2011A-0358-011F-5620-3610623B09CB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34D01C96-8436-BEB3-14B1-EB8279FB5A55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F28DCCBB-A92A-B1D2-7DCC-E4D818F2616C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B8BBB852-0FA3-DBB1-85BA-D7EFA9CBDEBD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020AFC2-4DAE-46D0-A535-B6669612589D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E960365-4E57-8B74-C6D9-3864CBF6F5B2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E41B4C4-45AF-A3D7-F894-5066421181C3}"/>
                </a:ext>
              </a:extLst>
            </p:cNvPr>
            <p:cNvGrpSpPr/>
            <p:nvPr/>
          </p:nvGrpSpPr>
          <p:grpSpPr>
            <a:xfrm>
              <a:off x="384374" y="4548000"/>
              <a:ext cx="5919853" cy="1276039"/>
              <a:chOff x="6068442" y="1771796"/>
              <a:chExt cx="5919853" cy="1276039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F890AC0-7190-C73F-F272-C338D1F4C34C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77809A03-1F7F-A310-DB03-CCF7A296CD19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B5673140-8D12-E737-34F8-80A1CF8EF23F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5390D3CD-FF75-5F9E-19DC-474CBB14155F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D7EB6D4D-B6EB-C387-0C62-7E94B44DAEDC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E9E4B56-4C2B-6DF0-57BD-EEAFB6C0219C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B29BD93-E394-982D-3549-59310F32D3F7}"/>
              </a:ext>
            </a:extLst>
          </p:cNvPr>
          <p:cNvGrpSpPr/>
          <p:nvPr/>
        </p:nvGrpSpPr>
        <p:grpSpPr>
          <a:xfrm>
            <a:off x="278817" y="140476"/>
            <a:ext cx="1249074" cy="1250798"/>
            <a:chOff x="10526033" y="416922"/>
            <a:chExt cx="1249074" cy="1250798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CFF82F9-49F8-2F17-9582-456F3FEB9E78}"/>
                </a:ext>
              </a:extLst>
            </p:cNvPr>
            <p:cNvSpPr/>
            <p:nvPr/>
          </p:nvSpPr>
          <p:spPr>
            <a:xfrm>
              <a:off x="10526033" y="416922"/>
              <a:ext cx="1249074" cy="125079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1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4B12673-EEE8-1F20-AD90-613C71FB493A}"/>
                </a:ext>
              </a:extLst>
            </p:cNvPr>
            <p:cNvSpPr/>
            <p:nvPr/>
          </p:nvSpPr>
          <p:spPr>
            <a:xfrm>
              <a:off x="10949649" y="770848"/>
              <a:ext cx="401842" cy="542946"/>
            </a:xfrm>
            <a:custGeom>
              <a:avLst/>
              <a:gdLst>
                <a:gd name="connsiteX0" fmla="*/ 2 w 1398296"/>
                <a:gd name="connsiteY0" fmla="*/ 1287873 h 1889300"/>
                <a:gd name="connsiteX1" fmla="*/ 108242 w 1398296"/>
                <a:gd name="connsiteY1" fmla="*/ 1289235 h 1889300"/>
                <a:gd name="connsiteX2" fmla="*/ 108242 w 1398296"/>
                <a:gd name="connsiteY2" fmla="*/ 1735811 h 1889300"/>
                <a:gd name="connsiteX3" fmla="*/ 108244 w 1398296"/>
                <a:gd name="connsiteY3" fmla="*/ 1735811 h 1889300"/>
                <a:gd name="connsiteX4" fmla="*/ 150110 w 1398296"/>
                <a:gd name="connsiteY4" fmla="*/ 1865155 h 1889300"/>
                <a:gd name="connsiteX5" fmla="*/ 2 w 1398296"/>
                <a:gd name="connsiteY5" fmla="*/ 1639816 h 1889300"/>
                <a:gd name="connsiteX6" fmla="*/ 1398288 w 1398296"/>
                <a:gd name="connsiteY6" fmla="*/ 1287836 h 1889300"/>
                <a:gd name="connsiteX7" fmla="*/ 1398288 w 1398296"/>
                <a:gd name="connsiteY7" fmla="*/ 1639779 h 1889300"/>
                <a:gd name="connsiteX8" fmla="*/ 1248180 w 1398296"/>
                <a:gd name="connsiteY8" fmla="*/ 1865119 h 1889300"/>
                <a:gd name="connsiteX9" fmla="*/ 1290046 w 1398296"/>
                <a:gd name="connsiteY9" fmla="*/ 1735774 h 1889300"/>
                <a:gd name="connsiteX10" fmla="*/ 1290046 w 1398296"/>
                <a:gd name="connsiteY10" fmla="*/ 1288526 h 1889300"/>
                <a:gd name="connsiteX11" fmla="*/ 1330210 w 1398296"/>
                <a:gd name="connsiteY11" fmla="*/ 1289887 h 1889300"/>
                <a:gd name="connsiteX12" fmla="*/ 1330212 w 1398296"/>
                <a:gd name="connsiteY12" fmla="*/ 1289878 h 1889300"/>
                <a:gd name="connsiteX13" fmla="*/ 1398288 w 1398296"/>
                <a:gd name="connsiteY13" fmla="*/ 1287836 h 1889300"/>
                <a:gd name="connsiteX14" fmla="*/ 426163 w 1398296"/>
                <a:gd name="connsiteY14" fmla="*/ 1194227 h 1889300"/>
                <a:gd name="connsiteX15" fmla="*/ 426163 w 1398296"/>
                <a:gd name="connsiteY15" fmla="*/ 1262303 h 1889300"/>
                <a:gd name="connsiteX16" fmla="*/ 839720 w 1398296"/>
                <a:gd name="connsiteY16" fmla="*/ 1262303 h 1889300"/>
                <a:gd name="connsiteX17" fmla="*/ 839720 w 1398296"/>
                <a:gd name="connsiteY17" fmla="*/ 1377351 h 1889300"/>
                <a:gd name="connsiteX18" fmla="*/ 907796 w 1398296"/>
                <a:gd name="connsiteY18" fmla="*/ 1377351 h 1889300"/>
                <a:gd name="connsiteX19" fmla="*/ 907796 w 1398296"/>
                <a:gd name="connsiteY19" fmla="*/ 1262303 h 1889300"/>
                <a:gd name="connsiteX20" fmla="*/ 972114 w 1398296"/>
                <a:gd name="connsiteY20" fmla="*/ 1262303 h 1889300"/>
                <a:gd name="connsiteX21" fmla="*/ 972114 w 1398296"/>
                <a:gd name="connsiteY21" fmla="*/ 1194227 h 1889300"/>
                <a:gd name="connsiteX22" fmla="*/ 423787 w 1398296"/>
                <a:gd name="connsiteY22" fmla="*/ 1085987 h 1889300"/>
                <a:gd name="connsiteX23" fmla="*/ 974510 w 1398296"/>
                <a:gd name="connsiteY23" fmla="*/ 1085987 h 1889300"/>
                <a:gd name="connsiteX24" fmla="*/ 1057904 w 1398296"/>
                <a:gd name="connsiteY24" fmla="*/ 1169381 h 1889300"/>
                <a:gd name="connsiteX25" fmla="*/ 1057904 w 1398296"/>
                <a:gd name="connsiteY25" fmla="*/ 1621059 h 1889300"/>
                <a:gd name="connsiteX26" fmla="*/ 974510 w 1398296"/>
                <a:gd name="connsiteY26" fmla="*/ 1704115 h 1889300"/>
                <a:gd name="connsiteX27" fmla="*/ 423787 w 1398296"/>
                <a:gd name="connsiteY27" fmla="*/ 1704115 h 1889300"/>
                <a:gd name="connsiteX28" fmla="*/ 340393 w 1398296"/>
                <a:gd name="connsiteY28" fmla="*/ 1621059 h 1889300"/>
                <a:gd name="connsiteX29" fmla="*/ 340393 w 1398296"/>
                <a:gd name="connsiteY29" fmla="*/ 1169381 h 1889300"/>
                <a:gd name="connsiteX30" fmla="*/ 423787 w 1398296"/>
                <a:gd name="connsiteY30" fmla="*/ 1085987 h 1889300"/>
                <a:gd name="connsiteX31" fmla="*/ 423754 w 1398296"/>
                <a:gd name="connsiteY31" fmla="*/ 1017933 h 1889300"/>
                <a:gd name="connsiteX32" fmla="*/ 272285 w 1398296"/>
                <a:gd name="connsiteY32" fmla="*/ 1169403 h 1889300"/>
                <a:gd name="connsiteX33" fmla="*/ 272285 w 1398296"/>
                <a:gd name="connsiteY33" fmla="*/ 1621081 h 1889300"/>
                <a:gd name="connsiteX34" fmla="*/ 423754 w 1398296"/>
                <a:gd name="connsiteY34" fmla="*/ 1772209 h 1889300"/>
                <a:gd name="connsiteX35" fmla="*/ 974478 w 1398296"/>
                <a:gd name="connsiteY35" fmla="*/ 1772209 h 1889300"/>
                <a:gd name="connsiteX36" fmla="*/ 1125947 w 1398296"/>
                <a:gd name="connsiteY36" fmla="*/ 1621081 h 1889300"/>
                <a:gd name="connsiteX37" fmla="*/ 1125947 w 1398296"/>
                <a:gd name="connsiteY37" fmla="*/ 1169403 h 1889300"/>
                <a:gd name="connsiteX38" fmla="*/ 974478 w 1398296"/>
                <a:gd name="connsiteY38" fmla="*/ 1017933 h 1889300"/>
                <a:gd name="connsiteX39" fmla="*/ 638543 w 1398296"/>
                <a:gd name="connsiteY39" fmla="*/ 455624 h 1889300"/>
                <a:gd name="connsiteX40" fmla="*/ 759689 w 1398296"/>
                <a:gd name="connsiteY40" fmla="*/ 455624 h 1889300"/>
                <a:gd name="connsiteX41" fmla="*/ 1221932 w 1398296"/>
                <a:gd name="connsiteY41" fmla="*/ 917867 h 1889300"/>
                <a:gd name="connsiteX42" fmla="*/ 1221932 w 1398296"/>
                <a:gd name="connsiteY42" fmla="*/ 1735793 h 1889300"/>
                <a:gd name="connsiteX43" fmla="*/ 1068423 w 1398296"/>
                <a:gd name="connsiteY43" fmla="*/ 1889299 h 1889300"/>
                <a:gd name="connsiteX44" fmla="*/ 329810 w 1398296"/>
                <a:gd name="connsiteY44" fmla="*/ 1889299 h 1889300"/>
                <a:gd name="connsiteX45" fmla="*/ 176300 w 1398296"/>
                <a:gd name="connsiteY45" fmla="*/ 1735793 h 1889300"/>
                <a:gd name="connsiteX46" fmla="*/ 176300 w 1398296"/>
                <a:gd name="connsiteY46" fmla="*/ 917867 h 1889300"/>
                <a:gd name="connsiteX47" fmla="*/ 638543 w 1398296"/>
                <a:gd name="connsiteY47" fmla="*/ 455624 h 1889300"/>
                <a:gd name="connsiteX48" fmla="*/ 699140 w 1398296"/>
                <a:gd name="connsiteY48" fmla="*/ 127172 h 1889300"/>
                <a:gd name="connsiteX49" fmla="*/ 699146 w 1398296"/>
                <a:gd name="connsiteY49" fmla="*/ 127173 h 1889300"/>
                <a:gd name="connsiteX50" fmla="*/ 650136 w 1398296"/>
                <a:gd name="connsiteY50" fmla="*/ 137266 h 1889300"/>
                <a:gd name="connsiteX51" fmla="*/ 585804 w 1398296"/>
                <a:gd name="connsiteY51" fmla="*/ 227924 h 1889300"/>
                <a:gd name="connsiteX52" fmla="*/ 812487 w 1398296"/>
                <a:gd name="connsiteY52" fmla="*/ 227924 h 1889300"/>
                <a:gd name="connsiteX53" fmla="*/ 748154 w 1398296"/>
                <a:gd name="connsiteY53" fmla="*/ 137266 h 1889300"/>
                <a:gd name="connsiteX54" fmla="*/ 699146 w 1398296"/>
                <a:gd name="connsiteY54" fmla="*/ 127173 h 1889300"/>
                <a:gd name="connsiteX55" fmla="*/ 699151 w 1398296"/>
                <a:gd name="connsiteY55" fmla="*/ 127172 h 1889300"/>
                <a:gd name="connsiteX56" fmla="*/ 365233 w 1398296"/>
                <a:gd name="connsiteY56" fmla="*/ 1567 h 1889300"/>
                <a:gd name="connsiteX57" fmla="*/ 428204 w 1398296"/>
                <a:gd name="connsiteY57" fmla="*/ 31179 h 1889300"/>
                <a:gd name="connsiteX58" fmla="*/ 518744 w 1398296"/>
                <a:gd name="connsiteY58" fmla="*/ 215329 h 1889300"/>
                <a:gd name="connsiteX59" fmla="*/ 879526 w 1398296"/>
                <a:gd name="connsiteY59" fmla="*/ 215329 h 1889300"/>
                <a:gd name="connsiteX60" fmla="*/ 970067 w 1398296"/>
                <a:gd name="connsiteY60" fmla="*/ 31179 h 1889300"/>
                <a:gd name="connsiteX61" fmla="*/ 1033038 w 1398296"/>
                <a:gd name="connsiteY61" fmla="*/ 1567 h 1889300"/>
                <a:gd name="connsiteX62" fmla="*/ 1219910 w 1398296"/>
                <a:gd name="connsiteY62" fmla="*/ 46497 h 1889300"/>
                <a:gd name="connsiteX63" fmla="*/ 1255310 w 1398296"/>
                <a:gd name="connsiteY63" fmla="*/ 73047 h 1889300"/>
                <a:gd name="connsiteX64" fmla="*/ 1259735 w 1398296"/>
                <a:gd name="connsiteY64" fmla="*/ 117296 h 1889300"/>
                <a:gd name="connsiteX65" fmla="*/ 1181788 w 1398296"/>
                <a:gd name="connsiteY65" fmla="*/ 362024 h 1889300"/>
                <a:gd name="connsiteX66" fmla="*/ 1181815 w 1398296"/>
                <a:gd name="connsiteY66" fmla="*/ 362038 h 1889300"/>
                <a:gd name="connsiteX67" fmla="*/ 1398296 w 1398296"/>
                <a:gd name="connsiteY67" fmla="*/ 819163 h 1889300"/>
                <a:gd name="connsiteX68" fmla="*/ 1398296 w 1398296"/>
                <a:gd name="connsiteY68" fmla="*/ 1219448 h 1889300"/>
                <a:gd name="connsiteX69" fmla="*/ 1290056 w 1398296"/>
                <a:gd name="connsiteY69" fmla="*/ 1220468 h 1889300"/>
                <a:gd name="connsiteX70" fmla="*/ 1290056 w 1398296"/>
                <a:gd name="connsiteY70" fmla="*/ 917867 h 1889300"/>
                <a:gd name="connsiteX71" fmla="*/ 759736 w 1398296"/>
                <a:gd name="connsiteY71" fmla="*/ 387548 h 1889300"/>
                <a:gd name="connsiteX72" fmla="*/ 638561 w 1398296"/>
                <a:gd name="connsiteY72" fmla="*/ 387548 h 1889300"/>
                <a:gd name="connsiteX73" fmla="*/ 108242 w 1398296"/>
                <a:gd name="connsiteY73" fmla="*/ 917867 h 1889300"/>
                <a:gd name="connsiteX74" fmla="*/ 108242 w 1398296"/>
                <a:gd name="connsiteY74" fmla="*/ 1221140 h 1889300"/>
                <a:gd name="connsiteX75" fmla="*/ 0 w 1398296"/>
                <a:gd name="connsiteY75" fmla="*/ 1219778 h 1889300"/>
                <a:gd name="connsiteX76" fmla="*/ 0 w 1398296"/>
                <a:gd name="connsiteY76" fmla="*/ 819148 h 1889300"/>
                <a:gd name="connsiteX77" fmla="*/ 216483 w 1398296"/>
                <a:gd name="connsiteY77" fmla="*/ 362024 h 1889300"/>
                <a:gd name="connsiteX78" fmla="*/ 138533 w 1398296"/>
                <a:gd name="connsiteY78" fmla="*/ 117296 h 1889300"/>
                <a:gd name="connsiteX79" fmla="*/ 178360 w 1398296"/>
                <a:gd name="connsiteY79" fmla="*/ 46497 h 18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398296" h="1889300">
                  <a:moveTo>
                    <a:pt x="2" y="1287873"/>
                  </a:moveTo>
                  <a:cubicBezTo>
                    <a:pt x="25615" y="1288979"/>
                    <a:pt x="75481" y="1291021"/>
                    <a:pt x="108242" y="1289235"/>
                  </a:cubicBezTo>
                  <a:lnTo>
                    <a:pt x="108242" y="1735811"/>
                  </a:lnTo>
                  <a:lnTo>
                    <a:pt x="108244" y="1735811"/>
                  </a:lnTo>
                  <a:cubicBezTo>
                    <a:pt x="108159" y="1782775"/>
                    <a:pt x="123731" y="1828739"/>
                    <a:pt x="150110" y="1865155"/>
                  </a:cubicBezTo>
                  <a:cubicBezTo>
                    <a:pt x="60589" y="1827705"/>
                    <a:pt x="2" y="1738861"/>
                    <a:pt x="2" y="1639816"/>
                  </a:cubicBezTo>
                  <a:close/>
                  <a:moveTo>
                    <a:pt x="1398288" y="1287836"/>
                  </a:moveTo>
                  <a:lnTo>
                    <a:pt x="1398288" y="1639779"/>
                  </a:lnTo>
                  <a:cubicBezTo>
                    <a:pt x="1398288" y="1738842"/>
                    <a:pt x="1337699" y="1827686"/>
                    <a:pt x="1248180" y="1865119"/>
                  </a:cubicBezTo>
                  <a:cubicBezTo>
                    <a:pt x="1274559" y="1828702"/>
                    <a:pt x="1290131" y="1782756"/>
                    <a:pt x="1290046" y="1735774"/>
                  </a:cubicBezTo>
                  <a:lnTo>
                    <a:pt x="1290046" y="1288526"/>
                  </a:lnTo>
                  <a:cubicBezTo>
                    <a:pt x="1301619" y="1289207"/>
                    <a:pt x="1315575" y="1289546"/>
                    <a:pt x="1330210" y="1289887"/>
                  </a:cubicBezTo>
                  <a:lnTo>
                    <a:pt x="1330212" y="1289878"/>
                  </a:lnTo>
                  <a:cubicBezTo>
                    <a:pt x="1352507" y="1290049"/>
                    <a:pt x="1375994" y="1289537"/>
                    <a:pt x="1398288" y="1287836"/>
                  </a:cubicBezTo>
                  <a:close/>
                  <a:moveTo>
                    <a:pt x="426163" y="1194227"/>
                  </a:moveTo>
                  <a:cubicBezTo>
                    <a:pt x="384809" y="1194908"/>
                    <a:pt x="385232" y="1261878"/>
                    <a:pt x="426163" y="1262303"/>
                  </a:cubicBezTo>
                  <a:lnTo>
                    <a:pt x="839720" y="1262303"/>
                  </a:lnTo>
                  <a:lnTo>
                    <a:pt x="839720" y="1377351"/>
                  </a:lnTo>
                  <a:cubicBezTo>
                    <a:pt x="840572" y="1422111"/>
                    <a:pt x="906945" y="1422025"/>
                    <a:pt x="907796" y="1377351"/>
                  </a:cubicBezTo>
                  <a:lnTo>
                    <a:pt x="907796" y="1262303"/>
                  </a:lnTo>
                  <a:lnTo>
                    <a:pt x="972114" y="1262303"/>
                  </a:lnTo>
                  <a:cubicBezTo>
                    <a:pt x="1013384" y="1261793"/>
                    <a:pt x="1013214" y="1194908"/>
                    <a:pt x="972114" y="1194227"/>
                  </a:cubicBezTo>
                  <a:close/>
                  <a:moveTo>
                    <a:pt x="423787" y="1085987"/>
                  </a:moveTo>
                  <a:lnTo>
                    <a:pt x="974510" y="1085987"/>
                  </a:lnTo>
                  <a:cubicBezTo>
                    <a:pt x="1020463" y="1085987"/>
                    <a:pt x="1057904" y="1123431"/>
                    <a:pt x="1057904" y="1169381"/>
                  </a:cubicBezTo>
                  <a:lnTo>
                    <a:pt x="1057904" y="1621059"/>
                  </a:lnTo>
                  <a:cubicBezTo>
                    <a:pt x="1057904" y="1667009"/>
                    <a:pt x="1020461" y="1704115"/>
                    <a:pt x="974510" y="1704115"/>
                  </a:cubicBezTo>
                  <a:lnTo>
                    <a:pt x="423787" y="1704115"/>
                  </a:lnTo>
                  <a:cubicBezTo>
                    <a:pt x="377835" y="1704115"/>
                    <a:pt x="340393" y="1667009"/>
                    <a:pt x="340393" y="1621059"/>
                  </a:cubicBezTo>
                  <a:lnTo>
                    <a:pt x="340393" y="1169381"/>
                  </a:lnTo>
                  <a:cubicBezTo>
                    <a:pt x="340393" y="1123429"/>
                    <a:pt x="377836" y="1085987"/>
                    <a:pt x="423787" y="1085987"/>
                  </a:cubicBezTo>
                  <a:close/>
                  <a:moveTo>
                    <a:pt x="423754" y="1017933"/>
                  </a:moveTo>
                  <a:cubicBezTo>
                    <a:pt x="340361" y="1017933"/>
                    <a:pt x="272285" y="1086009"/>
                    <a:pt x="272285" y="1169403"/>
                  </a:cubicBezTo>
                  <a:lnTo>
                    <a:pt x="272285" y="1621081"/>
                  </a:lnTo>
                  <a:cubicBezTo>
                    <a:pt x="272285" y="1704478"/>
                    <a:pt x="340361" y="1772209"/>
                    <a:pt x="423754" y="1772209"/>
                  </a:cubicBezTo>
                  <a:lnTo>
                    <a:pt x="974478" y="1772209"/>
                  </a:lnTo>
                  <a:cubicBezTo>
                    <a:pt x="1057872" y="1772209"/>
                    <a:pt x="1125947" y="1704478"/>
                    <a:pt x="1125947" y="1621081"/>
                  </a:cubicBezTo>
                  <a:lnTo>
                    <a:pt x="1125947" y="1169403"/>
                  </a:lnTo>
                  <a:cubicBezTo>
                    <a:pt x="1125947" y="1086009"/>
                    <a:pt x="1057872" y="1017933"/>
                    <a:pt x="974478" y="1017933"/>
                  </a:cubicBezTo>
                  <a:close/>
                  <a:moveTo>
                    <a:pt x="638543" y="455624"/>
                  </a:moveTo>
                  <a:lnTo>
                    <a:pt x="759689" y="455624"/>
                  </a:lnTo>
                  <a:cubicBezTo>
                    <a:pt x="1014637" y="455624"/>
                    <a:pt x="1221932" y="663246"/>
                    <a:pt x="1221932" y="917867"/>
                  </a:cubicBezTo>
                  <a:lnTo>
                    <a:pt x="1221932" y="1735793"/>
                  </a:lnTo>
                  <a:cubicBezTo>
                    <a:pt x="1222530" y="1819354"/>
                    <a:pt x="1153007" y="1889644"/>
                    <a:pt x="1068423" y="1889299"/>
                  </a:cubicBezTo>
                  <a:lnTo>
                    <a:pt x="329810" y="1889299"/>
                  </a:lnTo>
                  <a:cubicBezTo>
                    <a:pt x="245227" y="1889644"/>
                    <a:pt x="175704" y="1819354"/>
                    <a:pt x="176300" y="1735793"/>
                  </a:cubicBezTo>
                  <a:lnTo>
                    <a:pt x="176300" y="917867"/>
                  </a:lnTo>
                  <a:cubicBezTo>
                    <a:pt x="176300" y="663264"/>
                    <a:pt x="383595" y="455624"/>
                    <a:pt x="638543" y="455624"/>
                  </a:cubicBezTo>
                  <a:close/>
                  <a:moveTo>
                    <a:pt x="699140" y="127172"/>
                  </a:moveTo>
                  <a:lnTo>
                    <a:pt x="699146" y="127173"/>
                  </a:lnTo>
                  <a:lnTo>
                    <a:pt x="650136" y="137266"/>
                  </a:lnTo>
                  <a:cubicBezTo>
                    <a:pt x="609545" y="156189"/>
                    <a:pt x="592696" y="197800"/>
                    <a:pt x="585804" y="227924"/>
                  </a:cubicBezTo>
                  <a:lnTo>
                    <a:pt x="812487" y="227924"/>
                  </a:lnTo>
                  <a:cubicBezTo>
                    <a:pt x="805594" y="197800"/>
                    <a:pt x="788745" y="156189"/>
                    <a:pt x="748154" y="137266"/>
                  </a:cubicBezTo>
                  <a:lnTo>
                    <a:pt x="699146" y="127173"/>
                  </a:lnTo>
                  <a:lnTo>
                    <a:pt x="699151" y="127172"/>
                  </a:lnTo>
                  <a:close/>
                  <a:moveTo>
                    <a:pt x="365233" y="1567"/>
                  </a:moveTo>
                  <a:cubicBezTo>
                    <a:pt x="390762" y="-4561"/>
                    <a:pt x="416631" y="7692"/>
                    <a:pt x="428204" y="31179"/>
                  </a:cubicBezTo>
                  <a:lnTo>
                    <a:pt x="518744" y="215329"/>
                  </a:lnTo>
                  <a:cubicBezTo>
                    <a:pt x="559988" y="6599"/>
                    <a:pt x="838426" y="7017"/>
                    <a:pt x="879526" y="215329"/>
                  </a:cubicBezTo>
                  <a:lnTo>
                    <a:pt x="970067" y="31179"/>
                  </a:lnTo>
                  <a:cubicBezTo>
                    <a:pt x="981643" y="7694"/>
                    <a:pt x="1007512" y="-4560"/>
                    <a:pt x="1033038" y="1567"/>
                  </a:cubicBezTo>
                  <a:lnTo>
                    <a:pt x="1219910" y="46497"/>
                  </a:lnTo>
                  <a:cubicBezTo>
                    <a:pt x="1234546" y="49901"/>
                    <a:pt x="1247482" y="59772"/>
                    <a:pt x="1255310" y="73047"/>
                  </a:cubicBezTo>
                  <a:cubicBezTo>
                    <a:pt x="1262798" y="86662"/>
                    <a:pt x="1264501" y="102659"/>
                    <a:pt x="1259735" y="117296"/>
                  </a:cubicBezTo>
                  <a:lnTo>
                    <a:pt x="1181788" y="362024"/>
                  </a:lnTo>
                  <a:lnTo>
                    <a:pt x="1181815" y="362038"/>
                  </a:lnTo>
                  <a:cubicBezTo>
                    <a:pt x="1313882" y="470615"/>
                    <a:pt x="1398296" y="635358"/>
                    <a:pt x="1398296" y="819163"/>
                  </a:cubicBezTo>
                  <a:lnTo>
                    <a:pt x="1398296" y="1219448"/>
                  </a:lnTo>
                  <a:cubicBezTo>
                    <a:pt x="1364258" y="1222596"/>
                    <a:pt x="1323073" y="1222171"/>
                    <a:pt x="1290056" y="1220468"/>
                  </a:cubicBezTo>
                  <a:lnTo>
                    <a:pt x="1290056" y="917867"/>
                  </a:lnTo>
                  <a:cubicBezTo>
                    <a:pt x="1290056" y="625468"/>
                    <a:pt x="1052117" y="387548"/>
                    <a:pt x="759736" y="387548"/>
                  </a:cubicBezTo>
                  <a:lnTo>
                    <a:pt x="638561" y="387548"/>
                  </a:lnTo>
                  <a:cubicBezTo>
                    <a:pt x="345818" y="387548"/>
                    <a:pt x="108242" y="625486"/>
                    <a:pt x="108242" y="917867"/>
                  </a:cubicBezTo>
                  <a:lnTo>
                    <a:pt x="108242" y="1221140"/>
                  </a:lnTo>
                  <a:cubicBezTo>
                    <a:pt x="75737" y="1222757"/>
                    <a:pt x="24338" y="1220800"/>
                    <a:pt x="0" y="1219778"/>
                  </a:cubicBezTo>
                  <a:lnTo>
                    <a:pt x="0" y="819148"/>
                  </a:lnTo>
                  <a:cubicBezTo>
                    <a:pt x="0" y="635343"/>
                    <a:pt x="84416" y="470604"/>
                    <a:pt x="216483" y="362024"/>
                  </a:cubicBezTo>
                  <a:lnTo>
                    <a:pt x="138533" y="117296"/>
                  </a:lnTo>
                  <a:cubicBezTo>
                    <a:pt x="128070" y="87853"/>
                    <a:pt x="148149" y="52964"/>
                    <a:pt x="178360" y="46497"/>
                  </a:cubicBezTo>
                  <a:close/>
                </a:path>
              </a:pathLst>
            </a:custGeom>
            <a:solidFill>
              <a:schemeClr val="bg2"/>
            </a:solidFill>
            <a:ln w="18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659501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252C4D55-560C-0D12-EB4F-E48309C7CE40}"/>
              </a:ext>
            </a:extLst>
          </p:cNvPr>
          <p:cNvGrpSpPr/>
          <p:nvPr/>
        </p:nvGrpSpPr>
        <p:grpSpPr>
          <a:xfrm>
            <a:off x="6092166" y="0"/>
            <a:ext cx="6099835" cy="6858000"/>
            <a:chOff x="6092166" y="0"/>
            <a:chExt cx="6099835" cy="6858000"/>
          </a:xfrm>
        </p:grpSpPr>
        <p:sp>
          <p:nvSpPr>
            <p:cNvPr id="36" name="Right Triangle 35">
              <a:extLst>
                <a:ext uri="{FF2B5EF4-FFF2-40B4-BE49-F238E27FC236}">
                  <a16:creationId xmlns:a16="http://schemas.microsoft.com/office/drawing/2014/main" id="{6AC13EF1-3E28-E22B-832F-9FB358412E4B}"/>
                </a:ext>
              </a:extLst>
            </p:cNvPr>
            <p:cNvSpPr/>
            <p:nvPr/>
          </p:nvSpPr>
          <p:spPr>
            <a:xfrm flipV="1">
              <a:off x="6092166" y="0"/>
              <a:ext cx="6096000" cy="68580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7" name="Right Triangle 36">
              <a:extLst>
                <a:ext uri="{FF2B5EF4-FFF2-40B4-BE49-F238E27FC236}">
                  <a16:creationId xmlns:a16="http://schemas.microsoft.com/office/drawing/2014/main" id="{A543AB33-B99D-D845-9E8D-1A5566A6F562}"/>
                </a:ext>
              </a:extLst>
            </p:cNvPr>
            <p:cNvSpPr/>
            <p:nvPr/>
          </p:nvSpPr>
          <p:spPr>
            <a:xfrm flipH="1">
              <a:off x="6096001" y="0"/>
              <a:ext cx="6096000" cy="6858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13" name="Picture Placeholder 12" descr="A child in a black graduation gown&#10;&#10;Description automatically generated">
            <a:extLst>
              <a:ext uri="{FF2B5EF4-FFF2-40B4-BE49-F238E27FC236}">
                <a16:creationId xmlns:a16="http://schemas.microsoft.com/office/drawing/2014/main" id="{F60244B8-9F3C-4714-7FD2-20F650FC685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0D1EBD-D1BD-F74E-E4A3-F84BFA61F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554" y="168964"/>
            <a:ext cx="10828892" cy="890953"/>
          </a:xfrm>
        </p:spPr>
        <p:txBody>
          <a:bodyPr/>
          <a:lstStyle/>
          <a:p>
            <a:r>
              <a:rPr lang="en-CA" sz="3600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Lorem ipsum </a:t>
            </a:r>
            <a:r>
              <a:rPr lang="en-CA" sz="3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dolor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E67648-5562-4FDB-CB60-5D9E4F9035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F113A7-08A9-11E2-3632-DEA868E733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8665B-4BE6-AD0A-434E-C046E3EBE532}"/>
              </a:ext>
            </a:extLst>
          </p:cNvPr>
          <p:cNvGrpSpPr/>
          <p:nvPr/>
        </p:nvGrpSpPr>
        <p:grpSpPr>
          <a:xfrm>
            <a:off x="384374" y="1378512"/>
            <a:ext cx="5919853" cy="4685670"/>
            <a:chOff x="384374" y="1138369"/>
            <a:chExt cx="5919853" cy="468567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6F6A0A3-4B0A-0840-76C8-CB8B310CD8F8}"/>
                </a:ext>
              </a:extLst>
            </p:cNvPr>
            <p:cNvGrpSpPr/>
            <p:nvPr/>
          </p:nvGrpSpPr>
          <p:grpSpPr>
            <a:xfrm>
              <a:off x="384374" y="1138369"/>
              <a:ext cx="5919853" cy="1276039"/>
              <a:chOff x="6068442" y="1771796"/>
              <a:chExt cx="5919853" cy="1276039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193E9390-4DAC-5280-CB69-F95C921E44DA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D49820FE-3091-6D40-7C95-7D37E0C21AFF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D3C60F8A-8C7A-51B6-9EF9-52721A2BA824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73D93BCE-A1AD-CC3C-F12C-74E004E3D6ED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0BA106C2-8506-92B4-64AA-7327F6B87ACD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42F48AC-CEA7-3C7E-3E0A-E4381D434D1B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E73D2D4-4933-6BF2-A2EC-5D9DDC91C987}"/>
                </a:ext>
              </a:extLst>
            </p:cNvPr>
            <p:cNvGrpSpPr/>
            <p:nvPr/>
          </p:nvGrpSpPr>
          <p:grpSpPr>
            <a:xfrm>
              <a:off x="384374" y="2843184"/>
              <a:ext cx="5919853" cy="1276039"/>
              <a:chOff x="6068442" y="1771796"/>
              <a:chExt cx="5919853" cy="1276039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712E48F4-3CC1-FBF7-A802-89909C80F608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05E77481-D1BA-A185-494C-56035FCD43D0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44394AF1-DB8D-7060-1E31-D0BFFF1E48AD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66790876-82A6-13BA-F61E-3ABA438377AA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30E7DC7A-E159-B1B9-590A-DBF4ECB526A0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3856A6A-C633-C344-2233-2D684049D7F8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62A0434-45BC-6D0C-5172-FF0F985E8FBD}"/>
                </a:ext>
              </a:extLst>
            </p:cNvPr>
            <p:cNvGrpSpPr/>
            <p:nvPr/>
          </p:nvGrpSpPr>
          <p:grpSpPr>
            <a:xfrm>
              <a:off x="384374" y="4548000"/>
              <a:ext cx="5919853" cy="1276039"/>
              <a:chOff x="6068442" y="1771796"/>
              <a:chExt cx="5919853" cy="1276039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AFBB147-C8F6-2159-0982-B8EE0042F3F0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8BA37C9D-9A60-1B5A-0DD8-1351D9C3FA8A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D4DFFDBE-D2F8-8F15-4C7F-B46393E9D63C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5E99818E-75FA-EFC1-6B68-51012ED7A6F8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C2EC50F9-54ED-A3D3-515A-BDF29D628928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447D7AA-3DBB-3654-2146-18D0022817F5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4B4458E1-2941-5B10-E187-4A020CDF0CDF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0" i="1" spc="600" dirty="0">
                <a:solidFill>
                  <a:schemeClr val="bg2"/>
                </a:solidFill>
              </a:rPr>
              <a:t>WELCOME BACK TO SCHOOL</a:t>
            </a:r>
            <a:endParaRPr lang="en-CA" sz="200" b="1" i="1" spc="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337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DE1887E7-4144-282E-906C-6078DC7D4925}"/>
              </a:ext>
            </a:extLst>
          </p:cNvPr>
          <p:cNvSpPr/>
          <p:nvPr/>
        </p:nvSpPr>
        <p:spPr>
          <a:xfrm flipV="1">
            <a:off x="6092166" y="0"/>
            <a:ext cx="6096000" cy="6858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5EC6F7-C747-1FD5-EBD1-424602BA9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59" y="210454"/>
            <a:ext cx="10655883" cy="875396"/>
          </a:xfrm>
        </p:spPr>
        <p:txBody>
          <a:bodyPr>
            <a:normAutofit/>
          </a:bodyPr>
          <a:lstStyle/>
          <a:p>
            <a:r>
              <a:rPr lang="en-CA" sz="3600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Lorem ipsum </a:t>
            </a:r>
            <a:r>
              <a:rPr lang="en-CA" sz="3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dolor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  <a:latin typeface="Agency FB" panose="020B0503020202020204" pitchFamily="34" charset="0"/>
              <a:cs typeface="Cascadia Mono" panose="020B0609020000020004" pitchFamily="49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52CEA8-C7B3-D477-F310-96207DFF9A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331F82-2393-72B7-A467-0BA146160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3AAD6E-AA90-D5E7-15D4-C872D1BFC2A2}"/>
              </a:ext>
            </a:extLst>
          </p:cNvPr>
          <p:cNvGrpSpPr/>
          <p:nvPr/>
        </p:nvGrpSpPr>
        <p:grpSpPr>
          <a:xfrm>
            <a:off x="536348" y="1367180"/>
            <a:ext cx="1328666" cy="1328666"/>
            <a:chOff x="536348" y="1367180"/>
            <a:chExt cx="1328666" cy="1328666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B3EC663-B4AF-CFCA-92DF-6354372BD98D}"/>
                </a:ext>
              </a:extLst>
            </p:cNvPr>
            <p:cNvSpPr/>
            <p:nvPr/>
          </p:nvSpPr>
          <p:spPr>
            <a:xfrm>
              <a:off x="536348" y="1367180"/>
              <a:ext cx="1328666" cy="13286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9159681-1AED-9BD1-AC63-63E2A75476D5}"/>
                </a:ext>
              </a:extLst>
            </p:cNvPr>
            <p:cNvGrpSpPr/>
            <p:nvPr/>
          </p:nvGrpSpPr>
          <p:grpSpPr>
            <a:xfrm>
              <a:off x="719434" y="1608858"/>
              <a:ext cx="921064" cy="730956"/>
              <a:chOff x="5780321" y="3102680"/>
              <a:chExt cx="921064" cy="730956"/>
            </a:xfrm>
            <a:solidFill>
              <a:schemeClr val="accent6"/>
            </a:solidFill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B0595BF4-2AB9-1A19-B576-C6827F400FD6}"/>
                  </a:ext>
                </a:extLst>
              </p:cNvPr>
              <p:cNvSpPr/>
              <p:nvPr/>
            </p:nvSpPr>
            <p:spPr>
              <a:xfrm>
                <a:off x="6332960" y="3102680"/>
                <a:ext cx="368425" cy="730956"/>
              </a:xfrm>
              <a:custGeom>
                <a:avLst/>
                <a:gdLst>
                  <a:gd name="connsiteX0" fmla="*/ 368426 w 368425"/>
                  <a:gd name="connsiteY0" fmla="*/ 730957 h 730956"/>
                  <a:gd name="connsiteX1" fmla="*/ 368426 w 368425"/>
                  <a:gd name="connsiteY1" fmla="*/ 362531 h 730956"/>
                  <a:gd name="connsiteX2" fmla="*/ 158239 w 368425"/>
                  <a:gd name="connsiteY2" fmla="*/ 362531 h 730956"/>
                  <a:gd name="connsiteX3" fmla="*/ 368426 w 368425"/>
                  <a:gd name="connsiteY3" fmla="*/ 158055 h 730956"/>
                  <a:gd name="connsiteX4" fmla="*/ 368426 w 368425"/>
                  <a:gd name="connsiteY4" fmla="*/ 0 h 730956"/>
                  <a:gd name="connsiteX5" fmla="*/ 0 w 368425"/>
                  <a:gd name="connsiteY5" fmla="*/ 362531 h 730956"/>
                  <a:gd name="connsiteX6" fmla="*/ 0 w 368425"/>
                  <a:gd name="connsiteY6" fmla="*/ 362531 h 730956"/>
                  <a:gd name="connsiteX7" fmla="*/ 0 w 368425"/>
                  <a:gd name="connsiteY7" fmla="*/ 730957 h 73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8425" h="730956">
                    <a:moveTo>
                      <a:pt x="368426" y="730957"/>
                    </a:moveTo>
                    <a:lnTo>
                      <a:pt x="368426" y="362531"/>
                    </a:lnTo>
                    <a:lnTo>
                      <a:pt x="158239" y="362531"/>
                    </a:lnTo>
                    <a:cubicBezTo>
                      <a:pt x="161429" y="248726"/>
                      <a:pt x="254577" y="158110"/>
                      <a:pt x="368426" y="158055"/>
                    </a:cubicBezTo>
                    <a:lnTo>
                      <a:pt x="368426" y="0"/>
                    </a:lnTo>
                    <a:cubicBezTo>
                      <a:pt x="167230" y="-26"/>
                      <a:pt x="3220" y="161361"/>
                      <a:pt x="0" y="362531"/>
                    </a:cubicBezTo>
                    <a:lnTo>
                      <a:pt x="0" y="362531"/>
                    </a:lnTo>
                    <a:lnTo>
                      <a:pt x="0" y="730957"/>
                    </a:lnTo>
                    <a:close/>
                  </a:path>
                </a:pathLst>
              </a:custGeom>
              <a:solidFill>
                <a:schemeClr val="bg2"/>
              </a:solidFill>
              <a:ln w="183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BDE4496-C950-0716-5E7D-8001F70EDC77}"/>
                  </a:ext>
                </a:extLst>
              </p:cNvPr>
              <p:cNvSpPr/>
              <p:nvPr/>
            </p:nvSpPr>
            <p:spPr>
              <a:xfrm>
                <a:off x="5780321" y="3102680"/>
                <a:ext cx="368425" cy="730956"/>
              </a:xfrm>
              <a:custGeom>
                <a:avLst/>
                <a:gdLst>
                  <a:gd name="connsiteX0" fmla="*/ 368426 w 368425"/>
                  <a:gd name="connsiteY0" fmla="*/ 730957 h 730956"/>
                  <a:gd name="connsiteX1" fmla="*/ 368426 w 368425"/>
                  <a:gd name="connsiteY1" fmla="*/ 362531 h 730956"/>
                  <a:gd name="connsiteX2" fmla="*/ 158239 w 368425"/>
                  <a:gd name="connsiteY2" fmla="*/ 362531 h 730956"/>
                  <a:gd name="connsiteX3" fmla="*/ 368426 w 368425"/>
                  <a:gd name="connsiteY3" fmla="*/ 158055 h 730956"/>
                  <a:gd name="connsiteX4" fmla="*/ 368426 w 368425"/>
                  <a:gd name="connsiteY4" fmla="*/ 0 h 730956"/>
                  <a:gd name="connsiteX5" fmla="*/ 0 w 368425"/>
                  <a:gd name="connsiteY5" fmla="*/ 362531 h 730956"/>
                  <a:gd name="connsiteX6" fmla="*/ 0 w 368425"/>
                  <a:gd name="connsiteY6" fmla="*/ 362531 h 730956"/>
                  <a:gd name="connsiteX7" fmla="*/ 0 w 368425"/>
                  <a:gd name="connsiteY7" fmla="*/ 730957 h 73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8425" h="730956">
                    <a:moveTo>
                      <a:pt x="368426" y="730957"/>
                    </a:moveTo>
                    <a:lnTo>
                      <a:pt x="368426" y="362531"/>
                    </a:lnTo>
                    <a:lnTo>
                      <a:pt x="158239" y="362531"/>
                    </a:lnTo>
                    <a:cubicBezTo>
                      <a:pt x="161429" y="248726"/>
                      <a:pt x="254577" y="158110"/>
                      <a:pt x="368426" y="158055"/>
                    </a:cubicBezTo>
                    <a:lnTo>
                      <a:pt x="368426" y="0"/>
                    </a:lnTo>
                    <a:cubicBezTo>
                      <a:pt x="167230" y="-26"/>
                      <a:pt x="3220" y="161361"/>
                      <a:pt x="0" y="362531"/>
                    </a:cubicBezTo>
                    <a:lnTo>
                      <a:pt x="0" y="362531"/>
                    </a:lnTo>
                    <a:lnTo>
                      <a:pt x="0" y="730957"/>
                    </a:lnTo>
                    <a:close/>
                  </a:path>
                </a:pathLst>
              </a:custGeom>
              <a:solidFill>
                <a:schemeClr val="bg2"/>
              </a:solidFill>
              <a:ln w="183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882E809-EAF7-A6FC-5276-5E951B1C9DAA}"/>
              </a:ext>
            </a:extLst>
          </p:cNvPr>
          <p:cNvSpPr txBox="1"/>
          <p:nvPr/>
        </p:nvSpPr>
        <p:spPr>
          <a:xfrm>
            <a:off x="642531" y="5149915"/>
            <a:ext cx="24599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spc="0" dirty="0">
                <a:solidFill>
                  <a:schemeClr val="accent2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rPr>
              <a:t>PLACEHOLDER TITLE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996A5F-E650-3A24-C1C9-AA7AF3B2D87B}"/>
              </a:ext>
            </a:extLst>
          </p:cNvPr>
          <p:cNvSpPr txBox="1"/>
          <p:nvPr/>
        </p:nvSpPr>
        <p:spPr>
          <a:xfrm>
            <a:off x="574580" y="2901820"/>
            <a:ext cx="59968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000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Lorem ipsum 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dolor sit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amet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,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consectetur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adipiscing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elit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, sed do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eiusmod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tempor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incididunt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ut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labore et dolore magna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aliqua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. </a:t>
            </a:r>
          </a:p>
        </p:txBody>
      </p:sp>
      <p:pic>
        <p:nvPicPr>
          <p:cNvPr id="21" name="Picture Placeholder 20" descr="A child walking in a school&#10;&#10;Description automatically generated">
            <a:extLst>
              <a:ext uri="{FF2B5EF4-FFF2-40B4-BE49-F238E27FC236}">
                <a16:creationId xmlns:a16="http://schemas.microsoft.com/office/drawing/2014/main" id="{C4279CEF-B847-30E6-83C7-500D62DBF25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8426" y="1251071"/>
            <a:ext cx="4661150" cy="4667584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30A4A37-0F1E-E11F-BC9F-A93704CA7406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0" i="1" spc="6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WELCOME BACK TO SCHOOL</a:t>
            </a:r>
            <a:endParaRPr lang="en-CA" sz="200" b="1" i="1" spc="6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5FFD79D-F666-3B7F-68BB-B8FE57D98755}"/>
              </a:ext>
            </a:extLst>
          </p:cNvPr>
          <p:cNvGrpSpPr/>
          <p:nvPr/>
        </p:nvGrpSpPr>
        <p:grpSpPr>
          <a:xfrm>
            <a:off x="10613175" y="5122468"/>
            <a:ext cx="1249074" cy="1250798"/>
            <a:chOff x="10526033" y="416922"/>
            <a:chExt cx="1249074" cy="1250798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C35E646-8439-170A-D3CD-55338EC672BB}"/>
                </a:ext>
              </a:extLst>
            </p:cNvPr>
            <p:cNvSpPr/>
            <p:nvPr/>
          </p:nvSpPr>
          <p:spPr>
            <a:xfrm>
              <a:off x="10526033" y="416922"/>
              <a:ext cx="1249074" cy="125079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1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E42ABAA-7B09-48AD-D3CE-188F2380B884}"/>
                </a:ext>
              </a:extLst>
            </p:cNvPr>
            <p:cNvSpPr/>
            <p:nvPr/>
          </p:nvSpPr>
          <p:spPr>
            <a:xfrm>
              <a:off x="10949649" y="770848"/>
              <a:ext cx="401842" cy="542946"/>
            </a:xfrm>
            <a:custGeom>
              <a:avLst/>
              <a:gdLst>
                <a:gd name="connsiteX0" fmla="*/ 2 w 1398296"/>
                <a:gd name="connsiteY0" fmla="*/ 1287873 h 1889300"/>
                <a:gd name="connsiteX1" fmla="*/ 108242 w 1398296"/>
                <a:gd name="connsiteY1" fmla="*/ 1289235 h 1889300"/>
                <a:gd name="connsiteX2" fmla="*/ 108242 w 1398296"/>
                <a:gd name="connsiteY2" fmla="*/ 1735811 h 1889300"/>
                <a:gd name="connsiteX3" fmla="*/ 108244 w 1398296"/>
                <a:gd name="connsiteY3" fmla="*/ 1735811 h 1889300"/>
                <a:gd name="connsiteX4" fmla="*/ 150110 w 1398296"/>
                <a:gd name="connsiteY4" fmla="*/ 1865155 h 1889300"/>
                <a:gd name="connsiteX5" fmla="*/ 2 w 1398296"/>
                <a:gd name="connsiteY5" fmla="*/ 1639816 h 1889300"/>
                <a:gd name="connsiteX6" fmla="*/ 1398288 w 1398296"/>
                <a:gd name="connsiteY6" fmla="*/ 1287836 h 1889300"/>
                <a:gd name="connsiteX7" fmla="*/ 1398288 w 1398296"/>
                <a:gd name="connsiteY7" fmla="*/ 1639779 h 1889300"/>
                <a:gd name="connsiteX8" fmla="*/ 1248180 w 1398296"/>
                <a:gd name="connsiteY8" fmla="*/ 1865119 h 1889300"/>
                <a:gd name="connsiteX9" fmla="*/ 1290046 w 1398296"/>
                <a:gd name="connsiteY9" fmla="*/ 1735774 h 1889300"/>
                <a:gd name="connsiteX10" fmla="*/ 1290046 w 1398296"/>
                <a:gd name="connsiteY10" fmla="*/ 1288526 h 1889300"/>
                <a:gd name="connsiteX11" fmla="*/ 1330210 w 1398296"/>
                <a:gd name="connsiteY11" fmla="*/ 1289887 h 1889300"/>
                <a:gd name="connsiteX12" fmla="*/ 1330212 w 1398296"/>
                <a:gd name="connsiteY12" fmla="*/ 1289878 h 1889300"/>
                <a:gd name="connsiteX13" fmla="*/ 1398288 w 1398296"/>
                <a:gd name="connsiteY13" fmla="*/ 1287836 h 1889300"/>
                <a:gd name="connsiteX14" fmla="*/ 426163 w 1398296"/>
                <a:gd name="connsiteY14" fmla="*/ 1194227 h 1889300"/>
                <a:gd name="connsiteX15" fmla="*/ 426163 w 1398296"/>
                <a:gd name="connsiteY15" fmla="*/ 1262303 h 1889300"/>
                <a:gd name="connsiteX16" fmla="*/ 839720 w 1398296"/>
                <a:gd name="connsiteY16" fmla="*/ 1262303 h 1889300"/>
                <a:gd name="connsiteX17" fmla="*/ 839720 w 1398296"/>
                <a:gd name="connsiteY17" fmla="*/ 1377351 h 1889300"/>
                <a:gd name="connsiteX18" fmla="*/ 907796 w 1398296"/>
                <a:gd name="connsiteY18" fmla="*/ 1377351 h 1889300"/>
                <a:gd name="connsiteX19" fmla="*/ 907796 w 1398296"/>
                <a:gd name="connsiteY19" fmla="*/ 1262303 h 1889300"/>
                <a:gd name="connsiteX20" fmla="*/ 972114 w 1398296"/>
                <a:gd name="connsiteY20" fmla="*/ 1262303 h 1889300"/>
                <a:gd name="connsiteX21" fmla="*/ 972114 w 1398296"/>
                <a:gd name="connsiteY21" fmla="*/ 1194227 h 1889300"/>
                <a:gd name="connsiteX22" fmla="*/ 423787 w 1398296"/>
                <a:gd name="connsiteY22" fmla="*/ 1085987 h 1889300"/>
                <a:gd name="connsiteX23" fmla="*/ 974510 w 1398296"/>
                <a:gd name="connsiteY23" fmla="*/ 1085987 h 1889300"/>
                <a:gd name="connsiteX24" fmla="*/ 1057904 w 1398296"/>
                <a:gd name="connsiteY24" fmla="*/ 1169381 h 1889300"/>
                <a:gd name="connsiteX25" fmla="*/ 1057904 w 1398296"/>
                <a:gd name="connsiteY25" fmla="*/ 1621059 h 1889300"/>
                <a:gd name="connsiteX26" fmla="*/ 974510 w 1398296"/>
                <a:gd name="connsiteY26" fmla="*/ 1704115 h 1889300"/>
                <a:gd name="connsiteX27" fmla="*/ 423787 w 1398296"/>
                <a:gd name="connsiteY27" fmla="*/ 1704115 h 1889300"/>
                <a:gd name="connsiteX28" fmla="*/ 340393 w 1398296"/>
                <a:gd name="connsiteY28" fmla="*/ 1621059 h 1889300"/>
                <a:gd name="connsiteX29" fmla="*/ 340393 w 1398296"/>
                <a:gd name="connsiteY29" fmla="*/ 1169381 h 1889300"/>
                <a:gd name="connsiteX30" fmla="*/ 423787 w 1398296"/>
                <a:gd name="connsiteY30" fmla="*/ 1085987 h 1889300"/>
                <a:gd name="connsiteX31" fmla="*/ 423754 w 1398296"/>
                <a:gd name="connsiteY31" fmla="*/ 1017933 h 1889300"/>
                <a:gd name="connsiteX32" fmla="*/ 272285 w 1398296"/>
                <a:gd name="connsiteY32" fmla="*/ 1169403 h 1889300"/>
                <a:gd name="connsiteX33" fmla="*/ 272285 w 1398296"/>
                <a:gd name="connsiteY33" fmla="*/ 1621081 h 1889300"/>
                <a:gd name="connsiteX34" fmla="*/ 423754 w 1398296"/>
                <a:gd name="connsiteY34" fmla="*/ 1772209 h 1889300"/>
                <a:gd name="connsiteX35" fmla="*/ 974478 w 1398296"/>
                <a:gd name="connsiteY35" fmla="*/ 1772209 h 1889300"/>
                <a:gd name="connsiteX36" fmla="*/ 1125947 w 1398296"/>
                <a:gd name="connsiteY36" fmla="*/ 1621081 h 1889300"/>
                <a:gd name="connsiteX37" fmla="*/ 1125947 w 1398296"/>
                <a:gd name="connsiteY37" fmla="*/ 1169403 h 1889300"/>
                <a:gd name="connsiteX38" fmla="*/ 974478 w 1398296"/>
                <a:gd name="connsiteY38" fmla="*/ 1017933 h 1889300"/>
                <a:gd name="connsiteX39" fmla="*/ 638543 w 1398296"/>
                <a:gd name="connsiteY39" fmla="*/ 455624 h 1889300"/>
                <a:gd name="connsiteX40" fmla="*/ 759689 w 1398296"/>
                <a:gd name="connsiteY40" fmla="*/ 455624 h 1889300"/>
                <a:gd name="connsiteX41" fmla="*/ 1221932 w 1398296"/>
                <a:gd name="connsiteY41" fmla="*/ 917867 h 1889300"/>
                <a:gd name="connsiteX42" fmla="*/ 1221932 w 1398296"/>
                <a:gd name="connsiteY42" fmla="*/ 1735793 h 1889300"/>
                <a:gd name="connsiteX43" fmla="*/ 1068423 w 1398296"/>
                <a:gd name="connsiteY43" fmla="*/ 1889299 h 1889300"/>
                <a:gd name="connsiteX44" fmla="*/ 329810 w 1398296"/>
                <a:gd name="connsiteY44" fmla="*/ 1889299 h 1889300"/>
                <a:gd name="connsiteX45" fmla="*/ 176300 w 1398296"/>
                <a:gd name="connsiteY45" fmla="*/ 1735793 h 1889300"/>
                <a:gd name="connsiteX46" fmla="*/ 176300 w 1398296"/>
                <a:gd name="connsiteY46" fmla="*/ 917867 h 1889300"/>
                <a:gd name="connsiteX47" fmla="*/ 638543 w 1398296"/>
                <a:gd name="connsiteY47" fmla="*/ 455624 h 1889300"/>
                <a:gd name="connsiteX48" fmla="*/ 699140 w 1398296"/>
                <a:gd name="connsiteY48" fmla="*/ 127172 h 1889300"/>
                <a:gd name="connsiteX49" fmla="*/ 699146 w 1398296"/>
                <a:gd name="connsiteY49" fmla="*/ 127173 h 1889300"/>
                <a:gd name="connsiteX50" fmla="*/ 650136 w 1398296"/>
                <a:gd name="connsiteY50" fmla="*/ 137266 h 1889300"/>
                <a:gd name="connsiteX51" fmla="*/ 585804 w 1398296"/>
                <a:gd name="connsiteY51" fmla="*/ 227924 h 1889300"/>
                <a:gd name="connsiteX52" fmla="*/ 812487 w 1398296"/>
                <a:gd name="connsiteY52" fmla="*/ 227924 h 1889300"/>
                <a:gd name="connsiteX53" fmla="*/ 748154 w 1398296"/>
                <a:gd name="connsiteY53" fmla="*/ 137266 h 1889300"/>
                <a:gd name="connsiteX54" fmla="*/ 699146 w 1398296"/>
                <a:gd name="connsiteY54" fmla="*/ 127173 h 1889300"/>
                <a:gd name="connsiteX55" fmla="*/ 699151 w 1398296"/>
                <a:gd name="connsiteY55" fmla="*/ 127172 h 1889300"/>
                <a:gd name="connsiteX56" fmla="*/ 365233 w 1398296"/>
                <a:gd name="connsiteY56" fmla="*/ 1567 h 1889300"/>
                <a:gd name="connsiteX57" fmla="*/ 428204 w 1398296"/>
                <a:gd name="connsiteY57" fmla="*/ 31179 h 1889300"/>
                <a:gd name="connsiteX58" fmla="*/ 518744 w 1398296"/>
                <a:gd name="connsiteY58" fmla="*/ 215329 h 1889300"/>
                <a:gd name="connsiteX59" fmla="*/ 879526 w 1398296"/>
                <a:gd name="connsiteY59" fmla="*/ 215329 h 1889300"/>
                <a:gd name="connsiteX60" fmla="*/ 970067 w 1398296"/>
                <a:gd name="connsiteY60" fmla="*/ 31179 h 1889300"/>
                <a:gd name="connsiteX61" fmla="*/ 1033038 w 1398296"/>
                <a:gd name="connsiteY61" fmla="*/ 1567 h 1889300"/>
                <a:gd name="connsiteX62" fmla="*/ 1219910 w 1398296"/>
                <a:gd name="connsiteY62" fmla="*/ 46497 h 1889300"/>
                <a:gd name="connsiteX63" fmla="*/ 1255310 w 1398296"/>
                <a:gd name="connsiteY63" fmla="*/ 73047 h 1889300"/>
                <a:gd name="connsiteX64" fmla="*/ 1259735 w 1398296"/>
                <a:gd name="connsiteY64" fmla="*/ 117296 h 1889300"/>
                <a:gd name="connsiteX65" fmla="*/ 1181788 w 1398296"/>
                <a:gd name="connsiteY65" fmla="*/ 362024 h 1889300"/>
                <a:gd name="connsiteX66" fmla="*/ 1181815 w 1398296"/>
                <a:gd name="connsiteY66" fmla="*/ 362038 h 1889300"/>
                <a:gd name="connsiteX67" fmla="*/ 1398296 w 1398296"/>
                <a:gd name="connsiteY67" fmla="*/ 819163 h 1889300"/>
                <a:gd name="connsiteX68" fmla="*/ 1398296 w 1398296"/>
                <a:gd name="connsiteY68" fmla="*/ 1219448 h 1889300"/>
                <a:gd name="connsiteX69" fmla="*/ 1290056 w 1398296"/>
                <a:gd name="connsiteY69" fmla="*/ 1220468 h 1889300"/>
                <a:gd name="connsiteX70" fmla="*/ 1290056 w 1398296"/>
                <a:gd name="connsiteY70" fmla="*/ 917867 h 1889300"/>
                <a:gd name="connsiteX71" fmla="*/ 759736 w 1398296"/>
                <a:gd name="connsiteY71" fmla="*/ 387548 h 1889300"/>
                <a:gd name="connsiteX72" fmla="*/ 638561 w 1398296"/>
                <a:gd name="connsiteY72" fmla="*/ 387548 h 1889300"/>
                <a:gd name="connsiteX73" fmla="*/ 108242 w 1398296"/>
                <a:gd name="connsiteY73" fmla="*/ 917867 h 1889300"/>
                <a:gd name="connsiteX74" fmla="*/ 108242 w 1398296"/>
                <a:gd name="connsiteY74" fmla="*/ 1221140 h 1889300"/>
                <a:gd name="connsiteX75" fmla="*/ 0 w 1398296"/>
                <a:gd name="connsiteY75" fmla="*/ 1219778 h 1889300"/>
                <a:gd name="connsiteX76" fmla="*/ 0 w 1398296"/>
                <a:gd name="connsiteY76" fmla="*/ 819148 h 1889300"/>
                <a:gd name="connsiteX77" fmla="*/ 216483 w 1398296"/>
                <a:gd name="connsiteY77" fmla="*/ 362024 h 1889300"/>
                <a:gd name="connsiteX78" fmla="*/ 138533 w 1398296"/>
                <a:gd name="connsiteY78" fmla="*/ 117296 h 1889300"/>
                <a:gd name="connsiteX79" fmla="*/ 178360 w 1398296"/>
                <a:gd name="connsiteY79" fmla="*/ 46497 h 18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398296" h="1889300">
                  <a:moveTo>
                    <a:pt x="2" y="1287873"/>
                  </a:moveTo>
                  <a:cubicBezTo>
                    <a:pt x="25615" y="1288979"/>
                    <a:pt x="75481" y="1291021"/>
                    <a:pt x="108242" y="1289235"/>
                  </a:cubicBezTo>
                  <a:lnTo>
                    <a:pt x="108242" y="1735811"/>
                  </a:lnTo>
                  <a:lnTo>
                    <a:pt x="108244" y="1735811"/>
                  </a:lnTo>
                  <a:cubicBezTo>
                    <a:pt x="108159" y="1782775"/>
                    <a:pt x="123731" y="1828739"/>
                    <a:pt x="150110" y="1865155"/>
                  </a:cubicBezTo>
                  <a:cubicBezTo>
                    <a:pt x="60589" y="1827705"/>
                    <a:pt x="2" y="1738861"/>
                    <a:pt x="2" y="1639816"/>
                  </a:cubicBezTo>
                  <a:close/>
                  <a:moveTo>
                    <a:pt x="1398288" y="1287836"/>
                  </a:moveTo>
                  <a:lnTo>
                    <a:pt x="1398288" y="1639779"/>
                  </a:lnTo>
                  <a:cubicBezTo>
                    <a:pt x="1398288" y="1738842"/>
                    <a:pt x="1337699" y="1827686"/>
                    <a:pt x="1248180" y="1865119"/>
                  </a:cubicBezTo>
                  <a:cubicBezTo>
                    <a:pt x="1274559" y="1828702"/>
                    <a:pt x="1290131" y="1782756"/>
                    <a:pt x="1290046" y="1735774"/>
                  </a:cubicBezTo>
                  <a:lnTo>
                    <a:pt x="1290046" y="1288526"/>
                  </a:lnTo>
                  <a:cubicBezTo>
                    <a:pt x="1301619" y="1289207"/>
                    <a:pt x="1315575" y="1289546"/>
                    <a:pt x="1330210" y="1289887"/>
                  </a:cubicBezTo>
                  <a:lnTo>
                    <a:pt x="1330212" y="1289878"/>
                  </a:lnTo>
                  <a:cubicBezTo>
                    <a:pt x="1352507" y="1290049"/>
                    <a:pt x="1375994" y="1289537"/>
                    <a:pt x="1398288" y="1287836"/>
                  </a:cubicBezTo>
                  <a:close/>
                  <a:moveTo>
                    <a:pt x="426163" y="1194227"/>
                  </a:moveTo>
                  <a:cubicBezTo>
                    <a:pt x="384809" y="1194908"/>
                    <a:pt x="385232" y="1261878"/>
                    <a:pt x="426163" y="1262303"/>
                  </a:cubicBezTo>
                  <a:lnTo>
                    <a:pt x="839720" y="1262303"/>
                  </a:lnTo>
                  <a:lnTo>
                    <a:pt x="839720" y="1377351"/>
                  </a:lnTo>
                  <a:cubicBezTo>
                    <a:pt x="840572" y="1422111"/>
                    <a:pt x="906945" y="1422025"/>
                    <a:pt x="907796" y="1377351"/>
                  </a:cubicBezTo>
                  <a:lnTo>
                    <a:pt x="907796" y="1262303"/>
                  </a:lnTo>
                  <a:lnTo>
                    <a:pt x="972114" y="1262303"/>
                  </a:lnTo>
                  <a:cubicBezTo>
                    <a:pt x="1013384" y="1261793"/>
                    <a:pt x="1013214" y="1194908"/>
                    <a:pt x="972114" y="1194227"/>
                  </a:cubicBezTo>
                  <a:close/>
                  <a:moveTo>
                    <a:pt x="423787" y="1085987"/>
                  </a:moveTo>
                  <a:lnTo>
                    <a:pt x="974510" y="1085987"/>
                  </a:lnTo>
                  <a:cubicBezTo>
                    <a:pt x="1020463" y="1085987"/>
                    <a:pt x="1057904" y="1123431"/>
                    <a:pt x="1057904" y="1169381"/>
                  </a:cubicBezTo>
                  <a:lnTo>
                    <a:pt x="1057904" y="1621059"/>
                  </a:lnTo>
                  <a:cubicBezTo>
                    <a:pt x="1057904" y="1667009"/>
                    <a:pt x="1020461" y="1704115"/>
                    <a:pt x="974510" y="1704115"/>
                  </a:cubicBezTo>
                  <a:lnTo>
                    <a:pt x="423787" y="1704115"/>
                  </a:lnTo>
                  <a:cubicBezTo>
                    <a:pt x="377835" y="1704115"/>
                    <a:pt x="340393" y="1667009"/>
                    <a:pt x="340393" y="1621059"/>
                  </a:cubicBezTo>
                  <a:lnTo>
                    <a:pt x="340393" y="1169381"/>
                  </a:lnTo>
                  <a:cubicBezTo>
                    <a:pt x="340393" y="1123429"/>
                    <a:pt x="377836" y="1085987"/>
                    <a:pt x="423787" y="1085987"/>
                  </a:cubicBezTo>
                  <a:close/>
                  <a:moveTo>
                    <a:pt x="423754" y="1017933"/>
                  </a:moveTo>
                  <a:cubicBezTo>
                    <a:pt x="340361" y="1017933"/>
                    <a:pt x="272285" y="1086009"/>
                    <a:pt x="272285" y="1169403"/>
                  </a:cubicBezTo>
                  <a:lnTo>
                    <a:pt x="272285" y="1621081"/>
                  </a:lnTo>
                  <a:cubicBezTo>
                    <a:pt x="272285" y="1704478"/>
                    <a:pt x="340361" y="1772209"/>
                    <a:pt x="423754" y="1772209"/>
                  </a:cubicBezTo>
                  <a:lnTo>
                    <a:pt x="974478" y="1772209"/>
                  </a:lnTo>
                  <a:cubicBezTo>
                    <a:pt x="1057872" y="1772209"/>
                    <a:pt x="1125947" y="1704478"/>
                    <a:pt x="1125947" y="1621081"/>
                  </a:cubicBezTo>
                  <a:lnTo>
                    <a:pt x="1125947" y="1169403"/>
                  </a:lnTo>
                  <a:cubicBezTo>
                    <a:pt x="1125947" y="1086009"/>
                    <a:pt x="1057872" y="1017933"/>
                    <a:pt x="974478" y="1017933"/>
                  </a:cubicBezTo>
                  <a:close/>
                  <a:moveTo>
                    <a:pt x="638543" y="455624"/>
                  </a:moveTo>
                  <a:lnTo>
                    <a:pt x="759689" y="455624"/>
                  </a:lnTo>
                  <a:cubicBezTo>
                    <a:pt x="1014637" y="455624"/>
                    <a:pt x="1221932" y="663246"/>
                    <a:pt x="1221932" y="917867"/>
                  </a:cubicBezTo>
                  <a:lnTo>
                    <a:pt x="1221932" y="1735793"/>
                  </a:lnTo>
                  <a:cubicBezTo>
                    <a:pt x="1222530" y="1819354"/>
                    <a:pt x="1153007" y="1889644"/>
                    <a:pt x="1068423" y="1889299"/>
                  </a:cubicBezTo>
                  <a:lnTo>
                    <a:pt x="329810" y="1889299"/>
                  </a:lnTo>
                  <a:cubicBezTo>
                    <a:pt x="245227" y="1889644"/>
                    <a:pt x="175704" y="1819354"/>
                    <a:pt x="176300" y="1735793"/>
                  </a:cubicBezTo>
                  <a:lnTo>
                    <a:pt x="176300" y="917867"/>
                  </a:lnTo>
                  <a:cubicBezTo>
                    <a:pt x="176300" y="663264"/>
                    <a:pt x="383595" y="455624"/>
                    <a:pt x="638543" y="455624"/>
                  </a:cubicBezTo>
                  <a:close/>
                  <a:moveTo>
                    <a:pt x="699140" y="127172"/>
                  </a:moveTo>
                  <a:lnTo>
                    <a:pt x="699146" y="127173"/>
                  </a:lnTo>
                  <a:lnTo>
                    <a:pt x="650136" y="137266"/>
                  </a:lnTo>
                  <a:cubicBezTo>
                    <a:pt x="609545" y="156189"/>
                    <a:pt x="592696" y="197800"/>
                    <a:pt x="585804" y="227924"/>
                  </a:cubicBezTo>
                  <a:lnTo>
                    <a:pt x="812487" y="227924"/>
                  </a:lnTo>
                  <a:cubicBezTo>
                    <a:pt x="805594" y="197800"/>
                    <a:pt x="788745" y="156189"/>
                    <a:pt x="748154" y="137266"/>
                  </a:cubicBezTo>
                  <a:lnTo>
                    <a:pt x="699146" y="127173"/>
                  </a:lnTo>
                  <a:lnTo>
                    <a:pt x="699151" y="127172"/>
                  </a:lnTo>
                  <a:close/>
                  <a:moveTo>
                    <a:pt x="365233" y="1567"/>
                  </a:moveTo>
                  <a:cubicBezTo>
                    <a:pt x="390762" y="-4561"/>
                    <a:pt x="416631" y="7692"/>
                    <a:pt x="428204" y="31179"/>
                  </a:cubicBezTo>
                  <a:lnTo>
                    <a:pt x="518744" y="215329"/>
                  </a:lnTo>
                  <a:cubicBezTo>
                    <a:pt x="559988" y="6599"/>
                    <a:pt x="838426" y="7017"/>
                    <a:pt x="879526" y="215329"/>
                  </a:cubicBezTo>
                  <a:lnTo>
                    <a:pt x="970067" y="31179"/>
                  </a:lnTo>
                  <a:cubicBezTo>
                    <a:pt x="981643" y="7694"/>
                    <a:pt x="1007512" y="-4560"/>
                    <a:pt x="1033038" y="1567"/>
                  </a:cubicBezTo>
                  <a:lnTo>
                    <a:pt x="1219910" y="46497"/>
                  </a:lnTo>
                  <a:cubicBezTo>
                    <a:pt x="1234546" y="49901"/>
                    <a:pt x="1247482" y="59772"/>
                    <a:pt x="1255310" y="73047"/>
                  </a:cubicBezTo>
                  <a:cubicBezTo>
                    <a:pt x="1262798" y="86662"/>
                    <a:pt x="1264501" y="102659"/>
                    <a:pt x="1259735" y="117296"/>
                  </a:cubicBezTo>
                  <a:lnTo>
                    <a:pt x="1181788" y="362024"/>
                  </a:lnTo>
                  <a:lnTo>
                    <a:pt x="1181815" y="362038"/>
                  </a:lnTo>
                  <a:cubicBezTo>
                    <a:pt x="1313882" y="470615"/>
                    <a:pt x="1398296" y="635358"/>
                    <a:pt x="1398296" y="819163"/>
                  </a:cubicBezTo>
                  <a:lnTo>
                    <a:pt x="1398296" y="1219448"/>
                  </a:lnTo>
                  <a:cubicBezTo>
                    <a:pt x="1364258" y="1222596"/>
                    <a:pt x="1323073" y="1222171"/>
                    <a:pt x="1290056" y="1220468"/>
                  </a:cubicBezTo>
                  <a:lnTo>
                    <a:pt x="1290056" y="917867"/>
                  </a:lnTo>
                  <a:cubicBezTo>
                    <a:pt x="1290056" y="625468"/>
                    <a:pt x="1052117" y="387548"/>
                    <a:pt x="759736" y="387548"/>
                  </a:cubicBezTo>
                  <a:lnTo>
                    <a:pt x="638561" y="387548"/>
                  </a:lnTo>
                  <a:cubicBezTo>
                    <a:pt x="345818" y="387548"/>
                    <a:pt x="108242" y="625486"/>
                    <a:pt x="108242" y="917867"/>
                  </a:cubicBezTo>
                  <a:lnTo>
                    <a:pt x="108242" y="1221140"/>
                  </a:lnTo>
                  <a:cubicBezTo>
                    <a:pt x="75737" y="1222757"/>
                    <a:pt x="24338" y="1220800"/>
                    <a:pt x="0" y="1219778"/>
                  </a:cubicBezTo>
                  <a:lnTo>
                    <a:pt x="0" y="819148"/>
                  </a:lnTo>
                  <a:cubicBezTo>
                    <a:pt x="0" y="635343"/>
                    <a:pt x="84416" y="470604"/>
                    <a:pt x="216483" y="362024"/>
                  </a:cubicBezTo>
                  <a:lnTo>
                    <a:pt x="138533" y="117296"/>
                  </a:lnTo>
                  <a:cubicBezTo>
                    <a:pt x="128070" y="87853"/>
                    <a:pt x="148149" y="52964"/>
                    <a:pt x="178360" y="46497"/>
                  </a:cubicBezTo>
                  <a:close/>
                </a:path>
              </a:pathLst>
            </a:custGeom>
            <a:solidFill>
              <a:schemeClr val="bg2"/>
            </a:solidFill>
            <a:ln w="18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842788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8C610D7B-8048-A85D-80BC-1FB36FCA5241}"/>
              </a:ext>
            </a:extLst>
          </p:cNvPr>
          <p:cNvGrpSpPr/>
          <p:nvPr/>
        </p:nvGrpSpPr>
        <p:grpSpPr>
          <a:xfrm>
            <a:off x="6092166" y="0"/>
            <a:ext cx="6099835" cy="6858000"/>
            <a:chOff x="6092166" y="0"/>
            <a:chExt cx="6099835" cy="6858000"/>
          </a:xfrm>
        </p:grpSpPr>
        <p:sp>
          <p:nvSpPr>
            <p:cNvPr id="24" name="Right Triangle 23">
              <a:extLst>
                <a:ext uri="{FF2B5EF4-FFF2-40B4-BE49-F238E27FC236}">
                  <a16:creationId xmlns:a16="http://schemas.microsoft.com/office/drawing/2014/main" id="{2A4F081F-C046-B792-600B-97F99C79CADA}"/>
                </a:ext>
              </a:extLst>
            </p:cNvPr>
            <p:cNvSpPr/>
            <p:nvPr/>
          </p:nvSpPr>
          <p:spPr>
            <a:xfrm flipV="1">
              <a:off x="6092166" y="0"/>
              <a:ext cx="6096000" cy="6858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5" name="Right Triangle 24">
              <a:extLst>
                <a:ext uri="{FF2B5EF4-FFF2-40B4-BE49-F238E27FC236}">
                  <a16:creationId xmlns:a16="http://schemas.microsoft.com/office/drawing/2014/main" id="{C09A5010-C0E2-FCCA-ADA8-DC88BF74BB13}"/>
                </a:ext>
              </a:extLst>
            </p:cNvPr>
            <p:cNvSpPr/>
            <p:nvPr/>
          </p:nvSpPr>
          <p:spPr>
            <a:xfrm flipH="1">
              <a:off x="6096001" y="0"/>
              <a:ext cx="6096000" cy="68580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6" name="Frame 15">
            <a:extLst>
              <a:ext uri="{FF2B5EF4-FFF2-40B4-BE49-F238E27FC236}">
                <a16:creationId xmlns:a16="http://schemas.microsoft.com/office/drawing/2014/main" id="{1E8AFFA9-A2BA-8B82-151A-7BEA191ECF92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A970CE-D6AC-EBFF-0FBC-5C3E4C91C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168964"/>
            <a:ext cx="11513297" cy="890953"/>
          </a:xfrm>
        </p:spPr>
        <p:txBody>
          <a:bodyPr>
            <a:normAutofit/>
          </a:bodyPr>
          <a:lstStyle/>
          <a:p>
            <a:pPr algn="l"/>
            <a:r>
              <a:rPr lang="en-CA" sz="3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Lorem ipsum dolor</a:t>
            </a:r>
            <a:endParaRPr lang="en-CA" b="0" dirty="0">
              <a:solidFill>
                <a:schemeClr val="tx2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19F3AF-05FD-687A-CF4A-E0EAB473DD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787A7C-2B9A-5C91-27FB-6B2E0B786B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52C1117-292A-7F96-FBEA-0C2C302EB325}"/>
              </a:ext>
            </a:extLst>
          </p:cNvPr>
          <p:cNvGrpSpPr/>
          <p:nvPr/>
        </p:nvGrpSpPr>
        <p:grpSpPr>
          <a:xfrm>
            <a:off x="6245557" y="1234073"/>
            <a:ext cx="5310255" cy="4870336"/>
            <a:chOff x="384374" y="1138369"/>
            <a:chExt cx="5310255" cy="487033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FDF9838-8D25-6B4B-29E6-3F427EDCBD95}"/>
                </a:ext>
              </a:extLst>
            </p:cNvPr>
            <p:cNvGrpSpPr/>
            <p:nvPr/>
          </p:nvGrpSpPr>
          <p:grpSpPr>
            <a:xfrm>
              <a:off x="384374" y="1138369"/>
              <a:ext cx="5310255" cy="1460705"/>
              <a:chOff x="6068442" y="1771796"/>
              <a:chExt cx="5310255" cy="1460705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D4BB054A-182A-45B5-E886-738DF47B8B63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C5E2BF78-EB0D-F743-C33D-B2BC62744E8F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5" name="Oval 34">
                    <a:extLst>
                      <a:ext uri="{FF2B5EF4-FFF2-40B4-BE49-F238E27FC236}">
                        <a16:creationId xmlns:a16="http://schemas.microsoft.com/office/drawing/2014/main" id="{242E1899-5E68-F5C3-406E-0492201965C9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EAFCA298-EA12-6150-B072-76C985EB9D8E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1.</a:t>
                    </a:r>
                  </a:p>
                </p:txBody>
              </p:sp>
            </p:grp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CAEC31C-733C-02F3-91F2-41059C1FE5A1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A03FBAA-CDE1-3091-CE02-2D311BEFAD35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3556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1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Lorem ipsum 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.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2C7C7B3-B238-E18B-64B8-0080B877BA84}"/>
                </a:ext>
              </a:extLst>
            </p:cNvPr>
            <p:cNvGrpSpPr/>
            <p:nvPr/>
          </p:nvGrpSpPr>
          <p:grpSpPr>
            <a:xfrm>
              <a:off x="384374" y="2843184"/>
              <a:ext cx="5310255" cy="1460705"/>
              <a:chOff x="6068442" y="1771796"/>
              <a:chExt cx="5310255" cy="1460705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29259D0F-E075-5D65-1A5E-1C96C0B2992D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7C1C7672-7661-9928-426F-500891FAC219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559B048B-69E1-0C32-3AAB-7667675ED719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185E9562-9249-9753-FFE5-70389EB9C9F9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2.</a:t>
                    </a:r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ABE9DCA-65CF-CEA7-4C96-55339DBB448C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4451BF-8197-835C-2182-DD7EEEDEA615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3556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1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Lorem ipsum 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2B63534-FA10-F9A7-EFE9-97B39200BC0C}"/>
                </a:ext>
              </a:extLst>
            </p:cNvPr>
            <p:cNvGrpSpPr/>
            <p:nvPr/>
          </p:nvGrpSpPr>
          <p:grpSpPr>
            <a:xfrm>
              <a:off x="384374" y="4548000"/>
              <a:ext cx="5310255" cy="1460705"/>
              <a:chOff x="6068442" y="1771796"/>
              <a:chExt cx="5310255" cy="1460705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06D57D5E-8A9C-22C8-12E4-2948EA43695F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1241E780-CDDD-B267-19AF-99DD703242BB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49D28CE8-52B5-8E8C-EDCD-89D241BCE8CD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BCC6B248-51FB-4EC5-3ED4-92FD5FD3836D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3.</a:t>
                    </a:r>
                  </a:p>
                </p:txBody>
              </p:sp>
            </p:grp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AFADEA5-36A1-A659-99EB-E9FF2DCEE13F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E41648F-F41D-27A5-D44D-B721C49E6C0C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3556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1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Lorem ipsum 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. </a:t>
                </a:r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F0D828C6-BC4A-1C8C-69AE-6A3615D5B97C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0" i="1" spc="600" dirty="0">
                <a:solidFill>
                  <a:schemeClr val="accent2"/>
                </a:solidFill>
              </a:rPr>
              <a:t>WELCOME BACK TO SCHOOL</a:t>
            </a:r>
            <a:endParaRPr lang="en-CA" sz="200" b="1" i="1" spc="600" dirty="0">
              <a:solidFill>
                <a:schemeClr val="accent2"/>
              </a:solidFill>
            </a:endParaRPr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9AF86DAA-4969-F1BC-2816-DA7C4005C9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3364302"/>
              </p:ext>
            </p:extLst>
          </p:nvPr>
        </p:nvGraphicFramePr>
        <p:xfrm>
          <a:off x="429302" y="1059917"/>
          <a:ext cx="5485087" cy="5078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4" name="Group 43">
            <a:extLst>
              <a:ext uri="{FF2B5EF4-FFF2-40B4-BE49-F238E27FC236}">
                <a16:creationId xmlns:a16="http://schemas.microsoft.com/office/drawing/2014/main" id="{6B430CA1-6D17-10CD-5054-F004131F0857}"/>
              </a:ext>
            </a:extLst>
          </p:cNvPr>
          <p:cNvGrpSpPr/>
          <p:nvPr/>
        </p:nvGrpSpPr>
        <p:grpSpPr>
          <a:xfrm>
            <a:off x="3022017" y="2815411"/>
            <a:ext cx="600262" cy="601092"/>
            <a:chOff x="10526036" y="416922"/>
            <a:chExt cx="1249074" cy="1250798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A807FCB-F409-F699-A04A-899C621F28A9}"/>
                </a:ext>
              </a:extLst>
            </p:cNvPr>
            <p:cNvSpPr/>
            <p:nvPr/>
          </p:nvSpPr>
          <p:spPr>
            <a:xfrm>
              <a:off x="10526036" y="416922"/>
              <a:ext cx="1249074" cy="125079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1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095C7B5-474A-CE34-4EDC-1ED369B5476C}"/>
                </a:ext>
              </a:extLst>
            </p:cNvPr>
            <p:cNvSpPr/>
            <p:nvPr/>
          </p:nvSpPr>
          <p:spPr>
            <a:xfrm>
              <a:off x="10863097" y="653905"/>
              <a:ext cx="574948" cy="776833"/>
            </a:xfrm>
            <a:custGeom>
              <a:avLst/>
              <a:gdLst>
                <a:gd name="connsiteX0" fmla="*/ 2 w 1398296"/>
                <a:gd name="connsiteY0" fmla="*/ 1287873 h 1889300"/>
                <a:gd name="connsiteX1" fmla="*/ 108242 w 1398296"/>
                <a:gd name="connsiteY1" fmla="*/ 1289235 h 1889300"/>
                <a:gd name="connsiteX2" fmla="*/ 108242 w 1398296"/>
                <a:gd name="connsiteY2" fmla="*/ 1735811 h 1889300"/>
                <a:gd name="connsiteX3" fmla="*/ 108244 w 1398296"/>
                <a:gd name="connsiteY3" fmla="*/ 1735811 h 1889300"/>
                <a:gd name="connsiteX4" fmla="*/ 150110 w 1398296"/>
                <a:gd name="connsiteY4" fmla="*/ 1865155 h 1889300"/>
                <a:gd name="connsiteX5" fmla="*/ 2 w 1398296"/>
                <a:gd name="connsiteY5" fmla="*/ 1639816 h 1889300"/>
                <a:gd name="connsiteX6" fmla="*/ 1398288 w 1398296"/>
                <a:gd name="connsiteY6" fmla="*/ 1287836 h 1889300"/>
                <a:gd name="connsiteX7" fmla="*/ 1398288 w 1398296"/>
                <a:gd name="connsiteY7" fmla="*/ 1639779 h 1889300"/>
                <a:gd name="connsiteX8" fmla="*/ 1248180 w 1398296"/>
                <a:gd name="connsiteY8" fmla="*/ 1865119 h 1889300"/>
                <a:gd name="connsiteX9" fmla="*/ 1290046 w 1398296"/>
                <a:gd name="connsiteY9" fmla="*/ 1735774 h 1889300"/>
                <a:gd name="connsiteX10" fmla="*/ 1290046 w 1398296"/>
                <a:gd name="connsiteY10" fmla="*/ 1288526 h 1889300"/>
                <a:gd name="connsiteX11" fmla="*/ 1330210 w 1398296"/>
                <a:gd name="connsiteY11" fmla="*/ 1289887 h 1889300"/>
                <a:gd name="connsiteX12" fmla="*/ 1330212 w 1398296"/>
                <a:gd name="connsiteY12" fmla="*/ 1289878 h 1889300"/>
                <a:gd name="connsiteX13" fmla="*/ 1398288 w 1398296"/>
                <a:gd name="connsiteY13" fmla="*/ 1287836 h 1889300"/>
                <a:gd name="connsiteX14" fmla="*/ 426163 w 1398296"/>
                <a:gd name="connsiteY14" fmla="*/ 1194227 h 1889300"/>
                <a:gd name="connsiteX15" fmla="*/ 426163 w 1398296"/>
                <a:gd name="connsiteY15" fmla="*/ 1262303 h 1889300"/>
                <a:gd name="connsiteX16" fmla="*/ 839720 w 1398296"/>
                <a:gd name="connsiteY16" fmla="*/ 1262303 h 1889300"/>
                <a:gd name="connsiteX17" fmla="*/ 839720 w 1398296"/>
                <a:gd name="connsiteY17" fmla="*/ 1377351 h 1889300"/>
                <a:gd name="connsiteX18" fmla="*/ 907796 w 1398296"/>
                <a:gd name="connsiteY18" fmla="*/ 1377351 h 1889300"/>
                <a:gd name="connsiteX19" fmla="*/ 907796 w 1398296"/>
                <a:gd name="connsiteY19" fmla="*/ 1262303 h 1889300"/>
                <a:gd name="connsiteX20" fmla="*/ 972114 w 1398296"/>
                <a:gd name="connsiteY20" fmla="*/ 1262303 h 1889300"/>
                <a:gd name="connsiteX21" fmla="*/ 972114 w 1398296"/>
                <a:gd name="connsiteY21" fmla="*/ 1194227 h 1889300"/>
                <a:gd name="connsiteX22" fmla="*/ 423787 w 1398296"/>
                <a:gd name="connsiteY22" fmla="*/ 1085987 h 1889300"/>
                <a:gd name="connsiteX23" fmla="*/ 974510 w 1398296"/>
                <a:gd name="connsiteY23" fmla="*/ 1085987 h 1889300"/>
                <a:gd name="connsiteX24" fmla="*/ 1057904 w 1398296"/>
                <a:gd name="connsiteY24" fmla="*/ 1169381 h 1889300"/>
                <a:gd name="connsiteX25" fmla="*/ 1057904 w 1398296"/>
                <a:gd name="connsiteY25" fmla="*/ 1621059 h 1889300"/>
                <a:gd name="connsiteX26" fmla="*/ 974510 w 1398296"/>
                <a:gd name="connsiteY26" fmla="*/ 1704115 h 1889300"/>
                <a:gd name="connsiteX27" fmla="*/ 423787 w 1398296"/>
                <a:gd name="connsiteY27" fmla="*/ 1704115 h 1889300"/>
                <a:gd name="connsiteX28" fmla="*/ 340393 w 1398296"/>
                <a:gd name="connsiteY28" fmla="*/ 1621059 h 1889300"/>
                <a:gd name="connsiteX29" fmla="*/ 340393 w 1398296"/>
                <a:gd name="connsiteY29" fmla="*/ 1169381 h 1889300"/>
                <a:gd name="connsiteX30" fmla="*/ 423787 w 1398296"/>
                <a:gd name="connsiteY30" fmla="*/ 1085987 h 1889300"/>
                <a:gd name="connsiteX31" fmla="*/ 423754 w 1398296"/>
                <a:gd name="connsiteY31" fmla="*/ 1017933 h 1889300"/>
                <a:gd name="connsiteX32" fmla="*/ 272285 w 1398296"/>
                <a:gd name="connsiteY32" fmla="*/ 1169403 h 1889300"/>
                <a:gd name="connsiteX33" fmla="*/ 272285 w 1398296"/>
                <a:gd name="connsiteY33" fmla="*/ 1621081 h 1889300"/>
                <a:gd name="connsiteX34" fmla="*/ 423754 w 1398296"/>
                <a:gd name="connsiteY34" fmla="*/ 1772209 h 1889300"/>
                <a:gd name="connsiteX35" fmla="*/ 974478 w 1398296"/>
                <a:gd name="connsiteY35" fmla="*/ 1772209 h 1889300"/>
                <a:gd name="connsiteX36" fmla="*/ 1125947 w 1398296"/>
                <a:gd name="connsiteY36" fmla="*/ 1621081 h 1889300"/>
                <a:gd name="connsiteX37" fmla="*/ 1125947 w 1398296"/>
                <a:gd name="connsiteY37" fmla="*/ 1169403 h 1889300"/>
                <a:gd name="connsiteX38" fmla="*/ 974478 w 1398296"/>
                <a:gd name="connsiteY38" fmla="*/ 1017933 h 1889300"/>
                <a:gd name="connsiteX39" fmla="*/ 638543 w 1398296"/>
                <a:gd name="connsiteY39" fmla="*/ 455624 h 1889300"/>
                <a:gd name="connsiteX40" fmla="*/ 759689 w 1398296"/>
                <a:gd name="connsiteY40" fmla="*/ 455624 h 1889300"/>
                <a:gd name="connsiteX41" fmla="*/ 1221932 w 1398296"/>
                <a:gd name="connsiteY41" fmla="*/ 917867 h 1889300"/>
                <a:gd name="connsiteX42" fmla="*/ 1221932 w 1398296"/>
                <a:gd name="connsiteY42" fmla="*/ 1735793 h 1889300"/>
                <a:gd name="connsiteX43" fmla="*/ 1068423 w 1398296"/>
                <a:gd name="connsiteY43" fmla="*/ 1889299 h 1889300"/>
                <a:gd name="connsiteX44" fmla="*/ 329810 w 1398296"/>
                <a:gd name="connsiteY44" fmla="*/ 1889299 h 1889300"/>
                <a:gd name="connsiteX45" fmla="*/ 176300 w 1398296"/>
                <a:gd name="connsiteY45" fmla="*/ 1735793 h 1889300"/>
                <a:gd name="connsiteX46" fmla="*/ 176300 w 1398296"/>
                <a:gd name="connsiteY46" fmla="*/ 917867 h 1889300"/>
                <a:gd name="connsiteX47" fmla="*/ 638543 w 1398296"/>
                <a:gd name="connsiteY47" fmla="*/ 455624 h 1889300"/>
                <a:gd name="connsiteX48" fmla="*/ 699140 w 1398296"/>
                <a:gd name="connsiteY48" fmla="*/ 127172 h 1889300"/>
                <a:gd name="connsiteX49" fmla="*/ 699146 w 1398296"/>
                <a:gd name="connsiteY49" fmla="*/ 127173 h 1889300"/>
                <a:gd name="connsiteX50" fmla="*/ 650136 w 1398296"/>
                <a:gd name="connsiteY50" fmla="*/ 137266 h 1889300"/>
                <a:gd name="connsiteX51" fmla="*/ 585804 w 1398296"/>
                <a:gd name="connsiteY51" fmla="*/ 227924 h 1889300"/>
                <a:gd name="connsiteX52" fmla="*/ 812487 w 1398296"/>
                <a:gd name="connsiteY52" fmla="*/ 227924 h 1889300"/>
                <a:gd name="connsiteX53" fmla="*/ 748154 w 1398296"/>
                <a:gd name="connsiteY53" fmla="*/ 137266 h 1889300"/>
                <a:gd name="connsiteX54" fmla="*/ 699146 w 1398296"/>
                <a:gd name="connsiteY54" fmla="*/ 127173 h 1889300"/>
                <a:gd name="connsiteX55" fmla="*/ 699151 w 1398296"/>
                <a:gd name="connsiteY55" fmla="*/ 127172 h 1889300"/>
                <a:gd name="connsiteX56" fmla="*/ 365233 w 1398296"/>
                <a:gd name="connsiteY56" fmla="*/ 1567 h 1889300"/>
                <a:gd name="connsiteX57" fmla="*/ 428204 w 1398296"/>
                <a:gd name="connsiteY57" fmla="*/ 31179 h 1889300"/>
                <a:gd name="connsiteX58" fmla="*/ 518744 w 1398296"/>
                <a:gd name="connsiteY58" fmla="*/ 215329 h 1889300"/>
                <a:gd name="connsiteX59" fmla="*/ 879526 w 1398296"/>
                <a:gd name="connsiteY59" fmla="*/ 215329 h 1889300"/>
                <a:gd name="connsiteX60" fmla="*/ 970067 w 1398296"/>
                <a:gd name="connsiteY60" fmla="*/ 31179 h 1889300"/>
                <a:gd name="connsiteX61" fmla="*/ 1033038 w 1398296"/>
                <a:gd name="connsiteY61" fmla="*/ 1567 h 1889300"/>
                <a:gd name="connsiteX62" fmla="*/ 1219910 w 1398296"/>
                <a:gd name="connsiteY62" fmla="*/ 46497 h 1889300"/>
                <a:gd name="connsiteX63" fmla="*/ 1255310 w 1398296"/>
                <a:gd name="connsiteY63" fmla="*/ 73047 h 1889300"/>
                <a:gd name="connsiteX64" fmla="*/ 1259735 w 1398296"/>
                <a:gd name="connsiteY64" fmla="*/ 117296 h 1889300"/>
                <a:gd name="connsiteX65" fmla="*/ 1181788 w 1398296"/>
                <a:gd name="connsiteY65" fmla="*/ 362024 h 1889300"/>
                <a:gd name="connsiteX66" fmla="*/ 1181815 w 1398296"/>
                <a:gd name="connsiteY66" fmla="*/ 362038 h 1889300"/>
                <a:gd name="connsiteX67" fmla="*/ 1398296 w 1398296"/>
                <a:gd name="connsiteY67" fmla="*/ 819163 h 1889300"/>
                <a:gd name="connsiteX68" fmla="*/ 1398296 w 1398296"/>
                <a:gd name="connsiteY68" fmla="*/ 1219448 h 1889300"/>
                <a:gd name="connsiteX69" fmla="*/ 1290056 w 1398296"/>
                <a:gd name="connsiteY69" fmla="*/ 1220468 h 1889300"/>
                <a:gd name="connsiteX70" fmla="*/ 1290056 w 1398296"/>
                <a:gd name="connsiteY70" fmla="*/ 917867 h 1889300"/>
                <a:gd name="connsiteX71" fmla="*/ 759736 w 1398296"/>
                <a:gd name="connsiteY71" fmla="*/ 387548 h 1889300"/>
                <a:gd name="connsiteX72" fmla="*/ 638561 w 1398296"/>
                <a:gd name="connsiteY72" fmla="*/ 387548 h 1889300"/>
                <a:gd name="connsiteX73" fmla="*/ 108242 w 1398296"/>
                <a:gd name="connsiteY73" fmla="*/ 917867 h 1889300"/>
                <a:gd name="connsiteX74" fmla="*/ 108242 w 1398296"/>
                <a:gd name="connsiteY74" fmla="*/ 1221140 h 1889300"/>
                <a:gd name="connsiteX75" fmla="*/ 0 w 1398296"/>
                <a:gd name="connsiteY75" fmla="*/ 1219778 h 1889300"/>
                <a:gd name="connsiteX76" fmla="*/ 0 w 1398296"/>
                <a:gd name="connsiteY76" fmla="*/ 819148 h 1889300"/>
                <a:gd name="connsiteX77" fmla="*/ 216483 w 1398296"/>
                <a:gd name="connsiteY77" fmla="*/ 362024 h 1889300"/>
                <a:gd name="connsiteX78" fmla="*/ 138533 w 1398296"/>
                <a:gd name="connsiteY78" fmla="*/ 117296 h 1889300"/>
                <a:gd name="connsiteX79" fmla="*/ 178360 w 1398296"/>
                <a:gd name="connsiteY79" fmla="*/ 46497 h 18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398296" h="1889300">
                  <a:moveTo>
                    <a:pt x="2" y="1287873"/>
                  </a:moveTo>
                  <a:cubicBezTo>
                    <a:pt x="25615" y="1288979"/>
                    <a:pt x="75481" y="1291021"/>
                    <a:pt x="108242" y="1289235"/>
                  </a:cubicBezTo>
                  <a:lnTo>
                    <a:pt x="108242" y="1735811"/>
                  </a:lnTo>
                  <a:lnTo>
                    <a:pt x="108244" y="1735811"/>
                  </a:lnTo>
                  <a:cubicBezTo>
                    <a:pt x="108159" y="1782775"/>
                    <a:pt x="123731" y="1828739"/>
                    <a:pt x="150110" y="1865155"/>
                  </a:cubicBezTo>
                  <a:cubicBezTo>
                    <a:pt x="60589" y="1827705"/>
                    <a:pt x="2" y="1738861"/>
                    <a:pt x="2" y="1639816"/>
                  </a:cubicBezTo>
                  <a:close/>
                  <a:moveTo>
                    <a:pt x="1398288" y="1287836"/>
                  </a:moveTo>
                  <a:lnTo>
                    <a:pt x="1398288" y="1639779"/>
                  </a:lnTo>
                  <a:cubicBezTo>
                    <a:pt x="1398288" y="1738842"/>
                    <a:pt x="1337699" y="1827686"/>
                    <a:pt x="1248180" y="1865119"/>
                  </a:cubicBezTo>
                  <a:cubicBezTo>
                    <a:pt x="1274559" y="1828702"/>
                    <a:pt x="1290131" y="1782756"/>
                    <a:pt x="1290046" y="1735774"/>
                  </a:cubicBezTo>
                  <a:lnTo>
                    <a:pt x="1290046" y="1288526"/>
                  </a:lnTo>
                  <a:cubicBezTo>
                    <a:pt x="1301619" y="1289207"/>
                    <a:pt x="1315575" y="1289546"/>
                    <a:pt x="1330210" y="1289887"/>
                  </a:cubicBezTo>
                  <a:lnTo>
                    <a:pt x="1330212" y="1289878"/>
                  </a:lnTo>
                  <a:cubicBezTo>
                    <a:pt x="1352507" y="1290049"/>
                    <a:pt x="1375994" y="1289537"/>
                    <a:pt x="1398288" y="1287836"/>
                  </a:cubicBezTo>
                  <a:close/>
                  <a:moveTo>
                    <a:pt x="426163" y="1194227"/>
                  </a:moveTo>
                  <a:cubicBezTo>
                    <a:pt x="384809" y="1194908"/>
                    <a:pt x="385232" y="1261878"/>
                    <a:pt x="426163" y="1262303"/>
                  </a:cubicBezTo>
                  <a:lnTo>
                    <a:pt x="839720" y="1262303"/>
                  </a:lnTo>
                  <a:lnTo>
                    <a:pt x="839720" y="1377351"/>
                  </a:lnTo>
                  <a:cubicBezTo>
                    <a:pt x="840572" y="1422111"/>
                    <a:pt x="906945" y="1422025"/>
                    <a:pt x="907796" y="1377351"/>
                  </a:cubicBezTo>
                  <a:lnTo>
                    <a:pt x="907796" y="1262303"/>
                  </a:lnTo>
                  <a:lnTo>
                    <a:pt x="972114" y="1262303"/>
                  </a:lnTo>
                  <a:cubicBezTo>
                    <a:pt x="1013384" y="1261793"/>
                    <a:pt x="1013214" y="1194908"/>
                    <a:pt x="972114" y="1194227"/>
                  </a:cubicBezTo>
                  <a:close/>
                  <a:moveTo>
                    <a:pt x="423787" y="1085987"/>
                  </a:moveTo>
                  <a:lnTo>
                    <a:pt x="974510" y="1085987"/>
                  </a:lnTo>
                  <a:cubicBezTo>
                    <a:pt x="1020463" y="1085987"/>
                    <a:pt x="1057904" y="1123431"/>
                    <a:pt x="1057904" y="1169381"/>
                  </a:cubicBezTo>
                  <a:lnTo>
                    <a:pt x="1057904" y="1621059"/>
                  </a:lnTo>
                  <a:cubicBezTo>
                    <a:pt x="1057904" y="1667009"/>
                    <a:pt x="1020461" y="1704115"/>
                    <a:pt x="974510" y="1704115"/>
                  </a:cubicBezTo>
                  <a:lnTo>
                    <a:pt x="423787" y="1704115"/>
                  </a:lnTo>
                  <a:cubicBezTo>
                    <a:pt x="377835" y="1704115"/>
                    <a:pt x="340393" y="1667009"/>
                    <a:pt x="340393" y="1621059"/>
                  </a:cubicBezTo>
                  <a:lnTo>
                    <a:pt x="340393" y="1169381"/>
                  </a:lnTo>
                  <a:cubicBezTo>
                    <a:pt x="340393" y="1123429"/>
                    <a:pt x="377836" y="1085987"/>
                    <a:pt x="423787" y="1085987"/>
                  </a:cubicBezTo>
                  <a:close/>
                  <a:moveTo>
                    <a:pt x="423754" y="1017933"/>
                  </a:moveTo>
                  <a:cubicBezTo>
                    <a:pt x="340361" y="1017933"/>
                    <a:pt x="272285" y="1086009"/>
                    <a:pt x="272285" y="1169403"/>
                  </a:cubicBezTo>
                  <a:lnTo>
                    <a:pt x="272285" y="1621081"/>
                  </a:lnTo>
                  <a:cubicBezTo>
                    <a:pt x="272285" y="1704478"/>
                    <a:pt x="340361" y="1772209"/>
                    <a:pt x="423754" y="1772209"/>
                  </a:cubicBezTo>
                  <a:lnTo>
                    <a:pt x="974478" y="1772209"/>
                  </a:lnTo>
                  <a:cubicBezTo>
                    <a:pt x="1057872" y="1772209"/>
                    <a:pt x="1125947" y="1704478"/>
                    <a:pt x="1125947" y="1621081"/>
                  </a:cubicBezTo>
                  <a:lnTo>
                    <a:pt x="1125947" y="1169403"/>
                  </a:lnTo>
                  <a:cubicBezTo>
                    <a:pt x="1125947" y="1086009"/>
                    <a:pt x="1057872" y="1017933"/>
                    <a:pt x="974478" y="1017933"/>
                  </a:cubicBezTo>
                  <a:close/>
                  <a:moveTo>
                    <a:pt x="638543" y="455624"/>
                  </a:moveTo>
                  <a:lnTo>
                    <a:pt x="759689" y="455624"/>
                  </a:lnTo>
                  <a:cubicBezTo>
                    <a:pt x="1014637" y="455624"/>
                    <a:pt x="1221932" y="663246"/>
                    <a:pt x="1221932" y="917867"/>
                  </a:cubicBezTo>
                  <a:lnTo>
                    <a:pt x="1221932" y="1735793"/>
                  </a:lnTo>
                  <a:cubicBezTo>
                    <a:pt x="1222530" y="1819354"/>
                    <a:pt x="1153007" y="1889644"/>
                    <a:pt x="1068423" y="1889299"/>
                  </a:cubicBezTo>
                  <a:lnTo>
                    <a:pt x="329810" y="1889299"/>
                  </a:lnTo>
                  <a:cubicBezTo>
                    <a:pt x="245227" y="1889644"/>
                    <a:pt x="175704" y="1819354"/>
                    <a:pt x="176300" y="1735793"/>
                  </a:cubicBezTo>
                  <a:lnTo>
                    <a:pt x="176300" y="917867"/>
                  </a:lnTo>
                  <a:cubicBezTo>
                    <a:pt x="176300" y="663264"/>
                    <a:pt x="383595" y="455624"/>
                    <a:pt x="638543" y="455624"/>
                  </a:cubicBezTo>
                  <a:close/>
                  <a:moveTo>
                    <a:pt x="699140" y="127172"/>
                  </a:moveTo>
                  <a:lnTo>
                    <a:pt x="699146" y="127173"/>
                  </a:lnTo>
                  <a:lnTo>
                    <a:pt x="650136" y="137266"/>
                  </a:lnTo>
                  <a:cubicBezTo>
                    <a:pt x="609545" y="156189"/>
                    <a:pt x="592696" y="197800"/>
                    <a:pt x="585804" y="227924"/>
                  </a:cubicBezTo>
                  <a:lnTo>
                    <a:pt x="812487" y="227924"/>
                  </a:lnTo>
                  <a:cubicBezTo>
                    <a:pt x="805594" y="197800"/>
                    <a:pt x="788745" y="156189"/>
                    <a:pt x="748154" y="137266"/>
                  </a:cubicBezTo>
                  <a:lnTo>
                    <a:pt x="699146" y="127173"/>
                  </a:lnTo>
                  <a:lnTo>
                    <a:pt x="699151" y="127172"/>
                  </a:lnTo>
                  <a:close/>
                  <a:moveTo>
                    <a:pt x="365233" y="1567"/>
                  </a:moveTo>
                  <a:cubicBezTo>
                    <a:pt x="390762" y="-4561"/>
                    <a:pt x="416631" y="7692"/>
                    <a:pt x="428204" y="31179"/>
                  </a:cubicBezTo>
                  <a:lnTo>
                    <a:pt x="518744" y="215329"/>
                  </a:lnTo>
                  <a:cubicBezTo>
                    <a:pt x="559988" y="6599"/>
                    <a:pt x="838426" y="7017"/>
                    <a:pt x="879526" y="215329"/>
                  </a:cubicBezTo>
                  <a:lnTo>
                    <a:pt x="970067" y="31179"/>
                  </a:lnTo>
                  <a:cubicBezTo>
                    <a:pt x="981643" y="7694"/>
                    <a:pt x="1007512" y="-4560"/>
                    <a:pt x="1033038" y="1567"/>
                  </a:cubicBezTo>
                  <a:lnTo>
                    <a:pt x="1219910" y="46497"/>
                  </a:lnTo>
                  <a:cubicBezTo>
                    <a:pt x="1234546" y="49901"/>
                    <a:pt x="1247482" y="59772"/>
                    <a:pt x="1255310" y="73047"/>
                  </a:cubicBezTo>
                  <a:cubicBezTo>
                    <a:pt x="1262798" y="86662"/>
                    <a:pt x="1264501" y="102659"/>
                    <a:pt x="1259735" y="117296"/>
                  </a:cubicBezTo>
                  <a:lnTo>
                    <a:pt x="1181788" y="362024"/>
                  </a:lnTo>
                  <a:lnTo>
                    <a:pt x="1181815" y="362038"/>
                  </a:lnTo>
                  <a:cubicBezTo>
                    <a:pt x="1313882" y="470615"/>
                    <a:pt x="1398296" y="635358"/>
                    <a:pt x="1398296" y="819163"/>
                  </a:cubicBezTo>
                  <a:lnTo>
                    <a:pt x="1398296" y="1219448"/>
                  </a:lnTo>
                  <a:cubicBezTo>
                    <a:pt x="1364258" y="1222596"/>
                    <a:pt x="1323073" y="1222171"/>
                    <a:pt x="1290056" y="1220468"/>
                  </a:cubicBezTo>
                  <a:lnTo>
                    <a:pt x="1290056" y="917867"/>
                  </a:lnTo>
                  <a:cubicBezTo>
                    <a:pt x="1290056" y="625468"/>
                    <a:pt x="1052117" y="387548"/>
                    <a:pt x="759736" y="387548"/>
                  </a:cubicBezTo>
                  <a:lnTo>
                    <a:pt x="638561" y="387548"/>
                  </a:lnTo>
                  <a:cubicBezTo>
                    <a:pt x="345818" y="387548"/>
                    <a:pt x="108242" y="625486"/>
                    <a:pt x="108242" y="917867"/>
                  </a:cubicBezTo>
                  <a:lnTo>
                    <a:pt x="108242" y="1221140"/>
                  </a:lnTo>
                  <a:cubicBezTo>
                    <a:pt x="75737" y="1222757"/>
                    <a:pt x="24338" y="1220800"/>
                    <a:pt x="0" y="1219778"/>
                  </a:cubicBezTo>
                  <a:lnTo>
                    <a:pt x="0" y="819148"/>
                  </a:lnTo>
                  <a:cubicBezTo>
                    <a:pt x="0" y="635343"/>
                    <a:pt x="84416" y="470604"/>
                    <a:pt x="216483" y="362024"/>
                  </a:cubicBezTo>
                  <a:lnTo>
                    <a:pt x="138533" y="117296"/>
                  </a:lnTo>
                  <a:cubicBezTo>
                    <a:pt x="128070" y="87853"/>
                    <a:pt x="148149" y="52964"/>
                    <a:pt x="178360" y="46497"/>
                  </a:cubicBezTo>
                  <a:close/>
                </a:path>
              </a:pathLst>
            </a:custGeom>
            <a:solidFill>
              <a:schemeClr val="bg2"/>
            </a:solidFill>
            <a:ln w="18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2ED6F77-046D-E2FB-BBA2-703E162F2AF1}"/>
              </a:ext>
            </a:extLst>
          </p:cNvPr>
          <p:cNvGrpSpPr/>
          <p:nvPr/>
        </p:nvGrpSpPr>
        <p:grpSpPr>
          <a:xfrm>
            <a:off x="1377994" y="1179452"/>
            <a:ext cx="600262" cy="601092"/>
            <a:chOff x="10526036" y="416922"/>
            <a:chExt cx="1249074" cy="1250798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A37EF39D-43B0-D96C-A1AA-0AB6E4E890AE}"/>
                </a:ext>
              </a:extLst>
            </p:cNvPr>
            <p:cNvSpPr/>
            <p:nvPr/>
          </p:nvSpPr>
          <p:spPr>
            <a:xfrm>
              <a:off x="10526036" y="416922"/>
              <a:ext cx="1249074" cy="125079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1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9C716DD-9A1F-2288-BA81-93F72787BDB4}"/>
                </a:ext>
              </a:extLst>
            </p:cNvPr>
            <p:cNvSpPr/>
            <p:nvPr/>
          </p:nvSpPr>
          <p:spPr>
            <a:xfrm>
              <a:off x="10863097" y="653905"/>
              <a:ext cx="574948" cy="776833"/>
            </a:xfrm>
            <a:custGeom>
              <a:avLst/>
              <a:gdLst>
                <a:gd name="connsiteX0" fmla="*/ 2 w 1398296"/>
                <a:gd name="connsiteY0" fmla="*/ 1287873 h 1889300"/>
                <a:gd name="connsiteX1" fmla="*/ 108242 w 1398296"/>
                <a:gd name="connsiteY1" fmla="*/ 1289235 h 1889300"/>
                <a:gd name="connsiteX2" fmla="*/ 108242 w 1398296"/>
                <a:gd name="connsiteY2" fmla="*/ 1735811 h 1889300"/>
                <a:gd name="connsiteX3" fmla="*/ 108244 w 1398296"/>
                <a:gd name="connsiteY3" fmla="*/ 1735811 h 1889300"/>
                <a:gd name="connsiteX4" fmla="*/ 150110 w 1398296"/>
                <a:gd name="connsiteY4" fmla="*/ 1865155 h 1889300"/>
                <a:gd name="connsiteX5" fmla="*/ 2 w 1398296"/>
                <a:gd name="connsiteY5" fmla="*/ 1639816 h 1889300"/>
                <a:gd name="connsiteX6" fmla="*/ 1398288 w 1398296"/>
                <a:gd name="connsiteY6" fmla="*/ 1287836 h 1889300"/>
                <a:gd name="connsiteX7" fmla="*/ 1398288 w 1398296"/>
                <a:gd name="connsiteY7" fmla="*/ 1639779 h 1889300"/>
                <a:gd name="connsiteX8" fmla="*/ 1248180 w 1398296"/>
                <a:gd name="connsiteY8" fmla="*/ 1865119 h 1889300"/>
                <a:gd name="connsiteX9" fmla="*/ 1290046 w 1398296"/>
                <a:gd name="connsiteY9" fmla="*/ 1735774 h 1889300"/>
                <a:gd name="connsiteX10" fmla="*/ 1290046 w 1398296"/>
                <a:gd name="connsiteY10" fmla="*/ 1288526 h 1889300"/>
                <a:gd name="connsiteX11" fmla="*/ 1330210 w 1398296"/>
                <a:gd name="connsiteY11" fmla="*/ 1289887 h 1889300"/>
                <a:gd name="connsiteX12" fmla="*/ 1330212 w 1398296"/>
                <a:gd name="connsiteY12" fmla="*/ 1289878 h 1889300"/>
                <a:gd name="connsiteX13" fmla="*/ 1398288 w 1398296"/>
                <a:gd name="connsiteY13" fmla="*/ 1287836 h 1889300"/>
                <a:gd name="connsiteX14" fmla="*/ 426163 w 1398296"/>
                <a:gd name="connsiteY14" fmla="*/ 1194227 h 1889300"/>
                <a:gd name="connsiteX15" fmla="*/ 426163 w 1398296"/>
                <a:gd name="connsiteY15" fmla="*/ 1262303 h 1889300"/>
                <a:gd name="connsiteX16" fmla="*/ 839720 w 1398296"/>
                <a:gd name="connsiteY16" fmla="*/ 1262303 h 1889300"/>
                <a:gd name="connsiteX17" fmla="*/ 839720 w 1398296"/>
                <a:gd name="connsiteY17" fmla="*/ 1377351 h 1889300"/>
                <a:gd name="connsiteX18" fmla="*/ 907796 w 1398296"/>
                <a:gd name="connsiteY18" fmla="*/ 1377351 h 1889300"/>
                <a:gd name="connsiteX19" fmla="*/ 907796 w 1398296"/>
                <a:gd name="connsiteY19" fmla="*/ 1262303 h 1889300"/>
                <a:gd name="connsiteX20" fmla="*/ 972114 w 1398296"/>
                <a:gd name="connsiteY20" fmla="*/ 1262303 h 1889300"/>
                <a:gd name="connsiteX21" fmla="*/ 972114 w 1398296"/>
                <a:gd name="connsiteY21" fmla="*/ 1194227 h 1889300"/>
                <a:gd name="connsiteX22" fmla="*/ 423787 w 1398296"/>
                <a:gd name="connsiteY22" fmla="*/ 1085987 h 1889300"/>
                <a:gd name="connsiteX23" fmla="*/ 974510 w 1398296"/>
                <a:gd name="connsiteY23" fmla="*/ 1085987 h 1889300"/>
                <a:gd name="connsiteX24" fmla="*/ 1057904 w 1398296"/>
                <a:gd name="connsiteY24" fmla="*/ 1169381 h 1889300"/>
                <a:gd name="connsiteX25" fmla="*/ 1057904 w 1398296"/>
                <a:gd name="connsiteY25" fmla="*/ 1621059 h 1889300"/>
                <a:gd name="connsiteX26" fmla="*/ 974510 w 1398296"/>
                <a:gd name="connsiteY26" fmla="*/ 1704115 h 1889300"/>
                <a:gd name="connsiteX27" fmla="*/ 423787 w 1398296"/>
                <a:gd name="connsiteY27" fmla="*/ 1704115 h 1889300"/>
                <a:gd name="connsiteX28" fmla="*/ 340393 w 1398296"/>
                <a:gd name="connsiteY28" fmla="*/ 1621059 h 1889300"/>
                <a:gd name="connsiteX29" fmla="*/ 340393 w 1398296"/>
                <a:gd name="connsiteY29" fmla="*/ 1169381 h 1889300"/>
                <a:gd name="connsiteX30" fmla="*/ 423787 w 1398296"/>
                <a:gd name="connsiteY30" fmla="*/ 1085987 h 1889300"/>
                <a:gd name="connsiteX31" fmla="*/ 423754 w 1398296"/>
                <a:gd name="connsiteY31" fmla="*/ 1017933 h 1889300"/>
                <a:gd name="connsiteX32" fmla="*/ 272285 w 1398296"/>
                <a:gd name="connsiteY32" fmla="*/ 1169403 h 1889300"/>
                <a:gd name="connsiteX33" fmla="*/ 272285 w 1398296"/>
                <a:gd name="connsiteY33" fmla="*/ 1621081 h 1889300"/>
                <a:gd name="connsiteX34" fmla="*/ 423754 w 1398296"/>
                <a:gd name="connsiteY34" fmla="*/ 1772209 h 1889300"/>
                <a:gd name="connsiteX35" fmla="*/ 974478 w 1398296"/>
                <a:gd name="connsiteY35" fmla="*/ 1772209 h 1889300"/>
                <a:gd name="connsiteX36" fmla="*/ 1125947 w 1398296"/>
                <a:gd name="connsiteY36" fmla="*/ 1621081 h 1889300"/>
                <a:gd name="connsiteX37" fmla="*/ 1125947 w 1398296"/>
                <a:gd name="connsiteY37" fmla="*/ 1169403 h 1889300"/>
                <a:gd name="connsiteX38" fmla="*/ 974478 w 1398296"/>
                <a:gd name="connsiteY38" fmla="*/ 1017933 h 1889300"/>
                <a:gd name="connsiteX39" fmla="*/ 638543 w 1398296"/>
                <a:gd name="connsiteY39" fmla="*/ 455624 h 1889300"/>
                <a:gd name="connsiteX40" fmla="*/ 759689 w 1398296"/>
                <a:gd name="connsiteY40" fmla="*/ 455624 h 1889300"/>
                <a:gd name="connsiteX41" fmla="*/ 1221932 w 1398296"/>
                <a:gd name="connsiteY41" fmla="*/ 917867 h 1889300"/>
                <a:gd name="connsiteX42" fmla="*/ 1221932 w 1398296"/>
                <a:gd name="connsiteY42" fmla="*/ 1735793 h 1889300"/>
                <a:gd name="connsiteX43" fmla="*/ 1068423 w 1398296"/>
                <a:gd name="connsiteY43" fmla="*/ 1889299 h 1889300"/>
                <a:gd name="connsiteX44" fmla="*/ 329810 w 1398296"/>
                <a:gd name="connsiteY44" fmla="*/ 1889299 h 1889300"/>
                <a:gd name="connsiteX45" fmla="*/ 176300 w 1398296"/>
                <a:gd name="connsiteY45" fmla="*/ 1735793 h 1889300"/>
                <a:gd name="connsiteX46" fmla="*/ 176300 w 1398296"/>
                <a:gd name="connsiteY46" fmla="*/ 917867 h 1889300"/>
                <a:gd name="connsiteX47" fmla="*/ 638543 w 1398296"/>
                <a:gd name="connsiteY47" fmla="*/ 455624 h 1889300"/>
                <a:gd name="connsiteX48" fmla="*/ 699140 w 1398296"/>
                <a:gd name="connsiteY48" fmla="*/ 127172 h 1889300"/>
                <a:gd name="connsiteX49" fmla="*/ 699146 w 1398296"/>
                <a:gd name="connsiteY49" fmla="*/ 127173 h 1889300"/>
                <a:gd name="connsiteX50" fmla="*/ 650136 w 1398296"/>
                <a:gd name="connsiteY50" fmla="*/ 137266 h 1889300"/>
                <a:gd name="connsiteX51" fmla="*/ 585804 w 1398296"/>
                <a:gd name="connsiteY51" fmla="*/ 227924 h 1889300"/>
                <a:gd name="connsiteX52" fmla="*/ 812487 w 1398296"/>
                <a:gd name="connsiteY52" fmla="*/ 227924 h 1889300"/>
                <a:gd name="connsiteX53" fmla="*/ 748154 w 1398296"/>
                <a:gd name="connsiteY53" fmla="*/ 137266 h 1889300"/>
                <a:gd name="connsiteX54" fmla="*/ 699146 w 1398296"/>
                <a:gd name="connsiteY54" fmla="*/ 127173 h 1889300"/>
                <a:gd name="connsiteX55" fmla="*/ 699151 w 1398296"/>
                <a:gd name="connsiteY55" fmla="*/ 127172 h 1889300"/>
                <a:gd name="connsiteX56" fmla="*/ 365233 w 1398296"/>
                <a:gd name="connsiteY56" fmla="*/ 1567 h 1889300"/>
                <a:gd name="connsiteX57" fmla="*/ 428204 w 1398296"/>
                <a:gd name="connsiteY57" fmla="*/ 31179 h 1889300"/>
                <a:gd name="connsiteX58" fmla="*/ 518744 w 1398296"/>
                <a:gd name="connsiteY58" fmla="*/ 215329 h 1889300"/>
                <a:gd name="connsiteX59" fmla="*/ 879526 w 1398296"/>
                <a:gd name="connsiteY59" fmla="*/ 215329 h 1889300"/>
                <a:gd name="connsiteX60" fmla="*/ 970067 w 1398296"/>
                <a:gd name="connsiteY60" fmla="*/ 31179 h 1889300"/>
                <a:gd name="connsiteX61" fmla="*/ 1033038 w 1398296"/>
                <a:gd name="connsiteY61" fmla="*/ 1567 h 1889300"/>
                <a:gd name="connsiteX62" fmla="*/ 1219910 w 1398296"/>
                <a:gd name="connsiteY62" fmla="*/ 46497 h 1889300"/>
                <a:gd name="connsiteX63" fmla="*/ 1255310 w 1398296"/>
                <a:gd name="connsiteY63" fmla="*/ 73047 h 1889300"/>
                <a:gd name="connsiteX64" fmla="*/ 1259735 w 1398296"/>
                <a:gd name="connsiteY64" fmla="*/ 117296 h 1889300"/>
                <a:gd name="connsiteX65" fmla="*/ 1181788 w 1398296"/>
                <a:gd name="connsiteY65" fmla="*/ 362024 h 1889300"/>
                <a:gd name="connsiteX66" fmla="*/ 1181815 w 1398296"/>
                <a:gd name="connsiteY66" fmla="*/ 362038 h 1889300"/>
                <a:gd name="connsiteX67" fmla="*/ 1398296 w 1398296"/>
                <a:gd name="connsiteY67" fmla="*/ 819163 h 1889300"/>
                <a:gd name="connsiteX68" fmla="*/ 1398296 w 1398296"/>
                <a:gd name="connsiteY68" fmla="*/ 1219448 h 1889300"/>
                <a:gd name="connsiteX69" fmla="*/ 1290056 w 1398296"/>
                <a:gd name="connsiteY69" fmla="*/ 1220468 h 1889300"/>
                <a:gd name="connsiteX70" fmla="*/ 1290056 w 1398296"/>
                <a:gd name="connsiteY70" fmla="*/ 917867 h 1889300"/>
                <a:gd name="connsiteX71" fmla="*/ 759736 w 1398296"/>
                <a:gd name="connsiteY71" fmla="*/ 387548 h 1889300"/>
                <a:gd name="connsiteX72" fmla="*/ 638561 w 1398296"/>
                <a:gd name="connsiteY72" fmla="*/ 387548 h 1889300"/>
                <a:gd name="connsiteX73" fmla="*/ 108242 w 1398296"/>
                <a:gd name="connsiteY73" fmla="*/ 917867 h 1889300"/>
                <a:gd name="connsiteX74" fmla="*/ 108242 w 1398296"/>
                <a:gd name="connsiteY74" fmla="*/ 1221140 h 1889300"/>
                <a:gd name="connsiteX75" fmla="*/ 0 w 1398296"/>
                <a:gd name="connsiteY75" fmla="*/ 1219778 h 1889300"/>
                <a:gd name="connsiteX76" fmla="*/ 0 w 1398296"/>
                <a:gd name="connsiteY76" fmla="*/ 819148 h 1889300"/>
                <a:gd name="connsiteX77" fmla="*/ 216483 w 1398296"/>
                <a:gd name="connsiteY77" fmla="*/ 362024 h 1889300"/>
                <a:gd name="connsiteX78" fmla="*/ 138533 w 1398296"/>
                <a:gd name="connsiteY78" fmla="*/ 117296 h 1889300"/>
                <a:gd name="connsiteX79" fmla="*/ 178360 w 1398296"/>
                <a:gd name="connsiteY79" fmla="*/ 46497 h 18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398296" h="1889300">
                  <a:moveTo>
                    <a:pt x="2" y="1287873"/>
                  </a:moveTo>
                  <a:cubicBezTo>
                    <a:pt x="25615" y="1288979"/>
                    <a:pt x="75481" y="1291021"/>
                    <a:pt x="108242" y="1289235"/>
                  </a:cubicBezTo>
                  <a:lnTo>
                    <a:pt x="108242" y="1735811"/>
                  </a:lnTo>
                  <a:lnTo>
                    <a:pt x="108244" y="1735811"/>
                  </a:lnTo>
                  <a:cubicBezTo>
                    <a:pt x="108159" y="1782775"/>
                    <a:pt x="123731" y="1828739"/>
                    <a:pt x="150110" y="1865155"/>
                  </a:cubicBezTo>
                  <a:cubicBezTo>
                    <a:pt x="60589" y="1827705"/>
                    <a:pt x="2" y="1738861"/>
                    <a:pt x="2" y="1639816"/>
                  </a:cubicBezTo>
                  <a:close/>
                  <a:moveTo>
                    <a:pt x="1398288" y="1287836"/>
                  </a:moveTo>
                  <a:lnTo>
                    <a:pt x="1398288" y="1639779"/>
                  </a:lnTo>
                  <a:cubicBezTo>
                    <a:pt x="1398288" y="1738842"/>
                    <a:pt x="1337699" y="1827686"/>
                    <a:pt x="1248180" y="1865119"/>
                  </a:cubicBezTo>
                  <a:cubicBezTo>
                    <a:pt x="1274559" y="1828702"/>
                    <a:pt x="1290131" y="1782756"/>
                    <a:pt x="1290046" y="1735774"/>
                  </a:cubicBezTo>
                  <a:lnTo>
                    <a:pt x="1290046" y="1288526"/>
                  </a:lnTo>
                  <a:cubicBezTo>
                    <a:pt x="1301619" y="1289207"/>
                    <a:pt x="1315575" y="1289546"/>
                    <a:pt x="1330210" y="1289887"/>
                  </a:cubicBezTo>
                  <a:lnTo>
                    <a:pt x="1330212" y="1289878"/>
                  </a:lnTo>
                  <a:cubicBezTo>
                    <a:pt x="1352507" y="1290049"/>
                    <a:pt x="1375994" y="1289537"/>
                    <a:pt x="1398288" y="1287836"/>
                  </a:cubicBezTo>
                  <a:close/>
                  <a:moveTo>
                    <a:pt x="426163" y="1194227"/>
                  </a:moveTo>
                  <a:cubicBezTo>
                    <a:pt x="384809" y="1194908"/>
                    <a:pt x="385232" y="1261878"/>
                    <a:pt x="426163" y="1262303"/>
                  </a:cubicBezTo>
                  <a:lnTo>
                    <a:pt x="839720" y="1262303"/>
                  </a:lnTo>
                  <a:lnTo>
                    <a:pt x="839720" y="1377351"/>
                  </a:lnTo>
                  <a:cubicBezTo>
                    <a:pt x="840572" y="1422111"/>
                    <a:pt x="906945" y="1422025"/>
                    <a:pt x="907796" y="1377351"/>
                  </a:cubicBezTo>
                  <a:lnTo>
                    <a:pt x="907796" y="1262303"/>
                  </a:lnTo>
                  <a:lnTo>
                    <a:pt x="972114" y="1262303"/>
                  </a:lnTo>
                  <a:cubicBezTo>
                    <a:pt x="1013384" y="1261793"/>
                    <a:pt x="1013214" y="1194908"/>
                    <a:pt x="972114" y="1194227"/>
                  </a:cubicBezTo>
                  <a:close/>
                  <a:moveTo>
                    <a:pt x="423787" y="1085987"/>
                  </a:moveTo>
                  <a:lnTo>
                    <a:pt x="974510" y="1085987"/>
                  </a:lnTo>
                  <a:cubicBezTo>
                    <a:pt x="1020463" y="1085987"/>
                    <a:pt x="1057904" y="1123431"/>
                    <a:pt x="1057904" y="1169381"/>
                  </a:cubicBezTo>
                  <a:lnTo>
                    <a:pt x="1057904" y="1621059"/>
                  </a:lnTo>
                  <a:cubicBezTo>
                    <a:pt x="1057904" y="1667009"/>
                    <a:pt x="1020461" y="1704115"/>
                    <a:pt x="974510" y="1704115"/>
                  </a:cubicBezTo>
                  <a:lnTo>
                    <a:pt x="423787" y="1704115"/>
                  </a:lnTo>
                  <a:cubicBezTo>
                    <a:pt x="377835" y="1704115"/>
                    <a:pt x="340393" y="1667009"/>
                    <a:pt x="340393" y="1621059"/>
                  </a:cubicBezTo>
                  <a:lnTo>
                    <a:pt x="340393" y="1169381"/>
                  </a:lnTo>
                  <a:cubicBezTo>
                    <a:pt x="340393" y="1123429"/>
                    <a:pt x="377836" y="1085987"/>
                    <a:pt x="423787" y="1085987"/>
                  </a:cubicBezTo>
                  <a:close/>
                  <a:moveTo>
                    <a:pt x="423754" y="1017933"/>
                  </a:moveTo>
                  <a:cubicBezTo>
                    <a:pt x="340361" y="1017933"/>
                    <a:pt x="272285" y="1086009"/>
                    <a:pt x="272285" y="1169403"/>
                  </a:cubicBezTo>
                  <a:lnTo>
                    <a:pt x="272285" y="1621081"/>
                  </a:lnTo>
                  <a:cubicBezTo>
                    <a:pt x="272285" y="1704478"/>
                    <a:pt x="340361" y="1772209"/>
                    <a:pt x="423754" y="1772209"/>
                  </a:cubicBezTo>
                  <a:lnTo>
                    <a:pt x="974478" y="1772209"/>
                  </a:lnTo>
                  <a:cubicBezTo>
                    <a:pt x="1057872" y="1772209"/>
                    <a:pt x="1125947" y="1704478"/>
                    <a:pt x="1125947" y="1621081"/>
                  </a:cubicBezTo>
                  <a:lnTo>
                    <a:pt x="1125947" y="1169403"/>
                  </a:lnTo>
                  <a:cubicBezTo>
                    <a:pt x="1125947" y="1086009"/>
                    <a:pt x="1057872" y="1017933"/>
                    <a:pt x="974478" y="1017933"/>
                  </a:cubicBezTo>
                  <a:close/>
                  <a:moveTo>
                    <a:pt x="638543" y="455624"/>
                  </a:moveTo>
                  <a:lnTo>
                    <a:pt x="759689" y="455624"/>
                  </a:lnTo>
                  <a:cubicBezTo>
                    <a:pt x="1014637" y="455624"/>
                    <a:pt x="1221932" y="663246"/>
                    <a:pt x="1221932" y="917867"/>
                  </a:cubicBezTo>
                  <a:lnTo>
                    <a:pt x="1221932" y="1735793"/>
                  </a:lnTo>
                  <a:cubicBezTo>
                    <a:pt x="1222530" y="1819354"/>
                    <a:pt x="1153007" y="1889644"/>
                    <a:pt x="1068423" y="1889299"/>
                  </a:cubicBezTo>
                  <a:lnTo>
                    <a:pt x="329810" y="1889299"/>
                  </a:lnTo>
                  <a:cubicBezTo>
                    <a:pt x="245227" y="1889644"/>
                    <a:pt x="175704" y="1819354"/>
                    <a:pt x="176300" y="1735793"/>
                  </a:cubicBezTo>
                  <a:lnTo>
                    <a:pt x="176300" y="917867"/>
                  </a:lnTo>
                  <a:cubicBezTo>
                    <a:pt x="176300" y="663264"/>
                    <a:pt x="383595" y="455624"/>
                    <a:pt x="638543" y="455624"/>
                  </a:cubicBezTo>
                  <a:close/>
                  <a:moveTo>
                    <a:pt x="699140" y="127172"/>
                  </a:moveTo>
                  <a:lnTo>
                    <a:pt x="699146" y="127173"/>
                  </a:lnTo>
                  <a:lnTo>
                    <a:pt x="650136" y="137266"/>
                  </a:lnTo>
                  <a:cubicBezTo>
                    <a:pt x="609545" y="156189"/>
                    <a:pt x="592696" y="197800"/>
                    <a:pt x="585804" y="227924"/>
                  </a:cubicBezTo>
                  <a:lnTo>
                    <a:pt x="812487" y="227924"/>
                  </a:lnTo>
                  <a:cubicBezTo>
                    <a:pt x="805594" y="197800"/>
                    <a:pt x="788745" y="156189"/>
                    <a:pt x="748154" y="137266"/>
                  </a:cubicBezTo>
                  <a:lnTo>
                    <a:pt x="699146" y="127173"/>
                  </a:lnTo>
                  <a:lnTo>
                    <a:pt x="699151" y="127172"/>
                  </a:lnTo>
                  <a:close/>
                  <a:moveTo>
                    <a:pt x="365233" y="1567"/>
                  </a:moveTo>
                  <a:cubicBezTo>
                    <a:pt x="390762" y="-4561"/>
                    <a:pt x="416631" y="7692"/>
                    <a:pt x="428204" y="31179"/>
                  </a:cubicBezTo>
                  <a:lnTo>
                    <a:pt x="518744" y="215329"/>
                  </a:lnTo>
                  <a:cubicBezTo>
                    <a:pt x="559988" y="6599"/>
                    <a:pt x="838426" y="7017"/>
                    <a:pt x="879526" y="215329"/>
                  </a:cubicBezTo>
                  <a:lnTo>
                    <a:pt x="970067" y="31179"/>
                  </a:lnTo>
                  <a:cubicBezTo>
                    <a:pt x="981643" y="7694"/>
                    <a:pt x="1007512" y="-4560"/>
                    <a:pt x="1033038" y="1567"/>
                  </a:cubicBezTo>
                  <a:lnTo>
                    <a:pt x="1219910" y="46497"/>
                  </a:lnTo>
                  <a:cubicBezTo>
                    <a:pt x="1234546" y="49901"/>
                    <a:pt x="1247482" y="59772"/>
                    <a:pt x="1255310" y="73047"/>
                  </a:cubicBezTo>
                  <a:cubicBezTo>
                    <a:pt x="1262798" y="86662"/>
                    <a:pt x="1264501" y="102659"/>
                    <a:pt x="1259735" y="117296"/>
                  </a:cubicBezTo>
                  <a:lnTo>
                    <a:pt x="1181788" y="362024"/>
                  </a:lnTo>
                  <a:lnTo>
                    <a:pt x="1181815" y="362038"/>
                  </a:lnTo>
                  <a:cubicBezTo>
                    <a:pt x="1313882" y="470615"/>
                    <a:pt x="1398296" y="635358"/>
                    <a:pt x="1398296" y="819163"/>
                  </a:cubicBezTo>
                  <a:lnTo>
                    <a:pt x="1398296" y="1219448"/>
                  </a:lnTo>
                  <a:cubicBezTo>
                    <a:pt x="1364258" y="1222596"/>
                    <a:pt x="1323073" y="1222171"/>
                    <a:pt x="1290056" y="1220468"/>
                  </a:cubicBezTo>
                  <a:lnTo>
                    <a:pt x="1290056" y="917867"/>
                  </a:lnTo>
                  <a:cubicBezTo>
                    <a:pt x="1290056" y="625468"/>
                    <a:pt x="1052117" y="387548"/>
                    <a:pt x="759736" y="387548"/>
                  </a:cubicBezTo>
                  <a:lnTo>
                    <a:pt x="638561" y="387548"/>
                  </a:lnTo>
                  <a:cubicBezTo>
                    <a:pt x="345818" y="387548"/>
                    <a:pt x="108242" y="625486"/>
                    <a:pt x="108242" y="917867"/>
                  </a:cubicBezTo>
                  <a:lnTo>
                    <a:pt x="108242" y="1221140"/>
                  </a:lnTo>
                  <a:cubicBezTo>
                    <a:pt x="75737" y="1222757"/>
                    <a:pt x="24338" y="1220800"/>
                    <a:pt x="0" y="1219778"/>
                  </a:cubicBezTo>
                  <a:lnTo>
                    <a:pt x="0" y="819148"/>
                  </a:lnTo>
                  <a:cubicBezTo>
                    <a:pt x="0" y="635343"/>
                    <a:pt x="84416" y="470604"/>
                    <a:pt x="216483" y="362024"/>
                  </a:cubicBezTo>
                  <a:lnTo>
                    <a:pt x="138533" y="117296"/>
                  </a:lnTo>
                  <a:cubicBezTo>
                    <a:pt x="128070" y="87853"/>
                    <a:pt x="148149" y="52964"/>
                    <a:pt x="178360" y="46497"/>
                  </a:cubicBezTo>
                  <a:close/>
                </a:path>
              </a:pathLst>
            </a:custGeom>
            <a:solidFill>
              <a:schemeClr val="bg2"/>
            </a:solidFill>
            <a:ln w="18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9A131B8-830D-4395-033E-D6BAFB92082E}"/>
              </a:ext>
            </a:extLst>
          </p:cNvPr>
          <p:cNvGrpSpPr/>
          <p:nvPr/>
        </p:nvGrpSpPr>
        <p:grpSpPr>
          <a:xfrm>
            <a:off x="4655923" y="1903992"/>
            <a:ext cx="600262" cy="601092"/>
            <a:chOff x="10526036" y="416922"/>
            <a:chExt cx="1249074" cy="1250798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792FAB7-E052-8694-915E-485C9A8819C4}"/>
                </a:ext>
              </a:extLst>
            </p:cNvPr>
            <p:cNvSpPr/>
            <p:nvPr/>
          </p:nvSpPr>
          <p:spPr>
            <a:xfrm>
              <a:off x="10526036" y="416922"/>
              <a:ext cx="1249074" cy="125079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1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426D0B4-D639-961C-10C4-B88EACA08F0B}"/>
                </a:ext>
              </a:extLst>
            </p:cNvPr>
            <p:cNvSpPr/>
            <p:nvPr/>
          </p:nvSpPr>
          <p:spPr>
            <a:xfrm>
              <a:off x="10863097" y="653905"/>
              <a:ext cx="574948" cy="776833"/>
            </a:xfrm>
            <a:custGeom>
              <a:avLst/>
              <a:gdLst>
                <a:gd name="connsiteX0" fmla="*/ 2 w 1398296"/>
                <a:gd name="connsiteY0" fmla="*/ 1287873 h 1889300"/>
                <a:gd name="connsiteX1" fmla="*/ 108242 w 1398296"/>
                <a:gd name="connsiteY1" fmla="*/ 1289235 h 1889300"/>
                <a:gd name="connsiteX2" fmla="*/ 108242 w 1398296"/>
                <a:gd name="connsiteY2" fmla="*/ 1735811 h 1889300"/>
                <a:gd name="connsiteX3" fmla="*/ 108244 w 1398296"/>
                <a:gd name="connsiteY3" fmla="*/ 1735811 h 1889300"/>
                <a:gd name="connsiteX4" fmla="*/ 150110 w 1398296"/>
                <a:gd name="connsiteY4" fmla="*/ 1865155 h 1889300"/>
                <a:gd name="connsiteX5" fmla="*/ 2 w 1398296"/>
                <a:gd name="connsiteY5" fmla="*/ 1639816 h 1889300"/>
                <a:gd name="connsiteX6" fmla="*/ 1398288 w 1398296"/>
                <a:gd name="connsiteY6" fmla="*/ 1287836 h 1889300"/>
                <a:gd name="connsiteX7" fmla="*/ 1398288 w 1398296"/>
                <a:gd name="connsiteY7" fmla="*/ 1639779 h 1889300"/>
                <a:gd name="connsiteX8" fmla="*/ 1248180 w 1398296"/>
                <a:gd name="connsiteY8" fmla="*/ 1865119 h 1889300"/>
                <a:gd name="connsiteX9" fmla="*/ 1290046 w 1398296"/>
                <a:gd name="connsiteY9" fmla="*/ 1735774 h 1889300"/>
                <a:gd name="connsiteX10" fmla="*/ 1290046 w 1398296"/>
                <a:gd name="connsiteY10" fmla="*/ 1288526 h 1889300"/>
                <a:gd name="connsiteX11" fmla="*/ 1330210 w 1398296"/>
                <a:gd name="connsiteY11" fmla="*/ 1289887 h 1889300"/>
                <a:gd name="connsiteX12" fmla="*/ 1330212 w 1398296"/>
                <a:gd name="connsiteY12" fmla="*/ 1289878 h 1889300"/>
                <a:gd name="connsiteX13" fmla="*/ 1398288 w 1398296"/>
                <a:gd name="connsiteY13" fmla="*/ 1287836 h 1889300"/>
                <a:gd name="connsiteX14" fmla="*/ 426163 w 1398296"/>
                <a:gd name="connsiteY14" fmla="*/ 1194227 h 1889300"/>
                <a:gd name="connsiteX15" fmla="*/ 426163 w 1398296"/>
                <a:gd name="connsiteY15" fmla="*/ 1262303 h 1889300"/>
                <a:gd name="connsiteX16" fmla="*/ 839720 w 1398296"/>
                <a:gd name="connsiteY16" fmla="*/ 1262303 h 1889300"/>
                <a:gd name="connsiteX17" fmla="*/ 839720 w 1398296"/>
                <a:gd name="connsiteY17" fmla="*/ 1377351 h 1889300"/>
                <a:gd name="connsiteX18" fmla="*/ 907796 w 1398296"/>
                <a:gd name="connsiteY18" fmla="*/ 1377351 h 1889300"/>
                <a:gd name="connsiteX19" fmla="*/ 907796 w 1398296"/>
                <a:gd name="connsiteY19" fmla="*/ 1262303 h 1889300"/>
                <a:gd name="connsiteX20" fmla="*/ 972114 w 1398296"/>
                <a:gd name="connsiteY20" fmla="*/ 1262303 h 1889300"/>
                <a:gd name="connsiteX21" fmla="*/ 972114 w 1398296"/>
                <a:gd name="connsiteY21" fmla="*/ 1194227 h 1889300"/>
                <a:gd name="connsiteX22" fmla="*/ 423787 w 1398296"/>
                <a:gd name="connsiteY22" fmla="*/ 1085987 h 1889300"/>
                <a:gd name="connsiteX23" fmla="*/ 974510 w 1398296"/>
                <a:gd name="connsiteY23" fmla="*/ 1085987 h 1889300"/>
                <a:gd name="connsiteX24" fmla="*/ 1057904 w 1398296"/>
                <a:gd name="connsiteY24" fmla="*/ 1169381 h 1889300"/>
                <a:gd name="connsiteX25" fmla="*/ 1057904 w 1398296"/>
                <a:gd name="connsiteY25" fmla="*/ 1621059 h 1889300"/>
                <a:gd name="connsiteX26" fmla="*/ 974510 w 1398296"/>
                <a:gd name="connsiteY26" fmla="*/ 1704115 h 1889300"/>
                <a:gd name="connsiteX27" fmla="*/ 423787 w 1398296"/>
                <a:gd name="connsiteY27" fmla="*/ 1704115 h 1889300"/>
                <a:gd name="connsiteX28" fmla="*/ 340393 w 1398296"/>
                <a:gd name="connsiteY28" fmla="*/ 1621059 h 1889300"/>
                <a:gd name="connsiteX29" fmla="*/ 340393 w 1398296"/>
                <a:gd name="connsiteY29" fmla="*/ 1169381 h 1889300"/>
                <a:gd name="connsiteX30" fmla="*/ 423787 w 1398296"/>
                <a:gd name="connsiteY30" fmla="*/ 1085987 h 1889300"/>
                <a:gd name="connsiteX31" fmla="*/ 423754 w 1398296"/>
                <a:gd name="connsiteY31" fmla="*/ 1017933 h 1889300"/>
                <a:gd name="connsiteX32" fmla="*/ 272285 w 1398296"/>
                <a:gd name="connsiteY32" fmla="*/ 1169403 h 1889300"/>
                <a:gd name="connsiteX33" fmla="*/ 272285 w 1398296"/>
                <a:gd name="connsiteY33" fmla="*/ 1621081 h 1889300"/>
                <a:gd name="connsiteX34" fmla="*/ 423754 w 1398296"/>
                <a:gd name="connsiteY34" fmla="*/ 1772209 h 1889300"/>
                <a:gd name="connsiteX35" fmla="*/ 974478 w 1398296"/>
                <a:gd name="connsiteY35" fmla="*/ 1772209 h 1889300"/>
                <a:gd name="connsiteX36" fmla="*/ 1125947 w 1398296"/>
                <a:gd name="connsiteY36" fmla="*/ 1621081 h 1889300"/>
                <a:gd name="connsiteX37" fmla="*/ 1125947 w 1398296"/>
                <a:gd name="connsiteY37" fmla="*/ 1169403 h 1889300"/>
                <a:gd name="connsiteX38" fmla="*/ 974478 w 1398296"/>
                <a:gd name="connsiteY38" fmla="*/ 1017933 h 1889300"/>
                <a:gd name="connsiteX39" fmla="*/ 638543 w 1398296"/>
                <a:gd name="connsiteY39" fmla="*/ 455624 h 1889300"/>
                <a:gd name="connsiteX40" fmla="*/ 759689 w 1398296"/>
                <a:gd name="connsiteY40" fmla="*/ 455624 h 1889300"/>
                <a:gd name="connsiteX41" fmla="*/ 1221932 w 1398296"/>
                <a:gd name="connsiteY41" fmla="*/ 917867 h 1889300"/>
                <a:gd name="connsiteX42" fmla="*/ 1221932 w 1398296"/>
                <a:gd name="connsiteY42" fmla="*/ 1735793 h 1889300"/>
                <a:gd name="connsiteX43" fmla="*/ 1068423 w 1398296"/>
                <a:gd name="connsiteY43" fmla="*/ 1889299 h 1889300"/>
                <a:gd name="connsiteX44" fmla="*/ 329810 w 1398296"/>
                <a:gd name="connsiteY44" fmla="*/ 1889299 h 1889300"/>
                <a:gd name="connsiteX45" fmla="*/ 176300 w 1398296"/>
                <a:gd name="connsiteY45" fmla="*/ 1735793 h 1889300"/>
                <a:gd name="connsiteX46" fmla="*/ 176300 w 1398296"/>
                <a:gd name="connsiteY46" fmla="*/ 917867 h 1889300"/>
                <a:gd name="connsiteX47" fmla="*/ 638543 w 1398296"/>
                <a:gd name="connsiteY47" fmla="*/ 455624 h 1889300"/>
                <a:gd name="connsiteX48" fmla="*/ 699140 w 1398296"/>
                <a:gd name="connsiteY48" fmla="*/ 127172 h 1889300"/>
                <a:gd name="connsiteX49" fmla="*/ 699146 w 1398296"/>
                <a:gd name="connsiteY49" fmla="*/ 127173 h 1889300"/>
                <a:gd name="connsiteX50" fmla="*/ 650136 w 1398296"/>
                <a:gd name="connsiteY50" fmla="*/ 137266 h 1889300"/>
                <a:gd name="connsiteX51" fmla="*/ 585804 w 1398296"/>
                <a:gd name="connsiteY51" fmla="*/ 227924 h 1889300"/>
                <a:gd name="connsiteX52" fmla="*/ 812487 w 1398296"/>
                <a:gd name="connsiteY52" fmla="*/ 227924 h 1889300"/>
                <a:gd name="connsiteX53" fmla="*/ 748154 w 1398296"/>
                <a:gd name="connsiteY53" fmla="*/ 137266 h 1889300"/>
                <a:gd name="connsiteX54" fmla="*/ 699146 w 1398296"/>
                <a:gd name="connsiteY54" fmla="*/ 127173 h 1889300"/>
                <a:gd name="connsiteX55" fmla="*/ 699151 w 1398296"/>
                <a:gd name="connsiteY55" fmla="*/ 127172 h 1889300"/>
                <a:gd name="connsiteX56" fmla="*/ 365233 w 1398296"/>
                <a:gd name="connsiteY56" fmla="*/ 1567 h 1889300"/>
                <a:gd name="connsiteX57" fmla="*/ 428204 w 1398296"/>
                <a:gd name="connsiteY57" fmla="*/ 31179 h 1889300"/>
                <a:gd name="connsiteX58" fmla="*/ 518744 w 1398296"/>
                <a:gd name="connsiteY58" fmla="*/ 215329 h 1889300"/>
                <a:gd name="connsiteX59" fmla="*/ 879526 w 1398296"/>
                <a:gd name="connsiteY59" fmla="*/ 215329 h 1889300"/>
                <a:gd name="connsiteX60" fmla="*/ 970067 w 1398296"/>
                <a:gd name="connsiteY60" fmla="*/ 31179 h 1889300"/>
                <a:gd name="connsiteX61" fmla="*/ 1033038 w 1398296"/>
                <a:gd name="connsiteY61" fmla="*/ 1567 h 1889300"/>
                <a:gd name="connsiteX62" fmla="*/ 1219910 w 1398296"/>
                <a:gd name="connsiteY62" fmla="*/ 46497 h 1889300"/>
                <a:gd name="connsiteX63" fmla="*/ 1255310 w 1398296"/>
                <a:gd name="connsiteY63" fmla="*/ 73047 h 1889300"/>
                <a:gd name="connsiteX64" fmla="*/ 1259735 w 1398296"/>
                <a:gd name="connsiteY64" fmla="*/ 117296 h 1889300"/>
                <a:gd name="connsiteX65" fmla="*/ 1181788 w 1398296"/>
                <a:gd name="connsiteY65" fmla="*/ 362024 h 1889300"/>
                <a:gd name="connsiteX66" fmla="*/ 1181815 w 1398296"/>
                <a:gd name="connsiteY66" fmla="*/ 362038 h 1889300"/>
                <a:gd name="connsiteX67" fmla="*/ 1398296 w 1398296"/>
                <a:gd name="connsiteY67" fmla="*/ 819163 h 1889300"/>
                <a:gd name="connsiteX68" fmla="*/ 1398296 w 1398296"/>
                <a:gd name="connsiteY68" fmla="*/ 1219448 h 1889300"/>
                <a:gd name="connsiteX69" fmla="*/ 1290056 w 1398296"/>
                <a:gd name="connsiteY69" fmla="*/ 1220468 h 1889300"/>
                <a:gd name="connsiteX70" fmla="*/ 1290056 w 1398296"/>
                <a:gd name="connsiteY70" fmla="*/ 917867 h 1889300"/>
                <a:gd name="connsiteX71" fmla="*/ 759736 w 1398296"/>
                <a:gd name="connsiteY71" fmla="*/ 387548 h 1889300"/>
                <a:gd name="connsiteX72" fmla="*/ 638561 w 1398296"/>
                <a:gd name="connsiteY72" fmla="*/ 387548 h 1889300"/>
                <a:gd name="connsiteX73" fmla="*/ 108242 w 1398296"/>
                <a:gd name="connsiteY73" fmla="*/ 917867 h 1889300"/>
                <a:gd name="connsiteX74" fmla="*/ 108242 w 1398296"/>
                <a:gd name="connsiteY74" fmla="*/ 1221140 h 1889300"/>
                <a:gd name="connsiteX75" fmla="*/ 0 w 1398296"/>
                <a:gd name="connsiteY75" fmla="*/ 1219778 h 1889300"/>
                <a:gd name="connsiteX76" fmla="*/ 0 w 1398296"/>
                <a:gd name="connsiteY76" fmla="*/ 819148 h 1889300"/>
                <a:gd name="connsiteX77" fmla="*/ 216483 w 1398296"/>
                <a:gd name="connsiteY77" fmla="*/ 362024 h 1889300"/>
                <a:gd name="connsiteX78" fmla="*/ 138533 w 1398296"/>
                <a:gd name="connsiteY78" fmla="*/ 117296 h 1889300"/>
                <a:gd name="connsiteX79" fmla="*/ 178360 w 1398296"/>
                <a:gd name="connsiteY79" fmla="*/ 46497 h 18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398296" h="1889300">
                  <a:moveTo>
                    <a:pt x="2" y="1287873"/>
                  </a:moveTo>
                  <a:cubicBezTo>
                    <a:pt x="25615" y="1288979"/>
                    <a:pt x="75481" y="1291021"/>
                    <a:pt x="108242" y="1289235"/>
                  </a:cubicBezTo>
                  <a:lnTo>
                    <a:pt x="108242" y="1735811"/>
                  </a:lnTo>
                  <a:lnTo>
                    <a:pt x="108244" y="1735811"/>
                  </a:lnTo>
                  <a:cubicBezTo>
                    <a:pt x="108159" y="1782775"/>
                    <a:pt x="123731" y="1828739"/>
                    <a:pt x="150110" y="1865155"/>
                  </a:cubicBezTo>
                  <a:cubicBezTo>
                    <a:pt x="60589" y="1827705"/>
                    <a:pt x="2" y="1738861"/>
                    <a:pt x="2" y="1639816"/>
                  </a:cubicBezTo>
                  <a:close/>
                  <a:moveTo>
                    <a:pt x="1398288" y="1287836"/>
                  </a:moveTo>
                  <a:lnTo>
                    <a:pt x="1398288" y="1639779"/>
                  </a:lnTo>
                  <a:cubicBezTo>
                    <a:pt x="1398288" y="1738842"/>
                    <a:pt x="1337699" y="1827686"/>
                    <a:pt x="1248180" y="1865119"/>
                  </a:cubicBezTo>
                  <a:cubicBezTo>
                    <a:pt x="1274559" y="1828702"/>
                    <a:pt x="1290131" y="1782756"/>
                    <a:pt x="1290046" y="1735774"/>
                  </a:cubicBezTo>
                  <a:lnTo>
                    <a:pt x="1290046" y="1288526"/>
                  </a:lnTo>
                  <a:cubicBezTo>
                    <a:pt x="1301619" y="1289207"/>
                    <a:pt x="1315575" y="1289546"/>
                    <a:pt x="1330210" y="1289887"/>
                  </a:cubicBezTo>
                  <a:lnTo>
                    <a:pt x="1330212" y="1289878"/>
                  </a:lnTo>
                  <a:cubicBezTo>
                    <a:pt x="1352507" y="1290049"/>
                    <a:pt x="1375994" y="1289537"/>
                    <a:pt x="1398288" y="1287836"/>
                  </a:cubicBezTo>
                  <a:close/>
                  <a:moveTo>
                    <a:pt x="426163" y="1194227"/>
                  </a:moveTo>
                  <a:cubicBezTo>
                    <a:pt x="384809" y="1194908"/>
                    <a:pt x="385232" y="1261878"/>
                    <a:pt x="426163" y="1262303"/>
                  </a:cubicBezTo>
                  <a:lnTo>
                    <a:pt x="839720" y="1262303"/>
                  </a:lnTo>
                  <a:lnTo>
                    <a:pt x="839720" y="1377351"/>
                  </a:lnTo>
                  <a:cubicBezTo>
                    <a:pt x="840572" y="1422111"/>
                    <a:pt x="906945" y="1422025"/>
                    <a:pt x="907796" y="1377351"/>
                  </a:cubicBezTo>
                  <a:lnTo>
                    <a:pt x="907796" y="1262303"/>
                  </a:lnTo>
                  <a:lnTo>
                    <a:pt x="972114" y="1262303"/>
                  </a:lnTo>
                  <a:cubicBezTo>
                    <a:pt x="1013384" y="1261793"/>
                    <a:pt x="1013214" y="1194908"/>
                    <a:pt x="972114" y="1194227"/>
                  </a:cubicBezTo>
                  <a:close/>
                  <a:moveTo>
                    <a:pt x="423787" y="1085987"/>
                  </a:moveTo>
                  <a:lnTo>
                    <a:pt x="974510" y="1085987"/>
                  </a:lnTo>
                  <a:cubicBezTo>
                    <a:pt x="1020463" y="1085987"/>
                    <a:pt x="1057904" y="1123431"/>
                    <a:pt x="1057904" y="1169381"/>
                  </a:cubicBezTo>
                  <a:lnTo>
                    <a:pt x="1057904" y="1621059"/>
                  </a:lnTo>
                  <a:cubicBezTo>
                    <a:pt x="1057904" y="1667009"/>
                    <a:pt x="1020461" y="1704115"/>
                    <a:pt x="974510" y="1704115"/>
                  </a:cubicBezTo>
                  <a:lnTo>
                    <a:pt x="423787" y="1704115"/>
                  </a:lnTo>
                  <a:cubicBezTo>
                    <a:pt x="377835" y="1704115"/>
                    <a:pt x="340393" y="1667009"/>
                    <a:pt x="340393" y="1621059"/>
                  </a:cubicBezTo>
                  <a:lnTo>
                    <a:pt x="340393" y="1169381"/>
                  </a:lnTo>
                  <a:cubicBezTo>
                    <a:pt x="340393" y="1123429"/>
                    <a:pt x="377836" y="1085987"/>
                    <a:pt x="423787" y="1085987"/>
                  </a:cubicBezTo>
                  <a:close/>
                  <a:moveTo>
                    <a:pt x="423754" y="1017933"/>
                  </a:moveTo>
                  <a:cubicBezTo>
                    <a:pt x="340361" y="1017933"/>
                    <a:pt x="272285" y="1086009"/>
                    <a:pt x="272285" y="1169403"/>
                  </a:cubicBezTo>
                  <a:lnTo>
                    <a:pt x="272285" y="1621081"/>
                  </a:lnTo>
                  <a:cubicBezTo>
                    <a:pt x="272285" y="1704478"/>
                    <a:pt x="340361" y="1772209"/>
                    <a:pt x="423754" y="1772209"/>
                  </a:cubicBezTo>
                  <a:lnTo>
                    <a:pt x="974478" y="1772209"/>
                  </a:lnTo>
                  <a:cubicBezTo>
                    <a:pt x="1057872" y="1772209"/>
                    <a:pt x="1125947" y="1704478"/>
                    <a:pt x="1125947" y="1621081"/>
                  </a:cubicBezTo>
                  <a:lnTo>
                    <a:pt x="1125947" y="1169403"/>
                  </a:lnTo>
                  <a:cubicBezTo>
                    <a:pt x="1125947" y="1086009"/>
                    <a:pt x="1057872" y="1017933"/>
                    <a:pt x="974478" y="1017933"/>
                  </a:cubicBezTo>
                  <a:close/>
                  <a:moveTo>
                    <a:pt x="638543" y="455624"/>
                  </a:moveTo>
                  <a:lnTo>
                    <a:pt x="759689" y="455624"/>
                  </a:lnTo>
                  <a:cubicBezTo>
                    <a:pt x="1014637" y="455624"/>
                    <a:pt x="1221932" y="663246"/>
                    <a:pt x="1221932" y="917867"/>
                  </a:cubicBezTo>
                  <a:lnTo>
                    <a:pt x="1221932" y="1735793"/>
                  </a:lnTo>
                  <a:cubicBezTo>
                    <a:pt x="1222530" y="1819354"/>
                    <a:pt x="1153007" y="1889644"/>
                    <a:pt x="1068423" y="1889299"/>
                  </a:cubicBezTo>
                  <a:lnTo>
                    <a:pt x="329810" y="1889299"/>
                  </a:lnTo>
                  <a:cubicBezTo>
                    <a:pt x="245227" y="1889644"/>
                    <a:pt x="175704" y="1819354"/>
                    <a:pt x="176300" y="1735793"/>
                  </a:cubicBezTo>
                  <a:lnTo>
                    <a:pt x="176300" y="917867"/>
                  </a:lnTo>
                  <a:cubicBezTo>
                    <a:pt x="176300" y="663264"/>
                    <a:pt x="383595" y="455624"/>
                    <a:pt x="638543" y="455624"/>
                  </a:cubicBezTo>
                  <a:close/>
                  <a:moveTo>
                    <a:pt x="699140" y="127172"/>
                  </a:moveTo>
                  <a:lnTo>
                    <a:pt x="699146" y="127173"/>
                  </a:lnTo>
                  <a:lnTo>
                    <a:pt x="650136" y="137266"/>
                  </a:lnTo>
                  <a:cubicBezTo>
                    <a:pt x="609545" y="156189"/>
                    <a:pt x="592696" y="197800"/>
                    <a:pt x="585804" y="227924"/>
                  </a:cubicBezTo>
                  <a:lnTo>
                    <a:pt x="812487" y="227924"/>
                  </a:lnTo>
                  <a:cubicBezTo>
                    <a:pt x="805594" y="197800"/>
                    <a:pt x="788745" y="156189"/>
                    <a:pt x="748154" y="137266"/>
                  </a:cubicBezTo>
                  <a:lnTo>
                    <a:pt x="699146" y="127173"/>
                  </a:lnTo>
                  <a:lnTo>
                    <a:pt x="699151" y="127172"/>
                  </a:lnTo>
                  <a:close/>
                  <a:moveTo>
                    <a:pt x="365233" y="1567"/>
                  </a:moveTo>
                  <a:cubicBezTo>
                    <a:pt x="390762" y="-4561"/>
                    <a:pt x="416631" y="7692"/>
                    <a:pt x="428204" y="31179"/>
                  </a:cubicBezTo>
                  <a:lnTo>
                    <a:pt x="518744" y="215329"/>
                  </a:lnTo>
                  <a:cubicBezTo>
                    <a:pt x="559988" y="6599"/>
                    <a:pt x="838426" y="7017"/>
                    <a:pt x="879526" y="215329"/>
                  </a:cubicBezTo>
                  <a:lnTo>
                    <a:pt x="970067" y="31179"/>
                  </a:lnTo>
                  <a:cubicBezTo>
                    <a:pt x="981643" y="7694"/>
                    <a:pt x="1007512" y="-4560"/>
                    <a:pt x="1033038" y="1567"/>
                  </a:cubicBezTo>
                  <a:lnTo>
                    <a:pt x="1219910" y="46497"/>
                  </a:lnTo>
                  <a:cubicBezTo>
                    <a:pt x="1234546" y="49901"/>
                    <a:pt x="1247482" y="59772"/>
                    <a:pt x="1255310" y="73047"/>
                  </a:cubicBezTo>
                  <a:cubicBezTo>
                    <a:pt x="1262798" y="86662"/>
                    <a:pt x="1264501" y="102659"/>
                    <a:pt x="1259735" y="117296"/>
                  </a:cubicBezTo>
                  <a:lnTo>
                    <a:pt x="1181788" y="362024"/>
                  </a:lnTo>
                  <a:lnTo>
                    <a:pt x="1181815" y="362038"/>
                  </a:lnTo>
                  <a:cubicBezTo>
                    <a:pt x="1313882" y="470615"/>
                    <a:pt x="1398296" y="635358"/>
                    <a:pt x="1398296" y="819163"/>
                  </a:cubicBezTo>
                  <a:lnTo>
                    <a:pt x="1398296" y="1219448"/>
                  </a:lnTo>
                  <a:cubicBezTo>
                    <a:pt x="1364258" y="1222596"/>
                    <a:pt x="1323073" y="1222171"/>
                    <a:pt x="1290056" y="1220468"/>
                  </a:cubicBezTo>
                  <a:lnTo>
                    <a:pt x="1290056" y="917867"/>
                  </a:lnTo>
                  <a:cubicBezTo>
                    <a:pt x="1290056" y="625468"/>
                    <a:pt x="1052117" y="387548"/>
                    <a:pt x="759736" y="387548"/>
                  </a:cubicBezTo>
                  <a:lnTo>
                    <a:pt x="638561" y="387548"/>
                  </a:lnTo>
                  <a:cubicBezTo>
                    <a:pt x="345818" y="387548"/>
                    <a:pt x="108242" y="625486"/>
                    <a:pt x="108242" y="917867"/>
                  </a:cubicBezTo>
                  <a:lnTo>
                    <a:pt x="108242" y="1221140"/>
                  </a:lnTo>
                  <a:cubicBezTo>
                    <a:pt x="75737" y="1222757"/>
                    <a:pt x="24338" y="1220800"/>
                    <a:pt x="0" y="1219778"/>
                  </a:cubicBezTo>
                  <a:lnTo>
                    <a:pt x="0" y="819148"/>
                  </a:lnTo>
                  <a:cubicBezTo>
                    <a:pt x="0" y="635343"/>
                    <a:pt x="84416" y="470604"/>
                    <a:pt x="216483" y="362024"/>
                  </a:cubicBezTo>
                  <a:lnTo>
                    <a:pt x="138533" y="117296"/>
                  </a:lnTo>
                  <a:cubicBezTo>
                    <a:pt x="128070" y="87853"/>
                    <a:pt x="148149" y="52964"/>
                    <a:pt x="178360" y="46497"/>
                  </a:cubicBezTo>
                  <a:close/>
                </a:path>
              </a:pathLst>
            </a:custGeom>
            <a:solidFill>
              <a:schemeClr val="bg2"/>
            </a:solidFill>
            <a:ln w="18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45821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>
            <a:extLst>
              <a:ext uri="{FF2B5EF4-FFF2-40B4-BE49-F238E27FC236}">
                <a16:creationId xmlns:a16="http://schemas.microsoft.com/office/drawing/2014/main" id="{E690243D-B5B6-BBB2-D739-1A31E1E69864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50E563-D177-14F4-D159-BFBCB4E8A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Lorem ipsum </a:t>
            </a:r>
            <a:r>
              <a:rPr lang="en-CA" sz="3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dolor</a:t>
            </a:r>
            <a:endParaRPr lang="en-US" b="0" dirty="0">
              <a:solidFill>
                <a:schemeClr val="tx2">
                  <a:lumMod val="85000"/>
                  <a:lumOff val="15000"/>
                </a:schemeClr>
              </a:solidFill>
              <a:latin typeface="Britannic Bold" panose="020B0903060703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35F01E-3117-C515-5954-CD85CCB137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22F29A-6D80-6507-40E3-11CFE65C5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B80F4A2-0956-6410-2AC6-221CC75E33BF}"/>
              </a:ext>
            </a:extLst>
          </p:cNvPr>
          <p:cNvGrpSpPr/>
          <p:nvPr/>
        </p:nvGrpSpPr>
        <p:grpSpPr>
          <a:xfrm>
            <a:off x="251381" y="1835701"/>
            <a:ext cx="11689238" cy="3742863"/>
            <a:chOff x="251381" y="1106030"/>
            <a:chExt cx="11689238" cy="374286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BD548FF-7146-F039-634B-3420B0EE602D}"/>
                </a:ext>
              </a:extLst>
            </p:cNvPr>
            <p:cNvGrpSpPr/>
            <p:nvPr/>
          </p:nvGrpSpPr>
          <p:grpSpPr>
            <a:xfrm>
              <a:off x="8321767" y="1106030"/>
              <a:ext cx="3618852" cy="1423806"/>
              <a:chOff x="1087030" y="2892491"/>
              <a:chExt cx="1481507" cy="1423806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F93FA6-4AB4-1651-C978-7BEF0B7BDDE7}"/>
                  </a:ext>
                </a:extLst>
              </p:cNvPr>
              <p:cNvSpPr txBox="1"/>
              <p:nvPr/>
            </p:nvSpPr>
            <p:spPr>
              <a:xfrm>
                <a:off x="1087030" y="2892491"/>
                <a:ext cx="938393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600" dirty="0">
                    <a:solidFill>
                      <a:schemeClr val="accent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5428457-2243-237F-DBF0-E5B272E0CF9B}"/>
                  </a:ext>
                </a:extLst>
              </p:cNvPr>
              <p:cNvSpPr txBox="1"/>
              <p:nvPr/>
            </p:nvSpPr>
            <p:spPr>
              <a:xfrm>
                <a:off x="1087030" y="3115968"/>
                <a:ext cx="148150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  <a:p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CE90D32-FDD6-AF16-2FC8-E1DA78C6BA9B}"/>
                </a:ext>
              </a:extLst>
            </p:cNvPr>
            <p:cNvGrpSpPr/>
            <p:nvPr/>
          </p:nvGrpSpPr>
          <p:grpSpPr>
            <a:xfrm>
              <a:off x="8321767" y="3393003"/>
              <a:ext cx="3618852" cy="1455890"/>
              <a:chOff x="1087030" y="2892491"/>
              <a:chExt cx="1481507" cy="1455890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4526732-323F-AEE1-BC51-518B79C8CF0A}"/>
                  </a:ext>
                </a:extLst>
              </p:cNvPr>
              <p:cNvSpPr txBox="1"/>
              <p:nvPr/>
            </p:nvSpPr>
            <p:spPr>
              <a:xfrm>
                <a:off x="1087030" y="2892491"/>
                <a:ext cx="938393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9EB3062-F848-F409-8E29-5BD64833DEF1}"/>
                  </a:ext>
                </a:extLst>
              </p:cNvPr>
              <p:cNvSpPr txBox="1"/>
              <p:nvPr/>
            </p:nvSpPr>
            <p:spPr>
              <a:xfrm>
                <a:off x="1087030" y="3148052"/>
                <a:ext cx="148150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  <a:p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2E72843-AAFB-3BF4-E085-758750D2B99E}"/>
                </a:ext>
              </a:extLst>
            </p:cNvPr>
            <p:cNvGrpSpPr/>
            <p:nvPr/>
          </p:nvGrpSpPr>
          <p:grpSpPr>
            <a:xfrm>
              <a:off x="251381" y="1106030"/>
              <a:ext cx="3602534" cy="1487974"/>
              <a:chOff x="1087414" y="2828323"/>
              <a:chExt cx="1474827" cy="1487974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D8415FE-19B7-3AFE-5476-40E22565B13F}"/>
                  </a:ext>
                </a:extLst>
              </p:cNvPr>
              <p:cNvSpPr txBox="1"/>
              <p:nvPr/>
            </p:nvSpPr>
            <p:spPr>
              <a:xfrm>
                <a:off x="1623848" y="2828323"/>
                <a:ext cx="938393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US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9E88C22-1E38-2A39-5B6A-3CA781E227BB}"/>
                  </a:ext>
                </a:extLst>
              </p:cNvPr>
              <p:cNvSpPr txBox="1"/>
              <p:nvPr/>
            </p:nvSpPr>
            <p:spPr>
              <a:xfrm>
                <a:off x="1087414" y="3115968"/>
                <a:ext cx="147482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  <a:p>
                <a:pPr algn="r"/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4FD6E72-15F4-C96D-4530-358FD1566A65}"/>
                </a:ext>
              </a:extLst>
            </p:cNvPr>
            <p:cNvGrpSpPr/>
            <p:nvPr/>
          </p:nvGrpSpPr>
          <p:grpSpPr>
            <a:xfrm>
              <a:off x="251381" y="3393003"/>
              <a:ext cx="3602534" cy="1455890"/>
              <a:chOff x="1087414" y="2844365"/>
              <a:chExt cx="1474827" cy="1455890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A6CC4CF-590D-B4CE-533E-F073D4558FAC}"/>
                  </a:ext>
                </a:extLst>
              </p:cNvPr>
              <p:cNvSpPr txBox="1"/>
              <p:nvPr/>
            </p:nvSpPr>
            <p:spPr>
              <a:xfrm>
                <a:off x="1623848" y="2844365"/>
                <a:ext cx="938393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US" sz="1600" dirty="0">
                    <a:solidFill>
                      <a:schemeClr val="accent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22A5F60-E61E-7BF9-AC2F-9F17EB97D107}"/>
                  </a:ext>
                </a:extLst>
              </p:cNvPr>
              <p:cNvSpPr txBox="1"/>
              <p:nvPr/>
            </p:nvSpPr>
            <p:spPr>
              <a:xfrm>
                <a:off x="1087414" y="3099926"/>
                <a:ext cx="147482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  <a:p>
                <a:pPr algn="r"/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</p:txBody>
          </p:sp>
        </p:grpSp>
      </p:grpSp>
      <p:grpSp>
        <p:nvGrpSpPr>
          <p:cNvPr id="46" name="Google Shape;13745;p71">
            <a:extLst>
              <a:ext uri="{FF2B5EF4-FFF2-40B4-BE49-F238E27FC236}">
                <a16:creationId xmlns:a16="http://schemas.microsoft.com/office/drawing/2014/main" id="{3C55CB94-7A8A-C501-2A09-1E5E769AF8F5}"/>
              </a:ext>
            </a:extLst>
          </p:cNvPr>
          <p:cNvGrpSpPr/>
          <p:nvPr/>
        </p:nvGrpSpPr>
        <p:grpSpPr>
          <a:xfrm>
            <a:off x="4111088" y="1762276"/>
            <a:ext cx="3870156" cy="3865762"/>
            <a:chOff x="1186975" y="238125"/>
            <a:chExt cx="5244275" cy="5238325"/>
          </a:xfrm>
          <a:solidFill>
            <a:schemeClr val="accent2"/>
          </a:solidFill>
        </p:grpSpPr>
        <p:sp>
          <p:nvSpPr>
            <p:cNvPr id="47" name="Google Shape;13746;p71">
              <a:extLst>
                <a:ext uri="{FF2B5EF4-FFF2-40B4-BE49-F238E27FC236}">
                  <a16:creationId xmlns:a16="http://schemas.microsoft.com/office/drawing/2014/main" id="{8BE0BD83-368D-53C5-6D20-027D705EE062}"/>
                </a:ext>
              </a:extLst>
            </p:cNvPr>
            <p:cNvSpPr/>
            <p:nvPr/>
          </p:nvSpPr>
          <p:spPr>
            <a:xfrm>
              <a:off x="1188450" y="238125"/>
              <a:ext cx="3198750" cy="2628625"/>
            </a:xfrm>
            <a:custGeom>
              <a:avLst/>
              <a:gdLst/>
              <a:ahLst/>
              <a:cxnLst/>
              <a:rect l="l" t="t" r="r" b="b"/>
              <a:pathLst>
                <a:path w="127950" h="105145" extrusionOk="0">
                  <a:moveTo>
                    <a:pt x="18697" y="0"/>
                  </a:moveTo>
                  <a:cubicBezTo>
                    <a:pt x="8371" y="0"/>
                    <a:pt x="1" y="8371"/>
                    <a:pt x="1" y="18697"/>
                  </a:cubicBezTo>
                  <a:lnTo>
                    <a:pt x="1" y="105145"/>
                  </a:lnTo>
                  <a:lnTo>
                    <a:pt x="36857" y="105145"/>
                  </a:lnTo>
                  <a:cubicBezTo>
                    <a:pt x="35719" y="102283"/>
                    <a:pt x="35385" y="99165"/>
                    <a:pt x="35897" y="96130"/>
                  </a:cubicBezTo>
                  <a:cubicBezTo>
                    <a:pt x="37137" y="88648"/>
                    <a:pt x="43398" y="82793"/>
                    <a:pt x="50957" y="82096"/>
                  </a:cubicBezTo>
                  <a:cubicBezTo>
                    <a:pt x="51501" y="82045"/>
                    <a:pt x="52041" y="82020"/>
                    <a:pt x="52575" y="82020"/>
                  </a:cubicBezTo>
                  <a:cubicBezTo>
                    <a:pt x="61906" y="82020"/>
                    <a:pt x="69475" y="89593"/>
                    <a:pt x="69475" y="98926"/>
                  </a:cubicBezTo>
                  <a:cubicBezTo>
                    <a:pt x="69475" y="101055"/>
                    <a:pt x="69070" y="103165"/>
                    <a:pt x="68283" y="105145"/>
                  </a:cubicBezTo>
                  <a:lnTo>
                    <a:pt x="105145" y="105145"/>
                  </a:lnTo>
                  <a:lnTo>
                    <a:pt x="105145" y="68419"/>
                  </a:lnTo>
                  <a:cubicBezTo>
                    <a:pt x="106958" y="69088"/>
                    <a:pt x="108908" y="69476"/>
                    <a:pt x="110955" y="69476"/>
                  </a:cubicBezTo>
                  <a:cubicBezTo>
                    <a:pt x="111990" y="69476"/>
                    <a:pt x="113050" y="69377"/>
                    <a:pt x="114130" y="69164"/>
                  </a:cubicBezTo>
                  <a:cubicBezTo>
                    <a:pt x="121952" y="67632"/>
                    <a:pt x="127801" y="60687"/>
                    <a:pt x="127866" y="52715"/>
                  </a:cubicBezTo>
                  <a:cubicBezTo>
                    <a:pt x="127950" y="43313"/>
                    <a:pt x="120348" y="35664"/>
                    <a:pt x="110964" y="35664"/>
                  </a:cubicBezTo>
                  <a:cubicBezTo>
                    <a:pt x="108979" y="35670"/>
                    <a:pt x="107005" y="36028"/>
                    <a:pt x="105145" y="36720"/>
                  </a:cubicBezTo>
                  <a:lnTo>
                    <a:pt x="105145" y="0"/>
                  </a:lnTo>
                  <a:close/>
                </a:path>
              </a:pathLst>
            </a:cu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200">
                <a:buClr>
                  <a:srgbClr val="000000"/>
                </a:buClr>
              </a:pPr>
              <a:r>
                <a:rPr lang="en-US" sz="3200" b="1" kern="0" dirty="0">
                  <a:solidFill>
                    <a:schemeClr val="bg2"/>
                  </a:solidFill>
                  <a:latin typeface="Britannic Bold" panose="020B0903060703020204" pitchFamily="34" charset="0"/>
                  <a:cs typeface="Cavolini" panose="03000502040302020204" pitchFamily="66" charset="0"/>
                  <a:sym typeface="Arial" panose="020B0604020202020204"/>
                </a:rPr>
                <a:t>04</a:t>
              </a:r>
              <a:endParaRPr sz="3200" b="1" kern="0" dirty="0">
                <a:solidFill>
                  <a:schemeClr val="bg2"/>
                </a:solidFill>
                <a:latin typeface="Britannic Bold" panose="020B0903060703020204" pitchFamily="34" charset="0"/>
                <a:cs typeface="Cavolini" panose="03000502040302020204" pitchFamily="66" charset="0"/>
                <a:sym typeface="Arial" panose="020B0604020202020204"/>
              </a:endParaRPr>
            </a:p>
          </p:txBody>
        </p:sp>
        <p:sp>
          <p:nvSpPr>
            <p:cNvPr id="48" name="Google Shape;13747;p71">
              <a:extLst>
                <a:ext uri="{FF2B5EF4-FFF2-40B4-BE49-F238E27FC236}">
                  <a16:creationId xmlns:a16="http://schemas.microsoft.com/office/drawing/2014/main" id="{F12B88D1-8085-DD80-179D-C9CC6873BB97}"/>
                </a:ext>
              </a:extLst>
            </p:cNvPr>
            <p:cNvSpPr/>
            <p:nvPr/>
          </p:nvSpPr>
          <p:spPr>
            <a:xfrm>
              <a:off x="1186975" y="2279750"/>
              <a:ext cx="2628625" cy="3196700"/>
            </a:xfrm>
            <a:custGeom>
              <a:avLst/>
              <a:gdLst/>
              <a:ahLst/>
              <a:cxnLst/>
              <a:rect l="l" t="t" r="r" b="b"/>
              <a:pathLst>
                <a:path w="105145" h="127868" extrusionOk="0">
                  <a:moveTo>
                    <a:pt x="52573" y="1"/>
                  </a:moveTo>
                  <a:cubicBezTo>
                    <a:pt x="43236" y="1"/>
                    <a:pt x="35664" y="7567"/>
                    <a:pt x="35664" y="16910"/>
                  </a:cubicBezTo>
                  <a:cubicBezTo>
                    <a:pt x="35670" y="18895"/>
                    <a:pt x="36028" y="20862"/>
                    <a:pt x="36720" y="22722"/>
                  </a:cubicBezTo>
                  <a:lnTo>
                    <a:pt x="0" y="22722"/>
                  </a:lnTo>
                  <a:lnTo>
                    <a:pt x="0" y="110011"/>
                  </a:lnTo>
                  <a:cubicBezTo>
                    <a:pt x="0" y="119872"/>
                    <a:pt x="7995" y="127867"/>
                    <a:pt x="17862" y="127867"/>
                  </a:cubicBezTo>
                  <a:lnTo>
                    <a:pt x="105145" y="127867"/>
                  </a:lnTo>
                  <a:lnTo>
                    <a:pt x="105145" y="91010"/>
                  </a:lnTo>
                  <a:cubicBezTo>
                    <a:pt x="103158" y="91801"/>
                    <a:pt x="101044" y="92206"/>
                    <a:pt x="98916" y="92206"/>
                  </a:cubicBezTo>
                  <a:cubicBezTo>
                    <a:pt x="98350" y="92206"/>
                    <a:pt x="97782" y="92177"/>
                    <a:pt x="97215" y="92119"/>
                  </a:cubicBezTo>
                  <a:cubicBezTo>
                    <a:pt x="88869" y="91267"/>
                    <a:pt x="82269" y="84184"/>
                    <a:pt x="82024" y="75802"/>
                  </a:cubicBezTo>
                  <a:cubicBezTo>
                    <a:pt x="81744" y="66233"/>
                    <a:pt x="89417" y="58393"/>
                    <a:pt x="98920" y="58393"/>
                  </a:cubicBezTo>
                  <a:cubicBezTo>
                    <a:pt x="101055" y="58393"/>
                    <a:pt x="103159" y="58792"/>
                    <a:pt x="105139" y="59585"/>
                  </a:cubicBezTo>
                  <a:lnTo>
                    <a:pt x="105139" y="22728"/>
                  </a:lnTo>
                  <a:lnTo>
                    <a:pt x="68419" y="22728"/>
                  </a:lnTo>
                  <a:cubicBezTo>
                    <a:pt x="69427" y="19992"/>
                    <a:pt x="69796" y="16951"/>
                    <a:pt x="69164" y="13738"/>
                  </a:cubicBezTo>
                  <a:cubicBezTo>
                    <a:pt x="67632" y="5922"/>
                    <a:pt x="60686" y="73"/>
                    <a:pt x="52715" y="2"/>
                  </a:cubicBezTo>
                  <a:cubicBezTo>
                    <a:pt x="52668" y="1"/>
                    <a:pt x="52620" y="1"/>
                    <a:pt x="52573" y="1"/>
                  </a:cubicBezTo>
                  <a:close/>
                </a:path>
              </a:pathLst>
            </a:custGeom>
            <a:grpFill/>
            <a:ln w="25400"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200">
                <a:buClr>
                  <a:srgbClr val="000000"/>
                </a:buClr>
              </a:pPr>
              <a:r>
                <a:rPr lang="en-US" sz="3200" b="1" kern="0" dirty="0">
                  <a:solidFill>
                    <a:schemeClr val="bg2"/>
                  </a:solidFill>
                  <a:latin typeface="Britannic Bold" panose="020B0903060703020204" pitchFamily="34" charset="0"/>
                  <a:cs typeface="Cavolini" panose="03000502040302020204" pitchFamily="66" charset="0"/>
                  <a:sym typeface="Arial" panose="020B0604020202020204"/>
                </a:rPr>
                <a:t>03</a:t>
              </a:r>
              <a:endParaRPr sz="3200" b="1" kern="0" dirty="0">
                <a:solidFill>
                  <a:schemeClr val="bg2"/>
                </a:solidFill>
                <a:latin typeface="Britannic Bold" panose="020B0903060703020204" pitchFamily="34" charset="0"/>
                <a:cs typeface="Cavolini" panose="03000502040302020204" pitchFamily="66" charset="0"/>
                <a:sym typeface="Arial" panose="020B0604020202020204"/>
              </a:endParaRPr>
            </a:p>
          </p:txBody>
        </p:sp>
        <p:sp>
          <p:nvSpPr>
            <p:cNvPr id="49" name="Google Shape;13748;p71">
              <a:extLst>
                <a:ext uri="{FF2B5EF4-FFF2-40B4-BE49-F238E27FC236}">
                  <a16:creationId xmlns:a16="http://schemas.microsoft.com/office/drawing/2014/main" id="{21871247-350C-C853-4B2D-EE24C1586032}"/>
                </a:ext>
              </a:extLst>
            </p:cNvPr>
            <p:cNvSpPr/>
            <p:nvPr/>
          </p:nvSpPr>
          <p:spPr>
            <a:xfrm>
              <a:off x="3802600" y="239450"/>
              <a:ext cx="2628650" cy="3196825"/>
            </a:xfrm>
            <a:custGeom>
              <a:avLst/>
              <a:gdLst/>
              <a:ahLst/>
              <a:cxnLst/>
              <a:rect l="l" t="t" r="r" b="b"/>
              <a:pathLst>
                <a:path w="105146" h="127873" extrusionOk="0">
                  <a:moveTo>
                    <a:pt x="1" y="1"/>
                  </a:moveTo>
                  <a:lnTo>
                    <a:pt x="1" y="36857"/>
                  </a:lnTo>
                  <a:cubicBezTo>
                    <a:pt x="1988" y="36066"/>
                    <a:pt x="4101" y="35662"/>
                    <a:pt x="6229" y="35662"/>
                  </a:cubicBezTo>
                  <a:cubicBezTo>
                    <a:pt x="6796" y="35662"/>
                    <a:pt x="7364" y="35691"/>
                    <a:pt x="7930" y="35748"/>
                  </a:cubicBezTo>
                  <a:cubicBezTo>
                    <a:pt x="16277" y="36595"/>
                    <a:pt x="22877" y="43684"/>
                    <a:pt x="23121" y="52066"/>
                  </a:cubicBezTo>
                  <a:cubicBezTo>
                    <a:pt x="23396" y="61635"/>
                    <a:pt x="15722" y="69481"/>
                    <a:pt x="6219" y="69481"/>
                  </a:cubicBezTo>
                  <a:cubicBezTo>
                    <a:pt x="4091" y="69475"/>
                    <a:pt x="1980" y="69076"/>
                    <a:pt x="1" y="68289"/>
                  </a:cubicBezTo>
                  <a:lnTo>
                    <a:pt x="1" y="105145"/>
                  </a:lnTo>
                  <a:lnTo>
                    <a:pt x="36720" y="105145"/>
                  </a:lnTo>
                  <a:cubicBezTo>
                    <a:pt x="35719" y="107882"/>
                    <a:pt x="35343" y="110916"/>
                    <a:pt x="35975" y="114130"/>
                  </a:cubicBezTo>
                  <a:cubicBezTo>
                    <a:pt x="37513" y="121952"/>
                    <a:pt x="44459" y="127801"/>
                    <a:pt x="52424" y="127872"/>
                  </a:cubicBezTo>
                  <a:cubicBezTo>
                    <a:pt x="52472" y="127873"/>
                    <a:pt x="52519" y="127873"/>
                    <a:pt x="52567" y="127873"/>
                  </a:cubicBezTo>
                  <a:cubicBezTo>
                    <a:pt x="61909" y="127873"/>
                    <a:pt x="69481" y="120301"/>
                    <a:pt x="69481" y="110964"/>
                  </a:cubicBezTo>
                  <a:cubicBezTo>
                    <a:pt x="69475" y="108979"/>
                    <a:pt x="69118" y="107005"/>
                    <a:pt x="68426" y="105145"/>
                  </a:cubicBezTo>
                  <a:lnTo>
                    <a:pt x="105145" y="105145"/>
                  </a:lnTo>
                  <a:lnTo>
                    <a:pt x="105145" y="16354"/>
                  </a:lnTo>
                  <a:cubicBezTo>
                    <a:pt x="105140" y="7328"/>
                    <a:pt x="97818" y="1"/>
                    <a:pt x="88786" y="1"/>
                  </a:cubicBezTo>
                  <a:close/>
                </a:path>
              </a:pathLst>
            </a:custGeom>
            <a:grpFill/>
            <a:ln w="25400"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200">
                <a:buClr>
                  <a:srgbClr val="000000"/>
                </a:buClr>
              </a:pPr>
              <a:r>
                <a:rPr lang="en-US" sz="3200" b="1" kern="0" dirty="0">
                  <a:solidFill>
                    <a:schemeClr val="bg2"/>
                  </a:solidFill>
                  <a:latin typeface="Britannic Bold" panose="020B0903060703020204" pitchFamily="34" charset="0"/>
                  <a:cs typeface="Cavolini" panose="03000502040302020204" pitchFamily="66" charset="0"/>
                  <a:sym typeface="Arial" panose="020B0604020202020204"/>
                </a:rPr>
                <a:t>01</a:t>
              </a:r>
              <a:endParaRPr sz="3200" b="1" kern="0" dirty="0">
                <a:solidFill>
                  <a:schemeClr val="bg2"/>
                </a:solidFill>
                <a:latin typeface="Britannic Bold" panose="020B0903060703020204" pitchFamily="34" charset="0"/>
                <a:cs typeface="Cavolini" panose="03000502040302020204" pitchFamily="66" charset="0"/>
                <a:sym typeface="Arial" panose="020B0604020202020204"/>
              </a:endParaRPr>
            </a:p>
          </p:txBody>
        </p:sp>
        <p:sp>
          <p:nvSpPr>
            <p:cNvPr id="50" name="Google Shape;13749;p71">
              <a:extLst>
                <a:ext uri="{FF2B5EF4-FFF2-40B4-BE49-F238E27FC236}">
                  <a16:creationId xmlns:a16="http://schemas.microsoft.com/office/drawing/2014/main" id="{AA2AB700-77B4-137A-49DA-6B829176C325}"/>
                </a:ext>
              </a:extLst>
            </p:cNvPr>
            <p:cNvSpPr/>
            <p:nvPr/>
          </p:nvSpPr>
          <p:spPr>
            <a:xfrm>
              <a:off x="3232500" y="2847950"/>
              <a:ext cx="3198600" cy="2628500"/>
            </a:xfrm>
            <a:custGeom>
              <a:avLst/>
              <a:gdLst/>
              <a:ahLst/>
              <a:cxnLst/>
              <a:rect l="l" t="t" r="r" b="b"/>
              <a:pathLst>
                <a:path w="127944" h="105140" extrusionOk="0">
                  <a:moveTo>
                    <a:pt x="22805" y="0"/>
                  </a:moveTo>
                  <a:lnTo>
                    <a:pt x="22805" y="36720"/>
                  </a:lnTo>
                  <a:cubicBezTo>
                    <a:pt x="20992" y="36051"/>
                    <a:pt x="19042" y="35663"/>
                    <a:pt x="16995" y="35663"/>
                  </a:cubicBezTo>
                  <a:cubicBezTo>
                    <a:pt x="15960" y="35663"/>
                    <a:pt x="14900" y="35762"/>
                    <a:pt x="13820" y="35975"/>
                  </a:cubicBezTo>
                  <a:cubicBezTo>
                    <a:pt x="5998" y="37513"/>
                    <a:pt x="150" y="44453"/>
                    <a:pt x="78" y="52424"/>
                  </a:cubicBezTo>
                  <a:cubicBezTo>
                    <a:pt x="1" y="61826"/>
                    <a:pt x="7602" y="69481"/>
                    <a:pt x="16986" y="69481"/>
                  </a:cubicBezTo>
                  <a:cubicBezTo>
                    <a:pt x="18971" y="69475"/>
                    <a:pt x="20945" y="69117"/>
                    <a:pt x="22805" y="68420"/>
                  </a:cubicBezTo>
                  <a:lnTo>
                    <a:pt x="22805" y="105139"/>
                  </a:lnTo>
                  <a:lnTo>
                    <a:pt x="108943" y="105139"/>
                  </a:lnTo>
                  <a:cubicBezTo>
                    <a:pt x="119436" y="105139"/>
                    <a:pt x="127944" y="96631"/>
                    <a:pt x="127944" y="86138"/>
                  </a:cubicBezTo>
                  <a:lnTo>
                    <a:pt x="127944" y="0"/>
                  </a:lnTo>
                  <a:lnTo>
                    <a:pt x="91087" y="0"/>
                  </a:lnTo>
                  <a:cubicBezTo>
                    <a:pt x="92088" y="2510"/>
                    <a:pt x="92470" y="5235"/>
                    <a:pt x="92196" y="7924"/>
                  </a:cubicBezTo>
                  <a:cubicBezTo>
                    <a:pt x="91343" y="16271"/>
                    <a:pt x="84260" y="22870"/>
                    <a:pt x="75878" y="23115"/>
                  </a:cubicBezTo>
                  <a:cubicBezTo>
                    <a:pt x="75708" y="23120"/>
                    <a:pt x="75539" y="23122"/>
                    <a:pt x="75370" y="23122"/>
                  </a:cubicBezTo>
                  <a:cubicBezTo>
                    <a:pt x="66033" y="23122"/>
                    <a:pt x="58469" y="15553"/>
                    <a:pt x="58469" y="6219"/>
                  </a:cubicBezTo>
                  <a:cubicBezTo>
                    <a:pt x="58469" y="4084"/>
                    <a:pt x="58869" y="1980"/>
                    <a:pt x="59662" y="0"/>
                  </a:cubicBezTo>
                  <a:close/>
                </a:path>
              </a:pathLst>
            </a:cu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200">
                <a:buClr>
                  <a:srgbClr val="000000"/>
                </a:buClr>
              </a:pPr>
              <a:r>
                <a:rPr lang="en-US" sz="3200" b="1" kern="0" dirty="0">
                  <a:solidFill>
                    <a:schemeClr val="bg2"/>
                  </a:solidFill>
                  <a:latin typeface="Britannic Bold" panose="020B0903060703020204" pitchFamily="34" charset="0"/>
                  <a:cs typeface="Cavolini" panose="03000502040302020204" pitchFamily="66" charset="0"/>
                  <a:sym typeface="Arial" panose="020B0604020202020204"/>
                </a:rPr>
                <a:t>02</a:t>
              </a:r>
              <a:endParaRPr sz="3200" b="1" kern="0" dirty="0">
                <a:solidFill>
                  <a:schemeClr val="bg2"/>
                </a:solidFill>
                <a:latin typeface="Britannic Bold" panose="020B0903060703020204" pitchFamily="34" charset="0"/>
                <a:cs typeface="Cavolini" panose="03000502040302020204" pitchFamily="66" charset="0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9492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CAADB07-94B2-709B-183D-D84B0EE86C91}"/>
              </a:ext>
            </a:extLst>
          </p:cNvPr>
          <p:cNvGrpSpPr/>
          <p:nvPr/>
        </p:nvGrpSpPr>
        <p:grpSpPr>
          <a:xfrm>
            <a:off x="6092166" y="0"/>
            <a:ext cx="6099835" cy="6858000"/>
            <a:chOff x="6092166" y="0"/>
            <a:chExt cx="6099835" cy="6858000"/>
          </a:xfrm>
        </p:grpSpPr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830681AC-80F9-D9AF-A724-A9688AA6FDE3}"/>
                </a:ext>
              </a:extLst>
            </p:cNvPr>
            <p:cNvSpPr/>
            <p:nvPr/>
          </p:nvSpPr>
          <p:spPr>
            <a:xfrm flipV="1">
              <a:off x="6092166" y="0"/>
              <a:ext cx="6096000" cy="6858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A0DF1273-3C2F-28DB-FA6B-C1BE42924210}"/>
                </a:ext>
              </a:extLst>
            </p:cNvPr>
            <p:cNvSpPr/>
            <p:nvPr/>
          </p:nvSpPr>
          <p:spPr>
            <a:xfrm flipH="1">
              <a:off x="6096001" y="0"/>
              <a:ext cx="6096000" cy="68580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7" name="Frame 6">
            <a:extLst>
              <a:ext uri="{FF2B5EF4-FFF2-40B4-BE49-F238E27FC236}">
                <a16:creationId xmlns:a16="http://schemas.microsoft.com/office/drawing/2014/main" id="{37C2B91D-3BD4-2AAA-B67B-AA250B3CE7DC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5807C5-DD0C-DA33-71AD-94951356EE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D3125B-0F9D-3F0F-BD96-A621E7FACC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6278189-3D90-6EFB-A328-6EDA1FDF37FA}"/>
              </a:ext>
            </a:extLst>
          </p:cNvPr>
          <p:cNvSpPr/>
          <p:nvPr/>
        </p:nvSpPr>
        <p:spPr>
          <a:xfrm flipH="1">
            <a:off x="1437383" y="842046"/>
            <a:ext cx="3580465" cy="358046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A4D1346-71C0-3C77-5301-04490FE8364F}"/>
              </a:ext>
            </a:extLst>
          </p:cNvPr>
          <p:cNvSpPr txBox="1">
            <a:spLocks/>
          </p:cNvSpPr>
          <p:nvPr/>
        </p:nvSpPr>
        <p:spPr>
          <a:xfrm>
            <a:off x="1738320" y="1638676"/>
            <a:ext cx="2978590" cy="2018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2"/>
                </a:solidFill>
                <a:latin typeface="+mj-lt"/>
                <a:ea typeface="Cascadia Code" panose="020B0609020000020004" pitchFamily="49" charset="0"/>
                <a:cs typeface="Poppins" panose="00000500000000000000" pitchFamily="2" charset="0"/>
              </a:defRPr>
            </a:lvl1pPr>
          </a:lstStyle>
          <a:p>
            <a:r>
              <a:rPr lang="en-GB" sz="6000" dirty="0">
                <a:latin typeface="Britannic Bold" panose="020B0903060703020204" pitchFamily="34" charset="0"/>
                <a:cs typeface="Aharoni" panose="02010803020104030203" pitchFamily="2" charset="-79"/>
              </a:rPr>
              <a:t>Thank You! </a:t>
            </a:r>
            <a:endParaRPr lang="en-IN" sz="4400" dirty="0">
              <a:latin typeface="Britannic Bold" panose="020B0903060703020204" pitchFamily="34" charset="0"/>
              <a:cs typeface="Aharoni" panose="02010803020104030203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EC947A-9C97-725E-646C-4CA02302EAF3}"/>
              </a:ext>
            </a:extLst>
          </p:cNvPr>
          <p:cNvSpPr txBox="1"/>
          <p:nvPr/>
        </p:nvSpPr>
        <p:spPr>
          <a:xfrm>
            <a:off x="689461" y="4694897"/>
            <a:ext cx="50763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Lorem ipsum dolor sit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amet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consectetur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adipiscing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elit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, sed do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eiusmod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tempor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incididunt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ut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labore et dolore magna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aliqua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. Ut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enim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ad minim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veniam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quis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nostrud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exercitation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ullamco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laboris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nisi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ut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aliquip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ex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ea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commodo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consequat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. Duis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aute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irure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dolor in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reprehenderit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in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voluptate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velit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esse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cillum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dolore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eu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fugiat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nulla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pariatur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.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Excepteur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sint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occaecat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cupidatat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non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proident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, sunt in culpa qui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officia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deserunt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mollit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anim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id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est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laborum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Poppins Light" panose="00000400000000000000" pitchFamily="2" charset="0"/>
              </a:rPr>
              <a:t>.</a:t>
            </a:r>
          </a:p>
          <a:p>
            <a:pPr algn="ctr"/>
            <a:endParaRPr lang="en-CA" sz="1200" dirty="0">
              <a:solidFill>
                <a:schemeClr val="tx2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Poppins Light" panose="000004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596041-C55E-DAF9-9768-56BE3EDCAA97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0" i="1" spc="600" dirty="0">
                <a:solidFill>
                  <a:schemeClr val="accent2"/>
                </a:solidFill>
              </a:rPr>
              <a:t>WELCOME BACK TO SCHOOL</a:t>
            </a:r>
            <a:endParaRPr lang="en-CA" sz="200" b="1" i="1" spc="600" dirty="0">
              <a:solidFill>
                <a:schemeClr val="accent2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FDFB9AC-FF9B-938A-F8A7-F374AC3F9E7D}"/>
              </a:ext>
            </a:extLst>
          </p:cNvPr>
          <p:cNvGrpSpPr/>
          <p:nvPr/>
        </p:nvGrpSpPr>
        <p:grpSpPr>
          <a:xfrm>
            <a:off x="757402" y="811799"/>
            <a:ext cx="1249074" cy="1250798"/>
            <a:chOff x="10526033" y="416922"/>
            <a:chExt cx="1249074" cy="125079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4E97096-7F49-B443-1534-CD052060F9AD}"/>
                </a:ext>
              </a:extLst>
            </p:cNvPr>
            <p:cNvSpPr/>
            <p:nvPr/>
          </p:nvSpPr>
          <p:spPr>
            <a:xfrm>
              <a:off x="10526033" y="416922"/>
              <a:ext cx="1249074" cy="125079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1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AAFDA97-AEBF-EC65-F87D-471339159898}"/>
                </a:ext>
              </a:extLst>
            </p:cNvPr>
            <p:cNvSpPr/>
            <p:nvPr/>
          </p:nvSpPr>
          <p:spPr>
            <a:xfrm>
              <a:off x="10949649" y="770848"/>
              <a:ext cx="401842" cy="542946"/>
            </a:xfrm>
            <a:custGeom>
              <a:avLst/>
              <a:gdLst>
                <a:gd name="connsiteX0" fmla="*/ 2 w 1398296"/>
                <a:gd name="connsiteY0" fmla="*/ 1287873 h 1889300"/>
                <a:gd name="connsiteX1" fmla="*/ 108242 w 1398296"/>
                <a:gd name="connsiteY1" fmla="*/ 1289235 h 1889300"/>
                <a:gd name="connsiteX2" fmla="*/ 108242 w 1398296"/>
                <a:gd name="connsiteY2" fmla="*/ 1735811 h 1889300"/>
                <a:gd name="connsiteX3" fmla="*/ 108244 w 1398296"/>
                <a:gd name="connsiteY3" fmla="*/ 1735811 h 1889300"/>
                <a:gd name="connsiteX4" fmla="*/ 150110 w 1398296"/>
                <a:gd name="connsiteY4" fmla="*/ 1865155 h 1889300"/>
                <a:gd name="connsiteX5" fmla="*/ 2 w 1398296"/>
                <a:gd name="connsiteY5" fmla="*/ 1639816 h 1889300"/>
                <a:gd name="connsiteX6" fmla="*/ 1398288 w 1398296"/>
                <a:gd name="connsiteY6" fmla="*/ 1287836 h 1889300"/>
                <a:gd name="connsiteX7" fmla="*/ 1398288 w 1398296"/>
                <a:gd name="connsiteY7" fmla="*/ 1639779 h 1889300"/>
                <a:gd name="connsiteX8" fmla="*/ 1248180 w 1398296"/>
                <a:gd name="connsiteY8" fmla="*/ 1865119 h 1889300"/>
                <a:gd name="connsiteX9" fmla="*/ 1290046 w 1398296"/>
                <a:gd name="connsiteY9" fmla="*/ 1735774 h 1889300"/>
                <a:gd name="connsiteX10" fmla="*/ 1290046 w 1398296"/>
                <a:gd name="connsiteY10" fmla="*/ 1288526 h 1889300"/>
                <a:gd name="connsiteX11" fmla="*/ 1330210 w 1398296"/>
                <a:gd name="connsiteY11" fmla="*/ 1289887 h 1889300"/>
                <a:gd name="connsiteX12" fmla="*/ 1330212 w 1398296"/>
                <a:gd name="connsiteY12" fmla="*/ 1289878 h 1889300"/>
                <a:gd name="connsiteX13" fmla="*/ 1398288 w 1398296"/>
                <a:gd name="connsiteY13" fmla="*/ 1287836 h 1889300"/>
                <a:gd name="connsiteX14" fmla="*/ 426163 w 1398296"/>
                <a:gd name="connsiteY14" fmla="*/ 1194227 h 1889300"/>
                <a:gd name="connsiteX15" fmla="*/ 426163 w 1398296"/>
                <a:gd name="connsiteY15" fmla="*/ 1262303 h 1889300"/>
                <a:gd name="connsiteX16" fmla="*/ 839720 w 1398296"/>
                <a:gd name="connsiteY16" fmla="*/ 1262303 h 1889300"/>
                <a:gd name="connsiteX17" fmla="*/ 839720 w 1398296"/>
                <a:gd name="connsiteY17" fmla="*/ 1377351 h 1889300"/>
                <a:gd name="connsiteX18" fmla="*/ 907796 w 1398296"/>
                <a:gd name="connsiteY18" fmla="*/ 1377351 h 1889300"/>
                <a:gd name="connsiteX19" fmla="*/ 907796 w 1398296"/>
                <a:gd name="connsiteY19" fmla="*/ 1262303 h 1889300"/>
                <a:gd name="connsiteX20" fmla="*/ 972114 w 1398296"/>
                <a:gd name="connsiteY20" fmla="*/ 1262303 h 1889300"/>
                <a:gd name="connsiteX21" fmla="*/ 972114 w 1398296"/>
                <a:gd name="connsiteY21" fmla="*/ 1194227 h 1889300"/>
                <a:gd name="connsiteX22" fmla="*/ 423787 w 1398296"/>
                <a:gd name="connsiteY22" fmla="*/ 1085987 h 1889300"/>
                <a:gd name="connsiteX23" fmla="*/ 974510 w 1398296"/>
                <a:gd name="connsiteY23" fmla="*/ 1085987 h 1889300"/>
                <a:gd name="connsiteX24" fmla="*/ 1057904 w 1398296"/>
                <a:gd name="connsiteY24" fmla="*/ 1169381 h 1889300"/>
                <a:gd name="connsiteX25" fmla="*/ 1057904 w 1398296"/>
                <a:gd name="connsiteY25" fmla="*/ 1621059 h 1889300"/>
                <a:gd name="connsiteX26" fmla="*/ 974510 w 1398296"/>
                <a:gd name="connsiteY26" fmla="*/ 1704115 h 1889300"/>
                <a:gd name="connsiteX27" fmla="*/ 423787 w 1398296"/>
                <a:gd name="connsiteY27" fmla="*/ 1704115 h 1889300"/>
                <a:gd name="connsiteX28" fmla="*/ 340393 w 1398296"/>
                <a:gd name="connsiteY28" fmla="*/ 1621059 h 1889300"/>
                <a:gd name="connsiteX29" fmla="*/ 340393 w 1398296"/>
                <a:gd name="connsiteY29" fmla="*/ 1169381 h 1889300"/>
                <a:gd name="connsiteX30" fmla="*/ 423787 w 1398296"/>
                <a:gd name="connsiteY30" fmla="*/ 1085987 h 1889300"/>
                <a:gd name="connsiteX31" fmla="*/ 423754 w 1398296"/>
                <a:gd name="connsiteY31" fmla="*/ 1017933 h 1889300"/>
                <a:gd name="connsiteX32" fmla="*/ 272285 w 1398296"/>
                <a:gd name="connsiteY32" fmla="*/ 1169403 h 1889300"/>
                <a:gd name="connsiteX33" fmla="*/ 272285 w 1398296"/>
                <a:gd name="connsiteY33" fmla="*/ 1621081 h 1889300"/>
                <a:gd name="connsiteX34" fmla="*/ 423754 w 1398296"/>
                <a:gd name="connsiteY34" fmla="*/ 1772209 h 1889300"/>
                <a:gd name="connsiteX35" fmla="*/ 974478 w 1398296"/>
                <a:gd name="connsiteY35" fmla="*/ 1772209 h 1889300"/>
                <a:gd name="connsiteX36" fmla="*/ 1125947 w 1398296"/>
                <a:gd name="connsiteY36" fmla="*/ 1621081 h 1889300"/>
                <a:gd name="connsiteX37" fmla="*/ 1125947 w 1398296"/>
                <a:gd name="connsiteY37" fmla="*/ 1169403 h 1889300"/>
                <a:gd name="connsiteX38" fmla="*/ 974478 w 1398296"/>
                <a:gd name="connsiteY38" fmla="*/ 1017933 h 1889300"/>
                <a:gd name="connsiteX39" fmla="*/ 638543 w 1398296"/>
                <a:gd name="connsiteY39" fmla="*/ 455624 h 1889300"/>
                <a:gd name="connsiteX40" fmla="*/ 759689 w 1398296"/>
                <a:gd name="connsiteY40" fmla="*/ 455624 h 1889300"/>
                <a:gd name="connsiteX41" fmla="*/ 1221932 w 1398296"/>
                <a:gd name="connsiteY41" fmla="*/ 917867 h 1889300"/>
                <a:gd name="connsiteX42" fmla="*/ 1221932 w 1398296"/>
                <a:gd name="connsiteY42" fmla="*/ 1735793 h 1889300"/>
                <a:gd name="connsiteX43" fmla="*/ 1068423 w 1398296"/>
                <a:gd name="connsiteY43" fmla="*/ 1889299 h 1889300"/>
                <a:gd name="connsiteX44" fmla="*/ 329810 w 1398296"/>
                <a:gd name="connsiteY44" fmla="*/ 1889299 h 1889300"/>
                <a:gd name="connsiteX45" fmla="*/ 176300 w 1398296"/>
                <a:gd name="connsiteY45" fmla="*/ 1735793 h 1889300"/>
                <a:gd name="connsiteX46" fmla="*/ 176300 w 1398296"/>
                <a:gd name="connsiteY46" fmla="*/ 917867 h 1889300"/>
                <a:gd name="connsiteX47" fmla="*/ 638543 w 1398296"/>
                <a:gd name="connsiteY47" fmla="*/ 455624 h 1889300"/>
                <a:gd name="connsiteX48" fmla="*/ 699140 w 1398296"/>
                <a:gd name="connsiteY48" fmla="*/ 127172 h 1889300"/>
                <a:gd name="connsiteX49" fmla="*/ 699146 w 1398296"/>
                <a:gd name="connsiteY49" fmla="*/ 127173 h 1889300"/>
                <a:gd name="connsiteX50" fmla="*/ 650136 w 1398296"/>
                <a:gd name="connsiteY50" fmla="*/ 137266 h 1889300"/>
                <a:gd name="connsiteX51" fmla="*/ 585804 w 1398296"/>
                <a:gd name="connsiteY51" fmla="*/ 227924 h 1889300"/>
                <a:gd name="connsiteX52" fmla="*/ 812487 w 1398296"/>
                <a:gd name="connsiteY52" fmla="*/ 227924 h 1889300"/>
                <a:gd name="connsiteX53" fmla="*/ 748154 w 1398296"/>
                <a:gd name="connsiteY53" fmla="*/ 137266 h 1889300"/>
                <a:gd name="connsiteX54" fmla="*/ 699146 w 1398296"/>
                <a:gd name="connsiteY54" fmla="*/ 127173 h 1889300"/>
                <a:gd name="connsiteX55" fmla="*/ 699151 w 1398296"/>
                <a:gd name="connsiteY55" fmla="*/ 127172 h 1889300"/>
                <a:gd name="connsiteX56" fmla="*/ 365233 w 1398296"/>
                <a:gd name="connsiteY56" fmla="*/ 1567 h 1889300"/>
                <a:gd name="connsiteX57" fmla="*/ 428204 w 1398296"/>
                <a:gd name="connsiteY57" fmla="*/ 31179 h 1889300"/>
                <a:gd name="connsiteX58" fmla="*/ 518744 w 1398296"/>
                <a:gd name="connsiteY58" fmla="*/ 215329 h 1889300"/>
                <a:gd name="connsiteX59" fmla="*/ 879526 w 1398296"/>
                <a:gd name="connsiteY59" fmla="*/ 215329 h 1889300"/>
                <a:gd name="connsiteX60" fmla="*/ 970067 w 1398296"/>
                <a:gd name="connsiteY60" fmla="*/ 31179 h 1889300"/>
                <a:gd name="connsiteX61" fmla="*/ 1033038 w 1398296"/>
                <a:gd name="connsiteY61" fmla="*/ 1567 h 1889300"/>
                <a:gd name="connsiteX62" fmla="*/ 1219910 w 1398296"/>
                <a:gd name="connsiteY62" fmla="*/ 46497 h 1889300"/>
                <a:gd name="connsiteX63" fmla="*/ 1255310 w 1398296"/>
                <a:gd name="connsiteY63" fmla="*/ 73047 h 1889300"/>
                <a:gd name="connsiteX64" fmla="*/ 1259735 w 1398296"/>
                <a:gd name="connsiteY64" fmla="*/ 117296 h 1889300"/>
                <a:gd name="connsiteX65" fmla="*/ 1181788 w 1398296"/>
                <a:gd name="connsiteY65" fmla="*/ 362024 h 1889300"/>
                <a:gd name="connsiteX66" fmla="*/ 1181815 w 1398296"/>
                <a:gd name="connsiteY66" fmla="*/ 362038 h 1889300"/>
                <a:gd name="connsiteX67" fmla="*/ 1398296 w 1398296"/>
                <a:gd name="connsiteY67" fmla="*/ 819163 h 1889300"/>
                <a:gd name="connsiteX68" fmla="*/ 1398296 w 1398296"/>
                <a:gd name="connsiteY68" fmla="*/ 1219448 h 1889300"/>
                <a:gd name="connsiteX69" fmla="*/ 1290056 w 1398296"/>
                <a:gd name="connsiteY69" fmla="*/ 1220468 h 1889300"/>
                <a:gd name="connsiteX70" fmla="*/ 1290056 w 1398296"/>
                <a:gd name="connsiteY70" fmla="*/ 917867 h 1889300"/>
                <a:gd name="connsiteX71" fmla="*/ 759736 w 1398296"/>
                <a:gd name="connsiteY71" fmla="*/ 387548 h 1889300"/>
                <a:gd name="connsiteX72" fmla="*/ 638561 w 1398296"/>
                <a:gd name="connsiteY72" fmla="*/ 387548 h 1889300"/>
                <a:gd name="connsiteX73" fmla="*/ 108242 w 1398296"/>
                <a:gd name="connsiteY73" fmla="*/ 917867 h 1889300"/>
                <a:gd name="connsiteX74" fmla="*/ 108242 w 1398296"/>
                <a:gd name="connsiteY74" fmla="*/ 1221140 h 1889300"/>
                <a:gd name="connsiteX75" fmla="*/ 0 w 1398296"/>
                <a:gd name="connsiteY75" fmla="*/ 1219778 h 1889300"/>
                <a:gd name="connsiteX76" fmla="*/ 0 w 1398296"/>
                <a:gd name="connsiteY76" fmla="*/ 819148 h 1889300"/>
                <a:gd name="connsiteX77" fmla="*/ 216483 w 1398296"/>
                <a:gd name="connsiteY77" fmla="*/ 362024 h 1889300"/>
                <a:gd name="connsiteX78" fmla="*/ 138533 w 1398296"/>
                <a:gd name="connsiteY78" fmla="*/ 117296 h 1889300"/>
                <a:gd name="connsiteX79" fmla="*/ 178360 w 1398296"/>
                <a:gd name="connsiteY79" fmla="*/ 46497 h 18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398296" h="1889300">
                  <a:moveTo>
                    <a:pt x="2" y="1287873"/>
                  </a:moveTo>
                  <a:cubicBezTo>
                    <a:pt x="25615" y="1288979"/>
                    <a:pt x="75481" y="1291021"/>
                    <a:pt x="108242" y="1289235"/>
                  </a:cubicBezTo>
                  <a:lnTo>
                    <a:pt x="108242" y="1735811"/>
                  </a:lnTo>
                  <a:lnTo>
                    <a:pt x="108244" y="1735811"/>
                  </a:lnTo>
                  <a:cubicBezTo>
                    <a:pt x="108159" y="1782775"/>
                    <a:pt x="123731" y="1828739"/>
                    <a:pt x="150110" y="1865155"/>
                  </a:cubicBezTo>
                  <a:cubicBezTo>
                    <a:pt x="60589" y="1827705"/>
                    <a:pt x="2" y="1738861"/>
                    <a:pt x="2" y="1639816"/>
                  </a:cubicBezTo>
                  <a:close/>
                  <a:moveTo>
                    <a:pt x="1398288" y="1287836"/>
                  </a:moveTo>
                  <a:lnTo>
                    <a:pt x="1398288" y="1639779"/>
                  </a:lnTo>
                  <a:cubicBezTo>
                    <a:pt x="1398288" y="1738842"/>
                    <a:pt x="1337699" y="1827686"/>
                    <a:pt x="1248180" y="1865119"/>
                  </a:cubicBezTo>
                  <a:cubicBezTo>
                    <a:pt x="1274559" y="1828702"/>
                    <a:pt x="1290131" y="1782756"/>
                    <a:pt x="1290046" y="1735774"/>
                  </a:cubicBezTo>
                  <a:lnTo>
                    <a:pt x="1290046" y="1288526"/>
                  </a:lnTo>
                  <a:cubicBezTo>
                    <a:pt x="1301619" y="1289207"/>
                    <a:pt x="1315575" y="1289546"/>
                    <a:pt x="1330210" y="1289887"/>
                  </a:cubicBezTo>
                  <a:lnTo>
                    <a:pt x="1330212" y="1289878"/>
                  </a:lnTo>
                  <a:cubicBezTo>
                    <a:pt x="1352507" y="1290049"/>
                    <a:pt x="1375994" y="1289537"/>
                    <a:pt x="1398288" y="1287836"/>
                  </a:cubicBezTo>
                  <a:close/>
                  <a:moveTo>
                    <a:pt x="426163" y="1194227"/>
                  </a:moveTo>
                  <a:cubicBezTo>
                    <a:pt x="384809" y="1194908"/>
                    <a:pt x="385232" y="1261878"/>
                    <a:pt x="426163" y="1262303"/>
                  </a:cubicBezTo>
                  <a:lnTo>
                    <a:pt x="839720" y="1262303"/>
                  </a:lnTo>
                  <a:lnTo>
                    <a:pt x="839720" y="1377351"/>
                  </a:lnTo>
                  <a:cubicBezTo>
                    <a:pt x="840572" y="1422111"/>
                    <a:pt x="906945" y="1422025"/>
                    <a:pt x="907796" y="1377351"/>
                  </a:cubicBezTo>
                  <a:lnTo>
                    <a:pt x="907796" y="1262303"/>
                  </a:lnTo>
                  <a:lnTo>
                    <a:pt x="972114" y="1262303"/>
                  </a:lnTo>
                  <a:cubicBezTo>
                    <a:pt x="1013384" y="1261793"/>
                    <a:pt x="1013214" y="1194908"/>
                    <a:pt x="972114" y="1194227"/>
                  </a:cubicBezTo>
                  <a:close/>
                  <a:moveTo>
                    <a:pt x="423787" y="1085987"/>
                  </a:moveTo>
                  <a:lnTo>
                    <a:pt x="974510" y="1085987"/>
                  </a:lnTo>
                  <a:cubicBezTo>
                    <a:pt x="1020463" y="1085987"/>
                    <a:pt x="1057904" y="1123431"/>
                    <a:pt x="1057904" y="1169381"/>
                  </a:cubicBezTo>
                  <a:lnTo>
                    <a:pt x="1057904" y="1621059"/>
                  </a:lnTo>
                  <a:cubicBezTo>
                    <a:pt x="1057904" y="1667009"/>
                    <a:pt x="1020461" y="1704115"/>
                    <a:pt x="974510" y="1704115"/>
                  </a:cubicBezTo>
                  <a:lnTo>
                    <a:pt x="423787" y="1704115"/>
                  </a:lnTo>
                  <a:cubicBezTo>
                    <a:pt x="377835" y="1704115"/>
                    <a:pt x="340393" y="1667009"/>
                    <a:pt x="340393" y="1621059"/>
                  </a:cubicBezTo>
                  <a:lnTo>
                    <a:pt x="340393" y="1169381"/>
                  </a:lnTo>
                  <a:cubicBezTo>
                    <a:pt x="340393" y="1123429"/>
                    <a:pt x="377836" y="1085987"/>
                    <a:pt x="423787" y="1085987"/>
                  </a:cubicBezTo>
                  <a:close/>
                  <a:moveTo>
                    <a:pt x="423754" y="1017933"/>
                  </a:moveTo>
                  <a:cubicBezTo>
                    <a:pt x="340361" y="1017933"/>
                    <a:pt x="272285" y="1086009"/>
                    <a:pt x="272285" y="1169403"/>
                  </a:cubicBezTo>
                  <a:lnTo>
                    <a:pt x="272285" y="1621081"/>
                  </a:lnTo>
                  <a:cubicBezTo>
                    <a:pt x="272285" y="1704478"/>
                    <a:pt x="340361" y="1772209"/>
                    <a:pt x="423754" y="1772209"/>
                  </a:cubicBezTo>
                  <a:lnTo>
                    <a:pt x="974478" y="1772209"/>
                  </a:lnTo>
                  <a:cubicBezTo>
                    <a:pt x="1057872" y="1772209"/>
                    <a:pt x="1125947" y="1704478"/>
                    <a:pt x="1125947" y="1621081"/>
                  </a:cubicBezTo>
                  <a:lnTo>
                    <a:pt x="1125947" y="1169403"/>
                  </a:lnTo>
                  <a:cubicBezTo>
                    <a:pt x="1125947" y="1086009"/>
                    <a:pt x="1057872" y="1017933"/>
                    <a:pt x="974478" y="1017933"/>
                  </a:cubicBezTo>
                  <a:close/>
                  <a:moveTo>
                    <a:pt x="638543" y="455624"/>
                  </a:moveTo>
                  <a:lnTo>
                    <a:pt x="759689" y="455624"/>
                  </a:lnTo>
                  <a:cubicBezTo>
                    <a:pt x="1014637" y="455624"/>
                    <a:pt x="1221932" y="663246"/>
                    <a:pt x="1221932" y="917867"/>
                  </a:cubicBezTo>
                  <a:lnTo>
                    <a:pt x="1221932" y="1735793"/>
                  </a:lnTo>
                  <a:cubicBezTo>
                    <a:pt x="1222530" y="1819354"/>
                    <a:pt x="1153007" y="1889644"/>
                    <a:pt x="1068423" y="1889299"/>
                  </a:cubicBezTo>
                  <a:lnTo>
                    <a:pt x="329810" y="1889299"/>
                  </a:lnTo>
                  <a:cubicBezTo>
                    <a:pt x="245227" y="1889644"/>
                    <a:pt x="175704" y="1819354"/>
                    <a:pt x="176300" y="1735793"/>
                  </a:cubicBezTo>
                  <a:lnTo>
                    <a:pt x="176300" y="917867"/>
                  </a:lnTo>
                  <a:cubicBezTo>
                    <a:pt x="176300" y="663264"/>
                    <a:pt x="383595" y="455624"/>
                    <a:pt x="638543" y="455624"/>
                  </a:cubicBezTo>
                  <a:close/>
                  <a:moveTo>
                    <a:pt x="699140" y="127172"/>
                  </a:moveTo>
                  <a:lnTo>
                    <a:pt x="699146" y="127173"/>
                  </a:lnTo>
                  <a:lnTo>
                    <a:pt x="650136" y="137266"/>
                  </a:lnTo>
                  <a:cubicBezTo>
                    <a:pt x="609545" y="156189"/>
                    <a:pt x="592696" y="197800"/>
                    <a:pt x="585804" y="227924"/>
                  </a:cubicBezTo>
                  <a:lnTo>
                    <a:pt x="812487" y="227924"/>
                  </a:lnTo>
                  <a:cubicBezTo>
                    <a:pt x="805594" y="197800"/>
                    <a:pt x="788745" y="156189"/>
                    <a:pt x="748154" y="137266"/>
                  </a:cubicBezTo>
                  <a:lnTo>
                    <a:pt x="699146" y="127173"/>
                  </a:lnTo>
                  <a:lnTo>
                    <a:pt x="699151" y="127172"/>
                  </a:lnTo>
                  <a:close/>
                  <a:moveTo>
                    <a:pt x="365233" y="1567"/>
                  </a:moveTo>
                  <a:cubicBezTo>
                    <a:pt x="390762" y="-4561"/>
                    <a:pt x="416631" y="7692"/>
                    <a:pt x="428204" y="31179"/>
                  </a:cubicBezTo>
                  <a:lnTo>
                    <a:pt x="518744" y="215329"/>
                  </a:lnTo>
                  <a:cubicBezTo>
                    <a:pt x="559988" y="6599"/>
                    <a:pt x="838426" y="7017"/>
                    <a:pt x="879526" y="215329"/>
                  </a:cubicBezTo>
                  <a:lnTo>
                    <a:pt x="970067" y="31179"/>
                  </a:lnTo>
                  <a:cubicBezTo>
                    <a:pt x="981643" y="7694"/>
                    <a:pt x="1007512" y="-4560"/>
                    <a:pt x="1033038" y="1567"/>
                  </a:cubicBezTo>
                  <a:lnTo>
                    <a:pt x="1219910" y="46497"/>
                  </a:lnTo>
                  <a:cubicBezTo>
                    <a:pt x="1234546" y="49901"/>
                    <a:pt x="1247482" y="59772"/>
                    <a:pt x="1255310" y="73047"/>
                  </a:cubicBezTo>
                  <a:cubicBezTo>
                    <a:pt x="1262798" y="86662"/>
                    <a:pt x="1264501" y="102659"/>
                    <a:pt x="1259735" y="117296"/>
                  </a:cubicBezTo>
                  <a:lnTo>
                    <a:pt x="1181788" y="362024"/>
                  </a:lnTo>
                  <a:lnTo>
                    <a:pt x="1181815" y="362038"/>
                  </a:lnTo>
                  <a:cubicBezTo>
                    <a:pt x="1313882" y="470615"/>
                    <a:pt x="1398296" y="635358"/>
                    <a:pt x="1398296" y="819163"/>
                  </a:cubicBezTo>
                  <a:lnTo>
                    <a:pt x="1398296" y="1219448"/>
                  </a:lnTo>
                  <a:cubicBezTo>
                    <a:pt x="1364258" y="1222596"/>
                    <a:pt x="1323073" y="1222171"/>
                    <a:pt x="1290056" y="1220468"/>
                  </a:cubicBezTo>
                  <a:lnTo>
                    <a:pt x="1290056" y="917867"/>
                  </a:lnTo>
                  <a:cubicBezTo>
                    <a:pt x="1290056" y="625468"/>
                    <a:pt x="1052117" y="387548"/>
                    <a:pt x="759736" y="387548"/>
                  </a:cubicBezTo>
                  <a:lnTo>
                    <a:pt x="638561" y="387548"/>
                  </a:lnTo>
                  <a:cubicBezTo>
                    <a:pt x="345818" y="387548"/>
                    <a:pt x="108242" y="625486"/>
                    <a:pt x="108242" y="917867"/>
                  </a:cubicBezTo>
                  <a:lnTo>
                    <a:pt x="108242" y="1221140"/>
                  </a:lnTo>
                  <a:cubicBezTo>
                    <a:pt x="75737" y="1222757"/>
                    <a:pt x="24338" y="1220800"/>
                    <a:pt x="0" y="1219778"/>
                  </a:cubicBezTo>
                  <a:lnTo>
                    <a:pt x="0" y="819148"/>
                  </a:lnTo>
                  <a:cubicBezTo>
                    <a:pt x="0" y="635343"/>
                    <a:pt x="84416" y="470604"/>
                    <a:pt x="216483" y="362024"/>
                  </a:cubicBezTo>
                  <a:lnTo>
                    <a:pt x="138533" y="117296"/>
                  </a:lnTo>
                  <a:cubicBezTo>
                    <a:pt x="128070" y="87853"/>
                    <a:pt x="148149" y="52964"/>
                    <a:pt x="178360" y="46497"/>
                  </a:cubicBezTo>
                  <a:close/>
                </a:path>
              </a:pathLst>
            </a:custGeom>
            <a:solidFill>
              <a:schemeClr val="bg2"/>
            </a:solidFill>
            <a:ln w="18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pic>
        <p:nvPicPr>
          <p:cNvPr id="23" name="Picture 22" descr="A child wearing glasses and a backpack&#10;&#10;Description automatically generated">
            <a:extLst>
              <a:ext uri="{FF2B5EF4-FFF2-40B4-BE49-F238E27FC236}">
                <a16:creationId xmlns:a16="http://schemas.microsoft.com/office/drawing/2014/main" id="{29BA97EC-BCA2-A522-2444-7ED1D0EB8A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2122" y="719902"/>
            <a:ext cx="5052560" cy="581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784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73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42D34"/>
      </a:accent1>
      <a:accent2>
        <a:srgbClr val="18A1CC"/>
      </a:accent2>
      <a:accent3>
        <a:srgbClr val="3A4954"/>
      </a:accent3>
      <a:accent4>
        <a:srgbClr val="18A1CC"/>
      </a:accent4>
      <a:accent5>
        <a:srgbClr val="3A4954"/>
      </a:accent5>
      <a:accent6>
        <a:srgbClr val="18A1CC"/>
      </a:accent6>
      <a:hlink>
        <a:srgbClr val="FF0000"/>
      </a:hlink>
      <a:folHlink>
        <a:srgbClr val="FFC000"/>
      </a:folHlink>
    </a:clrScheme>
    <a:fontScheme name="Custom 14">
      <a:majorFont>
        <a:latin typeface="Biome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0</TotalTime>
  <Words>1087</Words>
  <Application>Microsoft Office PowerPoint</Application>
  <PresentationFormat>Widescreen</PresentationFormat>
  <Paragraphs>155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Agency FB</vt:lpstr>
      <vt:lpstr>Arial</vt:lpstr>
      <vt:lpstr>Britannic Bold</vt:lpstr>
      <vt:lpstr>Calibri</vt:lpstr>
      <vt:lpstr>Cascadia Mono</vt:lpstr>
      <vt:lpstr>Century Gothic</vt:lpstr>
      <vt:lpstr>Poppins Light</vt:lpstr>
      <vt:lpstr>Office Theme</vt:lpstr>
      <vt:lpstr>WELCOME BACK TO SCHOOL</vt:lpstr>
      <vt:lpstr>Table of contents</vt:lpstr>
      <vt:lpstr>01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2025-08-03T19:28:25Z</dcterms:created>
  <dcterms:modified xsi:type="dcterms:W3CDTF">2025-08-03T19:28:35Z</dcterms:modified>
</cp:coreProperties>
</file>