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141413443" r:id="rId2"/>
    <p:sldId id="257" r:id="rId3"/>
    <p:sldId id="514" r:id="rId4"/>
    <p:sldId id="527" r:id="rId5"/>
    <p:sldId id="531" r:id="rId6"/>
    <p:sldId id="532" r:id="rId7"/>
    <p:sldId id="533" r:id="rId8"/>
    <p:sldId id="534" r:id="rId9"/>
    <p:sldId id="2141413442" r:id="rId10"/>
    <p:sldId id="267" r:id="rId11"/>
    <p:sldId id="2141413440" r:id="rId12"/>
    <p:sldId id="2141413441" r:id="rId13"/>
    <p:sldId id="276" r:id="rId14"/>
    <p:sldId id="528" r:id="rId15"/>
    <p:sldId id="2141413438" r:id="rId16"/>
    <p:sldId id="5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F1"/>
    <a:srgbClr val="9CAAF3"/>
    <a:srgbClr val="F893EE"/>
    <a:srgbClr val="D2FA98"/>
    <a:srgbClr val="F7F7F7"/>
    <a:srgbClr val="263238"/>
    <a:srgbClr val="FEFBF2"/>
    <a:srgbClr val="1F6DCB"/>
    <a:srgbClr val="0091DA"/>
    <a:srgbClr val="00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DF97E2-95DB-457A-BE19-41BE9D1882C9}" v="3" dt="2025-08-03T19:30:00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36" autoAdjust="0"/>
    <p:restoredTop sz="96247" autoAdjust="0"/>
  </p:normalViewPr>
  <p:slideViewPr>
    <p:cSldViewPr snapToGrid="0" showGuides="1">
      <p:cViewPr varScale="1">
        <p:scale>
          <a:sx n="100" d="100"/>
          <a:sy n="100" d="100"/>
        </p:scale>
        <p:origin x="114" y="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79DF97E2-95DB-457A-BE19-41BE9D1882C9}"/>
    <pc:docChg chg="mod">
      <pc:chgData name="Meenakshi M" userId="74b934e680ea1952" providerId="LiveId" clId="{79DF97E2-95DB-457A-BE19-41BE9D1882C9}" dt="2025-08-03T19:29:46.482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04-4604-8FBA-AC0D2EFCB5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Current engagement</c:v>
                </c:pt>
                <c:pt idx="1">
                  <c:v>Our target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4-4604-8FBA-AC0D2EFCB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1"/>
        <c:overlap val="-27"/>
        <c:axId val="1112380304"/>
        <c:axId val="1112381264"/>
      </c:barChart>
      <c:catAx>
        <c:axId val="11123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381264"/>
        <c:crosses val="autoZero"/>
        <c:auto val="1"/>
        <c:lblAlgn val="ctr"/>
        <c:lblOffset val="100"/>
        <c:noMultiLvlLbl val="0"/>
      </c:catAx>
      <c:valAx>
        <c:axId val="1112381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11238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3BB0CE45-A811-C01D-F1F8-06F108C000CB}"/>
              </a:ext>
            </a:extLst>
          </p:cNvPr>
          <p:cNvGrpSpPr/>
          <p:nvPr userDrawn="1"/>
        </p:nvGrpSpPr>
        <p:grpSpPr>
          <a:xfrm>
            <a:off x="253104" y="40286"/>
            <a:ext cx="11354128" cy="6219282"/>
            <a:chOff x="253104" y="40286"/>
            <a:chExt cx="11354128" cy="621928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8495A7D-71B3-8602-3816-A1419E9C8671}"/>
                </a:ext>
              </a:extLst>
            </p:cNvPr>
            <p:cNvSpPr/>
            <p:nvPr/>
          </p:nvSpPr>
          <p:spPr>
            <a:xfrm>
              <a:off x="10347516" y="4858221"/>
              <a:ext cx="1259716" cy="1401347"/>
            </a:xfrm>
            <a:custGeom>
              <a:avLst/>
              <a:gdLst>
                <a:gd name="connsiteX0" fmla="*/ 157700 w 330061"/>
                <a:gd name="connsiteY0" fmla="*/ 13217 h 367170"/>
                <a:gd name="connsiteX1" fmla="*/ 15113 w 330061"/>
                <a:gd name="connsiteY1" fmla="*/ 182126 h 367170"/>
                <a:gd name="connsiteX2" fmla="*/ 14643 w 330061"/>
                <a:gd name="connsiteY2" fmla="*/ 215674 h 367170"/>
                <a:gd name="connsiteX3" fmla="*/ 100471 w 330061"/>
                <a:gd name="connsiteY3" fmla="*/ 269718 h 367170"/>
                <a:gd name="connsiteX4" fmla="*/ 138047 w 330061"/>
                <a:gd name="connsiteY4" fmla="*/ 315640 h 367170"/>
                <a:gd name="connsiteX5" fmla="*/ 152214 w 330061"/>
                <a:gd name="connsiteY5" fmla="*/ 344056 h 367170"/>
                <a:gd name="connsiteX6" fmla="*/ 165972 w 330061"/>
                <a:gd name="connsiteY6" fmla="*/ 367340 h 367170"/>
                <a:gd name="connsiteX7" fmla="*/ 196010 w 330061"/>
                <a:gd name="connsiteY7" fmla="*/ 333850 h 367170"/>
                <a:gd name="connsiteX8" fmla="*/ 224080 w 330061"/>
                <a:gd name="connsiteY8" fmla="*/ 286638 h 367170"/>
                <a:gd name="connsiteX9" fmla="*/ 322434 w 330061"/>
                <a:gd name="connsiteY9" fmla="*/ 211568 h 367170"/>
                <a:gd name="connsiteX10" fmla="*/ 323256 w 330061"/>
                <a:gd name="connsiteY10" fmla="*/ 178168 h 367170"/>
                <a:gd name="connsiteX11" fmla="*/ 190993 w 330061"/>
                <a:gd name="connsiteY11" fmla="*/ 13950 h 367170"/>
                <a:gd name="connsiteX12" fmla="*/ 157700 w 330061"/>
                <a:gd name="connsiteY12" fmla="*/ 13217 h 36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061" h="367170">
                  <a:moveTo>
                    <a:pt x="157700" y="13217"/>
                  </a:moveTo>
                  <a:cubicBezTo>
                    <a:pt x="137519" y="73684"/>
                    <a:pt x="96512" y="151219"/>
                    <a:pt x="15113" y="182126"/>
                  </a:cubicBezTo>
                  <a:cubicBezTo>
                    <a:pt x="182" y="187786"/>
                    <a:pt x="-82" y="209457"/>
                    <a:pt x="14643" y="215674"/>
                  </a:cubicBezTo>
                  <a:cubicBezTo>
                    <a:pt x="45766" y="228781"/>
                    <a:pt x="75480" y="246406"/>
                    <a:pt x="100471" y="269718"/>
                  </a:cubicBezTo>
                  <a:cubicBezTo>
                    <a:pt x="114932" y="283179"/>
                    <a:pt x="127752" y="298544"/>
                    <a:pt x="138047" y="315640"/>
                  </a:cubicBezTo>
                  <a:cubicBezTo>
                    <a:pt x="143473" y="324613"/>
                    <a:pt x="148519" y="334144"/>
                    <a:pt x="152214" y="344056"/>
                  </a:cubicBezTo>
                  <a:cubicBezTo>
                    <a:pt x="155530" y="352941"/>
                    <a:pt x="155295" y="364026"/>
                    <a:pt x="165972" y="367340"/>
                  </a:cubicBezTo>
                  <a:cubicBezTo>
                    <a:pt x="185390" y="373381"/>
                    <a:pt x="190054" y="346578"/>
                    <a:pt x="196010" y="333850"/>
                  </a:cubicBezTo>
                  <a:cubicBezTo>
                    <a:pt x="203811" y="317194"/>
                    <a:pt x="213110" y="301301"/>
                    <a:pt x="224080" y="286638"/>
                  </a:cubicBezTo>
                  <a:cubicBezTo>
                    <a:pt x="249454" y="252681"/>
                    <a:pt x="283451" y="226612"/>
                    <a:pt x="322434" y="211568"/>
                  </a:cubicBezTo>
                  <a:cubicBezTo>
                    <a:pt x="337188" y="205880"/>
                    <a:pt x="337745" y="184590"/>
                    <a:pt x="323256" y="178168"/>
                  </a:cubicBezTo>
                  <a:cubicBezTo>
                    <a:pt x="276733" y="157611"/>
                    <a:pt x="219328" y="112568"/>
                    <a:pt x="190993" y="13950"/>
                  </a:cubicBezTo>
                  <a:cubicBezTo>
                    <a:pt x="186153" y="-2882"/>
                    <a:pt x="163244" y="-3379"/>
                    <a:pt x="157700" y="13217"/>
                  </a:cubicBezTo>
                  <a:close/>
                </a:path>
              </a:pathLst>
            </a:custGeom>
            <a:solidFill>
              <a:schemeClr val="accent3"/>
            </a:solidFill>
            <a:ln w="12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A9CAA80-5E0F-8BC5-94A2-20170EF4CE10}"/>
                </a:ext>
              </a:extLst>
            </p:cNvPr>
            <p:cNvSpPr/>
            <p:nvPr/>
          </p:nvSpPr>
          <p:spPr>
            <a:xfrm>
              <a:off x="253104" y="40286"/>
              <a:ext cx="1248318" cy="1388633"/>
            </a:xfrm>
            <a:custGeom>
              <a:avLst/>
              <a:gdLst>
                <a:gd name="connsiteX0" fmla="*/ 91191 w 187481"/>
                <a:gd name="connsiteY0" fmla="*/ 7967 h 208555"/>
                <a:gd name="connsiteX1" fmla="*/ 10203 w 187481"/>
                <a:gd name="connsiteY1" fmla="*/ 103917 h 208555"/>
                <a:gd name="connsiteX2" fmla="*/ 9939 w 187481"/>
                <a:gd name="connsiteY2" fmla="*/ 122977 h 208555"/>
                <a:gd name="connsiteX3" fmla="*/ 58689 w 187481"/>
                <a:gd name="connsiteY3" fmla="*/ 153680 h 208555"/>
                <a:gd name="connsiteX4" fmla="*/ 80044 w 187481"/>
                <a:gd name="connsiteY4" fmla="*/ 179750 h 208555"/>
                <a:gd name="connsiteX5" fmla="*/ 88082 w 187481"/>
                <a:gd name="connsiteY5" fmla="*/ 195878 h 208555"/>
                <a:gd name="connsiteX6" fmla="*/ 95913 w 187481"/>
                <a:gd name="connsiteY6" fmla="*/ 209103 h 208555"/>
                <a:gd name="connsiteX7" fmla="*/ 112985 w 187481"/>
                <a:gd name="connsiteY7" fmla="*/ 190071 h 208555"/>
                <a:gd name="connsiteX8" fmla="*/ 128913 w 187481"/>
                <a:gd name="connsiteY8" fmla="*/ 163269 h 208555"/>
                <a:gd name="connsiteX9" fmla="*/ 184763 w 187481"/>
                <a:gd name="connsiteY9" fmla="*/ 120631 h 208555"/>
                <a:gd name="connsiteX10" fmla="*/ 185232 w 187481"/>
                <a:gd name="connsiteY10" fmla="*/ 101658 h 208555"/>
                <a:gd name="connsiteX11" fmla="*/ 110110 w 187481"/>
                <a:gd name="connsiteY11" fmla="*/ 8378 h 208555"/>
                <a:gd name="connsiteX12" fmla="*/ 91191 w 187481"/>
                <a:gd name="connsiteY12" fmla="*/ 7967 h 20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481" h="208555">
                  <a:moveTo>
                    <a:pt x="91191" y="7967"/>
                  </a:moveTo>
                  <a:cubicBezTo>
                    <a:pt x="79721" y="42306"/>
                    <a:pt x="56431" y="86352"/>
                    <a:pt x="10203" y="103917"/>
                  </a:cubicBezTo>
                  <a:cubicBezTo>
                    <a:pt x="1725" y="107142"/>
                    <a:pt x="1579" y="119458"/>
                    <a:pt x="9939" y="122977"/>
                  </a:cubicBezTo>
                  <a:cubicBezTo>
                    <a:pt x="27626" y="130425"/>
                    <a:pt x="44493" y="140426"/>
                    <a:pt x="58689" y="153680"/>
                  </a:cubicBezTo>
                  <a:cubicBezTo>
                    <a:pt x="66903" y="161334"/>
                    <a:pt x="74178" y="170072"/>
                    <a:pt x="80044" y="179750"/>
                  </a:cubicBezTo>
                  <a:cubicBezTo>
                    <a:pt x="83124" y="184852"/>
                    <a:pt x="85998" y="190277"/>
                    <a:pt x="88082" y="195878"/>
                  </a:cubicBezTo>
                  <a:cubicBezTo>
                    <a:pt x="89959" y="200921"/>
                    <a:pt x="89813" y="207226"/>
                    <a:pt x="95913" y="209103"/>
                  </a:cubicBezTo>
                  <a:cubicBezTo>
                    <a:pt x="106943" y="212534"/>
                    <a:pt x="109583" y="197315"/>
                    <a:pt x="112985" y="190071"/>
                  </a:cubicBezTo>
                  <a:cubicBezTo>
                    <a:pt x="117415" y="180629"/>
                    <a:pt x="122694" y="171568"/>
                    <a:pt x="128913" y="163269"/>
                  </a:cubicBezTo>
                  <a:cubicBezTo>
                    <a:pt x="143315" y="143973"/>
                    <a:pt x="162617" y="129165"/>
                    <a:pt x="184763" y="120631"/>
                  </a:cubicBezTo>
                  <a:cubicBezTo>
                    <a:pt x="193152" y="117406"/>
                    <a:pt x="193474" y="105295"/>
                    <a:pt x="185232" y="101658"/>
                  </a:cubicBezTo>
                  <a:cubicBezTo>
                    <a:pt x="158804" y="89957"/>
                    <a:pt x="126185" y="64387"/>
                    <a:pt x="110110" y="8378"/>
                  </a:cubicBezTo>
                  <a:cubicBezTo>
                    <a:pt x="107383" y="-1182"/>
                    <a:pt x="94359" y="-1476"/>
                    <a:pt x="91191" y="7967"/>
                  </a:cubicBezTo>
                  <a:close/>
                </a:path>
              </a:pathLst>
            </a:custGeom>
            <a:solidFill>
              <a:schemeClr val="accent1"/>
            </a:solidFill>
            <a:ln w="12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E497B41-10F1-EDBB-96A8-E452EA16BE79}"/>
              </a:ext>
            </a:extLst>
          </p:cNvPr>
          <p:cNvGrpSpPr/>
          <p:nvPr userDrawn="1"/>
        </p:nvGrpSpPr>
        <p:grpSpPr>
          <a:xfrm>
            <a:off x="1140267" y="1146705"/>
            <a:ext cx="9911467" cy="4486411"/>
            <a:chOff x="1216467" y="1261995"/>
            <a:chExt cx="9911467" cy="448641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87F2F4C-33F8-2459-933C-62D295446D25}"/>
                </a:ext>
              </a:extLst>
            </p:cNvPr>
            <p:cNvSpPr/>
            <p:nvPr userDrawn="1"/>
          </p:nvSpPr>
          <p:spPr>
            <a:xfrm>
              <a:off x="1368867" y="1414395"/>
              <a:ext cx="9759067" cy="4334011"/>
            </a:xfrm>
            <a:prstGeom prst="roundRect">
              <a:avLst>
                <a:gd name="adj" fmla="val 83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0A28D46-D337-997F-F773-9A537900DB02}"/>
                </a:ext>
              </a:extLst>
            </p:cNvPr>
            <p:cNvSpPr/>
            <p:nvPr userDrawn="1"/>
          </p:nvSpPr>
          <p:spPr>
            <a:xfrm>
              <a:off x="1216467" y="1261995"/>
              <a:ext cx="9759067" cy="4334011"/>
            </a:xfrm>
            <a:prstGeom prst="roundRect">
              <a:avLst>
                <a:gd name="adj" fmla="val 624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3419E01-7B91-03D6-F5BC-BC439B1D63B0}"/>
              </a:ext>
            </a:extLst>
          </p:cNvPr>
          <p:cNvSpPr/>
          <p:nvPr userDrawn="1"/>
        </p:nvSpPr>
        <p:spPr>
          <a:xfrm rot="20200974">
            <a:off x="1116349" y="3570716"/>
            <a:ext cx="891504" cy="1282450"/>
          </a:xfrm>
          <a:custGeom>
            <a:avLst/>
            <a:gdLst>
              <a:gd name="connsiteX0" fmla="*/ 408240 w 891504"/>
              <a:gd name="connsiteY0" fmla="*/ 688164 h 1282450"/>
              <a:gd name="connsiteX1" fmla="*/ 247697 w 891504"/>
              <a:gd name="connsiteY1" fmla="*/ 534166 h 1282450"/>
              <a:gd name="connsiteX2" fmla="*/ 188463 w 891504"/>
              <a:gd name="connsiteY2" fmla="*/ 477797 h 1282450"/>
              <a:gd name="connsiteX3" fmla="*/ 173349 w 891504"/>
              <a:gd name="connsiteY3" fmla="*/ 464317 h 1282450"/>
              <a:gd name="connsiteX4" fmla="*/ 164565 w 891504"/>
              <a:gd name="connsiteY4" fmla="*/ 438583 h 1282450"/>
              <a:gd name="connsiteX5" fmla="*/ 190914 w 891504"/>
              <a:gd name="connsiteY5" fmla="*/ 442464 h 1282450"/>
              <a:gd name="connsiteX6" fmla="*/ 283442 w 891504"/>
              <a:gd name="connsiteY6" fmla="*/ 522117 h 1282450"/>
              <a:gd name="connsiteX7" fmla="*/ 373108 w 891504"/>
              <a:gd name="connsiteY7" fmla="*/ 610348 h 1282450"/>
              <a:gd name="connsiteX8" fmla="*/ 426215 w 891504"/>
              <a:gd name="connsiteY8" fmla="*/ 653239 h 1282450"/>
              <a:gd name="connsiteX9" fmla="*/ 427441 w 891504"/>
              <a:gd name="connsiteY9" fmla="*/ 637308 h 1282450"/>
              <a:gd name="connsiteX10" fmla="*/ 448888 w 891504"/>
              <a:gd name="connsiteY10" fmla="*/ 194107 h 1282450"/>
              <a:gd name="connsiteX11" fmla="*/ 467066 w 891504"/>
              <a:gd name="connsiteY11" fmla="*/ 21728 h 1282450"/>
              <a:gd name="connsiteX12" fmla="*/ 470131 w 891504"/>
              <a:gd name="connsiteY12" fmla="*/ 10495 h 1282450"/>
              <a:gd name="connsiteX13" fmla="*/ 485857 w 891504"/>
              <a:gd name="connsiteY13" fmla="*/ 1100 h 1282450"/>
              <a:gd name="connsiteX14" fmla="*/ 499543 w 891504"/>
              <a:gd name="connsiteY14" fmla="*/ 12742 h 1282450"/>
              <a:gd name="connsiteX15" fmla="*/ 501381 w 891504"/>
              <a:gd name="connsiteY15" fmla="*/ 33779 h 1282450"/>
              <a:gd name="connsiteX16" fmla="*/ 491985 w 891504"/>
              <a:gd name="connsiteY16" fmla="*/ 152034 h 1282450"/>
              <a:gd name="connsiteX17" fmla="*/ 472989 w 891504"/>
              <a:gd name="connsiteY17" fmla="*/ 517010 h 1282450"/>
              <a:gd name="connsiteX18" fmla="*/ 468292 w 891504"/>
              <a:gd name="connsiteY18" fmla="*/ 629751 h 1282450"/>
              <a:gd name="connsiteX19" fmla="*/ 468292 w 891504"/>
              <a:gd name="connsiteY19" fmla="*/ 645070 h 1282450"/>
              <a:gd name="connsiteX20" fmla="*/ 475033 w 891504"/>
              <a:gd name="connsiteY20" fmla="*/ 642210 h 1282450"/>
              <a:gd name="connsiteX21" fmla="*/ 811235 w 891504"/>
              <a:gd name="connsiteY21" fmla="*/ 412848 h 1282450"/>
              <a:gd name="connsiteX22" fmla="*/ 858826 w 891504"/>
              <a:gd name="connsiteY22" fmla="*/ 381804 h 1282450"/>
              <a:gd name="connsiteX23" fmla="*/ 887014 w 891504"/>
              <a:gd name="connsiteY23" fmla="*/ 378128 h 1282450"/>
              <a:gd name="connsiteX24" fmla="*/ 897838 w 891504"/>
              <a:gd name="connsiteY24" fmla="*/ 389974 h 1282450"/>
              <a:gd name="connsiteX25" fmla="*/ 891915 w 891504"/>
              <a:gd name="connsiteY25" fmla="*/ 406313 h 1282450"/>
              <a:gd name="connsiteX26" fmla="*/ 807763 w 891504"/>
              <a:gd name="connsiteY26" fmla="*/ 469627 h 1282450"/>
              <a:gd name="connsiteX27" fmla="*/ 606572 w 891504"/>
              <a:gd name="connsiteY27" fmla="*/ 606264 h 1282450"/>
              <a:gd name="connsiteX28" fmla="*/ 492393 w 891504"/>
              <a:gd name="connsiteY28" fmla="*/ 685101 h 1282450"/>
              <a:gd name="connsiteX29" fmla="*/ 482794 w 891504"/>
              <a:gd name="connsiteY29" fmla="*/ 692453 h 1282450"/>
              <a:gd name="connsiteX30" fmla="*/ 563678 w 891504"/>
              <a:gd name="connsiteY30" fmla="*/ 766592 h 1282450"/>
              <a:gd name="connsiteX31" fmla="*/ 699304 w 891504"/>
              <a:gd name="connsiteY31" fmla="*/ 876269 h 1282450"/>
              <a:gd name="connsiteX32" fmla="*/ 712172 w 891504"/>
              <a:gd name="connsiteY32" fmla="*/ 888523 h 1282450"/>
              <a:gd name="connsiteX33" fmla="*/ 715235 w 891504"/>
              <a:gd name="connsiteY33" fmla="*/ 914870 h 1282450"/>
              <a:gd name="connsiteX34" fmla="*/ 690316 w 891504"/>
              <a:gd name="connsiteY34" fmla="*/ 923857 h 1282450"/>
              <a:gd name="connsiteX35" fmla="*/ 667440 w 891504"/>
              <a:gd name="connsiteY35" fmla="*/ 911807 h 1282450"/>
              <a:gd name="connsiteX36" fmla="*/ 475849 w 891504"/>
              <a:gd name="connsiteY36" fmla="*/ 743718 h 1282450"/>
              <a:gd name="connsiteX37" fmla="*/ 464615 w 891504"/>
              <a:gd name="connsiteY37" fmla="*/ 732893 h 1282450"/>
              <a:gd name="connsiteX38" fmla="*/ 463389 w 891504"/>
              <a:gd name="connsiteY38" fmla="*/ 742900 h 1282450"/>
              <a:gd name="connsiteX39" fmla="*/ 431322 w 891504"/>
              <a:gd name="connsiteY39" fmla="*/ 1190390 h 1282450"/>
              <a:gd name="connsiteX40" fmla="*/ 426010 w 891504"/>
              <a:gd name="connsiteY40" fmla="*/ 1256565 h 1282450"/>
              <a:gd name="connsiteX41" fmla="*/ 421926 w 891504"/>
              <a:gd name="connsiteY41" fmla="*/ 1272291 h 1282450"/>
              <a:gd name="connsiteX42" fmla="*/ 404769 w 891504"/>
              <a:gd name="connsiteY42" fmla="*/ 1283524 h 1282450"/>
              <a:gd name="connsiteX43" fmla="*/ 388836 w 891504"/>
              <a:gd name="connsiteY43" fmla="*/ 1270657 h 1282450"/>
              <a:gd name="connsiteX44" fmla="*/ 385773 w 891504"/>
              <a:gd name="connsiteY44" fmla="*/ 1251050 h 1282450"/>
              <a:gd name="connsiteX45" fmla="*/ 389857 w 891504"/>
              <a:gd name="connsiteY45" fmla="*/ 1164656 h 1282450"/>
              <a:gd name="connsiteX46" fmla="*/ 422131 w 891504"/>
              <a:gd name="connsiteY46" fmla="*/ 748210 h 1282450"/>
              <a:gd name="connsiteX47" fmla="*/ 422131 w 891504"/>
              <a:gd name="connsiteY47" fmla="*/ 735140 h 1282450"/>
              <a:gd name="connsiteX48" fmla="*/ 414369 w 891504"/>
              <a:gd name="connsiteY48" fmla="*/ 738816 h 1282450"/>
              <a:gd name="connsiteX49" fmla="*/ 176412 w 891504"/>
              <a:gd name="connsiteY49" fmla="*/ 890565 h 1282450"/>
              <a:gd name="connsiteX50" fmla="*/ 68566 w 891504"/>
              <a:gd name="connsiteY50" fmla="*/ 965931 h 1282450"/>
              <a:gd name="connsiteX51" fmla="*/ 39766 w 891504"/>
              <a:gd name="connsiteY51" fmla="*/ 986560 h 1282450"/>
              <a:gd name="connsiteX52" fmla="*/ 10762 w 891504"/>
              <a:gd name="connsiteY52" fmla="*/ 983903 h 1282450"/>
              <a:gd name="connsiteX53" fmla="*/ 14030 w 891504"/>
              <a:gd name="connsiteY53" fmla="*/ 954901 h 1282450"/>
              <a:gd name="connsiteX54" fmla="*/ 40583 w 891504"/>
              <a:gd name="connsiteY54" fmla="*/ 931210 h 1282450"/>
              <a:gd name="connsiteX55" fmla="*/ 176412 w 891504"/>
              <a:gd name="connsiteY55" fmla="*/ 838076 h 1282450"/>
              <a:gd name="connsiteX56" fmla="*/ 396599 w 891504"/>
              <a:gd name="connsiteY56" fmla="*/ 695926 h 1282450"/>
              <a:gd name="connsiteX57" fmla="*/ 408240 w 891504"/>
              <a:gd name="connsiteY57" fmla="*/ 688164 h 128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891504" h="1282450">
                <a:moveTo>
                  <a:pt x="408240" y="688164"/>
                </a:moveTo>
                <a:cubicBezTo>
                  <a:pt x="343901" y="646907"/>
                  <a:pt x="299781" y="586453"/>
                  <a:pt x="247697" y="534166"/>
                </a:cubicBezTo>
                <a:cubicBezTo>
                  <a:pt x="228498" y="514764"/>
                  <a:pt x="208276" y="496587"/>
                  <a:pt x="188463" y="477797"/>
                </a:cubicBezTo>
                <a:cubicBezTo>
                  <a:pt x="183561" y="473303"/>
                  <a:pt x="178454" y="468811"/>
                  <a:pt x="173349" y="464317"/>
                </a:cubicBezTo>
                <a:cubicBezTo>
                  <a:pt x="161094" y="453084"/>
                  <a:pt x="157826" y="444709"/>
                  <a:pt x="164565" y="438583"/>
                </a:cubicBezTo>
                <a:cubicBezTo>
                  <a:pt x="174370" y="429800"/>
                  <a:pt x="183153" y="435928"/>
                  <a:pt x="190914" y="442464"/>
                </a:cubicBezTo>
                <a:cubicBezTo>
                  <a:pt x="221961" y="468811"/>
                  <a:pt x="253620" y="494544"/>
                  <a:pt x="283442" y="522117"/>
                </a:cubicBezTo>
                <a:cubicBezTo>
                  <a:pt x="314080" y="550506"/>
                  <a:pt x="342675" y="581551"/>
                  <a:pt x="373108" y="610348"/>
                </a:cubicBezTo>
                <a:cubicBezTo>
                  <a:pt x="388836" y="625054"/>
                  <a:pt x="406606" y="637716"/>
                  <a:pt x="426215" y="653239"/>
                </a:cubicBezTo>
                <a:cubicBezTo>
                  <a:pt x="426828" y="645478"/>
                  <a:pt x="427236" y="641394"/>
                  <a:pt x="427441" y="637308"/>
                </a:cubicBezTo>
                <a:cubicBezTo>
                  <a:pt x="434386" y="489643"/>
                  <a:pt x="440514" y="341772"/>
                  <a:pt x="448888" y="194107"/>
                </a:cubicBezTo>
                <a:cubicBezTo>
                  <a:pt x="452156" y="136511"/>
                  <a:pt x="460939" y="79324"/>
                  <a:pt x="467066" y="21728"/>
                </a:cubicBezTo>
                <a:cubicBezTo>
                  <a:pt x="467475" y="17848"/>
                  <a:pt x="467679" y="12946"/>
                  <a:pt x="470131" y="10495"/>
                </a:cubicBezTo>
                <a:cubicBezTo>
                  <a:pt x="474623" y="6206"/>
                  <a:pt x="480751" y="692"/>
                  <a:pt x="485857" y="1100"/>
                </a:cubicBezTo>
                <a:cubicBezTo>
                  <a:pt x="490964" y="1509"/>
                  <a:pt x="497296" y="7636"/>
                  <a:pt x="499543" y="12742"/>
                </a:cubicBezTo>
                <a:cubicBezTo>
                  <a:pt x="502198" y="18869"/>
                  <a:pt x="501994" y="26835"/>
                  <a:pt x="501381" y="33779"/>
                </a:cubicBezTo>
                <a:cubicBezTo>
                  <a:pt x="498521" y="73197"/>
                  <a:pt x="494232" y="112615"/>
                  <a:pt x="491985" y="152034"/>
                </a:cubicBezTo>
                <a:cubicBezTo>
                  <a:pt x="485245" y="273760"/>
                  <a:pt x="479117" y="395284"/>
                  <a:pt x="472989" y="517010"/>
                </a:cubicBezTo>
                <a:cubicBezTo>
                  <a:pt x="471152" y="554592"/>
                  <a:pt x="469721" y="592171"/>
                  <a:pt x="468292" y="629751"/>
                </a:cubicBezTo>
                <a:cubicBezTo>
                  <a:pt x="468087" y="634448"/>
                  <a:pt x="468292" y="639147"/>
                  <a:pt x="468292" y="645070"/>
                </a:cubicBezTo>
                <a:cubicBezTo>
                  <a:pt x="470539" y="644252"/>
                  <a:pt x="472989" y="643231"/>
                  <a:pt x="475033" y="642210"/>
                </a:cubicBezTo>
                <a:cubicBezTo>
                  <a:pt x="587168" y="565620"/>
                  <a:pt x="699099" y="489234"/>
                  <a:pt x="811235" y="412848"/>
                </a:cubicBezTo>
                <a:cubicBezTo>
                  <a:pt x="826962" y="402228"/>
                  <a:pt x="842077" y="390587"/>
                  <a:pt x="858826" y="381804"/>
                </a:cubicBezTo>
                <a:cubicBezTo>
                  <a:pt x="866792" y="377720"/>
                  <a:pt x="877822" y="377515"/>
                  <a:pt x="887014" y="378128"/>
                </a:cubicBezTo>
                <a:cubicBezTo>
                  <a:pt x="891098" y="378536"/>
                  <a:pt x="897226" y="385480"/>
                  <a:pt x="897838" y="389974"/>
                </a:cubicBezTo>
                <a:cubicBezTo>
                  <a:pt x="898656" y="395079"/>
                  <a:pt x="895796" y="403249"/>
                  <a:pt x="891915" y="406313"/>
                </a:cubicBezTo>
                <a:cubicBezTo>
                  <a:pt x="864341" y="427962"/>
                  <a:pt x="836562" y="449611"/>
                  <a:pt x="807763" y="469627"/>
                </a:cubicBezTo>
                <a:cubicBezTo>
                  <a:pt x="741175" y="515581"/>
                  <a:pt x="673567" y="560718"/>
                  <a:pt x="606572" y="606264"/>
                </a:cubicBezTo>
                <a:cubicBezTo>
                  <a:pt x="568376" y="632406"/>
                  <a:pt x="530385" y="658753"/>
                  <a:pt x="492393" y="685101"/>
                </a:cubicBezTo>
                <a:cubicBezTo>
                  <a:pt x="489535" y="687143"/>
                  <a:pt x="486880" y="689390"/>
                  <a:pt x="482794" y="692453"/>
                </a:cubicBezTo>
                <a:cubicBezTo>
                  <a:pt x="510163" y="717779"/>
                  <a:pt x="535900" y="743309"/>
                  <a:pt x="563678" y="766592"/>
                </a:cubicBezTo>
                <a:cubicBezTo>
                  <a:pt x="608207" y="803968"/>
                  <a:pt x="653959" y="839710"/>
                  <a:pt x="699304" y="876269"/>
                </a:cubicBezTo>
                <a:cubicBezTo>
                  <a:pt x="704001" y="879945"/>
                  <a:pt x="708291" y="884031"/>
                  <a:pt x="712172" y="888523"/>
                </a:cubicBezTo>
                <a:cubicBezTo>
                  <a:pt x="718708" y="896490"/>
                  <a:pt x="720955" y="905476"/>
                  <a:pt x="715235" y="914870"/>
                </a:cubicBezTo>
                <a:cubicBezTo>
                  <a:pt x="709517" y="924266"/>
                  <a:pt x="699917" y="926717"/>
                  <a:pt x="690316" y="923857"/>
                </a:cubicBezTo>
                <a:cubicBezTo>
                  <a:pt x="681942" y="921406"/>
                  <a:pt x="674180" y="917322"/>
                  <a:pt x="667440" y="911807"/>
                </a:cubicBezTo>
                <a:cubicBezTo>
                  <a:pt x="601057" y="858705"/>
                  <a:pt x="534675" y="805602"/>
                  <a:pt x="475849" y="743718"/>
                </a:cubicBezTo>
                <a:cubicBezTo>
                  <a:pt x="472786" y="740450"/>
                  <a:pt x="469313" y="737387"/>
                  <a:pt x="464615" y="732893"/>
                </a:cubicBezTo>
                <a:cubicBezTo>
                  <a:pt x="464002" y="737795"/>
                  <a:pt x="463594" y="740450"/>
                  <a:pt x="463389" y="742900"/>
                </a:cubicBezTo>
                <a:cubicBezTo>
                  <a:pt x="452769" y="891996"/>
                  <a:pt x="442146" y="1041295"/>
                  <a:pt x="431322" y="1190390"/>
                </a:cubicBezTo>
                <a:cubicBezTo>
                  <a:pt x="429688" y="1212449"/>
                  <a:pt x="428054" y="1234507"/>
                  <a:pt x="426010" y="1256565"/>
                </a:cubicBezTo>
                <a:cubicBezTo>
                  <a:pt x="425602" y="1262079"/>
                  <a:pt x="425194" y="1268614"/>
                  <a:pt x="421926" y="1272291"/>
                </a:cubicBezTo>
                <a:cubicBezTo>
                  <a:pt x="417637" y="1277397"/>
                  <a:pt x="410487" y="1283728"/>
                  <a:pt x="404769" y="1283524"/>
                </a:cubicBezTo>
                <a:cubicBezTo>
                  <a:pt x="399049" y="1283320"/>
                  <a:pt x="392309" y="1276376"/>
                  <a:pt x="388836" y="1270657"/>
                </a:cubicBezTo>
                <a:cubicBezTo>
                  <a:pt x="385773" y="1265346"/>
                  <a:pt x="385568" y="1257586"/>
                  <a:pt x="385773" y="1251050"/>
                </a:cubicBezTo>
                <a:cubicBezTo>
                  <a:pt x="386794" y="1222251"/>
                  <a:pt x="387612" y="1193250"/>
                  <a:pt x="389857" y="1164656"/>
                </a:cubicBezTo>
                <a:cubicBezTo>
                  <a:pt x="400480" y="1025773"/>
                  <a:pt x="411100" y="886889"/>
                  <a:pt x="422131" y="748210"/>
                </a:cubicBezTo>
                <a:cubicBezTo>
                  <a:pt x="422334" y="744330"/>
                  <a:pt x="422131" y="740450"/>
                  <a:pt x="422131" y="735140"/>
                </a:cubicBezTo>
                <a:cubicBezTo>
                  <a:pt x="419476" y="736161"/>
                  <a:pt x="416819" y="737590"/>
                  <a:pt x="414369" y="738816"/>
                </a:cubicBezTo>
                <a:cubicBezTo>
                  <a:pt x="335118" y="789262"/>
                  <a:pt x="255459" y="839098"/>
                  <a:pt x="176412" y="890565"/>
                </a:cubicBezTo>
                <a:cubicBezTo>
                  <a:pt x="139646" y="914462"/>
                  <a:pt x="104515" y="940605"/>
                  <a:pt x="68566" y="965931"/>
                </a:cubicBezTo>
                <a:cubicBezTo>
                  <a:pt x="58966" y="972670"/>
                  <a:pt x="49775" y="980227"/>
                  <a:pt x="39766" y="986560"/>
                </a:cubicBezTo>
                <a:cubicBezTo>
                  <a:pt x="28736" y="993504"/>
                  <a:pt x="17298" y="992073"/>
                  <a:pt x="10762" y="983903"/>
                </a:cubicBezTo>
                <a:cubicBezTo>
                  <a:pt x="4226" y="975735"/>
                  <a:pt x="5043" y="964297"/>
                  <a:pt x="14030" y="954901"/>
                </a:cubicBezTo>
                <a:cubicBezTo>
                  <a:pt x="21996" y="946119"/>
                  <a:pt x="30983" y="938154"/>
                  <a:pt x="40583" y="931210"/>
                </a:cubicBezTo>
                <a:cubicBezTo>
                  <a:pt x="85519" y="899756"/>
                  <a:pt x="130455" y="868304"/>
                  <a:pt x="176412" y="838076"/>
                </a:cubicBezTo>
                <a:cubicBezTo>
                  <a:pt x="249331" y="790080"/>
                  <a:pt x="323066" y="743105"/>
                  <a:pt x="396599" y="695926"/>
                </a:cubicBezTo>
                <a:cubicBezTo>
                  <a:pt x="400275" y="694292"/>
                  <a:pt x="403748" y="691432"/>
                  <a:pt x="408240" y="688164"/>
                </a:cubicBezTo>
                <a:close/>
              </a:path>
            </a:pathLst>
          </a:custGeom>
          <a:solidFill>
            <a:schemeClr val="accent5"/>
          </a:solidFill>
          <a:ln w="14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6B87C74-DC70-9DF5-5892-25E62354C469}"/>
              </a:ext>
            </a:extLst>
          </p:cNvPr>
          <p:cNvGrpSpPr/>
          <p:nvPr userDrawn="1"/>
        </p:nvGrpSpPr>
        <p:grpSpPr>
          <a:xfrm>
            <a:off x="7549943" y="1435698"/>
            <a:ext cx="3217360" cy="3804260"/>
            <a:chOff x="8251956" y="1974502"/>
            <a:chExt cx="2522981" cy="298321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508D59A-124D-50FF-D6A4-0D311912F382}"/>
                </a:ext>
              </a:extLst>
            </p:cNvPr>
            <p:cNvGrpSpPr/>
            <p:nvPr/>
          </p:nvGrpSpPr>
          <p:grpSpPr>
            <a:xfrm>
              <a:off x="9037329" y="4292211"/>
              <a:ext cx="952235" cy="665506"/>
              <a:chOff x="9264316" y="5945634"/>
              <a:chExt cx="1074894" cy="751231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F7A9A8EE-2181-91E8-2D9D-9CAAAFC01726}"/>
                  </a:ext>
                </a:extLst>
              </p:cNvPr>
              <p:cNvSpPr/>
              <p:nvPr/>
            </p:nvSpPr>
            <p:spPr>
              <a:xfrm>
                <a:off x="9264316" y="6116895"/>
                <a:ext cx="1074894" cy="579970"/>
              </a:xfrm>
              <a:custGeom>
                <a:avLst/>
                <a:gdLst>
                  <a:gd name="connsiteX0" fmla="*/ 126349 w 900532"/>
                  <a:gd name="connsiteY0" fmla="*/ 288642 h 485891"/>
                  <a:gd name="connsiteX1" fmla="*/ 776841 w 900532"/>
                  <a:gd name="connsiteY1" fmla="*/ 288642 h 485891"/>
                  <a:gd name="connsiteX2" fmla="*/ 505891 w 900532"/>
                  <a:gd name="connsiteY2" fmla="*/ 487573 h 485891"/>
                  <a:gd name="connsiteX3" fmla="*/ 397298 w 900532"/>
                  <a:gd name="connsiteY3" fmla="*/ 487573 h 485891"/>
                  <a:gd name="connsiteX4" fmla="*/ 126349 w 900532"/>
                  <a:gd name="connsiteY4" fmla="*/ 288642 h 485891"/>
                  <a:gd name="connsiteX5" fmla="*/ 1327 w 900532"/>
                  <a:gd name="connsiteY5" fmla="*/ 73414 h 485891"/>
                  <a:gd name="connsiteX6" fmla="*/ 1327 w 900532"/>
                  <a:gd name="connsiteY6" fmla="*/ 73414 h 485891"/>
                  <a:gd name="connsiteX7" fmla="*/ 73076 w 900532"/>
                  <a:gd name="connsiteY7" fmla="*/ 145161 h 485891"/>
                  <a:gd name="connsiteX8" fmla="*/ 830111 w 900532"/>
                  <a:gd name="connsiteY8" fmla="*/ 145161 h 485891"/>
                  <a:gd name="connsiteX9" fmla="*/ 901860 w 900532"/>
                  <a:gd name="connsiteY9" fmla="*/ 73414 h 485891"/>
                  <a:gd name="connsiteX10" fmla="*/ 901860 w 900532"/>
                  <a:gd name="connsiteY10" fmla="*/ 73414 h 485891"/>
                  <a:gd name="connsiteX11" fmla="*/ 830111 w 900532"/>
                  <a:gd name="connsiteY11" fmla="*/ 1681 h 485891"/>
                  <a:gd name="connsiteX12" fmla="*/ 73076 w 900532"/>
                  <a:gd name="connsiteY12" fmla="*/ 1681 h 485891"/>
                  <a:gd name="connsiteX13" fmla="*/ 1327 w 900532"/>
                  <a:gd name="connsiteY13" fmla="*/ 73414 h 485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0532" h="485891">
                    <a:moveTo>
                      <a:pt x="126349" y="288642"/>
                    </a:moveTo>
                    <a:lnTo>
                      <a:pt x="776841" y="288642"/>
                    </a:lnTo>
                    <a:cubicBezTo>
                      <a:pt x="740737" y="403913"/>
                      <a:pt x="633089" y="487573"/>
                      <a:pt x="505891" y="487573"/>
                    </a:cubicBezTo>
                    <a:lnTo>
                      <a:pt x="397298" y="487573"/>
                    </a:lnTo>
                    <a:cubicBezTo>
                      <a:pt x="270099" y="487573"/>
                      <a:pt x="162453" y="403913"/>
                      <a:pt x="126349" y="288642"/>
                    </a:cubicBezTo>
                    <a:close/>
                    <a:moveTo>
                      <a:pt x="1327" y="73414"/>
                    </a:moveTo>
                    <a:lnTo>
                      <a:pt x="1327" y="73414"/>
                    </a:lnTo>
                    <a:cubicBezTo>
                      <a:pt x="1327" y="113045"/>
                      <a:pt x="33451" y="145161"/>
                      <a:pt x="73076" y="145161"/>
                    </a:cubicBezTo>
                    <a:lnTo>
                      <a:pt x="830111" y="145161"/>
                    </a:lnTo>
                    <a:cubicBezTo>
                      <a:pt x="869736" y="145161"/>
                      <a:pt x="901860" y="113045"/>
                      <a:pt x="901860" y="73414"/>
                    </a:cubicBezTo>
                    <a:lnTo>
                      <a:pt x="901860" y="73414"/>
                    </a:lnTo>
                    <a:cubicBezTo>
                      <a:pt x="901860" y="33798"/>
                      <a:pt x="869736" y="1681"/>
                      <a:pt x="830111" y="1681"/>
                    </a:cubicBezTo>
                    <a:lnTo>
                      <a:pt x="73076" y="1681"/>
                    </a:lnTo>
                    <a:cubicBezTo>
                      <a:pt x="33451" y="1681"/>
                      <a:pt x="1327" y="33798"/>
                      <a:pt x="1327" y="734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786EF08-274E-4275-8491-477C24904D73}"/>
                  </a:ext>
                </a:extLst>
              </p:cNvPr>
              <p:cNvSpPr/>
              <p:nvPr/>
            </p:nvSpPr>
            <p:spPr>
              <a:xfrm>
                <a:off x="9264316" y="5945634"/>
                <a:ext cx="1074894" cy="513782"/>
              </a:xfrm>
              <a:custGeom>
                <a:avLst/>
                <a:gdLst>
                  <a:gd name="connsiteX0" fmla="*/ 79283 w 900532"/>
                  <a:gd name="connsiteY0" fmla="*/ 1681 h 430440"/>
                  <a:gd name="connsiteX1" fmla="*/ 823906 w 900532"/>
                  <a:gd name="connsiteY1" fmla="*/ 1681 h 430440"/>
                  <a:gd name="connsiteX2" fmla="*/ 830111 w 900532"/>
                  <a:gd name="connsiteY2" fmla="*/ 1681 h 430440"/>
                  <a:gd name="connsiteX3" fmla="*/ 901860 w 900532"/>
                  <a:gd name="connsiteY3" fmla="*/ 73414 h 430440"/>
                  <a:gd name="connsiteX4" fmla="*/ 901860 w 900532"/>
                  <a:gd name="connsiteY4" fmla="*/ 73414 h 430440"/>
                  <a:gd name="connsiteX5" fmla="*/ 830111 w 900532"/>
                  <a:gd name="connsiteY5" fmla="*/ 145161 h 430440"/>
                  <a:gd name="connsiteX6" fmla="*/ 73076 w 900532"/>
                  <a:gd name="connsiteY6" fmla="*/ 145161 h 430440"/>
                  <a:gd name="connsiteX7" fmla="*/ 1327 w 900532"/>
                  <a:gd name="connsiteY7" fmla="*/ 73414 h 430440"/>
                  <a:gd name="connsiteX8" fmla="*/ 1327 w 900532"/>
                  <a:gd name="connsiteY8" fmla="*/ 73414 h 430440"/>
                  <a:gd name="connsiteX9" fmla="*/ 73076 w 900532"/>
                  <a:gd name="connsiteY9" fmla="*/ 1681 h 430440"/>
                  <a:gd name="connsiteX10" fmla="*/ 79283 w 900532"/>
                  <a:gd name="connsiteY10" fmla="*/ 1681 h 430440"/>
                  <a:gd name="connsiteX11" fmla="*/ 1327 w 900532"/>
                  <a:gd name="connsiteY11" fmla="*/ 360375 h 430440"/>
                  <a:gd name="connsiteX12" fmla="*/ 1327 w 900532"/>
                  <a:gd name="connsiteY12" fmla="*/ 360375 h 430440"/>
                  <a:gd name="connsiteX13" fmla="*/ 73076 w 900532"/>
                  <a:gd name="connsiteY13" fmla="*/ 432122 h 430440"/>
                  <a:gd name="connsiteX14" fmla="*/ 126349 w 900532"/>
                  <a:gd name="connsiteY14" fmla="*/ 432122 h 430440"/>
                  <a:gd name="connsiteX15" fmla="*/ 776841 w 900532"/>
                  <a:gd name="connsiteY15" fmla="*/ 432122 h 430440"/>
                  <a:gd name="connsiteX16" fmla="*/ 830111 w 900532"/>
                  <a:gd name="connsiteY16" fmla="*/ 432122 h 430440"/>
                  <a:gd name="connsiteX17" fmla="*/ 901860 w 900532"/>
                  <a:gd name="connsiteY17" fmla="*/ 360375 h 430440"/>
                  <a:gd name="connsiteX18" fmla="*/ 901860 w 900532"/>
                  <a:gd name="connsiteY18" fmla="*/ 360375 h 430440"/>
                  <a:gd name="connsiteX19" fmla="*/ 830111 w 900532"/>
                  <a:gd name="connsiteY19" fmla="*/ 288642 h 430440"/>
                  <a:gd name="connsiteX20" fmla="*/ 73076 w 900532"/>
                  <a:gd name="connsiteY20" fmla="*/ 288642 h 430440"/>
                  <a:gd name="connsiteX21" fmla="*/ 1327 w 900532"/>
                  <a:gd name="connsiteY21" fmla="*/ 360375 h 430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0532" h="430440">
                    <a:moveTo>
                      <a:pt x="79283" y="1681"/>
                    </a:moveTo>
                    <a:lnTo>
                      <a:pt x="823906" y="1681"/>
                    </a:lnTo>
                    <a:lnTo>
                      <a:pt x="830111" y="1681"/>
                    </a:lnTo>
                    <a:cubicBezTo>
                      <a:pt x="869736" y="1681"/>
                      <a:pt x="901860" y="33798"/>
                      <a:pt x="901860" y="73414"/>
                    </a:cubicBezTo>
                    <a:lnTo>
                      <a:pt x="901860" y="73414"/>
                    </a:lnTo>
                    <a:cubicBezTo>
                      <a:pt x="901860" y="113045"/>
                      <a:pt x="869736" y="145161"/>
                      <a:pt x="830111" y="145161"/>
                    </a:cubicBezTo>
                    <a:lnTo>
                      <a:pt x="73076" y="145161"/>
                    </a:lnTo>
                    <a:cubicBezTo>
                      <a:pt x="33451" y="145161"/>
                      <a:pt x="1327" y="113045"/>
                      <a:pt x="1327" y="73414"/>
                    </a:cubicBezTo>
                    <a:lnTo>
                      <a:pt x="1327" y="73414"/>
                    </a:lnTo>
                    <a:cubicBezTo>
                      <a:pt x="1327" y="33798"/>
                      <a:pt x="33451" y="1681"/>
                      <a:pt x="73076" y="1681"/>
                    </a:cubicBezTo>
                    <a:lnTo>
                      <a:pt x="79283" y="1681"/>
                    </a:lnTo>
                    <a:close/>
                    <a:moveTo>
                      <a:pt x="1327" y="360375"/>
                    </a:moveTo>
                    <a:lnTo>
                      <a:pt x="1327" y="360375"/>
                    </a:lnTo>
                    <a:cubicBezTo>
                      <a:pt x="1327" y="399991"/>
                      <a:pt x="33451" y="432122"/>
                      <a:pt x="73076" y="432122"/>
                    </a:cubicBezTo>
                    <a:lnTo>
                      <a:pt x="126349" y="432122"/>
                    </a:lnTo>
                    <a:lnTo>
                      <a:pt x="776841" y="432122"/>
                    </a:lnTo>
                    <a:lnTo>
                      <a:pt x="830111" y="432122"/>
                    </a:lnTo>
                    <a:cubicBezTo>
                      <a:pt x="869736" y="432122"/>
                      <a:pt x="901860" y="399991"/>
                      <a:pt x="901860" y="360375"/>
                    </a:cubicBezTo>
                    <a:lnTo>
                      <a:pt x="901860" y="360375"/>
                    </a:lnTo>
                    <a:cubicBezTo>
                      <a:pt x="901860" y="320759"/>
                      <a:pt x="869736" y="288642"/>
                      <a:pt x="830111" y="288642"/>
                    </a:cubicBezTo>
                    <a:lnTo>
                      <a:pt x="73076" y="288642"/>
                    </a:lnTo>
                    <a:cubicBezTo>
                      <a:pt x="33451" y="288642"/>
                      <a:pt x="1327" y="320759"/>
                      <a:pt x="1327" y="36037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4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6E50D17-6870-5EBA-6DDF-B51F5092E4B7}"/>
                </a:ext>
              </a:extLst>
            </p:cNvPr>
            <p:cNvSpPr/>
            <p:nvPr/>
          </p:nvSpPr>
          <p:spPr>
            <a:xfrm>
              <a:off x="8623673" y="2350807"/>
              <a:ext cx="1771900" cy="1912631"/>
            </a:xfrm>
            <a:custGeom>
              <a:avLst/>
              <a:gdLst>
                <a:gd name="connsiteX0" fmla="*/ 730982 w 2803711"/>
                <a:gd name="connsiteY0" fmla="*/ 2633472 h 3026394"/>
                <a:gd name="connsiteX1" fmla="*/ 730982 w 2803711"/>
                <a:gd name="connsiteY1" fmla="*/ 3026395 h 3026394"/>
                <a:gd name="connsiteX2" fmla="*/ 2072730 w 2803711"/>
                <a:gd name="connsiteY2" fmla="*/ 3026395 h 3026394"/>
                <a:gd name="connsiteX3" fmla="*/ 2072730 w 2803711"/>
                <a:gd name="connsiteY3" fmla="*/ 2633472 h 3026394"/>
                <a:gd name="connsiteX4" fmla="*/ 2803712 w 2803711"/>
                <a:gd name="connsiteY4" fmla="*/ 1401453 h 3026394"/>
                <a:gd name="connsiteX5" fmla="*/ 1401453 w 2803711"/>
                <a:gd name="connsiteY5" fmla="*/ 0 h 3026394"/>
                <a:gd name="connsiteX6" fmla="*/ 0 w 2803711"/>
                <a:gd name="connsiteY6" fmla="*/ 1401453 h 3026394"/>
                <a:gd name="connsiteX7" fmla="*/ 730982 w 2803711"/>
                <a:gd name="connsiteY7" fmla="*/ 2633472 h 3026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3711" h="3026394">
                  <a:moveTo>
                    <a:pt x="730982" y="2633472"/>
                  </a:moveTo>
                  <a:cubicBezTo>
                    <a:pt x="730982" y="2875519"/>
                    <a:pt x="730982" y="2817428"/>
                    <a:pt x="730982" y="3026395"/>
                  </a:cubicBezTo>
                  <a:lnTo>
                    <a:pt x="2072730" y="3026395"/>
                  </a:lnTo>
                  <a:cubicBezTo>
                    <a:pt x="2072730" y="2817428"/>
                    <a:pt x="2072730" y="2875519"/>
                    <a:pt x="2072730" y="2633472"/>
                  </a:cubicBezTo>
                  <a:cubicBezTo>
                    <a:pt x="2508414" y="2395459"/>
                    <a:pt x="2803712" y="1933149"/>
                    <a:pt x="2803712" y="1401453"/>
                  </a:cubicBezTo>
                  <a:cubicBezTo>
                    <a:pt x="2803712" y="627709"/>
                    <a:pt x="2176003" y="0"/>
                    <a:pt x="1401453" y="0"/>
                  </a:cubicBezTo>
                  <a:cubicBezTo>
                    <a:pt x="627709" y="0"/>
                    <a:pt x="0" y="627709"/>
                    <a:pt x="0" y="1401453"/>
                  </a:cubicBezTo>
                  <a:cubicBezTo>
                    <a:pt x="0" y="1933149"/>
                    <a:pt x="295297" y="2395459"/>
                    <a:pt x="730982" y="2633472"/>
                  </a:cubicBezTo>
                  <a:close/>
                </a:path>
              </a:pathLst>
            </a:custGeom>
            <a:solidFill>
              <a:schemeClr val="accent4"/>
            </a:solidFill>
            <a:ln w="571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7A0FD5D-9ADD-3B25-F895-746DC90AAE40}"/>
                </a:ext>
              </a:extLst>
            </p:cNvPr>
            <p:cNvSpPr/>
            <p:nvPr/>
          </p:nvSpPr>
          <p:spPr>
            <a:xfrm>
              <a:off x="9114195" y="3133941"/>
              <a:ext cx="797482" cy="1118209"/>
            </a:xfrm>
            <a:custGeom>
              <a:avLst/>
              <a:gdLst>
                <a:gd name="connsiteX0" fmla="*/ 936722 w 1261871"/>
                <a:gd name="connsiteY0" fmla="*/ 1769364 h 1769363"/>
                <a:gd name="connsiteX1" fmla="*/ 1261872 w 1261871"/>
                <a:gd name="connsiteY1" fmla="*/ 497810 h 1769363"/>
                <a:gd name="connsiteX2" fmla="*/ 1110996 w 1261871"/>
                <a:gd name="connsiteY2" fmla="*/ 152490 h 1769363"/>
                <a:gd name="connsiteX3" fmla="*/ 814892 w 1261871"/>
                <a:gd name="connsiteY3" fmla="*/ 532504 h 1769363"/>
                <a:gd name="connsiteX4" fmla="*/ 624481 w 1261871"/>
                <a:gd name="connsiteY4" fmla="*/ 0 h 1769363"/>
                <a:gd name="connsiteX5" fmla="*/ 312241 w 1261871"/>
                <a:gd name="connsiteY5" fmla="*/ 504265 h 1769363"/>
                <a:gd name="connsiteX6" fmla="*/ 108114 w 1261871"/>
                <a:gd name="connsiteY6" fmla="*/ 142808 h 1769363"/>
                <a:gd name="connsiteX7" fmla="*/ 0 w 1261871"/>
                <a:gd name="connsiteY7" fmla="*/ 488128 h 1769363"/>
                <a:gd name="connsiteX8" fmla="*/ 321923 w 1261871"/>
                <a:gd name="connsiteY8" fmla="*/ 1769364 h 176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1871" h="1769363">
                  <a:moveTo>
                    <a:pt x="936722" y="1769364"/>
                  </a:moveTo>
                  <a:lnTo>
                    <a:pt x="1261872" y="497810"/>
                  </a:lnTo>
                  <a:cubicBezTo>
                    <a:pt x="993200" y="563970"/>
                    <a:pt x="941563" y="129092"/>
                    <a:pt x="1110996" y="152490"/>
                  </a:cubicBezTo>
                  <a:cubicBezTo>
                    <a:pt x="1280429" y="175887"/>
                    <a:pt x="1084371" y="489742"/>
                    <a:pt x="814892" y="532504"/>
                  </a:cubicBezTo>
                  <a:cubicBezTo>
                    <a:pt x="546220" y="576072"/>
                    <a:pt x="363877" y="0"/>
                    <a:pt x="624481" y="0"/>
                  </a:cubicBezTo>
                  <a:cubicBezTo>
                    <a:pt x="929461" y="0"/>
                    <a:pt x="628516" y="504265"/>
                    <a:pt x="312241" y="504265"/>
                  </a:cubicBezTo>
                  <a:cubicBezTo>
                    <a:pt x="62932" y="504265"/>
                    <a:pt x="12909" y="162978"/>
                    <a:pt x="108114" y="142808"/>
                  </a:cubicBezTo>
                  <a:cubicBezTo>
                    <a:pt x="245274" y="112955"/>
                    <a:pt x="204127" y="413094"/>
                    <a:pt x="0" y="488128"/>
                  </a:cubicBezTo>
                  <a:lnTo>
                    <a:pt x="321923" y="1769364"/>
                  </a:ln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B8968C8-51B7-14BF-FDC1-1608F3017DFC}"/>
                </a:ext>
              </a:extLst>
            </p:cNvPr>
            <p:cNvSpPr/>
            <p:nvPr/>
          </p:nvSpPr>
          <p:spPr>
            <a:xfrm>
              <a:off x="8785820" y="2442549"/>
              <a:ext cx="692956" cy="542573"/>
            </a:xfrm>
            <a:custGeom>
              <a:avLst/>
              <a:gdLst>
                <a:gd name="connsiteX0" fmla="*/ 0 w 1096478"/>
                <a:gd name="connsiteY0" fmla="*/ 858524 h 858524"/>
                <a:gd name="connsiteX1" fmla="*/ 912517 w 1096478"/>
                <a:gd name="connsiteY1" fmla="*/ 3291 h 858524"/>
                <a:gd name="connsiteX2" fmla="*/ 784233 w 1096478"/>
                <a:gd name="connsiteY2" fmla="*/ 406703 h 858524"/>
                <a:gd name="connsiteX3" fmla="*/ 0 w 1096478"/>
                <a:gd name="connsiteY3" fmla="*/ 858524 h 85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6478" h="858524">
                  <a:moveTo>
                    <a:pt x="0" y="858524"/>
                  </a:moveTo>
                  <a:cubicBezTo>
                    <a:pt x="0" y="858524"/>
                    <a:pt x="227524" y="126735"/>
                    <a:pt x="912517" y="3291"/>
                  </a:cubicBezTo>
                  <a:cubicBezTo>
                    <a:pt x="1159406" y="-40277"/>
                    <a:pt x="1195713" y="362328"/>
                    <a:pt x="784233" y="406703"/>
                  </a:cubicBezTo>
                  <a:cubicBezTo>
                    <a:pt x="371946" y="451078"/>
                    <a:pt x="124251" y="681023"/>
                    <a:pt x="0" y="858524"/>
                  </a:cubicBezTo>
                  <a:close/>
                </a:path>
              </a:pathLst>
            </a:custGeom>
            <a:solidFill>
              <a:srgbClr val="FEFEFE"/>
            </a:solidFill>
            <a:ln w="8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9" name="Graphic 110">
              <a:extLst>
                <a:ext uri="{FF2B5EF4-FFF2-40B4-BE49-F238E27FC236}">
                  <a16:creationId xmlns:a16="http://schemas.microsoft.com/office/drawing/2014/main" id="{7A666D86-938A-1D91-3224-C842562A2596}"/>
                </a:ext>
              </a:extLst>
            </p:cNvPr>
            <p:cNvGrpSpPr/>
            <p:nvPr/>
          </p:nvGrpSpPr>
          <p:grpSpPr>
            <a:xfrm>
              <a:off x="8251956" y="1974502"/>
              <a:ext cx="2522981" cy="2153304"/>
              <a:chOff x="11155475" y="4607821"/>
              <a:chExt cx="3992162" cy="3407215"/>
            </a:xfrm>
            <a:solidFill>
              <a:srgbClr val="FCB528"/>
            </a:solidFill>
          </p:grpSpPr>
          <p:grpSp>
            <p:nvGrpSpPr>
              <p:cNvPr id="60" name="Graphic 110">
                <a:extLst>
                  <a:ext uri="{FF2B5EF4-FFF2-40B4-BE49-F238E27FC236}">
                    <a16:creationId xmlns:a16="http://schemas.microsoft.com/office/drawing/2014/main" id="{986D37D8-CD04-2201-EBDA-E1239100D758}"/>
                  </a:ext>
                </a:extLst>
              </p:cNvPr>
              <p:cNvGrpSpPr/>
              <p:nvPr/>
            </p:nvGrpSpPr>
            <p:grpSpPr>
              <a:xfrm>
                <a:off x="11155475" y="4607821"/>
                <a:ext cx="3992162" cy="3407215"/>
                <a:chOff x="11155475" y="4607821"/>
                <a:chExt cx="3992162" cy="3407215"/>
              </a:xfrm>
              <a:solidFill>
                <a:srgbClr val="FCB528"/>
              </a:solidFill>
            </p:grpSpPr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40A015B6-8704-E650-DA12-8C18B9DF6001}"/>
                    </a:ext>
                  </a:extLst>
                </p:cNvPr>
                <p:cNvSpPr/>
                <p:nvPr/>
              </p:nvSpPr>
              <p:spPr>
                <a:xfrm>
                  <a:off x="13056119" y="4607821"/>
                  <a:ext cx="8068" cy="333218"/>
                </a:xfrm>
                <a:custGeom>
                  <a:avLst/>
                  <a:gdLst>
                    <a:gd name="connsiteX0" fmla="*/ 0 w 8068"/>
                    <a:gd name="connsiteY0" fmla="*/ 0 h 333218"/>
                    <a:gd name="connsiteX1" fmla="*/ 0 w 8068"/>
                    <a:gd name="connsiteY1" fmla="*/ 333218 h 333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68" h="333218">
                      <a:moveTo>
                        <a:pt x="0" y="0"/>
                      </a:moveTo>
                      <a:lnTo>
                        <a:pt x="0" y="333218"/>
                      </a:lnTo>
                    </a:path>
                  </a:pathLst>
                </a:custGeom>
                <a:solidFill>
                  <a:srgbClr val="FCB528"/>
                </a:solidFill>
                <a:ln w="57150" cap="rnd">
                  <a:solidFill>
                    <a:schemeClr val="accent4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1" name="Graphic 110">
                  <a:extLst>
                    <a:ext uri="{FF2B5EF4-FFF2-40B4-BE49-F238E27FC236}">
                      <a16:creationId xmlns:a16="http://schemas.microsoft.com/office/drawing/2014/main" id="{AF7A1FBA-4D86-2CC7-CC65-958E17210A84}"/>
                    </a:ext>
                  </a:extLst>
                </p:cNvPr>
                <p:cNvGrpSpPr/>
                <p:nvPr/>
              </p:nvGrpSpPr>
              <p:grpSpPr>
                <a:xfrm>
                  <a:off x="11155475" y="6603902"/>
                  <a:ext cx="3992162" cy="8068"/>
                  <a:chOff x="11155475" y="6603902"/>
                  <a:chExt cx="3992162" cy="8068"/>
                </a:xfrm>
                <a:solidFill>
                  <a:srgbClr val="FCB528"/>
                </a:solidFill>
              </p:grpSpPr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5982AD52-D503-3916-2BDD-0758605C113D}"/>
                      </a:ext>
                    </a:extLst>
                  </p:cNvPr>
                  <p:cNvSpPr/>
                  <p:nvPr/>
                </p:nvSpPr>
                <p:spPr>
                  <a:xfrm>
                    <a:off x="14814419" y="6603902"/>
                    <a:ext cx="333218" cy="8068"/>
                  </a:xfrm>
                  <a:custGeom>
                    <a:avLst/>
                    <a:gdLst>
                      <a:gd name="connsiteX0" fmla="*/ 333218 w 333218"/>
                      <a:gd name="connsiteY0" fmla="*/ 0 h 8068"/>
                      <a:gd name="connsiteX1" fmla="*/ 0 w 333218"/>
                      <a:gd name="connsiteY1" fmla="*/ 0 h 8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33218" h="8068">
                        <a:moveTo>
                          <a:pt x="333218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6981362B-22DA-C87B-3CBD-BA0DF694B76F}"/>
                      </a:ext>
                    </a:extLst>
                  </p:cNvPr>
                  <p:cNvSpPr/>
                  <p:nvPr/>
                </p:nvSpPr>
                <p:spPr>
                  <a:xfrm>
                    <a:off x="11155475" y="6603902"/>
                    <a:ext cx="333218" cy="8068"/>
                  </a:xfrm>
                  <a:custGeom>
                    <a:avLst/>
                    <a:gdLst>
                      <a:gd name="connsiteX0" fmla="*/ 333218 w 333218"/>
                      <a:gd name="connsiteY0" fmla="*/ 0 h 8068"/>
                      <a:gd name="connsiteX1" fmla="*/ 0 w 333218"/>
                      <a:gd name="connsiteY1" fmla="*/ 0 h 8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33218" h="8068">
                        <a:moveTo>
                          <a:pt x="333218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" name="Graphic 110">
                  <a:extLst>
                    <a:ext uri="{FF2B5EF4-FFF2-40B4-BE49-F238E27FC236}">
                      <a16:creationId xmlns:a16="http://schemas.microsoft.com/office/drawing/2014/main" id="{753352F8-8866-2004-85BA-E8F1B221ED5F}"/>
                    </a:ext>
                  </a:extLst>
                </p:cNvPr>
                <p:cNvGrpSpPr/>
                <p:nvPr/>
              </p:nvGrpSpPr>
              <p:grpSpPr>
                <a:xfrm>
                  <a:off x="11739615" y="5191961"/>
                  <a:ext cx="2823882" cy="2823075"/>
                  <a:chOff x="11739615" y="5191961"/>
                  <a:chExt cx="2823882" cy="2823075"/>
                </a:xfrm>
                <a:solidFill>
                  <a:srgbClr val="FCB528"/>
                </a:solidFill>
              </p:grpSpPr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A6709812-EADB-4367-7F3B-C73F28D7DDCE}"/>
                      </a:ext>
                    </a:extLst>
                  </p:cNvPr>
                  <p:cNvSpPr/>
                  <p:nvPr/>
                </p:nvSpPr>
                <p:spPr>
                  <a:xfrm>
                    <a:off x="14327098" y="5191961"/>
                    <a:ext cx="236399" cy="236399"/>
                  </a:xfrm>
                  <a:custGeom>
                    <a:avLst/>
                    <a:gdLst>
                      <a:gd name="connsiteX0" fmla="*/ 236399 w 236399"/>
                      <a:gd name="connsiteY0" fmla="*/ 0 h 236399"/>
                      <a:gd name="connsiteX1" fmla="*/ 0 w 236399"/>
                      <a:gd name="connsiteY1" fmla="*/ 236399 h 236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6399" h="236399">
                        <a:moveTo>
                          <a:pt x="236399" y="0"/>
                        </a:moveTo>
                        <a:lnTo>
                          <a:pt x="0" y="236399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EF298317-1CAA-413B-6CAB-5F2812705449}"/>
                      </a:ext>
                    </a:extLst>
                  </p:cNvPr>
                  <p:cNvSpPr/>
                  <p:nvPr/>
                </p:nvSpPr>
                <p:spPr>
                  <a:xfrm>
                    <a:off x="11739615" y="7779444"/>
                    <a:ext cx="236398" cy="235592"/>
                  </a:xfrm>
                  <a:custGeom>
                    <a:avLst/>
                    <a:gdLst>
                      <a:gd name="connsiteX0" fmla="*/ 236399 w 236399"/>
                      <a:gd name="connsiteY0" fmla="*/ 0 h 235592"/>
                      <a:gd name="connsiteX1" fmla="*/ 0 w 236399"/>
                      <a:gd name="connsiteY1" fmla="*/ 235593 h 235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6399" h="235592">
                        <a:moveTo>
                          <a:pt x="236399" y="0"/>
                        </a:moveTo>
                        <a:lnTo>
                          <a:pt x="0" y="235593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" name="Graphic 110">
                  <a:extLst>
                    <a:ext uri="{FF2B5EF4-FFF2-40B4-BE49-F238E27FC236}">
                      <a16:creationId xmlns:a16="http://schemas.microsoft.com/office/drawing/2014/main" id="{66F900EF-355D-496C-D2B0-FEEA40611DD8}"/>
                    </a:ext>
                  </a:extLst>
                </p:cNvPr>
                <p:cNvGrpSpPr/>
                <p:nvPr/>
              </p:nvGrpSpPr>
              <p:grpSpPr>
                <a:xfrm>
                  <a:off x="11739615" y="5191961"/>
                  <a:ext cx="2823882" cy="2823075"/>
                  <a:chOff x="11739615" y="5191961"/>
                  <a:chExt cx="2823882" cy="2823075"/>
                </a:xfrm>
                <a:solidFill>
                  <a:srgbClr val="FCB528"/>
                </a:solidFill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9FB4DD69-C80D-F1ED-1461-02F568EBA4B5}"/>
                      </a:ext>
                    </a:extLst>
                  </p:cNvPr>
                  <p:cNvSpPr/>
                  <p:nvPr/>
                </p:nvSpPr>
                <p:spPr>
                  <a:xfrm>
                    <a:off x="14327098" y="7779444"/>
                    <a:ext cx="236399" cy="235592"/>
                  </a:xfrm>
                  <a:custGeom>
                    <a:avLst/>
                    <a:gdLst>
                      <a:gd name="connsiteX0" fmla="*/ 236399 w 236399"/>
                      <a:gd name="connsiteY0" fmla="*/ 235593 h 235592"/>
                      <a:gd name="connsiteX1" fmla="*/ 0 w 236399"/>
                      <a:gd name="connsiteY1" fmla="*/ 0 h 235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6399" h="235592">
                        <a:moveTo>
                          <a:pt x="236399" y="235593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7C87B10C-45C9-0016-9F6C-698162B2496A}"/>
                      </a:ext>
                    </a:extLst>
                  </p:cNvPr>
                  <p:cNvSpPr/>
                  <p:nvPr/>
                </p:nvSpPr>
                <p:spPr>
                  <a:xfrm>
                    <a:off x="11739615" y="5191961"/>
                    <a:ext cx="236399" cy="236399"/>
                  </a:xfrm>
                  <a:custGeom>
                    <a:avLst/>
                    <a:gdLst>
                      <a:gd name="connsiteX0" fmla="*/ 236399 w 236399"/>
                      <a:gd name="connsiteY0" fmla="*/ 236399 h 236399"/>
                      <a:gd name="connsiteX1" fmla="*/ 0 w 236399"/>
                      <a:gd name="connsiteY1" fmla="*/ 0 h 236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6399" h="236399">
                        <a:moveTo>
                          <a:pt x="236399" y="236399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1" name="Graphic 110">
                <a:extLst>
                  <a:ext uri="{FF2B5EF4-FFF2-40B4-BE49-F238E27FC236}">
                    <a16:creationId xmlns:a16="http://schemas.microsoft.com/office/drawing/2014/main" id="{5F1D84C9-832A-8845-01C9-CBDFB34B9183}"/>
                  </a:ext>
                </a:extLst>
              </p:cNvPr>
              <p:cNvGrpSpPr/>
              <p:nvPr/>
            </p:nvGrpSpPr>
            <p:grpSpPr>
              <a:xfrm>
                <a:off x="11277305" y="4729651"/>
                <a:ext cx="3748502" cy="2712540"/>
                <a:chOff x="11277305" y="4729651"/>
                <a:chExt cx="3748502" cy="2712540"/>
              </a:xfrm>
              <a:solidFill>
                <a:srgbClr val="FCB528"/>
              </a:solidFill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6FD8523F-D371-B7EC-E149-AB1368EF8E86}"/>
                    </a:ext>
                  </a:extLst>
                </p:cNvPr>
                <p:cNvSpPr/>
                <p:nvPr/>
              </p:nvSpPr>
              <p:spPr>
                <a:xfrm>
                  <a:off x="13724401" y="4729651"/>
                  <a:ext cx="115375" cy="313854"/>
                </a:xfrm>
                <a:custGeom>
                  <a:avLst/>
                  <a:gdLst>
                    <a:gd name="connsiteX0" fmla="*/ 115376 w 115375"/>
                    <a:gd name="connsiteY0" fmla="*/ 0 h 313854"/>
                    <a:gd name="connsiteX1" fmla="*/ 0 w 115375"/>
                    <a:gd name="connsiteY1" fmla="*/ 313854 h 313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5375" h="313854">
                      <a:moveTo>
                        <a:pt x="115376" y="0"/>
                      </a:moveTo>
                      <a:lnTo>
                        <a:pt x="0" y="313854"/>
                      </a:lnTo>
                    </a:path>
                  </a:pathLst>
                </a:custGeom>
                <a:solidFill>
                  <a:srgbClr val="FCB528"/>
                </a:solidFill>
                <a:ln w="57150" cap="rnd">
                  <a:solidFill>
                    <a:schemeClr val="accent4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63" name="Graphic 110">
                  <a:extLst>
                    <a:ext uri="{FF2B5EF4-FFF2-40B4-BE49-F238E27FC236}">
                      <a16:creationId xmlns:a16="http://schemas.microsoft.com/office/drawing/2014/main" id="{1C2D0F8B-2869-B000-46DE-87CF27094A02}"/>
                    </a:ext>
                  </a:extLst>
                </p:cNvPr>
                <p:cNvGrpSpPr/>
                <p:nvPr/>
              </p:nvGrpSpPr>
              <p:grpSpPr>
                <a:xfrm>
                  <a:off x="11277305" y="5915682"/>
                  <a:ext cx="3748502" cy="1376440"/>
                  <a:chOff x="11277305" y="5915682"/>
                  <a:chExt cx="3748502" cy="1376440"/>
                </a:xfrm>
                <a:solidFill>
                  <a:srgbClr val="FCB528"/>
                </a:solidFill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994D15C1-0072-8E12-DC0B-E656D5414163}"/>
                      </a:ext>
                    </a:extLst>
                  </p:cNvPr>
                  <p:cNvSpPr/>
                  <p:nvPr/>
                </p:nvSpPr>
                <p:spPr>
                  <a:xfrm>
                    <a:off x="14711953" y="7176747"/>
                    <a:ext cx="313854" cy="115375"/>
                  </a:xfrm>
                  <a:custGeom>
                    <a:avLst/>
                    <a:gdLst>
                      <a:gd name="connsiteX0" fmla="*/ 313855 w 313854"/>
                      <a:gd name="connsiteY0" fmla="*/ 115376 h 115375"/>
                      <a:gd name="connsiteX1" fmla="*/ 0 w 313854"/>
                      <a:gd name="connsiteY1" fmla="*/ 0 h 115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3854" h="115375">
                        <a:moveTo>
                          <a:pt x="313855" y="115376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F49693A8-261F-7E85-C84C-45DDF346932E}"/>
                      </a:ext>
                    </a:extLst>
                  </p:cNvPr>
                  <p:cNvSpPr/>
                  <p:nvPr/>
                </p:nvSpPr>
                <p:spPr>
                  <a:xfrm>
                    <a:off x="11277305" y="5915682"/>
                    <a:ext cx="313854" cy="115375"/>
                  </a:xfrm>
                  <a:custGeom>
                    <a:avLst/>
                    <a:gdLst>
                      <a:gd name="connsiteX0" fmla="*/ 313854 w 313854"/>
                      <a:gd name="connsiteY0" fmla="*/ 115376 h 115375"/>
                      <a:gd name="connsiteX1" fmla="*/ 0 w 313854"/>
                      <a:gd name="connsiteY1" fmla="*/ 0 h 115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3854" h="115375">
                        <a:moveTo>
                          <a:pt x="313854" y="115376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4" name="Graphic 110">
                  <a:extLst>
                    <a:ext uri="{FF2B5EF4-FFF2-40B4-BE49-F238E27FC236}">
                      <a16:creationId xmlns:a16="http://schemas.microsoft.com/office/drawing/2014/main" id="{6C893956-90D1-6F64-E250-0667CEA4A594}"/>
                    </a:ext>
                  </a:extLst>
                </p:cNvPr>
                <p:cNvGrpSpPr/>
                <p:nvPr/>
              </p:nvGrpSpPr>
              <p:grpSpPr>
                <a:xfrm>
                  <a:off x="11340237" y="5765612"/>
                  <a:ext cx="3622637" cy="1676579"/>
                  <a:chOff x="11340237" y="5765612"/>
                  <a:chExt cx="3622637" cy="1676579"/>
                </a:xfrm>
                <a:solidFill>
                  <a:srgbClr val="FCB528"/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15ACA86B-AD47-98C3-BDD5-9F5823FB40B2}"/>
                      </a:ext>
                    </a:extLst>
                  </p:cNvPr>
                  <p:cNvSpPr/>
                  <p:nvPr/>
                </p:nvSpPr>
                <p:spPr>
                  <a:xfrm>
                    <a:off x="14660316" y="5765612"/>
                    <a:ext cx="302558" cy="139580"/>
                  </a:xfrm>
                  <a:custGeom>
                    <a:avLst/>
                    <a:gdLst>
                      <a:gd name="connsiteX0" fmla="*/ 302559 w 302558"/>
                      <a:gd name="connsiteY0" fmla="*/ 0 h 139580"/>
                      <a:gd name="connsiteX1" fmla="*/ 0 w 302558"/>
                      <a:gd name="connsiteY1" fmla="*/ 139581 h 139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02558" h="139580">
                        <a:moveTo>
                          <a:pt x="302559" y="0"/>
                        </a:moveTo>
                        <a:lnTo>
                          <a:pt x="0" y="139581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B44E2309-C3D1-29DD-7C5F-843B78DB6FFB}"/>
                      </a:ext>
                    </a:extLst>
                  </p:cNvPr>
                  <p:cNvSpPr/>
                  <p:nvPr/>
                </p:nvSpPr>
                <p:spPr>
                  <a:xfrm>
                    <a:off x="11340237" y="7301805"/>
                    <a:ext cx="302558" cy="140386"/>
                  </a:xfrm>
                  <a:custGeom>
                    <a:avLst/>
                    <a:gdLst>
                      <a:gd name="connsiteX0" fmla="*/ 302559 w 302558"/>
                      <a:gd name="connsiteY0" fmla="*/ 0 h 140387"/>
                      <a:gd name="connsiteX1" fmla="*/ 0 w 302558"/>
                      <a:gd name="connsiteY1" fmla="*/ 140387 h 140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02558" h="140387">
                        <a:moveTo>
                          <a:pt x="302559" y="0"/>
                        </a:moveTo>
                        <a:lnTo>
                          <a:pt x="0" y="140387"/>
                        </a:lnTo>
                      </a:path>
                    </a:pathLst>
                  </a:custGeom>
                  <a:solidFill>
                    <a:srgbClr val="FCB528"/>
                  </a:solidFill>
                  <a:ln w="57150" cap="rnd">
                    <a:solidFill>
                      <a:schemeClr val="accent4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CB4C91CD-974A-60B0-C98E-8D36B074C846}"/>
                    </a:ext>
                  </a:extLst>
                </p:cNvPr>
                <p:cNvSpPr/>
                <p:nvPr/>
              </p:nvSpPr>
              <p:spPr>
                <a:xfrm>
                  <a:off x="12313266" y="4791776"/>
                  <a:ext cx="139580" cy="303365"/>
                </a:xfrm>
                <a:custGeom>
                  <a:avLst/>
                  <a:gdLst>
                    <a:gd name="connsiteX0" fmla="*/ 139581 w 139580"/>
                    <a:gd name="connsiteY0" fmla="*/ 303366 h 303365"/>
                    <a:gd name="connsiteX1" fmla="*/ 0 w 139580"/>
                    <a:gd name="connsiteY1" fmla="*/ 0 h 303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9580" h="303365">
                      <a:moveTo>
                        <a:pt x="139581" y="303366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CB528"/>
                </a:solidFill>
                <a:ln w="57150" cap="rnd">
                  <a:solidFill>
                    <a:schemeClr val="accent4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2" name="Graphic 5">
            <a:extLst>
              <a:ext uri="{FF2B5EF4-FFF2-40B4-BE49-F238E27FC236}">
                <a16:creationId xmlns:a16="http://schemas.microsoft.com/office/drawing/2014/main" id="{AD784A19-BFFD-7E6E-23BD-444F1FACFD91}"/>
              </a:ext>
            </a:extLst>
          </p:cNvPr>
          <p:cNvGrpSpPr/>
          <p:nvPr userDrawn="1"/>
        </p:nvGrpSpPr>
        <p:grpSpPr>
          <a:xfrm>
            <a:off x="10269475" y="318458"/>
            <a:ext cx="1779214" cy="1731079"/>
            <a:chOff x="2569719" y="-6"/>
            <a:chExt cx="7052611" cy="6861809"/>
          </a:xfrm>
          <a:solidFill>
            <a:schemeClr val="accent1"/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DE37AC8-386A-2472-7886-E056ABD268E2}"/>
                </a:ext>
              </a:extLst>
            </p:cNvPr>
            <p:cNvSpPr/>
            <p:nvPr/>
          </p:nvSpPr>
          <p:spPr>
            <a:xfrm>
              <a:off x="7104314" y="-6"/>
              <a:ext cx="1079110" cy="904952"/>
            </a:xfrm>
            <a:custGeom>
              <a:avLst/>
              <a:gdLst>
                <a:gd name="connsiteX0" fmla="*/ 566515 w 1079110"/>
                <a:gd name="connsiteY0" fmla="*/ 904687 h 904952"/>
                <a:gd name="connsiteX1" fmla="*/ 1078815 w 1079110"/>
                <a:gd name="connsiteY1" fmla="*/ 21538 h 904952"/>
                <a:gd name="connsiteX2" fmla="*/ -295 w 1079110"/>
                <a:gd name="connsiteY2" fmla="*/ -266 h 90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9110" h="904952">
                  <a:moveTo>
                    <a:pt x="566515" y="904687"/>
                  </a:moveTo>
                  <a:lnTo>
                    <a:pt x="1078815" y="21538"/>
                  </a:lnTo>
                  <a:lnTo>
                    <a:pt x="-295" y="-266"/>
                  </a:lnTo>
                  <a:close/>
                </a:path>
              </a:pathLst>
            </a:custGeom>
            <a:grpFill/>
            <a:ln w="55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8AA40AA-335F-1406-E7A7-02E862B0C848}"/>
                </a:ext>
              </a:extLst>
            </p:cNvPr>
            <p:cNvSpPr/>
            <p:nvPr/>
          </p:nvSpPr>
          <p:spPr>
            <a:xfrm rot="-202848">
              <a:off x="2602728" y="6738466"/>
              <a:ext cx="119909" cy="119904"/>
            </a:xfrm>
            <a:custGeom>
              <a:avLst/>
              <a:gdLst>
                <a:gd name="connsiteX0" fmla="*/ -295 w 119909"/>
                <a:gd name="connsiteY0" fmla="*/ -265 h 119904"/>
                <a:gd name="connsiteX1" fmla="*/ 119615 w 119909"/>
                <a:gd name="connsiteY1" fmla="*/ -265 h 119904"/>
                <a:gd name="connsiteX2" fmla="*/ 119615 w 119909"/>
                <a:gd name="connsiteY2" fmla="*/ 119639 h 119904"/>
                <a:gd name="connsiteX3" fmla="*/ -295 w 119909"/>
                <a:gd name="connsiteY3" fmla="*/ 119639 h 11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909" h="119904">
                  <a:moveTo>
                    <a:pt x="-295" y="-265"/>
                  </a:moveTo>
                  <a:lnTo>
                    <a:pt x="119615" y="-265"/>
                  </a:lnTo>
                  <a:lnTo>
                    <a:pt x="119615" y="119639"/>
                  </a:lnTo>
                  <a:lnTo>
                    <a:pt x="-295" y="119639"/>
                  </a:lnTo>
                  <a:close/>
                </a:path>
              </a:pathLst>
            </a:custGeom>
            <a:grpFill/>
            <a:ln w="55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B0E82F5-0C1A-43DB-D592-FFB77D747C70}"/>
                </a:ext>
              </a:extLst>
            </p:cNvPr>
            <p:cNvSpPr/>
            <p:nvPr/>
          </p:nvSpPr>
          <p:spPr>
            <a:xfrm>
              <a:off x="2569719" y="643270"/>
              <a:ext cx="7052611" cy="5844046"/>
            </a:xfrm>
            <a:custGeom>
              <a:avLst/>
              <a:gdLst>
                <a:gd name="connsiteX0" fmla="*/ 10601 w 7052611"/>
                <a:gd name="connsiteY0" fmla="*/ 5843782 h 5844046"/>
                <a:gd name="connsiteX1" fmla="*/ -295 w 7052611"/>
                <a:gd name="connsiteY1" fmla="*/ 5593000 h 5844046"/>
                <a:gd name="connsiteX2" fmla="*/ 119609 w 7052611"/>
                <a:gd name="connsiteY2" fmla="*/ 5593000 h 5844046"/>
                <a:gd name="connsiteX3" fmla="*/ 130505 w 7052611"/>
                <a:gd name="connsiteY3" fmla="*/ 5832866 h 5844046"/>
                <a:gd name="connsiteX4" fmla="*/ 10601 w 7052611"/>
                <a:gd name="connsiteY4" fmla="*/ 5843782 h 5844046"/>
                <a:gd name="connsiteX5" fmla="*/ 4883128 w 7052611"/>
                <a:gd name="connsiteY5" fmla="*/ 5571225 h 5844046"/>
                <a:gd name="connsiteX6" fmla="*/ 4883128 w 7052611"/>
                <a:gd name="connsiteY6" fmla="*/ 5451264 h 5844046"/>
                <a:gd name="connsiteX7" fmla="*/ 5112023 w 7052611"/>
                <a:gd name="connsiteY7" fmla="*/ 5429433 h 5844046"/>
                <a:gd name="connsiteX8" fmla="*/ 5133794 w 7052611"/>
                <a:gd name="connsiteY8" fmla="*/ 5549393 h 5844046"/>
                <a:gd name="connsiteX9" fmla="*/ 4883128 w 7052611"/>
                <a:gd name="connsiteY9" fmla="*/ 5571225 h 5844046"/>
                <a:gd name="connsiteX10" fmla="*/ 4621493 w 7052611"/>
                <a:gd name="connsiteY10" fmla="*/ 5549393 h 5844046"/>
                <a:gd name="connsiteX11" fmla="*/ 4370771 w 7052611"/>
                <a:gd name="connsiteY11" fmla="*/ 5483955 h 5844046"/>
                <a:gd name="connsiteX12" fmla="*/ 4414369 w 7052611"/>
                <a:gd name="connsiteY12" fmla="*/ 5364050 h 5844046"/>
                <a:gd name="connsiteX13" fmla="*/ 4643319 w 7052611"/>
                <a:gd name="connsiteY13" fmla="*/ 5418572 h 5844046"/>
                <a:gd name="connsiteX14" fmla="*/ 4621493 w 7052611"/>
                <a:gd name="connsiteY14" fmla="*/ 5549393 h 5844046"/>
                <a:gd name="connsiteX15" fmla="*/ 5384515 w 7052611"/>
                <a:gd name="connsiteY15" fmla="*/ 5462179 h 5844046"/>
                <a:gd name="connsiteX16" fmla="*/ 5330005 w 7052611"/>
                <a:gd name="connsiteY16" fmla="*/ 5353134 h 5844046"/>
                <a:gd name="connsiteX17" fmla="*/ 5526218 w 7052611"/>
                <a:gd name="connsiteY17" fmla="*/ 5233229 h 5844046"/>
                <a:gd name="connsiteX18" fmla="*/ 5602553 w 7052611"/>
                <a:gd name="connsiteY18" fmla="*/ 5331358 h 5844046"/>
                <a:gd name="connsiteX19" fmla="*/ 5384515 w 7052611"/>
                <a:gd name="connsiteY19" fmla="*/ 5462179 h 5844046"/>
                <a:gd name="connsiteX20" fmla="*/ 4141876 w 7052611"/>
                <a:gd name="connsiteY20" fmla="*/ 5385826 h 5844046"/>
                <a:gd name="connsiteX21" fmla="*/ 3923838 w 7052611"/>
                <a:gd name="connsiteY21" fmla="*/ 5244089 h 5844046"/>
                <a:gd name="connsiteX22" fmla="*/ 4000174 w 7052611"/>
                <a:gd name="connsiteY22" fmla="*/ 5145960 h 5844046"/>
                <a:gd name="connsiteX23" fmla="*/ 4196386 w 7052611"/>
                <a:gd name="connsiteY23" fmla="*/ 5276836 h 5844046"/>
                <a:gd name="connsiteX24" fmla="*/ 4141876 w 7052611"/>
                <a:gd name="connsiteY24" fmla="*/ 5385826 h 5844046"/>
                <a:gd name="connsiteX25" fmla="*/ -295 w 7052611"/>
                <a:gd name="connsiteY25" fmla="*/ 5353134 h 5844046"/>
                <a:gd name="connsiteX26" fmla="*/ -295 w 7052611"/>
                <a:gd name="connsiteY26" fmla="*/ 5309528 h 5844046"/>
                <a:gd name="connsiteX27" fmla="*/ -295 w 7052611"/>
                <a:gd name="connsiteY27" fmla="*/ 5113268 h 5844046"/>
                <a:gd name="connsiteX28" fmla="*/ 119609 w 7052611"/>
                <a:gd name="connsiteY28" fmla="*/ 5113268 h 5844046"/>
                <a:gd name="connsiteX29" fmla="*/ 119609 w 7052611"/>
                <a:gd name="connsiteY29" fmla="*/ 5309528 h 5844046"/>
                <a:gd name="connsiteX30" fmla="*/ 119609 w 7052611"/>
                <a:gd name="connsiteY30" fmla="*/ 5353134 h 5844046"/>
                <a:gd name="connsiteX31" fmla="*/ -295 w 7052611"/>
                <a:gd name="connsiteY31" fmla="*/ 5353134 h 5844046"/>
                <a:gd name="connsiteX32" fmla="*/ 5787852 w 7052611"/>
                <a:gd name="connsiteY32" fmla="*/ 5135100 h 5844046"/>
                <a:gd name="connsiteX33" fmla="*/ 5689746 w 7052611"/>
                <a:gd name="connsiteY33" fmla="*/ 5058746 h 5844046"/>
                <a:gd name="connsiteX34" fmla="*/ 5798765 w 7052611"/>
                <a:gd name="connsiteY34" fmla="*/ 4851571 h 5844046"/>
                <a:gd name="connsiteX35" fmla="*/ 5918641 w 7052611"/>
                <a:gd name="connsiteY35" fmla="*/ 4895234 h 5844046"/>
                <a:gd name="connsiteX36" fmla="*/ 5787852 w 7052611"/>
                <a:gd name="connsiteY36" fmla="*/ 5135100 h 5844046"/>
                <a:gd name="connsiteX37" fmla="*/ 3738556 w 7052611"/>
                <a:gd name="connsiteY37" fmla="*/ 5080577 h 5844046"/>
                <a:gd name="connsiteX38" fmla="*/ 3575050 w 7052611"/>
                <a:gd name="connsiteY38" fmla="*/ 4884318 h 5844046"/>
                <a:gd name="connsiteX39" fmla="*/ 3673150 w 7052611"/>
                <a:gd name="connsiteY39" fmla="*/ 4807964 h 5844046"/>
                <a:gd name="connsiteX40" fmla="*/ 3825760 w 7052611"/>
                <a:gd name="connsiteY40" fmla="*/ 4993363 h 5844046"/>
                <a:gd name="connsiteX41" fmla="*/ 3738556 w 7052611"/>
                <a:gd name="connsiteY41" fmla="*/ 5080577 h 5844046"/>
                <a:gd name="connsiteX42" fmla="*/ 141407 w 7052611"/>
                <a:gd name="connsiteY42" fmla="*/ 4862487 h 5844046"/>
                <a:gd name="connsiteX43" fmla="*/ 21503 w 7052611"/>
                <a:gd name="connsiteY43" fmla="*/ 4851571 h 5844046"/>
                <a:gd name="connsiteX44" fmla="*/ 43301 w 7052611"/>
                <a:gd name="connsiteY44" fmla="*/ 4600845 h 5844046"/>
                <a:gd name="connsiteX45" fmla="*/ 163211 w 7052611"/>
                <a:gd name="connsiteY45" fmla="*/ 4611705 h 5844046"/>
                <a:gd name="connsiteX46" fmla="*/ 141407 w 7052611"/>
                <a:gd name="connsiteY46" fmla="*/ 4862487 h 5844046"/>
                <a:gd name="connsiteX47" fmla="*/ 3433342 w 7052611"/>
                <a:gd name="connsiteY47" fmla="*/ 4677144 h 5844046"/>
                <a:gd name="connsiteX48" fmla="*/ 3324339 w 7052611"/>
                <a:gd name="connsiteY48" fmla="*/ 4448193 h 5844046"/>
                <a:gd name="connsiteX49" fmla="*/ 3444244 w 7052611"/>
                <a:gd name="connsiteY49" fmla="*/ 4404586 h 5844046"/>
                <a:gd name="connsiteX50" fmla="*/ 3542344 w 7052611"/>
                <a:gd name="connsiteY50" fmla="*/ 4622621 h 5844046"/>
                <a:gd name="connsiteX51" fmla="*/ 3433342 w 7052611"/>
                <a:gd name="connsiteY51" fmla="*/ 4677144 h 5844046"/>
                <a:gd name="connsiteX52" fmla="*/ 5984064 w 7052611"/>
                <a:gd name="connsiteY52" fmla="*/ 4655367 h 5844046"/>
                <a:gd name="connsiteX53" fmla="*/ 5864132 w 7052611"/>
                <a:gd name="connsiteY53" fmla="*/ 4633537 h 5844046"/>
                <a:gd name="connsiteX54" fmla="*/ 5875045 w 7052611"/>
                <a:gd name="connsiteY54" fmla="*/ 4459109 h 5844046"/>
                <a:gd name="connsiteX55" fmla="*/ 5875045 w 7052611"/>
                <a:gd name="connsiteY55" fmla="*/ 4404586 h 5844046"/>
                <a:gd name="connsiteX56" fmla="*/ 5994921 w 7052611"/>
                <a:gd name="connsiteY56" fmla="*/ 4404586 h 5844046"/>
                <a:gd name="connsiteX57" fmla="*/ 5994921 w 7052611"/>
                <a:gd name="connsiteY57" fmla="*/ 4469969 h 5844046"/>
                <a:gd name="connsiteX58" fmla="*/ 5984064 w 7052611"/>
                <a:gd name="connsiteY58" fmla="*/ 4655367 h 5844046"/>
                <a:gd name="connsiteX59" fmla="*/ 195911 w 7052611"/>
                <a:gd name="connsiteY59" fmla="*/ 4382755 h 5844046"/>
                <a:gd name="connsiteX60" fmla="*/ 76007 w 7052611"/>
                <a:gd name="connsiteY60" fmla="*/ 4360979 h 5844046"/>
                <a:gd name="connsiteX61" fmla="*/ 130505 w 7052611"/>
                <a:gd name="connsiteY61" fmla="*/ 4121113 h 5844046"/>
                <a:gd name="connsiteX62" fmla="*/ 250410 w 7052611"/>
                <a:gd name="connsiteY62" fmla="*/ 4153804 h 5844046"/>
                <a:gd name="connsiteX63" fmla="*/ 195911 w 7052611"/>
                <a:gd name="connsiteY63" fmla="*/ 4382755 h 5844046"/>
                <a:gd name="connsiteX64" fmla="*/ 3248037 w 7052611"/>
                <a:gd name="connsiteY64" fmla="*/ 4197411 h 5844046"/>
                <a:gd name="connsiteX65" fmla="*/ 3215332 w 7052611"/>
                <a:gd name="connsiteY65" fmla="*/ 3979376 h 5844046"/>
                <a:gd name="connsiteX66" fmla="*/ 3215332 w 7052611"/>
                <a:gd name="connsiteY66" fmla="*/ 3946630 h 5844046"/>
                <a:gd name="connsiteX67" fmla="*/ 3335236 w 7052611"/>
                <a:gd name="connsiteY67" fmla="*/ 3935714 h 5844046"/>
                <a:gd name="connsiteX68" fmla="*/ 3335236 w 7052611"/>
                <a:gd name="connsiteY68" fmla="*/ 3968461 h 5844046"/>
                <a:gd name="connsiteX69" fmla="*/ 3367941 w 7052611"/>
                <a:gd name="connsiteY69" fmla="*/ 4175636 h 5844046"/>
                <a:gd name="connsiteX70" fmla="*/ 3248037 w 7052611"/>
                <a:gd name="connsiteY70" fmla="*/ 4197411 h 5844046"/>
                <a:gd name="connsiteX71" fmla="*/ 5842361 w 7052611"/>
                <a:gd name="connsiteY71" fmla="*/ 4164720 h 5844046"/>
                <a:gd name="connsiteX72" fmla="*/ 5776939 w 7052611"/>
                <a:gd name="connsiteY72" fmla="*/ 3935714 h 5844046"/>
                <a:gd name="connsiteX73" fmla="*/ 5896816 w 7052611"/>
                <a:gd name="connsiteY73" fmla="*/ 3892107 h 5844046"/>
                <a:gd name="connsiteX74" fmla="*/ 5962238 w 7052611"/>
                <a:gd name="connsiteY74" fmla="*/ 4142889 h 5844046"/>
                <a:gd name="connsiteX75" fmla="*/ 5842361 w 7052611"/>
                <a:gd name="connsiteY75" fmla="*/ 4164720 h 5844046"/>
                <a:gd name="connsiteX76" fmla="*/ 326717 w 7052611"/>
                <a:gd name="connsiteY76" fmla="*/ 3913939 h 5844046"/>
                <a:gd name="connsiteX77" fmla="*/ 206813 w 7052611"/>
                <a:gd name="connsiteY77" fmla="*/ 3870332 h 5844046"/>
                <a:gd name="connsiteX78" fmla="*/ 304914 w 7052611"/>
                <a:gd name="connsiteY78" fmla="*/ 3641381 h 5844046"/>
                <a:gd name="connsiteX79" fmla="*/ 413921 w 7052611"/>
                <a:gd name="connsiteY79" fmla="*/ 3695848 h 5844046"/>
                <a:gd name="connsiteX80" fmla="*/ 326717 w 7052611"/>
                <a:gd name="connsiteY80" fmla="*/ 3913939 h 5844046"/>
                <a:gd name="connsiteX81" fmla="*/ 5678833 w 7052611"/>
                <a:gd name="connsiteY81" fmla="*/ 3728595 h 5844046"/>
                <a:gd name="connsiteX82" fmla="*/ 5558957 w 7052611"/>
                <a:gd name="connsiteY82" fmla="*/ 3521420 h 5844046"/>
                <a:gd name="connsiteX83" fmla="*/ 5657007 w 7052611"/>
                <a:gd name="connsiteY83" fmla="*/ 3445122 h 5844046"/>
                <a:gd name="connsiteX84" fmla="*/ 5787852 w 7052611"/>
                <a:gd name="connsiteY84" fmla="*/ 3663157 h 5844046"/>
                <a:gd name="connsiteX85" fmla="*/ 5678833 w 7052611"/>
                <a:gd name="connsiteY85" fmla="*/ 3728595 h 5844046"/>
                <a:gd name="connsiteX86" fmla="*/ 3346138 w 7052611"/>
                <a:gd name="connsiteY86" fmla="*/ 3695848 h 5844046"/>
                <a:gd name="connsiteX87" fmla="*/ 3226233 w 7052611"/>
                <a:gd name="connsiteY87" fmla="*/ 3684988 h 5844046"/>
                <a:gd name="connsiteX88" fmla="*/ 3269836 w 7052611"/>
                <a:gd name="connsiteY88" fmla="*/ 3434207 h 5844046"/>
                <a:gd name="connsiteX89" fmla="*/ 3389740 w 7052611"/>
                <a:gd name="connsiteY89" fmla="*/ 3466898 h 5844046"/>
                <a:gd name="connsiteX90" fmla="*/ 3346138 w 7052611"/>
                <a:gd name="connsiteY90" fmla="*/ 3695848 h 5844046"/>
                <a:gd name="connsiteX91" fmla="*/ 522924 w 7052611"/>
                <a:gd name="connsiteY91" fmla="*/ 3477813 h 5844046"/>
                <a:gd name="connsiteX92" fmla="*/ 413921 w 7052611"/>
                <a:gd name="connsiteY92" fmla="*/ 3412392 h 5844046"/>
                <a:gd name="connsiteX93" fmla="*/ 555624 w 7052611"/>
                <a:gd name="connsiteY93" fmla="*/ 3194335 h 5844046"/>
                <a:gd name="connsiteX94" fmla="*/ 653730 w 7052611"/>
                <a:gd name="connsiteY94" fmla="*/ 3270655 h 5844046"/>
                <a:gd name="connsiteX95" fmla="*/ 522924 w 7052611"/>
                <a:gd name="connsiteY95" fmla="*/ 3477813 h 5844046"/>
                <a:gd name="connsiteX96" fmla="*/ 5406341 w 7052611"/>
                <a:gd name="connsiteY96" fmla="*/ 3325167 h 5844046"/>
                <a:gd name="connsiteX97" fmla="*/ 5242812 w 7052611"/>
                <a:gd name="connsiteY97" fmla="*/ 3150723 h 5844046"/>
                <a:gd name="connsiteX98" fmla="*/ 5330005 w 7052611"/>
                <a:gd name="connsiteY98" fmla="*/ 3063498 h 5844046"/>
                <a:gd name="connsiteX99" fmla="*/ 5504447 w 7052611"/>
                <a:gd name="connsiteY99" fmla="*/ 3248846 h 5844046"/>
                <a:gd name="connsiteX100" fmla="*/ 5406341 w 7052611"/>
                <a:gd name="connsiteY100" fmla="*/ 3325167 h 5844046"/>
                <a:gd name="connsiteX101" fmla="*/ 3455145 w 7052611"/>
                <a:gd name="connsiteY101" fmla="*/ 3237942 h 5844046"/>
                <a:gd name="connsiteX102" fmla="*/ 3346138 w 7052611"/>
                <a:gd name="connsiteY102" fmla="*/ 3194335 h 5844046"/>
                <a:gd name="connsiteX103" fmla="*/ 3455145 w 7052611"/>
                <a:gd name="connsiteY103" fmla="*/ 2965368 h 5844046"/>
                <a:gd name="connsiteX104" fmla="*/ 3564148 w 7052611"/>
                <a:gd name="connsiteY104" fmla="*/ 3030789 h 5844046"/>
                <a:gd name="connsiteX105" fmla="*/ 3455145 w 7052611"/>
                <a:gd name="connsiteY105" fmla="*/ 3237942 h 5844046"/>
                <a:gd name="connsiteX106" fmla="*/ 806334 w 7052611"/>
                <a:gd name="connsiteY106" fmla="*/ 3085301 h 5844046"/>
                <a:gd name="connsiteX107" fmla="*/ 719130 w 7052611"/>
                <a:gd name="connsiteY107" fmla="*/ 2998076 h 5844046"/>
                <a:gd name="connsiteX108" fmla="*/ 904440 w 7052611"/>
                <a:gd name="connsiteY108" fmla="*/ 2823626 h 5844046"/>
                <a:gd name="connsiteX109" fmla="*/ 980742 w 7052611"/>
                <a:gd name="connsiteY109" fmla="*/ 2921755 h 5844046"/>
                <a:gd name="connsiteX110" fmla="*/ 806334 w 7052611"/>
                <a:gd name="connsiteY110" fmla="*/ 3085301 h 5844046"/>
                <a:gd name="connsiteX111" fmla="*/ 5068427 w 7052611"/>
                <a:gd name="connsiteY111" fmla="*/ 2998076 h 5844046"/>
                <a:gd name="connsiteX112" fmla="*/ 4872214 w 7052611"/>
                <a:gd name="connsiteY112" fmla="*/ 2856339 h 5844046"/>
                <a:gd name="connsiteX113" fmla="*/ 4937582 w 7052611"/>
                <a:gd name="connsiteY113" fmla="*/ 2758210 h 5844046"/>
                <a:gd name="connsiteX114" fmla="*/ 5144707 w 7052611"/>
                <a:gd name="connsiteY114" fmla="*/ 2899952 h 5844046"/>
                <a:gd name="connsiteX115" fmla="*/ 5068427 w 7052611"/>
                <a:gd name="connsiteY115" fmla="*/ 2998076 h 5844046"/>
                <a:gd name="connsiteX116" fmla="*/ 3694954 w 7052611"/>
                <a:gd name="connsiteY116" fmla="*/ 2834531 h 5844046"/>
                <a:gd name="connsiteX117" fmla="*/ 3596848 w 7052611"/>
                <a:gd name="connsiteY117" fmla="*/ 2758210 h 5844046"/>
                <a:gd name="connsiteX118" fmla="*/ 3771256 w 7052611"/>
                <a:gd name="connsiteY118" fmla="*/ 2572861 h 5844046"/>
                <a:gd name="connsiteX119" fmla="*/ 3858460 w 7052611"/>
                <a:gd name="connsiteY119" fmla="*/ 2660081 h 5844046"/>
                <a:gd name="connsiteX120" fmla="*/ 3694954 w 7052611"/>
                <a:gd name="connsiteY120" fmla="*/ 2834531 h 5844046"/>
                <a:gd name="connsiteX121" fmla="*/ 1166047 w 7052611"/>
                <a:gd name="connsiteY121" fmla="*/ 2780019 h 5844046"/>
                <a:gd name="connsiteX122" fmla="*/ 1100647 w 7052611"/>
                <a:gd name="connsiteY122" fmla="*/ 2681889 h 5844046"/>
                <a:gd name="connsiteX123" fmla="*/ 1318657 w 7052611"/>
                <a:gd name="connsiteY123" fmla="*/ 2551052 h 5844046"/>
                <a:gd name="connsiteX124" fmla="*/ 1373161 w 7052611"/>
                <a:gd name="connsiteY124" fmla="*/ 2660081 h 5844046"/>
                <a:gd name="connsiteX125" fmla="*/ 1166047 w 7052611"/>
                <a:gd name="connsiteY125" fmla="*/ 2780019 h 5844046"/>
                <a:gd name="connsiteX126" fmla="*/ 4665089 w 7052611"/>
                <a:gd name="connsiteY126" fmla="*/ 2736406 h 5844046"/>
                <a:gd name="connsiteX127" fmla="*/ 4523387 w 7052611"/>
                <a:gd name="connsiteY127" fmla="*/ 2660081 h 5844046"/>
                <a:gd name="connsiteX128" fmla="*/ 4447107 w 7052611"/>
                <a:gd name="connsiteY128" fmla="*/ 2627372 h 5844046"/>
                <a:gd name="connsiteX129" fmla="*/ 4490704 w 7052611"/>
                <a:gd name="connsiteY129" fmla="*/ 2518344 h 5844046"/>
                <a:gd name="connsiteX130" fmla="*/ 4566984 w 7052611"/>
                <a:gd name="connsiteY130" fmla="*/ 2551052 h 5844046"/>
                <a:gd name="connsiteX131" fmla="*/ 4719599 w 7052611"/>
                <a:gd name="connsiteY131" fmla="*/ 2627372 h 5844046"/>
                <a:gd name="connsiteX132" fmla="*/ 4665089 w 7052611"/>
                <a:gd name="connsiteY132" fmla="*/ 2736406 h 5844046"/>
                <a:gd name="connsiteX133" fmla="*/ 1591166 w 7052611"/>
                <a:gd name="connsiteY133" fmla="*/ 2561956 h 5844046"/>
                <a:gd name="connsiteX134" fmla="*/ 1547563 w 7052611"/>
                <a:gd name="connsiteY134" fmla="*/ 2442024 h 5844046"/>
                <a:gd name="connsiteX135" fmla="*/ 1787377 w 7052611"/>
                <a:gd name="connsiteY135" fmla="*/ 2365697 h 5844046"/>
                <a:gd name="connsiteX136" fmla="*/ 1820078 w 7052611"/>
                <a:gd name="connsiteY136" fmla="*/ 2485636 h 5844046"/>
                <a:gd name="connsiteX137" fmla="*/ 1591166 w 7052611"/>
                <a:gd name="connsiteY137" fmla="*/ 2561956 h 5844046"/>
                <a:gd name="connsiteX138" fmla="*/ 4218156 w 7052611"/>
                <a:gd name="connsiteY138" fmla="*/ 2540147 h 5844046"/>
                <a:gd name="connsiteX139" fmla="*/ 4054683 w 7052611"/>
                <a:gd name="connsiteY139" fmla="*/ 2485636 h 5844046"/>
                <a:gd name="connsiteX140" fmla="*/ 4032857 w 7052611"/>
                <a:gd name="connsiteY140" fmla="*/ 2496535 h 5844046"/>
                <a:gd name="connsiteX141" fmla="*/ 4021944 w 7052611"/>
                <a:gd name="connsiteY141" fmla="*/ 2485636 h 5844046"/>
                <a:gd name="connsiteX142" fmla="*/ 3989261 w 7052611"/>
                <a:gd name="connsiteY142" fmla="*/ 2474732 h 5844046"/>
                <a:gd name="connsiteX143" fmla="*/ 4000174 w 7052611"/>
                <a:gd name="connsiteY143" fmla="*/ 2442024 h 5844046"/>
                <a:gd name="connsiteX144" fmla="*/ 3978348 w 7052611"/>
                <a:gd name="connsiteY144" fmla="*/ 2398411 h 5844046"/>
                <a:gd name="connsiteX145" fmla="*/ 4021944 w 7052611"/>
                <a:gd name="connsiteY145" fmla="*/ 2365697 h 5844046"/>
                <a:gd name="connsiteX146" fmla="*/ 4021944 w 7052611"/>
                <a:gd name="connsiteY146" fmla="*/ 2343894 h 5844046"/>
                <a:gd name="connsiteX147" fmla="*/ 4043770 w 7052611"/>
                <a:gd name="connsiteY147" fmla="*/ 2343894 h 5844046"/>
                <a:gd name="connsiteX148" fmla="*/ 4196386 w 7052611"/>
                <a:gd name="connsiteY148" fmla="*/ 2256669 h 5844046"/>
                <a:gd name="connsiteX149" fmla="*/ 4250896 w 7052611"/>
                <a:gd name="connsiteY149" fmla="*/ 2365697 h 5844046"/>
                <a:gd name="connsiteX150" fmla="*/ 4207299 w 7052611"/>
                <a:gd name="connsiteY150" fmla="*/ 2387507 h 5844046"/>
                <a:gd name="connsiteX151" fmla="*/ 4272666 w 7052611"/>
                <a:gd name="connsiteY151" fmla="*/ 2409310 h 5844046"/>
                <a:gd name="connsiteX152" fmla="*/ 4218156 w 7052611"/>
                <a:gd name="connsiteY152" fmla="*/ 2540147 h 5844046"/>
                <a:gd name="connsiteX153" fmla="*/ 2059886 w 7052611"/>
                <a:gd name="connsiteY153" fmla="*/ 2431119 h 5844046"/>
                <a:gd name="connsiteX154" fmla="*/ 2038088 w 7052611"/>
                <a:gd name="connsiteY154" fmla="*/ 2311186 h 5844046"/>
                <a:gd name="connsiteX155" fmla="*/ 2288798 w 7052611"/>
                <a:gd name="connsiteY155" fmla="*/ 2267574 h 5844046"/>
                <a:gd name="connsiteX156" fmla="*/ 2299694 w 7052611"/>
                <a:gd name="connsiteY156" fmla="*/ 2387507 h 5844046"/>
                <a:gd name="connsiteX157" fmla="*/ 2059886 w 7052611"/>
                <a:gd name="connsiteY157" fmla="*/ 2431119 h 5844046"/>
                <a:gd name="connsiteX158" fmla="*/ 3749453 w 7052611"/>
                <a:gd name="connsiteY158" fmla="*/ 2420214 h 5844046"/>
                <a:gd name="connsiteX159" fmla="*/ 3509644 w 7052611"/>
                <a:gd name="connsiteY159" fmla="*/ 2387507 h 5844046"/>
                <a:gd name="connsiteX160" fmla="*/ 3520546 w 7052611"/>
                <a:gd name="connsiteY160" fmla="*/ 2267574 h 5844046"/>
                <a:gd name="connsiteX161" fmla="*/ 3771256 w 7052611"/>
                <a:gd name="connsiteY161" fmla="*/ 2311186 h 5844046"/>
                <a:gd name="connsiteX162" fmla="*/ 3749453 w 7052611"/>
                <a:gd name="connsiteY162" fmla="*/ 2420214 h 5844046"/>
                <a:gd name="connsiteX163" fmla="*/ 2539508 w 7052611"/>
                <a:gd name="connsiteY163" fmla="*/ 2365697 h 5844046"/>
                <a:gd name="connsiteX164" fmla="*/ 2528606 w 7052611"/>
                <a:gd name="connsiteY164" fmla="*/ 2245764 h 5844046"/>
                <a:gd name="connsiteX165" fmla="*/ 2746617 w 7052611"/>
                <a:gd name="connsiteY165" fmla="*/ 2234865 h 5844046"/>
                <a:gd name="connsiteX166" fmla="*/ 2779317 w 7052611"/>
                <a:gd name="connsiteY166" fmla="*/ 2234865 h 5844046"/>
                <a:gd name="connsiteX167" fmla="*/ 2779317 w 7052611"/>
                <a:gd name="connsiteY167" fmla="*/ 2354799 h 5844046"/>
                <a:gd name="connsiteX168" fmla="*/ 2746617 w 7052611"/>
                <a:gd name="connsiteY168" fmla="*/ 2354799 h 5844046"/>
                <a:gd name="connsiteX169" fmla="*/ 2539508 w 7052611"/>
                <a:gd name="connsiteY169" fmla="*/ 2365697 h 5844046"/>
                <a:gd name="connsiteX170" fmla="*/ 3269836 w 7052611"/>
                <a:gd name="connsiteY170" fmla="*/ 2354799 h 5844046"/>
                <a:gd name="connsiteX171" fmla="*/ 3030027 w 7052611"/>
                <a:gd name="connsiteY171" fmla="*/ 2343894 h 5844046"/>
                <a:gd name="connsiteX172" fmla="*/ 3030027 w 7052611"/>
                <a:gd name="connsiteY172" fmla="*/ 2223961 h 5844046"/>
                <a:gd name="connsiteX173" fmla="*/ 3280738 w 7052611"/>
                <a:gd name="connsiteY173" fmla="*/ 2234865 h 5844046"/>
                <a:gd name="connsiteX174" fmla="*/ 3269836 w 7052611"/>
                <a:gd name="connsiteY174" fmla="*/ 2354799 h 5844046"/>
                <a:gd name="connsiteX175" fmla="*/ 4457965 w 7052611"/>
                <a:gd name="connsiteY175" fmla="*/ 2289377 h 5844046"/>
                <a:gd name="connsiteX176" fmla="*/ 4414369 w 7052611"/>
                <a:gd name="connsiteY176" fmla="*/ 2169444 h 5844046"/>
                <a:gd name="connsiteX177" fmla="*/ 4654177 w 7052611"/>
                <a:gd name="connsiteY177" fmla="*/ 2093123 h 5844046"/>
                <a:gd name="connsiteX178" fmla="*/ 4686916 w 7052611"/>
                <a:gd name="connsiteY178" fmla="*/ 2213057 h 5844046"/>
                <a:gd name="connsiteX179" fmla="*/ 4457965 w 7052611"/>
                <a:gd name="connsiteY179" fmla="*/ 2289377 h 5844046"/>
                <a:gd name="connsiteX180" fmla="*/ 4926724 w 7052611"/>
                <a:gd name="connsiteY180" fmla="*/ 2169444 h 5844046"/>
                <a:gd name="connsiteX181" fmla="*/ 4904898 w 7052611"/>
                <a:gd name="connsiteY181" fmla="*/ 2049511 h 5844046"/>
                <a:gd name="connsiteX182" fmla="*/ 5155620 w 7052611"/>
                <a:gd name="connsiteY182" fmla="*/ 2005898 h 5844046"/>
                <a:gd name="connsiteX183" fmla="*/ 5166532 w 7052611"/>
                <a:gd name="connsiteY183" fmla="*/ 2125832 h 5844046"/>
                <a:gd name="connsiteX184" fmla="*/ 4926724 w 7052611"/>
                <a:gd name="connsiteY184" fmla="*/ 2169444 h 5844046"/>
                <a:gd name="connsiteX185" fmla="*/ 5406341 w 7052611"/>
                <a:gd name="connsiteY185" fmla="*/ 2104028 h 5844046"/>
                <a:gd name="connsiteX186" fmla="*/ 5395428 w 7052611"/>
                <a:gd name="connsiteY186" fmla="*/ 1984095 h 5844046"/>
                <a:gd name="connsiteX187" fmla="*/ 5646150 w 7052611"/>
                <a:gd name="connsiteY187" fmla="*/ 1962286 h 5844046"/>
                <a:gd name="connsiteX188" fmla="*/ 5657007 w 7052611"/>
                <a:gd name="connsiteY188" fmla="*/ 2082219 h 5844046"/>
                <a:gd name="connsiteX189" fmla="*/ 5406341 w 7052611"/>
                <a:gd name="connsiteY189" fmla="*/ 2104028 h 5844046"/>
                <a:gd name="connsiteX190" fmla="*/ 5896816 w 7052611"/>
                <a:gd name="connsiteY190" fmla="*/ 2049511 h 5844046"/>
                <a:gd name="connsiteX191" fmla="*/ 5885958 w 7052611"/>
                <a:gd name="connsiteY191" fmla="*/ 1929578 h 5844046"/>
                <a:gd name="connsiteX192" fmla="*/ 6103941 w 7052611"/>
                <a:gd name="connsiteY192" fmla="*/ 1896870 h 5844046"/>
                <a:gd name="connsiteX193" fmla="*/ 6125766 w 7052611"/>
                <a:gd name="connsiteY193" fmla="*/ 1896870 h 5844046"/>
                <a:gd name="connsiteX194" fmla="*/ 6147537 w 7052611"/>
                <a:gd name="connsiteY194" fmla="*/ 2016803 h 5844046"/>
                <a:gd name="connsiteX195" fmla="*/ 6125766 w 7052611"/>
                <a:gd name="connsiteY195" fmla="*/ 2016803 h 5844046"/>
                <a:gd name="connsiteX196" fmla="*/ 5896816 w 7052611"/>
                <a:gd name="connsiteY196" fmla="*/ 2049511 h 5844046"/>
                <a:gd name="connsiteX197" fmla="*/ 6398258 w 7052611"/>
                <a:gd name="connsiteY197" fmla="*/ 1962286 h 5844046"/>
                <a:gd name="connsiteX198" fmla="*/ 6365575 w 7052611"/>
                <a:gd name="connsiteY198" fmla="*/ 1842353 h 5844046"/>
                <a:gd name="connsiteX199" fmla="*/ 6583557 w 7052611"/>
                <a:gd name="connsiteY199" fmla="*/ 1755128 h 5844046"/>
                <a:gd name="connsiteX200" fmla="*/ 6638067 w 7052611"/>
                <a:gd name="connsiteY200" fmla="*/ 1864156 h 5844046"/>
                <a:gd name="connsiteX201" fmla="*/ 6398258 w 7052611"/>
                <a:gd name="connsiteY201" fmla="*/ 1962286 h 5844046"/>
                <a:gd name="connsiteX202" fmla="*/ 6856104 w 7052611"/>
                <a:gd name="connsiteY202" fmla="*/ 1722420 h 5844046"/>
                <a:gd name="connsiteX203" fmla="*/ 6768856 w 7052611"/>
                <a:gd name="connsiteY203" fmla="*/ 1635195 h 5844046"/>
                <a:gd name="connsiteX204" fmla="*/ 6866962 w 7052611"/>
                <a:gd name="connsiteY204" fmla="*/ 1504357 h 5844046"/>
                <a:gd name="connsiteX205" fmla="*/ 6888788 w 7052611"/>
                <a:gd name="connsiteY205" fmla="*/ 1460745 h 5844046"/>
                <a:gd name="connsiteX206" fmla="*/ 6997807 w 7052611"/>
                <a:gd name="connsiteY206" fmla="*/ 1504357 h 5844046"/>
                <a:gd name="connsiteX207" fmla="*/ 6965068 w 7052611"/>
                <a:gd name="connsiteY207" fmla="*/ 1569779 h 5844046"/>
                <a:gd name="connsiteX208" fmla="*/ 6856104 w 7052611"/>
                <a:gd name="connsiteY208" fmla="*/ 1722420 h 5844046"/>
                <a:gd name="connsiteX209" fmla="*/ 6932384 w 7052611"/>
                <a:gd name="connsiteY209" fmla="*/ 1231784 h 5844046"/>
                <a:gd name="connsiteX210" fmla="*/ 6888788 w 7052611"/>
                <a:gd name="connsiteY210" fmla="*/ 1013721 h 5844046"/>
                <a:gd name="connsiteX211" fmla="*/ 7008665 w 7052611"/>
                <a:gd name="connsiteY211" fmla="*/ 970108 h 5844046"/>
                <a:gd name="connsiteX212" fmla="*/ 7052316 w 7052611"/>
                <a:gd name="connsiteY212" fmla="*/ 1231784 h 5844046"/>
                <a:gd name="connsiteX213" fmla="*/ 6932384 w 7052611"/>
                <a:gd name="connsiteY213" fmla="*/ 1231784 h 5844046"/>
                <a:gd name="connsiteX214" fmla="*/ 6801595 w 7052611"/>
                <a:gd name="connsiteY214" fmla="*/ 806563 h 5844046"/>
                <a:gd name="connsiteX215" fmla="*/ 6659893 w 7052611"/>
                <a:gd name="connsiteY215" fmla="*/ 621209 h 5844046"/>
                <a:gd name="connsiteX216" fmla="*/ 6747086 w 7052611"/>
                <a:gd name="connsiteY216" fmla="*/ 533984 h 5844046"/>
                <a:gd name="connsiteX217" fmla="*/ 6910559 w 7052611"/>
                <a:gd name="connsiteY217" fmla="*/ 741141 h 5844046"/>
                <a:gd name="connsiteX218" fmla="*/ 6801595 w 7052611"/>
                <a:gd name="connsiteY218" fmla="*/ 806563 h 5844046"/>
                <a:gd name="connsiteX219" fmla="*/ 6474593 w 7052611"/>
                <a:gd name="connsiteY219" fmla="*/ 468568 h 5844046"/>
                <a:gd name="connsiteX220" fmla="*/ 6267468 w 7052611"/>
                <a:gd name="connsiteY220" fmla="*/ 337730 h 5844046"/>
                <a:gd name="connsiteX221" fmla="*/ 6332836 w 7052611"/>
                <a:gd name="connsiteY221" fmla="*/ 228702 h 5844046"/>
                <a:gd name="connsiteX222" fmla="*/ 6550874 w 7052611"/>
                <a:gd name="connsiteY222" fmla="*/ 359539 h 5844046"/>
                <a:gd name="connsiteX223" fmla="*/ 6474593 w 7052611"/>
                <a:gd name="connsiteY223" fmla="*/ 468568 h 5844046"/>
                <a:gd name="connsiteX224" fmla="*/ 6060343 w 7052611"/>
                <a:gd name="connsiteY224" fmla="*/ 228702 h 5844046"/>
                <a:gd name="connsiteX225" fmla="*/ 5994921 w 7052611"/>
                <a:gd name="connsiteY225" fmla="*/ 195994 h 5844046"/>
                <a:gd name="connsiteX226" fmla="*/ 5831448 w 7052611"/>
                <a:gd name="connsiteY226" fmla="*/ 108769 h 5844046"/>
                <a:gd name="connsiteX227" fmla="*/ 5885958 w 7052611"/>
                <a:gd name="connsiteY227" fmla="*/ -265 h 5844046"/>
                <a:gd name="connsiteX228" fmla="*/ 6038573 w 7052611"/>
                <a:gd name="connsiteY228" fmla="*/ 86960 h 5844046"/>
                <a:gd name="connsiteX229" fmla="*/ 6103941 w 7052611"/>
                <a:gd name="connsiteY229" fmla="*/ 119667 h 5844046"/>
                <a:gd name="connsiteX230" fmla="*/ 6060343 w 7052611"/>
                <a:gd name="connsiteY230" fmla="*/ 228702 h 584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7052611" h="5844046">
                  <a:moveTo>
                    <a:pt x="10601" y="5843782"/>
                  </a:moveTo>
                  <a:cubicBezTo>
                    <a:pt x="10601" y="5756568"/>
                    <a:pt x="-295" y="5680215"/>
                    <a:pt x="-295" y="5593000"/>
                  </a:cubicBezTo>
                  <a:lnTo>
                    <a:pt x="119609" y="5593000"/>
                  </a:lnTo>
                  <a:cubicBezTo>
                    <a:pt x="119609" y="5669354"/>
                    <a:pt x="130505" y="5756568"/>
                    <a:pt x="130505" y="5832866"/>
                  </a:cubicBezTo>
                  <a:lnTo>
                    <a:pt x="10601" y="5843782"/>
                  </a:lnTo>
                  <a:close/>
                  <a:moveTo>
                    <a:pt x="4883128" y="5571225"/>
                  </a:moveTo>
                  <a:lnTo>
                    <a:pt x="4883128" y="5451264"/>
                  </a:lnTo>
                  <a:cubicBezTo>
                    <a:pt x="4959407" y="5451264"/>
                    <a:pt x="5046600" y="5440348"/>
                    <a:pt x="5112023" y="5429433"/>
                  </a:cubicBezTo>
                  <a:lnTo>
                    <a:pt x="5133794" y="5549393"/>
                  </a:lnTo>
                  <a:cubicBezTo>
                    <a:pt x="5057514" y="5560309"/>
                    <a:pt x="4970321" y="5571225"/>
                    <a:pt x="4883128" y="5571225"/>
                  </a:cubicBezTo>
                  <a:close/>
                  <a:moveTo>
                    <a:pt x="4621493" y="5549393"/>
                  </a:moveTo>
                  <a:cubicBezTo>
                    <a:pt x="4534300" y="5538478"/>
                    <a:pt x="4457965" y="5516702"/>
                    <a:pt x="4370771" y="5483955"/>
                  </a:cubicBezTo>
                  <a:lnTo>
                    <a:pt x="4414369" y="5364050"/>
                  </a:lnTo>
                  <a:cubicBezTo>
                    <a:pt x="4490704" y="5385826"/>
                    <a:pt x="4566984" y="5407657"/>
                    <a:pt x="4643319" y="5418572"/>
                  </a:cubicBezTo>
                  <a:lnTo>
                    <a:pt x="4621493" y="5549393"/>
                  </a:lnTo>
                  <a:close/>
                  <a:moveTo>
                    <a:pt x="5384515" y="5462179"/>
                  </a:moveTo>
                  <a:lnTo>
                    <a:pt x="5330005" y="5353134"/>
                  </a:lnTo>
                  <a:cubicBezTo>
                    <a:pt x="5406341" y="5320443"/>
                    <a:pt x="5471708" y="5276836"/>
                    <a:pt x="5526218" y="5233229"/>
                  </a:cubicBezTo>
                  <a:lnTo>
                    <a:pt x="5602553" y="5331358"/>
                  </a:lnTo>
                  <a:cubicBezTo>
                    <a:pt x="5537130" y="5385826"/>
                    <a:pt x="5460850" y="5429433"/>
                    <a:pt x="5384515" y="5462179"/>
                  </a:cubicBezTo>
                  <a:close/>
                  <a:moveTo>
                    <a:pt x="4141876" y="5385826"/>
                  </a:moveTo>
                  <a:cubicBezTo>
                    <a:pt x="4065541" y="5342219"/>
                    <a:pt x="4000174" y="5298612"/>
                    <a:pt x="3923838" y="5244089"/>
                  </a:cubicBezTo>
                  <a:lnTo>
                    <a:pt x="4000174" y="5145960"/>
                  </a:lnTo>
                  <a:cubicBezTo>
                    <a:pt x="4065541" y="5189567"/>
                    <a:pt x="4130963" y="5233229"/>
                    <a:pt x="4196386" y="5276836"/>
                  </a:cubicBezTo>
                  <a:lnTo>
                    <a:pt x="4141876" y="5385826"/>
                  </a:lnTo>
                  <a:close/>
                  <a:moveTo>
                    <a:pt x="-295" y="5353134"/>
                  </a:moveTo>
                  <a:lnTo>
                    <a:pt x="-295" y="5309528"/>
                  </a:lnTo>
                  <a:cubicBezTo>
                    <a:pt x="-295" y="5244089"/>
                    <a:pt x="-295" y="5178707"/>
                    <a:pt x="-295" y="5113268"/>
                  </a:cubicBezTo>
                  <a:lnTo>
                    <a:pt x="119609" y="5113268"/>
                  </a:lnTo>
                  <a:cubicBezTo>
                    <a:pt x="119609" y="5178707"/>
                    <a:pt x="119609" y="5244089"/>
                    <a:pt x="119609" y="5309528"/>
                  </a:cubicBezTo>
                  <a:lnTo>
                    <a:pt x="119609" y="5353134"/>
                  </a:lnTo>
                  <a:lnTo>
                    <a:pt x="-295" y="5353134"/>
                  </a:lnTo>
                  <a:close/>
                  <a:moveTo>
                    <a:pt x="5787852" y="5135100"/>
                  </a:moveTo>
                  <a:lnTo>
                    <a:pt x="5689746" y="5058746"/>
                  </a:lnTo>
                  <a:cubicBezTo>
                    <a:pt x="5733343" y="4993363"/>
                    <a:pt x="5766026" y="4927925"/>
                    <a:pt x="5798765" y="4851571"/>
                  </a:cubicBezTo>
                  <a:lnTo>
                    <a:pt x="5918641" y="4895234"/>
                  </a:lnTo>
                  <a:cubicBezTo>
                    <a:pt x="5885958" y="4993363"/>
                    <a:pt x="5842361" y="5069661"/>
                    <a:pt x="5787852" y="5135100"/>
                  </a:cubicBezTo>
                  <a:close/>
                  <a:moveTo>
                    <a:pt x="3738556" y="5080577"/>
                  </a:moveTo>
                  <a:cubicBezTo>
                    <a:pt x="3684052" y="5015139"/>
                    <a:pt x="3618652" y="4960617"/>
                    <a:pt x="3575050" y="4884318"/>
                  </a:cubicBezTo>
                  <a:lnTo>
                    <a:pt x="3673150" y="4807964"/>
                  </a:lnTo>
                  <a:cubicBezTo>
                    <a:pt x="3716752" y="4873402"/>
                    <a:pt x="3771256" y="4927925"/>
                    <a:pt x="3825760" y="4993363"/>
                  </a:cubicBezTo>
                  <a:lnTo>
                    <a:pt x="3738556" y="5080577"/>
                  </a:lnTo>
                  <a:close/>
                  <a:moveTo>
                    <a:pt x="141407" y="4862487"/>
                  </a:moveTo>
                  <a:lnTo>
                    <a:pt x="21503" y="4851571"/>
                  </a:lnTo>
                  <a:cubicBezTo>
                    <a:pt x="32405" y="4764357"/>
                    <a:pt x="32405" y="4688059"/>
                    <a:pt x="43301" y="4600845"/>
                  </a:cubicBezTo>
                  <a:lnTo>
                    <a:pt x="163211" y="4611705"/>
                  </a:lnTo>
                  <a:cubicBezTo>
                    <a:pt x="152309" y="4698974"/>
                    <a:pt x="141407" y="4775273"/>
                    <a:pt x="141407" y="4862487"/>
                  </a:cubicBezTo>
                  <a:close/>
                  <a:moveTo>
                    <a:pt x="3433342" y="4677144"/>
                  </a:moveTo>
                  <a:cubicBezTo>
                    <a:pt x="3389740" y="4600845"/>
                    <a:pt x="3357040" y="4524491"/>
                    <a:pt x="3324339" y="4448193"/>
                  </a:cubicBezTo>
                  <a:lnTo>
                    <a:pt x="3444244" y="4404586"/>
                  </a:lnTo>
                  <a:cubicBezTo>
                    <a:pt x="3476944" y="4480884"/>
                    <a:pt x="3509644" y="4546323"/>
                    <a:pt x="3542344" y="4622621"/>
                  </a:cubicBezTo>
                  <a:lnTo>
                    <a:pt x="3433342" y="4677144"/>
                  </a:lnTo>
                  <a:close/>
                  <a:moveTo>
                    <a:pt x="5984064" y="4655367"/>
                  </a:moveTo>
                  <a:lnTo>
                    <a:pt x="5864132" y="4633537"/>
                  </a:lnTo>
                  <a:cubicBezTo>
                    <a:pt x="5875045" y="4579014"/>
                    <a:pt x="5875045" y="4513576"/>
                    <a:pt x="5875045" y="4459109"/>
                  </a:cubicBezTo>
                  <a:cubicBezTo>
                    <a:pt x="5875045" y="4437277"/>
                    <a:pt x="5875045" y="4415502"/>
                    <a:pt x="5875045" y="4404586"/>
                  </a:cubicBezTo>
                  <a:lnTo>
                    <a:pt x="5994921" y="4404586"/>
                  </a:lnTo>
                  <a:cubicBezTo>
                    <a:pt x="5994921" y="4426362"/>
                    <a:pt x="5994921" y="4448193"/>
                    <a:pt x="5994921" y="4469969"/>
                  </a:cubicBezTo>
                  <a:cubicBezTo>
                    <a:pt x="5994921" y="4524491"/>
                    <a:pt x="5984064" y="4589930"/>
                    <a:pt x="5984064" y="4655367"/>
                  </a:cubicBezTo>
                  <a:close/>
                  <a:moveTo>
                    <a:pt x="195911" y="4382755"/>
                  </a:moveTo>
                  <a:lnTo>
                    <a:pt x="76007" y="4360979"/>
                  </a:lnTo>
                  <a:cubicBezTo>
                    <a:pt x="86903" y="4273710"/>
                    <a:pt x="108707" y="4197411"/>
                    <a:pt x="130505" y="4121113"/>
                  </a:cubicBezTo>
                  <a:lnTo>
                    <a:pt x="250410" y="4153804"/>
                  </a:lnTo>
                  <a:cubicBezTo>
                    <a:pt x="228611" y="4219243"/>
                    <a:pt x="217709" y="4295541"/>
                    <a:pt x="195911" y="4382755"/>
                  </a:cubicBezTo>
                  <a:close/>
                  <a:moveTo>
                    <a:pt x="3248037" y="4197411"/>
                  </a:moveTo>
                  <a:cubicBezTo>
                    <a:pt x="3237135" y="4121113"/>
                    <a:pt x="3226233" y="4044759"/>
                    <a:pt x="3215332" y="3979376"/>
                  </a:cubicBezTo>
                  <a:lnTo>
                    <a:pt x="3215332" y="3946630"/>
                  </a:lnTo>
                  <a:lnTo>
                    <a:pt x="3335236" y="3935714"/>
                  </a:lnTo>
                  <a:lnTo>
                    <a:pt x="3335236" y="3968461"/>
                  </a:lnTo>
                  <a:cubicBezTo>
                    <a:pt x="3335236" y="4033844"/>
                    <a:pt x="3346138" y="4110197"/>
                    <a:pt x="3367941" y="4175636"/>
                  </a:cubicBezTo>
                  <a:lnTo>
                    <a:pt x="3248037" y="4197411"/>
                  </a:lnTo>
                  <a:close/>
                  <a:moveTo>
                    <a:pt x="5842361" y="4164720"/>
                  </a:moveTo>
                  <a:cubicBezTo>
                    <a:pt x="5831448" y="4088366"/>
                    <a:pt x="5809623" y="4012068"/>
                    <a:pt x="5776939" y="3935714"/>
                  </a:cubicBezTo>
                  <a:lnTo>
                    <a:pt x="5896816" y="3892107"/>
                  </a:lnTo>
                  <a:cubicBezTo>
                    <a:pt x="5929554" y="3968461"/>
                    <a:pt x="5951325" y="4055675"/>
                    <a:pt x="5962238" y="4142889"/>
                  </a:cubicBezTo>
                  <a:lnTo>
                    <a:pt x="5842361" y="4164720"/>
                  </a:lnTo>
                  <a:close/>
                  <a:moveTo>
                    <a:pt x="326717" y="3913939"/>
                  </a:moveTo>
                  <a:lnTo>
                    <a:pt x="206813" y="3870332"/>
                  </a:lnTo>
                  <a:cubicBezTo>
                    <a:pt x="239513" y="3793978"/>
                    <a:pt x="261312" y="3706764"/>
                    <a:pt x="304914" y="3641381"/>
                  </a:cubicBezTo>
                  <a:lnTo>
                    <a:pt x="413921" y="3695848"/>
                  </a:lnTo>
                  <a:cubicBezTo>
                    <a:pt x="381216" y="3761286"/>
                    <a:pt x="348516" y="3837640"/>
                    <a:pt x="326717" y="3913939"/>
                  </a:cubicBezTo>
                  <a:close/>
                  <a:moveTo>
                    <a:pt x="5678833" y="3728595"/>
                  </a:moveTo>
                  <a:cubicBezTo>
                    <a:pt x="5646150" y="3663157"/>
                    <a:pt x="5602553" y="3586859"/>
                    <a:pt x="5558957" y="3521420"/>
                  </a:cubicBezTo>
                  <a:lnTo>
                    <a:pt x="5657007" y="3445122"/>
                  </a:lnTo>
                  <a:cubicBezTo>
                    <a:pt x="5700659" y="3510505"/>
                    <a:pt x="5744255" y="3586859"/>
                    <a:pt x="5787852" y="3663157"/>
                  </a:cubicBezTo>
                  <a:lnTo>
                    <a:pt x="5678833" y="3728595"/>
                  </a:lnTo>
                  <a:close/>
                  <a:moveTo>
                    <a:pt x="3346138" y="3695848"/>
                  </a:moveTo>
                  <a:lnTo>
                    <a:pt x="3226233" y="3684988"/>
                  </a:lnTo>
                  <a:cubicBezTo>
                    <a:pt x="3237135" y="3597718"/>
                    <a:pt x="3248037" y="3521420"/>
                    <a:pt x="3269836" y="3434207"/>
                  </a:cubicBezTo>
                  <a:lnTo>
                    <a:pt x="3389740" y="3466898"/>
                  </a:lnTo>
                  <a:cubicBezTo>
                    <a:pt x="3367941" y="3543252"/>
                    <a:pt x="3346138" y="3619550"/>
                    <a:pt x="3346138" y="3695848"/>
                  </a:cubicBezTo>
                  <a:close/>
                  <a:moveTo>
                    <a:pt x="522924" y="3477813"/>
                  </a:moveTo>
                  <a:lnTo>
                    <a:pt x="413921" y="3412392"/>
                  </a:lnTo>
                  <a:cubicBezTo>
                    <a:pt x="457518" y="3336071"/>
                    <a:pt x="501120" y="3270655"/>
                    <a:pt x="555624" y="3194335"/>
                  </a:cubicBezTo>
                  <a:lnTo>
                    <a:pt x="653730" y="3270655"/>
                  </a:lnTo>
                  <a:cubicBezTo>
                    <a:pt x="610128" y="3336071"/>
                    <a:pt x="566526" y="3401493"/>
                    <a:pt x="522924" y="3477813"/>
                  </a:cubicBezTo>
                  <a:close/>
                  <a:moveTo>
                    <a:pt x="5406341" y="3325167"/>
                  </a:moveTo>
                  <a:cubicBezTo>
                    <a:pt x="5351832" y="3259751"/>
                    <a:pt x="5297322" y="3205234"/>
                    <a:pt x="5242812" y="3150723"/>
                  </a:cubicBezTo>
                  <a:lnTo>
                    <a:pt x="5330005" y="3063498"/>
                  </a:lnTo>
                  <a:cubicBezTo>
                    <a:pt x="5395428" y="3118009"/>
                    <a:pt x="5449937" y="3183430"/>
                    <a:pt x="5504447" y="3248846"/>
                  </a:cubicBezTo>
                  <a:lnTo>
                    <a:pt x="5406341" y="3325167"/>
                  </a:lnTo>
                  <a:close/>
                  <a:moveTo>
                    <a:pt x="3455145" y="3237942"/>
                  </a:moveTo>
                  <a:lnTo>
                    <a:pt x="3346138" y="3194335"/>
                  </a:lnTo>
                  <a:cubicBezTo>
                    <a:pt x="3378838" y="3118009"/>
                    <a:pt x="3411544" y="3041688"/>
                    <a:pt x="3455145" y="2965368"/>
                  </a:cubicBezTo>
                  <a:lnTo>
                    <a:pt x="3564148" y="3030789"/>
                  </a:lnTo>
                  <a:cubicBezTo>
                    <a:pt x="3520546" y="3096205"/>
                    <a:pt x="3487846" y="3172526"/>
                    <a:pt x="3455145" y="3237942"/>
                  </a:cubicBezTo>
                  <a:close/>
                  <a:moveTo>
                    <a:pt x="806334" y="3085301"/>
                  </a:moveTo>
                  <a:lnTo>
                    <a:pt x="719130" y="2998076"/>
                  </a:lnTo>
                  <a:cubicBezTo>
                    <a:pt x="773634" y="2932660"/>
                    <a:pt x="839034" y="2878143"/>
                    <a:pt x="904440" y="2823626"/>
                  </a:cubicBezTo>
                  <a:lnTo>
                    <a:pt x="980742" y="2921755"/>
                  </a:lnTo>
                  <a:cubicBezTo>
                    <a:pt x="915342" y="2965368"/>
                    <a:pt x="860838" y="3030789"/>
                    <a:pt x="806334" y="3085301"/>
                  </a:cubicBezTo>
                  <a:close/>
                  <a:moveTo>
                    <a:pt x="5068427" y="2998076"/>
                  </a:moveTo>
                  <a:cubicBezTo>
                    <a:pt x="5003004" y="2954463"/>
                    <a:pt x="4937582" y="2899952"/>
                    <a:pt x="4872214" y="2856339"/>
                  </a:cubicBezTo>
                  <a:lnTo>
                    <a:pt x="4937582" y="2758210"/>
                  </a:lnTo>
                  <a:cubicBezTo>
                    <a:pt x="5013917" y="2801823"/>
                    <a:pt x="5079284" y="2856339"/>
                    <a:pt x="5144707" y="2899952"/>
                  </a:cubicBezTo>
                  <a:lnTo>
                    <a:pt x="5068427" y="2998076"/>
                  </a:lnTo>
                  <a:close/>
                  <a:moveTo>
                    <a:pt x="3694954" y="2834531"/>
                  </a:moveTo>
                  <a:lnTo>
                    <a:pt x="3596848" y="2758210"/>
                  </a:lnTo>
                  <a:cubicBezTo>
                    <a:pt x="3651352" y="2692794"/>
                    <a:pt x="3705850" y="2627372"/>
                    <a:pt x="3771256" y="2572861"/>
                  </a:cubicBezTo>
                  <a:lnTo>
                    <a:pt x="3858460" y="2660081"/>
                  </a:lnTo>
                  <a:cubicBezTo>
                    <a:pt x="3793054" y="2703693"/>
                    <a:pt x="3738556" y="2769114"/>
                    <a:pt x="3694954" y="2834531"/>
                  </a:cubicBezTo>
                  <a:close/>
                  <a:moveTo>
                    <a:pt x="1166047" y="2780019"/>
                  </a:moveTo>
                  <a:lnTo>
                    <a:pt x="1100647" y="2681889"/>
                  </a:lnTo>
                  <a:cubicBezTo>
                    <a:pt x="1166047" y="2638277"/>
                    <a:pt x="1242355" y="2594664"/>
                    <a:pt x="1318657" y="2551052"/>
                  </a:cubicBezTo>
                  <a:lnTo>
                    <a:pt x="1373161" y="2660081"/>
                  </a:lnTo>
                  <a:cubicBezTo>
                    <a:pt x="1296853" y="2692794"/>
                    <a:pt x="1231453" y="2736406"/>
                    <a:pt x="1166047" y="2780019"/>
                  </a:cubicBezTo>
                  <a:close/>
                  <a:moveTo>
                    <a:pt x="4665089" y="2736406"/>
                  </a:moveTo>
                  <a:cubicBezTo>
                    <a:pt x="4621493" y="2714597"/>
                    <a:pt x="4566984" y="2692794"/>
                    <a:pt x="4523387" y="2660081"/>
                  </a:cubicBezTo>
                  <a:cubicBezTo>
                    <a:pt x="4501562" y="2649181"/>
                    <a:pt x="4479791" y="2638277"/>
                    <a:pt x="4447107" y="2627372"/>
                  </a:cubicBezTo>
                  <a:lnTo>
                    <a:pt x="4490704" y="2518344"/>
                  </a:lnTo>
                  <a:cubicBezTo>
                    <a:pt x="4512474" y="2529249"/>
                    <a:pt x="4545213" y="2540147"/>
                    <a:pt x="4566984" y="2551052"/>
                  </a:cubicBezTo>
                  <a:cubicBezTo>
                    <a:pt x="4621493" y="2572861"/>
                    <a:pt x="4665089" y="2594664"/>
                    <a:pt x="4719599" y="2627372"/>
                  </a:cubicBezTo>
                  <a:lnTo>
                    <a:pt x="4665089" y="2736406"/>
                  </a:lnTo>
                  <a:close/>
                  <a:moveTo>
                    <a:pt x="1591166" y="2561956"/>
                  </a:moveTo>
                  <a:lnTo>
                    <a:pt x="1547563" y="2442024"/>
                  </a:lnTo>
                  <a:cubicBezTo>
                    <a:pt x="1623871" y="2409310"/>
                    <a:pt x="1700173" y="2387507"/>
                    <a:pt x="1787377" y="2365697"/>
                  </a:cubicBezTo>
                  <a:lnTo>
                    <a:pt x="1820078" y="2485636"/>
                  </a:lnTo>
                  <a:cubicBezTo>
                    <a:pt x="1743775" y="2507439"/>
                    <a:pt x="1667468" y="2529249"/>
                    <a:pt x="1591166" y="2561956"/>
                  </a:cubicBezTo>
                  <a:close/>
                  <a:moveTo>
                    <a:pt x="4218156" y="2540147"/>
                  </a:moveTo>
                  <a:cubicBezTo>
                    <a:pt x="4163647" y="2518344"/>
                    <a:pt x="4109193" y="2507439"/>
                    <a:pt x="4054683" y="2485636"/>
                  </a:cubicBezTo>
                  <a:cubicBezTo>
                    <a:pt x="4043770" y="2485636"/>
                    <a:pt x="4043770" y="2496535"/>
                    <a:pt x="4032857" y="2496535"/>
                  </a:cubicBezTo>
                  <a:lnTo>
                    <a:pt x="4021944" y="2485636"/>
                  </a:lnTo>
                  <a:cubicBezTo>
                    <a:pt x="4011087" y="2485636"/>
                    <a:pt x="4000174" y="2474732"/>
                    <a:pt x="3989261" y="2474732"/>
                  </a:cubicBezTo>
                  <a:lnTo>
                    <a:pt x="4000174" y="2442024"/>
                  </a:lnTo>
                  <a:lnTo>
                    <a:pt x="3978348" y="2398411"/>
                  </a:lnTo>
                  <a:cubicBezTo>
                    <a:pt x="3989261" y="2387507"/>
                    <a:pt x="4011087" y="2376602"/>
                    <a:pt x="4021944" y="2365697"/>
                  </a:cubicBezTo>
                  <a:lnTo>
                    <a:pt x="4021944" y="2343894"/>
                  </a:lnTo>
                  <a:cubicBezTo>
                    <a:pt x="4032857" y="2343894"/>
                    <a:pt x="4032857" y="2343894"/>
                    <a:pt x="4043770" y="2343894"/>
                  </a:cubicBezTo>
                  <a:cubicBezTo>
                    <a:pt x="4098280" y="2311186"/>
                    <a:pt x="4141876" y="2289377"/>
                    <a:pt x="4196386" y="2256669"/>
                  </a:cubicBezTo>
                  <a:lnTo>
                    <a:pt x="4250896" y="2365697"/>
                  </a:lnTo>
                  <a:cubicBezTo>
                    <a:pt x="4239982" y="2376602"/>
                    <a:pt x="4218156" y="2376602"/>
                    <a:pt x="4207299" y="2387507"/>
                  </a:cubicBezTo>
                  <a:cubicBezTo>
                    <a:pt x="4229069" y="2398411"/>
                    <a:pt x="4250896" y="2398411"/>
                    <a:pt x="4272666" y="2409310"/>
                  </a:cubicBezTo>
                  <a:lnTo>
                    <a:pt x="4218156" y="2540147"/>
                  </a:lnTo>
                  <a:close/>
                  <a:moveTo>
                    <a:pt x="2059886" y="2431119"/>
                  </a:moveTo>
                  <a:lnTo>
                    <a:pt x="2038088" y="2311186"/>
                  </a:lnTo>
                  <a:cubicBezTo>
                    <a:pt x="2114390" y="2300282"/>
                    <a:pt x="2201594" y="2278478"/>
                    <a:pt x="2288798" y="2267574"/>
                  </a:cubicBezTo>
                  <a:lnTo>
                    <a:pt x="2299694" y="2387507"/>
                  </a:lnTo>
                  <a:cubicBezTo>
                    <a:pt x="2212490" y="2398411"/>
                    <a:pt x="2136188" y="2409310"/>
                    <a:pt x="2059886" y="2431119"/>
                  </a:cubicBezTo>
                  <a:close/>
                  <a:moveTo>
                    <a:pt x="3749453" y="2420214"/>
                  </a:moveTo>
                  <a:cubicBezTo>
                    <a:pt x="3673150" y="2409310"/>
                    <a:pt x="3585946" y="2387507"/>
                    <a:pt x="3509644" y="2387507"/>
                  </a:cubicBezTo>
                  <a:lnTo>
                    <a:pt x="3520546" y="2267574"/>
                  </a:lnTo>
                  <a:cubicBezTo>
                    <a:pt x="3607750" y="2278478"/>
                    <a:pt x="3684052" y="2289377"/>
                    <a:pt x="3771256" y="2311186"/>
                  </a:cubicBezTo>
                  <a:lnTo>
                    <a:pt x="3749453" y="2420214"/>
                  </a:lnTo>
                  <a:close/>
                  <a:moveTo>
                    <a:pt x="2539508" y="2365697"/>
                  </a:moveTo>
                  <a:lnTo>
                    <a:pt x="2528606" y="2245764"/>
                  </a:lnTo>
                  <a:cubicBezTo>
                    <a:pt x="2604909" y="2245764"/>
                    <a:pt x="2670309" y="2234865"/>
                    <a:pt x="2746617" y="2234865"/>
                  </a:cubicBezTo>
                  <a:lnTo>
                    <a:pt x="2779317" y="2234865"/>
                  </a:lnTo>
                  <a:lnTo>
                    <a:pt x="2779317" y="2354799"/>
                  </a:lnTo>
                  <a:lnTo>
                    <a:pt x="2746617" y="2354799"/>
                  </a:lnTo>
                  <a:cubicBezTo>
                    <a:pt x="2681211" y="2354799"/>
                    <a:pt x="2604909" y="2354799"/>
                    <a:pt x="2539508" y="2365697"/>
                  </a:cubicBezTo>
                  <a:close/>
                  <a:moveTo>
                    <a:pt x="3269836" y="2354799"/>
                  </a:moveTo>
                  <a:cubicBezTo>
                    <a:pt x="3193533" y="2343894"/>
                    <a:pt x="3106329" y="2343894"/>
                    <a:pt x="3030027" y="2343894"/>
                  </a:cubicBezTo>
                  <a:lnTo>
                    <a:pt x="3030027" y="2223961"/>
                  </a:lnTo>
                  <a:cubicBezTo>
                    <a:pt x="3117231" y="2223961"/>
                    <a:pt x="3193533" y="2223961"/>
                    <a:pt x="3280738" y="2234865"/>
                  </a:cubicBezTo>
                  <a:lnTo>
                    <a:pt x="3269836" y="2354799"/>
                  </a:lnTo>
                  <a:close/>
                  <a:moveTo>
                    <a:pt x="4457965" y="2289377"/>
                  </a:moveTo>
                  <a:lnTo>
                    <a:pt x="4414369" y="2169444"/>
                  </a:lnTo>
                  <a:cubicBezTo>
                    <a:pt x="4490704" y="2136736"/>
                    <a:pt x="4566984" y="2114927"/>
                    <a:pt x="4654177" y="2093123"/>
                  </a:cubicBezTo>
                  <a:lnTo>
                    <a:pt x="4686916" y="2213057"/>
                  </a:lnTo>
                  <a:cubicBezTo>
                    <a:pt x="4610580" y="2234865"/>
                    <a:pt x="4534300" y="2256669"/>
                    <a:pt x="4457965" y="2289377"/>
                  </a:cubicBezTo>
                  <a:close/>
                  <a:moveTo>
                    <a:pt x="4926724" y="2169444"/>
                  </a:moveTo>
                  <a:lnTo>
                    <a:pt x="4904898" y="2049511"/>
                  </a:lnTo>
                  <a:cubicBezTo>
                    <a:pt x="4981178" y="2038606"/>
                    <a:pt x="5068427" y="2027708"/>
                    <a:pt x="5155620" y="2005898"/>
                  </a:cubicBezTo>
                  <a:lnTo>
                    <a:pt x="5166532" y="2125832"/>
                  </a:lnTo>
                  <a:cubicBezTo>
                    <a:pt x="5090197" y="2136736"/>
                    <a:pt x="5003004" y="2147640"/>
                    <a:pt x="4926724" y="2169444"/>
                  </a:cubicBezTo>
                  <a:close/>
                  <a:moveTo>
                    <a:pt x="5406341" y="2104028"/>
                  </a:moveTo>
                  <a:lnTo>
                    <a:pt x="5395428" y="1984095"/>
                  </a:lnTo>
                  <a:lnTo>
                    <a:pt x="5646150" y="1962286"/>
                  </a:lnTo>
                  <a:lnTo>
                    <a:pt x="5657007" y="2082219"/>
                  </a:lnTo>
                  <a:lnTo>
                    <a:pt x="5406341" y="2104028"/>
                  </a:lnTo>
                  <a:close/>
                  <a:moveTo>
                    <a:pt x="5896816" y="2049511"/>
                  </a:moveTo>
                  <a:lnTo>
                    <a:pt x="5885958" y="1929578"/>
                  </a:lnTo>
                  <a:cubicBezTo>
                    <a:pt x="5962238" y="1918673"/>
                    <a:pt x="6027660" y="1907769"/>
                    <a:pt x="6103941" y="1896870"/>
                  </a:cubicBezTo>
                  <a:lnTo>
                    <a:pt x="6125766" y="1896870"/>
                  </a:lnTo>
                  <a:lnTo>
                    <a:pt x="6147537" y="2016803"/>
                  </a:lnTo>
                  <a:lnTo>
                    <a:pt x="6125766" y="2016803"/>
                  </a:lnTo>
                  <a:cubicBezTo>
                    <a:pt x="6049431" y="2027708"/>
                    <a:pt x="5973151" y="2038606"/>
                    <a:pt x="5896816" y="2049511"/>
                  </a:cubicBezTo>
                  <a:close/>
                  <a:moveTo>
                    <a:pt x="6398258" y="1962286"/>
                  </a:moveTo>
                  <a:lnTo>
                    <a:pt x="6365575" y="1842353"/>
                  </a:lnTo>
                  <a:cubicBezTo>
                    <a:pt x="6452768" y="1820549"/>
                    <a:pt x="6518190" y="1787836"/>
                    <a:pt x="6583557" y="1755128"/>
                  </a:cubicBezTo>
                  <a:lnTo>
                    <a:pt x="6638067" y="1864156"/>
                  </a:lnTo>
                  <a:cubicBezTo>
                    <a:pt x="6561786" y="1907769"/>
                    <a:pt x="6485451" y="1940483"/>
                    <a:pt x="6398258" y="1962286"/>
                  </a:cubicBezTo>
                  <a:close/>
                  <a:moveTo>
                    <a:pt x="6856104" y="1722420"/>
                  </a:moveTo>
                  <a:lnTo>
                    <a:pt x="6768856" y="1635195"/>
                  </a:lnTo>
                  <a:cubicBezTo>
                    <a:pt x="6812452" y="1591582"/>
                    <a:pt x="6845192" y="1547970"/>
                    <a:pt x="6866962" y="1504357"/>
                  </a:cubicBezTo>
                  <a:cubicBezTo>
                    <a:pt x="6877875" y="1493453"/>
                    <a:pt x="6888788" y="1471649"/>
                    <a:pt x="6888788" y="1460745"/>
                  </a:cubicBezTo>
                  <a:lnTo>
                    <a:pt x="6997807" y="1504357"/>
                  </a:lnTo>
                  <a:cubicBezTo>
                    <a:pt x="6986894" y="1526166"/>
                    <a:pt x="6975981" y="1547970"/>
                    <a:pt x="6965068" y="1569779"/>
                  </a:cubicBezTo>
                  <a:cubicBezTo>
                    <a:pt x="6943297" y="1613391"/>
                    <a:pt x="6899701" y="1667903"/>
                    <a:pt x="6856104" y="1722420"/>
                  </a:cubicBezTo>
                  <a:close/>
                  <a:moveTo>
                    <a:pt x="6932384" y="1231784"/>
                  </a:moveTo>
                  <a:cubicBezTo>
                    <a:pt x="6932384" y="1155463"/>
                    <a:pt x="6921472" y="1090042"/>
                    <a:pt x="6888788" y="1013721"/>
                  </a:cubicBezTo>
                  <a:lnTo>
                    <a:pt x="7008665" y="970108"/>
                  </a:lnTo>
                  <a:cubicBezTo>
                    <a:pt x="7041404" y="1057334"/>
                    <a:pt x="7052316" y="1144559"/>
                    <a:pt x="7052316" y="1231784"/>
                  </a:cubicBezTo>
                  <a:lnTo>
                    <a:pt x="6932384" y="1231784"/>
                  </a:lnTo>
                  <a:close/>
                  <a:moveTo>
                    <a:pt x="6801595" y="806563"/>
                  </a:moveTo>
                  <a:cubicBezTo>
                    <a:pt x="6757999" y="741141"/>
                    <a:pt x="6714402" y="675725"/>
                    <a:pt x="6659893" y="621209"/>
                  </a:cubicBezTo>
                  <a:lnTo>
                    <a:pt x="6747086" y="533984"/>
                  </a:lnTo>
                  <a:cubicBezTo>
                    <a:pt x="6812452" y="599405"/>
                    <a:pt x="6856104" y="664821"/>
                    <a:pt x="6910559" y="741141"/>
                  </a:cubicBezTo>
                  <a:lnTo>
                    <a:pt x="6801595" y="806563"/>
                  </a:lnTo>
                  <a:close/>
                  <a:moveTo>
                    <a:pt x="6474593" y="468568"/>
                  </a:moveTo>
                  <a:cubicBezTo>
                    <a:pt x="6420084" y="424955"/>
                    <a:pt x="6343749" y="381343"/>
                    <a:pt x="6267468" y="337730"/>
                  </a:cubicBezTo>
                  <a:lnTo>
                    <a:pt x="6332836" y="228702"/>
                  </a:lnTo>
                  <a:cubicBezTo>
                    <a:pt x="6409171" y="272314"/>
                    <a:pt x="6485451" y="315927"/>
                    <a:pt x="6550874" y="359539"/>
                  </a:cubicBezTo>
                  <a:lnTo>
                    <a:pt x="6474593" y="468568"/>
                  </a:lnTo>
                  <a:close/>
                  <a:moveTo>
                    <a:pt x="6060343" y="228702"/>
                  </a:moveTo>
                  <a:lnTo>
                    <a:pt x="5994921" y="195994"/>
                  </a:lnTo>
                  <a:cubicBezTo>
                    <a:pt x="5940468" y="163280"/>
                    <a:pt x="5885958" y="141476"/>
                    <a:pt x="5831448" y="108769"/>
                  </a:cubicBezTo>
                  <a:lnTo>
                    <a:pt x="5885958" y="-265"/>
                  </a:lnTo>
                  <a:cubicBezTo>
                    <a:pt x="5940468" y="32443"/>
                    <a:pt x="5994921" y="54251"/>
                    <a:pt x="6038573" y="86960"/>
                  </a:cubicBezTo>
                  <a:lnTo>
                    <a:pt x="6103941" y="119667"/>
                  </a:lnTo>
                  <a:lnTo>
                    <a:pt x="6060343" y="228702"/>
                  </a:lnTo>
                  <a:close/>
                </a:path>
              </a:pathLst>
            </a:custGeom>
            <a:grpFill/>
            <a:ln w="55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3A5F6D4-07EA-4ADE-DE52-3E7113E77023}"/>
                </a:ext>
              </a:extLst>
            </p:cNvPr>
            <p:cNvSpPr/>
            <p:nvPr/>
          </p:nvSpPr>
          <p:spPr>
            <a:xfrm>
              <a:off x="8074460" y="457921"/>
              <a:ext cx="174385" cy="163545"/>
            </a:xfrm>
            <a:custGeom>
              <a:avLst/>
              <a:gdLst>
                <a:gd name="connsiteX0" fmla="*/ 108669 w 174385"/>
                <a:gd name="connsiteY0" fmla="*/ 163280 h 163545"/>
                <a:gd name="connsiteX1" fmla="*/ -295 w 174385"/>
                <a:gd name="connsiteY1" fmla="*/ 97858 h 163545"/>
                <a:gd name="connsiteX2" fmla="*/ 75985 w 174385"/>
                <a:gd name="connsiteY2" fmla="*/ -266 h 163545"/>
                <a:gd name="connsiteX3" fmla="*/ 174091 w 174385"/>
                <a:gd name="connsiteY3" fmla="*/ 65150 h 163545"/>
                <a:gd name="connsiteX4" fmla="*/ 108669 w 174385"/>
                <a:gd name="connsiteY4" fmla="*/ 163280 h 16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85" h="163545">
                  <a:moveTo>
                    <a:pt x="108669" y="163280"/>
                  </a:moveTo>
                  <a:cubicBezTo>
                    <a:pt x="75985" y="141471"/>
                    <a:pt x="43301" y="119667"/>
                    <a:pt x="-295" y="97858"/>
                  </a:cubicBezTo>
                  <a:lnTo>
                    <a:pt x="75985" y="-266"/>
                  </a:lnTo>
                  <a:cubicBezTo>
                    <a:pt x="108669" y="21538"/>
                    <a:pt x="141408" y="43347"/>
                    <a:pt x="174091" y="65150"/>
                  </a:cubicBezTo>
                  <a:lnTo>
                    <a:pt x="108669" y="163280"/>
                  </a:lnTo>
                  <a:close/>
                </a:path>
              </a:pathLst>
            </a:custGeom>
            <a:grpFill/>
            <a:ln w="55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696882"/>
            <a:ext cx="7021643" cy="2671106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53910" y="4663854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FB1364D-7594-3075-1884-BB1804EC67E1}"/>
              </a:ext>
            </a:extLst>
          </p:cNvPr>
          <p:cNvSpPr/>
          <p:nvPr userDrawn="1"/>
        </p:nvSpPr>
        <p:spPr>
          <a:xfrm>
            <a:off x="1571045" y="5711295"/>
            <a:ext cx="925726" cy="1171129"/>
          </a:xfrm>
          <a:custGeom>
            <a:avLst/>
            <a:gdLst>
              <a:gd name="connsiteX0" fmla="*/ 544366 w 672691"/>
              <a:gd name="connsiteY0" fmla="*/ 3593 h 851016"/>
              <a:gd name="connsiteX1" fmla="*/ 558960 w 672691"/>
              <a:gd name="connsiteY1" fmla="*/ 42146 h 851016"/>
              <a:gd name="connsiteX2" fmla="*/ 580328 w 672691"/>
              <a:gd name="connsiteY2" fmla="*/ 103216 h 851016"/>
              <a:gd name="connsiteX3" fmla="*/ 651451 w 672691"/>
              <a:gd name="connsiteY3" fmla="*/ 142735 h 851016"/>
              <a:gd name="connsiteX4" fmla="*/ 675147 w 672691"/>
              <a:gd name="connsiteY4" fmla="*/ 154898 h 851016"/>
              <a:gd name="connsiteX5" fmla="*/ 667496 w 672691"/>
              <a:gd name="connsiteY5" fmla="*/ 179154 h 851016"/>
              <a:gd name="connsiteX6" fmla="*/ 562826 w 672691"/>
              <a:gd name="connsiteY6" fmla="*/ 284384 h 851016"/>
              <a:gd name="connsiteX7" fmla="*/ 544348 w 672691"/>
              <a:gd name="connsiteY7" fmla="*/ 301783 h 851016"/>
              <a:gd name="connsiteX8" fmla="*/ 524921 w 672691"/>
              <a:gd name="connsiteY8" fmla="*/ 285434 h 851016"/>
              <a:gd name="connsiteX9" fmla="*/ 517008 w 672691"/>
              <a:gd name="connsiteY9" fmla="*/ 256151 h 851016"/>
              <a:gd name="connsiteX10" fmla="*/ 476447 w 672691"/>
              <a:gd name="connsiteY10" fmla="*/ 199073 h 851016"/>
              <a:gd name="connsiteX11" fmla="*/ 402404 w 672691"/>
              <a:gd name="connsiteY11" fmla="*/ 162678 h 851016"/>
              <a:gd name="connsiteX12" fmla="*/ 468774 w 672691"/>
              <a:gd name="connsiteY12" fmla="*/ 130517 h 851016"/>
              <a:gd name="connsiteX13" fmla="*/ 517673 w 672691"/>
              <a:gd name="connsiteY13" fmla="*/ 52373 h 851016"/>
              <a:gd name="connsiteX14" fmla="*/ 544366 w 672691"/>
              <a:gd name="connsiteY14" fmla="*/ 3593 h 851016"/>
              <a:gd name="connsiteX15" fmla="*/ 385383 w 672691"/>
              <a:gd name="connsiteY15" fmla="*/ 409059 h 851016"/>
              <a:gd name="connsiteX16" fmla="*/ 332076 w 672691"/>
              <a:gd name="connsiteY16" fmla="*/ 384340 h 851016"/>
              <a:gd name="connsiteX17" fmla="*/ 249242 w 672691"/>
              <a:gd name="connsiteY17" fmla="*/ 267475 h 851016"/>
              <a:gd name="connsiteX18" fmla="*/ 225760 w 672691"/>
              <a:gd name="connsiteY18" fmla="*/ 108288 h 851016"/>
              <a:gd name="connsiteX19" fmla="*/ 207518 w 672691"/>
              <a:gd name="connsiteY19" fmla="*/ 88847 h 851016"/>
              <a:gd name="connsiteX20" fmla="*/ 194477 w 672691"/>
              <a:gd name="connsiteY20" fmla="*/ 105375 h 851016"/>
              <a:gd name="connsiteX21" fmla="*/ 31014 w 672691"/>
              <a:gd name="connsiteY21" fmla="*/ 397856 h 851016"/>
              <a:gd name="connsiteX22" fmla="*/ 11894 w 672691"/>
              <a:gd name="connsiteY22" fmla="*/ 410245 h 851016"/>
              <a:gd name="connsiteX23" fmla="*/ 37927 w 672691"/>
              <a:gd name="connsiteY23" fmla="*/ 444737 h 851016"/>
              <a:gd name="connsiteX24" fmla="*/ 137290 w 672691"/>
              <a:gd name="connsiteY24" fmla="*/ 524665 h 851016"/>
              <a:gd name="connsiteX25" fmla="*/ 171191 w 672691"/>
              <a:gd name="connsiteY25" fmla="*/ 691035 h 851016"/>
              <a:gd name="connsiteX26" fmla="*/ 177260 w 672691"/>
              <a:gd name="connsiteY26" fmla="*/ 724874 h 851016"/>
              <a:gd name="connsiteX27" fmla="*/ 201558 w 672691"/>
              <a:gd name="connsiteY27" fmla="*/ 741281 h 851016"/>
              <a:gd name="connsiteX28" fmla="*/ 221084 w 672691"/>
              <a:gd name="connsiteY28" fmla="*/ 725307 h 851016"/>
              <a:gd name="connsiteX29" fmla="*/ 233945 w 672691"/>
              <a:gd name="connsiteY29" fmla="*/ 674585 h 851016"/>
              <a:gd name="connsiteX30" fmla="*/ 388286 w 672691"/>
              <a:gd name="connsiteY30" fmla="*/ 444928 h 851016"/>
              <a:gd name="connsiteX31" fmla="*/ 398777 w 672691"/>
              <a:gd name="connsiteY31" fmla="*/ 433908 h 851016"/>
              <a:gd name="connsiteX32" fmla="*/ 385383 w 672691"/>
              <a:gd name="connsiteY32" fmla="*/ 409059 h 851016"/>
              <a:gd name="connsiteX33" fmla="*/ 593646 w 672691"/>
              <a:gd name="connsiteY33" fmla="*/ 692297 h 851016"/>
              <a:gd name="connsiteX34" fmla="*/ 531774 w 672691"/>
              <a:gd name="connsiteY34" fmla="*/ 628708 h 851016"/>
              <a:gd name="connsiteX35" fmla="*/ 521320 w 672691"/>
              <a:gd name="connsiteY35" fmla="*/ 563816 h 851016"/>
              <a:gd name="connsiteX36" fmla="*/ 511685 w 672691"/>
              <a:gd name="connsiteY36" fmla="*/ 547657 h 851016"/>
              <a:gd name="connsiteX37" fmla="*/ 492043 w 672691"/>
              <a:gd name="connsiteY37" fmla="*/ 559693 h 851016"/>
              <a:gd name="connsiteX38" fmla="*/ 487406 w 672691"/>
              <a:gd name="connsiteY38" fmla="*/ 576910 h 851016"/>
              <a:gd name="connsiteX39" fmla="*/ 381756 w 672691"/>
              <a:gd name="connsiteY39" fmla="*/ 688735 h 851016"/>
              <a:gd name="connsiteX40" fmla="*/ 367276 w 672691"/>
              <a:gd name="connsiteY40" fmla="*/ 707142 h 851016"/>
              <a:gd name="connsiteX41" fmla="*/ 385116 w 672691"/>
              <a:gd name="connsiteY41" fmla="*/ 724365 h 851016"/>
              <a:gd name="connsiteX42" fmla="*/ 478064 w 672691"/>
              <a:gd name="connsiteY42" fmla="*/ 841784 h 851016"/>
              <a:gd name="connsiteX43" fmla="*/ 493487 w 672691"/>
              <a:gd name="connsiteY43" fmla="*/ 851438 h 851016"/>
              <a:gd name="connsiteX44" fmla="*/ 506365 w 672691"/>
              <a:gd name="connsiteY44" fmla="*/ 839027 h 851016"/>
              <a:gd name="connsiteX45" fmla="*/ 603489 w 672691"/>
              <a:gd name="connsiteY45" fmla="*/ 728111 h 851016"/>
              <a:gd name="connsiteX46" fmla="*/ 593646 w 672691"/>
              <a:gd name="connsiteY46" fmla="*/ 692297 h 8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72691" h="851016">
                <a:moveTo>
                  <a:pt x="544366" y="3593"/>
                </a:moveTo>
                <a:cubicBezTo>
                  <a:pt x="555320" y="14127"/>
                  <a:pt x="555761" y="28751"/>
                  <a:pt x="558960" y="42146"/>
                </a:cubicBezTo>
                <a:cubicBezTo>
                  <a:pt x="564008" y="63265"/>
                  <a:pt x="568454" y="84399"/>
                  <a:pt x="580328" y="103216"/>
                </a:cubicBezTo>
                <a:cubicBezTo>
                  <a:pt x="596922" y="129510"/>
                  <a:pt x="620809" y="141960"/>
                  <a:pt x="651451" y="142735"/>
                </a:cubicBezTo>
                <a:cubicBezTo>
                  <a:pt x="661229" y="142983"/>
                  <a:pt x="670414" y="144543"/>
                  <a:pt x="675147" y="154898"/>
                </a:cubicBezTo>
                <a:cubicBezTo>
                  <a:pt x="679509" y="164443"/>
                  <a:pt x="676764" y="174265"/>
                  <a:pt x="667496" y="179154"/>
                </a:cubicBezTo>
                <a:cubicBezTo>
                  <a:pt x="617093" y="205747"/>
                  <a:pt x="579222" y="222892"/>
                  <a:pt x="562826" y="284384"/>
                </a:cubicBezTo>
                <a:cubicBezTo>
                  <a:pt x="560270" y="293973"/>
                  <a:pt x="554707" y="301632"/>
                  <a:pt x="544348" y="301783"/>
                </a:cubicBezTo>
                <a:cubicBezTo>
                  <a:pt x="534215" y="301930"/>
                  <a:pt x="527709" y="295185"/>
                  <a:pt x="524921" y="285434"/>
                </a:cubicBezTo>
                <a:cubicBezTo>
                  <a:pt x="522144" y="275711"/>
                  <a:pt x="519167" y="266016"/>
                  <a:pt x="517008" y="256151"/>
                </a:cubicBezTo>
                <a:cubicBezTo>
                  <a:pt x="511828" y="232507"/>
                  <a:pt x="496826" y="212013"/>
                  <a:pt x="476447" y="199073"/>
                </a:cubicBezTo>
                <a:cubicBezTo>
                  <a:pt x="465696" y="192248"/>
                  <a:pt x="392318" y="186208"/>
                  <a:pt x="402404" y="162678"/>
                </a:cubicBezTo>
                <a:cubicBezTo>
                  <a:pt x="412725" y="138610"/>
                  <a:pt x="448853" y="142322"/>
                  <a:pt x="468774" y="130517"/>
                </a:cubicBezTo>
                <a:cubicBezTo>
                  <a:pt x="497587" y="113443"/>
                  <a:pt x="511952" y="84127"/>
                  <a:pt x="517673" y="52373"/>
                </a:cubicBezTo>
                <a:cubicBezTo>
                  <a:pt x="519113" y="44394"/>
                  <a:pt x="526883" y="-13215"/>
                  <a:pt x="544366" y="3593"/>
                </a:cubicBezTo>
                <a:close/>
                <a:moveTo>
                  <a:pt x="385383" y="409059"/>
                </a:moveTo>
                <a:cubicBezTo>
                  <a:pt x="367670" y="400639"/>
                  <a:pt x="348087" y="395162"/>
                  <a:pt x="332076" y="384340"/>
                </a:cubicBezTo>
                <a:cubicBezTo>
                  <a:pt x="290187" y="356026"/>
                  <a:pt x="263024" y="315778"/>
                  <a:pt x="249242" y="267475"/>
                </a:cubicBezTo>
                <a:cubicBezTo>
                  <a:pt x="234437" y="215576"/>
                  <a:pt x="231154" y="161713"/>
                  <a:pt x="225760" y="108288"/>
                </a:cubicBezTo>
                <a:cubicBezTo>
                  <a:pt x="224735" y="98135"/>
                  <a:pt x="216831" y="88729"/>
                  <a:pt x="207518" y="88847"/>
                </a:cubicBezTo>
                <a:cubicBezTo>
                  <a:pt x="197182" y="88977"/>
                  <a:pt x="196020" y="98113"/>
                  <a:pt x="194477" y="105375"/>
                </a:cubicBezTo>
                <a:cubicBezTo>
                  <a:pt x="169953" y="220791"/>
                  <a:pt x="156532" y="348930"/>
                  <a:pt x="31014" y="397856"/>
                </a:cubicBezTo>
                <a:cubicBezTo>
                  <a:pt x="24050" y="400572"/>
                  <a:pt x="17221" y="405012"/>
                  <a:pt x="11894" y="410245"/>
                </a:cubicBezTo>
                <a:cubicBezTo>
                  <a:pt x="-10797" y="432528"/>
                  <a:pt x="24610" y="440017"/>
                  <a:pt x="37927" y="444737"/>
                </a:cubicBezTo>
                <a:cubicBezTo>
                  <a:pt x="82907" y="460673"/>
                  <a:pt x="115875" y="480549"/>
                  <a:pt x="137290" y="524665"/>
                </a:cubicBezTo>
                <a:cubicBezTo>
                  <a:pt x="162720" y="577051"/>
                  <a:pt x="168474" y="633776"/>
                  <a:pt x="171191" y="691035"/>
                </a:cubicBezTo>
                <a:cubicBezTo>
                  <a:pt x="171731" y="702405"/>
                  <a:pt x="174135" y="713892"/>
                  <a:pt x="177260" y="724874"/>
                </a:cubicBezTo>
                <a:cubicBezTo>
                  <a:pt x="180363" y="735778"/>
                  <a:pt x="190096" y="741431"/>
                  <a:pt x="201558" y="741281"/>
                </a:cubicBezTo>
                <a:cubicBezTo>
                  <a:pt x="212311" y="741141"/>
                  <a:pt x="218431" y="734986"/>
                  <a:pt x="221084" y="725307"/>
                </a:cubicBezTo>
                <a:cubicBezTo>
                  <a:pt x="225693" y="708479"/>
                  <a:pt x="231027" y="691726"/>
                  <a:pt x="233945" y="674585"/>
                </a:cubicBezTo>
                <a:cubicBezTo>
                  <a:pt x="251716" y="570219"/>
                  <a:pt x="299561" y="501402"/>
                  <a:pt x="388286" y="444928"/>
                </a:cubicBezTo>
                <a:cubicBezTo>
                  <a:pt x="393296" y="441738"/>
                  <a:pt x="396750" y="436105"/>
                  <a:pt x="398777" y="433908"/>
                </a:cubicBezTo>
                <a:cubicBezTo>
                  <a:pt x="398991" y="420074"/>
                  <a:pt x="395490" y="413865"/>
                  <a:pt x="385383" y="409059"/>
                </a:cubicBezTo>
                <a:close/>
                <a:moveTo>
                  <a:pt x="593646" y="692297"/>
                </a:moveTo>
                <a:cubicBezTo>
                  <a:pt x="558893" y="684541"/>
                  <a:pt x="541085" y="659670"/>
                  <a:pt x="531774" y="628708"/>
                </a:cubicBezTo>
                <a:cubicBezTo>
                  <a:pt x="525517" y="607899"/>
                  <a:pt x="524210" y="585555"/>
                  <a:pt x="521320" y="563816"/>
                </a:cubicBezTo>
                <a:cubicBezTo>
                  <a:pt x="520368" y="556649"/>
                  <a:pt x="521068" y="549343"/>
                  <a:pt x="511685" y="547657"/>
                </a:cubicBezTo>
                <a:cubicBezTo>
                  <a:pt x="502792" y="546060"/>
                  <a:pt x="495146" y="550613"/>
                  <a:pt x="492043" y="559693"/>
                </a:cubicBezTo>
                <a:cubicBezTo>
                  <a:pt x="490127" y="565307"/>
                  <a:pt x="488748" y="571121"/>
                  <a:pt x="487406" y="576910"/>
                </a:cubicBezTo>
                <a:cubicBezTo>
                  <a:pt x="474008" y="634765"/>
                  <a:pt x="440729" y="673747"/>
                  <a:pt x="381756" y="688735"/>
                </a:cubicBezTo>
                <a:cubicBezTo>
                  <a:pt x="372746" y="691027"/>
                  <a:pt x="367512" y="697748"/>
                  <a:pt x="367276" y="707142"/>
                </a:cubicBezTo>
                <a:cubicBezTo>
                  <a:pt x="367061" y="715664"/>
                  <a:pt x="375230" y="723764"/>
                  <a:pt x="385116" y="724365"/>
                </a:cubicBezTo>
                <a:cubicBezTo>
                  <a:pt x="455311" y="728644"/>
                  <a:pt x="465800" y="767600"/>
                  <a:pt x="478064" y="841784"/>
                </a:cubicBezTo>
                <a:cubicBezTo>
                  <a:pt x="478890" y="846777"/>
                  <a:pt x="487831" y="850648"/>
                  <a:pt x="493487" y="851438"/>
                </a:cubicBezTo>
                <a:cubicBezTo>
                  <a:pt x="500754" y="852453"/>
                  <a:pt x="505038" y="846612"/>
                  <a:pt x="506365" y="839027"/>
                </a:cubicBezTo>
                <a:cubicBezTo>
                  <a:pt x="515380" y="787483"/>
                  <a:pt x="556649" y="747267"/>
                  <a:pt x="603489" y="728111"/>
                </a:cubicBezTo>
                <a:cubicBezTo>
                  <a:pt x="625557" y="719085"/>
                  <a:pt x="612013" y="696396"/>
                  <a:pt x="593646" y="692297"/>
                </a:cubicBezTo>
                <a:close/>
              </a:path>
            </a:pathLst>
          </a:custGeom>
          <a:solidFill>
            <a:schemeClr val="bg2"/>
          </a:solidFill>
          <a:ln w="2166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91" name="Graphic 63">
            <a:extLst>
              <a:ext uri="{FF2B5EF4-FFF2-40B4-BE49-F238E27FC236}">
                <a16:creationId xmlns:a16="http://schemas.microsoft.com/office/drawing/2014/main" id="{5C306D87-CBC0-8162-46B1-2D3D7E188110}"/>
              </a:ext>
            </a:extLst>
          </p:cNvPr>
          <p:cNvGrpSpPr/>
          <p:nvPr userDrawn="1"/>
        </p:nvGrpSpPr>
        <p:grpSpPr>
          <a:xfrm>
            <a:off x="8969769" y="308604"/>
            <a:ext cx="1302886" cy="581319"/>
            <a:chOff x="10884768" y="4563154"/>
            <a:chExt cx="1302886" cy="581319"/>
          </a:xfrm>
          <a:solidFill>
            <a:schemeClr val="bg2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82FA625-E2E6-6809-1461-7EE32F98E668}"/>
                </a:ext>
              </a:extLst>
            </p:cNvPr>
            <p:cNvSpPr/>
            <p:nvPr/>
          </p:nvSpPr>
          <p:spPr>
            <a:xfrm>
              <a:off x="10884768" y="4563154"/>
              <a:ext cx="1302886" cy="308731"/>
            </a:xfrm>
            <a:custGeom>
              <a:avLst/>
              <a:gdLst>
                <a:gd name="connsiteX0" fmla="*/ 811818 w 1302886"/>
                <a:gd name="connsiteY0" fmla="*/ 95999 h 308731"/>
                <a:gd name="connsiteX1" fmla="*/ 737815 w 1302886"/>
                <a:gd name="connsiteY1" fmla="*/ 189650 h 308731"/>
                <a:gd name="connsiteX2" fmla="*/ 668413 w 1302886"/>
                <a:gd name="connsiteY2" fmla="*/ 285905 h 308731"/>
                <a:gd name="connsiteX3" fmla="*/ 625030 w 1302886"/>
                <a:gd name="connsiteY3" fmla="*/ 308913 h 308731"/>
                <a:gd name="connsiteX4" fmla="*/ 589063 w 1302886"/>
                <a:gd name="connsiteY4" fmla="*/ 275503 h 308731"/>
                <a:gd name="connsiteX5" fmla="*/ 510655 w 1302886"/>
                <a:gd name="connsiteY5" fmla="*/ 119672 h 308731"/>
                <a:gd name="connsiteX6" fmla="*/ 472053 w 1302886"/>
                <a:gd name="connsiteY6" fmla="*/ 164254 h 308731"/>
                <a:gd name="connsiteX7" fmla="*/ 365917 w 1302886"/>
                <a:gd name="connsiteY7" fmla="*/ 288387 h 308731"/>
                <a:gd name="connsiteX8" fmla="*/ 288420 w 1302886"/>
                <a:gd name="connsiteY8" fmla="*/ 277005 h 308731"/>
                <a:gd name="connsiteX9" fmla="*/ 198390 w 1302886"/>
                <a:gd name="connsiteY9" fmla="*/ 128881 h 308731"/>
                <a:gd name="connsiteX10" fmla="*/ 189183 w 1302886"/>
                <a:gd name="connsiteY10" fmla="*/ 118925 h 308731"/>
                <a:gd name="connsiteX11" fmla="*/ 150233 w 1302886"/>
                <a:gd name="connsiteY11" fmla="*/ 152872 h 308731"/>
                <a:gd name="connsiteX12" fmla="*/ 46690 w 1302886"/>
                <a:gd name="connsiteY12" fmla="*/ 248896 h 308731"/>
                <a:gd name="connsiteX13" fmla="*/ 32540 w 1302886"/>
                <a:gd name="connsiteY13" fmla="*/ 258258 h 308731"/>
                <a:gd name="connsiteX14" fmla="*/ 9504 w 1302886"/>
                <a:gd name="connsiteY14" fmla="*/ 254754 h 308731"/>
                <a:gd name="connsiteX15" fmla="*/ 6588 w 1302886"/>
                <a:gd name="connsiteY15" fmla="*/ 232359 h 308731"/>
                <a:gd name="connsiteX16" fmla="*/ 31261 w 1302886"/>
                <a:gd name="connsiteY16" fmla="*/ 199601 h 308731"/>
                <a:gd name="connsiteX17" fmla="*/ 161767 w 1302886"/>
                <a:gd name="connsiteY17" fmla="*/ 62269 h 308731"/>
                <a:gd name="connsiteX18" fmla="*/ 232565 w 1302886"/>
                <a:gd name="connsiteY18" fmla="*/ 66788 h 308731"/>
                <a:gd name="connsiteX19" fmla="*/ 316661 w 1302886"/>
                <a:gd name="connsiteY19" fmla="*/ 177509 h 308731"/>
                <a:gd name="connsiteX20" fmla="*/ 337287 w 1302886"/>
                <a:gd name="connsiteY20" fmla="*/ 214921 h 308731"/>
                <a:gd name="connsiteX21" fmla="*/ 389314 w 1302886"/>
                <a:gd name="connsiteY21" fmla="*/ 153913 h 308731"/>
                <a:gd name="connsiteX22" fmla="*/ 485072 w 1302886"/>
                <a:gd name="connsiteY22" fmla="*/ 43483 h 308731"/>
                <a:gd name="connsiteX23" fmla="*/ 556633 w 1302886"/>
                <a:gd name="connsiteY23" fmla="*/ 54231 h 308731"/>
                <a:gd name="connsiteX24" fmla="*/ 637429 w 1302886"/>
                <a:gd name="connsiteY24" fmla="*/ 203915 h 308731"/>
                <a:gd name="connsiteX25" fmla="*/ 685027 w 1302886"/>
                <a:gd name="connsiteY25" fmla="*/ 139772 h 308731"/>
                <a:gd name="connsiteX26" fmla="*/ 790780 w 1302886"/>
                <a:gd name="connsiteY26" fmla="*/ 17605 h 308731"/>
                <a:gd name="connsiteX27" fmla="*/ 856378 w 1302886"/>
                <a:gd name="connsiteY27" fmla="*/ 24965 h 308731"/>
                <a:gd name="connsiteX28" fmla="*/ 945292 w 1302886"/>
                <a:gd name="connsiteY28" fmla="*/ 174193 h 308731"/>
                <a:gd name="connsiteX29" fmla="*/ 960098 w 1302886"/>
                <a:gd name="connsiteY29" fmla="*/ 198980 h 308731"/>
                <a:gd name="connsiteX30" fmla="*/ 1006877 w 1302886"/>
                <a:gd name="connsiteY30" fmla="*/ 142031 h 308731"/>
                <a:gd name="connsiteX31" fmla="*/ 1089383 w 1302886"/>
                <a:gd name="connsiteY31" fmla="*/ 40741 h 308731"/>
                <a:gd name="connsiteX32" fmla="*/ 1161361 w 1302886"/>
                <a:gd name="connsiteY32" fmla="*/ 40846 h 308731"/>
                <a:gd name="connsiteX33" fmla="*/ 1286223 w 1302886"/>
                <a:gd name="connsiteY33" fmla="*/ 224116 h 308731"/>
                <a:gd name="connsiteX34" fmla="*/ 1305326 w 1302886"/>
                <a:gd name="connsiteY34" fmla="*/ 264138 h 308731"/>
                <a:gd name="connsiteX35" fmla="*/ 1292519 w 1302886"/>
                <a:gd name="connsiteY35" fmla="*/ 301166 h 308731"/>
                <a:gd name="connsiteX36" fmla="*/ 1251018 w 1302886"/>
                <a:gd name="connsiteY36" fmla="*/ 297602 h 308731"/>
                <a:gd name="connsiteX37" fmla="*/ 1224148 w 1302886"/>
                <a:gd name="connsiteY37" fmla="*/ 264341 h 308731"/>
                <a:gd name="connsiteX38" fmla="*/ 1124421 w 1302886"/>
                <a:gd name="connsiteY38" fmla="*/ 110394 h 308731"/>
                <a:gd name="connsiteX39" fmla="*/ 1068049 w 1302886"/>
                <a:gd name="connsiteY39" fmla="*/ 179426 h 308731"/>
                <a:gd name="connsiteX40" fmla="*/ 987464 w 1302886"/>
                <a:gd name="connsiteY40" fmla="*/ 282250 h 308731"/>
                <a:gd name="connsiteX41" fmla="*/ 908038 w 1302886"/>
                <a:gd name="connsiteY41" fmla="*/ 269307 h 308731"/>
                <a:gd name="connsiteX42" fmla="*/ 818991 w 1302886"/>
                <a:gd name="connsiteY42" fmla="*/ 104706 h 308731"/>
                <a:gd name="connsiteX43" fmla="*/ 811818 w 1302886"/>
                <a:gd name="connsiteY43" fmla="*/ 95999 h 30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02886" h="308731">
                  <a:moveTo>
                    <a:pt x="811818" y="95999"/>
                  </a:moveTo>
                  <a:cubicBezTo>
                    <a:pt x="785949" y="128620"/>
                    <a:pt x="761206" y="158629"/>
                    <a:pt x="737815" y="189650"/>
                  </a:cubicBezTo>
                  <a:cubicBezTo>
                    <a:pt x="714006" y="221228"/>
                    <a:pt x="691631" y="253878"/>
                    <a:pt x="668413" y="285905"/>
                  </a:cubicBezTo>
                  <a:cubicBezTo>
                    <a:pt x="657803" y="300543"/>
                    <a:pt x="644293" y="311644"/>
                    <a:pt x="625030" y="308913"/>
                  </a:cubicBezTo>
                  <a:cubicBezTo>
                    <a:pt x="606004" y="306217"/>
                    <a:pt x="597026" y="291828"/>
                    <a:pt x="589063" y="275503"/>
                  </a:cubicBezTo>
                  <a:cubicBezTo>
                    <a:pt x="564201" y="224538"/>
                    <a:pt x="538175" y="174139"/>
                    <a:pt x="510655" y="119672"/>
                  </a:cubicBezTo>
                  <a:cubicBezTo>
                    <a:pt x="496303" y="136235"/>
                    <a:pt x="484073" y="150157"/>
                    <a:pt x="472053" y="164254"/>
                  </a:cubicBezTo>
                  <a:cubicBezTo>
                    <a:pt x="436725" y="205680"/>
                    <a:pt x="402403" y="248003"/>
                    <a:pt x="365917" y="288387"/>
                  </a:cubicBezTo>
                  <a:cubicBezTo>
                    <a:pt x="335974" y="321531"/>
                    <a:pt x="307716" y="316751"/>
                    <a:pt x="288420" y="277005"/>
                  </a:cubicBezTo>
                  <a:cubicBezTo>
                    <a:pt x="263065" y="224777"/>
                    <a:pt x="236204" y="173543"/>
                    <a:pt x="198390" y="128881"/>
                  </a:cubicBezTo>
                  <a:cubicBezTo>
                    <a:pt x="195838" y="125867"/>
                    <a:pt x="193029" y="123070"/>
                    <a:pt x="189183" y="118925"/>
                  </a:cubicBezTo>
                  <a:cubicBezTo>
                    <a:pt x="175893" y="130472"/>
                    <a:pt x="162756" y="141341"/>
                    <a:pt x="150233" y="152872"/>
                  </a:cubicBezTo>
                  <a:cubicBezTo>
                    <a:pt x="115607" y="184759"/>
                    <a:pt x="81293" y="216983"/>
                    <a:pt x="46690" y="248896"/>
                  </a:cubicBezTo>
                  <a:cubicBezTo>
                    <a:pt x="42513" y="252748"/>
                    <a:pt x="37564" y="257704"/>
                    <a:pt x="32540" y="258258"/>
                  </a:cubicBezTo>
                  <a:cubicBezTo>
                    <a:pt x="24808" y="259113"/>
                    <a:pt x="14093" y="259247"/>
                    <a:pt x="9504" y="254754"/>
                  </a:cubicBezTo>
                  <a:cubicBezTo>
                    <a:pt x="5092" y="250433"/>
                    <a:pt x="3602" y="238191"/>
                    <a:pt x="6588" y="232359"/>
                  </a:cubicBezTo>
                  <a:cubicBezTo>
                    <a:pt x="12730" y="220362"/>
                    <a:pt x="21913" y="209569"/>
                    <a:pt x="31261" y="199601"/>
                  </a:cubicBezTo>
                  <a:cubicBezTo>
                    <a:pt x="74455" y="153536"/>
                    <a:pt x="117812" y="107611"/>
                    <a:pt x="161767" y="62269"/>
                  </a:cubicBezTo>
                  <a:cubicBezTo>
                    <a:pt x="187152" y="36081"/>
                    <a:pt x="210465" y="38000"/>
                    <a:pt x="232565" y="66788"/>
                  </a:cubicBezTo>
                  <a:cubicBezTo>
                    <a:pt x="260789" y="103551"/>
                    <a:pt x="289134" y="140232"/>
                    <a:pt x="316661" y="177509"/>
                  </a:cubicBezTo>
                  <a:cubicBezTo>
                    <a:pt x="324366" y="187943"/>
                    <a:pt x="329377" y="200352"/>
                    <a:pt x="337287" y="214921"/>
                  </a:cubicBezTo>
                  <a:cubicBezTo>
                    <a:pt x="355537" y="193509"/>
                    <a:pt x="372339" y="173636"/>
                    <a:pt x="389314" y="153913"/>
                  </a:cubicBezTo>
                  <a:cubicBezTo>
                    <a:pt x="421100" y="116984"/>
                    <a:pt x="452230" y="79456"/>
                    <a:pt x="485072" y="43483"/>
                  </a:cubicBezTo>
                  <a:cubicBezTo>
                    <a:pt x="510835" y="15264"/>
                    <a:pt x="538295" y="20210"/>
                    <a:pt x="556633" y="54231"/>
                  </a:cubicBezTo>
                  <a:cubicBezTo>
                    <a:pt x="583021" y="103183"/>
                    <a:pt x="609461" y="152107"/>
                    <a:pt x="637429" y="203915"/>
                  </a:cubicBezTo>
                  <a:cubicBezTo>
                    <a:pt x="654005" y="181417"/>
                    <a:pt x="668398" y="159666"/>
                    <a:pt x="685027" y="139772"/>
                  </a:cubicBezTo>
                  <a:cubicBezTo>
                    <a:pt x="719566" y="98453"/>
                    <a:pt x="754622" y="57516"/>
                    <a:pt x="790780" y="17605"/>
                  </a:cubicBezTo>
                  <a:cubicBezTo>
                    <a:pt x="812378" y="-6234"/>
                    <a:pt x="839116" y="-3067"/>
                    <a:pt x="856378" y="24965"/>
                  </a:cubicBezTo>
                  <a:cubicBezTo>
                    <a:pt x="886737" y="74267"/>
                    <a:pt x="915725" y="124407"/>
                    <a:pt x="945292" y="174193"/>
                  </a:cubicBezTo>
                  <a:cubicBezTo>
                    <a:pt x="949613" y="181466"/>
                    <a:pt x="953969" y="188719"/>
                    <a:pt x="960098" y="198980"/>
                  </a:cubicBezTo>
                  <a:cubicBezTo>
                    <a:pt x="976808" y="178647"/>
                    <a:pt x="991918" y="160400"/>
                    <a:pt x="1006877" y="142031"/>
                  </a:cubicBezTo>
                  <a:cubicBezTo>
                    <a:pt x="1034376" y="108264"/>
                    <a:pt x="1061307" y="74022"/>
                    <a:pt x="1089383" y="40741"/>
                  </a:cubicBezTo>
                  <a:cubicBezTo>
                    <a:pt x="1112958" y="12796"/>
                    <a:pt x="1140227" y="11521"/>
                    <a:pt x="1161361" y="40846"/>
                  </a:cubicBezTo>
                  <a:cubicBezTo>
                    <a:pt x="1204570" y="100804"/>
                    <a:pt x="1245243" y="162594"/>
                    <a:pt x="1286223" y="224116"/>
                  </a:cubicBezTo>
                  <a:cubicBezTo>
                    <a:pt x="1294347" y="236311"/>
                    <a:pt x="1299822" y="250431"/>
                    <a:pt x="1305326" y="264138"/>
                  </a:cubicBezTo>
                  <a:cubicBezTo>
                    <a:pt x="1311535" y="279602"/>
                    <a:pt x="1306322" y="292834"/>
                    <a:pt x="1292519" y="301166"/>
                  </a:cubicBezTo>
                  <a:cubicBezTo>
                    <a:pt x="1278473" y="309647"/>
                    <a:pt x="1263078" y="309199"/>
                    <a:pt x="1251018" y="297602"/>
                  </a:cubicBezTo>
                  <a:cubicBezTo>
                    <a:pt x="1240811" y="287786"/>
                    <a:pt x="1231954" y="276213"/>
                    <a:pt x="1224148" y="264341"/>
                  </a:cubicBezTo>
                  <a:cubicBezTo>
                    <a:pt x="1191141" y="214129"/>
                    <a:pt x="1158750" y="163514"/>
                    <a:pt x="1124421" y="110394"/>
                  </a:cubicBezTo>
                  <a:cubicBezTo>
                    <a:pt x="1104078" y="135261"/>
                    <a:pt x="1085754" y="157101"/>
                    <a:pt x="1068049" y="179426"/>
                  </a:cubicBezTo>
                  <a:cubicBezTo>
                    <a:pt x="1040991" y="213545"/>
                    <a:pt x="1014625" y="248213"/>
                    <a:pt x="987464" y="282250"/>
                  </a:cubicBezTo>
                  <a:cubicBezTo>
                    <a:pt x="961050" y="315351"/>
                    <a:pt x="927175" y="307933"/>
                    <a:pt x="908038" y="269307"/>
                  </a:cubicBezTo>
                  <a:cubicBezTo>
                    <a:pt x="880365" y="213451"/>
                    <a:pt x="848901" y="159459"/>
                    <a:pt x="818991" y="104706"/>
                  </a:cubicBezTo>
                  <a:cubicBezTo>
                    <a:pt x="817964" y="102830"/>
                    <a:pt x="816250" y="101330"/>
                    <a:pt x="811818" y="95999"/>
                  </a:cubicBezTo>
                  <a:close/>
                </a:path>
              </a:pathLst>
            </a:custGeom>
            <a:grpFill/>
            <a:ln w="2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F72F13-09C5-6728-E1E9-49D56A91C24E}"/>
                </a:ext>
              </a:extLst>
            </p:cNvPr>
            <p:cNvSpPr/>
            <p:nvPr/>
          </p:nvSpPr>
          <p:spPr>
            <a:xfrm>
              <a:off x="10905280" y="4868220"/>
              <a:ext cx="1220486" cy="276253"/>
            </a:xfrm>
            <a:custGeom>
              <a:avLst/>
              <a:gdLst>
                <a:gd name="connsiteX0" fmla="*/ 460291 w 1220486"/>
                <a:gd name="connsiteY0" fmla="*/ 100483 h 276253"/>
                <a:gd name="connsiteX1" fmla="*/ 365094 w 1220486"/>
                <a:gd name="connsiteY1" fmla="*/ 195089 h 276253"/>
                <a:gd name="connsiteX2" fmla="*/ 333855 w 1220486"/>
                <a:gd name="connsiteY2" fmla="*/ 222080 h 276253"/>
                <a:gd name="connsiteX3" fmla="*/ 264709 w 1220486"/>
                <a:gd name="connsiteY3" fmla="*/ 210209 h 276253"/>
                <a:gd name="connsiteX4" fmla="*/ 224313 w 1220486"/>
                <a:gd name="connsiteY4" fmla="*/ 150346 h 276253"/>
                <a:gd name="connsiteX5" fmla="*/ 179177 w 1220486"/>
                <a:gd name="connsiteY5" fmla="*/ 85393 h 276253"/>
                <a:gd name="connsiteX6" fmla="*/ 150781 w 1220486"/>
                <a:gd name="connsiteY6" fmla="*/ 81422 h 276253"/>
                <a:gd name="connsiteX7" fmla="*/ 63340 w 1220486"/>
                <a:gd name="connsiteY7" fmla="*/ 151079 h 276253"/>
                <a:gd name="connsiteX8" fmla="*/ 35613 w 1220486"/>
                <a:gd name="connsiteY8" fmla="*/ 168370 h 276253"/>
                <a:gd name="connsiteX9" fmla="*/ 9769 w 1220486"/>
                <a:gd name="connsiteY9" fmla="*/ 164894 h 276253"/>
                <a:gd name="connsiteX10" fmla="*/ 12149 w 1220486"/>
                <a:gd name="connsiteY10" fmla="*/ 137057 h 276253"/>
                <a:gd name="connsiteX11" fmla="*/ 79775 w 1220486"/>
                <a:gd name="connsiteY11" fmla="*/ 70513 h 276253"/>
                <a:gd name="connsiteX12" fmla="*/ 138832 w 1220486"/>
                <a:gd name="connsiteY12" fmla="*/ 17829 h 276253"/>
                <a:gd name="connsiteX13" fmla="*/ 204802 w 1220486"/>
                <a:gd name="connsiteY13" fmla="*/ 19363 h 276253"/>
                <a:gd name="connsiteX14" fmla="*/ 299377 w 1220486"/>
                <a:gd name="connsiteY14" fmla="*/ 135111 h 276253"/>
                <a:gd name="connsiteX15" fmla="*/ 312070 w 1220486"/>
                <a:gd name="connsiteY15" fmla="*/ 150367 h 276253"/>
                <a:gd name="connsiteX16" fmla="*/ 400089 w 1220486"/>
                <a:gd name="connsiteY16" fmla="*/ 63755 h 276253"/>
                <a:gd name="connsiteX17" fmla="*/ 428258 w 1220486"/>
                <a:gd name="connsiteY17" fmla="*/ 35814 h 276253"/>
                <a:gd name="connsiteX18" fmla="*/ 499225 w 1220486"/>
                <a:gd name="connsiteY18" fmla="*/ 37101 h 276253"/>
                <a:gd name="connsiteX19" fmla="*/ 582758 w 1220486"/>
                <a:gd name="connsiteY19" fmla="*/ 141934 h 276253"/>
                <a:gd name="connsiteX20" fmla="*/ 603362 w 1220486"/>
                <a:gd name="connsiteY20" fmla="*/ 168439 h 276253"/>
                <a:gd name="connsiteX21" fmla="*/ 630169 w 1220486"/>
                <a:gd name="connsiteY21" fmla="*/ 140370 h 276253"/>
                <a:gd name="connsiteX22" fmla="*/ 722519 w 1220486"/>
                <a:gd name="connsiteY22" fmla="*/ 43414 h 276253"/>
                <a:gd name="connsiteX23" fmla="*/ 789835 w 1220486"/>
                <a:gd name="connsiteY23" fmla="*/ 53675 h 276253"/>
                <a:gd name="connsiteX24" fmla="*/ 879761 w 1220486"/>
                <a:gd name="connsiteY24" fmla="*/ 190014 h 276253"/>
                <a:gd name="connsiteX25" fmla="*/ 903833 w 1220486"/>
                <a:gd name="connsiteY25" fmla="*/ 192555 h 276253"/>
                <a:gd name="connsiteX26" fmla="*/ 1017098 w 1220486"/>
                <a:gd name="connsiteY26" fmla="*/ 69964 h 276253"/>
                <a:gd name="connsiteX27" fmla="*/ 1039812 w 1220486"/>
                <a:gd name="connsiteY27" fmla="*/ 46348 h 276253"/>
                <a:gd name="connsiteX28" fmla="*/ 1099936 w 1220486"/>
                <a:gd name="connsiteY28" fmla="*/ 46569 h 276253"/>
                <a:gd name="connsiteX29" fmla="*/ 1215666 w 1220486"/>
                <a:gd name="connsiteY29" fmla="*/ 182840 h 276253"/>
                <a:gd name="connsiteX30" fmla="*/ 1199893 w 1220486"/>
                <a:gd name="connsiteY30" fmla="*/ 239524 h 276253"/>
                <a:gd name="connsiteX31" fmla="*/ 1163524 w 1220486"/>
                <a:gd name="connsiteY31" fmla="*/ 225489 h 276253"/>
                <a:gd name="connsiteX32" fmla="*/ 1113858 w 1220486"/>
                <a:gd name="connsiteY32" fmla="*/ 173053 h 276253"/>
                <a:gd name="connsiteX33" fmla="*/ 1066903 w 1220486"/>
                <a:gd name="connsiteY33" fmla="*/ 117565 h 276253"/>
                <a:gd name="connsiteX34" fmla="*/ 1014433 w 1220486"/>
                <a:gd name="connsiteY34" fmla="*/ 176690 h 276253"/>
                <a:gd name="connsiteX35" fmla="*/ 933292 w 1220486"/>
                <a:gd name="connsiteY35" fmla="*/ 256157 h 276253"/>
                <a:gd name="connsiteX36" fmla="*/ 830032 w 1220486"/>
                <a:gd name="connsiteY36" fmla="*/ 240048 h 276253"/>
                <a:gd name="connsiteX37" fmla="*/ 751648 w 1220486"/>
                <a:gd name="connsiteY37" fmla="*/ 127178 h 276253"/>
                <a:gd name="connsiteX38" fmla="*/ 743351 w 1220486"/>
                <a:gd name="connsiteY38" fmla="*/ 116933 h 276253"/>
                <a:gd name="connsiteX39" fmla="*/ 699471 w 1220486"/>
                <a:gd name="connsiteY39" fmla="*/ 165654 h 276253"/>
                <a:gd name="connsiteX40" fmla="*/ 638142 w 1220486"/>
                <a:gd name="connsiteY40" fmla="*/ 233080 h 276253"/>
                <a:gd name="connsiteX41" fmla="*/ 556578 w 1220486"/>
                <a:gd name="connsiteY41" fmla="*/ 226700 h 276253"/>
                <a:gd name="connsiteX42" fmla="*/ 471976 w 1220486"/>
                <a:gd name="connsiteY42" fmla="*/ 113945 h 276253"/>
                <a:gd name="connsiteX43" fmla="*/ 460291 w 1220486"/>
                <a:gd name="connsiteY43" fmla="*/ 100483 h 27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20486" h="276253">
                  <a:moveTo>
                    <a:pt x="460291" y="100483"/>
                  </a:moveTo>
                  <a:cubicBezTo>
                    <a:pt x="427850" y="132785"/>
                    <a:pt x="396677" y="164143"/>
                    <a:pt x="365094" y="195089"/>
                  </a:cubicBezTo>
                  <a:cubicBezTo>
                    <a:pt x="355282" y="204703"/>
                    <a:pt x="344817" y="213794"/>
                    <a:pt x="333855" y="222080"/>
                  </a:cubicBezTo>
                  <a:cubicBezTo>
                    <a:pt x="307760" y="241805"/>
                    <a:pt x="283458" y="237488"/>
                    <a:pt x="264709" y="210209"/>
                  </a:cubicBezTo>
                  <a:cubicBezTo>
                    <a:pt x="251074" y="190371"/>
                    <a:pt x="237966" y="170172"/>
                    <a:pt x="224313" y="150346"/>
                  </a:cubicBezTo>
                  <a:cubicBezTo>
                    <a:pt x="209355" y="128628"/>
                    <a:pt x="193242" y="107659"/>
                    <a:pt x="179177" y="85393"/>
                  </a:cubicBezTo>
                  <a:cubicBezTo>
                    <a:pt x="170269" y="71292"/>
                    <a:pt x="162810" y="71446"/>
                    <a:pt x="150781" y="81422"/>
                  </a:cubicBezTo>
                  <a:cubicBezTo>
                    <a:pt x="122103" y="105207"/>
                    <a:pt x="92789" y="128243"/>
                    <a:pt x="63340" y="151079"/>
                  </a:cubicBezTo>
                  <a:cubicBezTo>
                    <a:pt x="54780" y="157718"/>
                    <a:pt x="44930" y="162715"/>
                    <a:pt x="35613" y="168370"/>
                  </a:cubicBezTo>
                  <a:cubicBezTo>
                    <a:pt x="26099" y="174143"/>
                    <a:pt x="17015" y="174792"/>
                    <a:pt x="9769" y="164894"/>
                  </a:cubicBezTo>
                  <a:cubicBezTo>
                    <a:pt x="2606" y="155109"/>
                    <a:pt x="3695" y="145483"/>
                    <a:pt x="12149" y="137057"/>
                  </a:cubicBezTo>
                  <a:cubicBezTo>
                    <a:pt x="34547" y="114731"/>
                    <a:pt x="56778" y="92216"/>
                    <a:pt x="79775" y="70513"/>
                  </a:cubicBezTo>
                  <a:cubicBezTo>
                    <a:pt x="98952" y="52416"/>
                    <a:pt x="119191" y="35441"/>
                    <a:pt x="138832" y="17829"/>
                  </a:cubicBezTo>
                  <a:cubicBezTo>
                    <a:pt x="162473" y="-3370"/>
                    <a:pt x="183591" y="-4671"/>
                    <a:pt x="204802" y="19363"/>
                  </a:cubicBezTo>
                  <a:cubicBezTo>
                    <a:pt x="237753" y="56694"/>
                    <a:pt x="267980" y="96417"/>
                    <a:pt x="299377" y="135111"/>
                  </a:cubicBezTo>
                  <a:cubicBezTo>
                    <a:pt x="302923" y="139480"/>
                    <a:pt x="306573" y="143767"/>
                    <a:pt x="312070" y="150367"/>
                  </a:cubicBezTo>
                  <a:cubicBezTo>
                    <a:pt x="342139" y="120783"/>
                    <a:pt x="371127" y="92283"/>
                    <a:pt x="400089" y="63755"/>
                  </a:cubicBezTo>
                  <a:cubicBezTo>
                    <a:pt x="409512" y="54474"/>
                    <a:pt x="418818" y="45076"/>
                    <a:pt x="428258" y="35814"/>
                  </a:cubicBezTo>
                  <a:cubicBezTo>
                    <a:pt x="453357" y="11187"/>
                    <a:pt x="475943" y="10246"/>
                    <a:pt x="499225" y="37101"/>
                  </a:cubicBezTo>
                  <a:cubicBezTo>
                    <a:pt x="528471" y="70838"/>
                    <a:pt x="555054" y="106869"/>
                    <a:pt x="582758" y="141934"/>
                  </a:cubicBezTo>
                  <a:cubicBezTo>
                    <a:pt x="589090" y="149950"/>
                    <a:pt x="595302" y="158063"/>
                    <a:pt x="603362" y="168439"/>
                  </a:cubicBezTo>
                  <a:cubicBezTo>
                    <a:pt x="613087" y="158259"/>
                    <a:pt x="621666" y="149350"/>
                    <a:pt x="630169" y="140370"/>
                  </a:cubicBezTo>
                  <a:cubicBezTo>
                    <a:pt x="660860" y="107955"/>
                    <a:pt x="690555" y="74530"/>
                    <a:pt x="722519" y="43414"/>
                  </a:cubicBezTo>
                  <a:cubicBezTo>
                    <a:pt x="746502" y="20066"/>
                    <a:pt x="770950" y="25050"/>
                    <a:pt x="789835" y="53675"/>
                  </a:cubicBezTo>
                  <a:cubicBezTo>
                    <a:pt x="819817" y="99117"/>
                    <a:pt x="850055" y="144393"/>
                    <a:pt x="879761" y="190014"/>
                  </a:cubicBezTo>
                  <a:cubicBezTo>
                    <a:pt x="887352" y="201672"/>
                    <a:pt x="894130" y="203137"/>
                    <a:pt x="903833" y="192555"/>
                  </a:cubicBezTo>
                  <a:cubicBezTo>
                    <a:pt x="941433" y="151549"/>
                    <a:pt x="979281" y="110770"/>
                    <a:pt x="1017098" y="69964"/>
                  </a:cubicBezTo>
                  <a:cubicBezTo>
                    <a:pt x="1024520" y="61953"/>
                    <a:pt x="1032066" y="54048"/>
                    <a:pt x="1039812" y="46348"/>
                  </a:cubicBezTo>
                  <a:cubicBezTo>
                    <a:pt x="1059342" y="26930"/>
                    <a:pt x="1081749" y="25935"/>
                    <a:pt x="1099936" y="46569"/>
                  </a:cubicBezTo>
                  <a:cubicBezTo>
                    <a:pt x="1139337" y="91277"/>
                    <a:pt x="1178045" y="136639"/>
                    <a:pt x="1215666" y="182840"/>
                  </a:cubicBezTo>
                  <a:cubicBezTo>
                    <a:pt x="1234193" y="205595"/>
                    <a:pt x="1225271" y="237137"/>
                    <a:pt x="1199893" y="239524"/>
                  </a:cubicBezTo>
                  <a:cubicBezTo>
                    <a:pt x="1188130" y="240632"/>
                    <a:pt x="1172973" y="233627"/>
                    <a:pt x="1163524" y="225489"/>
                  </a:cubicBezTo>
                  <a:cubicBezTo>
                    <a:pt x="1145365" y="209849"/>
                    <a:pt x="1129844" y="191079"/>
                    <a:pt x="1113858" y="173053"/>
                  </a:cubicBezTo>
                  <a:cubicBezTo>
                    <a:pt x="1098276" y="155485"/>
                    <a:pt x="1083479" y="137225"/>
                    <a:pt x="1066903" y="117565"/>
                  </a:cubicBezTo>
                  <a:cubicBezTo>
                    <a:pt x="1049141" y="137699"/>
                    <a:pt x="1032576" y="157954"/>
                    <a:pt x="1014433" y="176690"/>
                  </a:cubicBezTo>
                  <a:cubicBezTo>
                    <a:pt x="988097" y="203890"/>
                    <a:pt x="962113" y="231736"/>
                    <a:pt x="933292" y="256157"/>
                  </a:cubicBezTo>
                  <a:cubicBezTo>
                    <a:pt x="887984" y="294548"/>
                    <a:pt x="859124" y="277593"/>
                    <a:pt x="830032" y="240048"/>
                  </a:cubicBezTo>
                  <a:cubicBezTo>
                    <a:pt x="802010" y="203883"/>
                    <a:pt x="777662" y="164892"/>
                    <a:pt x="751648" y="127178"/>
                  </a:cubicBezTo>
                  <a:cubicBezTo>
                    <a:pt x="749736" y="124406"/>
                    <a:pt x="747411" y="121919"/>
                    <a:pt x="743351" y="116933"/>
                  </a:cubicBezTo>
                  <a:cubicBezTo>
                    <a:pt x="728224" y="133733"/>
                    <a:pt x="713868" y="149712"/>
                    <a:pt x="699471" y="165654"/>
                  </a:cubicBezTo>
                  <a:cubicBezTo>
                    <a:pt x="679105" y="188203"/>
                    <a:pt x="659443" y="211444"/>
                    <a:pt x="638142" y="233080"/>
                  </a:cubicBezTo>
                  <a:cubicBezTo>
                    <a:pt x="610109" y="261558"/>
                    <a:pt x="580835" y="258823"/>
                    <a:pt x="556578" y="226700"/>
                  </a:cubicBezTo>
                  <a:cubicBezTo>
                    <a:pt x="528261" y="189203"/>
                    <a:pt x="500228" y="151493"/>
                    <a:pt x="471976" y="113945"/>
                  </a:cubicBezTo>
                  <a:cubicBezTo>
                    <a:pt x="468636" y="109509"/>
                    <a:pt x="464692" y="105525"/>
                    <a:pt x="460291" y="100483"/>
                  </a:cubicBezTo>
                  <a:close/>
                </a:path>
              </a:pathLst>
            </a:custGeom>
            <a:grpFill/>
            <a:ln w="2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637881"/>
            <a:ext cx="4208464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1307" y="346266"/>
            <a:ext cx="5140470" cy="611331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8" y="368300"/>
            <a:ext cx="11457859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8/3/2025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8B02667C-FF87-FB8F-7673-2E1526AD5C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4150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8">
            <a:extLst>
              <a:ext uri="{FF2B5EF4-FFF2-40B4-BE49-F238E27FC236}">
                <a16:creationId xmlns:a16="http://schemas.microsoft.com/office/drawing/2014/main" id="{AAA40BA1-2D66-F978-F64D-A1B7368BA9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0480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942EFB33-6FF1-A591-02A3-AE2A321C2B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12431" y="2121232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196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aphic 63">
            <a:extLst>
              <a:ext uri="{FF2B5EF4-FFF2-40B4-BE49-F238E27FC236}">
                <a16:creationId xmlns:a16="http://schemas.microsoft.com/office/drawing/2014/main" id="{CD358015-53F7-984A-77A1-A2A3A80AB410}"/>
              </a:ext>
            </a:extLst>
          </p:cNvPr>
          <p:cNvGrpSpPr/>
          <p:nvPr userDrawn="1"/>
        </p:nvGrpSpPr>
        <p:grpSpPr>
          <a:xfrm>
            <a:off x="7235234" y="6377958"/>
            <a:ext cx="1302886" cy="581319"/>
            <a:chOff x="10884768" y="4563154"/>
            <a:chExt cx="1302886" cy="581319"/>
          </a:xfrm>
          <a:solidFill>
            <a:schemeClr val="bg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6276BDD-C126-BEA2-4989-30A27FC4C57F}"/>
                </a:ext>
              </a:extLst>
            </p:cNvPr>
            <p:cNvSpPr/>
            <p:nvPr/>
          </p:nvSpPr>
          <p:spPr>
            <a:xfrm>
              <a:off x="10884768" y="4563154"/>
              <a:ext cx="1302886" cy="308731"/>
            </a:xfrm>
            <a:custGeom>
              <a:avLst/>
              <a:gdLst>
                <a:gd name="connsiteX0" fmla="*/ 811818 w 1302886"/>
                <a:gd name="connsiteY0" fmla="*/ 95999 h 308731"/>
                <a:gd name="connsiteX1" fmla="*/ 737815 w 1302886"/>
                <a:gd name="connsiteY1" fmla="*/ 189650 h 308731"/>
                <a:gd name="connsiteX2" fmla="*/ 668413 w 1302886"/>
                <a:gd name="connsiteY2" fmla="*/ 285905 h 308731"/>
                <a:gd name="connsiteX3" fmla="*/ 625030 w 1302886"/>
                <a:gd name="connsiteY3" fmla="*/ 308913 h 308731"/>
                <a:gd name="connsiteX4" fmla="*/ 589063 w 1302886"/>
                <a:gd name="connsiteY4" fmla="*/ 275503 h 308731"/>
                <a:gd name="connsiteX5" fmla="*/ 510655 w 1302886"/>
                <a:gd name="connsiteY5" fmla="*/ 119672 h 308731"/>
                <a:gd name="connsiteX6" fmla="*/ 472053 w 1302886"/>
                <a:gd name="connsiteY6" fmla="*/ 164254 h 308731"/>
                <a:gd name="connsiteX7" fmla="*/ 365917 w 1302886"/>
                <a:gd name="connsiteY7" fmla="*/ 288387 h 308731"/>
                <a:gd name="connsiteX8" fmla="*/ 288420 w 1302886"/>
                <a:gd name="connsiteY8" fmla="*/ 277005 h 308731"/>
                <a:gd name="connsiteX9" fmla="*/ 198390 w 1302886"/>
                <a:gd name="connsiteY9" fmla="*/ 128881 h 308731"/>
                <a:gd name="connsiteX10" fmla="*/ 189183 w 1302886"/>
                <a:gd name="connsiteY10" fmla="*/ 118925 h 308731"/>
                <a:gd name="connsiteX11" fmla="*/ 150233 w 1302886"/>
                <a:gd name="connsiteY11" fmla="*/ 152872 h 308731"/>
                <a:gd name="connsiteX12" fmla="*/ 46690 w 1302886"/>
                <a:gd name="connsiteY12" fmla="*/ 248896 h 308731"/>
                <a:gd name="connsiteX13" fmla="*/ 32540 w 1302886"/>
                <a:gd name="connsiteY13" fmla="*/ 258258 h 308731"/>
                <a:gd name="connsiteX14" fmla="*/ 9504 w 1302886"/>
                <a:gd name="connsiteY14" fmla="*/ 254754 h 308731"/>
                <a:gd name="connsiteX15" fmla="*/ 6588 w 1302886"/>
                <a:gd name="connsiteY15" fmla="*/ 232359 h 308731"/>
                <a:gd name="connsiteX16" fmla="*/ 31261 w 1302886"/>
                <a:gd name="connsiteY16" fmla="*/ 199601 h 308731"/>
                <a:gd name="connsiteX17" fmla="*/ 161767 w 1302886"/>
                <a:gd name="connsiteY17" fmla="*/ 62269 h 308731"/>
                <a:gd name="connsiteX18" fmla="*/ 232565 w 1302886"/>
                <a:gd name="connsiteY18" fmla="*/ 66788 h 308731"/>
                <a:gd name="connsiteX19" fmla="*/ 316661 w 1302886"/>
                <a:gd name="connsiteY19" fmla="*/ 177509 h 308731"/>
                <a:gd name="connsiteX20" fmla="*/ 337287 w 1302886"/>
                <a:gd name="connsiteY20" fmla="*/ 214921 h 308731"/>
                <a:gd name="connsiteX21" fmla="*/ 389314 w 1302886"/>
                <a:gd name="connsiteY21" fmla="*/ 153913 h 308731"/>
                <a:gd name="connsiteX22" fmla="*/ 485072 w 1302886"/>
                <a:gd name="connsiteY22" fmla="*/ 43483 h 308731"/>
                <a:gd name="connsiteX23" fmla="*/ 556633 w 1302886"/>
                <a:gd name="connsiteY23" fmla="*/ 54231 h 308731"/>
                <a:gd name="connsiteX24" fmla="*/ 637429 w 1302886"/>
                <a:gd name="connsiteY24" fmla="*/ 203915 h 308731"/>
                <a:gd name="connsiteX25" fmla="*/ 685027 w 1302886"/>
                <a:gd name="connsiteY25" fmla="*/ 139772 h 308731"/>
                <a:gd name="connsiteX26" fmla="*/ 790780 w 1302886"/>
                <a:gd name="connsiteY26" fmla="*/ 17605 h 308731"/>
                <a:gd name="connsiteX27" fmla="*/ 856378 w 1302886"/>
                <a:gd name="connsiteY27" fmla="*/ 24965 h 308731"/>
                <a:gd name="connsiteX28" fmla="*/ 945292 w 1302886"/>
                <a:gd name="connsiteY28" fmla="*/ 174193 h 308731"/>
                <a:gd name="connsiteX29" fmla="*/ 960098 w 1302886"/>
                <a:gd name="connsiteY29" fmla="*/ 198980 h 308731"/>
                <a:gd name="connsiteX30" fmla="*/ 1006877 w 1302886"/>
                <a:gd name="connsiteY30" fmla="*/ 142031 h 308731"/>
                <a:gd name="connsiteX31" fmla="*/ 1089383 w 1302886"/>
                <a:gd name="connsiteY31" fmla="*/ 40741 h 308731"/>
                <a:gd name="connsiteX32" fmla="*/ 1161361 w 1302886"/>
                <a:gd name="connsiteY32" fmla="*/ 40846 h 308731"/>
                <a:gd name="connsiteX33" fmla="*/ 1286223 w 1302886"/>
                <a:gd name="connsiteY33" fmla="*/ 224116 h 308731"/>
                <a:gd name="connsiteX34" fmla="*/ 1305326 w 1302886"/>
                <a:gd name="connsiteY34" fmla="*/ 264138 h 308731"/>
                <a:gd name="connsiteX35" fmla="*/ 1292519 w 1302886"/>
                <a:gd name="connsiteY35" fmla="*/ 301166 h 308731"/>
                <a:gd name="connsiteX36" fmla="*/ 1251018 w 1302886"/>
                <a:gd name="connsiteY36" fmla="*/ 297602 h 308731"/>
                <a:gd name="connsiteX37" fmla="*/ 1224148 w 1302886"/>
                <a:gd name="connsiteY37" fmla="*/ 264341 h 308731"/>
                <a:gd name="connsiteX38" fmla="*/ 1124421 w 1302886"/>
                <a:gd name="connsiteY38" fmla="*/ 110394 h 308731"/>
                <a:gd name="connsiteX39" fmla="*/ 1068049 w 1302886"/>
                <a:gd name="connsiteY39" fmla="*/ 179426 h 308731"/>
                <a:gd name="connsiteX40" fmla="*/ 987464 w 1302886"/>
                <a:gd name="connsiteY40" fmla="*/ 282250 h 308731"/>
                <a:gd name="connsiteX41" fmla="*/ 908038 w 1302886"/>
                <a:gd name="connsiteY41" fmla="*/ 269307 h 308731"/>
                <a:gd name="connsiteX42" fmla="*/ 818991 w 1302886"/>
                <a:gd name="connsiteY42" fmla="*/ 104706 h 308731"/>
                <a:gd name="connsiteX43" fmla="*/ 811818 w 1302886"/>
                <a:gd name="connsiteY43" fmla="*/ 95999 h 30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02886" h="308731">
                  <a:moveTo>
                    <a:pt x="811818" y="95999"/>
                  </a:moveTo>
                  <a:cubicBezTo>
                    <a:pt x="785949" y="128620"/>
                    <a:pt x="761206" y="158629"/>
                    <a:pt x="737815" y="189650"/>
                  </a:cubicBezTo>
                  <a:cubicBezTo>
                    <a:pt x="714006" y="221228"/>
                    <a:pt x="691631" y="253878"/>
                    <a:pt x="668413" y="285905"/>
                  </a:cubicBezTo>
                  <a:cubicBezTo>
                    <a:pt x="657803" y="300543"/>
                    <a:pt x="644293" y="311644"/>
                    <a:pt x="625030" y="308913"/>
                  </a:cubicBezTo>
                  <a:cubicBezTo>
                    <a:pt x="606004" y="306217"/>
                    <a:pt x="597026" y="291828"/>
                    <a:pt x="589063" y="275503"/>
                  </a:cubicBezTo>
                  <a:cubicBezTo>
                    <a:pt x="564201" y="224538"/>
                    <a:pt x="538175" y="174139"/>
                    <a:pt x="510655" y="119672"/>
                  </a:cubicBezTo>
                  <a:cubicBezTo>
                    <a:pt x="496303" y="136235"/>
                    <a:pt x="484073" y="150157"/>
                    <a:pt x="472053" y="164254"/>
                  </a:cubicBezTo>
                  <a:cubicBezTo>
                    <a:pt x="436725" y="205680"/>
                    <a:pt x="402403" y="248003"/>
                    <a:pt x="365917" y="288387"/>
                  </a:cubicBezTo>
                  <a:cubicBezTo>
                    <a:pt x="335974" y="321531"/>
                    <a:pt x="307716" y="316751"/>
                    <a:pt x="288420" y="277005"/>
                  </a:cubicBezTo>
                  <a:cubicBezTo>
                    <a:pt x="263065" y="224777"/>
                    <a:pt x="236204" y="173543"/>
                    <a:pt x="198390" y="128881"/>
                  </a:cubicBezTo>
                  <a:cubicBezTo>
                    <a:pt x="195838" y="125867"/>
                    <a:pt x="193029" y="123070"/>
                    <a:pt x="189183" y="118925"/>
                  </a:cubicBezTo>
                  <a:cubicBezTo>
                    <a:pt x="175893" y="130472"/>
                    <a:pt x="162756" y="141341"/>
                    <a:pt x="150233" y="152872"/>
                  </a:cubicBezTo>
                  <a:cubicBezTo>
                    <a:pt x="115607" y="184759"/>
                    <a:pt x="81293" y="216983"/>
                    <a:pt x="46690" y="248896"/>
                  </a:cubicBezTo>
                  <a:cubicBezTo>
                    <a:pt x="42513" y="252748"/>
                    <a:pt x="37564" y="257704"/>
                    <a:pt x="32540" y="258258"/>
                  </a:cubicBezTo>
                  <a:cubicBezTo>
                    <a:pt x="24808" y="259113"/>
                    <a:pt x="14093" y="259247"/>
                    <a:pt x="9504" y="254754"/>
                  </a:cubicBezTo>
                  <a:cubicBezTo>
                    <a:pt x="5092" y="250433"/>
                    <a:pt x="3602" y="238191"/>
                    <a:pt x="6588" y="232359"/>
                  </a:cubicBezTo>
                  <a:cubicBezTo>
                    <a:pt x="12730" y="220362"/>
                    <a:pt x="21913" y="209569"/>
                    <a:pt x="31261" y="199601"/>
                  </a:cubicBezTo>
                  <a:cubicBezTo>
                    <a:pt x="74455" y="153536"/>
                    <a:pt x="117812" y="107611"/>
                    <a:pt x="161767" y="62269"/>
                  </a:cubicBezTo>
                  <a:cubicBezTo>
                    <a:pt x="187152" y="36081"/>
                    <a:pt x="210465" y="38000"/>
                    <a:pt x="232565" y="66788"/>
                  </a:cubicBezTo>
                  <a:cubicBezTo>
                    <a:pt x="260789" y="103551"/>
                    <a:pt x="289134" y="140232"/>
                    <a:pt x="316661" y="177509"/>
                  </a:cubicBezTo>
                  <a:cubicBezTo>
                    <a:pt x="324366" y="187943"/>
                    <a:pt x="329377" y="200352"/>
                    <a:pt x="337287" y="214921"/>
                  </a:cubicBezTo>
                  <a:cubicBezTo>
                    <a:pt x="355537" y="193509"/>
                    <a:pt x="372339" y="173636"/>
                    <a:pt x="389314" y="153913"/>
                  </a:cubicBezTo>
                  <a:cubicBezTo>
                    <a:pt x="421100" y="116984"/>
                    <a:pt x="452230" y="79456"/>
                    <a:pt x="485072" y="43483"/>
                  </a:cubicBezTo>
                  <a:cubicBezTo>
                    <a:pt x="510835" y="15264"/>
                    <a:pt x="538295" y="20210"/>
                    <a:pt x="556633" y="54231"/>
                  </a:cubicBezTo>
                  <a:cubicBezTo>
                    <a:pt x="583021" y="103183"/>
                    <a:pt x="609461" y="152107"/>
                    <a:pt x="637429" y="203915"/>
                  </a:cubicBezTo>
                  <a:cubicBezTo>
                    <a:pt x="654005" y="181417"/>
                    <a:pt x="668398" y="159666"/>
                    <a:pt x="685027" y="139772"/>
                  </a:cubicBezTo>
                  <a:cubicBezTo>
                    <a:pt x="719566" y="98453"/>
                    <a:pt x="754622" y="57516"/>
                    <a:pt x="790780" y="17605"/>
                  </a:cubicBezTo>
                  <a:cubicBezTo>
                    <a:pt x="812378" y="-6234"/>
                    <a:pt x="839116" y="-3067"/>
                    <a:pt x="856378" y="24965"/>
                  </a:cubicBezTo>
                  <a:cubicBezTo>
                    <a:pt x="886737" y="74267"/>
                    <a:pt x="915725" y="124407"/>
                    <a:pt x="945292" y="174193"/>
                  </a:cubicBezTo>
                  <a:cubicBezTo>
                    <a:pt x="949613" y="181466"/>
                    <a:pt x="953969" y="188719"/>
                    <a:pt x="960098" y="198980"/>
                  </a:cubicBezTo>
                  <a:cubicBezTo>
                    <a:pt x="976808" y="178647"/>
                    <a:pt x="991918" y="160400"/>
                    <a:pt x="1006877" y="142031"/>
                  </a:cubicBezTo>
                  <a:cubicBezTo>
                    <a:pt x="1034376" y="108264"/>
                    <a:pt x="1061307" y="74022"/>
                    <a:pt x="1089383" y="40741"/>
                  </a:cubicBezTo>
                  <a:cubicBezTo>
                    <a:pt x="1112958" y="12796"/>
                    <a:pt x="1140227" y="11521"/>
                    <a:pt x="1161361" y="40846"/>
                  </a:cubicBezTo>
                  <a:cubicBezTo>
                    <a:pt x="1204570" y="100804"/>
                    <a:pt x="1245243" y="162594"/>
                    <a:pt x="1286223" y="224116"/>
                  </a:cubicBezTo>
                  <a:cubicBezTo>
                    <a:pt x="1294347" y="236311"/>
                    <a:pt x="1299822" y="250431"/>
                    <a:pt x="1305326" y="264138"/>
                  </a:cubicBezTo>
                  <a:cubicBezTo>
                    <a:pt x="1311535" y="279602"/>
                    <a:pt x="1306322" y="292834"/>
                    <a:pt x="1292519" y="301166"/>
                  </a:cubicBezTo>
                  <a:cubicBezTo>
                    <a:pt x="1278473" y="309647"/>
                    <a:pt x="1263078" y="309199"/>
                    <a:pt x="1251018" y="297602"/>
                  </a:cubicBezTo>
                  <a:cubicBezTo>
                    <a:pt x="1240811" y="287786"/>
                    <a:pt x="1231954" y="276213"/>
                    <a:pt x="1224148" y="264341"/>
                  </a:cubicBezTo>
                  <a:cubicBezTo>
                    <a:pt x="1191141" y="214129"/>
                    <a:pt x="1158750" y="163514"/>
                    <a:pt x="1124421" y="110394"/>
                  </a:cubicBezTo>
                  <a:cubicBezTo>
                    <a:pt x="1104078" y="135261"/>
                    <a:pt x="1085754" y="157101"/>
                    <a:pt x="1068049" y="179426"/>
                  </a:cubicBezTo>
                  <a:cubicBezTo>
                    <a:pt x="1040991" y="213545"/>
                    <a:pt x="1014625" y="248213"/>
                    <a:pt x="987464" y="282250"/>
                  </a:cubicBezTo>
                  <a:cubicBezTo>
                    <a:pt x="961050" y="315351"/>
                    <a:pt x="927175" y="307933"/>
                    <a:pt x="908038" y="269307"/>
                  </a:cubicBezTo>
                  <a:cubicBezTo>
                    <a:pt x="880365" y="213451"/>
                    <a:pt x="848901" y="159459"/>
                    <a:pt x="818991" y="104706"/>
                  </a:cubicBezTo>
                  <a:cubicBezTo>
                    <a:pt x="817964" y="102830"/>
                    <a:pt x="816250" y="101330"/>
                    <a:pt x="811818" y="95999"/>
                  </a:cubicBezTo>
                  <a:close/>
                </a:path>
              </a:pathLst>
            </a:custGeom>
            <a:grpFill/>
            <a:ln w="2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850B69C-2E19-17E1-BC59-F858BA7ED9B4}"/>
                </a:ext>
              </a:extLst>
            </p:cNvPr>
            <p:cNvSpPr/>
            <p:nvPr/>
          </p:nvSpPr>
          <p:spPr>
            <a:xfrm>
              <a:off x="10905280" y="4868220"/>
              <a:ext cx="1220486" cy="276253"/>
            </a:xfrm>
            <a:custGeom>
              <a:avLst/>
              <a:gdLst>
                <a:gd name="connsiteX0" fmla="*/ 460291 w 1220486"/>
                <a:gd name="connsiteY0" fmla="*/ 100483 h 276253"/>
                <a:gd name="connsiteX1" fmla="*/ 365094 w 1220486"/>
                <a:gd name="connsiteY1" fmla="*/ 195089 h 276253"/>
                <a:gd name="connsiteX2" fmla="*/ 333855 w 1220486"/>
                <a:gd name="connsiteY2" fmla="*/ 222080 h 276253"/>
                <a:gd name="connsiteX3" fmla="*/ 264709 w 1220486"/>
                <a:gd name="connsiteY3" fmla="*/ 210209 h 276253"/>
                <a:gd name="connsiteX4" fmla="*/ 224313 w 1220486"/>
                <a:gd name="connsiteY4" fmla="*/ 150346 h 276253"/>
                <a:gd name="connsiteX5" fmla="*/ 179177 w 1220486"/>
                <a:gd name="connsiteY5" fmla="*/ 85393 h 276253"/>
                <a:gd name="connsiteX6" fmla="*/ 150781 w 1220486"/>
                <a:gd name="connsiteY6" fmla="*/ 81422 h 276253"/>
                <a:gd name="connsiteX7" fmla="*/ 63340 w 1220486"/>
                <a:gd name="connsiteY7" fmla="*/ 151079 h 276253"/>
                <a:gd name="connsiteX8" fmla="*/ 35613 w 1220486"/>
                <a:gd name="connsiteY8" fmla="*/ 168370 h 276253"/>
                <a:gd name="connsiteX9" fmla="*/ 9769 w 1220486"/>
                <a:gd name="connsiteY9" fmla="*/ 164894 h 276253"/>
                <a:gd name="connsiteX10" fmla="*/ 12149 w 1220486"/>
                <a:gd name="connsiteY10" fmla="*/ 137057 h 276253"/>
                <a:gd name="connsiteX11" fmla="*/ 79775 w 1220486"/>
                <a:gd name="connsiteY11" fmla="*/ 70513 h 276253"/>
                <a:gd name="connsiteX12" fmla="*/ 138832 w 1220486"/>
                <a:gd name="connsiteY12" fmla="*/ 17829 h 276253"/>
                <a:gd name="connsiteX13" fmla="*/ 204802 w 1220486"/>
                <a:gd name="connsiteY13" fmla="*/ 19363 h 276253"/>
                <a:gd name="connsiteX14" fmla="*/ 299377 w 1220486"/>
                <a:gd name="connsiteY14" fmla="*/ 135111 h 276253"/>
                <a:gd name="connsiteX15" fmla="*/ 312070 w 1220486"/>
                <a:gd name="connsiteY15" fmla="*/ 150367 h 276253"/>
                <a:gd name="connsiteX16" fmla="*/ 400089 w 1220486"/>
                <a:gd name="connsiteY16" fmla="*/ 63755 h 276253"/>
                <a:gd name="connsiteX17" fmla="*/ 428258 w 1220486"/>
                <a:gd name="connsiteY17" fmla="*/ 35814 h 276253"/>
                <a:gd name="connsiteX18" fmla="*/ 499225 w 1220486"/>
                <a:gd name="connsiteY18" fmla="*/ 37101 h 276253"/>
                <a:gd name="connsiteX19" fmla="*/ 582758 w 1220486"/>
                <a:gd name="connsiteY19" fmla="*/ 141934 h 276253"/>
                <a:gd name="connsiteX20" fmla="*/ 603362 w 1220486"/>
                <a:gd name="connsiteY20" fmla="*/ 168439 h 276253"/>
                <a:gd name="connsiteX21" fmla="*/ 630169 w 1220486"/>
                <a:gd name="connsiteY21" fmla="*/ 140370 h 276253"/>
                <a:gd name="connsiteX22" fmla="*/ 722519 w 1220486"/>
                <a:gd name="connsiteY22" fmla="*/ 43414 h 276253"/>
                <a:gd name="connsiteX23" fmla="*/ 789835 w 1220486"/>
                <a:gd name="connsiteY23" fmla="*/ 53675 h 276253"/>
                <a:gd name="connsiteX24" fmla="*/ 879761 w 1220486"/>
                <a:gd name="connsiteY24" fmla="*/ 190014 h 276253"/>
                <a:gd name="connsiteX25" fmla="*/ 903833 w 1220486"/>
                <a:gd name="connsiteY25" fmla="*/ 192555 h 276253"/>
                <a:gd name="connsiteX26" fmla="*/ 1017098 w 1220486"/>
                <a:gd name="connsiteY26" fmla="*/ 69964 h 276253"/>
                <a:gd name="connsiteX27" fmla="*/ 1039812 w 1220486"/>
                <a:gd name="connsiteY27" fmla="*/ 46348 h 276253"/>
                <a:gd name="connsiteX28" fmla="*/ 1099936 w 1220486"/>
                <a:gd name="connsiteY28" fmla="*/ 46569 h 276253"/>
                <a:gd name="connsiteX29" fmla="*/ 1215666 w 1220486"/>
                <a:gd name="connsiteY29" fmla="*/ 182840 h 276253"/>
                <a:gd name="connsiteX30" fmla="*/ 1199893 w 1220486"/>
                <a:gd name="connsiteY30" fmla="*/ 239524 h 276253"/>
                <a:gd name="connsiteX31" fmla="*/ 1163524 w 1220486"/>
                <a:gd name="connsiteY31" fmla="*/ 225489 h 276253"/>
                <a:gd name="connsiteX32" fmla="*/ 1113858 w 1220486"/>
                <a:gd name="connsiteY32" fmla="*/ 173053 h 276253"/>
                <a:gd name="connsiteX33" fmla="*/ 1066903 w 1220486"/>
                <a:gd name="connsiteY33" fmla="*/ 117565 h 276253"/>
                <a:gd name="connsiteX34" fmla="*/ 1014433 w 1220486"/>
                <a:gd name="connsiteY34" fmla="*/ 176690 h 276253"/>
                <a:gd name="connsiteX35" fmla="*/ 933292 w 1220486"/>
                <a:gd name="connsiteY35" fmla="*/ 256157 h 276253"/>
                <a:gd name="connsiteX36" fmla="*/ 830032 w 1220486"/>
                <a:gd name="connsiteY36" fmla="*/ 240048 h 276253"/>
                <a:gd name="connsiteX37" fmla="*/ 751648 w 1220486"/>
                <a:gd name="connsiteY37" fmla="*/ 127178 h 276253"/>
                <a:gd name="connsiteX38" fmla="*/ 743351 w 1220486"/>
                <a:gd name="connsiteY38" fmla="*/ 116933 h 276253"/>
                <a:gd name="connsiteX39" fmla="*/ 699471 w 1220486"/>
                <a:gd name="connsiteY39" fmla="*/ 165654 h 276253"/>
                <a:gd name="connsiteX40" fmla="*/ 638142 w 1220486"/>
                <a:gd name="connsiteY40" fmla="*/ 233080 h 276253"/>
                <a:gd name="connsiteX41" fmla="*/ 556578 w 1220486"/>
                <a:gd name="connsiteY41" fmla="*/ 226700 h 276253"/>
                <a:gd name="connsiteX42" fmla="*/ 471976 w 1220486"/>
                <a:gd name="connsiteY42" fmla="*/ 113945 h 276253"/>
                <a:gd name="connsiteX43" fmla="*/ 460291 w 1220486"/>
                <a:gd name="connsiteY43" fmla="*/ 100483 h 27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20486" h="276253">
                  <a:moveTo>
                    <a:pt x="460291" y="100483"/>
                  </a:moveTo>
                  <a:cubicBezTo>
                    <a:pt x="427850" y="132785"/>
                    <a:pt x="396677" y="164143"/>
                    <a:pt x="365094" y="195089"/>
                  </a:cubicBezTo>
                  <a:cubicBezTo>
                    <a:pt x="355282" y="204703"/>
                    <a:pt x="344817" y="213794"/>
                    <a:pt x="333855" y="222080"/>
                  </a:cubicBezTo>
                  <a:cubicBezTo>
                    <a:pt x="307760" y="241805"/>
                    <a:pt x="283458" y="237488"/>
                    <a:pt x="264709" y="210209"/>
                  </a:cubicBezTo>
                  <a:cubicBezTo>
                    <a:pt x="251074" y="190371"/>
                    <a:pt x="237966" y="170172"/>
                    <a:pt x="224313" y="150346"/>
                  </a:cubicBezTo>
                  <a:cubicBezTo>
                    <a:pt x="209355" y="128628"/>
                    <a:pt x="193242" y="107659"/>
                    <a:pt x="179177" y="85393"/>
                  </a:cubicBezTo>
                  <a:cubicBezTo>
                    <a:pt x="170269" y="71292"/>
                    <a:pt x="162810" y="71446"/>
                    <a:pt x="150781" y="81422"/>
                  </a:cubicBezTo>
                  <a:cubicBezTo>
                    <a:pt x="122103" y="105207"/>
                    <a:pt x="92789" y="128243"/>
                    <a:pt x="63340" y="151079"/>
                  </a:cubicBezTo>
                  <a:cubicBezTo>
                    <a:pt x="54780" y="157718"/>
                    <a:pt x="44930" y="162715"/>
                    <a:pt x="35613" y="168370"/>
                  </a:cubicBezTo>
                  <a:cubicBezTo>
                    <a:pt x="26099" y="174143"/>
                    <a:pt x="17015" y="174792"/>
                    <a:pt x="9769" y="164894"/>
                  </a:cubicBezTo>
                  <a:cubicBezTo>
                    <a:pt x="2606" y="155109"/>
                    <a:pt x="3695" y="145483"/>
                    <a:pt x="12149" y="137057"/>
                  </a:cubicBezTo>
                  <a:cubicBezTo>
                    <a:pt x="34547" y="114731"/>
                    <a:pt x="56778" y="92216"/>
                    <a:pt x="79775" y="70513"/>
                  </a:cubicBezTo>
                  <a:cubicBezTo>
                    <a:pt x="98952" y="52416"/>
                    <a:pt x="119191" y="35441"/>
                    <a:pt x="138832" y="17829"/>
                  </a:cubicBezTo>
                  <a:cubicBezTo>
                    <a:pt x="162473" y="-3370"/>
                    <a:pt x="183591" y="-4671"/>
                    <a:pt x="204802" y="19363"/>
                  </a:cubicBezTo>
                  <a:cubicBezTo>
                    <a:pt x="237753" y="56694"/>
                    <a:pt x="267980" y="96417"/>
                    <a:pt x="299377" y="135111"/>
                  </a:cubicBezTo>
                  <a:cubicBezTo>
                    <a:pt x="302923" y="139480"/>
                    <a:pt x="306573" y="143767"/>
                    <a:pt x="312070" y="150367"/>
                  </a:cubicBezTo>
                  <a:cubicBezTo>
                    <a:pt x="342139" y="120783"/>
                    <a:pt x="371127" y="92283"/>
                    <a:pt x="400089" y="63755"/>
                  </a:cubicBezTo>
                  <a:cubicBezTo>
                    <a:pt x="409512" y="54474"/>
                    <a:pt x="418818" y="45076"/>
                    <a:pt x="428258" y="35814"/>
                  </a:cubicBezTo>
                  <a:cubicBezTo>
                    <a:pt x="453357" y="11187"/>
                    <a:pt x="475943" y="10246"/>
                    <a:pt x="499225" y="37101"/>
                  </a:cubicBezTo>
                  <a:cubicBezTo>
                    <a:pt x="528471" y="70838"/>
                    <a:pt x="555054" y="106869"/>
                    <a:pt x="582758" y="141934"/>
                  </a:cubicBezTo>
                  <a:cubicBezTo>
                    <a:pt x="589090" y="149950"/>
                    <a:pt x="595302" y="158063"/>
                    <a:pt x="603362" y="168439"/>
                  </a:cubicBezTo>
                  <a:cubicBezTo>
                    <a:pt x="613087" y="158259"/>
                    <a:pt x="621666" y="149350"/>
                    <a:pt x="630169" y="140370"/>
                  </a:cubicBezTo>
                  <a:cubicBezTo>
                    <a:pt x="660860" y="107955"/>
                    <a:pt x="690555" y="74530"/>
                    <a:pt x="722519" y="43414"/>
                  </a:cubicBezTo>
                  <a:cubicBezTo>
                    <a:pt x="746502" y="20066"/>
                    <a:pt x="770950" y="25050"/>
                    <a:pt x="789835" y="53675"/>
                  </a:cubicBezTo>
                  <a:cubicBezTo>
                    <a:pt x="819817" y="99117"/>
                    <a:pt x="850055" y="144393"/>
                    <a:pt x="879761" y="190014"/>
                  </a:cubicBezTo>
                  <a:cubicBezTo>
                    <a:pt x="887352" y="201672"/>
                    <a:pt x="894130" y="203137"/>
                    <a:pt x="903833" y="192555"/>
                  </a:cubicBezTo>
                  <a:cubicBezTo>
                    <a:pt x="941433" y="151549"/>
                    <a:pt x="979281" y="110770"/>
                    <a:pt x="1017098" y="69964"/>
                  </a:cubicBezTo>
                  <a:cubicBezTo>
                    <a:pt x="1024520" y="61953"/>
                    <a:pt x="1032066" y="54048"/>
                    <a:pt x="1039812" y="46348"/>
                  </a:cubicBezTo>
                  <a:cubicBezTo>
                    <a:pt x="1059342" y="26930"/>
                    <a:pt x="1081749" y="25935"/>
                    <a:pt x="1099936" y="46569"/>
                  </a:cubicBezTo>
                  <a:cubicBezTo>
                    <a:pt x="1139337" y="91277"/>
                    <a:pt x="1178045" y="136639"/>
                    <a:pt x="1215666" y="182840"/>
                  </a:cubicBezTo>
                  <a:cubicBezTo>
                    <a:pt x="1234193" y="205595"/>
                    <a:pt x="1225271" y="237137"/>
                    <a:pt x="1199893" y="239524"/>
                  </a:cubicBezTo>
                  <a:cubicBezTo>
                    <a:pt x="1188130" y="240632"/>
                    <a:pt x="1172973" y="233627"/>
                    <a:pt x="1163524" y="225489"/>
                  </a:cubicBezTo>
                  <a:cubicBezTo>
                    <a:pt x="1145365" y="209849"/>
                    <a:pt x="1129844" y="191079"/>
                    <a:pt x="1113858" y="173053"/>
                  </a:cubicBezTo>
                  <a:cubicBezTo>
                    <a:pt x="1098276" y="155485"/>
                    <a:pt x="1083479" y="137225"/>
                    <a:pt x="1066903" y="117565"/>
                  </a:cubicBezTo>
                  <a:cubicBezTo>
                    <a:pt x="1049141" y="137699"/>
                    <a:pt x="1032576" y="157954"/>
                    <a:pt x="1014433" y="176690"/>
                  </a:cubicBezTo>
                  <a:cubicBezTo>
                    <a:pt x="988097" y="203890"/>
                    <a:pt x="962113" y="231736"/>
                    <a:pt x="933292" y="256157"/>
                  </a:cubicBezTo>
                  <a:cubicBezTo>
                    <a:pt x="887984" y="294548"/>
                    <a:pt x="859124" y="277593"/>
                    <a:pt x="830032" y="240048"/>
                  </a:cubicBezTo>
                  <a:cubicBezTo>
                    <a:pt x="802010" y="203883"/>
                    <a:pt x="777662" y="164892"/>
                    <a:pt x="751648" y="127178"/>
                  </a:cubicBezTo>
                  <a:cubicBezTo>
                    <a:pt x="749736" y="124406"/>
                    <a:pt x="747411" y="121919"/>
                    <a:pt x="743351" y="116933"/>
                  </a:cubicBezTo>
                  <a:cubicBezTo>
                    <a:pt x="728224" y="133733"/>
                    <a:pt x="713868" y="149712"/>
                    <a:pt x="699471" y="165654"/>
                  </a:cubicBezTo>
                  <a:cubicBezTo>
                    <a:pt x="679105" y="188203"/>
                    <a:pt x="659443" y="211444"/>
                    <a:pt x="638142" y="233080"/>
                  </a:cubicBezTo>
                  <a:cubicBezTo>
                    <a:pt x="610109" y="261558"/>
                    <a:pt x="580835" y="258823"/>
                    <a:pt x="556578" y="226700"/>
                  </a:cubicBezTo>
                  <a:cubicBezTo>
                    <a:pt x="528261" y="189203"/>
                    <a:pt x="500228" y="151493"/>
                    <a:pt x="471976" y="113945"/>
                  </a:cubicBezTo>
                  <a:cubicBezTo>
                    <a:pt x="468636" y="109509"/>
                    <a:pt x="464692" y="105525"/>
                    <a:pt x="460291" y="100483"/>
                  </a:cubicBezTo>
                  <a:close/>
                </a:path>
              </a:pathLst>
            </a:custGeom>
            <a:grpFill/>
            <a:ln w="2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036AB14-BE8B-DF7A-4645-582796DD4F27}"/>
              </a:ext>
            </a:extLst>
          </p:cNvPr>
          <p:cNvGrpSpPr/>
          <p:nvPr userDrawn="1"/>
        </p:nvGrpSpPr>
        <p:grpSpPr>
          <a:xfrm>
            <a:off x="256580" y="333833"/>
            <a:ext cx="11689856" cy="6203111"/>
            <a:chOff x="1225799" y="1254013"/>
            <a:chExt cx="9902135" cy="4494393"/>
          </a:xfrm>
        </p:grpSpPr>
        <p:sp>
          <p:nvSpPr>
            <p:cNvPr id="52" name="Rectangle 49">
              <a:extLst>
                <a:ext uri="{FF2B5EF4-FFF2-40B4-BE49-F238E27FC236}">
                  <a16:creationId xmlns:a16="http://schemas.microsoft.com/office/drawing/2014/main" id="{5C8E749E-8B55-0241-C799-56AFD7FAFB69}"/>
                </a:ext>
              </a:extLst>
            </p:cNvPr>
            <p:cNvSpPr/>
            <p:nvPr userDrawn="1"/>
          </p:nvSpPr>
          <p:spPr>
            <a:xfrm>
              <a:off x="1368867" y="1414395"/>
              <a:ext cx="9759067" cy="4334011"/>
            </a:xfrm>
            <a:prstGeom prst="roundRect">
              <a:avLst>
                <a:gd name="adj" fmla="val 458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Rectangle 50">
              <a:extLst>
                <a:ext uri="{FF2B5EF4-FFF2-40B4-BE49-F238E27FC236}">
                  <a16:creationId xmlns:a16="http://schemas.microsoft.com/office/drawing/2014/main" id="{BDC4557C-4031-E612-9C30-6C3735DA9397}"/>
                </a:ext>
              </a:extLst>
            </p:cNvPr>
            <p:cNvSpPr/>
            <p:nvPr userDrawn="1"/>
          </p:nvSpPr>
          <p:spPr>
            <a:xfrm>
              <a:off x="1225799" y="1254013"/>
              <a:ext cx="9833289" cy="4441482"/>
            </a:xfrm>
            <a:prstGeom prst="roundRect">
              <a:avLst>
                <a:gd name="adj" fmla="val 35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1E293AB-1ABE-41D4-2D2B-3AAD591F67CA}"/>
              </a:ext>
            </a:extLst>
          </p:cNvPr>
          <p:cNvGrpSpPr/>
          <p:nvPr userDrawn="1"/>
        </p:nvGrpSpPr>
        <p:grpSpPr>
          <a:xfrm>
            <a:off x="425477" y="-312533"/>
            <a:ext cx="11561864" cy="815403"/>
            <a:chOff x="425477" y="-312533"/>
            <a:chExt cx="11561864" cy="81540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D4154D-FA96-C9EE-A531-187D9C02555D}"/>
                </a:ext>
              </a:extLst>
            </p:cNvPr>
            <p:cNvSpPr/>
            <p:nvPr/>
          </p:nvSpPr>
          <p:spPr>
            <a:xfrm>
              <a:off x="425477" y="-312533"/>
              <a:ext cx="602356" cy="670080"/>
            </a:xfrm>
            <a:custGeom>
              <a:avLst/>
              <a:gdLst>
                <a:gd name="connsiteX0" fmla="*/ 157700 w 330061"/>
                <a:gd name="connsiteY0" fmla="*/ 13217 h 367170"/>
                <a:gd name="connsiteX1" fmla="*/ 15113 w 330061"/>
                <a:gd name="connsiteY1" fmla="*/ 182126 h 367170"/>
                <a:gd name="connsiteX2" fmla="*/ 14643 w 330061"/>
                <a:gd name="connsiteY2" fmla="*/ 215674 h 367170"/>
                <a:gd name="connsiteX3" fmla="*/ 100471 w 330061"/>
                <a:gd name="connsiteY3" fmla="*/ 269718 h 367170"/>
                <a:gd name="connsiteX4" fmla="*/ 138047 w 330061"/>
                <a:gd name="connsiteY4" fmla="*/ 315640 h 367170"/>
                <a:gd name="connsiteX5" fmla="*/ 152214 w 330061"/>
                <a:gd name="connsiteY5" fmla="*/ 344056 h 367170"/>
                <a:gd name="connsiteX6" fmla="*/ 165972 w 330061"/>
                <a:gd name="connsiteY6" fmla="*/ 367340 h 367170"/>
                <a:gd name="connsiteX7" fmla="*/ 196010 w 330061"/>
                <a:gd name="connsiteY7" fmla="*/ 333850 h 367170"/>
                <a:gd name="connsiteX8" fmla="*/ 224080 w 330061"/>
                <a:gd name="connsiteY8" fmla="*/ 286638 h 367170"/>
                <a:gd name="connsiteX9" fmla="*/ 322434 w 330061"/>
                <a:gd name="connsiteY9" fmla="*/ 211568 h 367170"/>
                <a:gd name="connsiteX10" fmla="*/ 323256 w 330061"/>
                <a:gd name="connsiteY10" fmla="*/ 178168 h 367170"/>
                <a:gd name="connsiteX11" fmla="*/ 190993 w 330061"/>
                <a:gd name="connsiteY11" fmla="*/ 13950 h 367170"/>
                <a:gd name="connsiteX12" fmla="*/ 157700 w 330061"/>
                <a:gd name="connsiteY12" fmla="*/ 13217 h 36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061" h="367170">
                  <a:moveTo>
                    <a:pt x="157700" y="13217"/>
                  </a:moveTo>
                  <a:cubicBezTo>
                    <a:pt x="137519" y="73684"/>
                    <a:pt x="96512" y="151219"/>
                    <a:pt x="15113" y="182126"/>
                  </a:cubicBezTo>
                  <a:cubicBezTo>
                    <a:pt x="182" y="187786"/>
                    <a:pt x="-82" y="209457"/>
                    <a:pt x="14643" y="215674"/>
                  </a:cubicBezTo>
                  <a:cubicBezTo>
                    <a:pt x="45766" y="228781"/>
                    <a:pt x="75480" y="246406"/>
                    <a:pt x="100471" y="269718"/>
                  </a:cubicBezTo>
                  <a:cubicBezTo>
                    <a:pt x="114932" y="283179"/>
                    <a:pt x="127752" y="298544"/>
                    <a:pt x="138047" y="315640"/>
                  </a:cubicBezTo>
                  <a:cubicBezTo>
                    <a:pt x="143473" y="324613"/>
                    <a:pt x="148519" y="334144"/>
                    <a:pt x="152214" y="344056"/>
                  </a:cubicBezTo>
                  <a:cubicBezTo>
                    <a:pt x="155530" y="352941"/>
                    <a:pt x="155295" y="364026"/>
                    <a:pt x="165972" y="367340"/>
                  </a:cubicBezTo>
                  <a:cubicBezTo>
                    <a:pt x="185390" y="373381"/>
                    <a:pt x="190054" y="346578"/>
                    <a:pt x="196010" y="333850"/>
                  </a:cubicBezTo>
                  <a:cubicBezTo>
                    <a:pt x="203811" y="317194"/>
                    <a:pt x="213110" y="301301"/>
                    <a:pt x="224080" y="286638"/>
                  </a:cubicBezTo>
                  <a:cubicBezTo>
                    <a:pt x="249454" y="252681"/>
                    <a:pt x="283451" y="226612"/>
                    <a:pt x="322434" y="211568"/>
                  </a:cubicBezTo>
                  <a:cubicBezTo>
                    <a:pt x="337188" y="205880"/>
                    <a:pt x="337745" y="184590"/>
                    <a:pt x="323256" y="178168"/>
                  </a:cubicBezTo>
                  <a:cubicBezTo>
                    <a:pt x="276733" y="157611"/>
                    <a:pt x="219328" y="112568"/>
                    <a:pt x="190993" y="13950"/>
                  </a:cubicBezTo>
                  <a:cubicBezTo>
                    <a:pt x="186153" y="-2882"/>
                    <a:pt x="163244" y="-3379"/>
                    <a:pt x="157700" y="13217"/>
                  </a:cubicBezTo>
                  <a:close/>
                </a:path>
              </a:pathLst>
            </a:custGeom>
            <a:solidFill>
              <a:schemeClr val="accent2"/>
            </a:solidFill>
            <a:ln w="12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004581-6134-E64D-6394-546B040C45E5}"/>
                </a:ext>
              </a:extLst>
            </p:cNvPr>
            <p:cNvSpPr/>
            <p:nvPr/>
          </p:nvSpPr>
          <p:spPr>
            <a:xfrm>
              <a:off x="11271799" y="-293101"/>
              <a:ext cx="715542" cy="795971"/>
            </a:xfrm>
            <a:custGeom>
              <a:avLst/>
              <a:gdLst>
                <a:gd name="connsiteX0" fmla="*/ 91191 w 187481"/>
                <a:gd name="connsiteY0" fmla="*/ 7967 h 208555"/>
                <a:gd name="connsiteX1" fmla="*/ 10203 w 187481"/>
                <a:gd name="connsiteY1" fmla="*/ 103917 h 208555"/>
                <a:gd name="connsiteX2" fmla="*/ 9939 w 187481"/>
                <a:gd name="connsiteY2" fmla="*/ 122977 h 208555"/>
                <a:gd name="connsiteX3" fmla="*/ 58689 w 187481"/>
                <a:gd name="connsiteY3" fmla="*/ 153680 h 208555"/>
                <a:gd name="connsiteX4" fmla="*/ 80044 w 187481"/>
                <a:gd name="connsiteY4" fmla="*/ 179750 h 208555"/>
                <a:gd name="connsiteX5" fmla="*/ 88082 w 187481"/>
                <a:gd name="connsiteY5" fmla="*/ 195878 h 208555"/>
                <a:gd name="connsiteX6" fmla="*/ 95913 w 187481"/>
                <a:gd name="connsiteY6" fmla="*/ 209103 h 208555"/>
                <a:gd name="connsiteX7" fmla="*/ 112985 w 187481"/>
                <a:gd name="connsiteY7" fmla="*/ 190071 h 208555"/>
                <a:gd name="connsiteX8" fmla="*/ 128913 w 187481"/>
                <a:gd name="connsiteY8" fmla="*/ 163269 h 208555"/>
                <a:gd name="connsiteX9" fmla="*/ 184763 w 187481"/>
                <a:gd name="connsiteY9" fmla="*/ 120631 h 208555"/>
                <a:gd name="connsiteX10" fmla="*/ 185232 w 187481"/>
                <a:gd name="connsiteY10" fmla="*/ 101658 h 208555"/>
                <a:gd name="connsiteX11" fmla="*/ 110110 w 187481"/>
                <a:gd name="connsiteY11" fmla="*/ 8378 h 208555"/>
                <a:gd name="connsiteX12" fmla="*/ 91191 w 187481"/>
                <a:gd name="connsiteY12" fmla="*/ 7967 h 20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481" h="208555">
                  <a:moveTo>
                    <a:pt x="91191" y="7967"/>
                  </a:moveTo>
                  <a:cubicBezTo>
                    <a:pt x="79721" y="42306"/>
                    <a:pt x="56431" y="86352"/>
                    <a:pt x="10203" y="103917"/>
                  </a:cubicBezTo>
                  <a:cubicBezTo>
                    <a:pt x="1725" y="107142"/>
                    <a:pt x="1579" y="119458"/>
                    <a:pt x="9939" y="122977"/>
                  </a:cubicBezTo>
                  <a:cubicBezTo>
                    <a:pt x="27626" y="130425"/>
                    <a:pt x="44493" y="140426"/>
                    <a:pt x="58689" y="153680"/>
                  </a:cubicBezTo>
                  <a:cubicBezTo>
                    <a:pt x="66903" y="161334"/>
                    <a:pt x="74178" y="170072"/>
                    <a:pt x="80044" y="179750"/>
                  </a:cubicBezTo>
                  <a:cubicBezTo>
                    <a:pt x="83124" y="184852"/>
                    <a:pt x="85998" y="190277"/>
                    <a:pt x="88082" y="195878"/>
                  </a:cubicBezTo>
                  <a:cubicBezTo>
                    <a:pt x="89959" y="200921"/>
                    <a:pt x="89813" y="207226"/>
                    <a:pt x="95913" y="209103"/>
                  </a:cubicBezTo>
                  <a:cubicBezTo>
                    <a:pt x="106943" y="212534"/>
                    <a:pt x="109583" y="197315"/>
                    <a:pt x="112985" y="190071"/>
                  </a:cubicBezTo>
                  <a:cubicBezTo>
                    <a:pt x="117415" y="180629"/>
                    <a:pt x="122694" y="171568"/>
                    <a:pt x="128913" y="163269"/>
                  </a:cubicBezTo>
                  <a:cubicBezTo>
                    <a:pt x="143315" y="143973"/>
                    <a:pt x="162617" y="129165"/>
                    <a:pt x="184763" y="120631"/>
                  </a:cubicBezTo>
                  <a:cubicBezTo>
                    <a:pt x="193152" y="117406"/>
                    <a:pt x="193474" y="105295"/>
                    <a:pt x="185232" y="101658"/>
                  </a:cubicBezTo>
                  <a:cubicBezTo>
                    <a:pt x="158804" y="89957"/>
                    <a:pt x="126185" y="64387"/>
                    <a:pt x="110110" y="8378"/>
                  </a:cubicBezTo>
                  <a:cubicBezTo>
                    <a:pt x="107383" y="-1182"/>
                    <a:pt x="94359" y="-1476"/>
                    <a:pt x="91191" y="7967"/>
                  </a:cubicBezTo>
                  <a:close/>
                </a:path>
              </a:pathLst>
            </a:custGeom>
            <a:solidFill>
              <a:schemeClr val="accent3"/>
            </a:solidFill>
            <a:ln w="12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8/3/2025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FD69E5C0-A4D1-ADEE-3F7E-373A214E0F59}"/>
              </a:ext>
            </a:extLst>
          </p:cNvPr>
          <p:cNvSpPr/>
          <p:nvPr userDrawn="1"/>
        </p:nvSpPr>
        <p:spPr>
          <a:xfrm rot="20200974">
            <a:off x="-55532" y="1537006"/>
            <a:ext cx="525587" cy="756070"/>
          </a:xfrm>
          <a:custGeom>
            <a:avLst/>
            <a:gdLst>
              <a:gd name="connsiteX0" fmla="*/ 408240 w 891504"/>
              <a:gd name="connsiteY0" fmla="*/ 688164 h 1282450"/>
              <a:gd name="connsiteX1" fmla="*/ 247697 w 891504"/>
              <a:gd name="connsiteY1" fmla="*/ 534166 h 1282450"/>
              <a:gd name="connsiteX2" fmla="*/ 188463 w 891504"/>
              <a:gd name="connsiteY2" fmla="*/ 477797 h 1282450"/>
              <a:gd name="connsiteX3" fmla="*/ 173349 w 891504"/>
              <a:gd name="connsiteY3" fmla="*/ 464317 h 1282450"/>
              <a:gd name="connsiteX4" fmla="*/ 164565 w 891504"/>
              <a:gd name="connsiteY4" fmla="*/ 438583 h 1282450"/>
              <a:gd name="connsiteX5" fmla="*/ 190914 w 891504"/>
              <a:gd name="connsiteY5" fmla="*/ 442464 h 1282450"/>
              <a:gd name="connsiteX6" fmla="*/ 283442 w 891504"/>
              <a:gd name="connsiteY6" fmla="*/ 522117 h 1282450"/>
              <a:gd name="connsiteX7" fmla="*/ 373108 w 891504"/>
              <a:gd name="connsiteY7" fmla="*/ 610348 h 1282450"/>
              <a:gd name="connsiteX8" fmla="*/ 426215 w 891504"/>
              <a:gd name="connsiteY8" fmla="*/ 653239 h 1282450"/>
              <a:gd name="connsiteX9" fmla="*/ 427441 w 891504"/>
              <a:gd name="connsiteY9" fmla="*/ 637308 h 1282450"/>
              <a:gd name="connsiteX10" fmla="*/ 448888 w 891504"/>
              <a:gd name="connsiteY10" fmla="*/ 194107 h 1282450"/>
              <a:gd name="connsiteX11" fmla="*/ 467066 w 891504"/>
              <a:gd name="connsiteY11" fmla="*/ 21728 h 1282450"/>
              <a:gd name="connsiteX12" fmla="*/ 470131 w 891504"/>
              <a:gd name="connsiteY12" fmla="*/ 10495 h 1282450"/>
              <a:gd name="connsiteX13" fmla="*/ 485857 w 891504"/>
              <a:gd name="connsiteY13" fmla="*/ 1100 h 1282450"/>
              <a:gd name="connsiteX14" fmla="*/ 499543 w 891504"/>
              <a:gd name="connsiteY14" fmla="*/ 12742 h 1282450"/>
              <a:gd name="connsiteX15" fmla="*/ 501381 w 891504"/>
              <a:gd name="connsiteY15" fmla="*/ 33779 h 1282450"/>
              <a:gd name="connsiteX16" fmla="*/ 491985 w 891504"/>
              <a:gd name="connsiteY16" fmla="*/ 152034 h 1282450"/>
              <a:gd name="connsiteX17" fmla="*/ 472989 w 891504"/>
              <a:gd name="connsiteY17" fmla="*/ 517010 h 1282450"/>
              <a:gd name="connsiteX18" fmla="*/ 468292 w 891504"/>
              <a:gd name="connsiteY18" fmla="*/ 629751 h 1282450"/>
              <a:gd name="connsiteX19" fmla="*/ 468292 w 891504"/>
              <a:gd name="connsiteY19" fmla="*/ 645070 h 1282450"/>
              <a:gd name="connsiteX20" fmla="*/ 475033 w 891504"/>
              <a:gd name="connsiteY20" fmla="*/ 642210 h 1282450"/>
              <a:gd name="connsiteX21" fmla="*/ 811235 w 891504"/>
              <a:gd name="connsiteY21" fmla="*/ 412848 h 1282450"/>
              <a:gd name="connsiteX22" fmla="*/ 858826 w 891504"/>
              <a:gd name="connsiteY22" fmla="*/ 381804 h 1282450"/>
              <a:gd name="connsiteX23" fmla="*/ 887014 w 891504"/>
              <a:gd name="connsiteY23" fmla="*/ 378128 h 1282450"/>
              <a:gd name="connsiteX24" fmla="*/ 897838 w 891504"/>
              <a:gd name="connsiteY24" fmla="*/ 389974 h 1282450"/>
              <a:gd name="connsiteX25" fmla="*/ 891915 w 891504"/>
              <a:gd name="connsiteY25" fmla="*/ 406313 h 1282450"/>
              <a:gd name="connsiteX26" fmla="*/ 807763 w 891504"/>
              <a:gd name="connsiteY26" fmla="*/ 469627 h 1282450"/>
              <a:gd name="connsiteX27" fmla="*/ 606572 w 891504"/>
              <a:gd name="connsiteY27" fmla="*/ 606264 h 1282450"/>
              <a:gd name="connsiteX28" fmla="*/ 492393 w 891504"/>
              <a:gd name="connsiteY28" fmla="*/ 685101 h 1282450"/>
              <a:gd name="connsiteX29" fmla="*/ 482794 w 891504"/>
              <a:gd name="connsiteY29" fmla="*/ 692453 h 1282450"/>
              <a:gd name="connsiteX30" fmla="*/ 563678 w 891504"/>
              <a:gd name="connsiteY30" fmla="*/ 766592 h 1282450"/>
              <a:gd name="connsiteX31" fmla="*/ 699304 w 891504"/>
              <a:gd name="connsiteY31" fmla="*/ 876269 h 1282450"/>
              <a:gd name="connsiteX32" fmla="*/ 712172 w 891504"/>
              <a:gd name="connsiteY32" fmla="*/ 888523 h 1282450"/>
              <a:gd name="connsiteX33" fmla="*/ 715235 w 891504"/>
              <a:gd name="connsiteY33" fmla="*/ 914870 h 1282450"/>
              <a:gd name="connsiteX34" fmla="*/ 690316 w 891504"/>
              <a:gd name="connsiteY34" fmla="*/ 923857 h 1282450"/>
              <a:gd name="connsiteX35" fmla="*/ 667440 w 891504"/>
              <a:gd name="connsiteY35" fmla="*/ 911807 h 1282450"/>
              <a:gd name="connsiteX36" fmla="*/ 475849 w 891504"/>
              <a:gd name="connsiteY36" fmla="*/ 743718 h 1282450"/>
              <a:gd name="connsiteX37" fmla="*/ 464615 w 891504"/>
              <a:gd name="connsiteY37" fmla="*/ 732893 h 1282450"/>
              <a:gd name="connsiteX38" fmla="*/ 463389 w 891504"/>
              <a:gd name="connsiteY38" fmla="*/ 742900 h 1282450"/>
              <a:gd name="connsiteX39" fmla="*/ 431322 w 891504"/>
              <a:gd name="connsiteY39" fmla="*/ 1190390 h 1282450"/>
              <a:gd name="connsiteX40" fmla="*/ 426010 w 891504"/>
              <a:gd name="connsiteY40" fmla="*/ 1256565 h 1282450"/>
              <a:gd name="connsiteX41" fmla="*/ 421926 w 891504"/>
              <a:gd name="connsiteY41" fmla="*/ 1272291 h 1282450"/>
              <a:gd name="connsiteX42" fmla="*/ 404769 w 891504"/>
              <a:gd name="connsiteY42" fmla="*/ 1283524 h 1282450"/>
              <a:gd name="connsiteX43" fmla="*/ 388836 w 891504"/>
              <a:gd name="connsiteY43" fmla="*/ 1270657 h 1282450"/>
              <a:gd name="connsiteX44" fmla="*/ 385773 w 891504"/>
              <a:gd name="connsiteY44" fmla="*/ 1251050 h 1282450"/>
              <a:gd name="connsiteX45" fmla="*/ 389857 w 891504"/>
              <a:gd name="connsiteY45" fmla="*/ 1164656 h 1282450"/>
              <a:gd name="connsiteX46" fmla="*/ 422131 w 891504"/>
              <a:gd name="connsiteY46" fmla="*/ 748210 h 1282450"/>
              <a:gd name="connsiteX47" fmla="*/ 422131 w 891504"/>
              <a:gd name="connsiteY47" fmla="*/ 735140 h 1282450"/>
              <a:gd name="connsiteX48" fmla="*/ 414369 w 891504"/>
              <a:gd name="connsiteY48" fmla="*/ 738816 h 1282450"/>
              <a:gd name="connsiteX49" fmla="*/ 176412 w 891504"/>
              <a:gd name="connsiteY49" fmla="*/ 890565 h 1282450"/>
              <a:gd name="connsiteX50" fmla="*/ 68566 w 891504"/>
              <a:gd name="connsiteY50" fmla="*/ 965931 h 1282450"/>
              <a:gd name="connsiteX51" fmla="*/ 39766 w 891504"/>
              <a:gd name="connsiteY51" fmla="*/ 986560 h 1282450"/>
              <a:gd name="connsiteX52" fmla="*/ 10762 w 891504"/>
              <a:gd name="connsiteY52" fmla="*/ 983903 h 1282450"/>
              <a:gd name="connsiteX53" fmla="*/ 14030 w 891504"/>
              <a:gd name="connsiteY53" fmla="*/ 954901 h 1282450"/>
              <a:gd name="connsiteX54" fmla="*/ 40583 w 891504"/>
              <a:gd name="connsiteY54" fmla="*/ 931210 h 1282450"/>
              <a:gd name="connsiteX55" fmla="*/ 176412 w 891504"/>
              <a:gd name="connsiteY55" fmla="*/ 838076 h 1282450"/>
              <a:gd name="connsiteX56" fmla="*/ 396599 w 891504"/>
              <a:gd name="connsiteY56" fmla="*/ 695926 h 1282450"/>
              <a:gd name="connsiteX57" fmla="*/ 408240 w 891504"/>
              <a:gd name="connsiteY57" fmla="*/ 688164 h 128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891504" h="1282450">
                <a:moveTo>
                  <a:pt x="408240" y="688164"/>
                </a:moveTo>
                <a:cubicBezTo>
                  <a:pt x="343901" y="646907"/>
                  <a:pt x="299781" y="586453"/>
                  <a:pt x="247697" y="534166"/>
                </a:cubicBezTo>
                <a:cubicBezTo>
                  <a:pt x="228498" y="514764"/>
                  <a:pt x="208276" y="496587"/>
                  <a:pt x="188463" y="477797"/>
                </a:cubicBezTo>
                <a:cubicBezTo>
                  <a:pt x="183561" y="473303"/>
                  <a:pt x="178454" y="468811"/>
                  <a:pt x="173349" y="464317"/>
                </a:cubicBezTo>
                <a:cubicBezTo>
                  <a:pt x="161094" y="453084"/>
                  <a:pt x="157826" y="444709"/>
                  <a:pt x="164565" y="438583"/>
                </a:cubicBezTo>
                <a:cubicBezTo>
                  <a:pt x="174370" y="429800"/>
                  <a:pt x="183153" y="435928"/>
                  <a:pt x="190914" y="442464"/>
                </a:cubicBezTo>
                <a:cubicBezTo>
                  <a:pt x="221961" y="468811"/>
                  <a:pt x="253620" y="494544"/>
                  <a:pt x="283442" y="522117"/>
                </a:cubicBezTo>
                <a:cubicBezTo>
                  <a:pt x="314080" y="550506"/>
                  <a:pt x="342675" y="581551"/>
                  <a:pt x="373108" y="610348"/>
                </a:cubicBezTo>
                <a:cubicBezTo>
                  <a:pt x="388836" y="625054"/>
                  <a:pt x="406606" y="637716"/>
                  <a:pt x="426215" y="653239"/>
                </a:cubicBezTo>
                <a:cubicBezTo>
                  <a:pt x="426828" y="645478"/>
                  <a:pt x="427236" y="641394"/>
                  <a:pt x="427441" y="637308"/>
                </a:cubicBezTo>
                <a:cubicBezTo>
                  <a:pt x="434386" y="489643"/>
                  <a:pt x="440514" y="341772"/>
                  <a:pt x="448888" y="194107"/>
                </a:cubicBezTo>
                <a:cubicBezTo>
                  <a:pt x="452156" y="136511"/>
                  <a:pt x="460939" y="79324"/>
                  <a:pt x="467066" y="21728"/>
                </a:cubicBezTo>
                <a:cubicBezTo>
                  <a:pt x="467475" y="17848"/>
                  <a:pt x="467679" y="12946"/>
                  <a:pt x="470131" y="10495"/>
                </a:cubicBezTo>
                <a:cubicBezTo>
                  <a:pt x="474623" y="6206"/>
                  <a:pt x="480751" y="692"/>
                  <a:pt x="485857" y="1100"/>
                </a:cubicBezTo>
                <a:cubicBezTo>
                  <a:pt x="490964" y="1509"/>
                  <a:pt x="497296" y="7636"/>
                  <a:pt x="499543" y="12742"/>
                </a:cubicBezTo>
                <a:cubicBezTo>
                  <a:pt x="502198" y="18869"/>
                  <a:pt x="501994" y="26835"/>
                  <a:pt x="501381" y="33779"/>
                </a:cubicBezTo>
                <a:cubicBezTo>
                  <a:pt x="498521" y="73197"/>
                  <a:pt x="494232" y="112615"/>
                  <a:pt x="491985" y="152034"/>
                </a:cubicBezTo>
                <a:cubicBezTo>
                  <a:pt x="485245" y="273760"/>
                  <a:pt x="479117" y="395284"/>
                  <a:pt x="472989" y="517010"/>
                </a:cubicBezTo>
                <a:cubicBezTo>
                  <a:pt x="471152" y="554592"/>
                  <a:pt x="469721" y="592171"/>
                  <a:pt x="468292" y="629751"/>
                </a:cubicBezTo>
                <a:cubicBezTo>
                  <a:pt x="468087" y="634448"/>
                  <a:pt x="468292" y="639147"/>
                  <a:pt x="468292" y="645070"/>
                </a:cubicBezTo>
                <a:cubicBezTo>
                  <a:pt x="470539" y="644252"/>
                  <a:pt x="472989" y="643231"/>
                  <a:pt x="475033" y="642210"/>
                </a:cubicBezTo>
                <a:cubicBezTo>
                  <a:pt x="587168" y="565620"/>
                  <a:pt x="699099" y="489234"/>
                  <a:pt x="811235" y="412848"/>
                </a:cubicBezTo>
                <a:cubicBezTo>
                  <a:pt x="826962" y="402228"/>
                  <a:pt x="842077" y="390587"/>
                  <a:pt x="858826" y="381804"/>
                </a:cubicBezTo>
                <a:cubicBezTo>
                  <a:pt x="866792" y="377720"/>
                  <a:pt x="877822" y="377515"/>
                  <a:pt x="887014" y="378128"/>
                </a:cubicBezTo>
                <a:cubicBezTo>
                  <a:pt x="891098" y="378536"/>
                  <a:pt x="897226" y="385480"/>
                  <a:pt x="897838" y="389974"/>
                </a:cubicBezTo>
                <a:cubicBezTo>
                  <a:pt x="898656" y="395079"/>
                  <a:pt x="895796" y="403249"/>
                  <a:pt x="891915" y="406313"/>
                </a:cubicBezTo>
                <a:cubicBezTo>
                  <a:pt x="864341" y="427962"/>
                  <a:pt x="836562" y="449611"/>
                  <a:pt x="807763" y="469627"/>
                </a:cubicBezTo>
                <a:cubicBezTo>
                  <a:pt x="741175" y="515581"/>
                  <a:pt x="673567" y="560718"/>
                  <a:pt x="606572" y="606264"/>
                </a:cubicBezTo>
                <a:cubicBezTo>
                  <a:pt x="568376" y="632406"/>
                  <a:pt x="530385" y="658753"/>
                  <a:pt x="492393" y="685101"/>
                </a:cubicBezTo>
                <a:cubicBezTo>
                  <a:pt x="489535" y="687143"/>
                  <a:pt x="486880" y="689390"/>
                  <a:pt x="482794" y="692453"/>
                </a:cubicBezTo>
                <a:cubicBezTo>
                  <a:pt x="510163" y="717779"/>
                  <a:pt x="535900" y="743309"/>
                  <a:pt x="563678" y="766592"/>
                </a:cubicBezTo>
                <a:cubicBezTo>
                  <a:pt x="608207" y="803968"/>
                  <a:pt x="653959" y="839710"/>
                  <a:pt x="699304" y="876269"/>
                </a:cubicBezTo>
                <a:cubicBezTo>
                  <a:pt x="704001" y="879945"/>
                  <a:pt x="708291" y="884031"/>
                  <a:pt x="712172" y="888523"/>
                </a:cubicBezTo>
                <a:cubicBezTo>
                  <a:pt x="718708" y="896490"/>
                  <a:pt x="720955" y="905476"/>
                  <a:pt x="715235" y="914870"/>
                </a:cubicBezTo>
                <a:cubicBezTo>
                  <a:pt x="709517" y="924266"/>
                  <a:pt x="699917" y="926717"/>
                  <a:pt x="690316" y="923857"/>
                </a:cubicBezTo>
                <a:cubicBezTo>
                  <a:pt x="681942" y="921406"/>
                  <a:pt x="674180" y="917322"/>
                  <a:pt x="667440" y="911807"/>
                </a:cubicBezTo>
                <a:cubicBezTo>
                  <a:pt x="601057" y="858705"/>
                  <a:pt x="534675" y="805602"/>
                  <a:pt x="475849" y="743718"/>
                </a:cubicBezTo>
                <a:cubicBezTo>
                  <a:pt x="472786" y="740450"/>
                  <a:pt x="469313" y="737387"/>
                  <a:pt x="464615" y="732893"/>
                </a:cubicBezTo>
                <a:cubicBezTo>
                  <a:pt x="464002" y="737795"/>
                  <a:pt x="463594" y="740450"/>
                  <a:pt x="463389" y="742900"/>
                </a:cubicBezTo>
                <a:cubicBezTo>
                  <a:pt x="452769" y="891996"/>
                  <a:pt x="442146" y="1041295"/>
                  <a:pt x="431322" y="1190390"/>
                </a:cubicBezTo>
                <a:cubicBezTo>
                  <a:pt x="429688" y="1212449"/>
                  <a:pt x="428054" y="1234507"/>
                  <a:pt x="426010" y="1256565"/>
                </a:cubicBezTo>
                <a:cubicBezTo>
                  <a:pt x="425602" y="1262079"/>
                  <a:pt x="425194" y="1268614"/>
                  <a:pt x="421926" y="1272291"/>
                </a:cubicBezTo>
                <a:cubicBezTo>
                  <a:pt x="417637" y="1277397"/>
                  <a:pt x="410487" y="1283728"/>
                  <a:pt x="404769" y="1283524"/>
                </a:cubicBezTo>
                <a:cubicBezTo>
                  <a:pt x="399049" y="1283320"/>
                  <a:pt x="392309" y="1276376"/>
                  <a:pt x="388836" y="1270657"/>
                </a:cubicBezTo>
                <a:cubicBezTo>
                  <a:pt x="385773" y="1265346"/>
                  <a:pt x="385568" y="1257586"/>
                  <a:pt x="385773" y="1251050"/>
                </a:cubicBezTo>
                <a:cubicBezTo>
                  <a:pt x="386794" y="1222251"/>
                  <a:pt x="387612" y="1193250"/>
                  <a:pt x="389857" y="1164656"/>
                </a:cubicBezTo>
                <a:cubicBezTo>
                  <a:pt x="400480" y="1025773"/>
                  <a:pt x="411100" y="886889"/>
                  <a:pt x="422131" y="748210"/>
                </a:cubicBezTo>
                <a:cubicBezTo>
                  <a:pt x="422334" y="744330"/>
                  <a:pt x="422131" y="740450"/>
                  <a:pt x="422131" y="735140"/>
                </a:cubicBezTo>
                <a:cubicBezTo>
                  <a:pt x="419476" y="736161"/>
                  <a:pt x="416819" y="737590"/>
                  <a:pt x="414369" y="738816"/>
                </a:cubicBezTo>
                <a:cubicBezTo>
                  <a:pt x="335118" y="789262"/>
                  <a:pt x="255459" y="839098"/>
                  <a:pt x="176412" y="890565"/>
                </a:cubicBezTo>
                <a:cubicBezTo>
                  <a:pt x="139646" y="914462"/>
                  <a:pt x="104515" y="940605"/>
                  <a:pt x="68566" y="965931"/>
                </a:cubicBezTo>
                <a:cubicBezTo>
                  <a:pt x="58966" y="972670"/>
                  <a:pt x="49775" y="980227"/>
                  <a:pt x="39766" y="986560"/>
                </a:cubicBezTo>
                <a:cubicBezTo>
                  <a:pt x="28736" y="993504"/>
                  <a:pt x="17298" y="992073"/>
                  <a:pt x="10762" y="983903"/>
                </a:cubicBezTo>
                <a:cubicBezTo>
                  <a:pt x="4226" y="975735"/>
                  <a:pt x="5043" y="964297"/>
                  <a:pt x="14030" y="954901"/>
                </a:cubicBezTo>
                <a:cubicBezTo>
                  <a:pt x="21996" y="946119"/>
                  <a:pt x="30983" y="938154"/>
                  <a:pt x="40583" y="931210"/>
                </a:cubicBezTo>
                <a:cubicBezTo>
                  <a:pt x="85519" y="899756"/>
                  <a:pt x="130455" y="868304"/>
                  <a:pt x="176412" y="838076"/>
                </a:cubicBezTo>
                <a:cubicBezTo>
                  <a:pt x="249331" y="790080"/>
                  <a:pt x="323066" y="743105"/>
                  <a:pt x="396599" y="695926"/>
                </a:cubicBezTo>
                <a:cubicBezTo>
                  <a:pt x="400275" y="694292"/>
                  <a:pt x="403748" y="691432"/>
                  <a:pt x="408240" y="688164"/>
                </a:cubicBezTo>
                <a:close/>
              </a:path>
            </a:pathLst>
          </a:custGeom>
          <a:solidFill>
            <a:schemeClr val="accent5"/>
          </a:solidFill>
          <a:ln w="14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99184AE-4CF6-AE41-88E4-DCE1621C2A41}"/>
              </a:ext>
            </a:extLst>
          </p:cNvPr>
          <p:cNvSpPr/>
          <p:nvPr userDrawn="1"/>
        </p:nvSpPr>
        <p:spPr>
          <a:xfrm>
            <a:off x="-598887" y="4266317"/>
            <a:ext cx="925726" cy="1171129"/>
          </a:xfrm>
          <a:custGeom>
            <a:avLst/>
            <a:gdLst>
              <a:gd name="connsiteX0" fmla="*/ 544366 w 672691"/>
              <a:gd name="connsiteY0" fmla="*/ 3593 h 851016"/>
              <a:gd name="connsiteX1" fmla="*/ 558960 w 672691"/>
              <a:gd name="connsiteY1" fmla="*/ 42146 h 851016"/>
              <a:gd name="connsiteX2" fmla="*/ 580328 w 672691"/>
              <a:gd name="connsiteY2" fmla="*/ 103216 h 851016"/>
              <a:gd name="connsiteX3" fmla="*/ 651451 w 672691"/>
              <a:gd name="connsiteY3" fmla="*/ 142735 h 851016"/>
              <a:gd name="connsiteX4" fmla="*/ 675147 w 672691"/>
              <a:gd name="connsiteY4" fmla="*/ 154898 h 851016"/>
              <a:gd name="connsiteX5" fmla="*/ 667496 w 672691"/>
              <a:gd name="connsiteY5" fmla="*/ 179154 h 851016"/>
              <a:gd name="connsiteX6" fmla="*/ 562826 w 672691"/>
              <a:gd name="connsiteY6" fmla="*/ 284384 h 851016"/>
              <a:gd name="connsiteX7" fmla="*/ 544348 w 672691"/>
              <a:gd name="connsiteY7" fmla="*/ 301783 h 851016"/>
              <a:gd name="connsiteX8" fmla="*/ 524921 w 672691"/>
              <a:gd name="connsiteY8" fmla="*/ 285434 h 851016"/>
              <a:gd name="connsiteX9" fmla="*/ 517008 w 672691"/>
              <a:gd name="connsiteY9" fmla="*/ 256151 h 851016"/>
              <a:gd name="connsiteX10" fmla="*/ 476447 w 672691"/>
              <a:gd name="connsiteY10" fmla="*/ 199073 h 851016"/>
              <a:gd name="connsiteX11" fmla="*/ 402404 w 672691"/>
              <a:gd name="connsiteY11" fmla="*/ 162678 h 851016"/>
              <a:gd name="connsiteX12" fmla="*/ 468774 w 672691"/>
              <a:gd name="connsiteY12" fmla="*/ 130517 h 851016"/>
              <a:gd name="connsiteX13" fmla="*/ 517673 w 672691"/>
              <a:gd name="connsiteY13" fmla="*/ 52373 h 851016"/>
              <a:gd name="connsiteX14" fmla="*/ 544366 w 672691"/>
              <a:gd name="connsiteY14" fmla="*/ 3593 h 851016"/>
              <a:gd name="connsiteX15" fmla="*/ 385383 w 672691"/>
              <a:gd name="connsiteY15" fmla="*/ 409059 h 851016"/>
              <a:gd name="connsiteX16" fmla="*/ 332076 w 672691"/>
              <a:gd name="connsiteY16" fmla="*/ 384340 h 851016"/>
              <a:gd name="connsiteX17" fmla="*/ 249242 w 672691"/>
              <a:gd name="connsiteY17" fmla="*/ 267475 h 851016"/>
              <a:gd name="connsiteX18" fmla="*/ 225760 w 672691"/>
              <a:gd name="connsiteY18" fmla="*/ 108288 h 851016"/>
              <a:gd name="connsiteX19" fmla="*/ 207518 w 672691"/>
              <a:gd name="connsiteY19" fmla="*/ 88847 h 851016"/>
              <a:gd name="connsiteX20" fmla="*/ 194477 w 672691"/>
              <a:gd name="connsiteY20" fmla="*/ 105375 h 851016"/>
              <a:gd name="connsiteX21" fmla="*/ 31014 w 672691"/>
              <a:gd name="connsiteY21" fmla="*/ 397856 h 851016"/>
              <a:gd name="connsiteX22" fmla="*/ 11894 w 672691"/>
              <a:gd name="connsiteY22" fmla="*/ 410245 h 851016"/>
              <a:gd name="connsiteX23" fmla="*/ 37927 w 672691"/>
              <a:gd name="connsiteY23" fmla="*/ 444737 h 851016"/>
              <a:gd name="connsiteX24" fmla="*/ 137290 w 672691"/>
              <a:gd name="connsiteY24" fmla="*/ 524665 h 851016"/>
              <a:gd name="connsiteX25" fmla="*/ 171191 w 672691"/>
              <a:gd name="connsiteY25" fmla="*/ 691035 h 851016"/>
              <a:gd name="connsiteX26" fmla="*/ 177260 w 672691"/>
              <a:gd name="connsiteY26" fmla="*/ 724874 h 851016"/>
              <a:gd name="connsiteX27" fmla="*/ 201558 w 672691"/>
              <a:gd name="connsiteY27" fmla="*/ 741281 h 851016"/>
              <a:gd name="connsiteX28" fmla="*/ 221084 w 672691"/>
              <a:gd name="connsiteY28" fmla="*/ 725307 h 851016"/>
              <a:gd name="connsiteX29" fmla="*/ 233945 w 672691"/>
              <a:gd name="connsiteY29" fmla="*/ 674585 h 851016"/>
              <a:gd name="connsiteX30" fmla="*/ 388286 w 672691"/>
              <a:gd name="connsiteY30" fmla="*/ 444928 h 851016"/>
              <a:gd name="connsiteX31" fmla="*/ 398777 w 672691"/>
              <a:gd name="connsiteY31" fmla="*/ 433908 h 851016"/>
              <a:gd name="connsiteX32" fmla="*/ 385383 w 672691"/>
              <a:gd name="connsiteY32" fmla="*/ 409059 h 851016"/>
              <a:gd name="connsiteX33" fmla="*/ 593646 w 672691"/>
              <a:gd name="connsiteY33" fmla="*/ 692297 h 851016"/>
              <a:gd name="connsiteX34" fmla="*/ 531774 w 672691"/>
              <a:gd name="connsiteY34" fmla="*/ 628708 h 851016"/>
              <a:gd name="connsiteX35" fmla="*/ 521320 w 672691"/>
              <a:gd name="connsiteY35" fmla="*/ 563816 h 851016"/>
              <a:gd name="connsiteX36" fmla="*/ 511685 w 672691"/>
              <a:gd name="connsiteY36" fmla="*/ 547657 h 851016"/>
              <a:gd name="connsiteX37" fmla="*/ 492043 w 672691"/>
              <a:gd name="connsiteY37" fmla="*/ 559693 h 851016"/>
              <a:gd name="connsiteX38" fmla="*/ 487406 w 672691"/>
              <a:gd name="connsiteY38" fmla="*/ 576910 h 851016"/>
              <a:gd name="connsiteX39" fmla="*/ 381756 w 672691"/>
              <a:gd name="connsiteY39" fmla="*/ 688735 h 851016"/>
              <a:gd name="connsiteX40" fmla="*/ 367276 w 672691"/>
              <a:gd name="connsiteY40" fmla="*/ 707142 h 851016"/>
              <a:gd name="connsiteX41" fmla="*/ 385116 w 672691"/>
              <a:gd name="connsiteY41" fmla="*/ 724365 h 851016"/>
              <a:gd name="connsiteX42" fmla="*/ 478064 w 672691"/>
              <a:gd name="connsiteY42" fmla="*/ 841784 h 851016"/>
              <a:gd name="connsiteX43" fmla="*/ 493487 w 672691"/>
              <a:gd name="connsiteY43" fmla="*/ 851438 h 851016"/>
              <a:gd name="connsiteX44" fmla="*/ 506365 w 672691"/>
              <a:gd name="connsiteY44" fmla="*/ 839027 h 851016"/>
              <a:gd name="connsiteX45" fmla="*/ 603489 w 672691"/>
              <a:gd name="connsiteY45" fmla="*/ 728111 h 851016"/>
              <a:gd name="connsiteX46" fmla="*/ 593646 w 672691"/>
              <a:gd name="connsiteY46" fmla="*/ 692297 h 8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72691" h="851016">
                <a:moveTo>
                  <a:pt x="544366" y="3593"/>
                </a:moveTo>
                <a:cubicBezTo>
                  <a:pt x="555320" y="14127"/>
                  <a:pt x="555761" y="28751"/>
                  <a:pt x="558960" y="42146"/>
                </a:cubicBezTo>
                <a:cubicBezTo>
                  <a:pt x="564008" y="63265"/>
                  <a:pt x="568454" y="84399"/>
                  <a:pt x="580328" y="103216"/>
                </a:cubicBezTo>
                <a:cubicBezTo>
                  <a:pt x="596922" y="129510"/>
                  <a:pt x="620809" y="141960"/>
                  <a:pt x="651451" y="142735"/>
                </a:cubicBezTo>
                <a:cubicBezTo>
                  <a:pt x="661229" y="142983"/>
                  <a:pt x="670414" y="144543"/>
                  <a:pt x="675147" y="154898"/>
                </a:cubicBezTo>
                <a:cubicBezTo>
                  <a:pt x="679509" y="164443"/>
                  <a:pt x="676764" y="174265"/>
                  <a:pt x="667496" y="179154"/>
                </a:cubicBezTo>
                <a:cubicBezTo>
                  <a:pt x="617093" y="205747"/>
                  <a:pt x="579222" y="222892"/>
                  <a:pt x="562826" y="284384"/>
                </a:cubicBezTo>
                <a:cubicBezTo>
                  <a:pt x="560270" y="293973"/>
                  <a:pt x="554707" y="301632"/>
                  <a:pt x="544348" y="301783"/>
                </a:cubicBezTo>
                <a:cubicBezTo>
                  <a:pt x="534215" y="301930"/>
                  <a:pt x="527709" y="295185"/>
                  <a:pt x="524921" y="285434"/>
                </a:cubicBezTo>
                <a:cubicBezTo>
                  <a:pt x="522144" y="275711"/>
                  <a:pt x="519167" y="266016"/>
                  <a:pt x="517008" y="256151"/>
                </a:cubicBezTo>
                <a:cubicBezTo>
                  <a:pt x="511828" y="232507"/>
                  <a:pt x="496826" y="212013"/>
                  <a:pt x="476447" y="199073"/>
                </a:cubicBezTo>
                <a:cubicBezTo>
                  <a:pt x="465696" y="192248"/>
                  <a:pt x="392318" y="186208"/>
                  <a:pt x="402404" y="162678"/>
                </a:cubicBezTo>
                <a:cubicBezTo>
                  <a:pt x="412725" y="138610"/>
                  <a:pt x="448853" y="142322"/>
                  <a:pt x="468774" y="130517"/>
                </a:cubicBezTo>
                <a:cubicBezTo>
                  <a:pt x="497587" y="113443"/>
                  <a:pt x="511952" y="84127"/>
                  <a:pt x="517673" y="52373"/>
                </a:cubicBezTo>
                <a:cubicBezTo>
                  <a:pt x="519113" y="44394"/>
                  <a:pt x="526883" y="-13215"/>
                  <a:pt x="544366" y="3593"/>
                </a:cubicBezTo>
                <a:close/>
                <a:moveTo>
                  <a:pt x="385383" y="409059"/>
                </a:moveTo>
                <a:cubicBezTo>
                  <a:pt x="367670" y="400639"/>
                  <a:pt x="348087" y="395162"/>
                  <a:pt x="332076" y="384340"/>
                </a:cubicBezTo>
                <a:cubicBezTo>
                  <a:pt x="290187" y="356026"/>
                  <a:pt x="263024" y="315778"/>
                  <a:pt x="249242" y="267475"/>
                </a:cubicBezTo>
                <a:cubicBezTo>
                  <a:pt x="234437" y="215576"/>
                  <a:pt x="231154" y="161713"/>
                  <a:pt x="225760" y="108288"/>
                </a:cubicBezTo>
                <a:cubicBezTo>
                  <a:pt x="224735" y="98135"/>
                  <a:pt x="216831" y="88729"/>
                  <a:pt x="207518" y="88847"/>
                </a:cubicBezTo>
                <a:cubicBezTo>
                  <a:pt x="197182" y="88977"/>
                  <a:pt x="196020" y="98113"/>
                  <a:pt x="194477" y="105375"/>
                </a:cubicBezTo>
                <a:cubicBezTo>
                  <a:pt x="169953" y="220791"/>
                  <a:pt x="156532" y="348930"/>
                  <a:pt x="31014" y="397856"/>
                </a:cubicBezTo>
                <a:cubicBezTo>
                  <a:pt x="24050" y="400572"/>
                  <a:pt x="17221" y="405012"/>
                  <a:pt x="11894" y="410245"/>
                </a:cubicBezTo>
                <a:cubicBezTo>
                  <a:pt x="-10797" y="432528"/>
                  <a:pt x="24610" y="440017"/>
                  <a:pt x="37927" y="444737"/>
                </a:cubicBezTo>
                <a:cubicBezTo>
                  <a:pt x="82907" y="460673"/>
                  <a:pt x="115875" y="480549"/>
                  <a:pt x="137290" y="524665"/>
                </a:cubicBezTo>
                <a:cubicBezTo>
                  <a:pt x="162720" y="577051"/>
                  <a:pt x="168474" y="633776"/>
                  <a:pt x="171191" y="691035"/>
                </a:cubicBezTo>
                <a:cubicBezTo>
                  <a:pt x="171731" y="702405"/>
                  <a:pt x="174135" y="713892"/>
                  <a:pt x="177260" y="724874"/>
                </a:cubicBezTo>
                <a:cubicBezTo>
                  <a:pt x="180363" y="735778"/>
                  <a:pt x="190096" y="741431"/>
                  <a:pt x="201558" y="741281"/>
                </a:cubicBezTo>
                <a:cubicBezTo>
                  <a:pt x="212311" y="741141"/>
                  <a:pt x="218431" y="734986"/>
                  <a:pt x="221084" y="725307"/>
                </a:cubicBezTo>
                <a:cubicBezTo>
                  <a:pt x="225693" y="708479"/>
                  <a:pt x="231027" y="691726"/>
                  <a:pt x="233945" y="674585"/>
                </a:cubicBezTo>
                <a:cubicBezTo>
                  <a:pt x="251716" y="570219"/>
                  <a:pt x="299561" y="501402"/>
                  <a:pt x="388286" y="444928"/>
                </a:cubicBezTo>
                <a:cubicBezTo>
                  <a:pt x="393296" y="441738"/>
                  <a:pt x="396750" y="436105"/>
                  <a:pt x="398777" y="433908"/>
                </a:cubicBezTo>
                <a:cubicBezTo>
                  <a:pt x="398991" y="420074"/>
                  <a:pt x="395490" y="413865"/>
                  <a:pt x="385383" y="409059"/>
                </a:cubicBezTo>
                <a:close/>
                <a:moveTo>
                  <a:pt x="593646" y="692297"/>
                </a:moveTo>
                <a:cubicBezTo>
                  <a:pt x="558893" y="684541"/>
                  <a:pt x="541085" y="659670"/>
                  <a:pt x="531774" y="628708"/>
                </a:cubicBezTo>
                <a:cubicBezTo>
                  <a:pt x="525517" y="607899"/>
                  <a:pt x="524210" y="585555"/>
                  <a:pt x="521320" y="563816"/>
                </a:cubicBezTo>
                <a:cubicBezTo>
                  <a:pt x="520368" y="556649"/>
                  <a:pt x="521068" y="549343"/>
                  <a:pt x="511685" y="547657"/>
                </a:cubicBezTo>
                <a:cubicBezTo>
                  <a:pt x="502792" y="546060"/>
                  <a:pt x="495146" y="550613"/>
                  <a:pt x="492043" y="559693"/>
                </a:cubicBezTo>
                <a:cubicBezTo>
                  <a:pt x="490127" y="565307"/>
                  <a:pt x="488748" y="571121"/>
                  <a:pt x="487406" y="576910"/>
                </a:cubicBezTo>
                <a:cubicBezTo>
                  <a:pt x="474008" y="634765"/>
                  <a:pt x="440729" y="673747"/>
                  <a:pt x="381756" y="688735"/>
                </a:cubicBezTo>
                <a:cubicBezTo>
                  <a:pt x="372746" y="691027"/>
                  <a:pt x="367512" y="697748"/>
                  <a:pt x="367276" y="707142"/>
                </a:cubicBezTo>
                <a:cubicBezTo>
                  <a:pt x="367061" y="715664"/>
                  <a:pt x="375230" y="723764"/>
                  <a:pt x="385116" y="724365"/>
                </a:cubicBezTo>
                <a:cubicBezTo>
                  <a:pt x="455311" y="728644"/>
                  <a:pt x="465800" y="767600"/>
                  <a:pt x="478064" y="841784"/>
                </a:cubicBezTo>
                <a:cubicBezTo>
                  <a:pt x="478890" y="846777"/>
                  <a:pt x="487831" y="850648"/>
                  <a:pt x="493487" y="851438"/>
                </a:cubicBezTo>
                <a:cubicBezTo>
                  <a:pt x="500754" y="852453"/>
                  <a:pt x="505038" y="846612"/>
                  <a:pt x="506365" y="839027"/>
                </a:cubicBezTo>
                <a:cubicBezTo>
                  <a:pt x="515380" y="787483"/>
                  <a:pt x="556649" y="747267"/>
                  <a:pt x="603489" y="728111"/>
                </a:cubicBezTo>
                <a:cubicBezTo>
                  <a:pt x="625557" y="719085"/>
                  <a:pt x="612013" y="696396"/>
                  <a:pt x="593646" y="692297"/>
                </a:cubicBezTo>
                <a:close/>
              </a:path>
            </a:pathLst>
          </a:custGeom>
          <a:solidFill>
            <a:schemeClr val="bg2"/>
          </a:solidFill>
          <a:ln w="2166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646A60-9907-6F67-84CE-E454C0F7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7EAEC-A1AA-F647-A84E-4BBDA42C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8A0FEB-BDF4-5ECA-A22A-283D3EEC3F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Mind Mapping </a:t>
            </a:r>
            <a:br>
              <a:rPr lang="en-US" sz="4800" dirty="0"/>
            </a:br>
            <a:r>
              <a:rPr lang="en-US" sz="4800" dirty="0"/>
              <a:t>&amp; Digital Brainstorming Presentation</a:t>
            </a:r>
            <a:endParaRPr lang="en-US" sz="2800" b="1" i="0" dirty="0">
              <a:solidFill>
                <a:srgbClr val="404040"/>
              </a:solidFill>
              <a:effectLst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FDBA0EE-6BA0-0EC1-D7F9-F338D3611B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26042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0D7FF-11C3-367F-567C-B9E9D2E0C610}"/>
              </a:ext>
            </a:extLst>
          </p:cNvPr>
          <p:cNvGrpSpPr/>
          <p:nvPr/>
        </p:nvGrpSpPr>
        <p:grpSpPr>
          <a:xfrm>
            <a:off x="1409018" y="1559943"/>
            <a:ext cx="9414193" cy="4258288"/>
            <a:chOff x="1709243" y="1930314"/>
            <a:chExt cx="8583793" cy="388267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37AED-6096-0334-7F73-0D5A44E369C0}"/>
                </a:ext>
              </a:extLst>
            </p:cNvPr>
            <p:cNvGrpSpPr/>
            <p:nvPr/>
          </p:nvGrpSpPr>
          <p:grpSpPr>
            <a:xfrm>
              <a:off x="1709243" y="1930314"/>
              <a:ext cx="2616885" cy="3882676"/>
              <a:chOff x="767024" y="1214485"/>
              <a:chExt cx="2616885" cy="3882676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BA60B9-921B-9546-3F33-FACCB7A15526}"/>
                  </a:ext>
                </a:extLst>
              </p:cNvPr>
              <p:cNvGrpSpPr/>
              <p:nvPr/>
            </p:nvGrpSpPr>
            <p:grpSpPr>
              <a:xfrm>
                <a:off x="767024" y="1214485"/>
                <a:ext cx="2616885" cy="556540"/>
                <a:chOff x="-103402" y="1663459"/>
                <a:chExt cx="2673039" cy="568483"/>
              </a:xfrm>
            </p:grpSpPr>
            <p:sp>
              <p:nvSpPr>
                <p:cNvPr id="138" name="Google Shape;4547;p70">
                  <a:extLst>
                    <a:ext uri="{FF2B5EF4-FFF2-40B4-BE49-F238E27FC236}">
                      <a16:creationId xmlns:a16="http://schemas.microsoft.com/office/drawing/2014/main" id="{1A7791C9-C52E-3303-E518-109047785CD2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9" name="Google Shape;4550;p70">
                  <a:extLst>
                    <a:ext uri="{FF2B5EF4-FFF2-40B4-BE49-F238E27FC236}">
                      <a16:creationId xmlns:a16="http://schemas.microsoft.com/office/drawing/2014/main" id="{F2EB8562-B98A-0521-1585-28868FD635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40" name="Google Shape;4563;p70">
                  <a:extLst>
                    <a:ext uri="{FF2B5EF4-FFF2-40B4-BE49-F238E27FC236}">
                      <a16:creationId xmlns:a16="http://schemas.microsoft.com/office/drawing/2014/main" id="{B78863A3-2988-6140-3D0B-308DA8AD4E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02544C1-82C5-8EB9-20AD-55D86EA1ADC7}"/>
                  </a:ext>
                </a:extLst>
              </p:cNvPr>
              <p:cNvGrpSpPr/>
              <p:nvPr/>
            </p:nvGrpSpPr>
            <p:grpSpPr>
              <a:xfrm>
                <a:off x="767024" y="2323196"/>
                <a:ext cx="2616885" cy="556540"/>
                <a:chOff x="-103402" y="1663458"/>
                <a:chExt cx="2673040" cy="568483"/>
              </a:xfrm>
            </p:grpSpPr>
            <p:sp>
              <p:nvSpPr>
                <p:cNvPr id="135" name="Google Shape;4547;p70">
                  <a:extLst>
                    <a:ext uri="{FF2B5EF4-FFF2-40B4-BE49-F238E27FC236}">
                      <a16:creationId xmlns:a16="http://schemas.microsoft.com/office/drawing/2014/main" id="{3E442A48-071D-C93A-0B12-0B3CCDDB4207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6" name="Google Shape;4550;p70">
                  <a:extLst>
                    <a:ext uri="{FF2B5EF4-FFF2-40B4-BE49-F238E27FC236}">
                      <a16:creationId xmlns:a16="http://schemas.microsoft.com/office/drawing/2014/main" id="{AD0DBB1F-8BEB-F202-5C4E-A91D9AE5D9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37" name="Google Shape;4563;p70">
                  <a:extLst>
                    <a:ext uri="{FF2B5EF4-FFF2-40B4-BE49-F238E27FC236}">
                      <a16:creationId xmlns:a16="http://schemas.microsoft.com/office/drawing/2014/main" id="{371AF5AF-C094-A6DB-7100-3D2F485505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9B5761-2F30-C742-45FF-A147C3649F42}"/>
                  </a:ext>
                </a:extLst>
              </p:cNvPr>
              <p:cNvGrpSpPr/>
              <p:nvPr/>
            </p:nvGrpSpPr>
            <p:grpSpPr>
              <a:xfrm>
                <a:off x="767024" y="3431909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27" name="Google Shape;4547;p70">
                  <a:extLst>
                    <a:ext uri="{FF2B5EF4-FFF2-40B4-BE49-F238E27FC236}">
                      <a16:creationId xmlns:a16="http://schemas.microsoft.com/office/drawing/2014/main" id="{C6AC06CD-C349-4A50-54B3-76545C219645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1" name="Google Shape;4550;p70">
                  <a:extLst>
                    <a:ext uri="{FF2B5EF4-FFF2-40B4-BE49-F238E27FC236}">
                      <a16:creationId xmlns:a16="http://schemas.microsoft.com/office/drawing/2014/main" id="{8DF42B4F-880B-72EA-69B2-08B1AD9E5D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32" name="Google Shape;4563;p70">
                  <a:extLst>
                    <a:ext uri="{FF2B5EF4-FFF2-40B4-BE49-F238E27FC236}">
                      <a16:creationId xmlns:a16="http://schemas.microsoft.com/office/drawing/2014/main" id="{39C06D39-7384-C771-5243-E0B65271AD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658CD17-37D7-532E-D282-A531EC28DAC8}"/>
                  </a:ext>
                </a:extLst>
              </p:cNvPr>
              <p:cNvGrpSpPr/>
              <p:nvPr/>
            </p:nvGrpSpPr>
            <p:grpSpPr>
              <a:xfrm>
                <a:off x="767024" y="4540621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21" name="Google Shape;4547;p70">
                  <a:extLst>
                    <a:ext uri="{FF2B5EF4-FFF2-40B4-BE49-F238E27FC236}">
                      <a16:creationId xmlns:a16="http://schemas.microsoft.com/office/drawing/2014/main" id="{EB4C2789-18D2-D7EC-91E6-5D006BE9C364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2" name="Google Shape;4550;p70">
                  <a:extLst>
                    <a:ext uri="{FF2B5EF4-FFF2-40B4-BE49-F238E27FC236}">
                      <a16:creationId xmlns:a16="http://schemas.microsoft.com/office/drawing/2014/main" id="{E3A7CB67-7DAB-3F72-FB9D-6E1AF25632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126" name="Google Shape;4563;p70">
                  <a:extLst>
                    <a:ext uri="{FF2B5EF4-FFF2-40B4-BE49-F238E27FC236}">
                      <a16:creationId xmlns:a16="http://schemas.microsoft.com/office/drawing/2014/main" id="{F8C101AC-D1F8-9465-FC77-2B25FE4B4A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CE5B4D-DB57-7104-DA80-705DA8BC1EAC}"/>
                </a:ext>
              </a:extLst>
            </p:cNvPr>
            <p:cNvGrpSpPr/>
            <p:nvPr/>
          </p:nvGrpSpPr>
          <p:grpSpPr>
            <a:xfrm>
              <a:off x="4692585" y="1930314"/>
              <a:ext cx="2616885" cy="3882676"/>
              <a:chOff x="4955632" y="1214485"/>
              <a:chExt cx="2616885" cy="388267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8D0D500-C291-93EB-793D-45CEBD607018}"/>
                  </a:ext>
                </a:extLst>
              </p:cNvPr>
              <p:cNvGrpSpPr/>
              <p:nvPr/>
            </p:nvGrpSpPr>
            <p:grpSpPr>
              <a:xfrm>
                <a:off x="4955632" y="1214485"/>
                <a:ext cx="2616885" cy="556540"/>
                <a:chOff x="-103402" y="1663459"/>
                <a:chExt cx="2673040" cy="568483"/>
              </a:xfrm>
            </p:grpSpPr>
            <p:sp>
              <p:nvSpPr>
                <p:cNvPr id="104" name="Google Shape;4547;p70">
                  <a:extLst>
                    <a:ext uri="{FF2B5EF4-FFF2-40B4-BE49-F238E27FC236}">
                      <a16:creationId xmlns:a16="http://schemas.microsoft.com/office/drawing/2014/main" id="{8E66BABC-5292-BE62-531E-E8E5F6DE0BC1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6" name="Google Shape;4550;p70">
                  <a:extLst>
                    <a:ext uri="{FF2B5EF4-FFF2-40B4-BE49-F238E27FC236}">
                      <a16:creationId xmlns:a16="http://schemas.microsoft.com/office/drawing/2014/main" id="{7D4B3088-71FE-DC7E-BC94-D780A08FBF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107" name="Google Shape;4563;p70">
                  <a:extLst>
                    <a:ext uri="{FF2B5EF4-FFF2-40B4-BE49-F238E27FC236}">
                      <a16:creationId xmlns:a16="http://schemas.microsoft.com/office/drawing/2014/main" id="{18D69E51-2649-0AB6-593C-36E2FDCB6C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569CAF2C-7D39-E039-16AE-20817FBA67BF}"/>
                  </a:ext>
                </a:extLst>
              </p:cNvPr>
              <p:cNvGrpSpPr/>
              <p:nvPr/>
            </p:nvGrpSpPr>
            <p:grpSpPr>
              <a:xfrm>
                <a:off x="4955632" y="2323196"/>
                <a:ext cx="2616885" cy="556540"/>
                <a:chOff x="-103402" y="1663458"/>
                <a:chExt cx="2673040" cy="568483"/>
              </a:xfrm>
            </p:grpSpPr>
            <p:sp>
              <p:nvSpPr>
                <p:cNvPr id="101" name="Google Shape;4547;p70">
                  <a:extLst>
                    <a:ext uri="{FF2B5EF4-FFF2-40B4-BE49-F238E27FC236}">
                      <a16:creationId xmlns:a16="http://schemas.microsoft.com/office/drawing/2014/main" id="{6E08A33E-409F-1C74-2953-5B9AB4CC1CA5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2" name="Google Shape;4550;p70">
                  <a:extLst>
                    <a:ext uri="{FF2B5EF4-FFF2-40B4-BE49-F238E27FC236}">
                      <a16:creationId xmlns:a16="http://schemas.microsoft.com/office/drawing/2014/main" id="{820CC6CD-B12A-1F82-61B5-527DDE2CC1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103" name="Google Shape;4563;p70">
                  <a:extLst>
                    <a:ext uri="{FF2B5EF4-FFF2-40B4-BE49-F238E27FC236}">
                      <a16:creationId xmlns:a16="http://schemas.microsoft.com/office/drawing/2014/main" id="{42163500-9459-81F3-4C41-AD2CAF50E6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899AE0-E9FB-C17C-457E-5395801D7F74}"/>
                  </a:ext>
                </a:extLst>
              </p:cNvPr>
              <p:cNvGrpSpPr/>
              <p:nvPr/>
            </p:nvGrpSpPr>
            <p:grpSpPr>
              <a:xfrm>
                <a:off x="4955632" y="3431910"/>
                <a:ext cx="2616885" cy="556540"/>
                <a:chOff x="-103402" y="1663460"/>
                <a:chExt cx="2673040" cy="568483"/>
              </a:xfrm>
            </p:grpSpPr>
            <p:sp>
              <p:nvSpPr>
                <p:cNvPr id="89" name="Google Shape;4547;p70">
                  <a:extLst>
                    <a:ext uri="{FF2B5EF4-FFF2-40B4-BE49-F238E27FC236}">
                      <a16:creationId xmlns:a16="http://schemas.microsoft.com/office/drawing/2014/main" id="{731BFCDB-873C-DFD8-6717-F6598668025C}"/>
                    </a:ext>
                  </a:extLst>
                </p:cNvPr>
                <p:cNvSpPr/>
                <p:nvPr/>
              </p:nvSpPr>
              <p:spPr>
                <a:xfrm>
                  <a:off x="-103402" y="1663460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9" name="Google Shape;4550;p70">
                  <a:extLst>
                    <a:ext uri="{FF2B5EF4-FFF2-40B4-BE49-F238E27FC236}">
                      <a16:creationId xmlns:a16="http://schemas.microsoft.com/office/drawing/2014/main" id="{D263C90A-1933-138E-DAC2-2BD9701D77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100" name="Google Shape;4563;p70">
                  <a:extLst>
                    <a:ext uri="{FF2B5EF4-FFF2-40B4-BE49-F238E27FC236}">
                      <a16:creationId xmlns:a16="http://schemas.microsoft.com/office/drawing/2014/main" id="{06EAD321-28F2-B970-78DE-36D91DEABB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499F8B7-D098-2413-2594-41DA6BE509E6}"/>
                  </a:ext>
                </a:extLst>
              </p:cNvPr>
              <p:cNvGrpSpPr/>
              <p:nvPr/>
            </p:nvGrpSpPr>
            <p:grpSpPr>
              <a:xfrm>
                <a:off x="4955632" y="4540621"/>
                <a:ext cx="2616885" cy="556540"/>
                <a:chOff x="-103402" y="1663459"/>
                <a:chExt cx="2673040" cy="568483"/>
              </a:xfrm>
            </p:grpSpPr>
            <p:sp>
              <p:nvSpPr>
                <p:cNvPr id="83" name="Google Shape;4547;p70">
                  <a:extLst>
                    <a:ext uri="{FF2B5EF4-FFF2-40B4-BE49-F238E27FC236}">
                      <a16:creationId xmlns:a16="http://schemas.microsoft.com/office/drawing/2014/main" id="{C1CD473E-00BD-AEEE-7BD4-0A004730A638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4" name="Google Shape;4550;p70">
                  <a:extLst>
                    <a:ext uri="{FF2B5EF4-FFF2-40B4-BE49-F238E27FC236}">
                      <a16:creationId xmlns:a16="http://schemas.microsoft.com/office/drawing/2014/main" id="{1A21999D-8631-7CC8-8AB5-4B283D6622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8919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88" name="Google Shape;4563;p70">
                  <a:extLst>
                    <a:ext uri="{FF2B5EF4-FFF2-40B4-BE49-F238E27FC236}">
                      <a16:creationId xmlns:a16="http://schemas.microsoft.com/office/drawing/2014/main" id="{195CDD57-F726-255F-570E-929AFC4A8E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AC0F76-7074-E6F4-4624-AC60AFDBCF6A}"/>
                </a:ext>
              </a:extLst>
            </p:cNvPr>
            <p:cNvGrpSpPr/>
            <p:nvPr/>
          </p:nvGrpSpPr>
          <p:grpSpPr>
            <a:xfrm>
              <a:off x="7676150" y="1930314"/>
              <a:ext cx="2616886" cy="3882676"/>
              <a:chOff x="8808090" y="1214485"/>
              <a:chExt cx="2616886" cy="38826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1823FF-B843-FE5B-6893-8E1F75A5FFD2}"/>
                  </a:ext>
                </a:extLst>
              </p:cNvPr>
              <p:cNvGrpSpPr/>
              <p:nvPr/>
            </p:nvGrpSpPr>
            <p:grpSpPr>
              <a:xfrm>
                <a:off x="8808090" y="1214485"/>
                <a:ext cx="2580204" cy="556540"/>
                <a:chOff x="-103402" y="1663459"/>
                <a:chExt cx="2635571" cy="568483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EA7E5362-53BE-0C93-1CE9-E410BE93E58E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8" name="Google Shape;4550;p70">
                  <a:extLst>
                    <a:ext uri="{FF2B5EF4-FFF2-40B4-BE49-F238E27FC236}">
                      <a16:creationId xmlns:a16="http://schemas.microsoft.com/office/drawing/2014/main" id="{E14D7FBD-6A58-AACC-46A0-0CDDCF3F98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69" name="Google Shape;4563;p70">
                  <a:extLst>
                    <a:ext uri="{FF2B5EF4-FFF2-40B4-BE49-F238E27FC236}">
                      <a16:creationId xmlns:a16="http://schemas.microsoft.com/office/drawing/2014/main" id="{95448F9D-55DF-0FB7-D0FD-E27EB6E13F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4060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6984E9-40F3-4094-0638-956893E0B226}"/>
                  </a:ext>
                </a:extLst>
              </p:cNvPr>
              <p:cNvGrpSpPr/>
              <p:nvPr/>
            </p:nvGrpSpPr>
            <p:grpSpPr>
              <a:xfrm>
                <a:off x="8808090" y="2323196"/>
                <a:ext cx="2616886" cy="556540"/>
                <a:chOff x="-103402" y="1663458"/>
                <a:chExt cx="2673040" cy="568483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E62448C3-A24B-4278-C963-00130AA62044}"/>
                    </a:ext>
                  </a:extLst>
                </p:cNvPr>
                <p:cNvSpPr/>
                <p:nvPr/>
              </p:nvSpPr>
              <p:spPr>
                <a:xfrm>
                  <a:off x="-103402" y="1663458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38FFC471-450F-113B-184B-F8386B73A8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845E5F4D-DAD4-0149-9438-35458DED75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F416D24-8639-4728-339E-ED3CDF255E44}"/>
                  </a:ext>
                </a:extLst>
              </p:cNvPr>
              <p:cNvGrpSpPr/>
              <p:nvPr/>
            </p:nvGrpSpPr>
            <p:grpSpPr>
              <a:xfrm>
                <a:off x="8808090" y="3431909"/>
                <a:ext cx="2616886" cy="556540"/>
                <a:chOff x="-103402" y="1663459"/>
                <a:chExt cx="2673040" cy="568483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85803EBC-1A92-B47B-C096-7D19944B7E58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Google Shape;4550;p70">
                  <a:extLst>
                    <a:ext uri="{FF2B5EF4-FFF2-40B4-BE49-F238E27FC236}">
                      <a16:creationId xmlns:a16="http://schemas.microsoft.com/office/drawing/2014/main" id="{130CD46F-C6BC-9EF8-4C06-4CC62E0387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057A87FA-5A2B-19D2-20C4-1F8178FD2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490A35B-F391-6A83-0922-6ED127478980}"/>
                  </a:ext>
                </a:extLst>
              </p:cNvPr>
              <p:cNvGrpSpPr/>
              <p:nvPr/>
            </p:nvGrpSpPr>
            <p:grpSpPr>
              <a:xfrm>
                <a:off x="8808090" y="4540621"/>
                <a:ext cx="2616886" cy="556540"/>
                <a:chOff x="-103402" y="1663459"/>
                <a:chExt cx="2673040" cy="568483"/>
              </a:xfrm>
            </p:grpSpPr>
            <p:sp>
              <p:nvSpPr>
                <p:cNvPr id="32" name="Google Shape;4547;p70">
                  <a:extLst>
                    <a:ext uri="{FF2B5EF4-FFF2-40B4-BE49-F238E27FC236}">
                      <a16:creationId xmlns:a16="http://schemas.microsoft.com/office/drawing/2014/main" id="{BB22DE7E-907D-3113-DDB4-7FB296EF7473}"/>
                    </a:ext>
                  </a:extLst>
                </p:cNvPr>
                <p:cNvSpPr/>
                <p:nvPr/>
              </p:nvSpPr>
              <p:spPr>
                <a:xfrm>
                  <a:off x="-103402" y="1663459"/>
                  <a:ext cx="569991" cy="56848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3" name="Google Shape;4550;p70">
                  <a:extLst>
                    <a:ext uri="{FF2B5EF4-FFF2-40B4-BE49-F238E27FC236}">
                      <a16:creationId xmlns:a16="http://schemas.microsoft.com/office/drawing/2014/main" id="{8CA812C8-6AC3-BAB3-7919-4FAA7B6436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9148" y="1725025"/>
                  <a:ext cx="439349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3B58501B-C94A-9211-3F96-1F47BD3DE5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3">
            <a:extLst>
              <a:ext uri="{FF2B5EF4-FFF2-40B4-BE49-F238E27FC236}">
                <a16:creationId xmlns:a16="http://schemas.microsoft.com/office/drawing/2014/main" id="{611F2FFA-9F2A-2529-C6CE-FDD12D7EB844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622225"/>
            <a:ext cx="4668897" cy="5140724"/>
            <a:chOff x="882191" y="622225"/>
            <a:chExt cx="4668897" cy="5140724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622225"/>
              <a:ext cx="1469986" cy="14699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  <a:latin typeface="+mj-lt"/>
                <a:cs typeface="Poppins" panose="00000500000000000000" pitchFamily="2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855564"/>
              <a:ext cx="4668897" cy="4907385"/>
              <a:chOff x="4381481" y="1856001"/>
              <a:chExt cx="3331166" cy="3501323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Poppins" panose="00000500000000000000" pitchFamily="2" charset="0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1856001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cs typeface="Poppins" panose="00000500000000000000" pitchFamily="2" charset="0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Poppins" panose="00000500000000000000" pitchFamily="2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dirty="0">
                    <a:latin typeface="+mj-lt"/>
                    <a:cs typeface="Poppins" panose="00000500000000000000" pitchFamily="2" charset="0"/>
                  </a:rPr>
                  <a:t>Welcome to Our Digital Brainstorm Session</a:t>
                </a:r>
                <a:endParaRPr lang="en-US" altLang="en-US" i="1" dirty="0">
                  <a:solidFill>
                    <a:schemeClr val="bg2"/>
                  </a:solidFill>
                  <a:latin typeface="+mj-lt"/>
                  <a:cs typeface="Poppins" panose="00000500000000000000" pitchFamily="2" charset="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C3294DC-BDEF-CA37-1239-6A1BC2F85733}"/>
              </a:ext>
            </a:extLst>
          </p:cNvPr>
          <p:cNvSpPr txBox="1"/>
          <p:nvPr/>
        </p:nvSpPr>
        <p:spPr>
          <a:xfrm rot="5400000">
            <a:off x="3501973" y="3244334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Think Big. Act Smart. Collaborate Digitally</a:t>
            </a:r>
            <a:endParaRPr lang="en-CA" dirty="0"/>
          </a:p>
        </p:txBody>
      </p:sp>
      <p:pic>
        <p:nvPicPr>
          <p:cNvPr id="38" name="Picture Placeholder 3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7170DD35-1E6F-6D5C-072D-16D69BC698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1307" y="346266"/>
            <a:ext cx="5140470" cy="6113317"/>
          </a:xfrm>
        </p:spPr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Icebreaker Activity</a:t>
            </a:r>
            <a:endParaRPr lang="en-CA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6D8128-CD58-01FE-D114-259BB68FDD00}"/>
              </a:ext>
            </a:extLst>
          </p:cNvPr>
          <p:cNvGrpSpPr/>
          <p:nvPr/>
        </p:nvGrpSpPr>
        <p:grpSpPr>
          <a:xfrm>
            <a:off x="576743" y="1643647"/>
            <a:ext cx="11053588" cy="4410112"/>
            <a:chOff x="218617" y="1607736"/>
            <a:chExt cx="11754768" cy="46898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4AB21A4-5292-B67F-217E-4B050217F512}"/>
                </a:ext>
              </a:extLst>
            </p:cNvPr>
            <p:cNvGrpSpPr/>
            <p:nvPr/>
          </p:nvGrpSpPr>
          <p:grpSpPr>
            <a:xfrm>
              <a:off x="218617" y="1607736"/>
              <a:ext cx="11754768" cy="4689866"/>
              <a:chOff x="218617" y="1607736"/>
              <a:chExt cx="11754768" cy="468986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FD73FB2-2B5A-5CE1-6751-3A764EB5AE1E}"/>
                  </a:ext>
                </a:extLst>
              </p:cNvPr>
              <p:cNvGrpSpPr/>
              <p:nvPr/>
            </p:nvGrpSpPr>
            <p:grpSpPr>
              <a:xfrm>
                <a:off x="218617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5889AF74-86E8-2AA4-308B-BFCFB4C50597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6573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28" name="Google Shape;4822;p73">
                  <a:extLst>
                    <a:ext uri="{FF2B5EF4-FFF2-40B4-BE49-F238E27FC236}">
                      <a16:creationId xmlns:a16="http://schemas.microsoft.com/office/drawing/2014/main" id="{E7CB0DE6-AEE4-A2F0-F23A-C1241B2254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DAF7524-21C1-A7D4-E144-879499F0E2C9}"/>
                  </a:ext>
                </a:extLst>
              </p:cNvPr>
              <p:cNvGrpSpPr/>
              <p:nvPr/>
            </p:nvGrpSpPr>
            <p:grpSpPr>
              <a:xfrm>
                <a:off x="4316638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FD60735D-2BDC-EBC7-1794-5C60432ABCC9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534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32" name="Google Shape;4822;p73">
                  <a:extLst>
                    <a:ext uri="{FF2B5EF4-FFF2-40B4-BE49-F238E27FC236}">
                      <a16:creationId xmlns:a16="http://schemas.microsoft.com/office/drawing/2014/main" id="{B236F886-A199-9017-C868-F5417CABFE1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59A3EF8-3CD1-5E23-65AA-3FDC63F5BA8D}"/>
                  </a:ext>
                </a:extLst>
              </p:cNvPr>
              <p:cNvGrpSpPr/>
              <p:nvPr/>
            </p:nvGrpSpPr>
            <p:grpSpPr>
              <a:xfrm>
                <a:off x="8414659" y="1607736"/>
                <a:ext cx="3558726" cy="4689866"/>
                <a:chOff x="218617" y="1113291"/>
                <a:chExt cx="3558726" cy="4689866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E824E429-B59A-F22C-9A68-EF0CE62B0566}"/>
                    </a:ext>
                  </a:extLst>
                </p:cNvPr>
                <p:cNvSpPr/>
                <p:nvPr/>
              </p:nvSpPr>
              <p:spPr>
                <a:xfrm flipH="1">
                  <a:off x="218617" y="1113291"/>
                  <a:ext cx="3558726" cy="4689866"/>
                </a:xfrm>
                <a:prstGeom prst="roundRect">
                  <a:avLst>
                    <a:gd name="adj" fmla="val 4432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35" name="Google Shape;4822;p73">
                  <a:extLst>
                    <a:ext uri="{FF2B5EF4-FFF2-40B4-BE49-F238E27FC236}">
                      <a16:creationId xmlns:a16="http://schemas.microsoft.com/office/drawing/2014/main" id="{002736DA-D7DF-80F4-9B1F-18EF48E7945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3674" y="3075461"/>
                  <a:ext cx="3188612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600" b="0" i="0" dirty="0" err="1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600" b="0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E164781-4DB3-10AF-434F-7E7A313073B2}"/>
                </a:ext>
              </a:extLst>
            </p:cNvPr>
            <p:cNvGrpSpPr/>
            <p:nvPr/>
          </p:nvGrpSpPr>
          <p:grpSpPr>
            <a:xfrm>
              <a:off x="1636030" y="1919764"/>
              <a:ext cx="723900" cy="723900"/>
              <a:chOff x="1636030" y="1919764"/>
              <a:chExt cx="723900" cy="723900"/>
            </a:xfrm>
            <a:solidFill>
              <a:schemeClr val="bg2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1BF1420-839E-06E1-52A5-12030540A863}"/>
                  </a:ext>
                </a:extLst>
              </p:cNvPr>
              <p:cNvSpPr/>
              <p:nvPr/>
            </p:nvSpPr>
            <p:spPr>
              <a:xfrm>
                <a:off x="1788430" y="2167414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0C992E7-1E53-792C-65CC-A6719ED1E404}"/>
                  </a:ext>
                </a:extLst>
              </p:cNvPr>
              <p:cNvSpPr/>
              <p:nvPr/>
            </p:nvSpPr>
            <p:spPr>
              <a:xfrm>
                <a:off x="2093230" y="2167414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0B6AE4D-55C4-9ED3-3550-302C7F85F931}"/>
                  </a:ext>
                </a:extLst>
              </p:cNvPr>
              <p:cNvSpPr/>
              <p:nvPr/>
            </p:nvSpPr>
            <p:spPr>
              <a:xfrm>
                <a:off x="1805574" y="2405539"/>
                <a:ext cx="384809" cy="123825"/>
              </a:xfrm>
              <a:custGeom>
                <a:avLst/>
                <a:gdLst>
                  <a:gd name="connsiteX0" fmla="*/ 365760 w 384809"/>
                  <a:gd name="connsiteY0" fmla="*/ 0 h 123825"/>
                  <a:gd name="connsiteX1" fmla="*/ 350520 w 384809"/>
                  <a:gd name="connsiteY1" fmla="*/ 7620 h 123825"/>
                  <a:gd name="connsiteX2" fmla="*/ 192405 w 384809"/>
                  <a:gd name="connsiteY2" fmla="*/ 84773 h 123825"/>
                  <a:gd name="connsiteX3" fmla="*/ 34290 w 384809"/>
                  <a:gd name="connsiteY3" fmla="*/ 7620 h 123825"/>
                  <a:gd name="connsiteX4" fmla="*/ 19050 w 384809"/>
                  <a:gd name="connsiteY4" fmla="*/ 0 h 123825"/>
                  <a:gd name="connsiteX5" fmla="*/ 0 w 384809"/>
                  <a:gd name="connsiteY5" fmla="*/ 19050 h 123825"/>
                  <a:gd name="connsiteX6" fmla="*/ 3810 w 384809"/>
                  <a:gd name="connsiteY6" fmla="*/ 30480 h 123825"/>
                  <a:gd name="connsiteX7" fmla="*/ 192405 w 384809"/>
                  <a:gd name="connsiteY7" fmla="*/ 123825 h 123825"/>
                  <a:gd name="connsiteX8" fmla="*/ 381000 w 384809"/>
                  <a:gd name="connsiteY8" fmla="*/ 30480 h 123825"/>
                  <a:gd name="connsiteX9" fmla="*/ 384810 w 384809"/>
                  <a:gd name="connsiteY9" fmla="*/ 19050 h 123825"/>
                  <a:gd name="connsiteX10" fmla="*/ 365760 w 384809"/>
                  <a:gd name="connsiteY10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809" h="123825">
                    <a:moveTo>
                      <a:pt x="365760" y="0"/>
                    </a:moveTo>
                    <a:cubicBezTo>
                      <a:pt x="359093" y="0"/>
                      <a:pt x="353378" y="2857"/>
                      <a:pt x="350520" y="7620"/>
                    </a:cubicBezTo>
                    <a:cubicBezTo>
                      <a:pt x="314325" y="55245"/>
                      <a:pt x="257175" y="84773"/>
                      <a:pt x="192405" y="84773"/>
                    </a:cubicBezTo>
                    <a:cubicBezTo>
                      <a:pt x="127635" y="84773"/>
                      <a:pt x="71438" y="55245"/>
                      <a:pt x="34290" y="7620"/>
                    </a:cubicBezTo>
                    <a:cubicBezTo>
                      <a:pt x="30480" y="2857"/>
                      <a:pt x="24765" y="0"/>
                      <a:pt x="19050" y="0"/>
                    </a:cubicBezTo>
                    <a:cubicBezTo>
                      <a:pt x="8573" y="0"/>
                      <a:pt x="0" y="8573"/>
                      <a:pt x="0" y="19050"/>
                    </a:cubicBezTo>
                    <a:cubicBezTo>
                      <a:pt x="0" y="22860"/>
                      <a:pt x="953" y="26670"/>
                      <a:pt x="3810" y="30480"/>
                    </a:cubicBezTo>
                    <a:cubicBezTo>
                      <a:pt x="47625" y="87630"/>
                      <a:pt x="115253" y="123825"/>
                      <a:pt x="192405" y="123825"/>
                    </a:cubicBezTo>
                    <a:cubicBezTo>
                      <a:pt x="269558" y="123825"/>
                      <a:pt x="337185" y="87630"/>
                      <a:pt x="381000" y="30480"/>
                    </a:cubicBezTo>
                    <a:cubicBezTo>
                      <a:pt x="382905" y="27623"/>
                      <a:pt x="384810" y="23813"/>
                      <a:pt x="384810" y="19050"/>
                    </a:cubicBezTo>
                    <a:cubicBezTo>
                      <a:pt x="384810" y="8573"/>
                      <a:pt x="376238" y="0"/>
                      <a:pt x="36576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C6D898-9F03-D5CA-843F-E1AFEF6AD864}"/>
                  </a:ext>
                </a:extLst>
              </p:cNvPr>
              <p:cNvSpPr/>
              <p:nvPr/>
            </p:nvSpPr>
            <p:spPr>
              <a:xfrm>
                <a:off x="1636030" y="1919764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DB4BF70-777F-02B6-1B40-3E8558791B4B}"/>
                </a:ext>
              </a:extLst>
            </p:cNvPr>
            <p:cNvGrpSpPr/>
            <p:nvPr/>
          </p:nvGrpSpPr>
          <p:grpSpPr>
            <a:xfrm>
              <a:off x="5734051" y="1919764"/>
              <a:ext cx="723900" cy="723900"/>
              <a:chOff x="3745764" y="1250233"/>
              <a:chExt cx="723900" cy="723900"/>
            </a:xfrm>
            <a:solidFill>
              <a:schemeClr val="bg2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E74259D-53CC-C411-E454-6DCB1F29398B}"/>
                  </a:ext>
                </a:extLst>
              </p:cNvPr>
              <p:cNvSpPr/>
              <p:nvPr/>
            </p:nvSpPr>
            <p:spPr>
              <a:xfrm>
                <a:off x="3898164" y="1497883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AB7071-9BC0-A9F3-1F27-74A336573F0B}"/>
                  </a:ext>
                </a:extLst>
              </p:cNvPr>
              <p:cNvSpPr/>
              <p:nvPr/>
            </p:nvSpPr>
            <p:spPr>
              <a:xfrm>
                <a:off x="4202964" y="1497883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304D2EB-24F7-A587-D065-B672423363A8}"/>
                  </a:ext>
                </a:extLst>
              </p:cNvPr>
              <p:cNvSpPr/>
              <p:nvPr/>
            </p:nvSpPr>
            <p:spPr>
              <a:xfrm flipV="1">
                <a:off x="3915308" y="1685767"/>
                <a:ext cx="384809" cy="123825"/>
              </a:xfrm>
              <a:custGeom>
                <a:avLst/>
                <a:gdLst>
                  <a:gd name="connsiteX0" fmla="*/ 365760 w 384809"/>
                  <a:gd name="connsiteY0" fmla="*/ 0 h 123825"/>
                  <a:gd name="connsiteX1" fmla="*/ 350520 w 384809"/>
                  <a:gd name="connsiteY1" fmla="*/ 7620 h 123825"/>
                  <a:gd name="connsiteX2" fmla="*/ 192405 w 384809"/>
                  <a:gd name="connsiteY2" fmla="*/ 84773 h 123825"/>
                  <a:gd name="connsiteX3" fmla="*/ 34290 w 384809"/>
                  <a:gd name="connsiteY3" fmla="*/ 7620 h 123825"/>
                  <a:gd name="connsiteX4" fmla="*/ 19050 w 384809"/>
                  <a:gd name="connsiteY4" fmla="*/ 0 h 123825"/>
                  <a:gd name="connsiteX5" fmla="*/ 0 w 384809"/>
                  <a:gd name="connsiteY5" fmla="*/ 19050 h 123825"/>
                  <a:gd name="connsiteX6" fmla="*/ 3810 w 384809"/>
                  <a:gd name="connsiteY6" fmla="*/ 30480 h 123825"/>
                  <a:gd name="connsiteX7" fmla="*/ 192405 w 384809"/>
                  <a:gd name="connsiteY7" fmla="*/ 123825 h 123825"/>
                  <a:gd name="connsiteX8" fmla="*/ 381000 w 384809"/>
                  <a:gd name="connsiteY8" fmla="*/ 30480 h 123825"/>
                  <a:gd name="connsiteX9" fmla="*/ 384810 w 384809"/>
                  <a:gd name="connsiteY9" fmla="*/ 19050 h 123825"/>
                  <a:gd name="connsiteX10" fmla="*/ 365760 w 384809"/>
                  <a:gd name="connsiteY10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809" h="123825">
                    <a:moveTo>
                      <a:pt x="365760" y="0"/>
                    </a:moveTo>
                    <a:cubicBezTo>
                      <a:pt x="359093" y="0"/>
                      <a:pt x="353378" y="2857"/>
                      <a:pt x="350520" y="7620"/>
                    </a:cubicBezTo>
                    <a:cubicBezTo>
                      <a:pt x="314325" y="55245"/>
                      <a:pt x="257175" y="84773"/>
                      <a:pt x="192405" y="84773"/>
                    </a:cubicBezTo>
                    <a:cubicBezTo>
                      <a:pt x="127635" y="84773"/>
                      <a:pt x="71438" y="55245"/>
                      <a:pt x="34290" y="7620"/>
                    </a:cubicBezTo>
                    <a:cubicBezTo>
                      <a:pt x="30480" y="2857"/>
                      <a:pt x="24765" y="0"/>
                      <a:pt x="19050" y="0"/>
                    </a:cubicBezTo>
                    <a:cubicBezTo>
                      <a:pt x="8573" y="0"/>
                      <a:pt x="0" y="8573"/>
                      <a:pt x="0" y="19050"/>
                    </a:cubicBezTo>
                    <a:cubicBezTo>
                      <a:pt x="0" y="22860"/>
                      <a:pt x="953" y="26670"/>
                      <a:pt x="3810" y="30480"/>
                    </a:cubicBezTo>
                    <a:cubicBezTo>
                      <a:pt x="47625" y="87630"/>
                      <a:pt x="115253" y="123825"/>
                      <a:pt x="192405" y="123825"/>
                    </a:cubicBezTo>
                    <a:cubicBezTo>
                      <a:pt x="269558" y="123825"/>
                      <a:pt x="337185" y="87630"/>
                      <a:pt x="381000" y="30480"/>
                    </a:cubicBezTo>
                    <a:cubicBezTo>
                      <a:pt x="382905" y="27623"/>
                      <a:pt x="384810" y="23813"/>
                      <a:pt x="384810" y="19050"/>
                    </a:cubicBezTo>
                    <a:cubicBezTo>
                      <a:pt x="384810" y="8573"/>
                      <a:pt x="376238" y="0"/>
                      <a:pt x="36576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81815BA-FD0D-DF2E-BE93-0A4272DE0D61}"/>
                  </a:ext>
                </a:extLst>
              </p:cNvPr>
              <p:cNvSpPr/>
              <p:nvPr/>
            </p:nvSpPr>
            <p:spPr>
              <a:xfrm>
                <a:off x="3745764" y="1250233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762FB05-2EF7-8787-2A63-C0E6A5B3B24A}"/>
                </a:ext>
              </a:extLst>
            </p:cNvPr>
            <p:cNvGrpSpPr/>
            <p:nvPr/>
          </p:nvGrpSpPr>
          <p:grpSpPr>
            <a:xfrm>
              <a:off x="9832072" y="1919764"/>
              <a:ext cx="723900" cy="723900"/>
              <a:chOff x="9832072" y="1974657"/>
              <a:chExt cx="723900" cy="723900"/>
            </a:xfrm>
            <a:solidFill>
              <a:schemeClr val="bg2"/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27871126-0120-637D-AAC6-B9725C80FB56}"/>
                  </a:ext>
                </a:extLst>
              </p:cNvPr>
              <p:cNvSpPr/>
              <p:nvPr/>
            </p:nvSpPr>
            <p:spPr>
              <a:xfrm>
                <a:off x="9832072" y="1974657"/>
                <a:ext cx="723900" cy="723900"/>
              </a:xfrm>
              <a:custGeom>
                <a:avLst/>
                <a:gdLst>
                  <a:gd name="connsiteX0" fmla="*/ 361950 w 723900"/>
                  <a:gd name="connsiteY0" fmla="*/ 38100 h 723900"/>
                  <a:gd name="connsiteX1" fmla="*/ 685800 w 723900"/>
                  <a:gd name="connsiteY1" fmla="*/ 361950 h 723900"/>
                  <a:gd name="connsiteX2" fmla="*/ 361950 w 723900"/>
                  <a:gd name="connsiteY2" fmla="*/ 685800 h 723900"/>
                  <a:gd name="connsiteX3" fmla="*/ 38100 w 723900"/>
                  <a:gd name="connsiteY3" fmla="*/ 361950 h 723900"/>
                  <a:gd name="connsiteX4" fmla="*/ 361950 w 723900"/>
                  <a:gd name="connsiteY4" fmla="*/ 38100 h 723900"/>
                  <a:gd name="connsiteX5" fmla="*/ 361950 w 723900"/>
                  <a:gd name="connsiteY5" fmla="*/ 0 h 723900"/>
                  <a:gd name="connsiteX6" fmla="*/ 0 w 723900"/>
                  <a:gd name="connsiteY6" fmla="*/ 361950 h 723900"/>
                  <a:gd name="connsiteX7" fmla="*/ 361950 w 723900"/>
                  <a:gd name="connsiteY7" fmla="*/ 723900 h 723900"/>
                  <a:gd name="connsiteX8" fmla="*/ 723900 w 723900"/>
                  <a:gd name="connsiteY8" fmla="*/ 361950 h 723900"/>
                  <a:gd name="connsiteX9" fmla="*/ 361950 w 723900"/>
                  <a:gd name="connsiteY9" fmla="*/ 0 h 723900"/>
                  <a:gd name="connsiteX10" fmla="*/ 361950 w 723900"/>
                  <a:gd name="connsiteY10" fmla="*/ 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3900" h="723900">
                    <a:moveTo>
                      <a:pt x="361950" y="38100"/>
                    </a:moveTo>
                    <a:cubicBezTo>
                      <a:pt x="540068" y="38100"/>
                      <a:pt x="685800" y="183833"/>
                      <a:pt x="685800" y="361950"/>
                    </a:cubicBezTo>
                    <a:cubicBezTo>
                      <a:pt x="685800" y="540068"/>
                      <a:pt x="540068" y="685800"/>
                      <a:pt x="361950" y="685800"/>
                    </a:cubicBezTo>
                    <a:cubicBezTo>
                      <a:pt x="183833" y="685800"/>
                      <a:pt x="38100" y="540068"/>
                      <a:pt x="38100" y="361950"/>
                    </a:cubicBezTo>
                    <a:cubicBezTo>
                      <a:pt x="38100" y="183833"/>
                      <a:pt x="183833" y="38100"/>
                      <a:pt x="361950" y="38100"/>
                    </a:cubicBezTo>
                    <a:moveTo>
                      <a:pt x="361950" y="0"/>
                    </a:move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161925"/>
                      <a:pt x="561975" y="0"/>
                      <a:pt x="361950" y="0"/>
                    </a:cubicBezTo>
                    <a:lnTo>
                      <a:pt x="36195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48" name="Graphic 44" descr="Winking face outline with solid fill">
                <a:extLst>
                  <a:ext uri="{FF2B5EF4-FFF2-40B4-BE49-F238E27FC236}">
                    <a16:creationId xmlns:a16="http://schemas.microsoft.com/office/drawing/2014/main" id="{AF65A9CC-A3E0-6E2D-E2A0-EA0908877678}"/>
                  </a:ext>
                </a:extLst>
              </p:cNvPr>
              <p:cNvGrpSpPr/>
              <p:nvPr/>
            </p:nvGrpSpPr>
            <p:grpSpPr>
              <a:xfrm>
                <a:off x="9965422" y="2222307"/>
                <a:ext cx="438150" cy="361950"/>
                <a:chOff x="9965422" y="2222307"/>
                <a:chExt cx="438150" cy="361950"/>
              </a:xfrm>
              <a:grpFill/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A96DF01-6212-1F3A-FD4C-A27C100A6A15}"/>
                    </a:ext>
                  </a:extLst>
                </p:cNvPr>
                <p:cNvSpPr/>
                <p:nvPr/>
              </p:nvSpPr>
              <p:spPr>
                <a:xfrm>
                  <a:off x="10001616" y="2460432"/>
                  <a:ext cx="384809" cy="123825"/>
                </a:xfrm>
                <a:custGeom>
                  <a:avLst/>
                  <a:gdLst>
                    <a:gd name="connsiteX0" fmla="*/ 365760 w 384809"/>
                    <a:gd name="connsiteY0" fmla="*/ 0 h 123825"/>
                    <a:gd name="connsiteX1" fmla="*/ 350520 w 384809"/>
                    <a:gd name="connsiteY1" fmla="*/ 7620 h 123825"/>
                    <a:gd name="connsiteX2" fmla="*/ 192405 w 384809"/>
                    <a:gd name="connsiteY2" fmla="*/ 84773 h 123825"/>
                    <a:gd name="connsiteX3" fmla="*/ 34290 w 384809"/>
                    <a:gd name="connsiteY3" fmla="*/ 7620 h 123825"/>
                    <a:gd name="connsiteX4" fmla="*/ 19050 w 384809"/>
                    <a:gd name="connsiteY4" fmla="*/ 0 h 123825"/>
                    <a:gd name="connsiteX5" fmla="*/ 0 w 384809"/>
                    <a:gd name="connsiteY5" fmla="*/ 19050 h 123825"/>
                    <a:gd name="connsiteX6" fmla="*/ 3810 w 384809"/>
                    <a:gd name="connsiteY6" fmla="*/ 30480 h 123825"/>
                    <a:gd name="connsiteX7" fmla="*/ 192405 w 384809"/>
                    <a:gd name="connsiteY7" fmla="*/ 123825 h 123825"/>
                    <a:gd name="connsiteX8" fmla="*/ 381000 w 384809"/>
                    <a:gd name="connsiteY8" fmla="*/ 30480 h 123825"/>
                    <a:gd name="connsiteX9" fmla="*/ 384810 w 384809"/>
                    <a:gd name="connsiteY9" fmla="*/ 19050 h 123825"/>
                    <a:gd name="connsiteX10" fmla="*/ 365760 w 384809"/>
                    <a:gd name="connsiteY10" fmla="*/ 0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4809" h="123825">
                      <a:moveTo>
                        <a:pt x="365760" y="0"/>
                      </a:moveTo>
                      <a:cubicBezTo>
                        <a:pt x="359093" y="0"/>
                        <a:pt x="353378" y="2857"/>
                        <a:pt x="350520" y="7620"/>
                      </a:cubicBezTo>
                      <a:cubicBezTo>
                        <a:pt x="314325" y="55245"/>
                        <a:pt x="257175" y="84773"/>
                        <a:pt x="192405" y="84773"/>
                      </a:cubicBezTo>
                      <a:cubicBezTo>
                        <a:pt x="127635" y="84773"/>
                        <a:pt x="71438" y="55245"/>
                        <a:pt x="34290" y="7620"/>
                      </a:cubicBezTo>
                      <a:cubicBezTo>
                        <a:pt x="30480" y="2857"/>
                        <a:pt x="24765" y="0"/>
                        <a:pt x="19050" y="0"/>
                      </a:cubicBezTo>
                      <a:cubicBezTo>
                        <a:pt x="8573" y="0"/>
                        <a:pt x="0" y="8573"/>
                        <a:pt x="0" y="19050"/>
                      </a:cubicBezTo>
                      <a:cubicBezTo>
                        <a:pt x="0" y="22860"/>
                        <a:pt x="953" y="26670"/>
                        <a:pt x="3810" y="30480"/>
                      </a:cubicBezTo>
                      <a:cubicBezTo>
                        <a:pt x="47625" y="87630"/>
                        <a:pt x="115253" y="123825"/>
                        <a:pt x="192405" y="123825"/>
                      </a:cubicBezTo>
                      <a:cubicBezTo>
                        <a:pt x="269558" y="123825"/>
                        <a:pt x="337185" y="87630"/>
                        <a:pt x="381000" y="30480"/>
                      </a:cubicBezTo>
                      <a:cubicBezTo>
                        <a:pt x="382905" y="27623"/>
                        <a:pt x="384810" y="23813"/>
                        <a:pt x="384810" y="19050"/>
                      </a:cubicBezTo>
                      <a:cubicBezTo>
                        <a:pt x="384810" y="8573"/>
                        <a:pt x="376238" y="0"/>
                        <a:pt x="3657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50" name="Graphic 44" descr="Winking face outline with solid fill">
                  <a:extLst>
                    <a:ext uri="{FF2B5EF4-FFF2-40B4-BE49-F238E27FC236}">
                      <a16:creationId xmlns:a16="http://schemas.microsoft.com/office/drawing/2014/main" id="{01D60512-A35B-15FC-4493-0F80B85E0B9E}"/>
                    </a:ext>
                  </a:extLst>
                </p:cNvPr>
                <p:cNvGrpSpPr/>
                <p:nvPr/>
              </p:nvGrpSpPr>
              <p:grpSpPr>
                <a:xfrm>
                  <a:off x="9965422" y="2222307"/>
                  <a:ext cx="438150" cy="114300"/>
                  <a:chOff x="9965422" y="2222307"/>
                  <a:chExt cx="438150" cy="114300"/>
                </a:xfrm>
                <a:grpFill/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EB0BDFAA-8D91-F1D8-B5EF-1D324BC58779}"/>
                      </a:ext>
                    </a:extLst>
                  </p:cNvPr>
                  <p:cNvSpPr/>
                  <p:nvPr/>
                </p:nvSpPr>
                <p:spPr>
                  <a:xfrm>
                    <a:off x="9965422" y="2260407"/>
                    <a:ext cx="152400" cy="38100"/>
                  </a:xfrm>
                  <a:custGeom>
                    <a:avLst/>
                    <a:gdLst>
                      <a:gd name="connsiteX0" fmla="*/ 152400 w 152400"/>
                      <a:gd name="connsiteY0" fmla="*/ 19050 h 38100"/>
                      <a:gd name="connsiteX1" fmla="*/ 133350 w 152400"/>
                      <a:gd name="connsiteY1" fmla="*/ 0 h 38100"/>
                      <a:gd name="connsiteX2" fmla="*/ 19050 w 152400"/>
                      <a:gd name="connsiteY2" fmla="*/ 0 h 38100"/>
                      <a:gd name="connsiteX3" fmla="*/ 0 w 152400"/>
                      <a:gd name="connsiteY3" fmla="*/ 19050 h 38100"/>
                      <a:gd name="connsiteX4" fmla="*/ 19050 w 152400"/>
                      <a:gd name="connsiteY4" fmla="*/ 38100 h 38100"/>
                      <a:gd name="connsiteX5" fmla="*/ 133350 w 152400"/>
                      <a:gd name="connsiteY5" fmla="*/ 38100 h 38100"/>
                      <a:gd name="connsiteX6" fmla="*/ 152400 w 152400"/>
                      <a:gd name="connsiteY6" fmla="*/ 19050 h 38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2400" h="38100">
                        <a:moveTo>
                          <a:pt x="152400" y="19050"/>
                        </a:moveTo>
                        <a:cubicBezTo>
                          <a:pt x="152400" y="8573"/>
                          <a:pt x="143827" y="0"/>
                          <a:pt x="133350" y="0"/>
                        </a:cubicBezTo>
                        <a:lnTo>
                          <a:pt x="19050" y="0"/>
                        </a:lnTo>
                        <a:cubicBezTo>
                          <a:pt x="8572" y="0"/>
                          <a:pt x="0" y="8573"/>
                          <a:pt x="0" y="19050"/>
                        </a:cubicBezTo>
                        <a:cubicBezTo>
                          <a:pt x="0" y="29527"/>
                          <a:pt x="8572" y="38100"/>
                          <a:pt x="19050" y="38100"/>
                        </a:cubicBezTo>
                        <a:lnTo>
                          <a:pt x="133350" y="38100"/>
                        </a:lnTo>
                        <a:cubicBezTo>
                          <a:pt x="143827" y="38100"/>
                          <a:pt x="152400" y="29527"/>
                          <a:pt x="152400" y="190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F9B24877-5DD9-C295-A546-10E8758F1CE6}"/>
                      </a:ext>
                    </a:extLst>
                  </p:cNvPr>
                  <p:cNvSpPr/>
                  <p:nvPr/>
                </p:nvSpPr>
                <p:spPr>
                  <a:xfrm>
                    <a:off x="10289272" y="2222307"/>
                    <a:ext cx="114300" cy="114300"/>
                  </a:xfrm>
                  <a:custGeom>
                    <a:avLst/>
                    <a:gdLst>
                      <a:gd name="connsiteX0" fmla="*/ 114300 w 114300"/>
                      <a:gd name="connsiteY0" fmla="*/ 57150 h 114300"/>
                      <a:gd name="connsiteX1" fmla="*/ 57150 w 114300"/>
                      <a:gd name="connsiteY1" fmla="*/ 114300 h 114300"/>
                      <a:gd name="connsiteX2" fmla="*/ 0 w 114300"/>
                      <a:gd name="connsiteY2" fmla="*/ 57150 h 114300"/>
                      <a:gd name="connsiteX3" fmla="*/ 57150 w 114300"/>
                      <a:gd name="connsiteY3" fmla="*/ 0 h 114300"/>
                      <a:gd name="connsiteX4" fmla="*/ 114300 w 114300"/>
                      <a:gd name="connsiteY4" fmla="*/ 57150 h 114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00" h="114300">
                        <a:moveTo>
                          <a:pt x="114300" y="57150"/>
                        </a:moveTo>
                        <a:cubicBezTo>
                          <a:pt x="114300" y="88713"/>
                          <a:pt x="88713" y="114300"/>
                          <a:pt x="57150" y="114300"/>
                        </a:cubicBezTo>
                        <a:cubicBezTo>
                          <a:pt x="25587" y="114300"/>
                          <a:pt x="0" y="88713"/>
                          <a:pt x="0" y="57150"/>
                        </a:cubicBezTo>
                        <a:cubicBezTo>
                          <a:pt x="0" y="25587"/>
                          <a:pt x="25587" y="0"/>
                          <a:pt x="57150" y="0"/>
                        </a:cubicBezTo>
                        <a:cubicBezTo>
                          <a:pt x="88713" y="0"/>
                          <a:pt x="114300" y="25587"/>
                          <a:pt x="114300" y="571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A573-08B7-F954-8359-184D3BB1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Define the Challenge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36FB4-AA3A-4E01-05A3-E90BB978C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5220-4554-C503-D54B-C4F1D083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6AD3828-FC80-1047-3019-480E451B9CC7}"/>
              </a:ext>
            </a:extLst>
          </p:cNvPr>
          <p:cNvGrpSpPr/>
          <p:nvPr/>
        </p:nvGrpSpPr>
        <p:grpSpPr>
          <a:xfrm>
            <a:off x="487280" y="1205804"/>
            <a:ext cx="6814458" cy="5050971"/>
            <a:chOff x="253104" y="1207082"/>
            <a:chExt cx="6814458" cy="505097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B8516A3-F3E2-581C-904E-0B1B35AC3200}"/>
                </a:ext>
              </a:extLst>
            </p:cNvPr>
            <p:cNvGrpSpPr/>
            <p:nvPr/>
          </p:nvGrpSpPr>
          <p:grpSpPr>
            <a:xfrm>
              <a:off x="253104" y="1207082"/>
              <a:ext cx="6814458" cy="5050971"/>
              <a:chOff x="446313" y="1233488"/>
              <a:chExt cx="6814458" cy="505097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FB4DAE4-7797-80CC-D640-AB95259AB9D6}"/>
                  </a:ext>
                </a:extLst>
              </p:cNvPr>
              <p:cNvGrpSpPr/>
              <p:nvPr/>
            </p:nvGrpSpPr>
            <p:grpSpPr>
              <a:xfrm>
                <a:off x="446313" y="1233488"/>
                <a:ext cx="6814458" cy="5050971"/>
                <a:chOff x="446313" y="1233488"/>
                <a:chExt cx="6814458" cy="5050971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0DBCB51-33DE-870C-C6EA-9BA2F951B79F}"/>
                    </a:ext>
                  </a:extLst>
                </p:cNvPr>
                <p:cNvSpPr/>
                <p:nvPr/>
              </p:nvSpPr>
              <p:spPr>
                <a:xfrm>
                  <a:off x="446314" y="1785257"/>
                  <a:ext cx="6814457" cy="4499202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BA3F5CF-1BEA-3768-F385-B1232A9F67B2}"/>
                    </a:ext>
                  </a:extLst>
                </p:cNvPr>
                <p:cNvSpPr/>
                <p:nvPr/>
              </p:nvSpPr>
              <p:spPr>
                <a:xfrm>
                  <a:off x="446313" y="1233488"/>
                  <a:ext cx="6814457" cy="475569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075696-3E58-4E2D-B0F8-20D26C0894FF}"/>
                  </a:ext>
                </a:extLst>
              </p:cNvPr>
              <p:cNvSpPr txBox="1"/>
              <p:nvPr/>
            </p:nvSpPr>
            <p:spPr>
              <a:xfrm>
                <a:off x="767442" y="2333851"/>
                <a:ext cx="61722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What Are We Solving Today?</a:t>
                </a:r>
                <a:endParaRPr lang="en-CA" sz="3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C387708-A740-EAC6-2A9F-D0E0E85BAEF7}"/>
                  </a:ext>
                </a:extLst>
              </p:cNvPr>
              <p:cNvSpPr/>
              <p:nvPr/>
            </p:nvSpPr>
            <p:spPr>
              <a:xfrm>
                <a:off x="6784679" y="1314451"/>
                <a:ext cx="309926" cy="311376"/>
              </a:xfrm>
              <a:custGeom>
                <a:avLst/>
                <a:gdLst>
                  <a:gd name="connsiteX0" fmla="*/ 3 w 414678"/>
                  <a:gd name="connsiteY0" fmla="*/ 393216 h 416618"/>
                  <a:gd name="connsiteX1" fmla="*/ 6810 w 414678"/>
                  <a:gd name="connsiteY1" fmla="*/ 409764 h 416618"/>
                  <a:gd name="connsiteX2" fmla="*/ 23283 w 414678"/>
                  <a:gd name="connsiteY2" fmla="*/ 416619 h 416618"/>
                  <a:gd name="connsiteX3" fmla="*/ 39756 w 414678"/>
                  <a:gd name="connsiteY3" fmla="*/ 409764 h 416618"/>
                  <a:gd name="connsiteX4" fmla="*/ 207343 w 414678"/>
                  <a:gd name="connsiteY4" fmla="*/ 241389 h 416618"/>
                  <a:gd name="connsiteX5" fmla="*/ 374930 w 414678"/>
                  <a:gd name="connsiteY5" fmla="*/ 409764 h 416618"/>
                  <a:gd name="connsiteX6" fmla="*/ 391437 w 414678"/>
                  <a:gd name="connsiteY6" fmla="*/ 416619 h 416618"/>
                  <a:gd name="connsiteX7" fmla="*/ 407875 w 414678"/>
                  <a:gd name="connsiteY7" fmla="*/ 409764 h 416618"/>
                  <a:gd name="connsiteX8" fmla="*/ 414682 w 414678"/>
                  <a:gd name="connsiteY8" fmla="*/ 393175 h 416618"/>
                  <a:gd name="connsiteX9" fmla="*/ 407875 w 414678"/>
                  <a:gd name="connsiteY9" fmla="*/ 376624 h 416618"/>
                  <a:gd name="connsiteX10" fmla="*/ 240288 w 414678"/>
                  <a:gd name="connsiteY10" fmla="*/ 208290 h 416618"/>
                  <a:gd name="connsiteX11" fmla="*/ 407875 w 414678"/>
                  <a:gd name="connsiteY11" fmla="*/ 39912 h 416618"/>
                  <a:gd name="connsiteX12" fmla="*/ 414682 w 414678"/>
                  <a:gd name="connsiteY12" fmla="*/ 23362 h 416618"/>
                  <a:gd name="connsiteX13" fmla="*/ 407875 w 414678"/>
                  <a:gd name="connsiteY13" fmla="*/ 6854 h 416618"/>
                  <a:gd name="connsiteX14" fmla="*/ 400183 w 414678"/>
                  <a:gd name="connsiteY14" fmla="*/ 1714 h 416618"/>
                  <a:gd name="connsiteX15" fmla="*/ 391403 w 414678"/>
                  <a:gd name="connsiteY15" fmla="*/ 1 h 416618"/>
                  <a:gd name="connsiteX16" fmla="*/ 374930 w 414678"/>
                  <a:gd name="connsiteY16" fmla="*/ 6854 h 416618"/>
                  <a:gd name="connsiteX17" fmla="*/ 207343 w 414678"/>
                  <a:gd name="connsiteY17" fmla="*/ 175191 h 416618"/>
                  <a:gd name="connsiteX18" fmla="*/ 39756 w 414678"/>
                  <a:gd name="connsiteY18" fmla="*/ 6854 h 416618"/>
                  <a:gd name="connsiteX19" fmla="*/ 23283 w 414678"/>
                  <a:gd name="connsiteY19" fmla="*/ 42 h 416618"/>
                  <a:gd name="connsiteX20" fmla="*/ 6776 w 414678"/>
                  <a:gd name="connsiteY20" fmla="*/ 6896 h 416618"/>
                  <a:gd name="connsiteX21" fmla="*/ 3 w 414678"/>
                  <a:gd name="connsiteY21" fmla="*/ 23404 h 416618"/>
                  <a:gd name="connsiteX22" fmla="*/ 6810 w 414678"/>
                  <a:gd name="connsiteY22" fmla="*/ 39953 h 416618"/>
                  <a:gd name="connsiteX23" fmla="*/ 174397 w 414678"/>
                  <a:gd name="connsiteY23" fmla="*/ 208290 h 416618"/>
                  <a:gd name="connsiteX24" fmla="*/ 6810 w 414678"/>
                  <a:gd name="connsiteY24" fmla="*/ 376624 h 416618"/>
                  <a:gd name="connsiteX25" fmla="*/ 3 w 414678"/>
                  <a:gd name="connsiteY25" fmla="*/ 393175 h 41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14678" h="416618">
                    <a:moveTo>
                      <a:pt x="3" y="393216"/>
                    </a:moveTo>
                    <a:cubicBezTo>
                      <a:pt x="3" y="399483"/>
                      <a:pt x="2420" y="405378"/>
                      <a:pt x="6810" y="409764"/>
                    </a:cubicBezTo>
                    <a:cubicBezTo>
                      <a:pt x="11371" y="414322"/>
                      <a:pt x="17361" y="416619"/>
                      <a:pt x="23283" y="416619"/>
                    </a:cubicBezTo>
                    <a:cubicBezTo>
                      <a:pt x="29239" y="416619"/>
                      <a:pt x="35229" y="414322"/>
                      <a:pt x="39756" y="409764"/>
                    </a:cubicBezTo>
                    <a:lnTo>
                      <a:pt x="207343" y="241389"/>
                    </a:lnTo>
                    <a:lnTo>
                      <a:pt x="374930" y="409764"/>
                    </a:lnTo>
                    <a:cubicBezTo>
                      <a:pt x="379320" y="414154"/>
                      <a:pt x="385208" y="416619"/>
                      <a:pt x="391437" y="416619"/>
                    </a:cubicBezTo>
                    <a:cubicBezTo>
                      <a:pt x="397665" y="416619"/>
                      <a:pt x="403485" y="414195"/>
                      <a:pt x="407875" y="409764"/>
                    </a:cubicBezTo>
                    <a:cubicBezTo>
                      <a:pt x="412300" y="405337"/>
                      <a:pt x="414682" y="399442"/>
                      <a:pt x="414682" y="393175"/>
                    </a:cubicBezTo>
                    <a:cubicBezTo>
                      <a:pt x="414682" y="386905"/>
                      <a:pt x="412266" y="381014"/>
                      <a:pt x="407875" y="376624"/>
                    </a:cubicBezTo>
                    <a:lnTo>
                      <a:pt x="240288" y="208290"/>
                    </a:lnTo>
                    <a:lnTo>
                      <a:pt x="407875" y="39912"/>
                    </a:lnTo>
                    <a:cubicBezTo>
                      <a:pt x="412266" y="35523"/>
                      <a:pt x="414682" y="29631"/>
                      <a:pt x="414682" y="23362"/>
                    </a:cubicBezTo>
                    <a:cubicBezTo>
                      <a:pt x="414682" y="17093"/>
                      <a:pt x="412266" y="11243"/>
                      <a:pt x="407875" y="6854"/>
                    </a:cubicBezTo>
                    <a:cubicBezTo>
                      <a:pt x="405561" y="4556"/>
                      <a:pt x="402940" y="2843"/>
                      <a:pt x="400183" y="1714"/>
                    </a:cubicBezTo>
                    <a:cubicBezTo>
                      <a:pt x="397325" y="586"/>
                      <a:pt x="394398" y="1"/>
                      <a:pt x="391403" y="1"/>
                    </a:cubicBezTo>
                    <a:cubicBezTo>
                      <a:pt x="385413" y="1"/>
                      <a:pt x="379457" y="2299"/>
                      <a:pt x="374930" y="6854"/>
                    </a:cubicBezTo>
                    <a:lnTo>
                      <a:pt x="207343" y="175191"/>
                    </a:lnTo>
                    <a:lnTo>
                      <a:pt x="39756" y="6854"/>
                    </a:lnTo>
                    <a:cubicBezTo>
                      <a:pt x="35229" y="2299"/>
                      <a:pt x="29273" y="42"/>
                      <a:pt x="23283" y="42"/>
                    </a:cubicBezTo>
                    <a:cubicBezTo>
                      <a:pt x="17293" y="42"/>
                      <a:pt x="11371" y="2341"/>
                      <a:pt x="6776" y="6896"/>
                    </a:cubicBezTo>
                    <a:cubicBezTo>
                      <a:pt x="2454" y="11284"/>
                      <a:pt x="3" y="17135"/>
                      <a:pt x="3" y="23404"/>
                    </a:cubicBezTo>
                    <a:cubicBezTo>
                      <a:pt x="3" y="29673"/>
                      <a:pt x="2454" y="35523"/>
                      <a:pt x="6810" y="39953"/>
                    </a:cubicBezTo>
                    <a:lnTo>
                      <a:pt x="174397" y="208290"/>
                    </a:lnTo>
                    <a:lnTo>
                      <a:pt x="6810" y="376624"/>
                    </a:lnTo>
                    <a:cubicBezTo>
                      <a:pt x="2420" y="381014"/>
                      <a:pt x="3" y="386905"/>
                      <a:pt x="3" y="393175"/>
                    </a:cubicBezTo>
                    <a:close/>
                  </a:path>
                </a:pathLst>
              </a:custGeom>
              <a:solidFill>
                <a:schemeClr val="bg2"/>
              </a:solidFill>
              <a:ln w="34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A5BB0F-03B7-7684-49EE-F3BE1570620B}"/>
                </a:ext>
              </a:extLst>
            </p:cNvPr>
            <p:cNvGrpSpPr/>
            <p:nvPr/>
          </p:nvGrpSpPr>
          <p:grpSpPr>
            <a:xfrm>
              <a:off x="1240756" y="3418113"/>
              <a:ext cx="4839154" cy="2175656"/>
              <a:chOff x="1370799" y="3418113"/>
              <a:chExt cx="4839154" cy="21756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3C5D1C6-C3F3-D774-F8D6-EB7BF6D7F49E}"/>
                  </a:ext>
                </a:extLst>
              </p:cNvPr>
              <p:cNvGrpSpPr/>
              <p:nvPr/>
            </p:nvGrpSpPr>
            <p:grpSpPr>
              <a:xfrm>
                <a:off x="4191897" y="3418113"/>
                <a:ext cx="2018056" cy="2175656"/>
                <a:chOff x="2928986" y="1618358"/>
                <a:chExt cx="2018056" cy="2175656"/>
              </a:xfrm>
            </p:grpSpPr>
            <p:sp>
              <p:nvSpPr>
                <p:cNvPr id="22" name="Google Shape;5324;p76">
                  <a:extLst>
                    <a:ext uri="{FF2B5EF4-FFF2-40B4-BE49-F238E27FC236}">
                      <a16:creationId xmlns:a16="http://schemas.microsoft.com/office/drawing/2014/main" id="{B4BA18E3-A028-0613-2C18-3A9C5DCD06B0}"/>
                    </a:ext>
                  </a:extLst>
                </p:cNvPr>
                <p:cNvSpPr/>
                <p:nvPr/>
              </p:nvSpPr>
              <p:spPr>
                <a:xfrm>
                  <a:off x="2928986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4" name="Google Shape;5332;p76">
                  <a:extLst>
                    <a:ext uri="{FF2B5EF4-FFF2-40B4-BE49-F238E27FC236}">
                      <a16:creationId xmlns:a16="http://schemas.microsoft.com/office/drawing/2014/main" id="{F08FF5E1-63B1-6BFA-6C55-B8E31CCE2167}"/>
                    </a:ext>
                  </a:extLst>
                </p:cNvPr>
                <p:cNvSpPr/>
                <p:nvPr/>
              </p:nvSpPr>
              <p:spPr>
                <a:xfrm>
                  <a:off x="3176463" y="1618358"/>
                  <a:ext cx="1523102" cy="150431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EB9EC34-7847-55E2-2BAD-F0FEA363F133}"/>
                  </a:ext>
                </a:extLst>
              </p:cNvPr>
              <p:cNvGrpSpPr/>
              <p:nvPr/>
            </p:nvGrpSpPr>
            <p:grpSpPr>
              <a:xfrm>
                <a:off x="1370799" y="3418113"/>
                <a:ext cx="2018056" cy="2175655"/>
                <a:chOff x="5085834" y="1618359"/>
                <a:chExt cx="2018056" cy="2175655"/>
              </a:xfrm>
            </p:grpSpPr>
            <p:sp>
              <p:nvSpPr>
                <p:cNvPr id="19" name="Google Shape;5326;p76">
                  <a:extLst>
                    <a:ext uri="{FF2B5EF4-FFF2-40B4-BE49-F238E27FC236}">
                      <a16:creationId xmlns:a16="http://schemas.microsoft.com/office/drawing/2014/main" id="{A54DFA0C-A556-55F6-A7C3-4F772FE5A498}"/>
                    </a:ext>
                  </a:extLst>
                </p:cNvPr>
                <p:cNvSpPr/>
                <p:nvPr/>
              </p:nvSpPr>
              <p:spPr>
                <a:xfrm>
                  <a:off x="5085834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1" name="Google Shape;5333;p76">
                  <a:extLst>
                    <a:ext uri="{FF2B5EF4-FFF2-40B4-BE49-F238E27FC236}">
                      <a16:creationId xmlns:a16="http://schemas.microsoft.com/office/drawing/2014/main" id="{65C8753E-D708-F59B-03F3-6F143D63395E}"/>
                    </a:ext>
                  </a:extLst>
                </p:cNvPr>
                <p:cNvSpPr/>
                <p:nvPr/>
              </p:nvSpPr>
              <p:spPr>
                <a:xfrm>
                  <a:off x="5333311" y="1618359"/>
                  <a:ext cx="1523102" cy="15043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0CE6232-EFFE-8AE5-7B7E-CD5CA9274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812423"/>
              </p:ext>
            </p:extLst>
          </p:nvPr>
        </p:nvGraphicFramePr>
        <p:xfrm>
          <a:off x="7206502" y="1207082"/>
          <a:ext cx="4822212" cy="5050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929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2FB4-35E1-6413-E740-0AEC63E7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Brainstorm Topics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1860F-8319-1906-86AA-A90B60A9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F2A2B-628A-A715-959F-98FE3D1B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4698EE-E029-6640-DB01-E34C4A132965}"/>
              </a:ext>
            </a:extLst>
          </p:cNvPr>
          <p:cNvGrpSpPr/>
          <p:nvPr/>
        </p:nvGrpSpPr>
        <p:grpSpPr>
          <a:xfrm>
            <a:off x="593471" y="1741705"/>
            <a:ext cx="11006543" cy="3958110"/>
            <a:chOff x="593471" y="1741705"/>
            <a:chExt cx="11006543" cy="395811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3618461-FA7D-55A7-FBA1-8B34884C6621}"/>
                </a:ext>
              </a:extLst>
            </p:cNvPr>
            <p:cNvGrpSpPr/>
            <p:nvPr/>
          </p:nvGrpSpPr>
          <p:grpSpPr>
            <a:xfrm>
              <a:off x="593471" y="1741705"/>
              <a:ext cx="3281603" cy="3958110"/>
              <a:chOff x="1527895" y="2184238"/>
              <a:chExt cx="3281603" cy="3958110"/>
            </a:xfrm>
          </p:grpSpPr>
          <p:sp>
            <p:nvSpPr>
              <p:cNvPr id="6" name="Google Shape;4822;p73">
                <a:extLst>
                  <a:ext uri="{FF2B5EF4-FFF2-40B4-BE49-F238E27FC236}">
                    <a16:creationId xmlns:a16="http://schemas.microsoft.com/office/drawing/2014/main" id="{E3A28278-F82B-9397-4B8A-44012015E5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4FA523-6E9E-59F7-AAA0-6673B345B9CC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8" name="Google Shape;4547;p70">
                  <a:extLst>
                    <a:ext uri="{FF2B5EF4-FFF2-40B4-BE49-F238E27FC236}">
                      <a16:creationId xmlns:a16="http://schemas.microsoft.com/office/drawing/2014/main" id="{328AD180-18C0-E717-3E34-073F4F9C7CDB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3C21CF04-9249-C9A8-A8D3-539D43B8A6C1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How can we enhance user experience through automation?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F3B91995-B0AE-C936-8C8B-3C50FC901E9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1" name="Google Shape;4563;p70">
                  <a:extLst>
                    <a:ext uri="{FF2B5EF4-FFF2-40B4-BE49-F238E27FC236}">
                      <a16:creationId xmlns:a16="http://schemas.microsoft.com/office/drawing/2014/main" id="{29CD6D9E-3C73-80A6-5A4E-8C53AD6075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5218ABA-AC33-5D2C-5E89-3EF7D5AAEF3D}"/>
                </a:ext>
              </a:extLst>
            </p:cNvPr>
            <p:cNvGrpSpPr/>
            <p:nvPr/>
          </p:nvGrpSpPr>
          <p:grpSpPr>
            <a:xfrm>
              <a:off x="4455941" y="1741705"/>
              <a:ext cx="3281603" cy="3958110"/>
              <a:chOff x="1527895" y="2184238"/>
              <a:chExt cx="3281603" cy="3958110"/>
            </a:xfrm>
          </p:grpSpPr>
          <p:sp>
            <p:nvSpPr>
              <p:cNvPr id="56" name="Google Shape;4822;p73">
                <a:extLst>
                  <a:ext uri="{FF2B5EF4-FFF2-40B4-BE49-F238E27FC236}">
                    <a16:creationId xmlns:a16="http://schemas.microsoft.com/office/drawing/2014/main" id="{78165B49-73CD-4139-5C7F-7D2D9F733E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8308AAAD-643E-51A2-657E-5FD15746B771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2641055E-3E95-5D4B-FB7C-481B5BF02DB7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9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ABF4791E-C454-ADF4-7210-16E373B0A1BB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What new technologies could we leverage to improve processes?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FA973E61-9CC1-E7DC-2487-D14628CEA3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ABA38D7E-972B-BF15-F1EC-FD1D5B5676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C124562-4418-DA2C-45EB-39EDDDDC071D}"/>
                </a:ext>
              </a:extLst>
            </p:cNvPr>
            <p:cNvGrpSpPr/>
            <p:nvPr/>
          </p:nvGrpSpPr>
          <p:grpSpPr>
            <a:xfrm>
              <a:off x="8318411" y="1741705"/>
              <a:ext cx="3281603" cy="3958110"/>
              <a:chOff x="1527895" y="2184238"/>
              <a:chExt cx="3281603" cy="3958110"/>
            </a:xfrm>
          </p:grpSpPr>
          <p:sp>
            <p:nvSpPr>
              <p:cNvPr id="63" name="Google Shape;4822;p73">
                <a:extLst>
                  <a:ext uri="{FF2B5EF4-FFF2-40B4-BE49-F238E27FC236}">
                    <a16:creationId xmlns:a16="http://schemas.microsoft.com/office/drawing/2014/main" id="{DCB3CBE3-0A7E-E6BE-E6EE-1F0B4FE473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3011" y="4933318"/>
                <a:ext cx="3051370" cy="1209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117AA10-D270-6E92-7EB2-F57AF3FCBC22}"/>
                  </a:ext>
                </a:extLst>
              </p:cNvPr>
              <p:cNvGrpSpPr/>
              <p:nvPr/>
            </p:nvGrpSpPr>
            <p:grpSpPr>
              <a:xfrm>
                <a:off x="1527895" y="2184238"/>
                <a:ext cx="3281603" cy="2706977"/>
                <a:chOff x="444868" y="773321"/>
                <a:chExt cx="3281603" cy="2706977"/>
              </a:xfrm>
            </p:grpSpPr>
            <p:sp>
              <p:nvSpPr>
                <p:cNvPr id="65" name="Google Shape;4547;p70">
                  <a:extLst>
                    <a:ext uri="{FF2B5EF4-FFF2-40B4-BE49-F238E27FC236}">
                      <a16:creationId xmlns:a16="http://schemas.microsoft.com/office/drawing/2014/main" id="{43ED1D79-1AAF-9336-EF9A-6C1BDE9963D0}"/>
                    </a:ext>
                  </a:extLst>
                </p:cNvPr>
                <p:cNvSpPr/>
                <p:nvPr/>
              </p:nvSpPr>
              <p:spPr>
                <a:xfrm>
                  <a:off x="1671669" y="773321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6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AF5994CA-C14A-03A6-D8B2-05214AD56C29}"/>
                    </a:ext>
                  </a:extLst>
                </p:cNvPr>
                <p:cNvSpPr/>
                <p:nvPr/>
              </p:nvSpPr>
              <p:spPr>
                <a:xfrm>
                  <a:off x="444868" y="2187466"/>
                  <a:ext cx="3281603" cy="1292832"/>
                </a:xfrm>
                <a:prstGeom prst="roundRect">
                  <a:avLst>
                    <a:gd name="adj" fmla="val 16655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600" dirty="0">
                      <a:solidFill>
                        <a:schemeClr val="bg2"/>
                      </a:solidFill>
                    </a:rPr>
                    <a:t>How can we reduce costs without sacrificing quality?</a:t>
                  </a:r>
                  <a:endParaRPr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7" name="Google Shape;4550;p70">
                  <a:extLst>
                    <a:ext uri="{FF2B5EF4-FFF2-40B4-BE49-F238E27FC236}">
                      <a16:creationId xmlns:a16="http://schemas.microsoft.com/office/drawing/2014/main" id="{2F64F7D3-5655-87A2-77EC-0D4F7C6E10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3283" y="987072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68" name="Google Shape;4563;p70">
                  <a:extLst>
                    <a:ext uri="{FF2B5EF4-FFF2-40B4-BE49-F238E27FC236}">
                      <a16:creationId xmlns:a16="http://schemas.microsoft.com/office/drawing/2014/main" id="{60EFDE8E-91DD-1D61-D1C1-0CF9A2EC2AA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6600" y="1579693"/>
                  <a:ext cx="2358138" cy="697057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2000" b="1" dirty="0">
                      <a:solidFill>
                        <a:schemeClr val="bg2"/>
                      </a:solidFill>
                    </a:rPr>
                    <a:t>PROMPT </a:t>
                  </a:r>
                  <a:endParaRPr kumimoji="0" lang="en-US" altLang="en-US" sz="32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7624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F508D6-35DD-18C7-2B2A-FA214B38291B}"/>
              </a:ext>
            </a:extLst>
          </p:cNvPr>
          <p:cNvSpPr/>
          <p:nvPr/>
        </p:nvSpPr>
        <p:spPr>
          <a:xfrm>
            <a:off x="6738097" y="3269372"/>
            <a:ext cx="3150939" cy="3220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D76FCC-41F4-F6D1-5B9E-1BAE987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Brainstorming Rules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C1CCB-A888-465A-4C15-3453FD8C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A527F-DE8C-97E9-2F63-7485D6F2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33A9D31-DEAE-020E-E8FD-7CA1D0CBA08E}"/>
              </a:ext>
            </a:extLst>
          </p:cNvPr>
          <p:cNvGrpSpPr/>
          <p:nvPr/>
        </p:nvGrpSpPr>
        <p:grpSpPr>
          <a:xfrm>
            <a:off x="851534" y="1233488"/>
            <a:ext cx="4824115" cy="5022307"/>
            <a:chOff x="546734" y="1147516"/>
            <a:chExt cx="4824115" cy="502230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546734" y="1147516"/>
              <a:ext cx="4817110" cy="658768"/>
              <a:chOff x="967882" y="1453137"/>
              <a:chExt cx="4817110" cy="65876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19073A1-A7FD-FA86-F528-E4D0234F8B63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Every idea counts—no judgment.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546734" y="2020224"/>
              <a:ext cx="4817110" cy="658768"/>
              <a:chOff x="967882" y="2756839"/>
              <a:chExt cx="4817110" cy="658768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2B47EB-3599-69CD-1B59-4C44FA32A4CA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40890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Build on others’ ideas.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546734" y="2892932"/>
              <a:ext cx="4817110" cy="658768"/>
              <a:chOff x="967882" y="4060541"/>
              <a:chExt cx="4817110" cy="65876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75488F5-8340-87AF-E31C-AF615605370B}"/>
                  </a:ext>
                </a:extLst>
              </p:cNvPr>
              <p:cNvSpPr txBox="1"/>
              <p:nvPr/>
            </p:nvSpPr>
            <p:spPr>
              <a:xfrm>
                <a:off x="1869108" y="4195343"/>
                <a:ext cx="391588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Focus on quantity, not perfection.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967882" y="4060541"/>
                <a:ext cx="658768" cy="658768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546734" y="3765640"/>
              <a:ext cx="4824115" cy="658768"/>
              <a:chOff x="967882" y="5364243"/>
              <a:chExt cx="4824115" cy="658768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8874C74-312E-DA48-0BFC-CD60DB1D6F3B}"/>
                  </a:ext>
                </a:extLst>
              </p:cNvPr>
              <p:cNvSpPr txBox="1"/>
              <p:nvPr/>
            </p:nvSpPr>
            <p:spPr>
              <a:xfrm>
                <a:off x="1851108" y="5504169"/>
                <a:ext cx="394088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Be specific and concise.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967882" y="5364243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00BDB1-1E1A-29A2-9D3D-107696C56EBB}"/>
                </a:ext>
              </a:extLst>
            </p:cNvPr>
            <p:cNvGrpSpPr/>
            <p:nvPr/>
          </p:nvGrpSpPr>
          <p:grpSpPr>
            <a:xfrm>
              <a:off x="546734" y="4638348"/>
              <a:ext cx="4817110" cy="658768"/>
              <a:chOff x="967882" y="1453137"/>
              <a:chExt cx="4817110" cy="65876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1217AFA-0BB6-64CC-2588-7DDEE9755BDD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Stay focused on the topic.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13EAA37A-8B89-89A0-6FF8-956BF3A37F1C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05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3706812-90CD-89B5-DF85-76CF30C7B1E1}"/>
                </a:ext>
              </a:extLst>
            </p:cNvPr>
            <p:cNvGrpSpPr/>
            <p:nvPr/>
          </p:nvGrpSpPr>
          <p:grpSpPr>
            <a:xfrm>
              <a:off x="546734" y="5511055"/>
              <a:ext cx="4798959" cy="658768"/>
              <a:chOff x="967882" y="2756839"/>
              <a:chExt cx="4798959" cy="65876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9E9D258-4F1E-41E4-3790-4B8340921441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1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D1FCE898-AA16-18DC-414F-360AD370C8DE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06</a:t>
                </a:r>
              </a:p>
            </p:txBody>
          </p:sp>
        </p:grpSp>
      </p:grpSp>
      <p:pic>
        <p:nvPicPr>
          <p:cNvPr id="26" name="Picture Placeholder 25" descr="A group of women smiling and looking at each other&#10;&#10;Description automatically generated">
            <a:extLst>
              <a:ext uri="{FF2B5EF4-FFF2-40B4-BE49-F238E27FC236}">
                <a16:creationId xmlns:a16="http://schemas.microsoft.com/office/drawing/2014/main" id="{BF267D54-7638-3CE7-13A4-42F4CB7E80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"/>
          <a:stretch/>
        </p:blipFill>
        <p:spPr>
          <a:xfrm>
            <a:off x="7490691" y="637881"/>
            <a:ext cx="4208464" cy="5582238"/>
          </a:xfrm>
        </p:spPr>
      </p:pic>
    </p:spTree>
    <p:extLst>
      <p:ext uri="{BB962C8B-B14F-4D97-AF65-F5344CB8AC3E}">
        <p14:creationId xmlns:p14="http://schemas.microsoft.com/office/powerpoint/2010/main" val="202398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06948-BB1D-8698-589D-942301DF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2FB0-898C-027B-6965-803CFD63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dirty="0"/>
              <a:t>Idea Generation Template</a:t>
            </a:r>
            <a:endParaRPr lang="en-US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611D1-E1A1-C35E-7C8C-DF2023EE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476E0-945A-95D8-6312-7209730D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927FFA-7E75-F23A-6B18-CE0E6C843A6A}"/>
              </a:ext>
            </a:extLst>
          </p:cNvPr>
          <p:cNvGrpSpPr/>
          <p:nvPr/>
        </p:nvGrpSpPr>
        <p:grpSpPr>
          <a:xfrm>
            <a:off x="509865" y="1917734"/>
            <a:ext cx="11170729" cy="4151050"/>
            <a:chOff x="509865" y="1460531"/>
            <a:chExt cx="11170729" cy="415105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98D9C78-5509-902D-90A0-127ADA34D50F}"/>
                </a:ext>
              </a:extLst>
            </p:cNvPr>
            <p:cNvGrpSpPr/>
            <p:nvPr/>
          </p:nvGrpSpPr>
          <p:grpSpPr>
            <a:xfrm>
              <a:off x="509865" y="1460531"/>
              <a:ext cx="2789186" cy="4129433"/>
              <a:chOff x="456700" y="1460536"/>
              <a:chExt cx="2789186" cy="412943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0C55C9-B60C-1E3C-CC2F-CEC8522F5694}"/>
                  </a:ext>
                </a:extLst>
              </p:cNvPr>
              <p:cNvSpPr txBox="1"/>
              <p:nvPr/>
            </p:nvSpPr>
            <p:spPr>
              <a:xfrm>
                <a:off x="456700" y="3804865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BC29081-A5B2-99AE-FAC3-34C09C405F1C}"/>
                  </a:ext>
                </a:extLst>
              </p:cNvPr>
              <p:cNvGrpSpPr/>
              <p:nvPr/>
            </p:nvGrpSpPr>
            <p:grpSpPr>
              <a:xfrm>
                <a:off x="975265" y="1460536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04A1F8D-127D-663B-319D-1CB8F7901056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C577D03-13BB-E340-A079-AF8F5B9032E5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C8EF573-F574-0ACA-B9A5-56DAFA73965C}"/>
                </a:ext>
              </a:extLst>
            </p:cNvPr>
            <p:cNvGrpSpPr/>
            <p:nvPr/>
          </p:nvGrpSpPr>
          <p:grpSpPr>
            <a:xfrm>
              <a:off x="8891408" y="1460531"/>
              <a:ext cx="2789186" cy="4129438"/>
              <a:chOff x="6116308" y="1460536"/>
              <a:chExt cx="2789186" cy="412943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27AC86-4A93-676F-67A5-B8AD6CE9F4D3}"/>
                  </a:ext>
                </a:extLst>
              </p:cNvPr>
              <p:cNvSpPr txBox="1"/>
              <p:nvPr/>
            </p:nvSpPr>
            <p:spPr>
              <a:xfrm>
                <a:off x="6116308" y="3804870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CAC4D9B-F6D1-2B16-3E72-92DEDB57443E}"/>
                  </a:ext>
                </a:extLst>
              </p:cNvPr>
              <p:cNvGrpSpPr/>
              <p:nvPr/>
            </p:nvGrpSpPr>
            <p:grpSpPr>
              <a:xfrm>
                <a:off x="6634868" y="1460536"/>
                <a:ext cx="1865215" cy="1985757"/>
                <a:chOff x="6634868" y="1460536"/>
                <a:chExt cx="1865215" cy="1985757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AB8FE37-76B0-CE32-A925-2A114FB19EA8}"/>
                    </a:ext>
                  </a:extLst>
                </p:cNvPr>
                <p:cNvSpPr/>
                <p:nvPr/>
              </p:nvSpPr>
              <p:spPr>
                <a:xfrm>
                  <a:off x="6634871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723841C-3150-D791-70B2-EB63398EF804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#3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9DD6BEA-2708-0F01-CF0B-BF6DACA47D28}"/>
                </a:ext>
              </a:extLst>
            </p:cNvPr>
            <p:cNvGrpSpPr/>
            <p:nvPr/>
          </p:nvGrpSpPr>
          <p:grpSpPr>
            <a:xfrm>
              <a:off x="4700636" y="1460531"/>
              <a:ext cx="2789186" cy="4151050"/>
              <a:chOff x="3286504" y="1438920"/>
              <a:chExt cx="2789186" cy="4151050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751EB75-938D-1A3E-4205-741A3ED02F36}"/>
                  </a:ext>
                </a:extLst>
              </p:cNvPr>
              <p:cNvSpPr txBox="1"/>
              <p:nvPr/>
            </p:nvSpPr>
            <p:spPr>
              <a:xfrm>
                <a:off x="3286504" y="3804866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3432B72-D874-04FB-87C5-FD0C1F73830B}"/>
                  </a:ext>
                </a:extLst>
              </p:cNvPr>
              <p:cNvGrpSpPr/>
              <p:nvPr/>
            </p:nvGrpSpPr>
            <p:grpSpPr>
              <a:xfrm>
                <a:off x="3803402" y="1438920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F6E4F60C-4371-8F84-2388-A432E08F3052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D573B67-28C1-9632-48B7-DA1586CC73F5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2616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C18-57B4-5414-5CC2-6DE2C187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Mind 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3B81D-74B1-8EAB-5550-A96A249A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06516-46DB-F34D-FC03-EEBA8C9B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4BA192-8BB1-C04D-D301-EC0970107A92}"/>
              </a:ext>
            </a:extLst>
          </p:cNvPr>
          <p:cNvGrpSpPr/>
          <p:nvPr/>
        </p:nvGrpSpPr>
        <p:grpSpPr>
          <a:xfrm>
            <a:off x="306037" y="1941817"/>
            <a:ext cx="11579926" cy="3813772"/>
            <a:chOff x="1088834" y="2036284"/>
            <a:chExt cx="10124502" cy="33344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9A7436-013B-2C50-7F76-05714E96910D}"/>
                </a:ext>
              </a:extLst>
            </p:cNvPr>
            <p:cNvGrpSpPr/>
            <p:nvPr/>
          </p:nvGrpSpPr>
          <p:grpSpPr>
            <a:xfrm>
              <a:off x="1088834" y="2036284"/>
              <a:ext cx="10124502" cy="3334439"/>
              <a:chOff x="604091" y="1738828"/>
              <a:chExt cx="10124502" cy="333443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4E3B0D5-456C-14CE-B6BF-C96CC279D735}"/>
                  </a:ext>
                </a:extLst>
              </p:cNvPr>
              <p:cNvGrpSpPr/>
              <p:nvPr/>
            </p:nvGrpSpPr>
            <p:grpSpPr>
              <a:xfrm>
                <a:off x="604091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AC0ECBBB-998B-8E0D-4AB5-2BDDB4CE571C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01</a:t>
                  </a:r>
                  <a:endParaRPr lang="en-CA" sz="1600" dirty="0"/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A455979-1F70-6E00-E795-4550E0685363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02</a:t>
                  </a:r>
                  <a:endParaRPr lang="en-CA" sz="1600" dirty="0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32862D6E-8D2B-B395-2F03-E6BA9505D848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03</a:t>
                  </a:r>
                  <a:endParaRPr lang="en-CA" sz="1600" dirty="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A451C51-E369-C75C-F032-C854D3D5803E}"/>
                  </a:ext>
                </a:extLst>
              </p:cNvPr>
              <p:cNvGrpSpPr/>
              <p:nvPr/>
            </p:nvGrpSpPr>
            <p:grpSpPr>
              <a:xfrm flipH="1">
                <a:off x="8060674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05735A04-74F1-0EFB-1CBB-4250CFBB1844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04</a:t>
                  </a:r>
                  <a:endParaRPr lang="en-CA" sz="1600" dirty="0"/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79BD9AA1-1ECD-831B-80E7-AF5E2B2B7D6C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05</a:t>
                  </a:r>
                  <a:endParaRPr lang="en-CA" sz="1600" dirty="0"/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A686D2F1-B237-982B-2C42-83F96287AB7B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06</a:t>
                  </a:r>
                  <a:endParaRPr lang="en-CA" sz="1600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9D975F8-10BB-D3D4-E947-8E166ED9DE0A}"/>
                  </a:ext>
                </a:extLst>
              </p:cNvPr>
              <p:cNvGrpSpPr/>
              <p:nvPr/>
            </p:nvGrpSpPr>
            <p:grpSpPr>
              <a:xfrm>
                <a:off x="4730238" y="2543667"/>
                <a:ext cx="1872208" cy="1872208"/>
                <a:chOff x="4989250" y="2543667"/>
                <a:chExt cx="1872208" cy="187220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22467847-B40E-8D8B-E35B-C958DF5EB5BA}"/>
                    </a:ext>
                  </a:extLst>
                </p:cNvPr>
                <p:cNvSpPr/>
                <p:nvPr/>
              </p:nvSpPr>
              <p:spPr>
                <a:xfrm>
                  <a:off x="4989250" y="2543667"/>
                  <a:ext cx="1872208" cy="1872208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25FC818-426F-867E-32E6-C9A645E53DBB}"/>
                    </a:ext>
                  </a:extLst>
                </p:cNvPr>
                <p:cNvSpPr txBox="1"/>
                <p:nvPr/>
              </p:nvSpPr>
              <p:spPr>
                <a:xfrm>
                  <a:off x="5087581" y="3002718"/>
                  <a:ext cx="1675546" cy="8072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Main Placeholder Title </a:t>
                  </a:r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E83C58-FF4C-15F3-DB49-F390A7957768}"/>
                </a:ext>
              </a:extLst>
            </p:cNvPr>
            <p:cNvGrpSpPr/>
            <p:nvPr/>
          </p:nvGrpSpPr>
          <p:grpSpPr>
            <a:xfrm>
              <a:off x="4014737" y="2357953"/>
              <a:ext cx="4272697" cy="2561411"/>
              <a:chOff x="4007973" y="2357953"/>
              <a:chExt cx="4272697" cy="256141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8111FCA-FCA4-D5A4-768B-F4BBDE4CFDA6}"/>
                  </a:ext>
                </a:extLst>
              </p:cNvPr>
              <p:cNvGrpSpPr/>
              <p:nvPr/>
            </p:nvGrpSpPr>
            <p:grpSpPr>
              <a:xfrm>
                <a:off x="400797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3FD8C28-968F-EE68-A60B-DC997042976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A97E018-F34B-299A-2414-0F4CDFA4A5FF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3988E24-A7BA-8089-9179-DCA105B5A36B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2AA1FE9-460D-17DE-D3D3-D0E19702F124}"/>
                  </a:ext>
                </a:extLst>
              </p:cNvPr>
              <p:cNvGrpSpPr/>
              <p:nvPr/>
            </p:nvGrpSpPr>
            <p:grpSpPr>
              <a:xfrm flipH="1">
                <a:off x="707984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84F3E259-847D-5604-D6D7-4C9D1BD03D7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7C8CE88F-758C-2068-4093-6BC7C501E1D8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AAF3E01-BB3B-8444-FBE6-FA6DA9A0C3B7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346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dirty="0"/>
              <a:t>Discussion &amp; Prioritization</a:t>
            </a:r>
            <a:endParaRPr lang="en-US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DB3926-52FE-60E9-B4FB-4CDFAF0C1B9B}"/>
              </a:ext>
            </a:extLst>
          </p:cNvPr>
          <p:cNvGrpSpPr/>
          <p:nvPr/>
        </p:nvGrpSpPr>
        <p:grpSpPr>
          <a:xfrm>
            <a:off x="552806" y="1397937"/>
            <a:ext cx="1865212" cy="1968464"/>
            <a:chOff x="975265" y="1460536"/>
            <a:chExt cx="1865212" cy="1968464"/>
          </a:xfrm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4C42EEAE-6F0C-E528-F6B5-264D422772E1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95C592-DFED-B2E8-1C57-41AC6330DCBC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#1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C3F0D1-101E-B852-F2AC-8711B6CB8835}"/>
              </a:ext>
            </a:extLst>
          </p:cNvPr>
          <p:cNvGrpSpPr/>
          <p:nvPr/>
        </p:nvGrpSpPr>
        <p:grpSpPr>
          <a:xfrm>
            <a:off x="2432615" y="4048216"/>
            <a:ext cx="1865215" cy="1985757"/>
            <a:chOff x="6634868" y="1460536"/>
            <a:chExt cx="1865215" cy="1985757"/>
          </a:xfrm>
        </p:grpSpPr>
        <p:sp>
          <p:nvSpPr>
            <p:cNvPr id="24" name="Rectangle 34">
              <a:extLst>
                <a:ext uri="{FF2B5EF4-FFF2-40B4-BE49-F238E27FC236}">
                  <a16:creationId xmlns:a16="http://schemas.microsoft.com/office/drawing/2014/main" id="{020D9BE4-375C-F385-EA2E-843D66A996F4}"/>
                </a:ext>
              </a:extLst>
            </p:cNvPr>
            <p:cNvSpPr/>
            <p:nvPr/>
          </p:nvSpPr>
          <p:spPr>
            <a:xfrm>
              <a:off x="6634871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0C18D6-85D8-BF5E-326E-560838D8A4A4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#3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28D805-5EF3-E833-BFD8-6919E65BFAC1}"/>
              </a:ext>
            </a:extLst>
          </p:cNvPr>
          <p:cNvGrpSpPr/>
          <p:nvPr/>
        </p:nvGrpSpPr>
        <p:grpSpPr>
          <a:xfrm>
            <a:off x="4606132" y="2668535"/>
            <a:ext cx="1865211" cy="1990079"/>
            <a:chOff x="3803402" y="1438920"/>
            <a:chExt cx="1865211" cy="1990079"/>
          </a:xfrm>
        </p:grpSpPr>
        <p:sp>
          <p:nvSpPr>
            <p:cNvPr id="28" name="Rectangle 42">
              <a:extLst>
                <a:ext uri="{FF2B5EF4-FFF2-40B4-BE49-F238E27FC236}">
                  <a16:creationId xmlns:a16="http://schemas.microsoft.com/office/drawing/2014/main" id="{36A6E717-8974-9143-C349-04F15D3F2F1A}"/>
                </a:ext>
              </a:extLst>
            </p:cNvPr>
            <p:cNvSpPr/>
            <p:nvPr/>
          </p:nvSpPr>
          <p:spPr>
            <a:xfrm>
              <a:off x="3803402" y="1438920"/>
              <a:ext cx="1865211" cy="1990079"/>
            </a:xfrm>
            <a:custGeom>
              <a:avLst/>
              <a:gdLst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21616 h 1990079"/>
                <a:gd name="connsiteX1" fmla="*/ 1865211 w 1865211"/>
                <a:gd name="connsiteY1" fmla="*/ 21616 h 1990079"/>
                <a:gd name="connsiteX2" fmla="*/ 1865211 w 1865211"/>
                <a:gd name="connsiteY2" fmla="*/ 1990079 h 1990079"/>
                <a:gd name="connsiteX3" fmla="*/ 0 w 1865211"/>
                <a:gd name="connsiteY3" fmla="*/ 1990079 h 1990079"/>
                <a:gd name="connsiteX4" fmla="*/ 0 w 1865211"/>
                <a:gd name="connsiteY4" fmla="*/ 21616 h 19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1" h="1990079">
                  <a:moveTo>
                    <a:pt x="0" y="21616"/>
                  </a:moveTo>
                  <a:cubicBezTo>
                    <a:pt x="631465" y="-27022"/>
                    <a:pt x="1243474" y="21616"/>
                    <a:pt x="1865211" y="21616"/>
                  </a:cubicBezTo>
                  <a:lnTo>
                    <a:pt x="1865211" y="1990079"/>
                  </a:lnTo>
                  <a:lnTo>
                    <a:pt x="0" y="1990079"/>
                  </a:lnTo>
                  <a:cubicBezTo>
                    <a:pt x="0" y="1333925"/>
                    <a:pt x="77821" y="775047"/>
                    <a:pt x="0" y="216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D46416-1BCF-83DD-73A3-A330EF202715}"/>
                </a:ext>
              </a:extLst>
            </p:cNvPr>
            <p:cNvSpPr txBox="1"/>
            <p:nvPr/>
          </p:nvSpPr>
          <p:spPr>
            <a:xfrm>
              <a:off x="3873046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 best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1A70F3-F1E9-AAF8-2BF7-A224403461F0}"/>
              </a:ext>
            </a:extLst>
          </p:cNvPr>
          <p:cNvGrpSpPr/>
          <p:nvPr/>
        </p:nvGrpSpPr>
        <p:grpSpPr>
          <a:xfrm>
            <a:off x="838525" y="4238889"/>
            <a:ext cx="1040230" cy="1097814"/>
            <a:chOff x="975265" y="1460536"/>
            <a:chExt cx="1865212" cy="1968464"/>
          </a:xfrm>
        </p:grpSpPr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85575602-DA97-8293-2237-1FB3C231CB0D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B5D098-FB00-7874-2A2C-372A3174E556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#4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41AAAC6-2E72-7132-94C1-38D4F6F889A4}"/>
              </a:ext>
            </a:extLst>
          </p:cNvPr>
          <p:cNvGrpSpPr/>
          <p:nvPr/>
        </p:nvGrpSpPr>
        <p:grpSpPr>
          <a:xfrm>
            <a:off x="3028700" y="2321542"/>
            <a:ext cx="1040233" cy="1107458"/>
            <a:chOff x="6634868" y="1460536"/>
            <a:chExt cx="1865217" cy="1985757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837CB941-C92F-CAB5-6DCD-6AF79254E321}"/>
                </a:ext>
              </a:extLst>
            </p:cNvPr>
            <p:cNvSpPr/>
            <p:nvPr/>
          </p:nvSpPr>
          <p:spPr>
            <a:xfrm>
              <a:off x="6634873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9FA227-CD5A-895E-1D26-41589333CB25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#2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070D83-10A3-57B5-782B-21C87F7C4A0D}"/>
              </a:ext>
            </a:extLst>
          </p:cNvPr>
          <p:cNvGrpSpPr/>
          <p:nvPr/>
        </p:nvGrpSpPr>
        <p:grpSpPr>
          <a:xfrm>
            <a:off x="7151140" y="2197963"/>
            <a:ext cx="4163494" cy="3227622"/>
            <a:chOff x="593471" y="3155850"/>
            <a:chExt cx="3281603" cy="2543965"/>
          </a:xfrm>
        </p:grpSpPr>
        <p:sp>
          <p:nvSpPr>
            <p:cNvPr id="48" name="Google Shape;4822;p73">
              <a:extLst>
                <a:ext uri="{FF2B5EF4-FFF2-40B4-BE49-F238E27FC236}">
                  <a16:creationId xmlns:a16="http://schemas.microsoft.com/office/drawing/2014/main" id="{4C4817A7-AEC0-667E-BC7A-6EDF4247A15A}"/>
                </a:ext>
              </a:extLst>
            </p:cNvPr>
            <p:cNvSpPr txBox="1">
              <a:spLocks/>
            </p:cNvSpPr>
            <p:nvPr/>
          </p:nvSpPr>
          <p:spPr>
            <a:xfrm>
              <a:off x="708587" y="4490785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Google Shape;4548;p70">
              <a:hlinkClick r:id="rId2" action="ppaction://hlinksldjump"/>
              <a:extLst>
                <a:ext uri="{FF2B5EF4-FFF2-40B4-BE49-F238E27FC236}">
                  <a16:creationId xmlns:a16="http://schemas.microsoft.com/office/drawing/2014/main" id="{A0307AA6-7D1C-E67B-87AA-591F8AA025C0}"/>
                </a:ext>
              </a:extLst>
            </p:cNvPr>
            <p:cNvSpPr/>
            <p:nvPr/>
          </p:nvSpPr>
          <p:spPr>
            <a:xfrm>
              <a:off x="593471" y="3155850"/>
              <a:ext cx="3281603" cy="1292832"/>
            </a:xfrm>
            <a:prstGeom prst="roundRect">
              <a:avLst>
                <a:gd name="adj" fmla="val 1665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Idea : Best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AI-driven chatbot for customer service (High Impact, Medium Feasibility)</a:t>
              </a:r>
              <a:endParaRPr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A8FB7A-F02E-ECBE-5CF5-A59BA7D7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11DA7-11CE-FEA9-43DC-6F84473D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2E85E2-7BE6-770F-28E8-0C9426AFA18A}"/>
              </a:ext>
            </a:extLst>
          </p:cNvPr>
          <p:cNvGrpSpPr/>
          <p:nvPr/>
        </p:nvGrpSpPr>
        <p:grpSpPr>
          <a:xfrm>
            <a:off x="8352889" y="368300"/>
            <a:ext cx="3328827" cy="5957196"/>
            <a:chOff x="8352889" y="368300"/>
            <a:chExt cx="3328827" cy="59571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E5CE57-31B9-78EC-ABF9-E22B350D94DD}"/>
                </a:ext>
              </a:extLst>
            </p:cNvPr>
            <p:cNvGrpSpPr/>
            <p:nvPr/>
          </p:nvGrpSpPr>
          <p:grpSpPr>
            <a:xfrm>
              <a:off x="8352889" y="368300"/>
              <a:ext cx="3328827" cy="5957196"/>
              <a:chOff x="253104" y="368300"/>
              <a:chExt cx="7699094" cy="595719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15F49E0-839A-277E-47A2-B5A223A21E2B}"/>
                  </a:ext>
                </a:extLst>
              </p:cNvPr>
              <p:cNvSpPr/>
              <p:nvPr/>
            </p:nvSpPr>
            <p:spPr>
              <a:xfrm>
                <a:off x="253104" y="1233488"/>
                <a:ext cx="7699094" cy="509200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A397F8-CD25-EA4A-1686-31EECDCE34F4}"/>
                  </a:ext>
                </a:extLst>
              </p:cNvPr>
              <p:cNvSpPr/>
              <p:nvPr/>
            </p:nvSpPr>
            <p:spPr>
              <a:xfrm>
                <a:off x="253104" y="368300"/>
                <a:ext cx="7699094" cy="86518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94DE5B-AAB5-01C9-4212-90B043281C04}"/>
                </a:ext>
              </a:extLst>
            </p:cNvPr>
            <p:cNvSpPr txBox="1"/>
            <p:nvPr/>
          </p:nvSpPr>
          <p:spPr>
            <a:xfrm>
              <a:off x="8469757" y="532504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Wrong ideas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6978DF1-E0DE-1053-05E1-D1791DF7B622}"/>
                </a:ext>
              </a:extLst>
            </p:cNvPr>
            <p:cNvGrpSpPr/>
            <p:nvPr/>
          </p:nvGrpSpPr>
          <p:grpSpPr>
            <a:xfrm>
              <a:off x="9379309" y="2524253"/>
              <a:ext cx="1478358" cy="1573898"/>
              <a:chOff x="6634868" y="1460536"/>
              <a:chExt cx="1865215" cy="1985757"/>
            </a:xfrm>
          </p:grpSpPr>
          <p:sp>
            <p:nvSpPr>
              <p:cNvPr id="26" name="Rectangle 34">
                <a:extLst>
                  <a:ext uri="{FF2B5EF4-FFF2-40B4-BE49-F238E27FC236}">
                    <a16:creationId xmlns:a16="http://schemas.microsoft.com/office/drawing/2014/main" id="{848B5F75-80C6-5277-1BAD-41247C4534D3}"/>
                  </a:ext>
                </a:extLst>
              </p:cNvPr>
              <p:cNvSpPr/>
              <p:nvPr/>
            </p:nvSpPr>
            <p:spPr>
              <a:xfrm>
                <a:off x="6634871" y="1460536"/>
                <a:ext cx="1865212" cy="1985757"/>
              </a:xfrm>
              <a:custGeom>
                <a:avLst/>
                <a:gdLst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85757"/>
                  <a:gd name="connsiteX1" fmla="*/ 1865212 w 1865212"/>
                  <a:gd name="connsiteY1" fmla="*/ 0 h 1985757"/>
                  <a:gd name="connsiteX2" fmla="*/ 1865212 w 1865212"/>
                  <a:gd name="connsiteY2" fmla="*/ 1968464 h 1985757"/>
                  <a:gd name="connsiteX3" fmla="*/ 0 w 1865212"/>
                  <a:gd name="connsiteY3" fmla="*/ 1968464 h 1985757"/>
                  <a:gd name="connsiteX4" fmla="*/ 0 w 1865212"/>
                  <a:gd name="connsiteY4" fmla="*/ 0 h 1985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5212" h="1985757">
                    <a:moveTo>
                      <a:pt x="0" y="0"/>
                    </a:moveTo>
                    <a:cubicBezTo>
                      <a:pt x="641193" y="68093"/>
                      <a:pt x="1243475" y="0"/>
                      <a:pt x="1865212" y="0"/>
                    </a:cubicBezTo>
                    <a:lnTo>
                      <a:pt x="1865212" y="1968464"/>
                    </a:lnTo>
                    <a:cubicBezTo>
                      <a:pt x="1224020" y="2007375"/>
                      <a:pt x="621737" y="1968464"/>
                      <a:pt x="0" y="1968464"/>
                    </a:cubicBezTo>
                    <a:cubicBezTo>
                      <a:pt x="0" y="1312309"/>
                      <a:pt x="87549" y="763159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dist="190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DEC640-B42A-52EE-0FC7-62D83995E6E8}"/>
                  </a:ext>
                </a:extLst>
              </p:cNvPr>
              <p:cNvSpPr txBox="1"/>
              <p:nvPr/>
            </p:nvSpPr>
            <p:spPr>
              <a:xfrm>
                <a:off x="6634868" y="2269240"/>
                <a:ext cx="172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1" dirty="0">
                    <a:solidFill>
                      <a:schemeClr val="bg2"/>
                    </a:solidFill>
                  </a:rPr>
                  <a:t>Idea #3</a:t>
                </a:r>
                <a:endParaRPr lang="en-IN" sz="16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BF8060-893C-2314-5FAC-34FBEC12372C}"/>
              </a:ext>
            </a:extLst>
          </p:cNvPr>
          <p:cNvGrpSpPr/>
          <p:nvPr/>
        </p:nvGrpSpPr>
        <p:grpSpPr>
          <a:xfrm>
            <a:off x="253104" y="368300"/>
            <a:ext cx="7699094" cy="5957196"/>
            <a:chOff x="253104" y="368300"/>
            <a:chExt cx="7699094" cy="59571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0D8D52-AE01-B59B-6E2D-F5D0A87ADF4B}"/>
                </a:ext>
              </a:extLst>
            </p:cNvPr>
            <p:cNvSpPr txBox="1"/>
            <p:nvPr/>
          </p:nvSpPr>
          <p:spPr>
            <a:xfrm>
              <a:off x="367301" y="508507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Best ideas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0C3DFFB-9FE4-923A-2901-0CE86C6A12C2}"/>
                </a:ext>
              </a:extLst>
            </p:cNvPr>
            <p:cNvGrpSpPr/>
            <p:nvPr/>
          </p:nvGrpSpPr>
          <p:grpSpPr>
            <a:xfrm>
              <a:off x="253104" y="368300"/>
              <a:ext cx="7699094" cy="5957196"/>
              <a:chOff x="253104" y="368300"/>
              <a:chExt cx="7699094" cy="595719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8AD4353-8632-61DA-0761-72EB72BB2F76}"/>
                  </a:ext>
                </a:extLst>
              </p:cNvPr>
              <p:cNvGrpSpPr/>
              <p:nvPr/>
            </p:nvGrpSpPr>
            <p:grpSpPr>
              <a:xfrm>
                <a:off x="253104" y="368300"/>
                <a:ext cx="7699094" cy="5957196"/>
                <a:chOff x="253104" y="368300"/>
                <a:chExt cx="7699094" cy="5957196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16A82EFE-EEA0-EA5E-279B-0B86762CEB39}"/>
                    </a:ext>
                  </a:extLst>
                </p:cNvPr>
                <p:cNvSpPr/>
                <p:nvPr/>
              </p:nvSpPr>
              <p:spPr>
                <a:xfrm>
                  <a:off x="253104" y="1233488"/>
                  <a:ext cx="7699094" cy="509200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4125EAC-B498-36AF-E617-A0B0F7B2EFDC}"/>
                    </a:ext>
                  </a:extLst>
                </p:cNvPr>
                <p:cNvSpPr/>
                <p:nvPr/>
              </p:nvSpPr>
              <p:spPr>
                <a:xfrm>
                  <a:off x="253104" y="368300"/>
                  <a:ext cx="7699094" cy="86518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981C443-F43F-DA51-BF07-72BC1D46FEDC}"/>
                  </a:ext>
                </a:extLst>
              </p:cNvPr>
              <p:cNvGrpSpPr/>
              <p:nvPr/>
            </p:nvGrpSpPr>
            <p:grpSpPr>
              <a:xfrm>
                <a:off x="575050" y="1799179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57A4A234-4306-265A-811D-83034A63C50B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D4D980D-F23E-89F4-AA62-41654583053E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6F3611-040B-559D-D8D2-18D410CE91DB}"/>
                  </a:ext>
                </a:extLst>
              </p:cNvPr>
              <p:cNvGrpSpPr/>
              <p:nvPr/>
            </p:nvGrpSpPr>
            <p:grpSpPr>
              <a:xfrm>
                <a:off x="2147416" y="4689484"/>
                <a:ext cx="1040230" cy="1097814"/>
                <a:chOff x="975265" y="1460536"/>
                <a:chExt cx="1865212" cy="1968464"/>
              </a:xfrm>
            </p:grpSpPr>
            <p:sp>
              <p:nvSpPr>
                <p:cNvPr id="20" name="Rectangle 18">
                  <a:extLst>
                    <a:ext uri="{FF2B5EF4-FFF2-40B4-BE49-F238E27FC236}">
                      <a16:creationId xmlns:a16="http://schemas.microsoft.com/office/drawing/2014/main" id="{3BF709C6-88A9-B92B-F955-6EC41B62D644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EADE4FB-0380-7B7C-17A9-435BC319F021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1048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#4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1055794-5597-4B29-E061-2F064BFA09C3}"/>
                  </a:ext>
                </a:extLst>
              </p:cNvPr>
              <p:cNvGrpSpPr/>
              <p:nvPr/>
            </p:nvGrpSpPr>
            <p:grpSpPr>
              <a:xfrm>
                <a:off x="4665678" y="1488463"/>
                <a:ext cx="1040233" cy="1107458"/>
                <a:chOff x="6634868" y="1460536"/>
                <a:chExt cx="1865217" cy="1985757"/>
              </a:xfrm>
            </p:grpSpPr>
            <p:sp>
              <p:nvSpPr>
                <p:cNvPr id="23" name="Rectangle 34">
                  <a:extLst>
                    <a:ext uri="{FF2B5EF4-FFF2-40B4-BE49-F238E27FC236}">
                      <a16:creationId xmlns:a16="http://schemas.microsoft.com/office/drawing/2014/main" id="{71B79F45-73D1-28A2-8AF6-A66DA623C943}"/>
                    </a:ext>
                  </a:extLst>
                </p:cNvPr>
                <p:cNvSpPr/>
                <p:nvPr/>
              </p:nvSpPr>
              <p:spPr>
                <a:xfrm>
                  <a:off x="6634873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B7C7412-AFDD-2E65-EDFB-67E24A3883A8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1048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DF6FE60-AA87-ED9F-4E0A-362DD66C6886}"/>
                  </a:ext>
                </a:extLst>
              </p:cNvPr>
              <p:cNvGrpSpPr/>
              <p:nvPr/>
            </p:nvGrpSpPr>
            <p:grpSpPr>
              <a:xfrm>
                <a:off x="5009612" y="3569791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29" name="Rectangle 42">
                  <a:extLst>
                    <a:ext uri="{FF2B5EF4-FFF2-40B4-BE49-F238E27FC236}">
                      <a16:creationId xmlns:a16="http://schemas.microsoft.com/office/drawing/2014/main" id="{4674839C-B125-41AB-8D78-98CB4A8EAEA0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373C444-3C00-AC3B-5465-718FB66F929B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 best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7352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2C59BA-95E9-C74F-C2EE-0DEBFF08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2AD44C-C79D-CCE6-C990-67096319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0D541E5-F7EB-2023-2A8D-7D74A2E9B2B6}"/>
              </a:ext>
            </a:extLst>
          </p:cNvPr>
          <p:cNvGrpSpPr/>
          <p:nvPr/>
        </p:nvGrpSpPr>
        <p:grpSpPr>
          <a:xfrm>
            <a:off x="496782" y="703376"/>
            <a:ext cx="11198436" cy="5451248"/>
            <a:chOff x="121199" y="508506"/>
            <a:chExt cx="11949772" cy="581698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A4B8536-BFD9-115C-793C-6C29E0A15B75}"/>
                </a:ext>
              </a:extLst>
            </p:cNvPr>
            <p:cNvGrpSpPr/>
            <p:nvPr/>
          </p:nvGrpSpPr>
          <p:grpSpPr>
            <a:xfrm>
              <a:off x="121199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102C338-3306-F01B-E04D-EBDEBAD0F4C1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E7CD18C-1F76-E8C5-2B66-E422C01777E6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6EBE32EC-185F-9D1E-1B35-3235FB78775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379019"/>
                  <a:chOff x="367301" y="508507"/>
                  <a:chExt cx="2961526" cy="4379019"/>
                </a:xfrm>
              </p:grpSpPr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D8DE6354-41A0-0300-D7CE-2499291236A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Action 1</a:t>
                    </a: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F2C62CC2-60FA-52F0-724F-23BB70A554FE}"/>
                      </a:ext>
                    </a:extLst>
                  </p:cNvPr>
                  <p:cNvGrpSpPr/>
                  <p:nvPr/>
                </p:nvGrpSpPr>
                <p:grpSpPr>
                  <a:xfrm>
                    <a:off x="735857" y="2919062"/>
                    <a:ext cx="1865212" cy="1968464"/>
                    <a:chOff x="1136072" y="2580419"/>
                    <a:chExt cx="1865212" cy="1968464"/>
                  </a:xfrm>
                </p:grpSpPr>
                <p:sp>
                  <p:nvSpPr>
                    <p:cNvPr id="18" name="Rectangle 18">
                      <a:extLst>
                        <a:ext uri="{FF2B5EF4-FFF2-40B4-BE49-F238E27FC236}">
                          <a16:creationId xmlns:a16="http://schemas.microsoft.com/office/drawing/2014/main" id="{E894595A-C081-E1C7-0036-D1B368708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6072" y="2580419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3AB0B920-5EB4-5611-9D52-E23CD1CA93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05717" y="3388372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DACA4D0-9DE7-0801-F52D-32B2DEF4388E}"/>
                  </a:ext>
                </a:extLst>
              </p:cNvPr>
              <p:cNvSpPr/>
              <p:nvPr/>
            </p:nvSpPr>
            <p:spPr>
              <a:xfrm>
                <a:off x="1524777" y="4396941"/>
                <a:ext cx="924674" cy="924674"/>
              </a:xfrm>
              <a:prstGeom prst="ellipse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A239FAB-CB1B-B942-61B3-ACB521DD6E47}"/>
                </a:ext>
              </a:extLst>
            </p:cNvPr>
            <p:cNvGrpSpPr/>
            <p:nvPr/>
          </p:nvGrpSpPr>
          <p:grpSpPr>
            <a:xfrm>
              <a:off x="3117281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AB833E0-4AB3-6C2D-0212-A8718691C25F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4426A40-8DBF-2327-F3F8-6AEE7CE02B3F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B69C9706-4F7F-654D-E96E-A02D01C508F9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5313713"/>
                  <a:chOff x="367301" y="508507"/>
                  <a:chExt cx="2961526" cy="5313713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9E52412-4251-AD66-B898-5B46A0D7040D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Action 2</a:t>
                    </a:r>
                  </a:p>
                </p:txBody>
              </p: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27FD42B3-6948-1F33-3C04-AE6B29E7D0D5}"/>
                      </a:ext>
                    </a:extLst>
                  </p:cNvPr>
                  <p:cNvGrpSpPr/>
                  <p:nvPr/>
                </p:nvGrpSpPr>
                <p:grpSpPr>
                  <a:xfrm>
                    <a:off x="557013" y="1622839"/>
                    <a:ext cx="2276265" cy="4199381"/>
                    <a:chOff x="557013" y="1622839"/>
                    <a:chExt cx="2276265" cy="4199381"/>
                  </a:xfrm>
                </p:grpSpPr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CCFF5CA3-607C-DD7E-14D6-1FC6C0B251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7013" y="1622839"/>
                      <a:ext cx="1865212" cy="1968464"/>
                      <a:chOff x="957228" y="1284196"/>
                      <a:chExt cx="1865212" cy="1968464"/>
                    </a:xfrm>
                  </p:grpSpPr>
                  <p:sp>
                    <p:nvSpPr>
                      <p:cNvPr id="50" name="Rectangle 18">
                        <a:extLst>
                          <a:ext uri="{FF2B5EF4-FFF2-40B4-BE49-F238E27FC236}">
                            <a16:creationId xmlns:a16="http://schemas.microsoft.com/office/drawing/2014/main" id="{C292ABE6-50EB-4600-88FE-496888458F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7228" y="1284196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56E414DD-F5D9-8052-9B32-676EE4665F5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26873" y="2092149"/>
                        <a:ext cx="1725922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DAE7DC18-9120-5CED-252E-47289D3178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3048" y="4724406"/>
                      <a:ext cx="1040230" cy="1097814"/>
                      <a:chOff x="339856" y="1523153"/>
                      <a:chExt cx="1865212" cy="1968464"/>
                    </a:xfrm>
                  </p:grpSpPr>
                  <p:sp>
                    <p:nvSpPr>
                      <p:cNvPr id="48" name="Rectangle 18">
                        <a:extLst>
                          <a:ext uri="{FF2B5EF4-FFF2-40B4-BE49-F238E27FC236}">
                            <a16:creationId xmlns:a16="http://schemas.microsoft.com/office/drawing/2014/main" id="{E28722D3-D91C-C144-37F3-B9689505E0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9856" y="1523153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9E17F704-C386-1E39-DF28-D36ED08CEDB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501" y="2331106"/>
                        <a:ext cx="1725922" cy="60705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1F5BAD8-A643-4AA2-E26A-EE15F3761D4B}"/>
                  </a:ext>
                </a:extLst>
              </p:cNvPr>
              <p:cNvSpPr/>
              <p:nvPr/>
            </p:nvSpPr>
            <p:spPr>
              <a:xfrm>
                <a:off x="1345933" y="3100718"/>
                <a:ext cx="924674" cy="924674"/>
              </a:xfrm>
              <a:prstGeom prst="ellipse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B2C83A-8C71-F6E3-D22B-A9ABA6E1F76D}"/>
                  </a:ext>
                </a:extLst>
              </p:cNvPr>
              <p:cNvSpPr/>
              <p:nvPr/>
            </p:nvSpPr>
            <p:spPr>
              <a:xfrm>
                <a:off x="2153841" y="4442798"/>
                <a:ext cx="563216" cy="563216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5649B7B-DDD0-8665-6D36-E97DB82B39A5}"/>
                </a:ext>
              </a:extLst>
            </p:cNvPr>
            <p:cNvGrpSpPr/>
            <p:nvPr/>
          </p:nvGrpSpPr>
          <p:grpSpPr>
            <a:xfrm>
              <a:off x="6113363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2280480-6D23-81D6-0B14-DE094163FF7D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3C85CD3-2DB4-B6C7-64B6-031EA7530984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C91E20D3-8C7D-8E22-F1B3-093E64011D54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2529240"/>
                  <a:chOff x="367301" y="508507"/>
                  <a:chExt cx="2961526" cy="2529240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98839AE1-3FCE-AEC6-71FB-449002C3A6BF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Action 3</a:t>
                    </a:r>
                  </a:p>
                </p:txBody>
              </p:sp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DF3C1A07-B136-698A-DD11-E40ACAF905B2}"/>
                      </a:ext>
                    </a:extLst>
                  </p:cNvPr>
                  <p:cNvGrpSpPr/>
                  <p:nvPr/>
                </p:nvGrpSpPr>
                <p:grpSpPr>
                  <a:xfrm>
                    <a:off x="922885" y="1939933"/>
                    <a:ext cx="1040230" cy="1097814"/>
                    <a:chOff x="-1220413" y="-3469618"/>
                    <a:chExt cx="1865212" cy="1968464"/>
                  </a:xfrm>
                </p:grpSpPr>
                <p:sp>
                  <p:nvSpPr>
                    <p:cNvPr id="62" name="Rectangle 18">
                      <a:extLst>
                        <a:ext uri="{FF2B5EF4-FFF2-40B4-BE49-F238E27FC236}">
                          <a16:creationId xmlns:a16="http://schemas.microsoft.com/office/drawing/2014/main" id="{1E1C53D3-7DBB-53AA-4041-F77046A936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220413" y="-3469618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537946EE-3015-C3D3-5079-4ECF0E0B94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150768" y="-2661665"/>
                      <a:ext cx="1725922" cy="607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03E25F7-1EA5-BD80-4D50-F97C1BD2E752}"/>
                  </a:ext>
                </a:extLst>
              </p:cNvPr>
              <p:cNvSpPr/>
              <p:nvPr/>
            </p:nvSpPr>
            <p:spPr>
              <a:xfrm>
                <a:off x="1283678" y="1658325"/>
                <a:ext cx="563216" cy="563216"/>
              </a:xfrm>
              <a:prstGeom prst="ellipse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736C84C-208F-C25F-DCB6-AF2D7853340C}"/>
                </a:ext>
              </a:extLst>
            </p:cNvPr>
            <p:cNvGrpSpPr/>
            <p:nvPr/>
          </p:nvGrpSpPr>
          <p:grpSpPr>
            <a:xfrm>
              <a:off x="9109445" y="508506"/>
              <a:ext cx="2961526" cy="5816989"/>
              <a:chOff x="367301" y="508506"/>
              <a:chExt cx="2961526" cy="5816989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B2D15C23-24AA-2BE5-209A-46C9C273373C}"/>
                  </a:ext>
                </a:extLst>
              </p:cNvPr>
              <p:cNvGrpSpPr/>
              <p:nvPr/>
            </p:nvGrpSpPr>
            <p:grpSpPr>
              <a:xfrm>
                <a:off x="367301" y="508506"/>
                <a:ext cx="2961526" cy="5816989"/>
                <a:chOff x="367301" y="508506"/>
                <a:chExt cx="2961526" cy="5816989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357B0DE9-BAB1-EA1A-FC9D-996DF14E89FA}"/>
                    </a:ext>
                  </a:extLst>
                </p:cNvPr>
                <p:cNvSpPr/>
                <p:nvPr/>
              </p:nvSpPr>
              <p:spPr>
                <a:xfrm>
                  <a:off x="398980" y="508506"/>
                  <a:ext cx="2917534" cy="581698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3AAE3AC-63A4-C536-A88D-5385502548D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099462"/>
                  <a:chOff x="367301" y="508507"/>
                  <a:chExt cx="2961526" cy="4099462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E00C584A-8381-DDFF-8784-8038A904FC3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Action 4</a:t>
                    </a:r>
                  </a:p>
                </p:txBody>
              </p: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5F029715-D585-A1E8-AE99-3D6B33A68D2B}"/>
                      </a:ext>
                    </a:extLst>
                  </p:cNvPr>
                  <p:cNvGrpSpPr/>
                  <p:nvPr/>
                </p:nvGrpSpPr>
                <p:grpSpPr>
                  <a:xfrm>
                    <a:off x="921945" y="2639505"/>
                    <a:ext cx="1865212" cy="1968464"/>
                    <a:chOff x="1322160" y="2300862"/>
                    <a:chExt cx="1865212" cy="1968464"/>
                  </a:xfrm>
                </p:grpSpPr>
                <p:sp>
                  <p:nvSpPr>
                    <p:cNvPr id="78" name="Rectangle 18">
                      <a:extLst>
                        <a:ext uri="{FF2B5EF4-FFF2-40B4-BE49-F238E27FC236}">
                          <a16:creationId xmlns:a16="http://schemas.microsoft.com/office/drawing/2014/main" id="{93DF370D-9307-D093-B5DB-D89A73B836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2160" y="2300862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200DF692-6EE6-A02A-469F-B07F73EB7A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1805" y="3108815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88130C9-979A-ED0C-7ACB-1A73214A1919}"/>
                  </a:ext>
                </a:extLst>
              </p:cNvPr>
              <p:cNvSpPr/>
              <p:nvPr/>
            </p:nvSpPr>
            <p:spPr>
              <a:xfrm>
                <a:off x="1710865" y="4117384"/>
                <a:ext cx="924674" cy="924674"/>
              </a:xfrm>
              <a:prstGeom prst="ellipse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9448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Action Planning - </a:t>
            </a:r>
            <a:r>
              <a:rPr lang="en-US" b="1" dirty="0"/>
              <a:t>Steps to Implement </a:t>
            </a:r>
            <a:endParaRPr lang="en-CA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-8155" y="1507091"/>
            <a:ext cx="12188330" cy="4885599"/>
            <a:chOff x="-330888" y="1361978"/>
            <a:chExt cx="12853776" cy="51523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330888" y="1433603"/>
              <a:ext cx="12853776" cy="5080713"/>
              <a:chOff x="-330888" y="1433603"/>
              <a:chExt cx="12853776" cy="508071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330888" y="2307235"/>
                <a:ext cx="12853776" cy="4104840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231776" y="4733245"/>
                <a:ext cx="2918775" cy="1611794"/>
                <a:chOff x="2156840" y="375989"/>
                <a:chExt cx="6666513" cy="1611794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2156840" y="375989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Testing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2217031" y="697577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611794"/>
                <a:chOff x="3042392" y="680408"/>
                <a:chExt cx="6666512" cy="16117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8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1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655496" y="1433603"/>
                <a:ext cx="2918774" cy="1611794"/>
                <a:chOff x="3345940" y="550098"/>
                <a:chExt cx="6666510" cy="1611794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345940" y="550098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Launch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406129" y="871686"/>
                  <a:ext cx="6606321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174025" y="1665174"/>
                <a:ext cx="2918780" cy="1611795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Prototype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Q3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Q2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264129" y="2001331"/>
                  <a:ext cx="501445" cy="50144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Q4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Q1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5748085C-E92D-8F08-D272-9D5ABCF8BA32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pic>
        <p:nvPicPr>
          <p:cNvPr id="19" name="Picture Placeholder 18" descr="A person holding a light bulb&#10;&#10;Description automatically generated">
            <a:extLst>
              <a:ext uri="{FF2B5EF4-FFF2-40B4-BE49-F238E27FC236}">
                <a16:creationId xmlns:a16="http://schemas.microsoft.com/office/drawing/2014/main" id="{12618060-6EAA-722C-9954-6EBD1308EBB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319DE7-FCF4-2835-8F88-92365B3A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Takeaways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F180E-5B11-E738-D248-96B5604A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3AE02-5891-99A1-E073-8AD25955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514099" y="1733243"/>
            <a:ext cx="6719278" cy="4759631"/>
            <a:chOff x="731813" y="1423456"/>
            <a:chExt cx="6719278" cy="475963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759631"/>
              <a:chOff x="2928986" y="1618358"/>
              <a:chExt cx="2018056" cy="4759631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759630"/>
              <a:chOff x="5085834" y="1618359"/>
              <a:chExt cx="2018056" cy="4759630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759630"/>
              <a:chOff x="9397229" y="1618359"/>
              <a:chExt cx="2027206" cy="4759630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447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5" descr="A person with curly hair and a computer&#10;&#10;Description automatically generated">
            <a:extLst>
              <a:ext uri="{FF2B5EF4-FFF2-40B4-BE49-F238E27FC236}">
                <a16:creationId xmlns:a16="http://schemas.microsoft.com/office/drawing/2014/main" id="{8890319E-E7AD-AAC3-4B88-124F4C8A3A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erson with a backpack&#10;&#10;Description automatically generated">
            <a:extLst>
              <a:ext uri="{FF2B5EF4-FFF2-40B4-BE49-F238E27FC236}">
                <a16:creationId xmlns:a16="http://schemas.microsoft.com/office/drawing/2014/main" id="{960B469B-9279-396B-B8B5-59B1100085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09ED6-FBE3-918C-5BD8-E4EF8259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The Team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4E607F-C9DC-3288-BA28-E96D057E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0FEFE-16C4-DF7B-651A-3F856B44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15" name="Picture Placeholder 14" descr="A person wearing a hat&#10;&#10;Description automatically generated">
            <a:extLst>
              <a:ext uri="{FF2B5EF4-FFF2-40B4-BE49-F238E27FC236}">
                <a16:creationId xmlns:a16="http://schemas.microsoft.com/office/drawing/2014/main" id="{DCCAEF99-7C61-4CFF-4178-04B8DFEDBF0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21264C7-8450-2C77-EDAD-A81D0068B037}"/>
              </a:ext>
            </a:extLst>
          </p:cNvPr>
          <p:cNvGrpSpPr/>
          <p:nvPr/>
        </p:nvGrpSpPr>
        <p:grpSpPr>
          <a:xfrm>
            <a:off x="1015599" y="3693801"/>
            <a:ext cx="10160802" cy="1917097"/>
            <a:chOff x="1108944" y="3693801"/>
            <a:chExt cx="10160802" cy="191709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40AA0B8-37EF-6E85-5814-961C1A710B23}"/>
                </a:ext>
              </a:extLst>
            </p:cNvPr>
            <p:cNvGrpSpPr/>
            <p:nvPr/>
          </p:nvGrpSpPr>
          <p:grpSpPr>
            <a:xfrm>
              <a:off x="1108944" y="3693801"/>
              <a:ext cx="2761421" cy="1917097"/>
              <a:chOff x="1100502" y="4210277"/>
              <a:chExt cx="2761421" cy="1917097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821D86AE-8BD2-B93B-06EB-3F950BF0C702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11767C9-B7B5-6585-85B3-90F81678E9CB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1BE1BF6-3DB3-5AF9-B46E-C5315F94F942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D2AE2E4-0061-6C3A-DAAD-D3A0CAB45565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6E05ACD-A161-4614-F0A7-034F99034CEB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CA4A5B7-6223-9126-AEB7-1B371EB3B035}"/>
                </a:ext>
              </a:extLst>
            </p:cNvPr>
            <p:cNvGrpSpPr/>
            <p:nvPr/>
          </p:nvGrpSpPr>
          <p:grpSpPr>
            <a:xfrm>
              <a:off x="8508325" y="3693801"/>
              <a:ext cx="2761421" cy="1917097"/>
              <a:chOff x="1100502" y="4210277"/>
              <a:chExt cx="2761421" cy="1917097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3C8012BA-9296-3731-85B5-D12BB389D747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CCE7074-0743-1ACE-14A3-7AA88EB24856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AF08BEF-1207-EB15-EFA8-D0F33E506518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AAD7D5E-A3F0-9B44-CA95-CC1FD0EBBE02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D87FD3D-CA7E-D4EE-CBA6-577FACCD181F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BEE3557-1858-6400-8242-05E5B1B34484}"/>
                </a:ext>
              </a:extLst>
            </p:cNvPr>
            <p:cNvGrpSpPr/>
            <p:nvPr/>
          </p:nvGrpSpPr>
          <p:grpSpPr>
            <a:xfrm>
              <a:off x="4808634" y="3693801"/>
              <a:ext cx="2761421" cy="1917097"/>
              <a:chOff x="1100502" y="4210277"/>
              <a:chExt cx="2761421" cy="1917097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CF1FF4D2-09F9-CCBB-5AA8-2863C20D9813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28D470F0-BBD7-DEFB-5732-AE2A64163F90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A14290B-6CC5-31C6-BC5A-BFC6EB1E5267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8657D66-072A-110E-ACA9-865B6DA1E393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F88AB99-6E39-C244-AA41-F177BB7349E8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411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71779EF9-EBB4-DB83-1EE1-DA97D1442ADB}"/>
              </a:ext>
            </a:extLst>
          </p:cNvPr>
          <p:cNvSpPr/>
          <p:nvPr/>
        </p:nvSpPr>
        <p:spPr>
          <a:xfrm>
            <a:off x="7737949" y="345998"/>
            <a:ext cx="2796071" cy="6159457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pic>
        <p:nvPicPr>
          <p:cNvPr id="50" name="Picture Placeholder 49" descr="A group of hands on top of each other&#10;&#10;Description automatically generated">
            <a:extLst>
              <a:ext uri="{FF2B5EF4-FFF2-40B4-BE49-F238E27FC236}">
                <a16:creationId xmlns:a16="http://schemas.microsoft.com/office/drawing/2014/main" id="{48BEF8D7-070C-09F1-AE6B-00F76F24DC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8426" y="946380"/>
            <a:ext cx="4675117" cy="496524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>
            <a:normAutofit/>
          </a:bodyPr>
          <a:lstStyle/>
          <a:p>
            <a:r>
              <a:rPr lang="en-CA" dirty="0"/>
              <a:t>Closing Activity</a:t>
            </a:r>
            <a:endParaRPr lang="en-CA" sz="40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1198510" y="2308159"/>
            <a:ext cx="5354350" cy="3993875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631CEC2-8058-F3C7-9DA6-586F511C293D}"/>
              </a:ext>
            </a:extLst>
          </p:cNvPr>
          <p:cNvSpPr txBox="1"/>
          <p:nvPr/>
        </p:nvSpPr>
        <p:spPr>
          <a:xfrm>
            <a:off x="423746" y="1202791"/>
            <a:ext cx="6129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What’s one thing you’re taking away from today’s session?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2C8"/>
      </a:accent1>
      <a:accent2>
        <a:srgbClr val="33A8FF"/>
      </a:accent2>
      <a:accent3>
        <a:srgbClr val="85CBFF"/>
      </a:accent3>
      <a:accent4>
        <a:srgbClr val="FFC000"/>
      </a:accent4>
      <a:accent5>
        <a:srgbClr val="85CBFF"/>
      </a:accent5>
      <a:accent6>
        <a:srgbClr val="0072C8"/>
      </a:accent6>
      <a:hlink>
        <a:srgbClr val="00B050"/>
      </a:hlink>
      <a:folHlink>
        <a:srgbClr val="FF0000"/>
      </a:folHlink>
    </a:clrScheme>
    <a:fontScheme name="Custom 23">
      <a:majorFont>
        <a:latin typeface="Georgia"/>
        <a:ea typeface=""/>
        <a:cs typeface=""/>
      </a:majorFont>
      <a:minorFont>
        <a:latin typeface="Amasis M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1283</Words>
  <Application>Microsoft Office PowerPoint</Application>
  <PresentationFormat>Widescreen</PresentationFormat>
  <Paragraphs>198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Amasis MT Pro</vt:lpstr>
      <vt:lpstr>Aparajita</vt:lpstr>
      <vt:lpstr>Arial</vt:lpstr>
      <vt:lpstr>Arial Nova</vt:lpstr>
      <vt:lpstr>Balsamiq Sans</vt:lpstr>
      <vt:lpstr>Calibri</vt:lpstr>
      <vt:lpstr>Cambria</vt:lpstr>
      <vt:lpstr>Cavolini</vt:lpstr>
      <vt:lpstr>Cormorant Garamond Bold Italics</vt:lpstr>
      <vt:lpstr>Courier New</vt:lpstr>
      <vt:lpstr>Georgia</vt:lpstr>
      <vt:lpstr>Poppins</vt:lpstr>
      <vt:lpstr>Roboto</vt:lpstr>
      <vt:lpstr>Office Theme</vt:lpstr>
      <vt:lpstr>Mind Mapping  &amp; Digital Brainstorming Presentation</vt:lpstr>
      <vt:lpstr>Table of contents</vt:lpstr>
      <vt:lpstr>PowerPoint Presentation</vt:lpstr>
      <vt:lpstr>Icebreaker Activity</vt:lpstr>
      <vt:lpstr>Define the Challenge</vt:lpstr>
      <vt:lpstr>Brainstorm Topics</vt:lpstr>
      <vt:lpstr>Brainstorming Rules</vt:lpstr>
      <vt:lpstr>Idea Generation Template</vt:lpstr>
      <vt:lpstr>Mind map</vt:lpstr>
      <vt:lpstr>Discussion &amp; Prioritization</vt:lpstr>
      <vt:lpstr>PowerPoint Presentation</vt:lpstr>
      <vt:lpstr>PowerPoint Presentation</vt:lpstr>
      <vt:lpstr>Action Planning - Steps to Implement </vt:lpstr>
      <vt:lpstr>Key Takeaways</vt:lpstr>
      <vt:lpstr>The Team</vt:lpstr>
      <vt:lpstr>Closing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Meenakshi M</dc:creator>
  <cp:lastModifiedBy>Meenakshi M</cp:lastModifiedBy>
  <cp:revision>1</cp:revision>
  <dcterms:created xsi:type="dcterms:W3CDTF">2025-08-03T19:28:51Z</dcterms:created>
  <dcterms:modified xsi:type="dcterms:W3CDTF">2025-08-03T19:30:03Z</dcterms:modified>
</cp:coreProperties>
</file>