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141413499" r:id="rId2"/>
    <p:sldId id="2141413482" r:id="rId3"/>
    <p:sldId id="2141413483" r:id="rId4"/>
    <p:sldId id="2141413500" r:id="rId5"/>
    <p:sldId id="2141413464" r:id="rId6"/>
    <p:sldId id="2141413472" r:id="rId7"/>
    <p:sldId id="2141413440" r:id="rId8"/>
    <p:sldId id="2141413475" r:id="rId9"/>
    <p:sldId id="2141413476" r:id="rId10"/>
    <p:sldId id="2141413473" r:id="rId11"/>
    <p:sldId id="2141413436" r:id="rId12"/>
    <p:sldId id="2141413437" r:id="rId13"/>
    <p:sldId id="2141413479" r:id="rId14"/>
    <p:sldId id="2141413470" r:id="rId15"/>
    <p:sldId id="2141413480" r:id="rId16"/>
    <p:sldId id="2141413494" r:id="rId17"/>
    <p:sldId id="2140757960" r:id="rId18"/>
    <p:sldId id="2141413484" r:id="rId19"/>
    <p:sldId id="2141413471" r:id="rId20"/>
    <p:sldId id="2141413495" r:id="rId21"/>
    <p:sldId id="214141349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263238"/>
    <a:srgbClr val="FEFBF2"/>
    <a:srgbClr val="1F6DCB"/>
    <a:srgbClr val="0091DA"/>
    <a:srgbClr val="00A8FF"/>
    <a:srgbClr val="73CFFF"/>
    <a:srgbClr val="C5DED4"/>
    <a:srgbClr val="4286D9"/>
    <a:srgbClr val="154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ED681E-2ABD-4C4C-91D4-04D51F536706}" v="3" dt="2025-08-03T19:32:01.9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765" autoAdjust="0"/>
    <p:restoredTop sz="96247" autoAdjust="0"/>
  </p:normalViewPr>
  <p:slideViewPr>
    <p:cSldViewPr snapToGrid="0" showGuides="1">
      <p:cViewPr varScale="1">
        <p:scale>
          <a:sx n="104" d="100"/>
          <a:sy n="104" d="100"/>
        </p:scale>
        <p:origin x="114" y="366"/>
      </p:cViewPr>
      <p:guideLst>
        <p:guide orient="horz" pos="2183"/>
        <p:guide pos="3840"/>
      </p:guideLst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304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enakshi M" userId="74b934e680ea1952" providerId="LiveId" clId="{F7ED681E-2ABD-4C4C-91D4-04D51F536706}"/>
    <pc:docChg chg="mod">
      <pc:chgData name="Meenakshi M" userId="74b934e680ea1952" providerId="LiveId" clId="{F7ED681E-2ABD-4C4C-91D4-04D51F536706}" dt="2025-08-03T19:31:43.721" v="0"/>
      <pc:docMkLst>
        <pc:docMk/>
      </pc:docMkLst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34-47C9-A8AB-47F5AA171D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34-47C9-A8AB-47F5AA171D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4"/>
        <c:overlap val="31"/>
        <c:axId val="227274800"/>
        <c:axId val="28799696"/>
      </c:bar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="0">
          <a:solidFill>
            <a:schemeClr val="bg2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9E2411F-FA94-23AA-E53F-6E14A3893B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852D4D-3126-6C5C-475C-71712F4501F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1BC6D6-9932-4ABE-805D-EE072191F76D}" type="datetimeFigureOut">
              <a:rPr lang="en-CA" smtClean="0"/>
              <a:t>2025-08-03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D90AA8-7261-CF7E-56B0-FEE4E1D523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89363B-768F-DB94-E542-475675D032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4BBB7B-48E5-4F5C-8E48-E7F268A578C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357486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06DE-0A56-439F-A8AB-D124BD061CF8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E1A8E-EF8F-494C-BC84-881D67597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18C8BD13-F6D4-09F7-8BAA-A712981545AB}"/>
              </a:ext>
            </a:extLst>
          </p:cNvPr>
          <p:cNvGrpSpPr/>
          <p:nvPr userDrawn="1"/>
        </p:nvGrpSpPr>
        <p:grpSpPr>
          <a:xfrm>
            <a:off x="-10886" y="0"/>
            <a:ext cx="12202886" cy="6858000"/>
            <a:chOff x="-10886" y="0"/>
            <a:chExt cx="12202886" cy="685800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EA5F668-C047-2859-D5E9-12ACE3286425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custGeom>
              <a:avLst/>
              <a:gdLst>
                <a:gd name="connsiteX0" fmla="*/ 10287000 w 10287000"/>
                <a:gd name="connsiteY0" fmla="*/ 6858000 h 6858000"/>
                <a:gd name="connsiteX1" fmla="*/ 0 w 10287000"/>
                <a:gd name="connsiteY1" fmla="*/ 6858000 h 6858000"/>
                <a:gd name="connsiteX2" fmla="*/ 0 w 10287000"/>
                <a:gd name="connsiteY2" fmla="*/ 0 h 6858000"/>
                <a:gd name="connsiteX3" fmla="*/ 10287000 w 10287000"/>
                <a:gd name="connsiteY3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7000" h="6858000">
                  <a:moveTo>
                    <a:pt x="10287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0287000" y="0"/>
                  </a:lnTo>
                  <a:close/>
                </a:path>
              </a:pathLst>
            </a:custGeom>
            <a:solidFill>
              <a:schemeClr val="accent6"/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94" name="Freeform: Shape 4193">
              <a:extLst>
                <a:ext uri="{FF2B5EF4-FFF2-40B4-BE49-F238E27FC236}">
                  <a16:creationId xmlns:a16="http://schemas.microsoft.com/office/drawing/2014/main" id="{0F4B73AB-E2CB-4A58-9315-F10CD413900F}"/>
                </a:ext>
              </a:extLst>
            </p:cNvPr>
            <p:cNvSpPr/>
            <p:nvPr/>
          </p:nvSpPr>
          <p:spPr>
            <a:xfrm>
              <a:off x="-10886" y="0"/>
              <a:ext cx="5304577" cy="3085356"/>
            </a:xfrm>
            <a:custGeom>
              <a:avLst/>
              <a:gdLst>
                <a:gd name="connsiteX0" fmla="*/ 3295955 w 5293690"/>
                <a:gd name="connsiteY0" fmla="*/ 0 h 3085356"/>
                <a:gd name="connsiteX1" fmla="*/ 2699309 w 5293690"/>
                <a:gd name="connsiteY1" fmla="*/ 0 h 3085356"/>
                <a:gd name="connsiteX2" fmla="*/ 0 w 5293690"/>
                <a:gd name="connsiteY2" fmla="*/ 0 h 3085356"/>
                <a:gd name="connsiteX3" fmla="*/ 0 w 5293690"/>
                <a:gd name="connsiteY3" fmla="*/ 1799539 h 3085356"/>
                <a:gd name="connsiteX4" fmla="*/ 0 w 5293690"/>
                <a:gd name="connsiteY4" fmla="*/ 3014777 h 3085356"/>
                <a:gd name="connsiteX5" fmla="*/ 346329 w 5293690"/>
                <a:gd name="connsiteY5" fmla="*/ 3068269 h 3085356"/>
                <a:gd name="connsiteX6" fmla="*/ 702945 w 5293690"/>
                <a:gd name="connsiteY6" fmla="*/ 2722626 h 3085356"/>
                <a:gd name="connsiteX7" fmla="*/ 985495 w 5293690"/>
                <a:gd name="connsiteY7" fmla="*/ 2152726 h 3085356"/>
                <a:gd name="connsiteX8" fmla="*/ 1445666 w 5293690"/>
                <a:gd name="connsiteY8" fmla="*/ 1732331 h 3085356"/>
                <a:gd name="connsiteX9" fmla="*/ 2819324 w 5293690"/>
                <a:gd name="connsiteY9" fmla="*/ 1939442 h 3085356"/>
                <a:gd name="connsiteX10" fmla="*/ 3512668 w 5293690"/>
                <a:gd name="connsiteY10" fmla="*/ 1297534 h 3085356"/>
                <a:gd name="connsiteX11" fmla="*/ 3581248 w 5293690"/>
                <a:gd name="connsiteY11" fmla="*/ 557555 h 3085356"/>
                <a:gd name="connsiteX12" fmla="*/ 4151147 w 5293690"/>
                <a:gd name="connsiteY12" fmla="*/ 220828 h 3085356"/>
                <a:gd name="connsiteX13" fmla="*/ 4839691 w 5293690"/>
                <a:gd name="connsiteY13" fmla="*/ 189281 h 3085356"/>
                <a:gd name="connsiteX14" fmla="*/ 5293691 w 5293690"/>
                <a:gd name="connsiteY14" fmla="*/ 0 h 3085356"/>
                <a:gd name="connsiteX0" fmla="*/ 3306841 w 5304577"/>
                <a:gd name="connsiteY0" fmla="*/ 0 h 3085356"/>
                <a:gd name="connsiteX1" fmla="*/ 2710195 w 5304577"/>
                <a:gd name="connsiteY1" fmla="*/ 0 h 3085356"/>
                <a:gd name="connsiteX2" fmla="*/ 10886 w 5304577"/>
                <a:gd name="connsiteY2" fmla="*/ 0 h 3085356"/>
                <a:gd name="connsiteX3" fmla="*/ 0 w 5304577"/>
                <a:gd name="connsiteY3" fmla="*/ 1799539 h 3085356"/>
                <a:gd name="connsiteX4" fmla="*/ 10886 w 5304577"/>
                <a:gd name="connsiteY4" fmla="*/ 3014777 h 3085356"/>
                <a:gd name="connsiteX5" fmla="*/ 357215 w 5304577"/>
                <a:gd name="connsiteY5" fmla="*/ 3068269 h 3085356"/>
                <a:gd name="connsiteX6" fmla="*/ 713831 w 5304577"/>
                <a:gd name="connsiteY6" fmla="*/ 2722626 h 3085356"/>
                <a:gd name="connsiteX7" fmla="*/ 996381 w 5304577"/>
                <a:gd name="connsiteY7" fmla="*/ 2152726 h 3085356"/>
                <a:gd name="connsiteX8" fmla="*/ 1456552 w 5304577"/>
                <a:gd name="connsiteY8" fmla="*/ 1732331 h 3085356"/>
                <a:gd name="connsiteX9" fmla="*/ 2830210 w 5304577"/>
                <a:gd name="connsiteY9" fmla="*/ 1939442 h 3085356"/>
                <a:gd name="connsiteX10" fmla="*/ 3523554 w 5304577"/>
                <a:gd name="connsiteY10" fmla="*/ 1297534 h 3085356"/>
                <a:gd name="connsiteX11" fmla="*/ 3592134 w 5304577"/>
                <a:gd name="connsiteY11" fmla="*/ 557555 h 3085356"/>
                <a:gd name="connsiteX12" fmla="*/ 4162033 w 5304577"/>
                <a:gd name="connsiteY12" fmla="*/ 220828 h 3085356"/>
                <a:gd name="connsiteX13" fmla="*/ 4850577 w 5304577"/>
                <a:gd name="connsiteY13" fmla="*/ 189281 h 3085356"/>
                <a:gd name="connsiteX14" fmla="*/ 5304577 w 5304577"/>
                <a:gd name="connsiteY14" fmla="*/ 0 h 3085356"/>
                <a:gd name="connsiteX15" fmla="*/ 3306841 w 5304577"/>
                <a:gd name="connsiteY15" fmla="*/ 0 h 3085356"/>
                <a:gd name="connsiteX0" fmla="*/ 3306841 w 5304577"/>
                <a:gd name="connsiteY0" fmla="*/ 0 h 3085356"/>
                <a:gd name="connsiteX1" fmla="*/ 2710195 w 5304577"/>
                <a:gd name="connsiteY1" fmla="*/ 0 h 3085356"/>
                <a:gd name="connsiteX2" fmla="*/ 10886 w 5304577"/>
                <a:gd name="connsiteY2" fmla="*/ 0 h 3085356"/>
                <a:gd name="connsiteX3" fmla="*/ 0 w 5304577"/>
                <a:gd name="connsiteY3" fmla="*/ 1799539 h 3085356"/>
                <a:gd name="connsiteX4" fmla="*/ 10886 w 5304577"/>
                <a:gd name="connsiteY4" fmla="*/ 3014777 h 3085356"/>
                <a:gd name="connsiteX5" fmla="*/ 357215 w 5304577"/>
                <a:gd name="connsiteY5" fmla="*/ 3068269 h 3085356"/>
                <a:gd name="connsiteX6" fmla="*/ 713831 w 5304577"/>
                <a:gd name="connsiteY6" fmla="*/ 2722626 h 3085356"/>
                <a:gd name="connsiteX7" fmla="*/ 996381 w 5304577"/>
                <a:gd name="connsiteY7" fmla="*/ 2152726 h 3085356"/>
                <a:gd name="connsiteX8" fmla="*/ 1456552 w 5304577"/>
                <a:gd name="connsiteY8" fmla="*/ 1732331 h 3085356"/>
                <a:gd name="connsiteX9" fmla="*/ 2830210 w 5304577"/>
                <a:gd name="connsiteY9" fmla="*/ 1939442 h 3085356"/>
                <a:gd name="connsiteX10" fmla="*/ 3523554 w 5304577"/>
                <a:gd name="connsiteY10" fmla="*/ 1297534 h 3085356"/>
                <a:gd name="connsiteX11" fmla="*/ 3592134 w 5304577"/>
                <a:gd name="connsiteY11" fmla="*/ 557555 h 3085356"/>
                <a:gd name="connsiteX12" fmla="*/ 4162033 w 5304577"/>
                <a:gd name="connsiteY12" fmla="*/ 220828 h 3085356"/>
                <a:gd name="connsiteX13" fmla="*/ 4850577 w 5304577"/>
                <a:gd name="connsiteY13" fmla="*/ 189281 h 3085356"/>
                <a:gd name="connsiteX14" fmla="*/ 5304577 w 5304577"/>
                <a:gd name="connsiteY14" fmla="*/ 0 h 3085356"/>
                <a:gd name="connsiteX15" fmla="*/ 3306841 w 5304577"/>
                <a:gd name="connsiteY15" fmla="*/ 0 h 3085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04577" h="3085356">
                  <a:moveTo>
                    <a:pt x="3306841" y="0"/>
                  </a:moveTo>
                  <a:cubicBezTo>
                    <a:pt x="3112759" y="24689"/>
                    <a:pt x="2917306" y="0"/>
                    <a:pt x="2710195" y="0"/>
                  </a:cubicBezTo>
                  <a:lnTo>
                    <a:pt x="10886" y="0"/>
                  </a:lnTo>
                  <a:cubicBezTo>
                    <a:pt x="10886" y="591845"/>
                    <a:pt x="18092" y="1209751"/>
                    <a:pt x="0" y="1799539"/>
                  </a:cubicBezTo>
                  <a:cubicBezTo>
                    <a:pt x="0" y="2204618"/>
                    <a:pt x="10886" y="2609698"/>
                    <a:pt x="10886" y="3014777"/>
                  </a:cubicBezTo>
                  <a:cubicBezTo>
                    <a:pt x="110327" y="3082671"/>
                    <a:pt x="241315" y="3103931"/>
                    <a:pt x="357215" y="3068269"/>
                  </a:cubicBezTo>
                  <a:cubicBezTo>
                    <a:pt x="519064" y="3017520"/>
                    <a:pt x="631535" y="2871445"/>
                    <a:pt x="713831" y="2722626"/>
                  </a:cubicBezTo>
                  <a:cubicBezTo>
                    <a:pt x="816701" y="2536774"/>
                    <a:pt x="889396" y="2335835"/>
                    <a:pt x="996381" y="2152726"/>
                  </a:cubicBezTo>
                  <a:cubicBezTo>
                    <a:pt x="1104051" y="1969618"/>
                    <a:pt x="1255613" y="1800225"/>
                    <a:pt x="1456552" y="1732331"/>
                  </a:cubicBezTo>
                  <a:cubicBezTo>
                    <a:pt x="1901637" y="1582826"/>
                    <a:pt x="2361808" y="1975790"/>
                    <a:pt x="2830210" y="1939442"/>
                  </a:cubicBezTo>
                  <a:cubicBezTo>
                    <a:pt x="3168995" y="1913382"/>
                    <a:pt x="3471433" y="1633576"/>
                    <a:pt x="3523554" y="1297534"/>
                  </a:cubicBezTo>
                  <a:cubicBezTo>
                    <a:pt x="3561958" y="1050646"/>
                    <a:pt x="3480348" y="781126"/>
                    <a:pt x="3592134" y="557555"/>
                  </a:cubicBezTo>
                  <a:cubicBezTo>
                    <a:pt x="3695004" y="351815"/>
                    <a:pt x="3933662" y="249631"/>
                    <a:pt x="4162033" y="220828"/>
                  </a:cubicBezTo>
                  <a:cubicBezTo>
                    <a:pt x="4390405" y="191338"/>
                    <a:pt x="4622891" y="218770"/>
                    <a:pt x="4850577" y="189281"/>
                  </a:cubicBezTo>
                  <a:cubicBezTo>
                    <a:pt x="5014483" y="168021"/>
                    <a:pt x="5184562" y="108356"/>
                    <a:pt x="5304577" y="0"/>
                  </a:cubicBezTo>
                  <a:lnTo>
                    <a:pt x="3306841" y="0"/>
                  </a:lnTo>
                  <a:close/>
                </a:path>
              </a:pathLst>
            </a:custGeom>
            <a:solidFill>
              <a:schemeClr val="accent5"/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95" name="Freeform: Shape 4194">
              <a:extLst>
                <a:ext uri="{FF2B5EF4-FFF2-40B4-BE49-F238E27FC236}">
                  <a16:creationId xmlns:a16="http://schemas.microsoft.com/office/drawing/2014/main" id="{BF051F12-B057-4D38-80D7-061D6C4857FC}"/>
                </a:ext>
              </a:extLst>
            </p:cNvPr>
            <p:cNvSpPr/>
            <p:nvPr/>
          </p:nvSpPr>
          <p:spPr>
            <a:xfrm>
              <a:off x="5011900" y="2268434"/>
              <a:ext cx="7180100" cy="4589566"/>
            </a:xfrm>
            <a:custGeom>
              <a:avLst/>
              <a:gdLst>
                <a:gd name="connsiteX0" fmla="*/ 7180101 w 7180100"/>
                <a:gd name="connsiteY0" fmla="*/ 177815 h 4589566"/>
                <a:gd name="connsiteX1" fmla="*/ 6635576 w 7180100"/>
                <a:gd name="connsiteY1" fmla="*/ 448020 h 4589566"/>
                <a:gd name="connsiteX2" fmla="*/ 5809872 w 7180100"/>
                <a:gd name="connsiteY2" fmla="*/ 534431 h 4589566"/>
                <a:gd name="connsiteX3" fmla="*/ 5081553 w 7180100"/>
                <a:gd name="connsiteY3" fmla="*/ 105806 h 4589566"/>
                <a:gd name="connsiteX4" fmla="*/ 4762656 w 7180100"/>
                <a:gd name="connsiteY4" fmla="*/ 21452 h 4589566"/>
                <a:gd name="connsiteX5" fmla="*/ 4124862 w 7180100"/>
                <a:gd name="connsiteY5" fmla="*/ 51628 h 4589566"/>
                <a:gd name="connsiteX6" fmla="*/ 3457578 w 7180100"/>
                <a:gd name="connsiteY6" fmla="*/ 720283 h 4589566"/>
                <a:gd name="connsiteX7" fmla="*/ 3520672 w 7180100"/>
                <a:gd name="connsiteY7" fmla="*/ 1836079 h 4589566"/>
                <a:gd name="connsiteX8" fmla="*/ 3485696 w 7180100"/>
                <a:gd name="connsiteY8" fmla="*/ 2725562 h 4589566"/>
                <a:gd name="connsiteX9" fmla="*/ 3309445 w 7180100"/>
                <a:gd name="connsiteY9" fmla="*/ 3139099 h 4589566"/>
                <a:gd name="connsiteX10" fmla="*/ 2893165 w 7180100"/>
                <a:gd name="connsiteY10" fmla="*/ 3436737 h 4589566"/>
                <a:gd name="connsiteX11" fmla="*/ 1745136 w 7180100"/>
                <a:gd name="connsiteY11" fmla="*/ 3458682 h 4589566"/>
                <a:gd name="connsiteX12" fmla="*/ 1415952 w 7180100"/>
                <a:gd name="connsiteY12" fmla="*/ 3333867 h 4589566"/>
                <a:gd name="connsiteX13" fmla="*/ 45037 w 7180100"/>
                <a:gd name="connsiteY13" fmla="*/ 3920911 h 4589566"/>
                <a:gd name="connsiteX14" fmla="*/ 38865 w 7180100"/>
                <a:gd name="connsiteY14" fmla="*/ 4589567 h 4589566"/>
                <a:gd name="connsiteX15" fmla="*/ 7180101 w 7180100"/>
                <a:gd name="connsiteY15" fmla="*/ 4589567 h 4589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80100" h="4589566">
                  <a:moveTo>
                    <a:pt x="7180101" y="177815"/>
                  </a:moveTo>
                  <a:cubicBezTo>
                    <a:pt x="6941442" y="290972"/>
                    <a:pt x="6881778" y="350637"/>
                    <a:pt x="6635576" y="448020"/>
                  </a:cubicBezTo>
                  <a:cubicBezTo>
                    <a:pt x="6386631" y="546775"/>
                    <a:pt x="6073220" y="597525"/>
                    <a:pt x="5809872" y="534431"/>
                  </a:cubicBezTo>
                  <a:cubicBezTo>
                    <a:pt x="5535552" y="468594"/>
                    <a:pt x="5337357" y="216220"/>
                    <a:pt x="5081553" y="105806"/>
                  </a:cubicBezTo>
                  <a:cubicBezTo>
                    <a:pt x="4980741" y="61915"/>
                    <a:pt x="4871698" y="37912"/>
                    <a:pt x="4762656" y="21452"/>
                  </a:cubicBezTo>
                  <a:cubicBezTo>
                    <a:pt x="4550058" y="-10094"/>
                    <a:pt x="4329916" y="-12152"/>
                    <a:pt x="4124862" y="51628"/>
                  </a:cubicBezTo>
                  <a:cubicBezTo>
                    <a:pt x="3812137" y="149011"/>
                    <a:pt x="3561820" y="411673"/>
                    <a:pt x="3457578" y="720283"/>
                  </a:cubicBezTo>
                  <a:cubicBezTo>
                    <a:pt x="3330705" y="1094044"/>
                    <a:pt x="3463065" y="1463690"/>
                    <a:pt x="3520672" y="1836079"/>
                  </a:cubicBezTo>
                  <a:cubicBezTo>
                    <a:pt x="3565935" y="2130973"/>
                    <a:pt x="3554276" y="2434783"/>
                    <a:pt x="3485696" y="2725562"/>
                  </a:cubicBezTo>
                  <a:cubicBezTo>
                    <a:pt x="3451406" y="2872323"/>
                    <a:pt x="3400657" y="3018399"/>
                    <a:pt x="3309445" y="3139099"/>
                  </a:cubicBezTo>
                  <a:cubicBezTo>
                    <a:pt x="3205204" y="3276259"/>
                    <a:pt x="3052956" y="3370900"/>
                    <a:pt x="2893165" y="3436737"/>
                  </a:cubicBezTo>
                  <a:cubicBezTo>
                    <a:pt x="2531062" y="3585555"/>
                    <a:pt x="2112724" y="3593785"/>
                    <a:pt x="1745136" y="3458682"/>
                  </a:cubicBezTo>
                  <a:cubicBezTo>
                    <a:pt x="1634722" y="3418220"/>
                    <a:pt x="1529109" y="3365413"/>
                    <a:pt x="1415952" y="3333867"/>
                  </a:cubicBezTo>
                  <a:cubicBezTo>
                    <a:pt x="852910" y="3176818"/>
                    <a:pt x="191113" y="3281060"/>
                    <a:pt x="45037" y="3920911"/>
                  </a:cubicBezTo>
                  <a:cubicBezTo>
                    <a:pt x="-20114" y="4204833"/>
                    <a:pt x="-7769" y="4302216"/>
                    <a:pt x="38865" y="4589567"/>
                  </a:cubicBezTo>
                  <a:lnTo>
                    <a:pt x="7180101" y="4589567"/>
                  </a:lnTo>
                  <a:close/>
                </a:path>
              </a:pathLst>
            </a:custGeom>
            <a:solidFill>
              <a:schemeClr val="accent5"/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16" name="Rectangle: Rounded Corners 4315">
              <a:extLst>
                <a:ext uri="{FF2B5EF4-FFF2-40B4-BE49-F238E27FC236}">
                  <a16:creationId xmlns:a16="http://schemas.microsoft.com/office/drawing/2014/main" id="{4805A2EE-B5CA-4E47-BC3F-C02EA1387044}"/>
                </a:ext>
              </a:extLst>
            </p:cNvPr>
            <p:cNvSpPr/>
            <p:nvPr/>
          </p:nvSpPr>
          <p:spPr>
            <a:xfrm>
              <a:off x="1644770" y="1358661"/>
              <a:ext cx="8902460" cy="4140679"/>
            </a:xfrm>
            <a:prstGeom prst="roundRect">
              <a:avLst>
                <a:gd name="adj" fmla="val 5000"/>
              </a:avLst>
            </a:prstGeom>
            <a:solidFill>
              <a:schemeClr val="bg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9ADB8-33A8-4DB2-A020-AF82C9210335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75431-E76C-C21F-5BC7-B48E373F04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4852" y="1577340"/>
            <a:ext cx="7342295" cy="3086100"/>
          </a:xfrm>
          <a:prstGeom prst="rect">
            <a:avLst/>
          </a:prstGeom>
        </p:spPr>
        <p:txBody>
          <a:bodyPr anchor="ctr"/>
          <a:lstStyle>
            <a:lvl1pPr algn="ctr">
              <a:defRPr sz="600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2F6A9-631B-6B10-E3BB-874A88B9BF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24853" y="4663440"/>
            <a:ext cx="7342294" cy="6172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29864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D3FF9BD-43AA-D614-40D1-6E573A29D992}"/>
              </a:ext>
            </a:extLst>
          </p:cNvPr>
          <p:cNvGrpSpPr/>
          <p:nvPr userDrawn="1"/>
        </p:nvGrpSpPr>
        <p:grpSpPr>
          <a:xfrm>
            <a:off x="-10886" y="0"/>
            <a:ext cx="12202886" cy="6858000"/>
            <a:chOff x="-10886" y="0"/>
            <a:chExt cx="12202886" cy="685800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15FDAEA-9BCE-904E-BFD4-50F060357857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custGeom>
              <a:avLst/>
              <a:gdLst>
                <a:gd name="connsiteX0" fmla="*/ 10287000 w 10287000"/>
                <a:gd name="connsiteY0" fmla="*/ 6858000 h 6858000"/>
                <a:gd name="connsiteX1" fmla="*/ 0 w 10287000"/>
                <a:gd name="connsiteY1" fmla="*/ 6858000 h 6858000"/>
                <a:gd name="connsiteX2" fmla="*/ 0 w 10287000"/>
                <a:gd name="connsiteY2" fmla="*/ 0 h 6858000"/>
                <a:gd name="connsiteX3" fmla="*/ 10287000 w 10287000"/>
                <a:gd name="connsiteY3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7000" h="6858000">
                  <a:moveTo>
                    <a:pt x="10287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0287000" y="0"/>
                  </a:lnTo>
                  <a:close/>
                </a:path>
              </a:pathLst>
            </a:custGeom>
            <a:solidFill>
              <a:schemeClr val="accent6"/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F349C26-4EBC-9FBD-E5EA-FCCEF3F1C3D3}"/>
                </a:ext>
              </a:extLst>
            </p:cNvPr>
            <p:cNvSpPr/>
            <p:nvPr/>
          </p:nvSpPr>
          <p:spPr>
            <a:xfrm>
              <a:off x="-10886" y="0"/>
              <a:ext cx="5304577" cy="3085356"/>
            </a:xfrm>
            <a:custGeom>
              <a:avLst/>
              <a:gdLst>
                <a:gd name="connsiteX0" fmla="*/ 3295955 w 5293690"/>
                <a:gd name="connsiteY0" fmla="*/ 0 h 3085356"/>
                <a:gd name="connsiteX1" fmla="*/ 2699309 w 5293690"/>
                <a:gd name="connsiteY1" fmla="*/ 0 h 3085356"/>
                <a:gd name="connsiteX2" fmla="*/ 0 w 5293690"/>
                <a:gd name="connsiteY2" fmla="*/ 0 h 3085356"/>
                <a:gd name="connsiteX3" fmla="*/ 0 w 5293690"/>
                <a:gd name="connsiteY3" fmla="*/ 1799539 h 3085356"/>
                <a:gd name="connsiteX4" fmla="*/ 0 w 5293690"/>
                <a:gd name="connsiteY4" fmla="*/ 3014777 h 3085356"/>
                <a:gd name="connsiteX5" fmla="*/ 346329 w 5293690"/>
                <a:gd name="connsiteY5" fmla="*/ 3068269 h 3085356"/>
                <a:gd name="connsiteX6" fmla="*/ 702945 w 5293690"/>
                <a:gd name="connsiteY6" fmla="*/ 2722626 h 3085356"/>
                <a:gd name="connsiteX7" fmla="*/ 985495 w 5293690"/>
                <a:gd name="connsiteY7" fmla="*/ 2152726 h 3085356"/>
                <a:gd name="connsiteX8" fmla="*/ 1445666 w 5293690"/>
                <a:gd name="connsiteY8" fmla="*/ 1732331 h 3085356"/>
                <a:gd name="connsiteX9" fmla="*/ 2819324 w 5293690"/>
                <a:gd name="connsiteY9" fmla="*/ 1939442 h 3085356"/>
                <a:gd name="connsiteX10" fmla="*/ 3512668 w 5293690"/>
                <a:gd name="connsiteY10" fmla="*/ 1297534 h 3085356"/>
                <a:gd name="connsiteX11" fmla="*/ 3581248 w 5293690"/>
                <a:gd name="connsiteY11" fmla="*/ 557555 h 3085356"/>
                <a:gd name="connsiteX12" fmla="*/ 4151147 w 5293690"/>
                <a:gd name="connsiteY12" fmla="*/ 220828 h 3085356"/>
                <a:gd name="connsiteX13" fmla="*/ 4839691 w 5293690"/>
                <a:gd name="connsiteY13" fmla="*/ 189281 h 3085356"/>
                <a:gd name="connsiteX14" fmla="*/ 5293691 w 5293690"/>
                <a:gd name="connsiteY14" fmla="*/ 0 h 3085356"/>
                <a:gd name="connsiteX0" fmla="*/ 3306841 w 5304577"/>
                <a:gd name="connsiteY0" fmla="*/ 0 h 3085356"/>
                <a:gd name="connsiteX1" fmla="*/ 2710195 w 5304577"/>
                <a:gd name="connsiteY1" fmla="*/ 0 h 3085356"/>
                <a:gd name="connsiteX2" fmla="*/ 10886 w 5304577"/>
                <a:gd name="connsiteY2" fmla="*/ 0 h 3085356"/>
                <a:gd name="connsiteX3" fmla="*/ 0 w 5304577"/>
                <a:gd name="connsiteY3" fmla="*/ 1799539 h 3085356"/>
                <a:gd name="connsiteX4" fmla="*/ 10886 w 5304577"/>
                <a:gd name="connsiteY4" fmla="*/ 3014777 h 3085356"/>
                <a:gd name="connsiteX5" fmla="*/ 357215 w 5304577"/>
                <a:gd name="connsiteY5" fmla="*/ 3068269 h 3085356"/>
                <a:gd name="connsiteX6" fmla="*/ 713831 w 5304577"/>
                <a:gd name="connsiteY6" fmla="*/ 2722626 h 3085356"/>
                <a:gd name="connsiteX7" fmla="*/ 996381 w 5304577"/>
                <a:gd name="connsiteY7" fmla="*/ 2152726 h 3085356"/>
                <a:gd name="connsiteX8" fmla="*/ 1456552 w 5304577"/>
                <a:gd name="connsiteY8" fmla="*/ 1732331 h 3085356"/>
                <a:gd name="connsiteX9" fmla="*/ 2830210 w 5304577"/>
                <a:gd name="connsiteY9" fmla="*/ 1939442 h 3085356"/>
                <a:gd name="connsiteX10" fmla="*/ 3523554 w 5304577"/>
                <a:gd name="connsiteY10" fmla="*/ 1297534 h 3085356"/>
                <a:gd name="connsiteX11" fmla="*/ 3592134 w 5304577"/>
                <a:gd name="connsiteY11" fmla="*/ 557555 h 3085356"/>
                <a:gd name="connsiteX12" fmla="*/ 4162033 w 5304577"/>
                <a:gd name="connsiteY12" fmla="*/ 220828 h 3085356"/>
                <a:gd name="connsiteX13" fmla="*/ 4850577 w 5304577"/>
                <a:gd name="connsiteY13" fmla="*/ 189281 h 3085356"/>
                <a:gd name="connsiteX14" fmla="*/ 5304577 w 5304577"/>
                <a:gd name="connsiteY14" fmla="*/ 0 h 3085356"/>
                <a:gd name="connsiteX15" fmla="*/ 3306841 w 5304577"/>
                <a:gd name="connsiteY15" fmla="*/ 0 h 3085356"/>
                <a:gd name="connsiteX0" fmla="*/ 3306841 w 5304577"/>
                <a:gd name="connsiteY0" fmla="*/ 0 h 3085356"/>
                <a:gd name="connsiteX1" fmla="*/ 2710195 w 5304577"/>
                <a:gd name="connsiteY1" fmla="*/ 0 h 3085356"/>
                <a:gd name="connsiteX2" fmla="*/ 10886 w 5304577"/>
                <a:gd name="connsiteY2" fmla="*/ 0 h 3085356"/>
                <a:gd name="connsiteX3" fmla="*/ 0 w 5304577"/>
                <a:gd name="connsiteY3" fmla="*/ 1799539 h 3085356"/>
                <a:gd name="connsiteX4" fmla="*/ 10886 w 5304577"/>
                <a:gd name="connsiteY4" fmla="*/ 3014777 h 3085356"/>
                <a:gd name="connsiteX5" fmla="*/ 357215 w 5304577"/>
                <a:gd name="connsiteY5" fmla="*/ 3068269 h 3085356"/>
                <a:gd name="connsiteX6" fmla="*/ 713831 w 5304577"/>
                <a:gd name="connsiteY6" fmla="*/ 2722626 h 3085356"/>
                <a:gd name="connsiteX7" fmla="*/ 996381 w 5304577"/>
                <a:gd name="connsiteY7" fmla="*/ 2152726 h 3085356"/>
                <a:gd name="connsiteX8" fmla="*/ 1456552 w 5304577"/>
                <a:gd name="connsiteY8" fmla="*/ 1732331 h 3085356"/>
                <a:gd name="connsiteX9" fmla="*/ 2830210 w 5304577"/>
                <a:gd name="connsiteY9" fmla="*/ 1939442 h 3085356"/>
                <a:gd name="connsiteX10" fmla="*/ 3523554 w 5304577"/>
                <a:gd name="connsiteY10" fmla="*/ 1297534 h 3085356"/>
                <a:gd name="connsiteX11" fmla="*/ 3592134 w 5304577"/>
                <a:gd name="connsiteY11" fmla="*/ 557555 h 3085356"/>
                <a:gd name="connsiteX12" fmla="*/ 4162033 w 5304577"/>
                <a:gd name="connsiteY12" fmla="*/ 220828 h 3085356"/>
                <a:gd name="connsiteX13" fmla="*/ 4850577 w 5304577"/>
                <a:gd name="connsiteY13" fmla="*/ 189281 h 3085356"/>
                <a:gd name="connsiteX14" fmla="*/ 5304577 w 5304577"/>
                <a:gd name="connsiteY14" fmla="*/ 0 h 3085356"/>
                <a:gd name="connsiteX15" fmla="*/ 3306841 w 5304577"/>
                <a:gd name="connsiteY15" fmla="*/ 0 h 3085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04577" h="3085356">
                  <a:moveTo>
                    <a:pt x="3306841" y="0"/>
                  </a:moveTo>
                  <a:cubicBezTo>
                    <a:pt x="3112759" y="24689"/>
                    <a:pt x="2917306" y="0"/>
                    <a:pt x="2710195" y="0"/>
                  </a:cubicBezTo>
                  <a:lnTo>
                    <a:pt x="10886" y="0"/>
                  </a:lnTo>
                  <a:cubicBezTo>
                    <a:pt x="10886" y="591845"/>
                    <a:pt x="18092" y="1209751"/>
                    <a:pt x="0" y="1799539"/>
                  </a:cubicBezTo>
                  <a:cubicBezTo>
                    <a:pt x="0" y="2204618"/>
                    <a:pt x="10886" y="2609698"/>
                    <a:pt x="10886" y="3014777"/>
                  </a:cubicBezTo>
                  <a:cubicBezTo>
                    <a:pt x="110327" y="3082671"/>
                    <a:pt x="241315" y="3103931"/>
                    <a:pt x="357215" y="3068269"/>
                  </a:cubicBezTo>
                  <a:cubicBezTo>
                    <a:pt x="519064" y="3017520"/>
                    <a:pt x="631535" y="2871445"/>
                    <a:pt x="713831" y="2722626"/>
                  </a:cubicBezTo>
                  <a:cubicBezTo>
                    <a:pt x="816701" y="2536774"/>
                    <a:pt x="889396" y="2335835"/>
                    <a:pt x="996381" y="2152726"/>
                  </a:cubicBezTo>
                  <a:cubicBezTo>
                    <a:pt x="1104051" y="1969618"/>
                    <a:pt x="1255613" y="1800225"/>
                    <a:pt x="1456552" y="1732331"/>
                  </a:cubicBezTo>
                  <a:cubicBezTo>
                    <a:pt x="1901637" y="1582826"/>
                    <a:pt x="2361808" y="1975790"/>
                    <a:pt x="2830210" y="1939442"/>
                  </a:cubicBezTo>
                  <a:cubicBezTo>
                    <a:pt x="3168995" y="1913382"/>
                    <a:pt x="3471433" y="1633576"/>
                    <a:pt x="3523554" y="1297534"/>
                  </a:cubicBezTo>
                  <a:cubicBezTo>
                    <a:pt x="3561958" y="1050646"/>
                    <a:pt x="3480348" y="781126"/>
                    <a:pt x="3592134" y="557555"/>
                  </a:cubicBezTo>
                  <a:cubicBezTo>
                    <a:pt x="3695004" y="351815"/>
                    <a:pt x="3933662" y="249631"/>
                    <a:pt x="4162033" y="220828"/>
                  </a:cubicBezTo>
                  <a:cubicBezTo>
                    <a:pt x="4390405" y="191338"/>
                    <a:pt x="4622891" y="218770"/>
                    <a:pt x="4850577" y="189281"/>
                  </a:cubicBezTo>
                  <a:cubicBezTo>
                    <a:pt x="5014483" y="168021"/>
                    <a:pt x="5184562" y="108356"/>
                    <a:pt x="5304577" y="0"/>
                  </a:cubicBezTo>
                  <a:lnTo>
                    <a:pt x="3306841" y="0"/>
                  </a:lnTo>
                  <a:close/>
                </a:path>
              </a:pathLst>
            </a:custGeom>
            <a:solidFill>
              <a:schemeClr val="accent5"/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8E4F389-CEF0-92C4-D91D-0B12073CFD24}"/>
                </a:ext>
              </a:extLst>
            </p:cNvPr>
            <p:cNvSpPr/>
            <p:nvPr/>
          </p:nvSpPr>
          <p:spPr>
            <a:xfrm>
              <a:off x="5011900" y="2268434"/>
              <a:ext cx="7180100" cy="4589566"/>
            </a:xfrm>
            <a:custGeom>
              <a:avLst/>
              <a:gdLst>
                <a:gd name="connsiteX0" fmla="*/ 7180101 w 7180100"/>
                <a:gd name="connsiteY0" fmla="*/ 177815 h 4589566"/>
                <a:gd name="connsiteX1" fmla="*/ 6635576 w 7180100"/>
                <a:gd name="connsiteY1" fmla="*/ 448020 h 4589566"/>
                <a:gd name="connsiteX2" fmla="*/ 5809872 w 7180100"/>
                <a:gd name="connsiteY2" fmla="*/ 534431 h 4589566"/>
                <a:gd name="connsiteX3" fmla="*/ 5081553 w 7180100"/>
                <a:gd name="connsiteY3" fmla="*/ 105806 h 4589566"/>
                <a:gd name="connsiteX4" fmla="*/ 4762656 w 7180100"/>
                <a:gd name="connsiteY4" fmla="*/ 21452 h 4589566"/>
                <a:gd name="connsiteX5" fmla="*/ 4124862 w 7180100"/>
                <a:gd name="connsiteY5" fmla="*/ 51628 h 4589566"/>
                <a:gd name="connsiteX6" fmla="*/ 3457578 w 7180100"/>
                <a:gd name="connsiteY6" fmla="*/ 720283 h 4589566"/>
                <a:gd name="connsiteX7" fmla="*/ 3520672 w 7180100"/>
                <a:gd name="connsiteY7" fmla="*/ 1836079 h 4589566"/>
                <a:gd name="connsiteX8" fmla="*/ 3485696 w 7180100"/>
                <a:gd name="connsiteY8" fmla="*/ 2725562 h 4589566"/>
                <a:gd name="connsiteX9" fmla="*/ 3309445 w 7180100"/>
                <a:gd name="connsiteY9" fmla="*/ 3139099 h 4589566"/>
                <a:gd name="connsiteX10" fmla="*/ 2893165 w 7180100"/>
                <a:gd name="connsiteY10" fmla="*/ 3436737 h 4589566"/>
                <a:gd name="connsiteX11" fmla="*/ 1745136 w 7180100"/>
                <a:gd name="connsiteY11" fmla="*/ 3458682 h 4589566"/>
                <a:gd name="connsiteX12" fmla="*/ 1415952 w 7180100"/>
                <a:gd name="connsiteY12" fmla="*/ 3333867 h 4589566"/>
                <a:gd name="connsiteX13" fmla="*/ 45037 w 7180100"/>
                <a:gd name="connsiteY13" fmla="*/ 3920911 h 4589566"/>
                <a:gd name="connsiteX14" fmla="*/ 38865 w 7180100"/>
                <a:gd name="connsiteY14" fmla="*/ 4589567 h 4589566"/>
                <a:gd name="connsiteX15" fmla="*/ 7180101 w 7180100"/>
                <a:gd name="connsiteY15" fmla="*/ 4589567 h 4589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80100" h="4589566">
                  <a:moveTo>
                    <a:pt x="7180101" y="177815"/>
                  </a:moveTo>
                  <a:cubicBezTo>
                    <a:pt x="6941442" y="290972"/>
                    <a:pt x="6881778" y="350637"/>
                    <a:pt x="6635576" y="448020"/>
                  </a:cubicBezTo>
                  <a:cubicBezTo>
                    <a:pt x="6386631" y="546775"/>
                    <a:pt x="6073220" y="597525"/>
                    <a:pt x="5809872" y="534431"/>
                  </a:cubicBezTo>
                  <a:cubicBezTo>
                    <a:pt x="5535552" y="468594"/>
                    <a:pt x="5337357" y="216220"/>
                    <a:pt x="5081553" y="105806"/>
                  </a:cubicBezTo>
                  <a:cubicBezTo>
                    <a:pt x="4980741" y="61915"/>
                    <a:pt x="4871698" y="37912"/>
                    <a:pt x="4762656" y="21452"/>
                  </a:cubicBezTo>
                  <a:cubicBezTo>
                    <a:pt x="4550058" y="-10094"/>
                    <a:pt x="4329916" y="-12152"/>
                    <a:pt x="4124862" y="51628"/>
                  </a:cubicBezTo>
                  <a:cubicBezTo>
                    <a:pt x="3812137" y="149011"/>
                    <a:pt x="3561820" y="411673"/>
                    <a:pt x="3457578" y="720283"/>
                  </a:cubicBezTo>
                  <a:cubicBezTo>
                    <a:pt x="3330705" y="1094044"/>
                    <a:pt x="3463065" y="1463690"/>
                    <a:pt x="3520672" y="1836079"/>
                  </a:cubicBezTo>
                  <a:cubicBezTo>
                    <a:pt x="3565935" y="2130973"/>
                    <a:pt x="3554276" y="2434783"/>
                    <a:pt x="3485696" y="2725562"/>
                  </a:cubicBezTo>
                  <a:cubicBezTo>
                    <a:pt x="3451406" y="2872323"/>
                    <a:pt x="3400657" y="3018399"/>
                    <a:pt x="3309445" y="3139099"/>
                  </a:cubicBezTo>
                  <a:cubicBezTo>
                    <a:pt x="3205204" y="3276259"/>
                    <a:pt x="3052956" y="3370900"/>
                    <a:pt x="2893165" y="3436737"/>
                  </a:cubicBezTo>
                  <a:cubicBezTo>
                    <a:pt x="2531062" y="3585555"/>
                    <a:pt x="2112724" y="3593785"/>
                    <a:pt x="1745136" y="3458682"/>
                  </a:cubicBezTo>
                  <a:cubicBezTo>
                    <a:pt x="1634722" y="3418220"/>
                    <a:pt x="1529109" y="3365413"/>
                    <a:pt x="1415952" y="3333867"/>
                  </a:cubicBezTo>
                  <a:cubicBezTo>
                    <a:pt x="852910" y="3176818"/>
                    <a:pt x="191113" y="3281060"/>
                    <a:pt x="45037" y="3920911"/>
                  </a:cubicBezTo>
                  <a:cubicBezTo>
                    <a:pt x="-20114" y="4204833"/>
                    <a:pt x="-7769" y="4302216"/>
                    <a:pt x="38865" y="4589567"/>
                  </a:cubicBezTo>
                  <a:lnTo>
                    <a:pt x="7180101" y="4589567"/>
                  </a:lnTo>
                  <a:close/>
                </a:path>
              </a:pathLst>
            </a:custGeom>
            <a:solidFill>
              <a:schemeClr val="accent5"/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2E832727-E443-7047-0636-BB2F6E94B29C}"/>
                </a:ext>
              </a:extLst>
            </p:cNvPr>
            <p:cNvSpPr/>
            <p:nvPr/>
          </p:nvSpPr>
          <p:spPr>
            <a:xfrm>
              <a:off x="303143" y="344678"/>
              <a:ext cx="11585715" cy="6168644"/>
            </a:xfrm>
            <a:prstGeom prst="roundRect">
              <a:avLst>
                <a:gd name="adj" fmla="val 5000"/>
              </a:avLst>
            </a:prstGeom>
            <a:solidFill>
              <a:schemeClr val="bg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75C9ADB8-33A8-4DB2-A020-AF82C9210335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AF268C2-A6EF-420B-A68B-CBACB2D618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9809" y="369465"/>
            <a:ext cx="4246562" cy="6119070"/>
          </a:xfrm>
          <a:prstGeom prst="roundRect">
            <a:avLst>
              <a:gd name="adj" fmla="val 6977"/>
            </a:avLst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950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A565-B5A9-87B1-31B6-FD89ED56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5126"/>
            <a:ext cx="11693332" cy="79533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15F1-974A-01D4-6041-E2341988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103" y="1233488"/>
            <a:ext cx="11693331" cy="52593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838884A-49F1-C876-F7F8-C656A605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AFD-B168-41BD-8A41-52E680D19E45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8AB72DC-05C8-9D7A-A116-6B16EF34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01AB171-3A5B-8B92-A96B-3016AA7A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5748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99DC-A895-3E5F-926B-FD1390C7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B7A2-961A-408D-76E7-237B75693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2FAC0E-10B6-BCC1-6AE0-1AC1A05F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22963-FBC7-426E-AC02-1E36AD2AB3ED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81E8148-7361-7382-5F2B-537153F5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B987F74-CAD0-26F5-529B-CCFC993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9240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120C-C127-B35E-8645-C849248F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40658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FFE5-4D26-855C-E8E8-D64346F9A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104" y="1160463"/>
            <a:ext cx="5766696" cy="526952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70740-258E-BC0C-237D-9E1E1DA2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60463"/>
            <a:ext cx="5774236" cy="526952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50765E8-3089-3CD2-1B6E-C341802CD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44F1-5602-4754-A48D-1F6AE90DA2C4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198CB-EF48-8FD4-50C5-1512DFEE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0B2E7A-4511-A41A-84DE-CCCD225C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143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CB0C-3D0E-FEDA-8206-FE1738FA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436273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F8EF-6BFD-A219-E48A-7244138F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4" y="1244505"/>
            <a:ext cx="5745938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30FFD-93C7-9890-65E9-3250640D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3104" y="1756042"/>
            <a:ext cx="5745938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7B981-92A7-FC06-EDCC-689D5A3E8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44505"/>
            <a:ext cx="5774236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8F085-E2D6-32A5-0024-D896A38C8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6042"/>
            <a:ext cx="5774236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4A237CB-1BFB-0A32-2DC6-4C572E78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3A137-DE15-491C-B0BF-5704AC3BB921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7835E8F-EA56-F963-8ED0-5436DB22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56F5C24-CEA1-8F2A-F958-175F7193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693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6251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219" y="4440025"/>
            <a:ext cx="11403536" cy="1904213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113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368300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6805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4051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6820544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90691" y="637881"/>
            <a:ext cx="4208464" cy="558223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168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8426" y="946380"/>
            <a:ext cx="4675117" cy="496524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4868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2466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E853F-2544-EEF4-2E77-721A5DF327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26" y="368299"/>
            <a:ext cx="4900729" cy="5975939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59636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32252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67F8-BE57-86BD-012C-10939C14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8300"/>
            <a:ext cx="4518921" cy="161614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2FD69-7898-2CEC-4367-DD313425D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013" y="368300"/>
            <a:ext cx="7053423" cy="603249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C4C49-50FB-72CF-A5A1-0900ECFE7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400"/>
            <a:ext cx="4518921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7901EF5-F8A0-9301-D368-4733F351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139AA-07F1-4BD2-9544-756326A1526C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8F78A86-1A5A-1031-56D2-40D6B41D0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48F077-73FB-C0AB-7BB3-FF1088C7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8352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C455-FD94-1FF0-0B39-EC4297E7D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8300"/>
            <a:ext cx="4518921" cy="161131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0827C-6800-EF61-D1C2-49F188EC3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63830" y="368300"/>
            <a:ext cx="7082606" cy="60908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D69A3-B4D6-23DA-2ACA-D61FB81FE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399"/>
            <a:ext cx="4518921" cy="4401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03C2BD7-BC02-8DC8-5A77-29DCBE972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25F9D-2F64-4748-87ED-F4E433C189E3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4BF8C3F-3431-EE2E-E054-387F1C52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FDAA60-2463-4B57-4A0C-E426A56E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4413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EC79-766F-C764-579D-464DE41B4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7552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9E1ED-A5A7-DC84-23BE-C1CEFB120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5" y="1088278"/>
            <a:ext cx="11693330" cy="537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EC9452B-E650-DF8F-81CF-702DB24C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A6333-2D63-48AF-BE2C-97A47AA0D178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513F4E-34C6-D556-8BF2-222B7936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FF802FB-4925-D514-E62E-3AA1A5C3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8352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593420" y="152400"/>
            <a:ext cx="1353015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33856-232C-636F-E19C-C0671F64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3" y="152400"/>
            <a:ext cx="10223585" cy="62873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63A04-B449-4FC6-8FA8-AB054F9CF9D8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88361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6623" y="443344"/>
            <a:ext cx="6309813" cy="1098305"/>
          </a:xfrm>
        </p:spPr>
        <p:txBody>
          <a:bodyPr>
            <a:normAutofit/>
          </a:bodyPr>
          <a:lstStyle>
            <a:lvl1pPr algn="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62DBAE54-B4D6-4529-E36E-02BC1EA583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6051" y="395194"/>
            <a:ext cx="4642807" cy="6072841"/>
          </a:xfrm>
          <a:prstGeom prst="roundRect">
            <a:avLst>
              <a:gd name="adj" fmla="val 6530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5898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FFDC66F-AE77-DDED-FDC3-CE10026DEF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2150" y="368300"/>
            <a:ext cx="11527701" cy="6114856"/>
          </a:xfrm>
          <a:prstGeom prst="roundRect">
            <a:avLst>
              <a:gd name="adj" fmla="val 5232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204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2271" y="209305"/>
            <a:ext cx="6240929" cy="1323660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6051" y="395194"/>
            <a:ext cx="4642807" cy="6072841"/>
          </a:xfrm>
          <a:prstGeom prst="roundRect">
            <a:avLst>
              <a:gd name="adj" fmla="val 6530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6457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0153359" cy="890953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97C97D0-8156-DD4A-4BD1-3382DE36AA1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98426" y="843040"/>
            <a:ext cx="4840390" cy="484039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62347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3D57CDC-FC99-AE5B-A3FE-F4EF90F8C7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11602" y="1943186"/>
            <a:ext cx="2287166" cy="229032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6BD0282-0C7D-AA62-F92A-59F5268B60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67933" y="1567048"/>
            <a:ext cx="2662786" cy="266646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0BA840C8-86B7-3531-0769-54D4549E726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99883" y="2032209"/>
            <a:ext cx="2109366" cy="2112278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2615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FFDC66F-AE77-DDED-FDC3-CE10026DEF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18703" y="1160463"/>
            <a:ext cx="11554595" cy="5349587"/>
          </a:xfrm>
          <a:prstGeom prst="roundRect">
            <a:avLst>
              <a:gd name="adj" fmla="val 6361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46834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000"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B084F3C-1D08-345B-596F-A50841FABA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761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FE457D5-E2CD-AA5F-4293-BF6DF6AB25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54582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97E3C1EA-50DB-842C-C97F-D48E478243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45975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4EE3377-0066-4573-AF82-29F2B59636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37368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1A6C04-DAFB-8BE2-56E1-EE55271DC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34065"/>
            <a:ext cx="2743200" cy="223935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3BB5B-6676-FD1E-EA8F-178133B59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34065"/>
            <a:ext cx="4114800" cy="22393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1863C3-8575-4311-15DB-12495D24F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634065"/>
            <a:ext cx="2743200" cy="223935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847010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6635" y="1233487"/>
            <a:ext cx="5163672" cy="5241447"/>
          </a:xfrm>
          <a:prstGeom prst="roundRect">
            <a:avLst>
              <a:gd name="adj" fmla="val 5469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9010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3D57CDC-FC99-AE5B-A3FE-F4EF90F8C7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3714" y="1677631"/>
            <a:ext cx="4315107" cy="4321065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73742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E79F8A8-C662-96AA-34ED-1CB78E270721}"/>
              </a:ext>
            </a:extLst>
          </p:cNvPr>
          <p:cNvGrpSpPr/>
          <p:nvPr userDrawn="1"/>
        </p:nvGrpSpPr>
        <p:grpSpPr>
          <a:xfrm>
            <a:off x="-10886" y="0"/>
            <a:ext cx="12202886" cy="6858000"/>
            <a:chOff x="-10886" y="0"/>
            <a:chExt cx="12202886" cy="685800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D7B9A35-AF15-FB53-6E72-42A9A13F6B10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custGeom>
              <a:avLst/>
              <a:gdLst>
                <a:gd name="connsiteX0" fmla="*/ 10287000 w 10287000"/>
                <a:gd name="connsiteY0" fmla="*/ 6858000 h 6858000"/>
                <a:gd name="connsiteX1" fmla="*/ 0 w 10287000"/>
                <a:gd name="connsiteY1" fmla="*/ 6858000 h 6858000"/>
                <a:gd name="connsiteX2" fmla="*/ 0 w 10287000"/>
                <a:gd name="connsiteY2" fmla="*/ 0 h 6858000"/>
                <a:gd name="connsiteX3" fmla="*/ 10287000 w 10287000"/>
                <a:gd name="connsiteY3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7000" h="6858000">
                  <a:moveTo>
                    <a:pt x="10287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0287000" y="0"/>
                  </a:lnTo>
                  <a:close/>
                </a:path>
              </a:pathLst>
            </a:custGeom>
            <a:solidFill>
              <a:schemeClr val="accent6"/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5865F8D-D1C9-2696-766F-650176DAB70D}"/>
                </a:ext>
              </a:extLst>
            </p:cNvPr>
            <p:cNvSpPr/>
            <p:nvPr/>
          </p:nvSpPr>
          <p:spPr>
            <a:xfrm>
              <a:off x="-10886" y="0"/>
              <a:ext cx="5304577" cy="3085356"/>
            </a:xfrm>
            <a:custGeom>
              <a:avLst/>
              <a:gdLst>
                <a:gd name="connsiteX0" fmla="*/ 3295955 w 5293690"/>
                <a:gd name="connsiteY0" fmla="*/ 0 h 3085356"/>
                <a:gd name="connsiteX1" fmla="*/ 2699309 w 5293690"/>
                <a:gd name="connsiteY1" fmla="*/ 0 h 3085356"/>
                <a:gd name="connsiteX2" fmla="*/ 0 w 5293690"/>
                <a:gd name="connsiteY2" fmla="*/ 0 h 3085356"/>
                <a:gd name="connsiteX3" fmla="*/ 0 w 5293690"/>
                <a:gd name="connsiteY3" fmla="*/ 1799539 h 3085356"/>
                <a:gd name="connsiteX4" fmla="*/ 0 w 5293690"/>
                <a:gd name="connsiteY4" fmla="*/ 3014777 h 3085356"/>
                <a:gd name="connsiteX5" fmla="*/ 346329 w 5293690"/>
                <a:gd name="connsiteY5" fmla="*/ 3068269 h 3085356"/>
                <a:gd name="connsiteX6" fmla="*/ 702945 w 5293690"/>
                <a:gd name="connsiteY6" fmla="*/ 2722626 h 3085356"/>
                <a:gd name="connsiteX7" fmla="*/ 985495 w 5293690"/>
                <a:gd name="connsiteY7" fmla="*/ 2152726 h 3085356"/>
                <a:gd name="connsiteX8" fmla="*/ 1445666 w 5293690"/>
                <a:gd name="connsiteY8" fmla="*/ 1732331 h 3085356"/>
                <a:gd name="connsiteX9" fmla="*/ 2819324 w 5293690"/>
                <a:gd name="connsiteY9" fmla="*/ 1939442 h 3085356"/>
                <a:gd name="connsiteX10" fmla="*/ 3512668 w 5293690"/>
                <a:gd name="connsiteY10" fmla="*/ 1297534 h 3085356"/>
                <a:gd name="connsiteX11" fmla="*/ 3581248 w 5293690"/>
                <a:gd name="connsiteY11" fmla="*/ 557555 h 3085356"/>
                <a:gd name="connsiteX12" fmla="*/ 4151147 w 5293690"/>
                <a:gd name="connsiteY12" fmla="*/ 220828 h 3085356"/>
                <a:gd name="connsiteX13" fmla="*/ 4839691 w 5293690"/>
                <a:gd name="connsiteY13" fmla="*/ 189281 h 3085356"/>
                <a:gd name="connsiteX14" fmla="*/ 5293691 w 5293690"/>
                <a:gd name="connsiteY14" fmla="*/ 0 h 3085356"/>
                <a:gd name="connsiteX0" fmla="*/ 3306841 w 5304577"/>
                <a:gd name="connsiteY0" fmla="*/ 0 h 3085356"/>
                <a:gd name="connsiteX1" fmla="*/ 2710195 w 5304577"/>
                <a:gd name="connsiteY1" fmla="*/ 0 h 3085356"/>
                <a:gd name="connsiteX2" fmla="*/ 10886 w 5304577"/>
                <a:gd name="connsiteY2" fmla="*/ 0 h 3085356"/>
                <a:gd name="connsiteX3" fmla="*/ 0 w 5304577"/>
                <a:gd name="connsiteY3" fmla="*/ 1799539 h 3085356"/>
                <a:gd name="connsiteX4" fmla="*/ 10886 w 5304577"/>
                <a:gd name="connsiteY4" fmla="*/ 3014777 h 3085356"/>
                <a:gd name="connsiteX5" fmla="*/ 357215 w 5304577"/>
                <a:gd name="connsiteY5" fmla="*/ 3068269 h 3085356"/>
                <a:gd name="connsiteX6" fmla="*/ 713831 w 5304577"/>
                <a:gd name="connsiteY6" fmla="*/ 2722626 h 3085356"/>
                <a:gd name="connsiteX7" fmla="*/ 996381 w 5304577"/>
                <a:gd name="connsiteY7" fmla="*/ 2152726 h 3085356"/>
                <a:gd name="connsiteX8" fmla="*/ 1456552 w 5304577"/>
                <a:gd name="connsiteY8" fmla="*/ 1732331 h 3085356"/>
                <a:gd name="connsiteX9" fmla="*/ 2830210 w 5304577"/>
                <a:gd name="connsiteY9" fmla="*/ 1939442 h 3085356"/>
                <a:gd name="connsiteX10" fmla="*/ 3523554 w 5304577"/>
                <a:gd name="connsiteY10" fmla="*/ 1297534 h 3085356"/>
                <a:gd name="connsiteX11" fmla="*/ 3592134 w 5304577"/>
                <a:gd name="connsiteY11" fmla="*/ 557555 h 3085356"/>
                <a:gd name="connsiteX12" fmla="*/ 4162033 w 5304577"/>
                <a:gd name="connsiteY12" fmla="*/ 220828 h 3085356"/>
                <a:gd name="connsiteX13" fmla="*/ 4850577 w 5304577"/>
                <a:gd name="connsiteY13" fmla="*/ 189281 h 3085356"/>
                <a:gd name="connsiteX14" fmla="*/ 5304577 w 5304577"/>
                <a:gd name="connsiteY14" fmla="*/ 0 h 3085356"/>
                <a:gd name="connsiteX15" fmla="*/ 3306841 w 5304577"/>
                <a:gd name="connsiteY15" fmla="*/ 0 h 3085356"/>
                <a:gd name="connsiteX0" fmla="*/ 3306841 w 5304577"/>
                <a:gd name="connsiteY0" fmla="*/ 0 h 3085356"/>
                <a:gd name="connsiteX1" fmla="*/ 2710195 w 5304577"/>
                <a:gd name="connsiteY1" fmla="*/ 0 h 3085356"/>
                <a:gd name="connsiteX2" fmla="*/ 10886 w 5304577"/>
                <a:gd name="connsiteY2" fmla="*/ 0 h 3085356"/>
                <a:gd name="connsiteX3" fmla="*/ 0 w 5304577"/>
                <a:gd name="connsiteY3" fmla="*/ 1799539 h 3085356"/>
                <a:gd name="connsiteX4" fmla="*/ 10886 w 5304577"/>
                <a:gd name="connsiteY4" fmla="*/ 3014777 h 3085356"/>
                <a:gd name="connsiteX5" fmla="*/ 357215 w 5304577"/>
                <a:gd name="connsiteY5" fmla="*/ 3068269 h 3085356"/>
                <a:gd name="connsiteX6" fmla="*/ 713831 w 5304577"/>
                <a:gd name="connsiteY6" fmla="*/ 2722626 h 3085356"/>
                <a:gd name="connsiteX7" fmla="*/ 996381 w 5304577"/>
                <a:gd name="connsiteY7" fmla="*/ 2152726 h 3085356"/>
                <a:gd name="connsiteX8" fmla="*/ 1456552 w 5304577"/>
                <a:gd name="connsiteY8" fmla="*/ 1732331 h 3085356"/>
                <a:gd name="connsiteX9" fmla="*/ 2830210 w 5304577"/>
                <a:gd name="connsiteY9" fmla="*/ 1939442 h 3085356"/>
                <a:gd name="connsiteX10" fmla="*/ 3523554 w 5304577"/>
                <a:gd name="connsiteY10" fmla="*/ 1297534 h 3085356"/>
                <a:gd name="connsiteX11" fmla="*/ 3592134 w 5304577"/>
                <a:gd name="connsiteY11" fmla="*/ 557555 h 3085356"/>
                <a:gd name="connsiteX12" fmla="*/ 4162033 w 5304577"/>
                <a:gd name="connsiteY12" fmla="*/ 220828 h 3085356"/>
                <a:gd name="connsiteX13" fmla="*/ 4850577 w 5304577"/>
                <a:gd name="connsiteY13" fmla="*/ 189281 h 3085356"/>
                <a:gd name="connsiteX14" fmla="*/ 5304577 w 5304577"/>
                <a:gd name="connsiteY14" fmla="*/ 0 h 3085356"/>
                <a:gd name="connsiteX15" fmla="*/ 3306841 w 5304577"/>
                <a:gd name="connsiteY15" fmla="*/ 0 h 3085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04577" h="3085356">
                  <a:moveTo>
                    <a:pt x="3306841" y="0"/>
                  </a:moveTo>
                  <a:cubicBezTo>
                    <a:pt x="3112759" y="24689"/>
                    <a:pt x="2917306" y="0"/>
                    <a:pt x="2710195" y="0"/>
                  </a:cubicBezTo>
                  <a:lnTo>
                    <a:pt x="10886" y="0"/>
                  </a:lnTo>
                  <a:cubicBezTo>
                    <a:pt x="10886" y="591845"/>
                    <a:pt x="18092" y="1209751"/>
                    <a:pt x="0" y="1799539"/>
                  </a:cubicBezTo>
                  <a:cubicBezTo>
                    <a:pt x="0" y="2204618"/>
                    <a:pt x="10886" y="2609698"/>
                    <a:pt x="10886" y="3014777"/>
                  </a:cubicBezTo>
                  <a:cubicBezTo>
                    <a:pt x="110327" y="3082671"/>
                    <a:pt x="241315" y="3103931"/>
                    <a:pt x="357215" y="3068269"/>
                  </a:cubicBezTo>
                  <a:cubicBezTo>
                    <a:pt x="519064" y="3017520"/>
                    <a:pt x="631535" y="2871445"/>
                    <a:pt x="713831" y="2722626"/>
                  </a:cubicBezTo>
                  <a:cubicBezTo>
                    <a:pt x="816701" y="2536774"/>
                    <a:pt x="889396" y="2335835"/>
                    <a:pt x="996381" y="2152726"/>
                  </a:cubicBezTo>
                  <a:cubicBezTo>
                    <a:pt x="1104051" y="1969618"/>
                    <a:pt x="1255613" y="1800225"/>
                    <a:pt x="1456552" y="1732331"/>
                  </a:cubicBezTo>
                  <a:cubicBezTo>
                    <a:pt x="1901637" y="1582826"/>
                    <a:pt x="2361808" y="1975790"/>
                    <a:pt x="2830210" y="1939442"/>
                  </a:cubicBezTo>
                  <a:cubicBezTo>
                    <a:pt x="3168995" y="1913382"/>
                    <a:pt x="3471433" y="1633576"/>
                    <a:pt x="3523554" y="1297534"/>
                  </a:cubicBezTo>
                  <a:cubicBezTo>
                    <a:pt x="3561958" y="1050646"/>
                    <a:pt x="3480348" y="781126"/>
                    <a:pt x="3592134" y="557555"/>
                  </a:cubicBezTo>
                  <a:cubicBezTo>
                    <a:pt x="3695004" y="351815"/>
                    <a:pt x="3933662" y="249631"/>
                    <a:pt x="4162033" y="220828"/>
                  </a:cubicBezTo>
                  <a:cubicBezTo>
                    <a:pt x="4390405" y="191338"/>
                    <a:pt x="4622891" y="218770"/>
                    <a:pt x="4850577" y="189281"/>
                  </a:cubicBezTo>
                  <a:cubicBezTo>
                    <a:pt x="5014483" y="168021"/>
                    <a:pt x="5184562" y="108356"/>
                    <a:pt x="5304577" y="0"/>
                  </a:cubicBezTo>
                  <a:lnTo>
                    <a:pt x="3306841" y="0"/>
                  </a:lnTo>
                  <a:close/>
                </a:path>
              </a:pathLst>
            </a:custGeom>
            <a:solidFill>
              <a:schemeClr val="accent5"/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6ED9CBB-E582-3C1A-B953-A2528ADBEA4A}"/>
                </a:ext>
              </a:extLst>
            </p:cNvPr>
            <p:cNvSpPr/>
            <p:nvPr/>
          </p:nvSpPr>
          <p:spPr>
            <a:xfrm>
              <a:off x="5011900" y="2268434"/>
              <a:ext cx="7180100" cy="4589566"/>
            </a:xfrm>
            <a:custGeom>
              <a:avLst/>
              <a:gdLst>
                <a:gd name="connsiteX0" fmla="*/ 7180101 w 7180100"/>
                <a:gd name="connsiteY0" fmla="*/ 177815 h 4589566"/>
                <a:gd name="connsiteX1" fmla="*/ 6635576 w 7180100"/>
                <a:gd name="connsiteY1" fmla="*/ 448020 h 4589566"/>
                <a:gd name="connsiteX2" fmla="*/ 5809872 w 7180100"/>
                <a:gd name="connsiteY2" fmla="*/ 534431 h 4589566"/>
                <a:gd name="connsiteX3" fmla="*/ 5081553 w 7180100"/>
                <a:gd name="connsiteY3" fmla="*/ 105806 h 4589566"/>
                <a:gd name="connsiteX4" fmla="*/ 4762656 w 7180100"/>
                <a:gd name="connsiteY4" fmla="*/ 21452 h 4589566"/>
                <a:gd name="connsiteX5" fmla="*/ 4124862 w 7180100"/>
                <a:gd name="connsiteY5" fmla="*/ 51628 h 4589566"/>
                <a:gd name="connsiteX6" fmla="*/ 3457578 w 7180100"/>
                <a:gd name="connsiteY6" fmla="*/ 720283 h 4589566"/>
                <a:gd name="connsiteX7" fmla="*/ 3520672 w 7180100"/>
                <a:gd name="connsiteY7" fmla="*/ 1836079 h 4589566"/>
                <a:gd name="connsiteX8" fmla="*/ 3485696 w 7180100"/>
                <a:gd name="connsiteY8" fmla="*/ 2725562 h 4589566"/>
                <a:gd name="connsiteX9" fmla="*/ 3309445 w 7180100"/>
                <a:gd name="connsiteY9" fmla="*/ 3139099 h 4589566"/>
                <a:gd name="connsiteX10" fmla="*/ 2893165 w 7180100"/>
                <a:gd name="connsiteY10" fmla="*/ 3436737 h 4589566"/>
                <a:gd name="connsiteX11" fmla="*/ 1745136 w 7180100"/>
                <a:gd name="connsiteY11" fmla="*/ 3458682 h 4589566"/>
                <a:gd name="connsiteX12" fmla="*/ 1415952 w 7180100"/>
                <a:gd name="connsiteY12" fmla="*/ 3333867 h 4589566"/>
                <a:gd name="connsiteX13" fmla="*/ 45037 w 7180100"/>
                <a:gd name="connsiteY13" fmla="*/ 3920911 h 4589566"/>
                <a:gd name="connsiteX14" fmla="*/ 38865 w 7180100"/>
                <a:gd name="connsiteY14" fmla="*/ 4589567 h 4589566"/>
                <a:gd name="connsiteX15" fmla="*/ 7180101 w 7180100"/>
                <a:gd name="connsiteY15" fmla="*/ 4589567 h 4589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80100" h="4589566">
                  <a:moveTo>
                    <a:pt x="7180101" y="177815"/>
                  </a:moveTo>
                  <a:cubicBezTo>
                    <a:pt x="6941442" y="290972"/>
                    <a:pt x="6881778" y="350637"/>
                    <a:pt x="6635576" y="448020"/>
                  </a:cubicBezTo>
                  <a:cubicBezTo>
                    <a:pt x="6386631" y="546775"/>
                    <a:pt x="6073220" y="597525"/>
                    <a:pt x="5809872" y="534431"/>
                  </a:cubicBezTo>
                  <a:cubicBezTo>
                    <a:pt x="5535552" y="468594"/>
                    <a:pt x="5337357" y="216220"/>
                    <a:pt x="5081553" y="105806"/>
                  </a:cubicBezTo>
                  <a:cubicBezTo>
                    <a:pt x="4980741" y="61915"/>
                    <a:pt x="4871698" y="37912"/>
                    <a:pt x="4762656" y="21452"/>
                  </a:cubicBezTo>
                  <a:cubicBezTo>
                    <a:pt x="4550058" y="-10094"/>
                    <a:pt x="4329916" y="-12152"/>
                    <a:pt x="4124862" y="51628"/>
                  </a:cubicBezTo>
                  <a:cubicBezTo>
                    <a:pt x="3812137" y="149011"/>
                    <a:pt x="3561820" y="411673"/>
                    <a:pt x="3457578" y="720283"/>
                  </a:cubicBezTo>
                  <a:cubicBezTo>
                    <a:pt x="3330705" y="1094044"/>
                    <a:pt x="3463065" y="1463690"/>
                    <a:pt x="3520672" y="1836079"/>
                  </a:cubicBezTo>
                  <a:cubicBezTo>
                    <a:pt x="3565935" y="2130973"/>
                    <a:pt x="3554276" y="2434783"/>
                    <a:pt x="3485696" y="2725562"/>
                  </a:cubicBezTo>
                  <a:cubicBezTo>
                    <a:pt x="3451406" y="2872323"/>
                    <a:pt x="3400657" y="3018399"/>
                    <a:pt x="3309445" y="3139099"/>
                  </a:cubicBezTo>
                  <a:cubicBezTo>
                    <a:pt x="3205204" y="3276259"/>
                    <a:pt x="3052956" y="3370900"/>
                    <a:pt x="2893165" y="3436737"/>
                  </a:cubicBezTo>
                  <a:cubicBezTo>
                    <a:pt x="2531062" y="3585555"/>
                    <a:pt x="2112724" y="3593785"/>
                    <a:pt x="1745136" y="3458682"/>
                  </a:cubicBezTo>
                  <a:cubicBezTo>
                    <a:pt x="1634722" y="3418220"/>
                    <a:pt x="1529109" y="3365413"/>
                    <a:pt x="1415952" y="3333867"/>
                  </a:cubicBezTo>
                  <a:cubicBezTo>
                    <a:pt x="852910" y="3176818"/>
                    <a:pt x="191113" y="3281060"/>
                    <a:pt x="45037" y="3920911"/>
                  </a:cubicBezTo>
                  <a:cubicBezTo>
                    <a:pt x="-20114" y="4204833"/>
                    <a:pt x="-7769" y="4302216"/>
                    <a:pt x="38865" y="4589567"/>
                  </a:cubicBezTo>
                  <a:lnTo>
                    <a:pt x="7180101" y="4589567"/>
                  </a:lnTo>
                  <a:close/>
                </a:path>
              </a:pathLst>
            </a:custGeom>
            <a:solidFill>
              <a:schemeClr val="accent5"/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CD4027FE-5F32-2506-5C0C-470DF6FF6356}"/>
                </a:ext>
              </a:extLst>
            </p:cNvPr>
            <p:cNvSpPr/>
            <p:nvPr/>
          </p:nvSpPr>
          <p:spPr>
            <a:xfrm>
              <a:off x="303143" y="344678"/>
              <a:ext cx="11585715" cy="6168644"/>
            </a:xfrm>
            <a:prstGeom prst="roundRect">
              <a:avLst>
                <a:gd name="adj" fmla="val 5000"/>
              </a:avLst>
            </a:prstGeom>
            <a:solidFill>
              <a:schemeClr val="bg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A94DFA5-414E-8372-FC38-0F81C8BA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83066"/>
            <a:ext cx="11685793" cy="7563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1707D1E-DD76-4BBF-4E10-BF55C10BB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5" y="1226246"/>
            <a:ext cx="11693332" cy="5184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C370E72-1EB6-7C33-CAB8-C22A18FCD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fld id="{42493F3C-1457-4726-825B-2C64E1D57B0D}" type="datetime1">
              <a:rPr lang="en-US" smtClean="0"/>
              <a:pPr/>
              <a:t>8/3/2025</a:t>
            </a:fld>
            <a:endParaRPr lang="en-IN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5F5926E-1BDA-75A9-791B-6732F5F5B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AD02DE-E766-6B48-0DC9-52AE86EC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479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68" r:id="rId8"/>
    <p:sldLayoutId id="2147483664" r:id="rId9"/>
    <p:sldLayoutId id="2147483661" r:id="rId10"/>
    <p:sldLayoutId id="2147483667" r:id="rId11"/>
    <p:sldLayoutId id="2147483669" r:id="rId12"/>
    <p:sldLayoutId id="2147483655" r:id="rId13"/>
    <p:sldLayoutId id="2147483666" r:id="rId14"/>
    <p:sldLayoutId id="2147483660" r:id="rId15"/>
    <p:sldLayoutId id="2147483656" r:id="rId16"/>
    <p:sldLayoutId id="2147483657" r:id="rId17"/>
    <p:sldLayoutId id="2147483658" r:id="rId18"/>
    <p:sldLayoutId id="2147483659" r:id="rId19"/>
    <p:sldLayoutId id="2147483671" r:id="rId20"/>
    <p:sldLayoutId id="2147483672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3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77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B3B8457-F79A-826C-7127-4E0B868B0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D01417-04CE-419F-D69C-1AC7157A0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17B9BEA-E693-8C01-3B70-7DDC11638D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Modern </a:t>
            </a:r>
            <a:r>
              <a:rPr lang="en-US" dirty="0">
                <a:solidFill>
                  <a:schemeClr val="accent2"/>
                </a:solidFill>
              </a:rPr>
              <a:t>STEM </a:t>
            </a:r>
            <a:r>
              <a:rPr lang="en-US" dirty="0"/>
              <a:t>Education for Schools &amp; Colleges</a:t>
            </a:r>
            <a:endParaRPr lang="en-CA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040912C-166D-7533-DAA7-F1A3880980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Presenter Name</a:t>
            </a:r>
            <a:endParaRPr lang="en-CA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9055BB5-74DF-8223-2DE3-2FFE3C1D3E55}"/>
              </a:ext>
            </a:extLst>
          </p:cNvPr>
          <p:cNvGrpSpPr/>
          <p:nvPr/>
        </p:nvGrpSpPr>
        <p:grpSpPr>
          <a:xfrm rot="1618517">
            <a:off x="8830988" y="2819155"/>
            <a:ext cx="1999701" cy="976017"/>
            <a:chOff x="7734797" y="4493181"/>
            <a:chExt cx="4001453" cy="1953035"/>
          </a:xfrm>
        </p:grpSpPr>
        <p:sp>
          <p:nvSpPr>
            <p:cNvPr id="4362" name="Freeform: Shape 4361">
              <a:extLst>
                <a:ext uri="{FF2B5EF4-FFF2-40B4-BE49-F238E27FC236}">
                  <a16:creationId xmlns:a16="http://schemas.microsoft.com/office/drawing/2014/main" id="{386F12F7-846C-46AF-B9CC-C2F47BF1712F}"/>
                </a:ext>
              </a:extLst>
            </p:cNvPr>
            <p:cNvSpPr/>
            <p:nvPr/>
          </p:nvSpPr>
          <p:spPr>
            <a:xfrm>
              <a:off x="8638773" y="5170659"/>
              <a:ext cx="2187461" cy="1275557"/>
            </a:xfrm>
            <a:custGeom>
              <a:avLst/>
              <a:gdLst>
                <a:gd name="connsiteX0" fmla="*/ 0 w 1490243"/>
                <a:gd name="connsiteY0" fmla="*/ 0 h 868994"/>
                <a:gd name="connsiteX1" fmla="*/ 0 w 1490243"/>
                <a:gd name="connsiteY1" fmla="*/ 757123 h 868994"/>
                <a:gd name="connsiteX2" fmla="*/ 1490244 w 1490243"/>
                <a:gd name="connsiteY2" fmla="*/ 757123 h 868994"/>
                <a:gd name="connsiteX3" fmla="*/ 1490244 w 1490243"/>
                <a:gd name="connsiteY3" fmla="*/ 0 h 868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0243" h="868994">
                  <a:moveTo>
                    <a:pt x="0" y="0"/>
                  </a:moveTo>
                  <a:lnTo>
                    <a:pt x="0" y="757123"/>
                  </a:lnTo>
                  <a:cubicBezTo>
                    <a:pt x="497891" y="905942"/>
                    <a:pt x="994410" y="906628"/>
                    <a:pt x="1490244" y="757123"/>
                  </a:cubicBezTo>
                  <a:lnTo>
                    <a:pt x="149024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63" name="Freeform: Shape 4362">
              <a:extLst>
                <a:ext uri="{FF2B5EF4-FFF2-40B4-BE49-F238E27FC236}">
                  <a16:creationId xmlns:a16="http://schemas.microsoft.com/office/drawing/2014/main" id="{113677D1-F57F-4CE9-8718-D8EFE27BBC2F}"/>
                </a:ext>
              </a:extLst>
            </p:cNvPr>
            <p:cNvSpPr/>
            <p:nvPr/>
          </p:nvSpPr>
          <p:spPr>
            <a:xfrm>
              <a:off x="7734797" y="4493181"/>
              <a:ext cx="4001453" cy="979474"/>
            </a:xfrm>
            <a:custGeom>
              <a:avLst/>
              <a:gdLst>
                <a:gd name="connsiteX0" fmla="*/ 1392860 w 2726055"/>
                <a:gd name="connsiteY0" fmla="*/ 667283 h 667283"/>
                <a:gd name="connsiteX1" fmla="*/ 0 w 2726055"/>
                <a:gd name="connsiteY1" fmla="*/ 375818 h 667283"/>
                <a:gd name="connsiteX2" fmla="*/ 1392860 w 2726055"/>
                <a:gd name="connsiteY2" fmla="*/ 0 h 667283"/>
                <a:gd name="connsiteX3" fmla="*/ 2726055 w 2726055"/>
                <a:gd name="connsiteY3" fmla="*/ 375818 h 667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26055" h="667283">
                  <a:moveTo>
                    <a:pt x="1392860" y="667283"/>
                  </a:moveTo>
                  <a:lnTo>
                    <a:pt x="0" y="375818"/>
                  </a:lnTo>
                  <a:lnTo>
                    <a:pt x="1392860" y="0"/>
                  </a:lnTo>
                  <a:lnTo>
                    <a:pt x="2726055" y="375818"/>
                  </a:ln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64" name="Freeform: Shape 4363">
              <a:extLst>
                <a:ext uri="{FF2B5EF4-FFF2-40B4-BE49-F238E27FC236}">
                  <a16:creationId xmlns:a16="http://schemas.microsoft.com/office/drawing/2014/main" id="{17A3DCCF-A336-481F-9766-731E9EAC884B}"/>
                </a:ext>
              </a:extLst>
            </p:cNvPr>
            <p:cNvSpPr/>
            <p:nvPr/>
          </p:nvSpPr>
          <p:spPr>
            <a:xfrm>
              <a:off x="9711226" y="4941807"/>
              <a:ext cx="1256944" cy="978810"/>
            </a:xfrm>
            <a:custGeom>
              <a:avLst/>
              <a:gdLst>
                <a:gd name="connsiteX0" fmla="*/ 826825 w 856314"/>
                <a:gd name="connsiteY0" fmla="*/ 666830 h 666830"/>
                <a:gd name="connsiteX1" fmla="*/ 856314 w 856314"/>
                <a:gd name="connsiteY1" fmla="*/ 666830 h 666830"/>
                <a:gd name="connsiteX2" fmla="*/ 856314 w 856314"/>
                <a:gd name="connsiteY2" fmla="*/ 188142 h 666830"/>
                <a:gd name="connsiteX3" fmla="*/ 844656 w 856314"/>
                <a:gd name="connsiteY3" fmla="*/ 173054 h 666830"/>
                <a:gd name="connsiteX4" fmla="*/ 17581 w 856314"/>
                <a:gd name="connsiteY4" fmla="*/ 233 h 666830"/>
                <a:gd name="connsiteX5" fmla="*/ 436 w 856314"/>
                <a:gd name="connsiteY5" fmla="*/ 11891 h 666830"/>
                <a:gd name="connsiteX6" fmla="*/ 11409 w 856314"/>
                <a:gd name="connsiteY6" fmla="*/ 29036 h 666830"/>
                <a:gd name="connsiteX7" fmla="*/ 826825 w 856314"/>
                <a:gd name="connsiteY7" fmla="*/ 199800 h 666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314" h="666830">
                  <a:moveTo>
                    <a:pt x="826825" y="666830"/>
                  </a:moveTo>
                  <a:lnTo>
                    <a:pt x="856314" y="666830"/>
                  </a:lnTo>
                  <a:lnTo>
                    <a:pt x="856314" y="188142"/>
                  </a:lnTo>
                  <a:cubicBezTo>
                    <a:pt x="856314" y="180598"/>
                    <a:pt x="851514" y="175111"/>
                    <a:pt x="844656" y="173054"/>
                  </a:cubicBezTo>
                  <a:lnTo>
                    <a:pt x="17581" y="233"/>
                  </a:lnTo>
                  <a:cubicBezTo>
                    <a:pt x="9351" y="-1139"/>
                    <a:pt x="1808" y="3662"/>
                    <a:pt x="436" y="11891"/>
                  </a:cubicBezTo>
                  <a:cubicBezTo>
                    <a:pt x="-1621" y="19435"/>
                    <a:pt x="3865" y="27665"/>
                    <a:pt x="11409" y="29036"/>
                  </a:cubicBezTo>
                  <a:lnTo>
                    <a:pt x="826825" y="199800"/>
                  </a:lnTo>
                  <a:close/>
                </a:path>
              </a:pathLst>
            </a:custGeom>
            <a:solidFill>
              <a:schemeClr val="accent6"/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65" name="Freeform: Shape 4364">
              <a:extLst>
                <a:ext uri="{FF2B5EF4-FFF2-40B4-BE49-F238E27FC236}">
                  <a16:creationId xmlns:a16="http://schemas.microsoft.com/office/drawing/2014/main" id="{0A12D72A-D860-4D3C-9CB8-DF322D12BFBB}"/>
                </a:ext>
              </a:extLst>
            </p:cNvPr>
            <p:cNvSpPr/>
            <p:nvPr/>
          </p:nvSpPr>
          <p:spPr>
            <a:xfrm>
              <a:off x="9552821" y="4895845"/>
              <a:ext cx="380515" cy="134891"/>
            </a:xfrm>
            <a:custGeom>
              <a:avLst/>
              <a:gdLst>
                <a:gd name="connsiteX0" fmla="*/ 259232 w 259232"/>
                <a:gd name="connsiteY0" fmla="*/ 45949 h 91897"/>
                <a:gd name="connsiteX1" fmla="*/ 129616 w 259232"/>
                <a:gd name="connsiteY1" fmla="*/ 91897 h 91897"/>
                <a:gd name="connsiteX2" fmla="*/ 0 w 259232"/>
                <a:gd name="connsiteY2" fmla="*/ 45949 h 91897"/>
                <a:gd name="connsiteX3" fmla="*/ 129616 w 259232"/>
                <a:gd name="connsiteY3" fmla="*/ 0 h 91897"/>
                <a:gd name="connsiteX4" fmla="*/ 259232 w 259232"/>
                <a:gd name="connsiteY4" fmla="*/ 45949 h 91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232" h="91897">
                  <a:moveTo>
                    <a:pt x="259232" y="45949"/>
                  </a:moveTo>
                  <a:cubicBezTo>
                    <a:pt x="259232" y="71323"/>
                    <a:pt x="200939" y="91897"/>
                    <a:pt x="129616" y="91897"/>
                  </a:cubicBezTo>
                  <a:cubicBezTo>
                    <a:pt x="57607" y="91897"/>
                    <a:pt x="0" y="71323"/>
                    <a:pt x="0" y="45949"/>
                  </a:cubicBezTo>
                  <a:cubicBezTo>
                    <a:pt x="0" y="20574"/>
                    <a:pt x="57607" y="0"/>
                    <a:pt x="129616" y="0"/>
                  </a:cubicBezTo>
                  <a:cubicBezTo>
                    <a:pt x="200939" y="0"/>
                    <a:pt x="259232" y="20574"/>
                    <a:pt x="259232" y="45949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366" name="Graphic 5">
              <a:extLst>
                <a:ext uri="{FF2B5EF4-FFF2-40B4-BE49-F238E27FC236}">
                  <a16:creationId xmlns:a16="http://schemas.microsoft.com/office/drawing/2014/main" id="{B806DE3F-8BBF-4959-A197-8CB3D2E104F9}"/>
                </a:ext>
              </a:extLst>
            </p:cNvPr>
            <p:cNvGrpSpPr/>
            <p:nvPr/>
          </p:nvGrpSpPr>
          <p:grpSpPr>
            <a:xfrm>
              <a:off x="10771982" y="5808877"/>
              <a:ext cx="344150" cy="520541"/>
              <a:chOff x="6963251" y="4520384"/>
              <a:chExt cx="234458" cy="354627"/>
            </a:xfrm>
            <a:solidFill>
              <a:schemeClr val="accent2">
                <a:lumMod val="75000"/>
              </a:schemeClr>
            </a:solidFill>
          </p:grpSpPr>
          <p:grpSp>
            <p:nvGrpSpPr>
              <p:cNvPr id="4367" name="Graphic 5">
                <a:extLst>
                  <a:ext uri="{FF2B5EF4-FFF2-40B4-BE49-F238E27FC236}">
                    <a16:creationId xmlns:a16="http://schemas.microsoft.com/office/drawing/2014/main" id="{07C15BB9-44B2-4DDA-A8F8-7FC74A70B64D}"/>
                  </a:ext>
                </a:extLst>
              </p:cNvPr>
              <p:cNvGrpSpPr/>
              <p:nvPr/>
            </p:nvGrpSpPr>
            <p:grpSpPr>
              <a:xfrm>
                <a:off x="6963251" y="4550388"/>
                <a:ext cx="234458" cy="324623"/>
                <a:chOff x="6963251" y="4550388"/>
                <a:chExt cx="234458" cy="324623"/>
              </a:xfrm>
              <a:grpFill/>
            </p:grpSpPr>
            <p:sp>
              <p:nvSpPr>
                <p:cNvPr id="4369" name="Freeform: Shape 4368">
                  <a:extLst>
                    <a:ext uri="{FF2B5EF4-FFF2-40B4-BE49-F238E27FC236}">
                      <a16:creationId xmlns:a16="http://schemas.microsoft.com/office/drawing/2014/main" id="{DF63B5AA-3E51-4223-8CB8-9BE9FCB4629A}"/>
                    </a:ext>
                  </a:extLst>
                </p:cNvPr>
                <p:cNvSpPr/>
                <p:nvPr/>
              </p:nvSpPr>
              <p:spPr>
                <a:xfrm>
                  <a:off x="6963251" y="4550388"/>
                  <a:ext cx="234458" cy="324623"/>
                </a:xfrm>
                <a:custGeom>
                  <a:avLst/>
                  <a:gdLst>
                    <a:gd name="connsiteX0" fmla="*/ 227604 w 234458"/>
                    <a:gd name="connsiteY0" fmla="*/ 299180 h 324623"/>
                    <a:gd name="connsiteX1" fmla="*/ 200857 w 234458"/>
                    <a:gd name="connsiteY1" fmla="*/ 310153 h 324623"/>
                    <a:gd name="connsiteX2" fmla="*/ 183027 w 234458"/>
                    <a:gd name="connsiteY2" fmla="*/ 315639 h 324623"/>
                    <a:gd name="connsiteX3" fmla="*/ 140507 w 234458"/>
                    <a:gd name="connsiteY3" fmla="*/ 323869 h 324623"/>
                    <a:gd name="connsiteX4" fmla="*/ 121990 w 234458"/>
                    <a:gd name="connsiteY4" fmla="*/ 324555 h 324623"/>
                    <a:gd name="connsiteX5" fmla="*/ 66441 w 234458"/>
                    <a:gd name="connsiteY5" fmla="*/ 319068 h 324623"/>
                    <a:gd name="connsiteX6" fmla="*/ 46552 w 234458"/>
                    <a:gd name="connsiteY6" fmla="*/ 314268 h 324623"/>
                    <a:gd name="connsiteX7" fmla="*/ 7461 w 234458"/>
                    <a:gd name="connsiteY7" fmla="*/ 299180 h 324623"/>
                    <a:gd name="connsiteX8" fmla="*/ 603 w 234458"/>
                    <a:gd name="connsiteY8" fmla="*/ 284093 h 324623"/>
                    <a:gd name="connsiteX9" fmla="*/ 87015 w 234458"/>
                    <a:gd name="connsiteY9" fmla="*/ 22117 h 324623"/>
                    <a:gd name="connsiteX10" fmla="*/ 148050 w 234458"/>
                    <a:gd name="connsiteY10" fmla="*/ 22117 h 324623"/>
                    <a:gd name="connsiteX11" fmla="*/ 233775 w 234458"/>
                    <a:gd name="connsiteY11" fmla="*/ 284093 h 324623"/>
                    <a:gd name="connsiteX12" fmla="*/ 227604 w 234458"/>
                    <a:gd name="connsiteY12" fmla="*/ 299180 h 324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34458" h="324623">
                      <a:moveTo>
                        <a:pt x="227604" y="299180"/>
                      </a:moveTo>
                      <a:cubicBezTo>
                        <a:pt x="218917" y="303295"/>
                        <a:pt x="210001" y="306953"/>
                        <a:pt x="200857" y="310153"/>
                      </a:cubicBezTo>
                      <a:cubicBezTo>
                        <a:pt x="194914" y="311982"/>
                        <a:pt x="188970" y="313811"/>
                        <a:pt x="183027" y="315639"/>
                      </a:cubicBezTo>
                      <a:cubicBezTo>
                        <a:pt x="168853" y="319754"/>
                        <a:pt x="154680" y="322497"/>
                        <a:pt x="140507" y="323869"/>
                      </a:cubicBezTo>
                      <a:cubicBezTo>
                        <a:pt x="134563" y="324326"/>
                        <a:pt x="128391" y="324555"/>
                        <a:pt x="121990" y="324555"/>
                      </a:cubicBezTo>
                      <a:cubicBezTo>
                        <a:pt x="103702" y="325012"/>
                        <a:pt x="85186" y="323183"/>
                        <a:pt x="66441" y="319068"/>
                      </a:cubicBezTo>
                      <a:cubicBezTo>
                        <a:pt x="60040" y="317697"/>
                        <a:pt x="53410" y="316097"/>
                        <a:pt x="46552" y="314268"/>
                      </a:cubicBezTo>
                      <a:cubicBezTo>
                        <a:pt x="33751" y="310153"/>
                        <a:pt x="20720" y="305124"/>
                        <a:pt x="7461" y="299180"/>
                      </a:cubicBezTo>
                      <a:cubicBezTo>
                        <a:pt x="1975" y="296437"/>
                        <a:pt x="-1454" y="290265"/>
                        <a:pt x="603" y="284093"/>
                      </a:cubicBezTo>
                      <a:lnTo>
                        <a:pt x="87015" y="22117"/>
                      </a:lnTo>
                      <a:cubicBezTo>
                        <a:pt x="96615" y="-7372"/>
                        <a:pt x="138450" y="-7372"/>
                        <a:pt x="148050" y="22117"/>
                      </a:cubicBezTo>
                      <a:lnTo>
                        <a:pt x="233775" y="284093"/>
                      </a:lnTo>
                      <a:cubicBezTo>
                        <a:pt x="235833" y="290265"/>
                        <a:pt x="233090" y="296437"/>
                        <a:pt x="227604" y="29918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70" name="Freeform: Shape 4369">
                  <a:extLst>
                    <a:ext uri="{FF2B5EF4-FFF2-40B4-BE49-F238E27FC236}">
                      <a16:creationId xmlns:a16="http://schemas.microsoft.com/office/drawing/2014/main" id="{92237349-018A-4AC0-A47B-1BCD2F625BF4}"/>
                    </a:ext>
                  </a:extLst>
                </p:cNvPr>
                <p:cNvSpPr/>
                <p:nvPr/>
              </p:nvSpPr>
              <p:spPr>
                <a:xfrm>
                  <a:off x="7009803" y="4803620"/>
                  <a:ext cx="19888" cy="65836"/>
                </a:xfrm>
                <a:custGeom>
                  <a:avLst/>
                  <a:gdLst>
                    <a:gd name="connsiteX0" fmla="*/ 19888 w 19888"/>
                    <a:gd name="connsiteY0" fmla="*/ 65837 h 65836"/>
                    <a:gd name="connsiteX1" fmla="*/ 0 w 19888"/>
                    <a:gd name="connsiteY1" fmla="*/ 61036 h 65836"/>
                    <a:gd name="connsiteX2" fmla="*/ 15088 w 19888"/>
                    <a:gd name="connsiteY2" fmla="*/ 0 h 658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888" h="65836">
                      <a:moveTo>
                        <a:pt x="19888" y="65837"/>
                      </a:moveTo>
                      <a:cubicBezTo>
                        <a:pt x="13487" y="64465"/>
                        <a:pt x="6858" y="62865"/>
                        <a:pt x="0" y="61036"/>
                      </a:cubicBezTo>
                      <a:lnTo>
                        <a:pt x="15088" y="0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71" name="Freeform: Shape 4370">
                  <a:extLst>
                    <a:ext uri="{FF2B5EF4-FFF2-40B4-BE49-F238E27FC236}">
                      <a16:creationId xmlns:a16="http://schemas.microsoft.com/office/drawing/2014/main" id="{6B8A4BEF-2E0A-446C-A2F5-71E2AA667DCB}"/>
                    </a:ext>
                  </a:extLst>
                </p:cNvPr>
                <p:cNvSpPr/>
                <p:nvPr/>
              </p:nvSpPr>
              <p:spPr>
                <a:xfrm>
                  <a:off x="7131190" y="4732296"/>
                  <a:ext cx="32918" cy="133731"/>
                </a:xfrm>
                <a:custGeom>
                  <a:avLst/>
                  <a:gdLst>
                    <a:gd name="connsiteX0" fmla="*/ 32918 w 32918"/>
                    <a:gd name="connsiteY0" fmla="*/ 128245 h 133731"/>
                    <a:gd name="connsiteX1" fmla="*/ 15088 w 32918"/>
                    <a:gd name="connsiteY1" fmla="*/ 133731 h 133731"/>
                    <a:gd name="connsiteX2" fmla="*/ 0 w 32918"/>
                    <a:gd name="connsiteY2" fmla="*/ 0 h 133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918" h="133731">
                      <a:moveTo>
                        <a:pt x="32918" y="128245"/>
                      </a:moveTo>
                      <a:cubicBezTo>
                        <a:pt x="26975" y="130073"/>
                        <a:pt x="21031" y="131902"/>
                        <a:pt x="15088" y="13373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72" name="Freeform: Shape 4371">
                  <a:extLst>
                    <a:ext uri="{FF2B5EF4-FFF2-40B4-BE49-F238E27FC236}">
                      <a16:creationId xmlns:a16="http://schemas.microsoft.com/office/drawing/2014/main" id="{079981A7-7BEE-4B26-B7A5-3808A3770BD1}"/>
                    </a:ext>
                  </a:extLst>
                </p:cNvPr>
                <p:cNvSpPr/>
                <p:nvPr/>
              </p:nvSpPr>
              <p:spPr>
                <a:xfrm>
                  <a:off x="7085241" y="4794704"/>
                  <a:ext cx="18516" cy="80238"/>
                </a:xfrm>
                <a:custGeom>
                  <a:avLst/>
                  <a:gdLst>
                    <a:gd name="connsiteX0" fmla="*/ 18517 w 18516"/>
                    <a:gd name="connsiteY0" fmla="*/ 79553 h 80238"/>
                    <a:gd name="connsiteX1" fmla="*/ 0 w 18516"/>
                    <a:gd name="connsiteY1" fmla="*/ 80239 h 80238"/>
                    <a:gd name="connsiteX2" fmla="*/ 4801 w 18516"/>
                    <a:gd name="connsiteY2" fmla="*/ 0 h 80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516" h="80238">
                      <a:moveTo>
                        <a:pt x="18517" y="79553"/>
                      </a:moveTo>
                      <a:cubicBezTo>
                        <a:pt x="12573" y="80010"/>
                        <a:pt x="6401" y="80239"/>
                        <a:pt x="0" y="80239"/>
                      </a:cubicBezTo>
                      <a:lnTo>
                        <a:pt x="4801" y="0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368" name="Freeform: Shape 4367">
                <a:extLst>
                  <a:ext uri="{FF2B5EF4-FFF2-40B4-BE49-F238E27FC236}">
                    <a16:creationId xmlns:a16="http://schemas.microsoft.com/office/drawing/2014/main" id="{CF5B4B22-5E99-4AD3-A2E3-3A0015CA2EA1}"/>
                  </a:ext>
                </a:extLst>
              </p:cNvPr>
              <p:cNvSpPr/>
              <p:nvPr/>
            </p:nvSpPr>
            <p:spPr>
              <a:xfrm>
                <a:off x="7033120" y="4520384"/>
                <a:ext cx="95325" cy="95325"/>
              </a:xfrm>
              <a:custGeom>
                <a:avLst/>
                <a:gdLst>
                  <a:gd name="connsiteX0" fmla="*/ 95326 w 95325"/>
                  <a:gd name="connsiteY0" fmla="*/ 47320 h 95325"/>
                  <a:gd name="connsiteX1" fmla="*/ 47320 w 95325"/>
                  <a:gd name="connsiteY1" fmla="*/ 95326 h 95325"/>
                  <a:gd name="connsiteX2" fmla="*/ 0 w 95325"/>
                  <a:gd name="connsiteY2" fmla="*/ 47320 h 95325"/>
                  <a:gd name="connsiteX3" fmla="*/ 47320 w 95325"/>
                  <a:gd name="connsiteY3" fmla="*/ 0 h 95325"/>
                  <a:gd name="connsiteX4" fmla="*/ 95326 w 95325"/>
                  <a:gd name="connsiteY4" fmla="*/ 47320 h 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325" h="95325">
                    <a:moveTo>
                      <a:pt x="95326" y="47320"/>
                    </a:moveTo>
                    <a:cubicBezTo>
                      <a:pt x="95326" y="74066"/>
                      <a:pt x="74066" y="95326"/>
                      <a:pt x="47320" y="95326"/>
                    </a:cubicBezTo>
                    <a:cubicBezTo>
                      <a:pt x="21260" y="95326"/>
                      <a:pt x="0" y="74066"/>
                      <a:pt x="0" y="47320"/>
                    </a:cubicBezTo>
                    <a:cubicBezTo>
                      <a:pt x="0" y="21260"/>
                      <a:pt x="21260" y="0"/>
                      <a:pt x="47320" y="0"/>
                    </a:cubicBezTo>
                    <a:cubicBezTo>
                      <a:pt x="74066" y="0"/>
                      <a:pt x="95326" y="21260"/>
                      <a:pt x="95326" y="47320"/>
                    </a:cubicBez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913ED48-E1B1-103F-AAAE-09EF6A335100}"/>
              </a:ext>
            </a:extLst>
          </p:cNvPr>
          <p:cNvGrpSpPr/>
          <p:nvPr/>
        </p:nvGrpSpPr>
        <p:grpSpPr>
          <a:xfrm>
            <a:off x="1841740" y="1688886"/>
            <a:ext cx="1443930" cy="1720891"/>
            <a:chOff x="1841740" y="1688886"/>
            <a:chExt cx="1443930" cy="1720891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F9A4B68-1D49-EF4D-23CB-7B716655111E}"/>
                </a:ext>
              </a:extLst>
            </p:cNvPr>
            <p:cNvSpPr/>
            <p:nvPr/>
          </p:nvSpPr>
          <p:spPr>
            <a:xfrm>
              <a:off x="1841740" y="3204551"/>
              <a:ext cx="1443930" cy="205226"/>
            </a:xfrm>
            <a:prstGeom prst="ellipse">
              <a:avLst/>
            </a:prstGeom>
            <a:solidFill>
              <a:schemeClr val="tx2"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66A7B35-4371-44A3-CE15-BDFE46DE622D}"/>
                </a:ext>
              </a:extLst>
            </p:cNvPr>
            <p:cNvGrpSpPr/>
            <p:nvPr/>
          </p:nvGrpSpPr>
          <p:grpSpPr>
            <a:xfrm>
              <a:off x="2025893" y="1688886"/>
              <a:ext cx="1107320" cy="1594552"/>
              <a:chOff x="10680270" y="3883137"/>
              <a:chExt cx="1107320" cy="1594552"/>
            </a:xfrm>
          </p:grpSpPr>
          <p:grpSp>
            <p:nvGrpSpPr>
              <p:cNvPr id="4320" name="Graphic 5">
                <a:extLst>
                  <a:ext uri="{FF2B5EF4-FFF2-40B4-BE49-F238E27FC236}">
                    <a16:creationId xmlns:a16="http://schemas.microsoft.com/office/drawing/2014/main" id="{71BF2CB0-8653-4F07-909E-C61CD00B667D}"/>
                  </a:ext>
                </a:extLst>
              </p:cNvPr>
              <p:cNvGrpSpPr/>
              <p:nvPr/>
            </p:nvGrpSpPr>
            <p:grpSpPr>
              <a:xfrm>
                <a:off x="10728587" y="3903279"/>
                <a:ext cx="252997" cy="1258648"/>
                <a:chOff x="6933679" y="3222165"/>
                <a:chExt cx="172359" cy="857474"/>
              </a:xfrm>
            </p:grpSpPr>
            <p:sp>
              <p:nvSpPr>
                <p:cNvPr id="4351" name="Freeform: Shape 4350">
                  <a:extLst>
                    <a:ext uri="{FF2B5EF4-FFF2-40B4-BE49-F238E27FC236}">
                      <a16:creationId xmlns:a16="http://schemas.microsoft.com/office/drawing/2014/main" id="{2498E984-CD81-412E-AE9E-8F53825C6EFA}"/>
                    </a:ext>
                  </a:extLst>
                </p:cNvPr>
                <p:cNvSpPr/>
                <p:nvPr/>
              </p:nvSpPr>
              <p:spPr>
                <a:xfrm>
                  <a:off x="6933679" y="3319548"/>
                  <a:ext cx="170763" cy="722147"/>
                </a:xfrm>
                <a:custGeom>
                  <a:avLst/>
                  <a:gdLst>
                    <a:gd name="connsiteX0" fmla="*/ 170764 w 170763"/>
                    <a:gd name="connsiteY0" fmla="*/ 711861 h 722147"/>
                    <a:gd name="connsiteX1" fmla="*/ 76810 w 170763"/>
                    <a:gd name="connsiteY1" fmla="*/ 722148 h 722147"/>
                    <a:gd name="connsiteX2" fmla="*/ 0 w 170763"/>
                    <a:gd name="connsiteY2" fmla="*/ 9601 h 722147"/>
                    <a:gd name="connsiteX3" fmla="*/ 94640 w 170763"/>
                    <a:gd name="connsiteY3" fmla="*/ 0 h 7221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763" h="722147">
                      <a:moveTo>
                        <a:pt x="170764" y="711861"/>
                      </a:moveTo>
                      <a:lnTo>
                        <a:pt x="76810" y="722148"/>
                      </a:lnTo>
                      <a:lnTo>
                        <a:pt x="0" y="9601"/>
                      </a:lnTo>
                      <a:lnTo>
                        <a:pt x="94640" y="0"/>
                      </a:lnTo>
                      <a:close/>
                    </a:path>
                  </a:pathLst>
                </a:custGeom>
                <a:solidFill>
                  <a:schemeClr val="accent5">
                    <a:lumMod val="40000"/>
                    <a:lumOff val="60000"/>
                  </a:schemeClr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52" name="Freeform: Shape 4351">
                  <a:extLst>
                    <a:ext uri="{FF2B5EF4-FFF2-40B4-BE49-F238E27FC236}">
                      <a16:creationId xmlns:a16="http://schemas.microsoft.com/office/drawing/2014/main" id="{845E8B1E-593A-4CF6-861C-9EAE878A133D}"/>
                    </a:ext>
                  </a:extLst>
                </p:cNvPr>
                <p:cNvSpPr/>
                <p:nvPr/>
              </p:nvSpPr>
              <p:spPr>
                <a:xfrm>
                  <a:off x="6933679" y="3222165"/>
                  <a:ext cx="94640" cy="106984"/>
                </a:xfrm>
                <a:custGeom>
                  <a:avLst/>
                  <a:gdLst>
                    <a:gd name="connsiteX0" fmla="*/ 94640 w 94640"/>
                    <a:gd name="connsiteY0" fmla="*/ 97384 h 106984"/>
                    <a:gd name="connsiteX1" fmla="*/ 0 w 94640"/>
                    <a:gd name="connsiteY1" fmla="*/ 106985 h 106984"/>
                    <a:gd name="connsiteX2" fmla="*/ 24003 w 94640"/>
                    <a:gd name="connsiteY2" fmla="*/ 36348 h 106984"/>
                    <a:gd name="connsiteX3" fmla="*/ 36347 w 94640"/>
                    <a:gd name="connsiteY3" fmla="*/ 0 h 106984"/>
                    <a:gd name="connsiteX4" fmla="*/ 56236 w 94640"/>
                    <a:gd name="connsiteY4" fmla="*/ 32919 h 1069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4640" h="106984">
                      <a:moveTo>
                        <a:pt x="94640" y="97384"/>
                      </a:moveTo>
                      <a:lnTo>
                        <a:pt x="0" y="106985"/>
                      </a:lnTo>
                      <a:lnTo>
                        <a:pt x="24003" y="36348"/>
                      </a:lnTo>
                      <a:lnTo>
                        <a:pt x="36347" y="0"/>
                      </a:lnTo>
                      <a:lnTo>
                        <a:pt x="56236" y="32919"/>
                      </a:lnTo>
                      <a:close/>
                    </a:path>
                  </a:pathLst>
                </a:custGeom>
                <a:solidFill>
                  <a:schemeClr val="accent3">
                    <a:lumMod val="20000"/>
                    <a:lumOff val="80000"/>
                  </a:schemeClr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53" name="Freeform: Shape 4352">
                  <a:extLst>
                    <a:ext uri="{FF2B5EF4-FFF2-40B4-BE49-F238E27FC236}">
                      <a16:creationId xmlns:a16="http://schemas.microsoft.com/office/drawing/2014/main" id="{3AD82C64-6884-4E70-AD46-76AF33EB95D1}"/>
                    </a:ext>
                  </a:extLst>
                </p:cNvPr>
                <p:cNvSpPr/>
                <p:nvPr/>
              </p:nvSpPr>
              <p:spPr>
                <a:xfrm>
                  <a:off x="7004317" y="3979288"/>
                  <a:ext cx="100126" cy="62408"/>
                </a:xfrm>
                <a:custGeom>
                  <a:avLst/>
                  <a:gdLst>
                    <a:gd name="connsiteX0" fmla="*/ 100127 w 100126"/>
                    <a:gd name="connsiteY0" fmla="*/ 52121 h 62408"/>
                    <a:gd name="connsiteX1" fmla="*/ 6172 w 100126"/>
                    <a:gd name="connsiteY1" fmla="*/ 62408 h 62408"/>
                    <a:gd name="connsiteX2" fmla="*/ 0 w 100126"/>
                    <a:gd name="connsiteY2" fmla="*/ 10287 h 62408"/>
                    <a:gd name="connsiteX3" fmla="*/ 94640 w 100126"/>
                    <a:gd name="connsiteY3" fmla="*/ 0 h 624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126" h="62408">
                      <a:moveTo>
                        <a:pt x="100127" y="52121"/>
                      </a:moveTo>
                      <a:lnTo>
                        <a:pt x="6172" y="62408"/>
                      </a:lnTo>
                      <a:lnTo>
                        <a:pt x="0" y="10287"/>
                      </a:lnTo>
                      <a:lnTo>
                        <a:pt x="94640" y="0"/>
                      </a:lnTo>
                      <a:close/>
                    </a:path>
                  </a:pathLst>
                </a:custGeom>
                <a:solidFill>
                  <a:srgbClr val="161B24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54" name="Freeform: Shape 4353">
                  <a:extLst>
                    <a:ext uri="{FF2B5EF4-FFF2-40B4-BE49-F238E27FC236}">
                      <a16:creationId xmlns:a16="http://schemas.microsoft.com/office/drawing/2014/main" id="{62531487-858F-488F-993A-6C734911F9F2}"/>
                    </a:ext>
                  </a:extLst>
                </p:cNvPr>
                <p:cNvSpPr/>
                <p:nvPr/>
              </p:nvSpPr>
              <p:spPr>
                <a:xfrm>
                  <a:off x="7010489" y="4031409"/>
                  <a:ext cx="95549" cy="48230"/>
                </a:xfrm>
                <a:custGeom>
                  <a:avLst/>
                  <a:gdLst>
                    <a:gd name="connsiteX0" fmla="*/ 67894 w 95549"/>
                    <a:gd name="connsiteY0" fmla="*/ 44577 h 48230"/>
                    <a:gd name="connsiteX1" fmla="*/ 34290 w 95549"/>
                    <a:gd name="connsiteY1" fmla="*/ 48006 h 48230"/>
                    <a:gd name="connsiteX2" fmla="*/ 686 w 95549"/>
                    <a:gd name="connsiteY2" fmla="*/ 20574 h 48230"/>
                    <a:gd name="connsiteX3" fmla="*/ 0 w 95549"/>
                    <a:gd name="connsiteY3" fmla="*/ 10287 h 48230"/>
                    <a:gd name="connsiteX4" fmla="*/ 93954 w 95549"/>
                    <a:gd name="connsiteY4" fmla="*/ 0 h 48230"/>
                    <a:gd name="connsiteX5" fmla="*/ 95326 w 95549"/>
                    <a:gd name="connsiteY5" fmla="*/ 10973 h 48230"/>
                    <a:gd name="connsiteX6" fmla="*/ 67894 w 95549"/>
                    <a:gd name="connsiteY6" fmla="*/ 44577 h 482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5549" h="48230">
                      <a:moveTo>
                        <a:pt x="67894" y="44577"/>
                      </a:moveTo>
                      <a:lnTo>
                        <a:pt x="34290" y="48006"/>
                      </a:lnTo>
                      <a:cubicBezTo>
                        <a:pt x="17831" y="50063"/>
                        <a:pt x="2743" y="37719"/>
                        <a:pt x="686" y="20574"/>
                      </a:cubicBezTo>
                      <a:lnTo>
                        <a:pt x="0" y="10287"/>
                      </a:lnTo>
                      <a:lnTo>
                        <a:pt x="93954" y="0"/>
                      </a:lnTo>
                      <a:lnTo>
                        <a:pt x="95326" y="10973"/>
                      </a:lnTo>
                      <a:cubicBezTo>
                        <a:pt x="97383" y="27432"/>
                        <a:pt x="85039" y="42519"/>
                        <a:pt x="67894" y="44577"/>
                      </a:cubicBezTo>
                      <a:close/>
                    </a:path>
                  </a:pathLst>
                </a:custGeom>
                <a:solidFill>
                  <a:srgbClr val="F22D35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55" name="Freeform: Shape 4354">
                  <a:extLst>
                    <a:ext uri="{FF2B5EF4-FFF2-40B4-BE49-F238E27FC236}">
                      <a16:creationId xmlns:a16="http://schemas.microsoft.com/office/drawing/2014/main" id="{3946FE33-546D-4BD5-9601-35623FB0F362}"/>
                    </a:ext>
                  </a:extLst>
                </p:cNvPr>
                <p:cNvSpPr/>
                <p:nvPr/>
              </p:nvSpPr>
              <p:spPr>
                <a:xfrm>
                  <a:off x="6957682" y="3222165"/>
                  <a:ext cx="32232" cy="36347"/>
                </a:xfrm>
                <a:custGeom>
                  <a:avLst/>
                  <a:gdLst>
                    <a:gd name="connsiteX0" fmla="*/ 32233 w 32232"/>
                    <a:gd name="connsiteY0" fmla="*/ 32919 h 36347"/>
                    <a:gd name="connsiteX1" fmla="*/ 0 w 32232"/>
                    <a:gd name="connsiteY1" fmla="*/ 36348 h 36347"/>
                    <a:gd name="connsiteX2" fmla="*/ 12344 w 32232"/>
                    <a:gd name="connsiteY2" fmla="*/ 0 h 363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232" h="36347">
                      <a:moveTo>
                        <a:pt x="32233" y="32919"/>
                      </a:moveTo>
                      <a:lnTo>
                        <a:pt x="0" y="36348"/>
                      </a:lnTo>
                      <a:lnTo>
                        <a:pt x="12344" y="0"/>
                      </a:lnTo>
                      <a:close/>
                    </a:path>
                  </a:pathLst>
                </a:custGeom>
                <a:solidFill>
                  <a:schemeClr val="accent5">
                    <a:lumMod val="40000"/>
                    <a:lumOff val="60000"/>
                  </a:schemeClr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56" name="Freeform: Shape 4355">
                  <a:extLst>
                    <a:ext uri="{FF2B5EF4-FFF2-40B4-BE49-F238E27FC236}">
                      <a16:creationId xmlns:a16="http://schemas.microsoft.com/office/drawing/2014/main" id="{D785132D-7208-4780-B38F-4A366F02B684}"/>
                    </a:ext>
                  </a:extLst>
                </p:cNvPr>
                <p:cNvSpPr/>
                <p:nvPr/>
              </p:nvSpPr>
              <p:spPr>
                <a:xfrm>
                  <a:off x="7000888" y="3942255"/>
                  <a:ext cx="98069" cy="47320"/>
                </a:xfrm>
                <a:custGeom>
                  <a:avLst/>
                  <a:gdLst>
                    <a:gd name="connsiteX0" fmla="*/ 0 w 98069"/>
                    <a:gd name="connsiteY0" fmla="*/ 10287 h 47320"/>
                    <a:gd name="connsiteX1" fmla="*/ 93955 w 98069"/>
                    <a:gd name="connsiteY1" fmla="*/ 0 h 47320"/>
                    <a:gd name="connsiteX2" fmla="*/ 98069 w 98069"/>
                    <a:gd name="connsiteY2" fmla="*/ 37033 h 47320"/>
                    <a:gd name="connsiteX3" fmla="*/ 3429 w 98069"/>
                    <a:gd name="connsiteY3" fmla="*/ 47320 h 47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8069" h="47320">
                      <a:moveTo>
                        <a:pt x="0" y="10287"/>
                      </a:moveTo>
                      <a:lnTo>
                        <a:pt x="93955" y="0"/>
                      </a:lnTo>
                      <a:lnTo>
                        <a:pt x="98069" y="37033"/>
                      </a:lnTo>
                      <a:lnTo>
                        <a:pt x="3429" y="47320"/>
                      </a:lnTo>
                      <a:close/>
                    </a:path>
                  </a:pathLst>
                </a:custGeom>
                <a:solidFill>
                  <a:srgbClr val="FFAA00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57" name="Freeform: Shape 4356">
                  <a:extLst>
                    <a:ext uri="{FF2B5EF4-FFF2-40B4-BE49-F238E27FC236}">
                      <a16:creationId xmlns:a16="http://schemas.microsoft.com/office/drawing/2014/main" id="{C5F0CD63-DA16-40AD-B6E3-3CEC5013B8D4}"/>
                    </a:ext>
                  </a:extLst>
                </p:cNvPr>
                <p:cNvSpPr/>
                <p:nvPr/>
              </p:nvSpPr>
              <p:spPr>
                <a:xfrm>
                  <a:off x="6954253" y="3354524"/>
                  <a:ext cx="71322" cy="541886"/>
                </a:xfrm>
                <a:custGeom>
                  <a:avLst/>
                  <a:gdLst>
                    <a:gd name="connsiteX0" fmla="*/ 0 w 71322"/>
                    <a:gd name="connsiteY0" fmla="*/ 8229 h 541886"/>
                    <a:gd name="connsiteX1" fmla="*/ 56921 w 71322"/>
                    <a:gd name="connsiteY1" fmla="*/ 535610 h 541886"/>
                    <a:gd name="connsiteX2" fmla="*/ 64465 w 71322"/>
                    <a:gd name="connsiteY2" fmla="*/ 541782 h 541886"/>
                    <a:gd name="connsiteX3" fmla="*/ 71323 w 71322"/>
                    <a:gd name="connsiteY3" fmla="*/ 533552 h 541886"/>
                    <a:gd name="connsiteX4" fmla="*/ 14402 w 71322"/>
                    <a:gd name="connsiteY4" fmla="*/ 6858 h 541886"/>
                    <a:gd name="connsiteX5" fmla="*/ 6858 w 71322"/>
                    <a:gd name="connsiteY5" fmla="*/ 0 h 541886"/>
                    <a:gd name="connsiteX6" fmla="*/ 0 w 71322"/>
                    <a:gd name="connsiteY6" fmla="*/ 8229 h 541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1322" h="541886">
                      <a:moveTo>
                        <a:pt x="0" y="8229"/>
                      </a:moveTo>
                      <a:lnTo>
                        <a:pt x="56921" y="535610"/>
                      </a:lnTo>
                      <a:cubicBezTo>
                        <a:pt x="56921" y="539725"/>
                        <a:pt x="60350" y="542468"/>
                        <a:pt x="64465" y="541782"/>
                      </a:cubicBezTo>
                      <a:cubicBezTo>
                        <a:pt x="68580" y="541782"/>
                        <a:pt x="71323" y="537667"/>
                        <a:pt x="71323" y="533552"/>
                      </a:cubicBezTo>
                      <a:lnTo>
                        <a:pt x="14402" y="6858"/>
                      </a:lnTo>
                      <a:cubicBezTo>
                        <a:pt x="14402" y="2743"/>
                        <a:pt x="10287" y="0"/>
                        <a:pt x="6858" y="0"/>
                      </a:cubicBezTo>
                      <a:cubicBezTo>
                        <a:pt x="2743" y="686"/>
                        <a:pt x="0" y="4115"/>
                        <a:pt x="0" y="8229"/>
                      </a:cubicBez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58" name="Freeform: Shape 4357">
                  <a:extLst>
                    <a:ext uri="{FF2B5EF4-FFF2-40B4-BE49-F238E27FC236}">
                      <a16:creationId xmlns:a16="http://schemas.microsoft.com/office/drawing/2014/main" id="{83D1A842-C206-4C30-8B16-A4A31AFA32AD}"/>
                    </a:ext>
                  </a:extLst>
                </p:cNvPr>
                <p:cNvSpPr/>
                <p:nvPr/>
              </p:nvSpPr>
              <p:spPr>
                <a:xfrm>
                  <a:off x="7000888" y="3349618"/>
                  <a:ext cx="71323" cy="541887"/>
                </a:xfrm>
                <a:custGeom>
                  <a:avLst/>
                  <a:gdLst>
                    <a:gd name="connsiteX0" fmla="*/ 0 w 71323"/>
                    <a:gd name="connsiteY0" fmla="*/ 8335 h 541887"/>
                    <a:gd name="connsiteX1" fmla="*/ 56921 w 71323"/>
                    <a:gd name="connsiteY1" fmla="*/ 535029 h 541887"/>
                    <a:gd name="connsiteX2" fmla="*/ 64465 w 71323"/>
                    <a:gd name="connsiteY2" fmla="*/ 541887 h 541887"/>
                    <a:gd name="connsiteX3" fmla="*/ 71323 w 71323"/>
                    <a:gd name="connsiteY3" fmla="*/ 533657 h 541887"/>
                    <a:gd name="connsiteX4" fmla="*/ 14402 w 71323"/>
                    <a:gd name="connsiteY4" fmla="*/ 6277 h 541887"/>
                    <a:gd name="connsiteX5" fmla="*/ 6858 w 71323"/>
                    <a:gd name="connsiteY5" fmla="*/ 105 h 541887"/>
                    <a:gd name="connsiteX6" fmla="*/ 0 w 71323"/>
                    <a:gd name="connsiteY6" fmla="*/ 8335 h 5418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1323" h="541887">
                      <a:moveTo>
                        <a:pt x="0" y="8335"/>
                      </a:moveTo>
                      <a:lnTo>
                        <a:pt x="56921" y="535029"/>
                      </a:lnTo>
                      <a:cubicBezTo>
                        <a:pt x="56921" y="539144"/>
                        <a:pt x="60350" y="541887"/>
                        <a:pt x="64465" y="541887"/>
                      </a:cubicBezTo>
                      <a:cubicBezTo>
                        <a:pt x="68580" y="541201"/>
                        <a:pt x="71323" y="537772"/>
                        <a:pt x="71323" y="533657"/>
                      </a:cubicBezTo>
                      <a:lnTo>
                        <a:pt x="14402" y="6277"/>
                      </a:lnTo>
                      <a:cubicBezTo>
                        <a:pt x="14402" y="2162"/>
                        <a:pt x="10287" y="-581"/>
                        <a:pt x="6858" y="105"/>
                      </a:cubicBezTo>
                      <a:cubicBezTo>
                        <a:pt x="2743" y="105"/>
                        <a:pt x="0" y="4220"/>
                        <a:pt x="0" y="8335"/>
                      </a:cubicBez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322" name="Graphic 5">
                <a:extLst>
                  <a:ext uri="{FF2B5EF4-FFF2-40B4-BE49-F238E27FC236}">
                    <a16:creationId xmlns:a16="http://schemas.microsoft.com/office/drawing/2014/main" id="{FC0F0BEC-8E82-420B-97CE-C99CFDC0D559}"/>
                  </a:ext>
                </a:extLst>
              </p:cNvPr>
              <p:cNvGrpSpPr/>
              <p:nvPr/>
            </p:nvGrpSpPr>
            <p:grpSpPr>
              <a:xfrm>
                <a:off x="11433245" y="3921789"/>
                <a:ext cx="324758" cy="1248868"/>
                <a:chOff x="7413739" y="3234775"/>
                <a:chExt cx="221247" cy="850811"/>
              </a:xfrm>
            </p:grpSpPr>
            <p:sp>
              <p:nvSpPr>
                <p:cNvPr id="4335" name="Freeform: Shape 4334">
                  <a:extLst>
                    <a:ext uri="{FF2B5EF4-FFF2-40B4-BE49-F238E27FC236}">
                      <a16:creationId xmlns:a16="http://schemas.microsoft.com/office/drawing/2014/main" id="{C3CEDBA2-0ECE-46D8-A1DD-7EB95D7518AC}"/>
                    </a:ext>
                  </a:extLst>
                </p:cNvPr>
                <p:cNvSpPr/>
                <p:nvPr/>
              </p:nvSpPr>
              <p:spPr>
                <a:xfrm>
                  <a:off x="7413739" y="3270857"/>
                  <a:ext cx="218769" cy="721461"/>
                </a:xfrm>
                <a:custGeom>
                  <a:avLst/>
                  <a:gdLst>
                    <a:gd name="connsiteX0" fmla="*/ 125501 w 218769"/>
                    <a:gd name="connsiteY0" fmla="*/ 0 h 721461"/>
                    <a:gd name="connsiteX1" fmla="*/ 218770 w 218769"/>
                    <a:gd name="connsiteY1" fmla="*/ 16459 h 721461"/>
                    <a:gd name="connsiteX2" fmla="*/ 93269 w 218769"/>
                    <a:gd name="connsiteY2" fmla="*/ 721462 h 721461"/>
                    <a:gd name="connsiteX3" fmla="*/ 0 w 218769"/>
                    <a:gd name="connsiteY3" fmla="*/ 705002 h 721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8769" h="721461">
                      <a:moveTo>
                        <a:pt x="125501" y="0"/>
                      </a:moveTo>
                      <a:lnTo>
                        <a:pt x="218770" y="16459"/>
                      </a:lnTo>
                      <a:lnTo>
                        <a:pt x="93269" y="721462"/>
                      </a:lnTo>
                      <a:lnTo>
                        <a:pt x="0" y="705002"/>
                      </a:ln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36" name="Freeform: Shape 4335">
                  <a:extLst>
                    <a:ext uri="{FF2B5EF4-FFF2-40B4-BE49-F238E27FC236}">
                      <a16:creationId xmlns:a16="http://schemas.microsoft.com/office/drawing/2014/main" id="{58F7C314-EC64-4D12-872B-72C19FF53B7A}"/>
                    </a:ext>
                  </a:extLst>
                </p:cNvPr>
                <p:cNvSpPr/>
                <p:nvPr/>
              </p:nvSpPr>
              <p:spPr>
                <a:xfrm>
                  <a:off x="7413739" y="3975859"/>
                  <a:ext cx="93268" cy="109728"/>
                </a:xfrm>
                <a:custGeom>
                  <a:avLst/>
                  <a:gdLst>
                    <a:gd name="connsiteX0" fmla="*/ 0 w 93268"/>
                    <a:gd name="connsiteY0" fmla="*/ 0 h 109728"/>
                    <a:gd name="connsiteX1" fmla="*/ 93269 w 93268"/>
                    <a:gd name="connsiteY1" fmla="*/ 16459 h 109728"/>
                    <a:gd name="connsiteX2" fmla="*/ 50749 w 93268"/>
                    <a:gd name="connsiteY2" fmla="*/ 78181 h 109728"/>
                    <a:gd name="connsiteX3" fmla="*/ 28804 w 93268"/>
                    <a:gd name="connsiteY3" fmla="*/ 109728 h 109728"/>
                    <a:gd name="connsiteX4" fmla="*/ 18517 w 93268"/>
                    <a:gd name="connsiteY4" fmla="*/ 72009 h 1097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268" h="109728">
                      <a:moveTo>
                        <a:pt x="0" y="0"/>
                      </a:moveTo>
                      <a:lnTo>
                        <a:pt x="93269" y="16459"/>
                      </a:lnTo>
                      <a:lnTo>
                        <a:pt x="50749" y="78181"/>
                      </a:lnTo>
                      <a:lnTo>
                        <a:pt x="28804" y="109728"/>
                      </a:lnTo>
                      <a:lnTo>
                        <a:pt x="18517" y="72009"/>
                      </a:lnTo>
                      <a:close/>
                    </a:path>
                  </a:pathLst>
                </a:custGeom>
                <a:solidFill>
                  <a:srgbClr val="FDB491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37" name="Freeform: Shape 4336">
                  <a:extLst>
                    <a:ext uri="{FF2B5EF4-FFF2-40B4-BE49-F238E27FC236}">
                      <a16:creationId xmlns:a16="http://schemas.microsoft.com/office/drawing/2014/main" id="{D1961A58-3524-4819-B731-4A19941806A4}"/>
                    </a:ext>
                  </a:extLst>
                </p:cNvPr>
                <p:cNvSpPr/>
                <p:nvPr/>
              </p:nvSpPr>
              <p:spPr>
                <a:xfrm>
                  <a:off x="7529639" y="3270857"/>
                  <a:ext cx="102870" cy="67894"/>
                </a:xfrm>
                <a:custGeom>
                  <a:avLst/>
                  <a:gdLst>
                    <a:gd name="connsiteX0" fmla="*/ 9601 w 102870"/>
                    <a:gd name="connsiteY0" fmla="*/ 0 h 67894"/>
                    <a:gd name="connsiteX1" fmla="*/ 102870 w 102870"/>
                    <a:gd name="connsiteY1" fmla="*/ 16459 h 67894"/>
                    <a:gd name="connsiteX2" fmla="*/ 93955 w 102870"/>
                    <a:gd name="connsiteY2" fmla="*/ 67894 h 67894"/>
                    <a:gd name="connsiteX3" fmla="*/ 0 w 102870"/>
                    <a:gd name="connsiteY3" fmla="*/ 51435 h 67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2870" h="67894">
                      <a:moveTo>
                        <a:pt x="9601" y="0"/>
                      </a:moveTo>
                      <a:lnTo>
                        <a:pt x="102870" y="16459"/>
                      </a:lnTo>
                      <a:lnTo>
                        <a:pt x="93955" y="67894"/>
                      </a:lnTo>
                      <a:lnTo>
                        <a:pt x="0" y="51435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</a:schemeClr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38" name="Freeform: Shape 4337">
                  <a:extLst>
                    <a:ext uri="{FF2B5EF4-FFF2-40B4-BE49-F238E27FC236}">
                      <a16:creationId xmlns:a16="http://schemas.microsoft.com/office/drawing/2014/main" id="{B9C73A19-8F59-4E8A-AB19-E257F34B7BE4}"/>
                    </a:ext>
                  </a:extLst>
                </p:cNvPr>
                <p:cNvSpPr/>
                <p:nvPr/>
              </p:nvSpPr>
              <p:spPr>
                <a:xfrm>
                  <a:off x="7539241" y="3234775"/>
                  <a:ext cx="95746" cy="52540"/>
                </a:xfrm>
                <a:custGeom>
                  <a:avLst/>
                  <a:gdLst>
                    <a:gd name="connsiteX0" fmla="*/ 37033 w 95746"/>
                    <a:gd name="connsiteY0" fmla="*/ 419 h 52540"/>
                    <a:gd name="connsiteX1" fmla="*/ 70637 w 95746"/>
                    <a:gd name="connsiteY1" fmla="*/ 6592 h 52540"/>
                    <a:gd name="connsiteX2" fmla="*/ 95326 w 95746"/>
                    <a:gd name="connsiteY2" fmla="*/ 42253 h 52540"/>
                    <a:gd name="connsiteX3" fmla="*/ 93269 w 95746"/>
                    <a:gd name="connsiteY3" fmla="*/ 52540 h 52540"/>
                    <a:gd name="connsiteX4" fmla="*/ 0 w 95746"/>
                    <a:gd name="connsiteY4" fmla="*/ 36081 h 52540"/>
                    <a:gd name="connsiteX5" fmla="*/ 2057 w 95746"/>
                    <a:gd name="connsiteY5" fmla="*/ 25794 h 52540"/>
                    <a:gd name="connsiteX6" fmla="*/ 37033 w 95746"/>
                    <a:gd name="connsiteY6" fmla="*/ 419 h 52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5746" h="52540">
                      <a:moveTo>
                        <a:pt x="37033" y="419"/>
                      </a:moveTo>
                      <a:lnTo>
                        <a:pt x="70637" y="6592"/>
                      </a:lnTo>
                      <a:cubicBezTo>
                        <a:pt x="87097" y="9335"/>
                        <a:pt x="98069" y="25794"/>
                        <a:pt x="95326" y="42253"/>
                      </a:cubicBezTo>
                      <a:lnTo>
                        <a:pt x="93269" y="52540"/>
                      </a:lnTo>
                      <a:lnTo>
                        <a:pt x="0" y="36081"/>
                      </a:lnTo>
                      <a:lnTo>
                        <a:pt x="2057" y="25794"/>
                      </a:lnTo>
                      <a:cubicBezTo>
                        <a:pt x="4801" y="8649"/>
                        <a:pt x="20574" y="-2324"/>
                        <a:pt x="37033" y="41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39" name="Freeform: Shape 4338">
                  <a:extLst>
                    <a:ext uri="{FF2B5EF4-FFF2-40B4-BE49-F238E27FC236}">
                      <a16:creationId xmlns:a16="http://schemas.microsoft.com/office/drawing/2014/main" id="{AF2B4F33-9C15-44CE-9845-5BC029687DFD}"/>
                    </a:ext>
                  </a:extLst>
                </p:cNvPr>
                <p:cNvSpPr/>
                <p:nvPr/>
              </p:nvSpPr>
              <p:spPr>
                <a:xfrm>
                  <a:off x="7432256" y="4047868"/>
                  <a:ext cx="32232" cy="37719"/>
                </a:xfrm>
                <a:custGeom>
                  <a:avLst/>
                  <a:gdLst>
                    <a:gd name="connsiteX0" fmla="*/ 0 w 32232"/>
                    <a:gd name="connsiteY0" fmla="*/ 0 h 37719"/>
                    <a:gd name="connsiteX1" fmla="*/ 32232 w 32232"/>
                    <a:gd name="connsiteY1" fmla="*/ 6172 h 37719"/>
                    <a:gd name="connsiteX2" fmla="*/ 10287 w 32232"/>
                    <a:gd name="connsiteY2" fmla="*/ 37719 h 37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232" h="37719">
                      <a:moveTo>
                        <a:pt x="0" y="0"/>
                      </a:moveTo>
                      <a:lnTo>
                        <a:pt x="32232" y="6172"/>
                      </a:lnTo>
                      <a:lnTo>
                        <a:pt x="10287" y="37719"/>
                      </a:lnTo>
                      <a:close/>
                    </a:path>
                  </a:pathLst>
                </a:custGeom>
                <a:solidFill>
                  <a:srgbClr val="13131E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40" name="Freeform: Shape 4339">
                  <a:extLst>
                    <a:ext uri="{FF2B5EF4-FFF2-40B4-BE49-F238E27FC236}">
                      <a16:creationId xmlns:a16="http://schemas.microsoft.com/office/drawing/2014/main" id="{0E5D8B6B-BE16-4890-9CAF-8A553C6F7285}"/>
                    </a:ext>
                  </a:extLst>
                </p:cNvPr>
                <p:cNvSpPr/>
                <p:nvPr/>
              </p:nvSpPr>
              <p:spPr>
                <a:xfrm>
                  <a:off x="7523467" y="3322292"/>
                  <a:ext cx="100126" cy="53492"/>
                </a:xfrm>
                <a:custGeom>
                  <a:avLst/>
                  <a:gdLst>
                    <a:gd name="connsiteX0" fmla="*/ 93269 w 100126"/>
                    <a:gd name="connsiteY0" fmla="*/ 53492 h 53492"/>
                    <a:gd name="connsiteX1" fmla="*/ 0 w 100126"/>
                    <a:gd name="connsiteY1" fmla="*/ 36347 h 53492"/>
                    <a:gd name="connsiteX2" fmla="*/ 6172 w 100126"/>
                    <a:gd name="connsiteY2" fmla="*/ 0 h 53492"/>
                    <a:gd name="connsiteX3" fmla="*/ 100127 w 100126"/>
                    <a:gd name="connsiteY3" fmla="*/ 16459 h 534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126" h="53492">
                      <a:moveTo>
                        <a:pt x="93269" y="53492"/>
                      </a:moveTo>
                      <a:lnTo>
                        <a:pt x="0" y="36347"/>
                      </a:lnTo>
                      <a:lnTo>
                        <a:pt x="6172" y="0"/>
                      </a:lnTo>
                      <a:lnTo>
                        <a:pt x="100127" y="16459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41" name="Freeform: Shape 4340">
                  <a:extLst>
                    <a:ext uri="{FF2B5EF4-FFF2-40B4-BE49-F238E27FC236}">
                      <a16:creationId xmlns:a16="http://schemas.microsoft.com/office/drawing/2014/main" id="{03C9C242-E386-4561-8257-75E27B29937F}"/>
                    </a:ext>
                  </a:extLst>
                </p:cNvPr>
                <p:cNvSpPr/>
                <p:nvPr/>
              </p:nvSpPr>
              <p:spPr>
                <a:xfrm>
                  <a:off x="7482214" y="3424371"/>
                  <a:ext cx="107880" cy="536506"/>
                </a:xfrm>
                <a:custGeom>
                  <a:avLst/>
                  <a:gdLst>
                    <a:gd name="connsiteX0" fmla="*/ 14507 w 107880"/>
                    <a:gd name="connsiteY0" fmla="*/ 530914 h 536506"/>
                    <a:gd name="connsiteX1" fmla="*/ 107776 w 107880"/>
                    <a:gd name="connsiteY1" fmla="*/ 8335 h 536506"/>
                    <a:gd name="connsiteX2" fmla="*/ 101603 w 107880"/>
                    <a:gd name="connsiteY2" fmla="*/ 105 h 536506"/>
                    <a:gd name="connsiteX3" fmla="*/ 93374 w 107880"/>
                    <a:gd name="connsiteY3" fmla="*/ 6277 h 536506"/>
                    <a:gd name="connsiteX4" fmla="*/ 105 w 107880"/>
                    <a:gd name="connsiteY4" fmla="*/ 528171 h 536506"/>
                    <a:gd name="connsiteX5" fmla="*/ 6277 w 107880"/>
                    <a:gd name="connsiteY5" fmla="*/ 536401 h 536506"/>
                    <a:gd name="connsiteX6" fmla="*/ 14507 w 107880"/>
                    <a:gd name="connsiteY6" fmla="*/ 530914 h 5365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7880" h="536506">
                      <a:moveTo>
                        <a:pt x="14507" y="530914"/>
                      </a:moveTo>
                      <a:lnTo>
                        <a:pt x="107776" y="8335"/>
                      </a:lnTo>
                      <a:cubicBezTo>
                        <a:pt x="108461" y="4220"/>
                        <a:pt x="105718" y="791"/>
                        <a:pt x="101603" y="105"/>
                      </a:cubicBezTo>
                      <a:cubicBezTo>
                        <a:pt x="97489" y="-581"/>
                        <a:pt x="94060" y="2163"/>
                        <a:pt x="93374" y="6277"/>
                      </a:cubicBezTo>
                      <a:lnTo>
                        <a:pt x="105" y="528171"/>
                      </a:lnTo>
                      <a:cubicBezTo>
                        <a:pt x="-581" y="532286"/>
                        <a:pt x="2162" y="535715"/>
                        <a:pt x="6277" y="536401"/>
                      </a:cubicBezTo>
                      <a:cubicBezTo>
                        <a:pt x="10392" y="537087"/>
                        <a:pt x="13821" y="534343"/>
                        <a:pt x="14507" y="53091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42" name="Freeform: Shape 4341">
                  <a:extLst>
                    <a:ext uri="{FF2B5EF4-FFF2-40B4-BE49-F238E27FC236}">
                      <a16:creationId xmlns:a16="http://schemas.microsoft.com/office/drawing/2014/main" id="{139517CE-D5C2-40B0-A0FE-B2C811D699DF}"/>
                    </a:ext>
                  </a:extLst>
                </p:cNvPr>
                <p:cNvSpPr/>
                <p:nvPr/>
              </p:nvSpPr>
              <p:spPr>
                <a:xfrm>
                  <a:off x="7436266" y="3416141"/>
                  <a:ext cx="107195" cy="536506"/>
                </a:xfrm>
                <a:custGeom>
                  <a:avLst/>
                  <a:gdLst>
                    <a:gd name="connsiteX0" fmla="*/ 14507 w 107195"/>
                    <a:gd name="connsiteY0" fmla="*/ 530914 h 536506"/>
                    <a:gd name="connsiteX1" fmla="*/ 107090 w 107195"/>
                    <a:gd name="connsiteY1" fmla="*/ 8335 h 536506"/>
                    <a:gd name="connsiteX2" fmla="*/ 101603 w 107195"/>
                    <a:gd name="connsiteY2" fmla="*/ 105 h 536506"/>
                    <a:gd name="connsiteX3" fmla="*/ 92688 w 107195"/>
                    <a:gd name="connsiteY3" fmla="*/ 6277 h 536506"/>
                    <a:gd name="connsiteX4" fmla="*/ 105 w 107195"/>
                    <a:gd name="connsiteY4" fmla="*/ 528171 h 536506"/>
                    <a:gd name="connsiteX5" fmla="*/ 6277 w 107195"/>
                    <a:gd name="connsiteY5" fmla="*/ 536401 h 536506"/>
                    <a:gd name="connsiteX6" fmla="*/ 14507 w 107195"/>
                    <a:gd name="connsiteY6" fmla="*/ 530914 h 5365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7195" h="536506">
                      <a:moveTo>
                        <a:pt x="14507" y="530914"/>
                      </a:moveTo>
                      <a:lnTo>
                        <a:pt x="107090" y="8335"/>
                      </a:lnTo>
                      <a:cubicBezTo>
                        <a:pt x="107776" y="4220"/>
                        <a:pt x="105032" y="791"/>
                        <a:pt x="101603" y="105"/>
                      </a:cubicBezTo>
                      <a:cubicBezTo>
                        <a:pt x="97489" y="-581"/>
                        <a:pt x="93374" y="2162"/>
                        <a:pt x="92688" y="6277"/>
                      </a:cubicBezTo>
                      <a:lnTo>
                        <a:pt x="105" y="528171"/>
                      </a:lnTo>
                      <a:cubicBezTo>
                        <a:pt x="-581" y="532286"/>
                        <a:pt x="2162" y="535715"/>
                        <a:pt x="6277" y="536401"/>
                      </a:cubicBezTo>
                      <a:cubicBezTo>
                        <a:pt x="9706" y="537086"/>
                        <a:pt x="13821" y="534343"/>
                        <a:pt x="14507" y="53091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323" name="Graphic 5">
                <a:extLst>
                  <a:ext uri="{FF2B5EF4-FFF2-40B4-BE49-F238E27FC236}">
                    <a16:creationId xmlns:a16="http://schemas.microsoft.com/office/drawing/2014/main" id="{0DD595D9-6176-4DCA-8358-DB1660D09A12}"/>
                  </a:ext>
                </a:extLst>
              </p:cNvPr>
              <p:cNvGrpSpPr/>
              <p:nvPr/>
            </p:nvGrpSpPr>
            <p:grpSpPr>
              <a:xfrm>
                <a:off x="10920861" y="3903279"/>
                <a:ext cx="252824" cy="1258648"/>
                <a:chOff x="7064667" y="3222165"/>
                <a:chExt cx="172240" cy="857474"/>
              </a:xfrm>
            </p:grpSpPr>
            <p:sp>
              <p:nvSpPr>
                <p:cNvPr id="4327" name="Freeform: Shape 4326">
                  <a:extLst>
                    <a:ext uri="{FF2B5EF4-FFF2-40B4-BE49-F238E27FC236}">
                      <a16:creationId xmlns:a16="http://schemas.microsoft.com/office/drawing/2014/main" id="{869DE3B7-350A-44E6-93D2-F5B84AC713A7}"/>
                    </a:ext>
                  </a:extLst>
                </p:cNvPr>
                <p:cNvSpPr/>
                <p:nvPr/>
              </p:nvSpPr>
              <p:spPr>
                <a:xfrm>
                  <a:off x="7064667" y="3319548"/>
                  <a:ext cx="170764" cy="722147"/>
                </a:xfrm>
                <a:custGeom>
                  <a:avLst/>
                  <a:gdLst>
                    <a:gd name="connsiteX0" fmla="*/ 170764 w 170764"/>
                    <a:gd name="connsiteY0" fmla="*/ 711861 h 722147"/>
                    <a:gd name="connsiteX1" fmla="*/ 76124 w 170764"/>
                    <a:gd name="connsiteY1" fmla="*/ 722148 h 722147"/>
                    <a:gd name="connsiteX2" fmla="*/ 0 w 170764"/>
                    <a:gd name="connsiteY2" fmla="*/ 9601 h 722147"/>
                    <a:gd name="connsiteX3" fmla="*/ 94640 w 170764"/>
                    <a:gd name="connsiteY3" fmla="*/ 0 h 7221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764" h="722147">
                      <a:moveTo>
                        <a:pt x="170764" y="711861"/>
                      </a:moveTo>
                      <a:lnTo>
                        <a:pt x="76124" y="722148"/>
                      </a:lnTo>
                      <a:lnTo>
                        <a:pt x="0" y="9601"/>
                      </a:lnTo>
                      <a:lnTo>
                        <a:pt x="9464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28" name="Freeform: Shape 4327">
                  <a:extLst>
                    <a:ext uri="{FF2B5EF4-FFF2-40B4-BE49-F238E27FC236}">
                      <a16:creationId xmlns:a16="http://schemas.microsoft.com/office/drawing/2014/main" id="{9F2B84D2-86FF-416E-ACEA-D77B916D8908}"/>
                    </a:ext>
                  </a:extLst>
                </p:cNvPr>
                <p:cNvSpPr/>
                <p:nvPr/>
              </p:nvSpPr>
              <p:spPr>
                <a:xfrm>
                  <a:off x="7064667" y="3222165"/>
                  <a:ext cx="94640" cy="106984"/>
                </a:xfrm>
                <a:custGeom>
                  <a:avLst/>
                  <a:gdLst>
                    <a:gd name="connsiteX0" fmla="*/ 94640 w 94640"/>
                    <a:gd name="connsiteY0" fmla="*/ 97384 h 106984"/>
                    <a:gd name="connsiteX1" fmla="*/ 0 w 94640"/>
                    <a:gd name="connsiteY1" fmla="*/ 106985 h 106984"/>
                    <a:gd name="connsiteX2" fmla="*/ 24003 w 94640"/>
                    <a:gd name="connsiteY2" fmla="*/ 36348 h 106984"/>
                    <a:gd name="connsiteX3" fmla="*/ 36347 w 94640"/>
                    <a:gd name="connsiteY3" fmla="*/ 0 h 106984"/>
                    <a:gd name="connsiteX4" fmla="*/ 56236 w 94640"/>
                    <a:gd name="connsiteY4" fmla="*/ 32919 h 1069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4640" h="106984">
                      <a:moveTo>
                        <a:pt x="94640" y="97384"/>
                      </a:moveTo>
                      <a:lnTo>
                        <a:pt x="0" y="106985"/>
                      </a:lnTo>
                      <a:lnTo>
                        <a:pt x="24003" y="36348"/>
                      </a:lnTo>
                      <a:lnTo>
                        <a:pt x="36347" y="0"/>
                      </a:lnTo>
                      <a:lnTo>
                        <a:pt x="56236" y="32919"/>
                      </a:lnTo>
                      <a:close/>
                    </a:path>
                  </a:pathLst>
                </a:custGeom>
                <a:solidFill>
                  <a:schemeClr val="accent3">
                    <a:lumMod val="20000"/>
                    <a:lumOff val="80000"/>
                  </a:schemeClr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29" name="Freeform: Shape 4328">
                  <a:extLst>
                    <a:ext uri="{FF2B5EF4-FFF2-40B4-BE49-F238E27FC236}">
                      <a16:creationId xmlns:a16="http://schemas.microsoft.com/office/drawing/2014/main" id="{96EAE020-E334-4331-BAC8-A22A70DDD2E0}"/>
                    </a:ext>
                  </a:extLst>
                </p:cNvPr>
                <p:cNvSpPr/>
                <p:nvPr/>
              </p:nvSpPr>
              <p:spPr>
                <a:xfrm>
                  <a:off x="7135304" y="3979288"/>
                  <a:ext cx="100127" cy="62408"/>
                </a:xfrm>
                <a:custGeom>
                  <a:avLst/>
                  <a:gdLst>
                    <a:gd name="connsiteX0" fmla="*/ 100127 w 100127"/>
                    <a:gd name="connsiteY0" fmla="*/ 52121 h 62408"/>
                    <a:gd name="connsiteX1" fmla="*/ 5487 w 100127"/>
                    <a:gd name="connsiteY1" fmla="*/ 62408 h 62408"/>
                    <a:gd name="connsiteX2" fmla="*/ 0 w 100127"/>
                    <a:gd name="connsiteY2" fmla="*/ 10287 h 62408"/>
                    <a:gd name="connsiteX3" fmla="*/ 94641 w 100127"/>
                    <a:gd name="connsiteY3" fmla="*/ 0 h 624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127" h="62408">
                      <a:moveTo>
                        <a:pt x="100127" y="52121"/>
                      </a:moveTo>
                      <a:lnTo>
                        <a:pt x="5487" y="62408"/>
                      </a:lnTo>
                      <a:lnTo>
                        <a:pt x="0" y="10287"/>
                      </a:lnTo>
                      <a:lnTo>
                        <a:pt x="94641" y="0"/>
                      </a:lnTo>
                      <a:close/>
                    </a:path>
                  </a:pathLst>
                </a:custGeom>
                <a:solidFill>
                  <a:srgbClr val="161B24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30" name="Freeform: Shape 4329">
                  <a:extLst>
                    <a:ext uri="{FF2B5EF4-FFF2-40B4-BE49-F238E27FC236}">
                      <a16:creationId xmlns:a16="http://schemas.microsoft.com/office/drawing/2014/main" id="{17FC5ABF-9A3E-43AD-819D-ADE4F608967E}"/>
                    </a:ext>
                  </a:extLst>
                </p:cNvPr>
                <p:cNvSpPr/>
                <p:nvPr/>
              </p:nvSpPr>
              <p:spPr>
                <a:xfrm>
                  <a:off x="7140791" y="4031409"/>
                  <a:ext cx="96116" cy="48230"/>
                </a:xfrm>
                <a:custGeom>
                  <a:avLst/>
                  <a:gdLst>
                    <a:gd name="connsiteX0" fmla="*/ 68580 w 96116"/>
                    <a:gd name="connsiteY0" fmla="*/ 44577 h 48230"/>
                    <a:gd name="connsiteX1" fmla="*/ 34976 w 96116"/>
                    <a:gd name="connsiteY1" fmla="*/ 48006 h 48230"/>
                    <a:gd name="connsiteX2" fmla="*/ 1371 w 96116"/>
                    <a:gd name="connsiteY2" fmla="*/ 20574 h 48230"/>
                    <a:gd name="connsiteX3" fmla="*/ 0 w 96116"/>
                    <a:gd name="connsiteY3" fmla="*/ 10287 h 48230"/>
                    <a:gd name="connsiteX4" fmla="*/ 94640 w 96116"/>
                    <a:gd name="connsiteY4" fmla="*/ 0 h 48230"/>
                    <a:gd name="connsiteX5" fmla="*/ 96012 w 96116"/>
                    <a:gd name="connsiteY5" fmla="*/ 10973 h 48230"/>
                    <a:gd name="connsiteX6" fmla="*/ 68580 w 96116"/>
                    <a:gd name="connsiteY6" fmla="*/ 44577 h 482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6116" h="48230">
                      <a:moveTo>
                        <a:pt x="68580" y="44577"/>
                      </a:moveTo>
                      <a:lnTo>
                        <a:pt x="34976" y="48006"/>
                      </a:lnTo>
                      <a:cubicBezTo>
                        <a:pt x="18516" y="50063"/>
                        <a:pt x="3429" y="37719"/>
                        <a:pt x="1371" y="20574"/>
                      </a:cubicBezTo>
                      <a:lnTo>
                        <a:pt x="0" y="10287"/>
                      </a:lnTo>
                      <a:lnTo>
                        <a:pt x="94640" y="0"/>
                      </a:lnTo>
                      <a:lnTo>
                        <a:pt x="96012" y="10973"/>
                      </a:lnTo>
                      <a:cubicBezTo>
                        <a:pt x="97383" y="27432"/>
                        <a:pt x="85039" y="42519"/>
                        <a:pt x="68580" y="44577"/>
                      </a:cubicBezTo>
                      <a:close/>
                    </a:path>
                  </a:pathLst>
                </a:custGeom>
                <a:solidFill>
                  <a:srgbClr val="F22D35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31" name="Freeform: Shape 4330">
                  <a:extLst>
                    <a:ext uri="{FF2B5EF4-FFF2-40B4-BE49-F238E27FC236}">
                      <a16:creationId xmlns:a16="http://schemas.microsoft.com/office/drawing/2014/main" id="{010DBC10-F61D-4F8C-8355-309F61E04C22}"/>
                    </a:ext>
                  </a:extLst>
                </p:cNvPr>
                <p:cNvSpPr/>
                <p:nvPr/>
              </p:nvSpPr>
              <p:spPr>
                <a:xfrm>
                  <a:off x="7088670" y="3222165"/>
                  <a:ext cx="32232" cy="36347"/>
                </a:xfrm>
                <a:custGeom>
                  <a:avLst/>
                  <a:gdLst>
                    <a:gd name="connsiteX0" fmla="*/ 32233 w 32232"/>
                    <a:gd name="connsiteY0" fmla="*/ 32919 h 36347"/>
                    <a:gd name="connsiteX1" fmla="*/ 0 w 32232"/>
                    <a:gd name="connsiteY1" fmla="*/ 36348 h 36347"/>
                    <a:gd name="connsiteX2" fmla="*/ 12344 w 32232"/>
                    <a:gd name="connsiteY2" fmla="*/ 0 h 363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232" h="36347">
                      <a:moveTo>
                        <a:pt x="32233" y="32919"/>
                      </a:moveTo>
                      <a:lnTo>
                        <a:pt x="0" y="36348"/>
                      </a:lnTo>
                      <a:lnTo>
                        <a:pt x="12344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32" name="Freeform: Shape 4331">
                  <a:extLst>
                    <a:ext uri="{FF2B5EF4-FFF2-40B4-BE49-F238E27FC236}">
                      <a16:creationId xmlns:a16="http://schemas.microsoft.com/office/drawing/2014/main" id="{850C98D3-48C2-4A50-A736-54EC669DF704}"/>
                    </a:ext>
                  </a:extLst>
                </p:cNvPr>
                <p:cNvSpPr/>
                <p:nvPr/>
              </p:nvSpPr>
              <p:spPr>
                <a:xfrm>
                  <a:off x="7131190" y="3942255"/>
                  <a:ext cx="98755" cy="47320"/>
                </a:xfrm>
                <a:custGeom>
                  <a:avLst/>
                  <a:gdLst>
                    <a:gd name="connsiteX0" fmla="*/ 0 w 98755"/>
                    <a:gd name="connsiteY0" fmla="*/ 10287 h 47320"/>
                    <a:gd name="connsiteX1" fmla="*/ 94640 w 98755"/>
                    <a:gd name="connsiteY1" fmla="*/ 0 h 47320"/>
                    <a:gd name="connsiteX2" fmla="*/ 98755 w 98755"/>
                    <a:gd name="connsiteY2" fmla="*/ 37033 h 47320"/>
                    <a:gd name="connsiteX3" fmla="*/ 4115 w 98755"/>
                    <a:gd name="connsiteY3" fmla="*/ 47320 h 47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8755" h="47320">
                      <a:moveTo>
                        <a:pt x="0" y="10287"/>
                      </a:moveTo>
                      <a:lnTo>
                        <a:pt x="94640" y="0"/>
                      </a:lnTo>
                      <a:lnTo>
                        <a:pt x="98755" y="37033"/>
                      </a:lnTo>
                      <a:lnTo>
                        <a:pt x="4115" y="47320"/>
                      </a:lnTo>
                      <a:close/>
                    </a:path>
                  </a:pathLst>
                </a:custGeom>
                <a:solidFill>
                  <a:srgbClr val="FFAA00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33" name="Freeform: Shape 4332">
                  <a:extLst>
                    <a:ext uri="{FF2B5EF4-FFF2-40B4-BE49-F238E27FC236}">
                      <a16:creationId xmlns:a16="http://schemas.microsoft.com/office/drawing/2014/main" id="{AE22CFA0-F6EB-44F7-B3E9-6033C8D4E449}"/>
                    </a:ext>
                  </a:extLst>
                </p:cNvPr>
                <p:cNvSpPr/>
                <p:nvPr/>
              </p:nvSpPr>
              <p:spPr>
                <a:xfrm>
                  <a:off x="7085136" y="3354524"/>
                  <a:ext cx="70847" cy="541886"/>
                </a:xfrm>
                <a:custGeom>
                  <a:avLst/>
                  <a:gdLst>
                    <a:gd name="connsiteX0" fmla="*/ 105 w 70847"/>
                    <a:gd name="connsiteY0" fmla="*/ 8229 h 541886"/>
                    <a:gd name="connsiteX1" fmla="*/ 56341 w 70847"/>
                    <a:gd name="connsiteY1" fmla="*/ 535610 h 541886"/>
                    <a:gd name="connsiteX2" fmla="*/ 64570 w 70847"/>
                    <a:gd name="connsiteY2" fmla="*/ 541782 h 541886"/>
                    <a:gd name="connsiteX3" fmla="*/ 70742 w 70847"/>
                    <a:gd name="connsiteY3" fmla="*/ 533552 h 541886"/>
                    <a:gd name="connsiteX4" fmla="*/ 14507 w 70847"/>
                    <a:gd name="connsiteY4" fmla="*/ 6858 h 541886"/>
                    <a:gd name="connsiteX5" fmla="*/ 6277 w 70847"/>
                    <a:gd name="connsiteY5" fmla="*/ 0 h 541886"/>
                    <a:gd name="connsiteX6" fmla="*/ 105 w 70847"/>
                    <a:gd name="connsiteY6" fmla="*/ 8229 h 541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0847" h="541886">
                      <a:moveTo>
                        <a:pt x="105" y="8229"/>
                      </a:moveTo>
                      <a:lnTo>
                        <a:pt x="56341" y="535610"/>
                      </a:lnTo>
                      <a:cubicBezTo>
                        <a:pt x="57026" y="539725"/>
                        <a:pt x="60455" y="542468"/>
                        <a:pt x="64570" y="541782"/>
                      </a:cubicBezTo>
                      <a:cubicBezTo>
                        <a:pt x="68685" y="541782"/>
                        <a:pt x="71428" y="537667"/>
                        <a:pt x="70742" y="533552"/>
                      </a:cubicBezTo>
                      <a:lnTo>
                        <a:pt x="14507" y="6858"/>
                      </a:lnTo>
                      <a:cubicBezTo>
                        <a:pt x="13821" y="2743"/>
                        <a:pt x="10392" y="0"/>
                        <a:pt x="6277" y="0"/>
                      </a:cubicBezTo>
                      <a:cubicBezTo>
                        <a:pt x="2162" y="686"/>
                        <a:pt x="-581" y="4115"/>
                        <a:pt x="105" y="822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4334" name="Freeform: Shape 4333">
                  <a:extLst>
                    <a:ext uri="{FF2B5EF4-FFF2-40B4-BE49-F238E27FC236}">
                      <a16:creationId xmlns:a16="http://schemas.microsoft.com/office/drawing/2014/main" id="{4411CBCD-08E2-422D-B3D6-AF3A329C1592}"/>
                    </a:ext>
                  </a:extLst>
                </p:cNvPr>
                <p:cNvSpPr/>
                <p:nvPr/>
              </p:nvSpPr>
              <p:spPr>
                <a:xfrm>
                  <a:off x="7131770" y="3349618"/>
                  <a:ext cx="70847" cy="541887"/>
                </a:xfrm>
                <a:custGeom>
                  <a:avLst/>
                  <a:gdLst>
                    <a:gd name="connsiteX0" fmla="*/ 105 w 70847"/>
                    <a:gd name="connsiteY0" fmla="*/ 8335 h 541887"/>
                    <a:gd name="connsiteX1" fmla="*/ 56341 w 70847"/>
                    <a:gd name="connsiteY1" fmla="*/ 535029 h 541887"/>
                    <a:gd name="connsiteX2" fmla="*/ 64570 w 70847"/>
                    <a:gd name="connsiteY2" fmla="*/ 541887 h 541887"/>
                    <a:gd name="connsiteX3" fmla="*/ 70743 w 70847"/>
                    <a:gd name="connsiteY3" fmla="*/ 533657 h 541887"/>
                    <a:gd name="connsiteX4" fmla="*/ 14507 w 70847"/>
                    <a:gd name="connsiteY4" fmla="*/ 6277 h 541887"/>
                    <a:gd name="connsiteX5" fmla="*/ 6277 w 70847"/>
                    <a:gd name="connsiteY5" fmla="*/ 105 h 541887"/>
                    <a:gd name="connsiteX6" fmla="*/ 105 w 70847"/>
                    <a:gd name="connsiteY6" fmla="*/ 8335 h 5418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0847" h="541887">
                      <a:moveTo>
                        <a:pt x="105" y="8335"/>
                      </a:moveTo>
                      <a:lnTo>
                        <a:pt x="56341" y="535029"/>
                      </a:lnTo>
                      <a:cubicBezTo>
                        <a:pt x="57027" y="539144"/>
                        <a:pt x="60456" y="541887"/>
                        <a:pt x="64570" y="541887"/>
                      </a:cubicBezTo>
                      <a:cubicBezTo>
                        <a:pt x="68685" y="541201"/>
                        <a:pt x="71428" y="537772"/>
                        <a:pt x="70743" y="533657"/>
                      </a:cubicBezTo>
                      <a:lnTo>
                        <a:pt x="14507" y="6277"/>
                      </a:lnTo>
                      <a:cubicBezTo>
                        <a:pt x="13821" y="2162"/>
                        <a:pt x="10392" y="-581"/>
                        <a:pt x="6277" y="105"/>
                      </a:cubicBezTo>
                      <a:cubicBezTo>
                        <a:pt x="2163" y="105"/>
                        <a:pt x="-581" y="4220"/>
                        <a:pt x="105" y="83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383" name="Graphic 5">
                <a:extLst>
                  <a:ext uri="{FF2B5EF4-FFF2-40B4-BE49-F238E27FC236}">
                    <a16:creationId xmlns:a16="http://schemas.microsoft.com/office/drawing/2014/main" id="{0C8114A6-1958-4E73-9916-C0BC8983DDBA}"/>
                  </a:ext>
                </a:extLst>
              </p:cNvPr>
              <p:cNvGrpSpPr/>
              <p:nvPr/>
            </p:nvGrpSpPr>
            <p:grpSpPr>
              <a:xfrm rot="20883638">
                <a:off x="11243568" y="3883137"/>
                <a:ext cx="324758" cy="1248868"/>
                <a:chOff x="7413739" y="3234775"/>
                <a:chExt cx="221247" cy="850811"/>
              </a:xfrm>
            </p:grpSpPr>
            <p:sp>
              <p:nvSpPr>
                <p:cNvPr id="4384" name="Freeform: Shape 4383">
                  <a:extLst>
                    <a:ext uri="{FF2B5EF4-FFF2-40B4-BE49-F238E27FC236}">
                      <a16:creationId xmlns:a16="http://schemas.microsoft.com/office/drawing/2014/main" id="{B6CD5029-913B-48D2-A88C-B7610328142E}"/>
                    </a:ext>
                  </a:extLst>
                </p:cNvPr>
                <p:cNvSpPr/>
                <p:nvPr/>
              </p:nvSpPr>
              <p:spPr>
                <a:xfrm>
                  <a:off x="7413739" y="3270857"/>
                  <a:ext cx="218769" cy="721461"/>
                </a:xfrm>
                <a:custGeom>
                  <a:avLst/>
                  <a:gdLst>
                    <a:gd name="connsiteX0" fmla="*/ 125501 w 218769"/>
                    <a:gd name="connsiteY0" fmla="*/ 0 h 721461"/>
                    <a:gd name="connsiteX1" fmla="*/ 218770 w 218769"/>
                    <a:gd name="connsiteY1" fmla="*/ 16459 h 721461"/>
                    <a:gd name="connsiteX2" fmla="*/ 93269 w 218769"/>
                    <a:gd name="connsiteY2" fmla="*/ 721462 h 721461"/>
                    <a:gd name="connsiteX3" fmla="*/ 0 w 218769"/>
                    <a:gd name="connsiteY3" fmla="*/ 705002 h 721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8769" h="721461">
                      <a:moveTo>
                        <a:pt x="125501" y="0"/>
                      </a:moveTo>
                      <a:lnTo>
                        <a:pt x="218770" y="16459"/>
                      </a:lnTo>
                      <a:lnTo>
                        <a:pt x="93269" y="721462"/>
                      </a:lnTo>
                      <a:lnTo>
                        <a:pt x="0" y="705002"/>
                      </a:ln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4385" name="Freeform: Shape 4384">
                  <a:extLst>
                    <a:ext uri="{FF2B5EF4-FFF2-40B4-BE49-F238E27FC236}">
                      <a16:creationId xmlns:a16="http://schemas.microsoft.com/office/drawing/2014/main" id="{1C455315-C820-432D-B450-97DA46BB6682}"/>
                    </a:ext>
                  </a:extLst>
                </p:cNvPr>
                <p:cNvSpPr/>
                <p:nvPr/>
              </p:nvSpPr>
              <p:spPr>
                <a:xfrm>
                  <a:off x="7413739" y="3975859"/>
                  <a:ext cx="93268" cy="109728"/>
                </a:xfrm>
                <a:custGeom>
                  <a:avLst/>
                  <a:gdLst>
                    <a:gd name="connsiteX0" fmla="*/ 0 w 93268"/>
                    <a:gd name="connsiteY0" fmla="*/ 0 h 109728"/>
                    <a:gd name="connsiteX1" fmla="*/ 93269 w 93268"/>
                    <a:gd name="connsiteY1" fmla="*/ 16459 h 109728"/>
                    <a:gd name="connsiteX2" fmla="*/ 50749 w 93268"/>
                    <a:gd name="connsiteY2" fmla="*/ 78181 h 109728"/>
                    <a:gd name="connsiteX3" fmla="*/ 28804 w 93268"/>
                    <a:gd name="connsiteY3" fmla="*/ 109728 h 109728"/>
                    <a:gd name="connsiteX4" fmla="*/ 18517 w 93268"/>
                    <a:gd name="connsiteY4" fmla="*/ 72009 h 1097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268" h="109728">
                      <a:moveTo>
                        <a:pt x="0" y="0"/>
                      </a:moveTo>
                      <a:lnTo>
                        <a:pt x="93269" y="16459"/>
                      </a:lnTo>
                      <a:lnTo>
                        <a:pt x="50749" y="78181"/>
                      </a:lnTo>
                      <a:lnTo>
                        <a:pt x="28804" y="109728"/>
                      </a:lnTo>
                      <a:lnTo>
                        <a:pt x="18517" y="72009"/>
                      </a:lnTo>
                      <a:close/>
                    </a:path>
                  </a:pathLst>
                </a:custGeom>
                <a:solidFill>
                  <a:srgbClr val="FDB491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86" name="Freeform: Shape 4385">
                  <a:extLst>
                    <a:ext uri="{FF2B5EF4-FFF2-40B4-BE49-F238E27FC236}">
                      <a16:creationId xmlns:a16="http://schemas.microsoft.com/office/drawing/2014/main" id="{BABB92AB-6C2F-48DE-8FE7-56AF46B5F52D}"/>
                    </a:ext>
                  </a:extLst>
                </p:cNvPr>
                <p:cNvSpPr/>
                <p:nvPr/>
              </p:nvSpPr>
              <p:spPr>
                <a:xfrm>
                  <a:off x="7529639" y="3270857"/>
                  <a:ext cx="102870" cy="67894"/>
                </a:xfrm>
                <a:custGeom>
                  <a:avLst/>
                  <a:gdLst>
                    <a:gd name="connsiteX0" fmla="*/ 9601 w 102870"/>
                    <a:gd name="connsiteY0" fmla="*/ 0 h 67894"/>
                    <a:gd name="connsiteX1" fmla="*/ 102870 w 102870"/>
                    <a:gd name="connsiteY1" fmla="*/ 16459 h 67894"/>
                    <a:gd name="connsiteX2" fmla="*/ 93955 w 102870"/>
                    <a:gd name="connsiteY2" fmla="*/ 67894 h 67894"/>
                    <a:gd name="connsiteX3" fmla="*/ 0 w 102870"/>
                    <a:gd name="connsiteY3" fmla="*/ 51435 h 67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2870" h="67894">
                      <a:moveTo>
                        <a:pt x="9601" y="0"/>
                      </a:moveTo>
                      <a:lnTo>
                        <a:pt x="102870" y="16459"/>
                      </a:lnTo>
                      <a:lnTo>
                        <a:pt x="93955" y="67894"/>
                      </a:lnTo>
                      <a:lnTo>
                        <a:pt x="0" y="51435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</a:schemeClr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87" name="Freeform: Shape 4386">
                  <a:extLst>
                    <a:ext uri="{FF2B5EF4-FFF2-40B4-BE49-F238E27FC236}">
                      <a16:creationId xmlns:a16="http://schemas.microsoft.com/office/drawing/2014/main" id="{F07CA503-F704-416E-9AE8-719930ADE957}"/>
                    </a:ext>
                  </a:extLst>
                </p:cNvPr>
                <p:cNvSpPr/>
                <p:nvPr/>
              </p:nvSpPr>
              <p:spPr>
                <a:xfrm>
                  <a:off x="7539241" y="3234775"/>
                  <a:ext cx="95746" cy="52540"/>
                </a:xfrm>
                <a:custGeom>
                  <a:avLst/>
                  <a:gdLst>
                    <a:gd name="connsiteX0" fmla="*/ 37033 w 95746"/>
                    <a:gd name="connsiteY0" fmla="*/ 419 h 52540"/>
                    <a:gd name="connsiteX1" fmla="*/ 70637 w 95746"/>
                    <a:gd name="connsiteY1" fmla="*/ 6592 h 52540"/>
                    <a:gd name="connsiteX2" fmla="*/ 95326 w 95746"/>
                    <a:gd name="connsiteY2" fmla="*/ 42253 h 52540"/>
                    <a:gd name="connsiteX3" fmla="*/ 93269 w 95746"/>
                    <a:gd name="connsiteY3" fmla="*/ 52540 h 52540"/>
                    <a:gd name="connsiteX4" fmla="*/ 0 w 95746"/>
                    <a:gd name="connsiteY4" fmla="*/ 36081 h 52540"/>
                    <a:gd name="connsiteX5" fmla="*/ 2057 w 95746"/>
                    <a:gd name="connsiteY5" fmla="*/ 25794 h 52540"/>
                    <a:gd name="connsiteX6" fmla="*/ 37033 w 95746"/>
                    <a:gd name="connsiteY6" fmla="*/ 419 h 52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5746" h="52540">
                      <a:moveTo>
                        <a:pt x="37033" y="419"/>
                      </a:moveTo>
                      <a:lnTo>
                        <a:pt x="70637" y="6592"/>
                      </a:lnTo>
                      <a:cubicBezTo>
                        <a:pt x="87097" y="9335"/>
                        <a:pt x="98069" y="25794"/>
                        <a:pt x="95326" y="42253"/>
                      </a:cubicBezTo>
                      <a:lnTo>
                        <a:pt x="93269" y="52540"/>
                      </a:lnTo>
                      <a:lnTo>
                        <a:pt x="0" y="36081"/>
                      </a:lnTo>
                      <a:lnTo>
                        <a:pt x="2057" y="25794"/>
                      </a:lnTo>
                      <a:cubicBezTo>
                        <a:pt x="4801" y="8649"/>
                        <a:pt x="20574" y="-2324"/>
                        <a:pt x="37033" y="41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88" name="Freeform: Shape 4387">
                  <a:extLst>
                    <a:ext uri="{FF2B5EF4-FFF2-40B4-BE49-F238E27FC236}">
                      <a16:creationId xmlns:a16="http://schemas.microsoft.com/office/drawing/2014/main" id="{118A4947-D817-4377-B097-26612D573A7A}"/>
                    </a:ext>
                  </a:extLst>
                </p:cNvPr>
                <p:cNvSpPr/>
                <p:nvPr/>
              </p:nvSpPr>
              <p:spPr>
                <a:xfrm>
                  <a:off x="7432256" y="4047868"/>
                  <a:ext cx="32232" cy="37719"/>
                </a:xfrm>
                <a:custGeom>
                  <a:avLst/>
                  <a:gdLst>
                    <a:gd name="connsiteX0" fmla="*/ 0 w 32232"/>
                    <a:gd name="connsiteY0" fmla="*/ 0 h 37719"/>
                    <a:gd name="connsiteX1" fmla="*/ 32232 w 32232"/>
                    <a:gd name="connsiteY1" fmla="*/ 6172 h 37719"/>
                    <a:gd name="connsiteX2" fmla="*/ 10287 w 32232"/>
                    <a:gd name="connsiteY2" fmla="*/ 37719 h 37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232" h="37719">
                      <a:moveTo>
                        <a:pt x="0" y="0"/>
                      </a:moveTo>
                      <a:lnTo>
                        <a:pt x="32232" y="6172"/>
                      </a:lnTo>
                      <a:lnTo>
                        <a:pt x="10287" y="37719"/>
                      </a:lnTo>
                      <a:close/>
                    </a:path>
                  </a:pathLst>
                </a:custGeom>
                <a:solidFill>
                  <a:srgbClr val="13131E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89" name="Freeform: Shape 4388">
                  <a:extLst>
                    <a:ext uri="{FF2B5EF4-FFF2-40B4-BE49-F238E27FC236}">
                      <a16:creationId xmlns:a16="http://schemas.microsoft.com/office/drawing/2014/main" id="{E76EEFFC-7510-4144-BF79-5BC49B03D4D5}"/>
                    </a:ext>
                  </a:extLst>
                </p:cNvPr>
                <p:cNvSpPr/>
                <p:nvPr/>
              </p:nvSpPr>
              <p:spPr>
                <a:xfrm>
                  <a:off x="7523467" y="3322292"/>
                  <a:ext cx="100126" cy="53492"/>
                </a:xfrm>
                <a:custGeom>
                  <a:avLst/>
                  <a:gdLst>
                    <a:gd name="connsiteX0" fmla="*/ 93269 w 100126"/>
                    <a:gd name="connsiteY0" fmla="*/ 53492 h 53492"/>
                    <a:gd name="connsiteX1" fmla="*/ 0 w 100126"/>
                    <a:gd name="connsiteY1" fmla="*/ 36347 h 53492"/>
                    <a:gd name="connsiteX2" fmla="*/ 6172 w 100126"/>
                    <a:gd name="connsiteY2" fmla="*/ 0 h 53492"/>
                    <a:gd name="connsiteX3" fmla="*/ 100127 w 100126"/>
                    <a:gd name="connsiteY3" fmla="*/ 16459 h 534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126" h="53492">
                      <a:moveTo>
                        <a:pt x="93269" y="53492"/>
                      </a:moveTo>
                      <a:lnTo>
                        <a:pt x="0" y="36347"/>
                      </a:lnTo>
                      <a:lnTo>
                        <a:pt x="6172" y="0"/>
                      </a:lnTo>
                      <a:lnTo>
                        <a:pt x="100127" y="16459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90" name="Freeform: Shape 4389">
                  <a:extLst>
                    <a:ext uri="{FF2B5EF4-FFF2-40B4-BE49-F238E27FC236}">
                      <a16:creationId xmlns:a16="http://schemas.microsoft.com/office/drawing/2014/main" id="{A51E736A-08A6-4933-9227-20337A14ADFF}"/>
                    </a:ext>
                  </a:extLst>
                </p:cNvPr>
                <p:cNvSpPr/>
                <p:nvPr/>
              </p:nvSpPr>
              <p:spPr>
                <a:xfrm>
                  <a:off x="7482214" y="3424371"/>
                  <a:ext cx="107880" cy="536506"/>
                </a:xfrm>
                <a:custGeom>
                  <a:avLst/>
                  <a:gdLst>
                    <a:gd name="connsiteX0" fmla="*/ 14507 w 107880"/>
                    <a:gd name="connsiteY0" fmla="*/ 530914 h 536506"/>
                    <a:gd name="connsiteX1" fmla="*/ 107776 w 107880"/>
                    <a:gd name="connsiteY1" fmla="*/ 8335 h 536506"/>
                    <a:gd name="connsiteX2" fmla="*/ 101603 w 107880"/>
                    <a:gd name="connsiteY2" fmla="*/ 105 h 536506"/>
                    <a:gd name="connsiteX3" fmla="*/ 93374 w 107880"/>
                    <a:gd name="connsiteY3" fmla="*/ 6277 h 536506"/>
                    <a:gd name="connsiteX4" fmla="*/ 105 w 107880"/>
                    <a:gd name="connsiteY4" fmla="*/ 528171 h 536506"/>
                    <a:gd name="connsiteX5" fmla="*/ 6277 w 107880"/>
                    <a:gd name="connsiteY5" fmla="*/ 536401 h 536506"/>
                    <a:gd name="connsiteX6" fmla="*/ 14507 w 107880"/>
                    <a:gd name="connsiteY6" fmla="*/ 530914 h 5365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7880" h="536506">
                      <a:moveTo>
                        <a:pt x="14507" y="530914"/>
                      </a:moveTo>
                      <a:lnTo>
                        <a:pt x="107776" y="8335"/>
                      </a:lnTo>
                      <a:cubicBezTo>
                        <a:pt x="108461" y="4220"/>
                        <a:pt x="105718" y="791"/>
                        <a:pt x="101603" y="105"/>
                      </a:cubicBezTo>
                      <a:cubicBezTo>
                        <a:pt x="97489" y="-581"/>
                        <a:pt x="94060" y="2163"/>
                        <a:pt x="93374" y="6277"/>
                      </a:cubicBezTo>
                      <a:lnTo>
                        <a:pt x="105" y="528171"/>
                      </a:lnTo>
                      <a:cubicBezTo>
                        <a:pt x="-581" y="532286"/>
                        <a:pt x="2162" y="535715"/>
                        <a:pt x="6277" y="536401"/>
                      </a:cubicBezTo>
                      <a:cubicBezTo>
                        <a:pt x="10392" y="537087"/>
                        <a:pt x="13821" y="534343"/>
                        <a:pt x="14507" y="530914"/>
                      </a:cubicBezTo>
                      <a:close/>
                    </a:path>
                  </a:pathLst>
                </a:custGeom>
                <a:solidFill>
                  <a:schemeClr val="accent4">
                    <a:lumMod val="20000"/>
                    <a:lumOff val="80000"/>
                  </a:schemeClr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91" name="Freeform: Shape 4390">
                  <a:extLst>
                    <a:ext uri="{FF2B5EF4-FFF2-40B4-BE49-F238E27FC236}">
                      <a16:creationId xmlns:a16="http://schemas.microsoft.com/office/drawing/2014/main" id="{6383341A-9535-48FD-B00A-1948F17074FC}"/>
                    </a:ext>
                  </a:extLst>
                </p:cNvPr>
                <p:cNvSpPr/>
                <p:nvPr/>
              </p:nvSpPr>
              <p:spPr>
                <a:xfrm>
                  <a:off x="7436266" y="3416141"/>
                  <a:ext cx="107195" cy="536506"/>
                </a:xfrm>
                <a:custGeom>
                  <a:avLst/>
                  <a:gdLst>
                    <a:gd name="connsiteX0" fmla="*/ 14507 w 107195"/>
                    <a:gd name="connsiteY0" fmla="*/ 530914 h 536506"/>
                    <a:gd name="connsiteX1" fmla="*/ 107090 w 107195"/>
                    <a:gd name="connsiteY1" fmla="*/ 8335 h 536506"/>
                    <a:gd name="connsiteX2" fmla="*/ 101603 w 107195"/>
                    <a:gd name="connsiteY2" fmla="*/ 105 h 536506"/>
                    <a:gd name="connsiteX3" fmla="*/ 92688 w 107195"/>
                    <a:gd name="connsiteY3" fmla="*/ 6277 h 536506"/>
                    <a:gd name="connsiteX4" fmla="*/ 105 w 107195"/>
                    <a:gd name="connsiteY4" fmla="*/ 528171 h 536506"/>
                    <a:gd name="connsiteX5" fmla="*/ 6277 w 107195"/>
                    <a:gd name="connsiteY5" fmla="*/ 536401 h 536506"/>
                    <a:gd name="connsiteX6" fmla="*/ 14507 w 107195"/>
                    <a:gd name="connsiteY6" fmla="*/ 530914 h 5365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7195" h="536506">
                      <a:moveTo>
                        <a:pt x="14507" y="530914"/>
                      </a:moveTo>
                      <a:lnTo>
                        <a:pt x="107090" y="8335"/>
                      </a:lnTo>
                      <a:cubicBezTo>
                        <a:pt x="107776" y="4220"/>
                        <a:pt x="105032" y="791"/>
                        <a:pt x="101603" y="105"/>
                      </a:cubicBezTo>
                      <a:cubicBezTo>
                        <a:pt x="97489" y="-581"/>
                        <a:pt x="93374" y="2162"/>
                        <a:pt x="92688" y="6277"/>
                      </a:cubicBezTo>
                      <a:lnTo>
                        <a:pt x="105" y="528171"/>
                      </a:lnTo>
                      <a:cubicBezTo>
                        <a:pt x="-581" y="532286"/>
                        <a:pt x="2162" y="535715"/>
                        <a:pt x="6277" y="536401"/>
                      </a:cubicBezTo>
                      <a:cubicBezTo>
                        <a:pt x="9706" y="537086"/>
                        <a:pt x="13821" y="534343"/>
                        <a:pt x="14507" y="530914"/>
                      </a:cubicBezTo>
                      <a:close/>
                    </a:path>
                  </a:pathLst>
                </a:custGeom>
                <a:solidFill>
                  <a:schemeClr val="accent4">
                    <a:lumMod val="20000"/>
                    <a:lumOff val="80000"/>
                  </a:schemeClr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324" name="Freeform: Shape 4323">
                <a:extLst>
                  <a:ext uri="{FF2B5EF4-FFF2-40B4-BE49-F238E27FC236}">
                    <a16:creationId xmlns:a16="http://schemas.microsoft.com/office/drawing/2014/main" id="{42EB86BB-90D4-4DC7-887E-E49C314D8F21}"/>
                  </a:ext>
                </a:extLst>
              </p:cNvPr>
              <p:cNvSpPr/>
              <p:nvPr/>
            </p:nvSpPr>
            <p:spPr>
              <a:xfrm>
                <a:off x="10752746" y="4447880"/>
                <a:ext cx="962362" cy="1029809"/>
              </a:xfrm>
              <a:custGeom>
                <a:avLst/>
                <a:gdLst>
                  <a:gd name="connsiteX0" fmla="*/ 655625 w 655625"/>
                  <a:gd name="connsiteY0" fmla="*/ 0 h 701573"/>
                  <a:gd name="connsiteX1" fmla="*/ 648767 w 655625"/>
                  <a:gd name="connsiteY1" fmla="*/ 61036 h 701573"/>
                  <a:gd name="connsiteX2" fmla="*/ 639166 w 655625"/>
                  <a:gd name="connsiteY2" fmla="*/ 143332 h 701573"/>
                  <a:gd name="connsiteX3" fmla="*/ 632994 w 655625"/>
                  <a:gd name="connsiteY3" fmla="*/ 195453 h 701573"/>
                  <a:gd name="connsiteX4" fmla="*/ 576072 w 655625"/>
                  <a:gd name="connsiteY4" fmla="*/ 701573 h 701573"/>
                  <a:gd name="connsiteX5" fmla="*/ 79553 w 655625"/>
                  <a:gd name="connsiteY5" fmla="*/ 701573 h 701573"/>
                  <a:gd name="connsiteX6" fmla="*/ 21946 w 655625"/>
                  <a:gd name="connsiteY6" fmla="*/ 195453 h 701573"/>
                  <a:gd name="connsiteX7" fmla="*/ 16459 w 655625"/>
                  <a:gd name="connsiteY7" fmla="*/ 143332 h 701573"/>
                  <a:gd name="connsiteX8" fmla="*/ 6858 w 655625"/>
                  <a:gd name="connsiteY8" fmla="*/ 61036 h 701573"/>
                  <a:gd name="connsiteX9" fmla="*/ 0 w 655625"/>
                  <a:gd name="connsiteY9" fmla="*/ 0 h 701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55625" h="701573">
                    <a:moveTo>
                      <a:pt x="655625" y="0"/>
                    </a:moveTo>
                    <a:lnTo>
                      <a:pt x="648767" y="61036"/>
                    </a:lnTo>
                    <a:lnTo>
                      <a:pt x="639166" y="143332"/>
                    </a:lnTo>
                    <a:lnTo>
                      <a:pt x="632994" y="195453"/>
                    </a:lnTo>
                    <a:lnTo>
                      <a:pt x="576072" y="701573"/>
                    </a:lnTo>
                    <a:lnTo>
                      <a:pt x="79553" y="701573"/>
                    </a:lnTo>
                    <a:lnTo>
                      <a:pt x="21946" y="195453"/>
                    </a:lnTo>
                    <a:lnTo>
                      <a:pt x="16459" y="143332"/>
                    </a:lnTo>
                    <a:lnTo>
                      <a:pt x="6858" y="610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25" name="Rectangle: Rounded Corners 4324">
                <a:extLst>
                  <a:ext uri="{FF2B5EF4-FFF2-40B4-BE49-F238E27FC236}">
                    <a16:creationId xmlns:a16="http://schemas.microsoft.com/office/drawing/2014/main" id="{973D3B08-527E-49C4-A130-CE6920AD6883}"/>
                  </a:ext>
                </a:extLst>
              </p:cNvPr>
              <p:cNvSpPr/>
              <p:nvPr/>
            </p:nvSpPr>
            <p:spPr>
              <a:xfrm>
                <a:off x="10680270" y="4352887"/>
                <a:ext cx="1107320" cy="191632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26" name="Freeform: Shape 4325">
                <a:extLst>
                  <a:ext uri="{FF2B5EF4-FFF2-40B4-BE49-F238E27FC236}">
                    <a16:creationId xmlns:a16="http://schemas.microsoft.com/office/drawing/2014/main" id="{72CD9C22-46FC-4D35-B9F7-BE81F017201E}"/>
                  </a:ext>
                </a:extLst>
              </p:cNvPr>
              <p:cNvSpPr/>
              <p:nvPr userDrawn="1"/>
            </p:nvSpPr>
            <p:spPr>
              <a:xfrm>
                <a:off x="10762814" y="4537471"/>
                <a:ext cx="942229" cy="120799"/>
              </a:xfrm>
              <a:custGeom>
                <a:avLst/>
                <a:gdLst>
                  <a:gd name="connsiteX0" fmla="*/ 641909 w 641909"/>
                  <a:gd name="connsiteY0" fmla="*/ 0 h 82296"/>
                  <a:gd name="connsiteX1" fmla="*/ 632308 w 641909"/>
                  <a:gd name="connsiteY1" fmla="*/ 82296 h 82296"/>
                  <a:gd name="connsiteX2" fmla="*/ 9601 w 641909"/>
                  <a:gd name="connsiteY2" fmla="*/ 82296 h 82296"/>
                  <a:gd name="connsiteX3" fmla="*/ 0 w 641909"/>
                  <a:gd name="connsiteY3" fmla="*/ 0 h 82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1909" h="82296">
                    <a:moveTo>
                      <a:pt x="641909" y="0"/>
                    </a:moveTo>
                    <a:lnTo>
                      <a:pt x="632308" y="82296"/>
                    </a:lnTo>
                    <a:lnTo>
                      <a:pt x="9601" y="822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04619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04DF0-8D4D-A9D2-C2A6-AF3F51DDF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4E86DD0D-C2A6-01C4-0479-ACD96A8C7CE7}"/>
              </a:ext>
            </a:extLst>
          </p:cNvPr>
          <p:cNvGrpSpPr/>
          <p:nvPr/>
        </p:nvGrpSpPr>
        <p:grpSpPr>
          <a:xfrm>
            <a:off x="420035" y="1195714"/>
            <a:ext cx="10081281" cy="5108420"/>
            <a:chOff x="194195" y="1097437"/>
            <a:chExt cx="10081281" cy="5108420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90D36B63-275A-04E2-766C-D3EE8E0C3E56}"/>
                </a:ext>
              </a:extLst>
            </p:cNvPr>
            <p:cNvGrpSpPr/>
            <p:nvPr/>
          </p:nvGrpSpPr>
          <p:grpSpPr>
            <a:xfrm>
              <a:off x="194195" y="1097437"/>
              <a:ext cx="2443234" cy="5108420"/>
              <a:chOff x="363965" y="1222989"/>
              <a:chExt cx="2443234" cy="510842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E74099E-15C6-2155-A17B-EAB7B409580F}"/>
                  </a:ext>
                </a:extLst>
              </p:cNvPr>
              <p:cNvGrpSpPr/>
              <p:nvPr/>
            </p:nvGrpSpPr>
            <p:grpSpPr>
              <a:xfrm>
                <a:off x="363965" y="1222989"/>
                <a:ext cx="2443234" cy="599280"/>
                <a:chOff x="5501692" y="3153123"/>
                <a:chExt cx="2443234" cy="599280"/>
              </a:xfrm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0690A9EE-044F-4AFC-7D1B-869219863BBB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308C7AA2-F60B-29B6-C12F-1EB06CFFD8C8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 b="1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A5D9D639-FD4F-7274-E639-93FB649A4AE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07043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3F3222C3-E1AA-7963-DB54-1F4E6A968F25}"/>
                    </a:ext>
                  </a:extLst>
                </p:cNvPr>
                <p:cNvSpPr txBox="1"/>
                <p:nvPr/>
              </p:nvSpPr>
              <p:spPr>
                <a:xfrm>
                  <a:off x="6209397" y="3229183"/>
                  <a:ext cx="1735529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</a:t>
                  </a:r>
                  <a:endParaRPr lang="en-US" sz="14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12FE871-ABAD-DA1E-426C-C6BED791F1AD}"/>
                  </a:ext>
                </a:extLst>
              </p:cNvPr>
              <p:cNvGrpSpPr/>
              <p:nvPr/>
            </p:nvGrpSpPr>
            <p:grpSpPr>
              <a:xfrm>
                <a:off x="363965" y="2350374"/>
                <a:ext cx="2443234" cy="618516"/>
                <a:chOff x="5501692" y="3153123"/>
                <a:chExt cx="2443234" cy="618516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4091611A-9CAC-2C2C-694A-0F1A0577E32B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03160DC8-B30B-C7F5-278B-799554F35109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 b="1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DA0F7967-23F9-C157-43ED-7BBF67301E67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07043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049E82FA-2995-DC3C-A651-430DD41494DA}"/>
                    </a:ext>
                  </a:extLst>
                </p:cNvPr>
                <p:cNvSpPr txBox="1"/>
                <p:nvPr/>
              </p:nvSpPr>
              <p:spPr>
                <a:xfrm>
                  <a:off x="6209398" y="3248419"/>
                  <a:ext cx="1735528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</a:t>
                  </a:r>
                  <a:endPara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545CC2F-9D7F-222D-57D6-35603E747BF8}"/>
                  </a:ext>
                </a:extLst>
              </p:cNvPr>
              <p:cNvGrpSpPr/>
              <p:nvPr/>
            </p:nvGrpSpPr>
            <p:grpSpPr>
              <a:xfrm>
                <a:off x="363965" y="3477759"/>
                <a:ext cx="2443234" cy="653141"/>
                <a:chOff x="5501692" y="3153123"/>
                <a:chExt cx="2443234" cy="653141"/>
              </a:xfrm>
            </p:grpSpPr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DA870D29-B1B9-61CB-4765-959702DEBC04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411639D4-534D-6841-5817-529936054C8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 b="1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1B6D6F19-A03F-C4E0-8646-83763F5A518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07043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06B58A5-0677-910C-382E-03F1EC8EFBD9}"/>
                    </a:ext>
                  </a:extLst>
                </p:cNvPr>
                <p:cNvSpPr txBox="1"/>
                <p:nvPr/>
              </p:nvSpPr>
              <p:spPr>
                <a:xfrm>
                  <a:off x="6209398" y="3283044"/>
                  <a:ext cx="1735528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</a:t>
                  </a:r>
                  <a:endPara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25F18F4D-BD65-02BC-7EF0-5B8ED4B649BB}"/>
                  </a:ext>
                </a:extLst>
              </p:cNvPr>
              <p:cNvGrpSpPr/>
              <p:nvPr/>
            </p:nvGrpSpPr>
            <p:grpSpPr>
              <a:xfrm>
                <a:off x="363965" y="4605144"/>
                <a:ext cx="2443234" cy="687766"/>
                <a:chOff x="5501692" y="3153123"/>
                <a:chExt cx="2443234" cy="687766"/>
              </a:xfrm>
            </p:grpSpPr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1128BC3E-4C63-341D-F62C-64F10711ED6D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53" name="Oval 52">
                    <a:extLst>
                      <a:ext uri="{FF2B5EF4-FFF2-40B4-BE49-F238E27FC236}">
                        <a16:creationId xmlns:a16="http://schemas.microsoft.com/office/drawing/2014/main" id="{A0F3946C-92C4-EF2D-BFA0-4B90BB2FC66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 b="1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81B30236-B547-234C-1042-4CDF496E467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07043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4.</a:t>
                    </a:r>
                  </a:p>
                </p:txBody>
              </p:sp>
            </p:grp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EAE47FAF-F8C5-9BB1-C653-59CB0D604A67}"/>
                    </a:ext>
                  </a:extLst>
                </p:cNvPr>
                <p:cNvSpPr txBox="1"/>
                <p:nvPr/>
              </p:nvSpPr>
              <p:spPr>
                <a:xfrm>
                  <a:off x="6209398" y="3317669"/>
                  <a:ext cx="1735528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</a:t>
                  </a:r>
                  <a:endParaRPr lang="en-US" sz="14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C6194BBC-6602-15E9-AF89-E31B7E865AE8}"/>
                  </a:ext>
                </a:extLst>
              </p:cNvPr>
              <p:cNvGrpSpPr/>
              <p:nvPr/>
            </p:nvGrpSpPr>
            <p:grpSpPr>
              <a:xfrm>
                <a:off x="363965" y="5732529"/>
                <a:ext cx="2443234" cy="598880"/>
                <a:chOff x="5501692" y="3153123"/>
                <a:chExt cx="2443234" cy="598880"/>
              </a:xfrm>
            </p:grpSpPr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59EF16B9-FFA4-106D-75EF-2940449DEE64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70" name="Oval 69">
                    <a:extLst>
                      <a:ext uri="{FF2B5EF4-FFF2-40B4-BE49-F238E27FC236}">
                        <a16:creationId xmlns:a16="http://schemas.microsoft.com/office/drawing/2014/main" id="{7B749BFE-0EAC-AADE-37D7-E7FB54A42576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 b="1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B4216EC1-282C-EAF0-745D-C2A5907BFDE8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07043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5.</a:t>
                    </a:r>
                  </a:p>
                </p:txBody>
              </p:sp>
            </p:grp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A2A64DA0-0B15-74C8-8A90-DE9555DD2CB6}"/>
                    </a:ext>
                  </a:extLst>
                </p:cNvPr>
                <p:cNvSpPr txBox="1"/>
                <p:nvPr/>
              </p:nvSpPr>
              <p:spPr>
                <a:xfrm>
                  <a:off x="6209398" y="3198405"/>
                  <a:ext cx="1735528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</a:t>
                  </a:r>
                  <a:endPara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32478725-8972-B87B-8BE1-22230C9DEF0A}"/>
                </a:ext>
              </a:extLst>
            </p:cNvPr>
            <p:cNvGrpSpPr/>
            <p:nvPr/>
          </p:nvGrpSpPr>
          <p:grpSpPr>
            <a:xfrm>
              <a:off x="2740211" y="1097437"/>
              <a:ext cx="2443234" cy="5108420"/>
              <a:chOff x="363965" y="1222989"/>
              <a:chExt cx="2443234" cy="5108420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66167932-9261-4D7F-3310-114345EF97B6}"/>
                  </a:ext>
                </a:extLst>
              </p:cNvPr>
              <p:cNvGrpSpPr/>
              <p:nvPr/>
            </p:nvGrpSpPr>
            <p:grpSpPr>
              <a:xfrm>
                <a:off x="363965" y="1222989"/>
                <a:ext cx="2443234" cy="599280"/>
                <a:chOff x="5501692" y="3153123"/>
                <a:chExt cx="2443234" cy="599280"/>
              </a:xfrm>
            </p:grpSpPr>
            <p:grpSp>
              <p:nvGrpSpPr>
                <p:cNvPr id="132" name="Group 131">
                  <a:extLst>
                    <a:ext uri="{FF2B5EF4-FFF2-40B4-BE49-F238E27FC236}">
                      <a16:creationId xmlns:a16="http://schemas.microsoft.com/office/drawing/2014/main" id="{45092222-9368-2365-5030-5418E4464C7F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34" name="Oval 133">
                    <a:extLst>
                      <a:ext uri="{FF2B5EF4-FFF2-40B4-BE49-F238E27FC236}">
                        <a16:creationId xmlns:a16="http://schemas.microsoft.com/office/drawing/2014/main" id="{F0057A44-A1E5-C4B2-49C7-1999016351E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 b="1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5" name="TextBox 134">
                    <a:extLst>
                      <a:ext uri="{FF2B5EF4-FFF2-40B4-BE49-F238E27FC236}">
                        <a16:creationId xmlns:a16="http://schemas.microsoft.com/office/drawing/2014/main" id="{1004A11E-5D9A-720E-1052-C4D13A7EB9C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07043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6.</a:t>
                    </a:r>
                  </a:p>
                </p:txBody>
              </p:sp>
            </p:grpSp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290114E2-88C1-0DFC-C2BA-CAE6AD6C35CF}"/>
                    </a:ext>
                  </a:extLst>
                </p:cNvPr>
                <p:cNvSpPr txBox="1"/>
                <p:nvPr/>
              </p:nvSpPr>
              <p:spPr>
                <a:xfrm>
                  <a:off x="6209397" y="3229183"/>
                  <a:ext cx="1735529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</a:t>
                  </a:r>
                  <a:endPara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28B242E4-2379-A33C-ED47-A8C86F253CFB}"/>
                  </a:ext>
                </a:extLst>
              </p:cNvPr>
              <p:cNvGrpSpPr/>
              <p:nvPr/>
            </p:nvGrpSpPr>
            <p:grpSpPr>
              <a:xfrm>
                <a:off x="363965" y="2350374"/>
                <a:ext cx="2059231" cy="618516"/>
                <a:chOff x="5501692" y="3153123"/>
                <a:chExt cx="2059231" cy="618516"/>
              </a:xfrm>
            </p:grpSpPr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0FC2325B-1C04-7370-B2CE-AB74AD42171F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30" name="Oval 129">
                    <a:extLst>
                      <a:ext uri="{FF2B5EF4-FFF2-40B4-BE49-F238E27FC236}">
                        <a16:creationId xmlns:a16="http://schemas.microsoft.com/office/drawing/2014/main" id="{B9E9C0EC-B17E-1BF1-BE50-DFEDAD6AC70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 b="1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1" name="TextBox 130">
                    <a:extLst>
                      <a:ext uri="{FF2B5EF4-FFF2-40B4-BE49-F238E27FC236}">
                        <a16:creationId xmlns:a16="http://schemas.microsoft.com/office/drawing/2014/main" id="{0EE94F24-FCA6-5BDC-4923-566A1D33C83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07043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7.</a:t>
                    </a:r>
                  </a:p>
                </p:txBody>
              </p:sp>
            </p:grp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51BF49A0-A540-AF02-2688-9A4D1970CF26}"/>
                    </a:ext>
                  </a:extLst>
                </p:cNvPr>
                <p:cNvSpPr txBox="1"/>
                <p:nvPr/>
              </p:nvSpPr>
              <p:spPr>
                <a:xfrm>
                  <a:off x="6209398" y="3248419"/>
                  <a:ext cx="1351525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</a:t>
                  </a:r>
                  <a:endPara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277E0881-E04F-09E5-F190-6505F442DC0D}"/>
                  </a:ext>
                </a:extLst>
              </p:cNvPr>
              <p:cNvGrpSpPr/>
              <p:nvPr/>
            </p:nvGrpSpPr>
            <p:grpSpPr>
              <a:xfrm>
                <a:off x="363965" y="3477759"/>
                <a:ext cx="2443234" cy="653141"/>
                <a:chOff x="5501692" y="3153123"/>
                <a:chExt cx="2443234" cy="653141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3990844C-C668-4592-A54F-3DB511BE36C5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26" name="Oval 125">
                    <a:extLst>
                      <a:ext uri="{FF2B5EF4-FFF2-40B4-BE49-F238E27FC236}">
                        <a16:creationId xmlns:a16="http://schemas.microsoft.com/office/drawing/2014/main" id="{82BB67DB-6D35-0527-991D-9D7F1852A6E7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 b="1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A6901CD5-B1DD-BDF9-17F0-448FC6A09A05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07043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8.</a:t>
                    </a:r>
                  </a:p>
                </p:txBody>
              </p:sp>
            </p:grp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9ABAA00D-1591-BE55-CF76-490DB71C22B2}"/>
                    </a:ext>
                  </a:extLst>
                </p:cNvPr>
                <p:cNvSpPr txBox="1"/>
                <p:nvPr/>
              </p:nvSpPr>
              <p:spPr>
                <a:xfrm>
                  <a:off x="6209398" y="3283044"/>
                  <a:ext cx="1735528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</a:t>
                  </a:r>
                  <a:endPara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102C2AC2-1470-0AF4-252A-00F4BB02AC26}"/>
                  </a:ext>
                </a:extLst>
              </p:cNvPr>
              <p:cNvGrpSpPr/>
              <p:nvPr/>
            </p:nvGrpSpPr>
            <p:grpSpPr>
              <a:xfrm>
                <a:off x="363965" y="4605144"/>
                <a:ext cx="2443234" cy="687766"/>
                <a:chOff x="5501692" y="3153123"/>
                <a:chExt cx="2443234" cy="687766"/>
              </a:xfrm>
            </p:grpSpPr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9DC90E27-3EB2-2B5D-627B-FA5FBFBAC40C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22" name="Oval 121">
                    <a:extLst>
                      <a:ext uri="{FF2B5EF4-FFF2-40B4-BE49-F238E27FC236}">
                        <a16:creationId xmlns:a16="http://schemas.microsoft.com/office/drawing/2014/main" id="{208B9BEF-28DE-19BC-4BD3-6257A030CB7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 b="1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BC5AF365-267F-35FD-4417-36216356ECB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07043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9.</a:t>
                    </a:r>
                  </a:p>
                </p:txBody>
              </p:sp>
            </p:grp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8C889A2C-8DA6-D58E-4603-48AE56B6420C}"/>
                    </a:ext>
                  </a:extLst>
                </p:cNvPr>
                <p:cNvSpPr txBox="1"/>
                <p:nvPr/>
              </p:nvSpPr>
              <p:spPr>
                <a:xfrm>
                  <a:off x="6209398" y="3317669"/>
                  <a:ext cx="1735528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</a:t>
                  </a:r>
                  <a:endPara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EA1B5602-B64E-6A7E-5CEC-4CD85BC74ED9}"/>
                  </a:ext>
                </a:extLst>
              </p:cNvPr>
              <p:cNvGrpSpPr/>
              <p:nvPr/>
            </p:nvGrpSpPr>
            <p:grpSpPr>
              <a:xfrm>
                <a:off x="363965" y="5732529"/>
                <a:ext cx="2443234" cy="598880"/>
                <a:chOff x="5501692" y="3153123"/>
                <a:chExt cx="2443234" cy="598880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01E4752B-88B6-4AD3-BA09-EF5EC68A5F3A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18" name="Oval 117">
                    <a:extLst>
                      <a:ext uri="{FF2B5EF4-FFF2-40B4-BE49-F238E27FC236}">
                        <a16:creationId xmlns:a16="http://schemas.microsoft.com/office/drawing/2014/main" id="{A9676B65-F7CF-EEFF-2D7C-137D8624557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 b="1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F9B48740-7C04-1DF3-5348-F1678099B7E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07043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10.</a:t>
                    </a:r>
                  </a:p>
                </p:txBody>
              </p:sp>
            </p:grp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247A2D4E-B026-8FAE-3FCB-E404817EDD75}"/>
                    </a:ext>
                  </a:extLst>
                </p:cNvPr>
                <p:cNvSpPr txBox="1"/>
                <p:nvPr/>
              </p:nvSpPr>
              <p:spPr>
                <a:xfrm>
                  <a:off x="6209398" y="3198405"/>
                  <a:ext cx="1735528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</a:t>
                  </a:r>
                  <a:endPara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65BA5100-8966-6A68-6A81-B64D07A93B26}"/>
                </a:ext>
              </a:extLst>
            </p:cNvPr>
            <p:cNvGrpSpPr/>
            <p:nvPr/>
          </p:nvGrpSpPr>
          <p:grpSpPr>
            <a:xfrm>
              <a:off x="5286227" y="1097437"/>
              <a:ext cx="2791537" cy="5108420"/>
              <a:chOff x="363965" y="1222989"/>
              <a:chExt cx="2791537" cy="5108420"/>
            </a:xfrm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E78AFDF5-A9EE-EE20-6491-7292776B54E9}"/>
                  </a:ext>
                </a:extLst>
              </p:cNvPr>
              <p:cNvGrpSpPr/>
              <p:nvPr/>
            </p:nvGrpSpPr>
            <p:grpSpPr>
              <a:xfrm>
                <a:off x="363965" y="1222989"/>
                <a:ext cx="2443234" cy="599280"/>
                <a:chOff x="5501692" y="3153123"/>
                <a:chExt cx="2443234" cy="599280"/>
              </a:xfrm>
            </p:grpSpPr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5E4F40C7-E8EF-A53F-435A-C16CB39CDB1D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60" name="Oval 159">
                    <a:extLst>
                      <a:ext uri="{FF2B5EF4-FFF2-40B4-BE49-F238E27FC236}">
                        <a16:creationId xmlns:a16="http://schemas.microsoft.com/office/drawing/2014/main" id="{AAD1597A-63F9-23D6-A08F-4770C434C70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 b="1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61" name="TextBox 160">
                    <a:extLst>
                      <a:ext uri="{FF2B5EF4-FFF2-40B4-BE49-F238E27FC236}">
                        <a16:creationId xmlns:a16="http://schemas.microsoft.com/office/drawing/2014/main" id="{AA936BBA-8670-39EF-0CA7-DA9A760D7C9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07043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11.</a:t>
                    </a:r>
                  </a:p>
                </p:txBody>
              </p:sp>
            </p:grpSp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4FE9F3C4-4235-3398-7D4B-0E6D3C4BACD6}"/>
                    </a:ext>
                  </a:extLst>
                </p:cNvPr>
                <p:cNvSpPr txBox="1"/>
                <p:nvPr/>
              </p:nvSpPr>
              <p:spPr>
                <a:xfrm>
                  <a:off x="6209397" y="3229183"/>
                  <a:ext cx="1735529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</a:t>
                  </a:r>
                  <a:endPara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D3ED18C5-F470-07FE-22BB-AB065819B3D1}"/>
                  </a:ext>
                </a:extLst>
              </p:cNvPr>
              <p:cNvGrpSpPr/>
              <p:nvPr/>
            </p:nvGrpSpPr>
            <p:grpSpPr>
              <a:xfrm>
                <a:off x="363965" y="2350374"/>
                <a:ext cx="2443234" cy="618515"/>
                <a:chOff x="5501692" y="3153123"/>
                <a:chExt cx="2443234" cy="618515"/>
              </a:xfrm>
            </p:grpSpPr>
            <p:grpSp>
              <p:nvGrpSpPr>
                <p:cNvPr id="154" name="Group 153">
                  <a:extLst>
                    <a:ext uri="{FF2B5EF4-FFF2-40B4-BE49-F238E27FC236}">
                      <a16:creationId xmlns:a16="http://schemas.microsoft.com/office/drawing/2014/main" id="{D77FA35E-0D78-2607-F50C-E894A011F157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56" name="Oval 155">
                    <a:extLst>
                      <a:ext uri="{FF2B5EF4-FFF2-40B4-BE49-F238E27FC236}">
                        <a16:creationId xmlns:a16="http://schemas.microsoft.com/office/drawing/2014/main" id="{8F37E576-59EA-B9CE-5FFD-74167AC9669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 b="1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3D6D26FF-C0A5-11D1-F755-0A43EECD7FC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07043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12.</a:t>
                    </a:r>
                  </a:p>
                </p:txBody>
              </p:sp>
            </p:grpSp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998F1423-1757-15EF-E073-D78B9F6CD88D}"/>
                    </a:ext>
                  </a:extLst>
                </p:cNvPr>
                <p:cNvSpPr txBox="1"/>
                <p:nvPr/>
              </p:nvSpPr>
              <p:spPr>
                <a:xfrm>
                  <a:off x="6209398" y="3248418"/>
                  <a:ext cx="1735528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</a:t>
                  </a:r>
                  <a:endParaRPr lang="en-US" sz="9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FFD647F7-634B-92B3-3326-4CA31E277A6C}"/>
                  </a:ext>
                </a:extLst>
              </p:cNvPr>
              <p:cNvGrpSpPr/>
              <p:nvPr/>
            </p:nvGrpSpPr>
            <p:grpSpPr>
              <a:xfrm>
                <a:off x="363965" y="3477759"/>
                <a:ext cx="2443234" cy="653140"/>
                <a:chOff x="5501692" y="3153123"/>
                <a:chExt cx="2443234" cy="653140"/>
              </a:xfrm>
            </p:grpSpPr>
            <p:grpSp>
              <p:nvGrpSpPr>
                <p:cNvPr id="150" name="Group 149">
                  <a:extLst>
                    <a:ext uri="{FF2B5EF4-FFF2-40B4-BE49-F238E27FC236}">
                      <a16:creationId xmlns:a16="http://schemas.microsoft.com/office/drawing/2014/main" id="{4ED24C09-CA75-900F-5C46-3CE575FFF2CD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52" name="Oval 151">
                    <a:extLst>
                      <a:ext uri="{FF2B5EF4-FFF2-40B4-BE49-F238E27FC236}">
                        <a16:creationId xmlns:a16="http://schemas.microsoft.com/office/drawing/2014/main" id="{24F4D09E-BFC4-B34C-4C73-0545D4837A15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 b="1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3" name="TextBox 152">
                    <a:extLst>
                      <a:ext uri="{FF2B5EF4-FFF2-40B4-BE49-F238E27FC236}">
                        <a16:creationId xmlns:a16="http://schemas.microsoft.com/office/drawing/2014/main" id="{3C4FAAF0-B4AA-5B61-7B79-D030117DBE98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07043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13.</a:t>
                    </a:r>
                  </a:p>
                </p:txBody>
              </p:sp>
            </p:grp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F725367A-B7C0-9399-FB85-7F283A7BF1D4}"/>
                    </a:ext>
                  </a:extLst>
                </p:cNvPr>
                <p:cNvSpPr txBox="1"/>
                <p:nvPr/>
              </p:nvSpPr>
              <p:spPr>
                <a:xfrm>
                  <a:off x="6209398" y="3283043"/>
                  <a:ext cx="1735528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</a:t>
                  </a:r>
                  <a:endPara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11542F83-B59D-43B0-E59B-D97F78C639C7}"/>
                  </a:ext>
                </a:extLst>
              </p:cNvPr>
              <p:cNvGrpSpPr/>
              <p:nvPr/>
            </p:nvGrpSpPr>
            <p:grpSpPr>
              <a:xfrm>
                <a:off x="363965" y="4605144"/>
                <a:ext cx="2791537" cy="598880"/>
                <a:chOff x="5501692" y="3153123"/>
                <a:chExt cx="2791537" cy="598880"/>
              </a:xfrm>
            </p:grpSpPr>
            <p:grpSp>
              <p:nvGrpSpPr>
                <p:cNvPr id="146" name="Group 145">
                  <a:extLst>
                    <a:ext uri="{FF2B5EF4-FFF2-40B4-BE49-F238E27FC236}">
                      <a16:creationId xmlns:a16="http://schemas.microsoft.com/office/drawing/2014/main" id="{561369B3-ADCE-7DEC-B68A-421757F03D0F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48" name="Oval 147">
                    <a:extLst>
                      <a:ext uri="{FF2B5EF4-FFF2-40B4-BE49-F238E27FC236}">
                        <a16:creationId xmlns:a16="http://schemas.microsoft.com/office/drawing/2014/main" id="{030647D5-FC3B-D049-580A-08CDB54BB85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 b="1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75EB7ACE-3DD1-6947-0CD0-846C20670FA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07043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14.</a:t>
                    </a:r>
                  </a:p>
                </p:txBody>
              </p:sp>
            </p:grp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745629EF-6D79-DE80-39F2-326659A2695B}"/>
                    </a:ext>
                  </a:extLst>
                </p:cNvPr>
                <p:cNvSpPr txBox="1"/>
                <p:nvPr/>
              </p:nvSpPr>
              <p:spPr>
                <a:xfrm>
                  <a:off x="6209397" y="3425390"/>
                  <a:ext cx="2083832" cy="3077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</a:t>
                  </a:r>
                  <a:endPara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F4661DE7-D62E-E915-10D5-E0DD362D1484}"/>
                  </a:ext>
                </a:extLst>
              </p:cNvPr>
              <p:cNvGrpSpPr/>
              <p:nvPr/>
            </p:nvGrpSpPr>
            <p:grpSpPr>
              <a:xfrm>
                <a:off x="363965" y="5732529"/>
                <a:ext cx="2443234" cy="598880"/>
                <a:chOff x="5501692" y="3153123"/>
                <a:chExt cx="2443234" cy="598880"/>
              </a:xfrm>
            </p:grpSpPr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46A20A7F-75C8-2DD3-C5EA-D034A6EBA8A4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44" name="Oval 143">
                    <a:extLst>
                      <a:ext uri="{FF2B5EF4-FFF2-40B4-BE49-F238E27FC236}">
                        <a16:creationId xmlns:a16="http://schemas.microsoft.com/office/drawing/2014/main" id="{AE646A9B-8307-E679-A25A-C7EF0BE95CE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 b="1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E74AE0CC-73AF-37A7-B18C-7F0EC2E42C4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07043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15.</a:t>
                    </a:r>
                  </a:p>
                </p:txBody>
              </p:sp>
            </p:grp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3EE9CAD2-FD86-0569-4AD8-C507D77BE6C7}"/>
                    </a:ext>
                  </a:extLst>
                </p:cNvPr>
                <p:cNvSpPr txBox="1"/>
                <p:nvPr/>
              </p:nvSpPr>
              <p:spPr>
                <a:xfrm>
                  <a:off x="6209398" y="3198405"/>
                  <a:ext cx="1735528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</a:t>
                  </a:r>
                  <a:endPara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4ECA6F85-A1BC-902D-7434-8ED7BF26E6FC}"/>
                </a:ext>
              </a:extLst>
            </p:cNvPr>
            <p:cNvGrpSpPr/>
            <p:nvPr/>
          </p:nvGrpSpPr>
          <p:grpSpPr>
            <a:xfrm>
              <a:off x="7832242" y="1097437"/>
              <a:ext cx="2443234" cy="2907911"/>
              <a:chOff x="363965" y="1222989"/>
              <a:chExt cx="2443234" cy="2907911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F7841DC3-90ED-3F81-B425-1400F35E6522}"/>
                  </a:ext>
                </a:extLst>
              </p:cNvPr>
              <p:cNvGrpSpPr/>
              <p:nvPr/>
            </p:nvGrpSpPr>
            <p:grpSpPr>
              <a:xfrm>
                <a:off x="363965" y="1222989"/>
                <a:ext cx="2443234" cy="599280"/>
                <a:chOff x="5501692" y="3153123"/>
                <a:chExt cx="2443234" cy="599280"/>
              </a:xfrm>
            </p:grpSpPr>
            <p:grpSp>
              <p:nvGrpSpPr>
                <p:cNvPr id="184" name="Group 183">
                  <a:extLst>
                    <a:ext uri="{FF2B5EF4-FFF2-40B4-BE49-F238E27FC236}">
                      <a16:creationId xmlns:a16="http://schemas.microsoft.com/office/drawing/2014/main" id="{B5AE0AB0-1740-DD80-7A45-07DAB02F7892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86" name="Oval 185">
                    <a:extLst>
                      <a:ext uri="{FF2B5EF4-FFF2-40B4-BE49-F238E27FC236}">
                        <a16:creationId xmlns:a16="http://schemas.microsoft.com/office/drawing/2014/main" id="{E8906233-7CBD-E6AF-8706-64627666683D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 b="1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87" name="TextBox 186">
                    <a:extLst>
                      <a:ext uri="{FF2B5EF4-FFF2-40B4-BE49-F238E27FC236}">
                        <a16:creationId xmlns:a16="http://schemas.microsoft.com/office/drawing/2014/main" id="{F757CD11-D926-E5D4-AC42-2D57C010668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07043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16.</a:t>
                    </a:r>
                  </a:p>
                </p:txBody>
              </p:sp>
            </p:grpSp>
            <p:sp>
              <p:nvSpPr>
                <p:cNvPr id="185" name="TextBox 184">
                  <a:extLst>
                    <a:ext uri="{FF2B5EF4-FFF2-40B4-BE49-F238E27FC236}">
                      <a16:creationId xmlns:a16="http://schemas.microsoft.com/office/drawing/2014/main" id="{C98D0713-F277-607C-D29E-69AD515A26CF}"/>
                    </a:ext>
                  </a:extLst>
                </p:cNvPr>
                <p:cNvSpPr txBox="1"/>
                <p:nvPr/>
              </p:nvSpPr>
              <p:spPr>
                <a:xfrm>
                  <a:off x="6209397" y="3229183"/>
                  <a:ext cx="1735529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</a:t>
                  </a:r>
                  <a:endPara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7D01DF39-FC5B-85A2-3052-4F5EC00D30C9}"/>
                  </a:ext>
                </a:extLst>
              </p:cNvPr>
              <p:cNvGrpSpPr/>
              <p:nvPr/>
            </p:nvGrpSpPr>
            <p:grpSpPr>
              <a:xfrm>
                <a:off x="363965" y="2350374"/>
                <a:ext cx="2443234" cy="618515"/>
                <a:chOff x="5501692" y="3153123"/>
                <a:chExt cx="2443234" cy="618515"/>
              </a:xfrm>
            </p:grpSpPr>
            <p:grpSp>
              <p:nvGrpSpPr>
                <p:cNvPr id="180" name="Group 179">
                  <a:extLst>
                    <a:ext uri="{FF2B5EF4-FFF2-40B4-BE49-F238E27FC236}">
                      <a16:creationId xmlns:a16="http://schemas.microsoft.com/office/drawing/2014/main" id="{1236EACB-4D14-9269-3975-0F0221FBD701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82" name="Oval 181">
                    <a:extLst>
                      <a:ext uri="{FF2B5EF4-FFF2-40B4-BE49-F238E27FC236}">
                        <a16:creationId xmlns:a16="http://schemas.microsoft.com/office/drawing/2014/main" id="{B1C9ED5F-3D41-B654-72BD-B5F77162DBF8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 b="1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83" name="TextBox 182">
                    <a:extLst>
                      <a:ext uri="{FF2B5EF4-FFF2-40B4-BE49-F238E27FC236}">
                        <a16:creationId xmlns:a16="http://schemas.microsoft.com/office/drawing/2014/main" id="{863810D0-6877-ECEC-5D49-921BEB6DE8A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07043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17.</a:t>
                    </a:r>
                  </a:p>
                </p:txBody>
              </p:sp>
            </p:grpSp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569A37C2-E627-2AB4-998D-E54E7360AAE8}"/>
                    </a:ext>
                  </a:extLst>
                </p:cNvPr>
                <p:cNvSpPr txBox="1"/>
                <p:nvPr/>
              </p:nvSpPr>
              <p:spPr>
                <a:xfrm>
                  <a:off x="6209398" y="3248418"/>
                  <a:ext cx="1735528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</a:t>
                  </a:r>
                  <a:endPara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65" name="Group 164">
                <a:extLst>
                  <a:ext uri="{FF2B5EF4-FFF2-40B4-BE49-F238E27FC236}">
                    <a16:creationId xmlns:a16="http://schemas.microsoft.com/office/drawing/2014/main" id="{6D048294-DEAB-CE90-0FFF-69061B8B29BD}"/>
                  </a:ext>
                </a:extLst>
              </p:cNvPr>
              <p:cNvGrpSpPr/>
              <p:nvPr/>
            </p:nvGrpSpPr>
            <p:grpSpPr>
              <a:xfrm>
                <a:off x="363965" y="3477759"/>
                <a:ext cx="2443234" cy="653141"/>
                <a:chOff x="5501692" y="3153123"/>
                <a:chExt cx="2443234" cy="653141"/>
              </a:xfrm>
            </p:grpSpPr>
            <p:grpSp>
              <p:nvGrpSpPr>
                <p:cNvPr id="176" name="Group 175">
                  <a:extLst>
                    <a:ext uri="{FF2B5EF4-FFF2-40B4-BE49-F238E27FC236}">
                      <a16:creationId xmlns:a16="http://schemas.microsoft.com/office/drawing/2014/main" id="{8CECA963-3952-8A34-88A9-3E666B82AC7C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78" name="Oval 177">
                    <a:extLst>
                      <a:ext uri="{FF2B5EF4-FFF2-40B4-BE49-F238E27FC236}">
                        <a16:creationId xmlns:a16="http://schemas.microsoft.com/office/drawing/2014/main" id="{31423783-0960-64D7-EDCB-D95CC44C1BD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 b="1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79" name="TextBox 178">
                    <a:extLst>
                      <a:ext uri="{FF2B5EF4-FFF2-40B4-BE49-F238E27FC236}">
                        <a16:creationId xmlns:a16="http://schemas.microsoft.com/office/drawing/2014/main" id="{19A35F14-136B-1161-D55B-058AB285621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07043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18.</a:t>
                    </a:r>
                  </a:p>
                </p:txBody>
              </p:sp>
            </p:grp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2E762DB6-008A-C504-6574-51BF53D17392}"/>
                    </a:ext>
                  </a:extLst>
                </p:cNvPr>
                <p:cNvSpPr txBox="1"/>
                <p:nvPr/>
              </p:nvSpPr>
              <p:spPr>
                <a:xfrm>
                  <a:off x="6209398" y="3283044"/>
                  <a:ext cx="1735528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</a:t>
                  </a:r>
                  <a:endPara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</p:grpSp>
      <p:grpSp>
        <p:nvGrpSpPr>
          <p:cNvPr id="3" name="Graphic 14">
            <a:extLst>
              <a:ext uri="{FF2B5EF4-FFF2-40B4-BE49-F238E27FC236}">
                <a16:creationId xmlns:a16="http://schemas.microsoft.com/office/drawing/2014/main" id="{B4163687-E913-F2F8-4936-0ED8725C6A51}"/>
              </a:ext>
            </a:extLst>
          </p:cNvPr>
          <p:cNvGrpSpPr/>
          <p:nvPr/>
        </p:nvGrpSpPr>
        <p:grpSpPr>
          <a:xfrm>
            <a:off x="9541105" y="3833727"/>
            <a:ext cx="2028774" cy="2679190"/>
            <a:chOff x="1003504" y="1474188"/>
            <a:chExt cx="3931458" cy="5191865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2D5A6FB-A202-9D51-F33B-78DF69525BA5}"/>
                </a:ext>
              </a:extLst>
            </p:cNvPr>
            <p:cNvSpPr/>
            <p:nvPr/>
          </p:nvSpPr>
          <p:spPr>
            <a:xfrm>
              <a:off x="2644876" y="5720900"/>
              <a:ext cx="222098" cy="579307"/>
            </a:xfrm>
            <a:custGeom>
              <a:avLst/>
              <a:gdLst>
                <a:gd name="connsiteX0" fmla="*/ 0 w 222098"/>
                <a:gd name="connsiteY0" fmla="*/ 0 h 579307"/>
                <a:gd name="connsiteX1" fmla="*/ 222099 w 222098"/>
                <a:gd name="connsiteY1" fmla="*/ 0 h 579307"/>
                <a:gd name="connsiteX2" fmla="*/ 222099 w 222098"/>
                <a:gd name="connsiteY2" fmla="*/ 579307 h 579307"/>
                <a:gd name="connsiteX3" fmla="*/ 0 w 222098"/>
                <a:gd name="connsiteY3" fmla="*/ 579307 h 579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098" h="579307">
                  <a:moveTo>
                    <a:pt x="0" y="0"/>
                  </a:moveTo>
                  <a:lnTo>
                    <a:pt x="222099" y="0"/>
                  </a:lnTo>
                  <a:lnTo>
                    <a:pt x="222099" y="579307"/>
                  </a:lnTo>
                  <a:lnTo>
                    <a:pt x="0" y="579307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30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CD5F4E6-87D5-A024-6731-0FA7D2EDACA3}"/>
                </a:ext>
              </a:extLst>
            </p:cNvPr>
            <p:cNvSpPr/>
            <p:nvPr/>
          </p:nvSpPr>
          <p:spPr>
            <a:xfrm>
              <a:off x="1747535" y="6300208"/>
              <a:ext cx="2017090" cy="365845"/>
            </a:xfrm>
            <a:custGeom>
              <a:avLst/>
              <a:gdLst>
                <a:gd name="connsiteX0" fmla="*/ 2017090 w 2017090"/>
                <a:gd name="connsiteY0" fmla="*/ 365846 h 365845"/>
                <a:gd name="connsiteX1" fmla="*/ 0 w 2017090"/>
                <a:gd name="connsiteY1" fmla="*/ 365846 h 365845"/>
                <a:gd name="connsiteX2" fmla="*/ 0 w 2017090"/>
                <a:gd name="connsiteY2" fmla="*/ 365846 h 365845"/>
                <a:gd name="connsiteX3" fmla="*/ 591647 w 2017090"/>
                <a:gd name="connsiteY3" fmla="*/ 0 h 365845"/>
                <a:gd name="connsiteX4" fmla="*/ 1425443 w 2017090"/>
                <a:gd name="connsiteY4" fmla="*/ 0 h 365845"/>
                <a:gd name="connsiteX5" fmla="*/ 2017090 w 2017090"/>
                <a:gd name="connsiteY5" fmla="*/ 365846 h 365845"/>
                <a:gd name="connsiteX6" fmla="*/ 2017090 w 2017090"/>
                <a:gd name="connsiteY6" fmla="*/ 365846 h 365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7090" h="365845">
                  <a:moveTo>
                    <a:pt x="2017090" y="365846"/>
                  </a:moveTo>
                  <a:lnTo>
                    <a:pt x="0" y="365846"/>
                  </a:lnTo>
                  <a:lnTo>
                    <a:pt x="0" y="365846"/>
                  </a:lnTo>
                  <a:cubicBezTo>
                    <a:pt x="111975" y="141588"/>
                    <a:pt x="340860" y="0"/>
                    <a:pt x="591647" y="0"/>
                  </a:cubicBezTo>
                  <a:lnTo>
                    <a:pt x="1425443" y="0"/>
                  </a:lnTo>
                  <a:cubicBezTo>
                    <a:pt x="1675921" y="0"/>
                    <a:pt x="1905115" y="141588"/>
                    <a:pt x="2017090" y="365846"/>
                  </a:cubicBezTo>
                  <a:lnTo>
                    <a:pt x="2017090" y="365846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30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12" name="Graphic 14">
              <a:extLst>
                <a:ext uri="{FF2B5EF4-FFF2-40B4-BE49-F238E27FC236}">
                  <a16:creationId xmlns:a16="http://schemas.microsoft.com/office/drawing/2014/main" id="{0FFA11D4-00D2-11C6-778B-8413122FFC0A}"/>
                </a:ext>
              </a:extLst>
            </p:cNvPr>
            <p:cNvGrpSpPr/>
            <p:nvPr/>
          </p:nvGrpSpPr>
          <p:grpSpPr>
            <a:xfrm>
              <a:off x="1407909" y="1474188"/>
              <a:ext cx="3527053" cy="4357762"/>
              <a:chOff x="1407909" y="1474188"/>
              <a:chExt cx="3527053" cy="4357762"/>
            </a:xfrm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EEBDCDE4-12D4-BFE8-4C74-8D6CCBCBEB62}"/>
                  </a:ext>
                </a:extLst>
              </p:cNvPr>
              <p:cNvSpPr/>
              <p:nvPr/>
            </p:nvSpPr>
            <p:spPr>
              <a:xfrm>
                <a:off x="2045826" y="1681480"/>
                <a:ext cx="1420507" cy="3943178"/>
              </a:xfrm>
              <a:custGeom>
                <a:avLst/>
                <a:gdLst>
                  <a:gd name="connsiteX0" fmla="*/ 83904 w 1420507"/>
                  <a:gd name="connsiteY0" fmla="*/ 3943178 h 3943178"/>
                  <a:gd name="connsiteX1" fmla="*/ 0 w 1420507"/>
                  <a:gd name="connsiteY1" fmla="*/ 3914490 h 3943178"/>
                  <a:gd name="connsiteX2" fmla="*/ 1336295 w 1420507"/>
                  <a:gd name="connsiteY2" fmla="*/ 0 h 3943178"/>
                  <a:gd name="connsiteX3" fmla="*/ 1420508 w 1420507"/>
                  <a:gd name="connsiteY3" fmla="*/ 28688 h 3943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0507" h="3943178">
                    <a:moveTo>
                      <a:pt x="83904" y="3943178"/>
                    </a:moveTo>
                    <a:lnTo>
                      <a:pt x="0" y="3914490"/>
                    </a:lnTo>
                    <a:lnTo>
                      <a:pt x="1336295" y="0"/>
                    </a:lnTo>
                    <a:lnTo>
                      <a:pt x="1420508" y="28688"/>
                    </a:lnTo>
                    <a:close/>
                  </a:path>
                </a:pathLst>
              </a:custGeom>
              <a:solidFill>
                <a:schemeClr val="tx2">
                  <a:lumMod val="50000"/>
                  <a:lumOff val="50000"/>
                </a:schemeClr>
              </a:solidFill>
              <a:ln w="30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 dirty="0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78F1B4FA-0CC8-7C1D-3A96-8CDDBFDD43E7}"/>
                  </a:ext>
                </a:extLst>
              </p:cNvPr>
              <p:cNvSpPr/>
              <p:nvPr/>
            </p:nvSpPr>
            <p:spPr>
              <a:xfrm>
                <a:off x="1407909" y="1474188"/>
                <a:ext cx="3527053" cy="4357762"/>
              </a:xfrm>
              <a:custGeom>
                <a:avLst/>
                <a:gdLst>
                  <a:gd name="connsiteX0" fmla="*/ 1348017 w 3527053"/>
                  <a:gd name="connsiteY0" fmla="*/ 4357763 h 4357762"/>
                  <a:gd name="connsiteX1" fmla="*/ 0 w 3527053"/>
                  <a:gd name="connsiteY1" fmla="*/ 3890738 h 4357762"/>
                  <a:gd name="connsiteX2" fmla="*/ 137578 w 3527053"/>
                  <a:gd name="connsiteY2" fmla="*/ 3716144 h 4357762"/>
                  <a:gd name="connsiteX3" fmla="*/ 1348017 w 3527053"/>
                  <a:gd name="connsiteY3" fmla="*/ 4135355 h 4357762"/>
                  <a:gd name="connsiteX4" fmla="*/ 3304647 w 3527053"/>
                  <a:gd name="connsiteY4" fmla="*/ 2178727 h 4357762"/>
                  <a:gd name="connsiteX5" fmla="*/ 1348017 w 3527053"/>
                  <a:gd name="connsiteY5" fmla="*/ 222099 h 4357762"/>
                  <a:gd name="connsiteX6" fmla="*/ 1331051 w 3527053"/>
                  <a:gd name="connsiteY6" fmla="*/ 222099 h 4357762"/>
                  <a:gd name="connsiteX7" fmla="*/ 1329509 w 3527053"/>
                  <a:gd name="connsiteY7" fmla="*/ 0 h 4357762"/>
                  <a:gd name="connsiteX8" fmla="*/ 1348326 w 3527053"/>
                  <a:gd name="connsiteY8" fmla="*/ 0 h 4357762"/>
                  <a:gd name="connsiteX9" fmla="*/ 3527054 w 3527053"/>
                  <a:gd name="connsiteY9" fmla="*/ 2178727 h 4357762"/>
                  <a:gd name="connsiteX10" fmla="*/ 1348017 w 3527053"/>
                  <a:gd name="connsiteY10" fmla="*/ 4357763 h 4357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27053" h="4357762">
                    <a:moveTo>
                      <a:pt x="1348017" y="4357763"/>
                    </a:moveTo>
                    <a:cubicBezTo>
                      <a:pt x="853538" y="4357763"/>
                      <a:pt x="387439" y="4196124"/>
                      <a:pt x="0" y="3890738"/>
                    </a:cubicBezTo>
                    <a:lnTo>
                      <a:pt x="137578" y="3716144"/>
                    </a:lnTo>
                    <a:cubicBezTo>
                      <a:pt x="485533" y="3990374"/>
                      <a:pt x="904128" y="4135355"/>
                      <a:pt x="1348017" y="4135355"/>
                    </a:cubicBezTo>
                    <a:cubicBezTo>
                      <a:pt x="2427048" y="4135355"/>
                      <a:pt x="3304647" y="3257757"/>
                      <a:pt x="3304647" y="2178727"/>
                    </a:cubicBezTo>
                    <a:cubicBezTo>
                      <a:pt x="3304647" y="1099697"/>
                      <a:pt x="2427048" y="222099"/>
                      <a:pt x="1348017" y="222099"/>
                    </a:cubicBezTo>
                    <a:lnTo>
                      <a:pt x="1331051" y="222099"/>
                    </a:lnTo>
                    <a:lnTo>
                      <a:pt x="1329509" y="0"/>
                    </a:lnTo>
                    <a:lnTo>
                      <a:pt x="1348326" y="0"/>
                    </a:lnTo>
                    <a:cubicBezTo>
                      <a:pt x="2549819" y="0"/>
                      <a:pt x="3527054" y="977543"/>
                      <a:pt x="3527054" y="2178727"/>
                    </a:cubicBezTo>
                    <a:cubicBezTo>
                      <a:pt x="3527054" y="3380220"/>
                      <a:pt x="2549511" y="4357763"/>
                      <a:pt x="1348017" y="4357763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 w="30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3" name="Graphic 14">
              <a:extLst>
                <a:ext uri="{FF2B5EF4-FFF2-40B4-BE49-F238E27FC236}">
                  <a16:creationId xmlns:a16="http://schemas.microsoft.com/office/drawing/2014/main" id="{76A6F786-B61A-4224-D6D9-03F0D95B47EA}"/>
                </a:ext>
              </a:extLst>
            </p:cNvPr>
            <p:cNvGrpSpPr/>
            <p:nvPr/>
          </p:nvGrpSpPr>
          <p:grpSpPr>
            <a:xfrm>
              <a:off x="1003504" y="1900802"/>
              <a:ext cx="3505461" cy="3504533"/>
              <a:chOff x="1003504" y="1900802"/>
              <a:chExt cx="3505461" cy="3504533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5FEBD33-6240-04D0-7678-82241F610F3A}"/>
                  </a:ext>
                </a:extLst>
              </p:cNvPr>
              <p:cNvSpPr/>
              <p:nvPr/>
            </p:nvSpPr>
            <p:spPr>
              <a:xfrm>
                <a:off x="1003504" y="1901111"/>
                <a:ext cx="3505461" cy="3504224"/>
              </a:xfrm>
              <a:custGeom>
                <a:avLst/>
                <a:gdLst>
                  <a:gd name="connsiteX0" fmla="*/ 3500217 w 3505461"/>
                  <a:gd name="connsiteY0" fmla="*/ 1624714 h 3504224"/>
                  <a:gd name="connsiteX1" fmla="*/ 3322538 w 3505461"/>
                  <a:gd name="connsiteY1" fmla="*/ 1530631 h 3504224"/>
                  <a:gd name="connsiteX2" fmla="*/ 3232773 w 3505461"/>
                  <a:gd name="connsiteY2" fmla="*/ 1485594 h 3504224"/>
                  <a:gd name="connsiteX3" fmla="*/ 3279352 w 3505461"/>
                  <a:gd name="connsiteY3" fmla="*/ 1261027 h 3504224"/>
                  <a:gd name="connsiteX4" fmla="*/ 3123266 w 3505461"/>
                  <a:gd name="connsiteY4" fmla="*/ 1296193 h 3504224"/>
                  <a:gd name="connsiteX5" fmla="*/ 3010366 w 3505461"/>
                  <a:gd name="connsiteY5" fmla="*/ 1263804 h 3504224"/>
                  <a:gd name="connsiteX6" fmla="*/ 2990007 w 3505461"/>
                  <a:gd name="connsiteY6" fmla="*/ 1330433 h 3504224"/>
                  <a:gd name="connsiteX7" fmla="*/ 3092728 w 3505461"/>
                  <a:gd name="connsiteY7" fmla="*/ 1452279 h 3504224"/>
                  <a:gd name="connsiteX8" fmla="*/ 2969956 w 3505461"/>
                  <a:gd name="connsiteY8" fmla="*/ 1586464 h 3504224"/>
                  <a:gd name="connsiteX9" fmla="*/ 2918442 w 3505461"/>
                  <a:gd name="connsiteY9" fmla="*/ 1530322 h 3504224"/>
                  <a:gd name="connsiteX10" fmla="*/ 2686780 w 3505461"/>
                  <a:gd name="connsiteY10" fmla="*/ 1548213 h 3504224"/>
                  <a:gd name="connsiteX11" fmla="*/ 2643286 w 3505461"/>
                  <a:gd name="connsiteY11" fmla="*/ 1683015 h 3504224"/>
                  <a:gd name="connsiteX12" fmla="*/ 2733051 w 3505461"/>
                  <a:gd name="connsiteY12" fmla="*/ 1707384 h 3504224"/>
                  <a:gd name="connsiteX13" fmla="*/ 2899625 w 3505461"/>
                  <a:gd name="connsiteY13" fmla="*/ 1810105 h 3504224"/>
                  <a:gd name="connsiteX14" fmla="*/ 2803690 w 3505461"/>
                  <a:gd name="connsiteY14" fmla="*/ 1817508 h 3504224"/>
                  <a:gd name="connsiteX15" fmla="*/ 2632181 w 3505461"/>
                  <a:gd name="connsiteY15" fmla="*/ 1822444 h 3504224"/>
                  <a:gd name="connsiteX16" fmla="*/ 2495220 w 3505461"/>
                  <a:gd name="connsiteY16" fmla="*/ 1597569 h 3504224"/>
                  <a:gd name="connsiteX17" fmla="*/ 2481339 w 3505461"/>
                  <a:gd name="connsiteY17" fmla="*/ 1725892 h 3504224"/>
                  <a:gd name="connsiteX18" fmla="*/ 2430749 w 3505461"/>
                  <a:gd name="connsiteY18" fmla="*/ 1883521 h 3504224"/>
                  <a:gd name="connsiteX19" fmla="*/ 2291321 w 3505461"/>
                  <a:gd name="connsiteY19" fmla="*/ 1927015 h 3504224"/>
                  <a:gd name="connsiteX20" fmla="*/ 2153126 w 3505461"/>
                  <a:gd name="connsiteY20" fmla="*/ 1952310 h 3504224"/>
                  <a:gd name="connsiteX21" fmla="*/ 2045161 w 3505461"/>
                  <a:gd name="connsiteY21" fmla="*/ 1963106 h 3504224"/>
                  <a:gd name="connsiteX22" fmla="*/ 1947067 w 3505461"/>
                  <a:gd name="connsiteY22" fmla="*/ 2192917 h 3504224"/>
                  <a:gd name="connsiteX23" fmla="*/ 1858536 w 3505461"/>
                  <a:gd name="connsiteY23" fmla="*/ 2058115 h 3504224"/>
                  <a:gd name="connsiteX24" fmla="*/ 1741626 w 3505461"/>
                  <a:gd name="connsiteY24" fmla="*/ 1740391 h 3504224"/>
                  <a:gd name="connsiteX25" fmla="*/ 1623481 w 3505461"/>
                  <a:gd name="connsiteY25" fmla="*/ 1825837 h 3504224"/>
                  <a:gd name="connsiteX26" fmla="*/ 1542971 w 3505461"/>
                  <a:gd name="connsiteY26" fmla="*/ 1852982 h 3504224"/>
                  <a:gd name="connsiteX27" fmla="*/ 1512740 w 3505461"/>
                  <a:gd name="connsiteY27" fmla="*/ 1916219 h 3504224"/>
                  <a:gd name="connsiteX28" fmla="*/ 1395522 w 3505461"/>
                  <a:gd name="connsiteY28" fmla="*/ 1922388 h 3504224"/>
                  <a:gd name="connsiteX29" fmla="*/ 1376396 w 3505461"/>
                  <a:gd name="connsiteY29" fmla="*/ 1855142 h 3504224"/>
                  <a:gd name="connsiteX30" fmla="*/ 1374237 w 3505461"/>
                  <a:gd name="connsiteY30" fmla="*/ 1766302 h 3504224"/>
                  <a:gd name="connsiteX31" fmla="*/ 1343082 w 3505461"/>
                  <a:gd name="connsiteY31" fmla="*/ 1536492 h 3504224"/>
                  <a:gd name="connsiteX32" fmla="*/ 1203036 w 3505461"/>
                  <a:gd name="connsiteY32" fmla="*/ 1380405 h 3504224"/>
                  <a:gd name="connsiteX33" fmla="*/ 1107410 w 3505461"/>
                  <a:gd name="connsiteY33" fmla="*/ 1250539 h 3504224"/>
                  <a:gd name="connsiteX34" fmla="*/ 1075946 w 3505461"/>
                  <a:gd name="connsiteY34" fmla="*/ 1370226 h 3504224"/>
                  <a:gd name="connsiteX35" fmla="*/ 1187921 w 3505461"/>
                  <a:gd name="connsiteY35" fmla="*/ 1505028 h 3504224"/>
                  <a:gd name="connsiteX36" fmla="*/ 872972 w 3505461"/>
                  <a:gd name="connsiteY36" fmla="*/ 1612992 h 3504224"/>
                  <a:gd name="connsiteX37" fmla="*/ 831329 w 3505461"/>
                  <a:gd name="connsiteY37" fmla="*/ 1850823 h 3504224"/>
                  <a:gd name="connsiteX38" fmla="*/ 664137 w 3505461"/>
                  <a:gd name="connsiteY38" fmla="*/ 2001973 h 3504224"/>
                  <a:gd name="connsiteX39" fmla="*/ 582393 w 3505461"/>
                  <a:gd name="connsiteY39" fmla="*/ 2149114 h 3504224"/>
                  <a:gd name="connsiteX40" fmla="*/ 459621 w 3505461"/>
                  <a:gd name="connsiteY40" fmla="*/ 2206798 h 3504224"/>
                  <a:gd name="connsiteX41" fmla="*/ 395768 w 3505461"/>
                  <a:gd name="connsiteY41" fmla="*/ 2305508 h 3504224"/>
                  <a:gd name="connsiteX42" fmla="*/ 332531 w 3505461"/>
                  <a:gd name="connsiteY42" fmla="*/ 2171632 h 3504224"/>
                  <a:gd name="connsiteX43" fmla="*/ 313715 w 3505461"/>
                  <a:gd name="connsiteY43" fmla="*/ 1847121 h 3504224"/>
                  <a:gd name="connsiteX44" fmla="*/ 369856 w 3505461"/>
                  <a:gd name="connsiteY44" fmla="*/ 1736072 h 3504224"/>
                  <a:gd name="connsiteX45" fmla="*/ 359060 w 3505461"/>
                  <a:gd name="connsiteY45" fmla="*/ 1575976 h 3504224"/>
                  <a:gd name="connsiteX46" fmla="*/ 344870 w 3505461"/>
                  <a:gd name="connsiteY46" fmla="*/ 1480967 h 3504224"/>
                  <a:gd name="connsiteX47" fmla="*/ 303535 w 3505461"/>
                  <a:gd name="connsiteY47" fmla="*/ 1418656 h 3504224"/>
                  <a:gd name="connsiteX48" fmla="*/ 276081 w 3505461"/>
                  <a:gd name="connsiteY48" fmla="*/ 1247455 h 3504224"/>
                  <a:gd name="connsiteX49" fmla="*/ 216855 w 3505461"/>
                  <a:gd name="connsiteY49" fmla="*/ 1094453 h 3504224"/>
                  <a:gd name="connsiteX50" fmla="*/ 291505 w 3505461"/>
                  <a:gd name="connsiteY50" fmla="*/ 1017953 h 3504224"/>
                  <a:gd name="connsiteX51" fmla="*/ 304461 w 3505461"/>
                  <a:gd name="connsiteY51" fmla="*/ 953174 h 3504224"/>
                  <a:gd name="connsiteX52" fmla="*/ 430317 w 3505461"/>
                  <a:gd name="connsiteY52" fmla="*/ 601517 h 3504224"/>
                  <a:gd name="connsiteX53" fmla="*/ 0 w 3505461"/>
                  <a:gd name="connsiteY53" fmla="*/ 1751804 h 3504224"/>
                  <a:gd name="connsiteX54" fmla="*/ 1752422 w 3505461"/>
                  <a:gd name="connsiteY54" fmla="*/ 3504225 h 3504224"/>
                  <a:gd name="connsiteX55" fmla="*/ 2053798 w 3505461"/>
                  <a:gd name="connsiteY55" fmla="*/ 3478313 h 3504224"/>
                  <a:gd name="connsiteX56" fmla="*/ 2080018 w 3505461"/>
                  <a:gd name="connsiteY56" fmla="*/ 3308038 h 3504224"/>
                  <a:gd name="connsiteX57" fmla="*/ 2024802 w 3505461"/>
                  <a:gd name="connsiteY57" fmla="*/ 3263618 h 3504224"/>
                  <a:gd name="connsiteX58" fmla="*/ 1984392 w 3505461"/>
                  <a:gd name="connsiteY58" fmla="*/ 3199147 h 3504224"/>
                  <a:gd name="connsiteX59" fmla="*/ 1844963 w 3505461"/>
                  <a:gd name="connsiteY59" fmla="*/ 3176938 h 3504224"/>
                  <a:gd name="connsiteX60" fmla="*/ 1788205 w 3505461"/>
                  <a:gd name="connsiteY60" fmla="*/ 3143931 h 3504224"/>
                  <a:gd name="connsiteX61" fmla="*/ 1683633 w 3505461"/>
                  <a:gd name="connsiteY61" fmla="*/ 3124497 h 3504224"/>
                  <a:gd name="connsiteX62" fmla="*/ 1738849 w 3505461"/>
                  <a:gd name="connsiteY62" fmla="*/ 2967486 h 3504224"/>
                  <a:gd name="connsiteX63" fmla="*/ 1898020 w 3505461"/>
                  <a:gd name="connsiteY63" fmla="*/ 2894996 h 3504224"/>
                  <a:gd name="connsiteX64" fmla="*/ 2037141 w 3505461"/>
                  <a:gd name="connsiteY64" fmla="*/ 2827440 h 3504224"/>
                  <a:gd name="connsiteX65" fmla="*/ 2119502 w 3505461"/>
                  <a:gd name="connsiteY65" fmla="*/ 2812325 h 3504224"/>
                  <a:gd name="connsiteX66" fmla="*/ 2254304 w 3505461"/>
                  <a:gd name="connsiteY66" fmla="*/ 2809549 h 3504224"/>
                  <a:gd name="connsiteX67" fmla="*/ 2316924 w 3505461"/>
                  <a:gd name="connsiteY67" fmla="*/ 2908260 h 3504224"/>
                  <a:gd name="connsiteX68" fmla="*/ 2377692 w 3505461"/>
                  <a:gd name="connsiteY68" fmla="*/ 2903324 h 3504224"/>
                  <a:gd name="connsiteX69" fmla="*/ 2402678 w 3505461"/>
                  <a:gd name="connsiteY69" fmla="*/ 3040594 h 3504224"/>
                  <a:gd name="connsiteX70" fmla="*/ 2381394 w 3505461"/>
                  <a:gd name="connsiteY70" fmla="*/ 3116169 h 3504224"/>
                  <a:gd name="connsiteX71" fmla="*/ 2415017 w 3505461"/>
                  <a:gd name="connsiteY71" fmla="*/ 3196680 h 3504224"/>
                  <a:gd name="connsiteX72" fmla="*/ 2376767 w 3505461"/>
                  <a:gd name="connsiteY72" fmla="*/ 3389474 h 3504224"/>
                  <a:gd name="connsiteX73" fmla="*/ 3505461 w 3505461"/>
                  <a:gd name="connsiteY73" fmla="*/ 1751495 h 3504224"/>
                  <a:gd name="connsiteX74" fmla="*/ 3500217 w 3505461"/>
                  <a:gd name="connsiteY74" fmla="*/ 1624714 h 3504224"/>
                  <a:gd name="connsiteX75" fmla="*/ 750509 w 3505461"/>
                  <a:gd name="connsiteY75" fmla="*/ 2263865 h 3504224"/>
                  <a:gd name="connsiteX76" fmla="*/ 715035 w 3505461"/>
                  <a:gd name="connsiteY76" fmla="*/ 2291936 h 3504224"/>
                  <a:gd name="connsiteX77" fmla="*/ 724289 w 3505461"/>
                  <a:gd name="connsiteY77" fmla="*/ 2326484 h 3504224"/>
                  <a:gd name="connsiteX78" fmla="*/ 658893 w 3505461"/>
                  <a:gd name="connsiteY78" fmla="*/ 2392189 h 3504224"/>
                  <a:gd name="connsiteX79" fmla="*/ 646555 w 3505461"/>
                  <a:gd name="connsiteY79" fmla="*/ 2319390 h 3504224"/>
                  <a:gd name="connsiteX80" fmla="*/ 625270 w 3505461"/>
                  <a:gd name="connsiteY80" fmla="*/ 2241963 h 3504224"/>
                  <a:gd name="connsiteX81" fmla="*/ 674009 w 3505461"/>
                  <a:gd name="connsiteY81" fmla="*/ 2174409 h 3504224"/>
                  <a:gd name="connsiteX82" fmla="*/ 738787 w 3505461"/>
                  <a:gd name="connsiteY82" fmla="*/ 2096982 h 3504224"/>
                  <a:gd name="connsiteX83" fmla="*/ 750509 w 3505461"/>
                  <a:gd name="connsiteY83" fmla="*/ 2263865 h 3504224"/>
                  <a:gd name="connsiteX84" fmla="*/ 1845272 w 3505461"/>
                  <a:gd name="connsiteY84" fmla="*/ 2273119 h 3504224"/>
                  <a:gd name="connsiteX85" fmla="*/ 1823062 w 3505461"/>
                  <a:gd name="connsiteY85" fmla="*/ 2372138 h 3504224"/>
                  <a:gd name="connsiteX86" fmla="*/ 1843113 w 3505461"/>
                  <a:gd name="connsiteY86" fmla="*/ 2435375 h 3504224"/>
                  <a:gd name="connsiteX87" fmla="*/ 1836943 w 3505461"/>
                  <a:gd name="connsiteY87" fmla="*/ 2468998 h 3504224"/>
                  <a:gd name="connsiteX88" fmla="*/ 1825530 w 3505461"/>
                  <a:gd name="connsiteY88" fmla="*/ 2557529 h 3504224"/>
                  <a:gd name="connsiteX89" fmla="*/ 1789130 w 3505461"/>
                  <a:gd name="connsiteY89" fmla="*/ 2569868 h 3504224"/>
                  <a:gd name="connsiteX90" fmla="*/ 1772164 w 3505461"/>
                  <a:gd name="connsiteY90" fmla="*/ 2564007 h 3504224"/>
                  <a:gd name="connsiteX91" fmla="*/ 1767229 w 3505461"/>
                  <a:gd name="connsiteY91" fmla="*/ 2527607 h 3504224"/>
                  <a:gd name="connsiteX92" fmla="*/ 1736999 w 3505461"/>
                  <a:gd name="connsiteY92" fmla="*/ 2493059 h 3504224"/>
                  <a:gd name="connsiteX93" fmla="*/ 1738849 w 3505461"/>
                  <a:gd name="connsiteY93" fmla="*/ 2452649 h 3504224"/>
                  <a:gd name="connsiteX94" fmla="*/ 1709853 w 3505461"/>
                  <a:gd name="connsiteY94" fmla="*/ 2363809 h 3504224"/>
                  <a:gd name="connsiteX95" fmla="*/ 1735148 w 3505461"/>
                  <a:gd name="connsiteY95" fmla="*/ 2307668 h 3504224"/>
                  <a:gd name="connsiteX96" fmla="*/ 1720341 w 3505461"/>
                  <a:gd name="connsiteY96" fmla="*/ 2247208 h 3504224"/>
                  <a:gd name="connsiteX97" fmla="*/ 1766612 w 3505461"/>
                  <a:gd name="connsiteY97" fmla="*/ 2106853 h 3504224"/>
                  <a:gd name="connsiteX98" fmla="*/ 1771547 w 3505461"/>
                  <a:gd name="connsiteY98" fmla="*/ 2109630 h 3504224"/>
                  <a:gd name="connsiteX99" fmla="*/ 1805788 w 3505461"/>
                  <a:gd name="connsiteY99" fmla="*/ 2170398 h 3504224"/>
                  <a:gd name="connsiteX100" fmla="*/ 1845272 w 3505461"/>
                  <a:gd name="connsiteY100" fmla="*/ 2273119 h 3504224"/>
                  <a:gd name="connsiteX101" fmla="*/ 1954470 w 3505461"/>
                  <a:gd name="connsiteY101" fmla="*/ 2319081 h 3504224"/>
                  <a:gd name="connsiteX102" fmla="*/ 1994572 w 3505461"/>
                  <a:gd name="connsiteY102" fmla="*/ 2330186 h 3504224"/>
                  <a:gd name="connsiteX103" fmla="*/ 2054106 w 3505461"/>
                  <a:gd name="connsiteY103" fmla="*/ 2325867 h 3504224"/>
                  <a:gd name="connsiteX104" fmla="*/ 2154668 w 3505461"/>
                  <a:gd name="connsiteY104" fmla="*/ 2329569 h 3504224"/>
                  <a:gd name="connsiteX105" fmla="*/ 2150658 w 3505461"/>
                  <a:gd name="connsiteY105" fmla="*/ 2405453 h 3504224"/>
                  <a:gd name="connsiteX106" fmla="*/ 2118268 w 3505461"/>
                  <a:gd name="connsiteY106" fmla="*/ 2485347 h 3504224"/>
                  <a:gd name="connsiteX107" fmla="*/ 2117343 w 3505461"/>
                  <a:gd name="connsiteY107" fmla="*/ 2564932 h 3504224"/>
                  <a:gd name="connsiteX108" fmla="*/ 2027578 w 3505461"/>
                  <a:gd name="connsiteY108" fmla="*/ 2540563 h 3504224"/>
                  <a:gd name="connsiteX109" fmla="*/ 2001358 w 3505461"/>
                  <a:gd name="connsiteY109" fmla="*/ 2508482 h 3504224"/>
                  <a:gd name="connsiteX110" fmla="*/ 1943674 w 3505461"/>
                  <a:gd name="connsiteY110" fmla="*/ 2491208 h 3504224"/>
                  <a:gd name="connsiteX111" fmla="*/ 1945525 w 3505461"/>
                  <a:gd name="connsiteY111" fmla="*/ 2449564 h 3504224"/>
                  <a:gd name="connsiteX112" fmla="*/ 1930410 w 3505461"/>
                  <a:gd name="connsiteY112" fmla="*/ 2423344 h 3504224"/>
                  <a:gd name="connsiteX113" fmla="*/ 1954470 w 3505461"/>
                  <a:gd name="connsiteY113" fmla="*/ 2319081 h 3504224"/>
                  <a:gd name="connsiteX114" fmla="*/ 2121045 w 3505461"/>
                  <a:gd name="connsiteY114" fmla="*/ 2750940 h 3504224"/>
                  <a:gd name="connsiteX115" fmla="*/ 2118268 w 3505461"/>
                  <a:gd name="connsiteY115" fmla="*/ 2750940 h 3504224"/>
                  <a:gd name="connsiteX116" fmla="*/ 2024802 w 3505461"/>
                  <a:gd name="connsiteY116" fmla="*/ 2694798 h 3504224"/>
                  <a:gd name="connsiteX117" fmla="*/ 1959406 w 3505461"/>
                  <a:gd name="connsiteY117" fmla="*/ 2691097 h 3504224"/>
                  <a:gd name="connsiteX118" fmla="*/ 1937196 w 3505461"/>
                  <a:gd name="connsiteY118" fmla="*/ 2651921 h 3504224"/>
                  <a:gd name="connsiteX119" fmla="*/ 1876427 w 3505461"/>
                  <a:gd name="connsiteY119" fmla="*/ 2616447 h 3504224"/>
                  <a:gd name="connsiteX120" fmla="*/ 1869024 w 3505461"/>
                  <a:gd name="connsiteY120" fmla="*/ 2602257 h 3504224"/>
                  <a:gd name="connsiteX121" fmla="*/ 1886915 w 3505461"/>
                  <a:gd name="connsiteY121" fmla="*/ 2589301 h 3504224"/>
                  <a:gd name="connsiteX122" fmla="*/ 1960331 w 3505461"/>
                  <a:gd name="connsiteY122" fmla="*/ 2600406 h 3504224"/>
                  <a:gd name="connsiteX123" fmla="*/ 2040225 w 3505461"/>
                  <a:gd name="connsiteY123" fmla="*/ 2633412 h 3504224"/>
                  <a:gd name="connsiteX124" fmla="*/ 2137085 w 3505461"/>
                  <a:gd name="connsiteY124" fmla="*/ 2669812 h 3504224"/>
                  <a:gd name="connsiteX125" fmla="*/ 2121045 w 3505461"/>
                  <a:gd name="connsiteY125" fmla="*/ 2750940 h 3504224"/>
                  <a:gd name="connsiteX126" fmla="*/ 2578815 w 3505461"/>
                  <a:gd name="connsiteY126" fmla="*/ 2900240 h 3504224"/>
                  <a:gd name="connsiteX127" fmla="*/ 2530077 w 3505461"/>
                  <a:gd name="connsiteY127" fmla="*/ 2895921 h 3504224"/>
                  <a:gd name="connsiteX128" fmla="*/ 2487816 w 3505461"/>
                  <a:gd name="connsiteY128" fmla="*/ 2834535 h 3504224"/>
                  <a:gd name="connsiteX129" fmla="*/ 2435376 w 3505461"/>
                  <a:gd name="connsiteY129" fmla="*/ 2857671 h 3504224"/>
                  <a:gd name="connsiteX130" fmla="*/ 2405455 w 3505461"/>
                  <a:gd name="connsiteY130" fmla="*/ 2820654 h 3504224"/>
                  <a:gd name="connsiteX131" fmla="*/ 2347771 w 3505461"/>
                  <a:gd name="connsiteY131" fmla="*/ 2803380 h 3504224"/>
                  <a:gd name="connsiteX132" fmla="*/ 2332656 w 3505461"/>
                  <a:gd name="connsiteY132" fmla="*/ 2777160 h 3504224"/>
                  <a:gd name="connsiteX133" fmla="*/ 2337900 w 3505461"/>
                  <a:gd name="connsiteY133" fmla="*/ 2679375 h 3504224"/>
                  <a:gd name="connsiteX134" fmla="*/ 2285151 w 3505461"/>
                  <a:gd name="connsiteY134" fmla="*/ 2633721 h 3504224"/>
                  <a:gd name="connsiteX135" fmla="*/ 2316615 w 3505461"/>
                  <a:gd name="connsiteY135" fmla="*/ 2555061 h 3504224"/>
                  <a:gd name="connsiteX136" fmla="*/ 2382320 w 3505461"/>
                  <a:gd name="connsiteY136" fmla="*/ 2625392 h 3504224"/>
                  <a:gd name="connsiteX137" fmla="*/ 2426431 w 3505461"/>
                  <a:gd name="connsiteY137" fmla="*/ 2616447 h 3504224"/>
                  <a:gd name="connsiteX138" fmla="*/ 2485040 w 3505461"/>
                  <a:gd name="connsiteY138" fmla="*/ 2630636 h 3504224"/>
                  <a:gd name="connsiteX139" fmla="*/ 2543341 w 3505461"/>
                  <a:gd name="connsiteY139" fmla="*/ 2721635 h 3504224"/>
                  <a:gd name="connsiteX140" fmla="*/ 2533470 w 3505461"/>
                  <a:gd name="connsiteY140" fmla="*/ 2791349 h 3504224"/>
                  <a:gd name="connsiteX141" fmla="*/ 2578815 w 3505461"/>
                  <a:gd name="connsiteY141" fmla="*/ 2900240 h 3504224"/>
                  <a:gd name="connsiteX142" fmla="*/ 1790056 w 3505461"/>
                  <a:gd name="connsiteY142" fmla="*/ 132951 h 3504224"/>
                  <a:gd name="connsiteX143" fmla="*/ 1831082 w 3505461"/>
                  <a:gd name="connsiteY143" fmla="*/ 170584 h 3504224"/>
                  <a:gd name="connsiteX144" fmla="*/ 1879512 w 3505461"/>
                  <a:gd name="connsiteY144" fmla="*/ 252020 h 3504224"/>
                  <a:gd name="connsiteX145" fmla="*/ 2072923 w 3505461"/>
                  <a:gd name="connsiteY145" fmla="*/ 254797 h 3504224"/>
                  <a:gd name="connsiteX146" fmla="*/ 2172868 w 3505461"/>
                  <a:gd name="connsiteY146" fmla="*/ 327287 h 3504224"/>
                  <a:gd name="connsiteX147" fmla="*/ 2322168 w 3505461"/>
                  <a:gd name="connsiteY147" fmla="*/ 292122 h 3504224"/>
                  <a:gd name="connsiteX148" fmla="*/ 2549819 w 3505461"/>
                  <a:gd name="connsiteY148" fmla="*/ 368005 h 3504224"/>
                  <a:gd name="connsiteX149" fmla="*/ 2848419 w 3505461"/>
                  <a:gd name="connsiteY149" fmla="*/ 384354 h 3504224"/>
                  <a:gd name="connsiteX150" fmla="*/ 1784812 w 3505461"/>
                  <a:gd name="connsiteY150" fmla="*/ 0 h 3504224"/>
                  <a:gd name="connsiteX151" fmla="*/ 1784812 w 3505461"/>
                  <a:gd name="connsiteY151" fmla="*/ 17891 h 3504224"/>
                  <a:gd name="connsiteX152" fmla="*/ 1790056 w 3505461"/>
                  <a:gd name="connsiteY152" fmla="*/ 132951 h 3504224"/>
                  <a:gd name="connsiteX153" fmla="*/ 545376 w 3505461"/>
                  <a:gd name="connsiteY153" fmla="*/ 725831 h 3504224"/>
                  <a:gd name="connsiteX154" fmla="*/ 649331 w 3505461"/>
                  <a:gd name="connsiteY154" fmla="*/ 763156 h 3504224"/>
                  <a:gd name="connsiteX155" fmla="*/ 630514 w 3505461"/>
                  <a:gd name="connsiteY155" fmla="*/ 825467 h 3504224"/>
                  <a:gd name="connsiteX156" fmla="*/ 661053 w 3505461"/>
                  <a:gd name="connsiteY156" fmla="*/ 936208 h 3504224"/>
                  <a:gd name="connsiteX157" fmla="*/ 743414 w 3505461"/>
                  <a:gd name="connsiteY157" fmla="*/ 1018570 h 3504224"/>
                  <a:gd name="connsiteX158" fmla="*/ 914924 w 3505461"/>
                  <a:gd name="connsiteY158" fmla="*/ 1064223 h 3504224"/>
                  <a:gd name="connsiteX159" fmla="*/ 891789 w 3505461"/>
                  <a:gd name="connsiteY159" fmla="*/ 922327 h 3504224"/>
                  <a:gd name="connsiteX160" fmla="*/ 883769 w 3505461"/>
                  <a:gd name="connsiteY160" fmla="*/ 805108 h 3504224"/>
                  <a:gd name="connsiteX161" fmla="*/ 824542 w 3505461"/>
                  <a:gd name="connsiteY161" fmla="*/ 752976 h 3504224"/>
                  <a:gd name="connsiteX162" fmla="*/ 886853 w 3505461"/>
                  <a:gd name="connsiteY162" fmla="*/ 719662 h 3504224"/>
                  <a:gd name="connsiteX163" fmla="*/ 1013018 w 3505461"/>
                  <a:gd name="connsiteY163" fmla="*/ 776112 h 3504224"/>
                  <a:gd name="connsiteX164" fmla="*/ 896107 w 3505461"/>
                  <a:gd name="connsiteY164" fmla="*/ 492627 h 3504224"/>
                  <a:gd name="connsiteX165" fmla="*/ 939293 w 3505461"/>
                  <a:gd name="connsiteY165" fmla="*/ 336541 h 3504224"/>
                  <a:gd name="connsiteX166" fmla="*/ 1075637 w 3505461"/>
                  <a:gd name="connsiteY166" fmla="*/ 337467 h 3504224"/>
                  <a:gd name="connsiteX167" fmla="*/ 1203961 w 3505461"/>
                  <a:gd name="connsiteY167" fmla="*/ 248627 h 3504224"/>
                  <a:gd name="connsiteX168" fmla="*/ 1400766 w 3505461"/>
                  <a:gd name="connsiteY168" fmla="*/ 272996 h 3504224"/>
                  <a:gd name="connsiteX169" fmla="*/ 1504412 w 3505461"/>
                  <a:gd name="connsiteY169" fmla="*/ 152693 h 3504224"/>
                  <a:gd name="connsiteX170" fmla="*/ 1615153 w 3505461"/>
                  <a:gd name="connsiteY170" fmla="*/ 86989 h 3504224"/>
                  <a:gd name="connsiteX171" fmla="*/ 1652786 w 3505461"/>
                  <a:gd name="connsiteY171" fmla="*/ 14498 h 3504224"/>
                  <a:gd name="connsiteX172" fmla="*/ 1651861 w 3505461"/>
                  <a:gd name="connsiteY172" fmla="*/ 2468 h 3504224"/>
                  <a:gd name="connsiteX173" fmla="*/ 496021 w 3505461"/>
                  <a:gd name="connsiteY173" fmla="*/ 530569 h 3504224"/>
                  <a:gd name="connsiteX174" fmla="*/ 545376 w 3505461"/>
                  <a:gd name="connsiteY174" fmla="*/ 725831 h 3504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</a:cxnLst>
                <a:rect l="l" t="t" r="r" b="b"/>
                <a:pathLst>
                  <a:path w="3505461" h="3504224">
                    <a:moveTo>
                      <a:pt x="3500217" y="1624714"/>
                    </a:moveTo>
                    <a:cubicBezTo>
                      <a:pt x="3477082" y="1610524"/>
                      <a:pt x="3349992" y="1550064"/>
                      <a:pt x="3322538" y="1530631"/>
                    </a:cubicBezTo>
                    <a:cubicBezTo>
                      <a:pt x="3288298" y="1507187"/>
                      <a:pt x="3255291" y="1526620"/>
                      <a:pt x="3232773" y="1485594"/>
                    </a:cubicBezTo>
                    <a:cubicBezTo>
                      <a:pt x="3174472" y="1378863"/>
                      <a:pt x="3415388" y="1389660"/>
                      <a:pt x="3279352" y="1261027"/>
                    </a:cubicBezTo>
                    <a:cubicBezTo>
                      <a:pt x="3276267" y="1325806"/>
                      <a:pt x="3163676" y="1309149"/>
                      <a:pt x="3123266" y="1296193"/>
                    </a:cubicBezTo>
                    <a:cubicBezTo>
                      <a:pt x="3085633" y="1283854"/>
                      <a:pt x="3054786" y="1240051"/>
                      <a:pt x="3010366" y="1263804"/>
                    </a:cubicBezTo>
                    <a:cubicBezTo>
                      <a:pt x="2983220" y="1278610"/>
                      <a:pt x="2972732" y="1303288"/>
                      <a:pt x="2990007" y="1330433"/>
                    </a:cubicBezTo>
                    <a:cubicBezTo>
                      <a:pt x="3028566" y="1389968"/>
                      <a:pt x="3117097" y="1345240"/>
                      <a:pt x="3092728" y="1452279"/>
                    </a:cubicBezTo>
                    <a:cubicBezTo>
                      <a:pt x="3081623" y="1500400"/>
                      <a:pt x="3031342" y="1608365"/>
                      <a:pt x="2969956" y="1586464"/>
                    </a:cubicBezTo>
                    <a:cubicBezTo>
                      <a:pt x="2967180" y="1557159"/>
                      <a:pt x="2947438" y="1536800"/>
                      <a:pt x="2918442" y="1530322"/>
                    </a:cubicBezTo>
                    <a:cubicBezTo>
                      <a:pt x="2839781" y="1659263"/>
                      <a:pt x="2794128" y="1499167"/>
                      <a:pt x="2686780" y="1548213"/>
                    </a:cubicBezTo>
                    <a:cubicBezTo>
                      <a:pt x="2647296" y="1566413"/>
                      <a:pt x="2618916" y="1643222"/>
                      <a:pt x="2643286" y="1683015"/>
                    </a:cubicBezTo>
                    <a:cubicBezTo>
                      <a:pt x="2665187" y="1718181"/>
                      <a:pt x="2696960" y="1709235"/>
                      <a:pt x="2733051" y="1707384"/>
                    </a:cubicBezTo>
                    <a:cubicBezTo>
                      <a:pt x="2781172" y="1705225"/>
                      <a:pt x="2991549" y="1690418"/>
                      <a:pt x="2899625" y="1810105"/>
                    </a:cubicBezTo>
                    <a:cubicBezTo>
                      <a:pt x="2876181" y="1840026"/>
                      <a:pt x="2840398" y="1821210"/>
                      <a:pt x="2803690" y="1817508"/>
                    </a:cubicBezTo>
                    <a:cubicBezTo>
                      <a:pt x="2750942" y="1812264"/>
                      <a:pt x="2681845" y="1835399"/>
                      <a:pt x="2632181" y="1822444"/>
                    </a:cubicBezTo>
                    <a:cubicBezTo>
                      <a:pt x="2523599" y="1794990"/>
                      <a:pt x="2611822" y="1625948"/>
                      <a:pt x="2495220" y="1597569"/>
                    </a:cubicBezTo>
                    <a:cubicBezTo>
                      <a:pt x="2404529" y="1575667"/>
                      <a:pt x="2476094" y="1679930"/>
                      <a:pt x="2481339" y="1725892"/>
                    </a:cubicBezTo>
                    <a:cubicBezTo>
                      <a:pt x="2487508" y="1780492"/>
                      <a:pt x="2484115" y="1855758"/>
                      <a:pt x="2430749" y="1883521"/>
                    </a:cubicBezTo>
                    <a:cubicBezTo>
                      <a:pt x="2382011" y="1909432"/>
                      <a:pt x="2341293" y="1894934"/>
                      <a:pt x="2291321" y="1927015"/>
                    </a:cubicBezTo>
                    <a:cubicBezTo>
                      <a:pt x="2233945" y="1964032"/>
                      <a:pt x="2218830" y="1958479"/>
                      <a:pt x="2153126" y="1952310"/>
                    </a:cubicBezTo>
                    <a:cubicBezTo>
                      <a:pt x="2120119" y="1949225"/>
                      <a:pt x="2072306" y="1946140"/>
                      <a:pt x="2045161" y="1963106"/>
                    </a:cubicBezTo>
                    <a:cubicBezTo>
                      <a:pt x="2076316" y="2030970"/>
                      <a:pt x="2082794" y="2242272"/>
                      <a:pt x="1947067" y="2192917"/>
                    </a:cubicBezTo>
                    <a:cubicBezTo>
                      <a:pt x="1908508" y="2179036"/>
                      <a:pt x="1880437" y="2096057"/>
                      <a:pt x="1858536" y="2058115"/>
                    </a:cubicBezTo>
                    <a:cubicBezTo>
                      <a:pt x="1802086" y="1962181"/>
                      <a:pt x="1881671" y="1796840"/>
                      <a:pt x="1741626" y="1740391"/>
                    </a:cubicBezTo>
                    <a:cubicBezTo>
                      <a:pt x="1709545" y="1789129"/>
                      <a:pt x="1680240" y="1813190"/>
                      <a:pt x="1623481" y="1825837"/>
                    </a:cubicBezTo>
                    <a:cubicBezTo>
                      <a:pt x="1589241" y="1833240"/>
                      <a:pt x="1567031" y="1826145"/>
                      <a:pt x="1542971" y="1852982"/>
                    </a:cubicBezTo>
                    <a:cubicBezTo>
                      <a:pt x="1529089" y="1868406"/>
                      <a:pt x="1531866" y="1900178"/>
                      <a:pt x="1512740" y="1916219"/>
                    </a:cubicBezTo>
                    <a:cubicBezTo>
                      <a:pt x="1485287" y="1938737"/>
                      <a:pt x="1421742" y="1938429"/>
                      <a:pt x="1395522" y="1922388"/>
                    </a:cubicBezTo>
                    <a:cubicBezTo>
                      <a:pt x="1402308" y="1889999"/>
                      <a:pt x="1383183" y="1883212"/>
                      <a:pt x="1376396" y="1855142"/>
                    </a:cubicBezTo>
                    <a:cubicBezTo>
                      <a:pt x="1368068" y="1822135"/>
                      <a:pt x="1372695" y="1798691"/>
                      <a:pt x="1374237" y="1766302"/>
                    </a:cubicBezTo>
                    <a:cubicBezTo>
                      <a:pt x="1378247" y="1686408"/>
                      <a:pt x="1367142" y="1613918"/>
                      <a:pt x="1343082" y="1536492"/>
                    </a:cubicBezTo>
                    <a:cubicBezTo>
                      <a:pt x="1314085" y="1443950"/>
                      <a:pt x="1280462" y="1421740"/>
                      <a:pt x="1203036" y="1380405"/>
                    </a:cubicBezTo>
                    <a:cubicBezTo>
                      <a:pt x="1128694" y="1340304"/>
                      <a:pt x="1150904" y="1314701"/>
                      <a:pt x="1107410" y="1250539"/>
                    </a:cubicBezTo>
                    <a:cubicBezTo>
                      <a:pt x="1079339" y="1268739"/>
                      <a:pt x="1067309" y="1337528"/>
                      <a:pt x="1075946" y="1370226"/>
                    </a:cubicBezTo>
                    <a:cubicBezTo>
                      <a:pt x="1092295" y="1431920"/>
                      <a:pt x="1183602" y="1441483"/>
                      <a:pt x="1187921" y="1505028"/>
                    </a:cubicBezTo>
                    <a:cubicBezTo>
                      <a:pt x="1198717" y="1659263"/>
                      <a:pt x="946080" y="1612684"/>
                      <a:pt x="872972" y="1612992"/>
                    </a:cubicBezTo>
                    <a:cubicBezTo>
                      <a:pt x="846752" y="1704916"/>
                      <a:pt x="937442" y="1780492"/>
                      <a:pt x="831329" y="1850823"/>
                    </a:cubicBezTo>
                    <a:cubicBezTo>
                      <a:pt x="748350" y="1906039"/>
                      <a:pt x="708557" y="1902954"/>
                      <a:pt x="664137" y="2001973"/>
                    </a:cubicBezTo>
                    <a:cubicBezTo>
                      <a:pt x="644087" y="2047010"/>
                      <a:pt x="622494" y="2120118"/>
                      <a:pt x="582393" y="2149114"/>
                    </a:cubicBezTo>
                    <a:cubicBezTo>
                      <a:pt x="545376" y="2175642"/>
                      <a:pt x="491702" y="2165463"/>
                      <a:pt x="459621" y="2206798"/>
                    </a:cubicBezTo>
                    <a:cubicBezTo>
                      <a:pt x="432167" y="2241963"/>
                      <a:pt x="447283" y="2287309"/>
                      <a:pt x="395768" y="2305508"/>
                    </a:cubicBezTo>
                    <a:cubicBezTo>
                      <a:pt x="306928" y="2336664"/>
                      <a:pt x="327904" y="2220679"/>
                      <a:pt x="332531" y="2171632"/>
                    </a:cubicBezTo>
                    <a:cubicBezTo>
                      <a:pt x="343945" y="2058732"/>
                      <a:pt x="256648" y="1959096"/>
                      <a:pt x="313715" y="1847121"/>
                    </a:cubicBezTo>
                    <a:cubicBezTo>
                      <a:pt x="337775" y="1799925"/>
                      <a:pt x="367080" y="1790980"/>
                      <a:pt x="369856" y="1736072"/>
                    </a:cubicBezTo>
                    <a:cubicBezTo>
                      <a:pt x="372633" y="1683632"/>
                      <a:pt x="358751" y="1629958"/>
                      <a:pt x="359060" y="1575976"/>
                    </a:cubicBezTo>
                    <a:cubicBezTo>
                      <a:pt x="359060" y="1538959"/>
                      <a:pt x="363070" y="1511197"/>
                      <a:pt x="344870" y="1480967"/>
                    </a:cubicBezTo>
                    <a:cubicBezTo>
                      <a:pt x="328830" y="1454747"/>
                      <a:pt x="310630" y="1451971"/>
                      <a:pt x="303535" y="1418656"/>
                    </a:cubicBezTo>
                    <a:cubicBezTo>
                      <a:pt x="290271" y="1357887"/>
                      <a:pt x="303844" y="1308840"/>
                      <a:pt x="276081" y="1247455"/>
                    </a:cubicBezTo>
                    <a:cubicBezTo>
                      <a:pt x="255105" y="1202110"/>
                      <a:pt x="194645" y="1148744"/>
                      <a:pt x="216855" y="1094453"/>
                    </a:cubicBezTo>
                    <a:cubicBezTo>
                      <a:pt x="228885" y="1064532"/>
                      <a:pt x="276081" y="1049417"/>
                      <a:pt x="291505" y="1017953"/>
                    </a:cubicBezTo>
                    <a:cubicBezTo>
                      <a:pt x="299525" y="1000987"/>
                      <a:pt x="299525" y="971682"/>
                      <a:pt x="304461" y="953174"/>
                    </a:cubicBezTo>
                    <a:cubicBezTo>
                      <a:pt x="334382" y="845209"/>
                      <a:pt x="435561" y="722438"/>
                      <a:pt x="430317" y="601517"/>
                    </a:cubicBezTo>
                    <a:cubicBezTo>
                      <a:pt x="162256" y="909680"/>
                      <a:pt x="0" y="1311925"/>
                      <a:pt x="0" y="1751804"/>
                    </a:cubicBezTo>
                    <a:cubicBezTo>
                      <a:pt x="0" y="2719784"/>
                      <a:pt x="784750" y="3504225"/>
                      <a:pt x="1752422" y="3504225"/>
                    </a:cubicBezTo>
                    <a:cubicBezTo>
                      <a:pt x="1855143" y="3504225"/>
                      <a:pt x="1956013" y="3495279"/>
                      <a:pt x="2053798" y="3478313"/>
                    </a:cubicBezTo>
                    <a:cubicBezTo>
                      <a:pt x="2052564" y="3397802"/>
                      <a:pt x="2038683" y="3376209"/>
                      <a:pt x="2080018" y="3308038"/>
                    </a:cubicBezTo>
                    <a:cubicBezTo>
                      <a:pt x="2064595" y="3288604"/>
                      <a:pt x="2037757" y="3281818"/>
                      <a:pt x="2024802" y="3263618"/>
                    </a:cubicBezTo>
                    <a:cubicBezTo>
                      <a:pt x="2006910" y="3238323"/>
                      <a:pt x="2015548" y="3217964"/>
                      <a:pt x="1984392" y="3199147"/>
                    </a:cubicBezTo>
                    <a:cubicBezTo>
                      <a:pt x="1943366" y="3174161"/>
                      <a:pt x="1888458" y="3189276"/>
                      <a:pt x="1844963" y="3176938"/>
                    </a:cubicBezTo>
                    <a:cubicBezTo>
                      <a:pt x="1822753" y="3170768"/>
                      <a:pt x="1808872" y="3154728"/>
                      <a:pt x="1788205" y="3143931"/>
                    </a:cubicBezTo>
                    <a:cubicBezTo>
                      <a:pt x="1757975" y="3128816"/>
                      <a:pt x="1718799" y="3126040"/>
                      <a:pt x="1683633" y="3124497"/>
                    </a:cubicBezTo>
                    <a:cubicBezTo>
                      <a:pt x="1687952" y="3072058"/>
                      <a:pt x="1723734" y="3016841"/>
                      <a:pt x="1738849" y="2967486"/>
                    </a:cubicBezTo>
                    <a:cubicBezTo>
                      <a:pt x="1765069" y="2881423"/>
                      <a:pt x="1820286" y="2901782"/>
                      <a:pt x="1898020" y="2894996"/>
                    </a:cubicBezTo>
                    <a:cubicBezTo>
                      <a:pt x="1960331" y="2889751"/>
                      <a:pt x="1988711" y="2857362"/>
                      <a:pt x="2037141" y="2827440"/>
                    </a:cubicBezTo>
                    <a:cubicBezTo>
                      <a:pt x="2061201" y="2812634"/>
                      <a:pt x="2089581" y="2811092"/>
                      <a:pt x="2119502" y="2812325"/>
                    </a:cubicBezTo>
                    <a:cubicBezTo>
                      <a:pt x="2164539" y="2814485"/>
                      <a:pt x="2212969" y="2824356"/>
                      <a:pt x="2254304" y="2809549"/>
                    </a:cubicBezTo>
                    <a:cubicBezTo>
                      <a:pt x="2273121" y="2853969"/>
                      <a:pt x="2253379" y="2907026"/>
                      <a:pt x="2316924" y="2908260"/>
                    </a:cubicBezTo>
                    <a:cubicBezTo>
                      <a:pt x="2327103" y="2932629"/>
                      <a:pt x="2359493" y="2912270"/>
                      <a:pt x="2377692" y="2903324"/>
                    </a:cubicBezTo>
                    <a:cubicBezTo>
                      <a:pt x="2400828" y="2938798"/>
                      <a:pt x="2410082" y="2998950"/>
                      <a:pt x="2402678" y="3040594"/>
                    </a:cubicBezTo>
                    <a:cubicBezTo>
                      <a:pt x="2397743" y="3066814"/>
                      <a:pt x="2382320" y="3088098"/>
                      <a:pt x="2381394" y="3116169"/>
                    </a:cubicBezTo>
                    <a:cubicBezTo>
                      <a:pt x="2380160" y="3155653"/>
                      <a:pt x="2401445" y="3165524"/>
                      <a:pt x="2415017" y="3196680"/>
                    </a:cubicBezTo>
                    <a:cubicBezTo>
                      <a:pt x="2453268" y="3281200"/>
                      <a:pt x="2365354" y="3316983"/>
                      <a:pt x="2376767" y="3389474"/>
                    </a:cubicBezTo>
                    <a:cubicBezTo>
                      <a:pt x="3036586" y="3138070"/>
                      <a:pt x="3505461" y="2499228"/>
                      <a:pt x="3505461" y="1751495"/>
                    </a:cubicBezTo>
                    <a:cubicBezTo>
                      <a:pt x="3505153" y="1709235"/>
                      <a:pt x="3503610" y="1666666"/>
                      <a:pt x="3500217" y="1624714"/>
                    </a:cubicBezTo>
                    <a:close/>
                    <a:moveTo>
                      <a:pt x="750509" y="2263865"/>
                    </a:moveTo>
                    <a:cubicBezTo>
                      <a:pt x="744648" y="2278671"/>
                      <a:pt x="718120" y="2281756"/>
                      <a:pt x="715035" y="2291936"/>
                    </a:cubicBezTo>
                    <a:cubicBezTo>
                      <a:pt x="711025" y="2305200"/>
                      <a:pt x="725832" y="2321240"/>
                      <a:pt x="724289" y="2326484"/>
                    </a:cubicBezTo>
                    <a:cubicBezTo>
                      <a:pt x="719045" y="2349003"/>
                      <a:pt x="703005" y="2427663"/>
                      <a:pt x="658893" y="2392189"/>
                    </a:cubicBezTo>
                    <a:cubicBezTo>
                      <a:pt x="656117" y="2390029"/>
                      <a:pt x="648097" y="2327410"/>
                      <a:pt x="646555" y="2319390"/>
                    </a:cubicBezTo>
                    <a:cubicBezTo>
                      <a:pt x="638226" y="2287309"/>
                      <a:pt x="625270" y="2282065"/>
                      <a:pt x="625270" y="2241963"/>
                    </a:cubicBezTo>
                    <a:cubicBezTo>
                      <a:pt x="619101" y="2189215"/>
                      <a:pt x="651490" y="2198778"/>
                      <a:pt x="674009" y="2174409"/>
                    </a:cubicBezTo>
                    <a:cubicBezTo>
                      <a:pt x="688198" y="2158985"/>
                      <a:pt x="712567" y="2093898"/>
                      <a:pt x="738787" y="2096982"/>
                    </a:cubicBezTo>
                    <a:cubicBezTo>
                      <a:pt x="768709" y="2100684"/>
                      <a:pt x="760380" y="2239496"/>
                      <a:pt x="750509" y="2263865"/>
                    </a:cubicBezTo>
                    <a:close/>
                    <a:moveTo>
                      <a:pt x="1845272" y="2273119"/>
                    </a:moveTo>
                    <a:cubicBezTo>
                      <a:pt x="1836943" y="2308285"/>
                      <a:pt x="1821211" y="2335738"/>
                      <a:pt x="1823062" y="2372138"/>
                    </a:cubicBezTo>
                    <a:cubicBezTo>
                      <a:pt x="1824296" y="2398358"/>
                      <a:pt x="1839102" y="2411314"/>
                      <a:pt x="1843113" y="2435375"/>
                    </a:cubicBezTo>
                    <a:cubicBezTo>
                      <a:pt x="1844963" y="2446171"/>
                      <a:pt x="1838794" y="2457893"/>
                      <a:pt x="1836943" y="2468998"/>
                    </a:cubicBezTo>
                    <a:cubicBezTo>
                      <a:pt x="1832625" y="2492442"/>
                      <a:pt x="1843730" y="2538404"/>
                      <a:pt x="1825530" y="2557529"/>
                    </a:cubicBezTo>
                    <a:cubicBezTo>
                      <a:pt x="1818743" y="2564624"/>
                      <a:pt x="1802394" y="2569868"/>
                      <a:pt x="1789130" y="2569868"/>
                    </a:cubicBezTo>
                    <a:cubicBezTo>
                      <a:pt x="1781727" y="2569868"/>
                      <a:pt x="1775249" y="2568017"/>
                      <a:pt x="1772164" y="2564007"/>
                    </a:cubicBezTo>
                    <a:cubicBezTo>
                      <a:pt x="1766303" y="2556603"/>
                      <a:pt x="1774015" y="2538095"/>
                      <a:pt x="1767229" y="2527607"/>
                    </a:cubicBezTo>
                    <a:cubicBezTo>
                      <a:pt x="1756432" y="2511567"/>
                      <a:pt x="1741934" y="2513726"/>
                      <a:pt x="1736999" y="2493059"/>
                    </a:cubicBezTo>
                    <a:cubicBezTo>
                      <a:pt x="1734222" y="2481028"/>
                      <a:pt x="1743785" y="2465913"/>
                      <a:pt x="1738849" y="2452649"/>
                    </a:cubicBezTo>
                    <a:cubicBezTo>
                      <a:pt x="1727744" y="2421493"/>
                      <a:pt x="1699674" y="2403910"/>
                      <a:pt x="1709853" y="2363809"/>
                    </a:cubicBezTo>
                    <a:cubicBezTo>
                      <a:pt x="1714789" y="2343759"/>
                      <a:pt x="1731755" y="2328644"/>
                      <a:pt x="1735148" y="2307668"/>
                    </a:cubicBezTo>
                    <a:cubicBezTo>
                      <a:pt x="1738849" y="2283299"/>
                      <a:pt x="1724351" y="2268492"/>
                      <a:pt x="1720341" y="2247208"/>
                    </a:cubicBezTo>
                    <a:cubicBezTo>
                      <a:pt x="1710162" y="2197544"/>
                      <a:pt x="1763527" y="2154358"/>
                      <a:pt x="1766612" y="2106853"/>
                    </a:cubicBezTo>
                    <a:cubicBezTo>
                      <a:pt x="1766920" y="2112097"/>
                      <a:pt x="1767537" y="2109938"/>
                      <a:pt x="1771547" y="2109630"/>
                    </a:cubicBezTo>
                    <a:cubicBezTo>
                      <a:pt x="1786971" y="2128446"/>
                      <a:pt x="1794683" y="2149731"/>
                      <a:pt x="1805788" y="2170398"/>
                    </a:cubicBezTo>
                    <a:cubicBezTo>
                      <a:pt x="1823987" y="2205564"/>
                      <a:pt x="1855451" y="2229625"/>
                      <a:pt x="1845272" y="2273119"/>
                    </a:cubicBezTo>
                    <a:close/>
                    <a:moveTo>
                      <a:pt x="1954470" y="2319081"/>
                    </a:moveTo>
                    <a:cubicBezTo>
                      <a:pt x="1965267" y="2326484"/>
                      <a:pt x="1976680" y="2323091"/>
                      <a:pt x="1994572" y="2330186"/>
                    </a:cubicBezTo>
                    <a:cubicBezTo>
                      <a:pt x="2034056" y="2346227"/>
                      <a:pt x="2022026" y="2357640"/>
                      <a:pt x="2054106" y="2325867"/>
                    </a:cubicBezTo>
                    <a:cubicBezTo>
                      <a:pt x="2078167" y="2301807"/>
                      <a:pt x="2140170" y="2287617"/>
                      <a:pt x="2154668" y="2329569"/>
                    </a:cubicBezTo>
                    <a:cubicBezTo>
                      <a:pt x="2160838" y="2347769"/>
                      <a:pt x="2151892" y="2385094"/>
                      <a:pt x="2150658" y="2405453"/>
                    </a:cubicBezTo>
                    <a:cubicBezTo>
                      <a:pt x="2147882" y="2436608"/>
                      <a:pt x="2116418" y="2459744"/>
                      <a:pt x="2118268" y="2485347"/>
                    </a:cubicBezTo>
                    <a:cubicBezTo>
                      <a:pt x="2121045" y="2519895"/>
                      <a:pt x="2157753" y="2536861"/>
                      <a:pt x="2117343" y="2564932"/>
                    </a:cubicBezTo>
                    <a:cubicBezTo>
                      <a:pt x="2083720" y="2587450"/>
                      <a:pt x="2045469" y="2575728"/>
                      <a:pt x="2027578" y="2540563"/>
                    </a:cubicBezTo>
                    <a:cubicBezTo>
                      <a:pt x="2016473" y="2518661"/>
                      <a:pt x="2024493" y="2517428"/>
                      <a:pt x="2001358" y="2508482"/>
                    </a:cubicBezTo>
                    <a:cubicBezTo>
                      <a:pt x="1983158" y="2501387"/>
                      <a:pt x="1952928" y="2511258"/>
                      <a:pt x="1943674" y="2491208"/>
                    </a:cubicBezTo>
                    <a:cubicBezTo>
                      <a:pt x="1938738" y="2481028"/>
                      <a:pt x="1948609" y="2460978"/>
                      <a:pt x="1945525" y="2449564"/>
                    </a:cubicBezTo>
                    <a:cubicBezTo>
                      <a:pt x="1942749" y="2438768"/>
                      <a:pt x="1933186" y="2433215"/>
                      <a:pt x="1930410" y="2423344"/>
                    </a:cubicBezTo>
                    <a:cubicBezTo>
                      <a:pt x="1920847" y="2389721"/>
                      <a:pt x="1948301" y="2350545"/>
                      <a:pt x="1954470" y="2319081"/>
                    </a:cubicBezTo>
                    <a:close/>
                    <a:moveTo>
                      <a:pt x="2121045" y="2750940"/>
                    </a:moveTo>
                    <a:lnTo>
                      <a:pt x="2118268" y="2750940"/>
                    </a:lnTo>
                    <a:cubicBezTo>
                      <a:pt x="2076625" y="2749089"/>
                      <a:pt x="2065520" y="2696341"/>
                      <a:pt x="2024802" y="2694798"/>
                    </a:cubicBezTo>
                    <a:cubicBezTo>
                      <a:pt x="1995805" y="2693873"/>
                      <a:pt x="1980382" y="2717008"/>
                      <a:pt x="1959406" y="2691097"/>
                    </a:cubicBezTo>
                    <a:cubicBezTo>
                      <a:pt x="1950460" y="2679992"/>
                      <a:pt x="1949226" y="2663643"/>
                      <a:pt x="1937196" y="2651921"/>
                    </a:cubicBezTo>
                    <a:cubicBezTo>
                      <a:pt x="1924240" y="2638965"/>
                      <a:pt x="1894010" y="2618606"/>
                      <a:pt x="1876427" y="2616447"/>
                    </a:cubicBezTo>
                    <a:cubicBezTo>
                      <a:pt x="1866556" y="2612745"/>
                      <a:pt x="1865322" y="2607501"/>
                      <a:pt x="1869024" y="2602257"/>
                    </a:cubicBezTo>
                    <a:cubicBezTo>
                      <a:pt x="1872109" y="2597013"/>
                      <a:pt x="1879204" y="2592078"/>
                      <a:pt x="1886915" y="2589301"/>
                    </a:cubicBezTo>
                    <a:cubicBezTo>
                      <a:pt x="1907891" y="2582515"/>
                      <a:pt x="1939047" y="2598247"/>
                      <a:pt x="1960331" y="2600406"/>
                    </a:cubicBezTo>
                    <a:cubicBezTo>
                      <a:pt x="1994572" y="2603491"/>
                      <a:pt x="2013080" y="2611820"/>
                      <a:pt x="2040225" y="2633412"/>
                    </a:cubicBezTo>
                    <a:cubicBezTo>
                      <a:pt x="2071689" y="2658707"/>
                      <a:pt x="2098835" y="2657782"/>
                      <a:pt x="2137085" y="2669812"/>
                    </a:cubicBezTo>
                    <a:cubicBezTo>
                      <a:pt x="2190451" y="2687086"/>
                      <a:pt x="2172251" y="2750940"/>
                      <a:pt x="2121045" y="2750940"/>
                    </a:cubicBezTo>
                    <a:close/>
                    <a:moveTo>
                      <a:pt x="2578815" y="2900240"/>
                    </a:moveTo>
                    <a:cubicBezTo>
                      <a:pt x="2570795" y="2907026"/>
                      <a:pt x="2537789" y="2900548"/>
                      <a:pt x="2530077" y="2895921"/>
                    </a:cubicBezTo>
                    <a:cubicBezTo>
                      <a:pt x="2506633" y="2882040"/>
                      <a:pt x="2511569" y="2850267"/>
                      <a:pt x="2487816" y="2834535"/>
                    </a:cubicBezTo>
                    <a:cubicBezTo>
                      <a:pt x="2475786" y="2846566"/>
                      <a:pt x="2453576" y="2862915"/>
                      <a:pt x="2435376" y="2857671"/>
                    </a:cubicBezTo>
                    <a:cubicBezTo>
                      <a:pt x="2417485" y="2852426"/>
                      <a:pt x="2417485" y="2831450"/>
                      <a:pt x="2405455" y="2820654"/>
                    </a:cubicBezTo>
                    <a:cubicBezTo>
                      <a:pt x="2390648" y="2807698"/>
                      <a:pt x="2364428" y="2813251"/>
                      <a:pt x="2347771" y="2803380"/>
                    </a:cubicBezTo>
                    <a:cubicBezTo>
                      <a:pt x="2328645" y="2792583"/>
                      <a:pt x="2336357" y="2798136"/>
                      <a:pt x="2332656" y="2777160"/>
                    </a:cubicBezTo>
                    <a:cubicBezTo>
                      <a:pt x="2327720" y="2747855"/>
                      <a:pt x="2353632" y="2705286"/>
                      <a:pt x="2337900" y="2679375"/>
                    </a:cubicBezTo>
                    <a:cubicBezTo>
                      <a:pt x="2326795" y="2660558"/>
                      <a:pt x="2290395" y="2661483"/>
                      <a:pt x="2285151" y="2633721"/>
                    </a:cubicBezTo>
                    <a:cubicBezTo>
                      <a:pt x="2280216" y="2610586"/>
                      <a:pt x="2307053" y="2574495"/>
                      <a:pt x="2316615" y="2555061"/>
                    </a:cubicBezTo>
                    <a:cubicBezTo>
                      <a:pt x="2348079" y="2545190"/>
                      <a:pt x="2352706" y="2616755"/>
                      <a:pt x="2382320" y="2625392"/>
                    </a:cubicBezTo>
                    <a:cubicBezTo>
                      <a:pt x="2393733" y="2628477"/>
                      <a:pt x="2414400" y="2617989"/>
                      <a:pt x="2426431" y="2616447"/>
                    </a:cubicBezTo>
                    <a:cubicBezTo>
                      <a:pt x="2447715" y="2614596"/>
                      <a:pt x="2466532" y="2620148"/>
                      <a:pt x="2485040" y="2630636"/>
                    </a:cubicBezTo>
                    <a:cubicBezTo>
                      <a:pt x="2518046" y="2649761"/>
                      <a:pt x="2552595" y="2680300"/>
                      <a:pt x="2543341" y="2721635"/>
                    </a:cubicBezTo>
                    <a:cubicBezTo>
                      <a:pt x="2536246" y="2752791"/>
                      <a:pt x="2514036" y="2762045"/>
                      <a:pt x="2533470" y="2791349"/>
                    </a:cubicBezTo>
                    <a:cubicBezTo>
                      <a:pt x="2546426" y="2811092"/>
                      <a:pt x="2615832" y="2869701"/>
                      <a:pt x="2578815" y="2900240"/>
                    </a:cubicBezTo>
                    <a:close/>
                    <a:moveTo>
                      <a:pt x="1790056" y="132951"/>
                    </a:moveTo>
                    <a:cubicBezTo>
                      <a:pt x="1803011" y="164106"/>
                      <a:pt x="1801469" y="146832"/>
                      <a:pt x="1831082" y="170584"/>
                    </a:cubicBezTo>
                    <a:cubicBezTo>
                      <a:pt x="1861312" y="195879"/>
                      <a:pt x="1868099" y="212845"/>
                      <a:pt x="1879512" y="252020"/>
                    </a:cubicBezTo>
                    <a:cubicBezTo>
                      <a:pt x="1938738" y="287186"/>
                      <a:pt x="2011846" y="238756"/>
                      <a:pt x="2072923" y="254797"/>
                    </a:cubicBezTo>
                    <a:cubicBezTo>
                      <a:pt x="2113024" y="265593"/>
                      <a:pt x="2136160" y="314331"/>
                      <a:pt x="2172868" y="327287"/>
                    </a:cubicBezTo>
                    <a:cubicBezTo>
                      <a:pt x="2229318" y="348263"/>
                      <a:pt x="2270962" y="302301"/>
                      <a:pt x="2322168" y="292122"/>
                    </a:cubicBezTo>
                    <a:cubicBezTo>
                      <a:pt x="2412241" y="273305"/>
                      <a:pt x="2467149" y="359368"/>
                      <a:pt x="2549819" y="368005"/>
                    </a:cubicBezTo>
                    <a:cubicBezTo>
                      <a:pt x="2621384" y="375409"/>
                      <a:pt x="2776853" y="382195"/>
                      <a:pt x="2848419" y="384354"/>
                    </a:cubicBezTo>
                    <a:cubicBezTo>
                      <a:pt x="2555680" y="149917"/>
                      <a:pt x="2187057" y="7095"/>
                      <a:pt x="1784812" y="0"/>
                    </a:cubicBezTo>
                    <a:lnTo>
                      <a:pt x="1784812" y="17891"/>
                    </a:lnTo>
                    <a:cubicBezTo>
                      <a:pt x="1788205" y="50281"/>
                      <a:pt x="1777717" y="103029"/>
                      <a:pt x="1790056" y="132951"/>
                    </a:cubicBezTo>
                    <a:close/>
                    <a:moveTo>
                      <a:pt x="545376" y="725831"/>
                    </a:moveTo>
                    <a:cubicBezTo>
                      <a:pt x="574681" y="741255"/>
                      <a:pt x="634833" y="728916"/>
                      <a:pt x="649331" y="763156"/>
                    </a:cubicBezTo>
                    <a:cubicBezTo>
                      <a:pt x="656426" y="780122"/>
                      <a:pt x="634216" y="810352"/>
                      <a:pt x="630514" y="825467"/>
                    </a:cubicBezTo>
                    <a:cubicBezTo>
                      <a:pt x="620335" y="876673"/>
                      <a:pt x="623419" y="900425"/>
                      <a:pt x="661053" y="936208"/>
                    </a:cubicBezTo>
                    <a:cubicBezTo>
                      <a:pt x="697144" y="969831"/>
                      <a:pt x="715344" y="981861"/>
                      <a:pt x="743414" y="1018570"/>
                    </a:cubicBezTo>
                    <a:cubicBezTo>
                      <a:pt x="782899" y="1071010"/>
                      <a:pt x="846444" y="1091986"/>
                      <a:pt x="914924" y="1064223"/>
                    </a:cubicBezTo>
                    <a:cubicBezTo>
                      <a:pt x="913690" y="1017027"/>
                      <a:pt x="890863" y="965513"/>
                      <a:pt x="891789" y="922327"/>
                    </a:cubicBezTo>
                    <a:cubicBezTo>
                      <a:pt x="893023" y="872663"/>
                      <a:pt x="935900" y="855080"/>
                      <a:pt x="883769" y="805108"/>
                    </a:cubicBezTo>
                    <a:cubicBezTo>
                      <a:pt x="865877" y="787834"/>
                      <a:pt x="823000" y="778580"/>
                      <a:pt x="824542" y="752976"/>
                    </a:cubicBezTo>
                    <a:cubicBezTo>
                      <a:pt x="826702" y="724906"/>
                      <a:pt x="864643" y="720587"/>
                      <a:pt x="886853" y="719662"/>
                    </a:cubicBezTo>
                    <a:cubicBezTo>
                      <a:pt x="937134" y="717502"/>
                      <a:pt x="975384" y="748041"/>
                      <a:pt x="1013018" y="776112"/>
                    </a:cubicBezTo>
                    <a:cubicBezTo>
                      <a:pt x="1045099" y="675242"/>
                      <a:pt x="963663" y="558948"/>
                      <a:pt x="896107" y="492627"/>
                    </a:cubicBezTo>
                    <a:cubicBezTo>
                      <a:pt x="974767" y="439262"/>
                      <a:pt x="804183" y="359368"/>
                      <a:pt x="939293" y="336541"/>
                    </a:cubicBezTo>
                    <a:cubicBezTo>
                      <a:pt x="993584" y="327596"/>
                      <a:pt x="1026899" y="365846"/>
                      <a:pt x="1075637" y="337467"/>
                    </a:cubicBezTo>
                    <a:cubicBezTo>
                      <a:pt x="1122833" y="310013"/>
                      <a:pt x="1143501" y="260966"/>
                      <a:pt x="1203961" y="248627"/>
                    </a:cubicBezTo>
                    <a:cubicBezTo>
                      <a:pt x="1275835" y="233512"/>
                      <a:pt x="1330743" y="300142"/>
                      <a:pt x="1400766" y="272996"/>
                    </a:cubicBezTo>
                    <a:cubicBezTo>
                      <a:pt x="1464619" y="248627"/>
                      <a:pt x="1468321" y="198038"/>
                      <a:pt x="1504412" y="152693"/>
                    </a:cubicBezTo>
                    <a:cubicBezTo>
                      <a:pt x="1534642" y="115059"/>
                      <a:pt x="1582146" y="119378"/>
                      <a:pt x="1615153" y="86989"/>
                    </a:cubicBezTo>
                    <a:cubicBezTo>
                      <a:pt x="1633969" y="67864"/>
                      <a:pt x="1637671" y="37325"/>
                      <a:pt x="1652786" y="14498"/>
                    </a:cubicBezTo>
                    <a:lnTo>
                      <a:pt x="1651861" y="2468"/>
                    </a:lnTo>
                    <a:cubicBezTo>
                      <a:pt x="1199334" y="28379"/>
                      <a:pt x="792770" y="225183"/>
                      <a:pt x="496021" y="530569"/>
                    </a:cubicBezTo>
                    <a:cubicBezTo>
                      <a:pt x="530261" y="569745"/>
                      <a:pt x="569745" y="674625"/>
                      <a:pt x="545376" y="72583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30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C7B6351B-C8F5-82AE-29D9-41516044232D}"/>
                  </a:ext>
                </a:extLst>
              </p:cNvPr>
              <p:cNvSpPr/>
              <p:nvPr/>
            </p:nvSpPr>
            <p:spPr>
              <a:xfrm>
                <a:off x="1216149" y="1900802"/>
                <a:ext cx="3288188" cy="3479238"/>
              </a:xfrm>
              <a:custGeom>
                <a:avLst/>
                <a:gdLst>
                  <a:gd name="connsiteX0" fmla="*/ 2201755 w 3288188"/>
                  <a:gd name="connsiteY0" fmla="*/ 3197605 h 3479238"/>
                  <a:gd name="connsiteX1" fmla="*/ 2168132 w 3288188"/>
                  <a:gd name="connsiteY1" fmla="*/ 3117094 h 3479238"/>
                  <a:gd name="connsiteX2" fmla="*/ 2189417 w 3288188"/>
                  <a:gd name="connsiteY2" fmla="*/ 3041519 h 3479238"/>
                  <a:gd name="connsiteX3" fmla="*/ 2164430 w 3288188"/>
                  <a:gd name="connsiteY3" fmla="*/ 2904250 h 3479238"/>
                  <a:gd name="connsiteX4" fmla="*/ 2103661 w 3288188"/>
                  <a:gd name="connsiteY4" fmla="*/ 2909185 h 3479238"/>
                  <a:gd name="connsiteX5" fmla="*/ 2041042 w 3288188"/>
                  <a:gd name="connsiteY5" fmla="*/ 2810475 h 3479238"/>
                  <a:gd name="connsiteX6" fmla="*/ 1906240 w 3288188"/>
                  <a:gd name="connsiteY6" fmla="*/ 2813251 h 3479238"/>
                  <a:gd name="connsiteX7" fmla="*/ 1823879 w 3288188"/>
                  <a:gd name="connsiteY7" fmla="*/ 2828366 h 3479238"/>
                  <a:gd name="connsiteX8" fmla="*/ 1684758 w 3288188"/>
                  <a:gd name="connsiteY8" fmla="*/ 2895921 h 3479238"/>
                  <a:gd name="connsiteX9" fmla="*/ 1525587 w 3288188"/>
                  <a:gd name="connsiteY9" fmla="*/ 2968411 h 3479238"/>
                  <a:gd name="connsiteX10" fmla="*/ 1470371 w 3288188"/>
                  <a:gd name="connsiteY10" fmla="*/ 3125423 h 3479238"/>
                  <a:gd name="connsiteX11" fmla="*/ 1574943 w 3288188"/>
                  <a:gd name="connsiteY11" fmla="*/ 3144857 h 3479238"/>
                  <a:gd name="connsiteX12" fmla="*/ 1631701 w 3288188"/>
                  <a:gd name="connsiteY12" fmla="*/ 3177863 h 3479238"/>
                  <a:gd name="connsiteX13" fmla="*/ 1771130 w 3288188"/>
                  <a:gd name="connsiteY13" fmla="*/ 3200073 h 3479238"/>
                  <a:gd name="connsiteX14" fmla="*/ 1811540 w 3288188"/>
                  <a:gd name="connsiteY14" fmla="*/ 3264543 h 3479238"/>
                  <a:gd name="connsiteX15" fmla="*/ 1866756 w 3288188"/>
                  <a:gd name="connsiteY15" fmla="*/ 3308963 h 3479238"/>
                  <a:gd name="connsiteX16" fmla="*/ 1840536 w 3288188"/>
                  <a:gd name="connsiteY16" fmla="*/ 3479239 h 3479238"/>
                  <a:gd name="connsiteX17" fmla="*/ 2163196 w 3288188"/>
                  <a:gd name="connsiteY17" fmla="*/ 3390708 h 3479238"/>
                  <a:gd name="connsiteX18" fmla="*/ 2201755 w 3288188"/>
                  <a:gd name="connsiteY18" fmla="*/ 3197605 h 3479238"/>
                  <a:gd name="connsiteX19" fmla="*/ 2330696 w 3288188"/>
                  <a:gd name="connsiteY19" fmla="*/ 2721944 h 3479238"/>
                  <a:gd name="connsiteX20" fmla="*/ 2272395 w 3288188"/>
                  <a:gd name="connsiteY20" fmla="*/ 2630945 h 3479238"/>
                  <a:gd name="connsiteX21" fmla="*/ 2213786 w 3288188"/>
                  <a:gd name="connsiteY21" fmla="*/ 2616755 h 3479238"/>
                  <a:gd name="connsiteX22" fmla="*/ 2169674 w 3288188"/>
                  <a:gd name="connsiteY22" fmla="*/ 2625701 h 3479238"/>
                  <a:gd name="connsiteX23" fmla="*/ 2103970 w 3288188"/>
                  <a:gd name="connsiteY23" fmla="*/ 2555369 h 3479238"/>
                  <a:gd name="connsiteX24" fmla="*/ 2072506 w 3288188"/>
                  <a:gd name="connsiteY24" fmla="*/ 2634030 h 3479238"/>
                  <a:gd name="connsiteX25" fmla="*/ 2125255 w 3288188"/>
                  <a:gd name="connsiteY25" fmla="*/ 2679683 h 3479238"/>
                  <a:gd name="connsiteX26" fmla="*/ 2120011 w 3288188"/>
                  <a:gd name="connsiteY26" fmla="*/ 2777468 h 3479238"/>
                  <a:gd name="connsiteX27" fmla="*/ 2135126 w 3288188"/>
                  <a:gd name="connsiteY27" fmla="*/ 2803688 h 3479238"/>
                  <a:gd name="connsiteX28" fmla="*/ 2192810 w 3288188"/>
                  <a:gd name="connsiteY28" fmla="*/ 2820963 h 3479238"/>
                  <a:gd name="connsiteX29" fmla="*/ 2222731 w 3288188"/>
                  <a:gd name="connsiteY29" fmla="*/ 2857979 h 3479238"/>
                  <a:gd name="connsiteX30" fmla="*/ 2275171 w 3288188"/>
                  <a:gd name="connsiteY30" fmla="*/ 2834844 h 3479238"/>
                  <a:gd name="connsiteX31" fmla="*/ 2317432 w 3288188"/>
                  <a:gd name="connsiteY31" fmla="*/ 2896229 h 3479238"/>
                  <a:gd name="connsiteX32" fmla="*/ 2366170 w 3288188"/>
                  <a:gd name="connsiteY32" fmla="*/ 2900548 h 3479238"/>
                  <a:gd name="connsiteX33" fmla="*/ 2320825 w 3288188"/>
                  <a:gd name="connsiteY33" fmla="*/ 2791658 h 3479238"/>
                  <a:gd name="connsiteX34" fmla="*/ 2330696 w 3288188"/>
                  <a:gd name="connsiteY34" fmla="*/ 2721944 h 3479238"/>
                  <a:gd name="connsiteX35" fmla="*/ 1941714 w 3288188"/>
                  <a:gd name="connsiteY35" fmla="*/ 2329569 h 3479238"/>
                  <a:gd name="connsiteX36" fmla="*/ 1841153 w 3288188"/>
                  <a:gd name="connsiteY36" fmla="*/ 2325868 h 3479238"/>
                  <a:gd name="connsiteX37" fmla="*/ 1781618 w 3288188"/>
                  <a:gd name="connsiteY37" fmla="*/ 2330186 h 3479238"/>
                  <a:gd name="connsiteX38" fmla="*/ 1741517 w 3288188"/>
                  <a:gd name="connsiteY38" fmla="*/ 2319081 h 3479238"/>
                  <a:gd name="connsiteX39" fmla="*/ 1717148 w 3288188"/>
                  <a:gd name="connsiteY39" fmla="*/ 2423036 h 3479238"/>
                  <a:gd name="connsiteX40" fmla="*/ 1732263 w 3288188"/>
                  <a:gd name="connsiteY40" fmla="*/ 2449256 h 3479238"/>
                  <a:gd name="connsiteX41" fmla="*/ 1730412 w 3288188"/>
                  <a:gd name="connsiteY41" fmla="*/ 2490899 h 3479238"/>
                  <a:gd name="connsiteX42" fmla="*/ 1788096 w 3288188"/>
                  <a:gd name="connsiteY42" fmla="*/ 2508174 h 3479238"/>
                  <a:gd name="connsiteX43" fmla="*/ 1814316 w 3288188"/>
                  <a:gd name="connsiteY43" fmla="*/ 2540254 h 3479238"/>
                  <a:gd name="connsiteX44" fmla="*/ 1904081 w 3288188"/>
                  <a:gd name="connsiteY44" fmla="*/ 2564624 h 3479238"/>
                  <a:gd name="connsiteX45" fmla="*/ 1905006 w 3288188"/>
                  <a:gd name="connsiteY45" fmla="*/ 2485038 h 3479238"/>
                  <a:gd name="connsiteX46" fmla="*/ 1937396 w 3288188"/>
                  <a:gd name="connsiteY46" fmla="*/ 2405144 h 3479238"/>
                  <a:gd name="connsiteX47" fmla="*/ 1941714 w 3288188"/>
                  <a:gd name="connsiteY47" fmla="*/ 2329569 h 3479238"/>
                  <a:gd name="connsiteX48" fmla="*/ 1674270 w 3288188"/>
                  <a:gd name="connsiteY48" fmla="*/ 2589918 h 3479238"/>
                  <a:gd name="connsiteX49" fmla="*/ 1656379 w 3288188"/>
                  <a:gd name="connsiteY49" fmla="*/ 2602874 h 3479238"/>
                  <a:gd name="connsiteX50" fmla="*/ 1663782 w 3288188"/>
                  <a:gd name="connsiteY50" fmla="*/ 2617064 h 3479238"/>
                  <a:gd name="connsiteX51" fmla="*/ 1724551 w 3288188"/>
                  <a:gd name="connsiteY51" fmla="*/ 2652538 h 3479238"/>
                  <a:gd name="connsiteX52" fmla="*/ 1746761 w 3288188"/>
                  <a:gd name="connsiteY52" fmla="*/ 2691713 h 3479238"/>
                  <a:gd name="connsiteX53" fmla="*/ 1812157 w 3288188"/>
                  <a:gd name="connsiteY53" fmla="*/ 2695415 h 3479238"/>
                  <a:gd name="connsiteX54" fmla="*/ 1905623 w 3288188"/>
                  <a:gd name="connsiteY54" fmla="*/ 2751557 h 3479238"/>
                  <a:gd name="connsiteX55" fmla="*/ 1908400 w 3288188"/>
                  <a:gd name="connsiteY55" fmla="*/ 2751557 h 3479238"/>
                  <a:gd name="connsiteX56" fmla="*/ 1924440 w 3288188"/>
                  <a:gd name="connsiteY56" fmla="*/ 2670738 h 3479238"/>
                  <a:gd name="connsiteX57" fmla="*/ 1827580 w 3288188"/>
                  <a:gd name="connsiteY57" fmla="*/ 2634338 h 3479238"/>
                  <a:gd name="connsiteX58" fmla="*/ 1747686 w 3288188"/>
                  <a:gd name="connsiteY58" fmla="*/ 2601332 h 3479238"/>
                  <a:gd name="connsiteX59" fmla="*/ 1674270 w 3288188"/>
                  <a:gd name="connsiteY59" fmla="*/ 2589918 h 3479238"/>
                  <a:gd name="connsiteX60" fmla="*/ 1525896 w 3288188"/>
                  <a:gd name="connsiteY60" fmla="*/ 2452957 h 3479238"/>
                  <a:gd name="connsiteX61" fmla="*/ 1524045 w 3288188"/>
                  <a:gd name="connsiteY61" fmla="*/ 2493367 h 3479238"/>
                  <a:gd name="connsiteX62" fmla="*/ 1554275 w 3288188"/>
                  <a:gd name="connsiteY62" fmla="*/ 2527916 h 3479238"/>
                  <a:gd name="connsiteX63" fmla="*/ 1559211 w 3288188"/>
                  <a:gd name="connsiteY63" fmla="*/ 2564315 h 3479238"/>
                  <a:gd name="connsiteX64" fmla="*/ 1576177 w 3288188"/>
                  <a:gd name="connsiteY64" fmla="*/ 2570176 h 3479238"/>
                  <a:gd name="connsiteX65" fmla="*/ 1612576 w 3288188"/>
                  <a:gd name="connsiteY65" fmla="*/ 2557837 h 3479238"/>
                  <a:gd name="connsiteX66" fmla="*/ 1623990 w 3288188"/>
                  <a:gd name="connsiteY66" fmla="*/ 2469306 h 3479238"/>
                  <a:gd name="connsiteX67" fmla="*/ 1630159 w 3288188"/>
                  <a:gd name="connsiteY67" fmla="*/ 2435683 h 3479238"/>
                  <a:gd name="connsiteX68" fmla="*/ 1610108 w 3288188"/>
                  <a:gd name="connsiteY68" fmla="*/ 2372446 h 3479238"/>
                  <a:gd name="connsiteX69" fmla="*/ 1632318 w 3288188"/>
                  <a:gd name="connsiteY69" fmla="*/ 2273427 h 3479238"/>
                  <a:gd name="connsiteX70" fmla="*/ 1592834 w 3288188"/>
                  <a:gd name="connsiteY70" fmla="*/ 2170707 h 3479238"/>
                  <a:gd name="connsiteX71" fmla="*/ 1558594 w 3288188"/>
                  <a:gd name="connsiteY71" fmla="*/ 2109938 h 3479238"/>
                  <a:gd name="connsiteX72" fmla="*/ 1553658 w 3288188"/>
                  <a:gd name="connsiteY72" fmla="*/ 2107162 h 3479238"/>
                  <a:gd name="connsiteX73" fmla="*/ 1507388 w 3288188"/>
                  <a:gd name="connsiteY73" fmla="*/ 2247516 h 3479238"/>
                  <a:gd name="connsiteX74" fmla="*/ 1522194 w 3288188"/>
                  <a:gd name="connsiteY74" fmla="*/ 2307976 h 3479238"/>
                  <a:gd name="connsiteX75" fmla="*/ 1496900 w 3288188"/>
                  <a:gd name="connsiteY75" fmla="*/ 2364118 h 3479238"/>
                  <a:gd name="connsiteX76" fmla="*/ 1525896 w 3288188"/>
                  <a:gd name="connsiteY76" fmla="*/ 2452957 h 3479238"/>
                  <a:gd name="connsiteX77" fmla="*/ 526451 w 3288188"/>
                  <a:gd name="connsiteY77" fmla="*/ 2097599 h 3479238"/>
                  <a:gd name="connsiteX78" fmla="*/ 461672 w 3288188"/>
                  <a:gd name="connsiteY78" fmla="*/ 2175025 h 3479238"/>
                  <a:gd name="connsiteX79" fmla="*/ 412934 w 3288188"/>
                  <a:gd name="connsiteY79" fmla="*/ 2242580 h 3479238"/>
                  <a:gd name="connsiteX80" fmla="*/ 434218 w 3288188"/>
                  <a:gd name="connsiteY80" fmla="*/ 2320007 h 3479238"/>
                  <a:gd name="connsiteX81" fmla="*/ 446557 w 3288188"/>
                  <a:gd name="connsiteY81" fmla="*/ 2392806 h 3479238"/>
                  <a:gd name="connsiteX82" fmla="*/ 511953 w 3288188"/>
                  <a:gd name="connsiteY82" fmla="*/ 2327101 h 3479238"/>
                  <a:gd name="connsiteX83" fmla="*/ 502699 w 3288188"/>
                  <a:gd name="connsiteY83" fmla="*/ 2292553 h 3479238"/>
                  <a:gd name="connsiteX84" fmla="*/ 538173 w 3288188"/>
                  <a:gd name="connsiteY84" fmla="*/ 2264482 h 3479238"/>
                  <a:gd name="connsiteX85" fmla="*/ 526451 w 3288188"/>
                  <a:gd name="connsiteY85" fmla="*/ 2097599 h 3479238"/>
                  <a:gd name="connsiteX86" fmla="*/ 2636082 w 3288188"/>
                  <a:gd name="connsiteY86" fmla="*/ 384663 h 3479238"/>
                  <a:gd name="connsiteX87" fmla="*/ 2635773 w 3288188"/>
                  <a:gd name="connsiteY87" fmla="*/ 384663 h 3479238"/>
                  <a:gd name="connsiteX88" fmla="*/ 2337174 w 3288188"/>
                  <a:gd name="connsiteY88" fmla="*/ 368314 h 3479238"/>
                  <a:gd name="connsiteX89" fmla="*/ 2109523 w 3288188"/>
                  <a:gd name="connsiteY89" fmla="*/ 292430 h 3479238"/>
                  <a:gd name="connsiteX90" fmla="*/ 1960223 w 3288188"/>
                  <a:gd name="connsiteY90" fmla="*/ 327596 h 3479238"/>
                  <a:gd name="connsiteX91" fmla="*/ 1860278 w 3288188"/>
                  <a:gd name="connsiteY91" fmla="*/ 255105 h 3479238"/>
                  <a:gd name="connsiteX92" fmla="*/ 1666867 w 3288188"/>
                  <a:gd name="connsiteY92" fmla="*/ 252329 h 3479238"/>
                  <a:gd name="connsiteX93" fmla="*/ 1618437 w 3288188"/>
                  <a:gd name="connsiteY93" fmla="*/ 170893 h 3479238"/>
                  <a:gd name="connsiteX94" fmla="*/ 1577410 w 3288188"/>
                  <a:gd name="connsiteY94" fmla="*/ 133259 h 3479238"/>
                  <a:gd name="connsiteX95" fmla="*/ 1572167 w 3288188"/>
                  <a:gd name="connsiteY95" fmla="*/ 18200 h 3479238"/>
                  <a:gd name="connsiteX96" fmla="*/ 1572167 w 3288188"/>
                  <a:gd name="connsiteY96" fmla="*/ 308 h 3479238"/>
                  <a:gd name="connsiteX97" fmla="*/ 1539777 w 3288188"/>
                  <a:gd name="connsiteY97" fmla="*/ 0 h 3479238"/>
                  <a:gd name="connsiteX98" fmla="*/ 1439833 w 3288188"/>
                  <a:gd name="connsiteY98" fmla="*/ 2776 h 3479238"/>
                  <a:gd name="connsiteX99" fmla="*/ 1440758 w 3288188"/>
                  <a:gd name="connsiteY99" fmla="*/ 14807 h 3479238"/>
                  <a:gd name="connsiteX100" fmla="*/ 1403125 w 3288188"/>
                  <a:gd name="connsiteY100" fmla="*/ 87297 h 3479238"/>
                  <a:gd name="connsiteX101" fmla="*/ 1292384 w 3288188"/>
                  <a:gd name="connsiteY101" fmla="*/ 153001 h 3479238"/>
                  <a:gd name="connsiteX102" fmla="*/ 1188737 w 3288188"/>
                  <a:gd name="connsiteY102" fmla="*/ 273305 h 3479238"/>
                  <a:gd name="connsiteX103" fmla="*/ 991933 w 3288188"/>
                  <a:gd name="connsiteY103" fmla="*/ 248936 h 3479238"/>
                  <a:gd name="connsiteX104" fmla="*/ 863609 w 3288188"/>
                  <a:gd name="connsiteY104" fmla="*/ 337775 h 3479238"/>
                  <a:gd name="connsiteX105" fmla="*/ 727265 w 3288188"/>
                  <a:gd name="connsiteY105" fmla="*/ 336850 h 3479238"/>
                  <a:gd name="connsiteX106" fmla="*/ 684079 w 3288188"/>
                  <a:gd name="connsiteY106" fmla="*/ 492936 h 3479238"/>
                  <a:gd name="connsiteX107" fmla="*/ 800990 w 3288188"/>
                  <a:gd name="connsiteY107" fmla="*/ 776420 h 3479238"/>
                  <a:gd name="connsiteX108" fmla="*/ 674825 w 3288188"/>
                  <a:gd name="connsiteY108" fmla="*/ 719970 h 3479238"/>
                  <a:gd name="connsiteX109" fmla="*/ 612514 w 3288188"/>
                  <a:gd name="connsiteY109" fmla="*/ 753285 h 3479238"/>
                  <a:gd name="connsiteX110" fmla="*/ 671740 w 3288188"/>
                  <a:gd name="connsiteY110" fmla="*/ 805416 h 3479238"/>
                  <a:gd name="connsiteX111" fmla="*/ 679761 w 3288188"/>
                  <a:gd name="connsiteY111" fmla="*/ 922635 h 3479238"/>
                  <a:gd name="connsiteX112" fmla="*/ 702896 w 3288188"/>
                  <a:gd name="connsiteY112" fmla="*/ 1064532 h 3479238"/>
                  <a:gd name="connsiteX113" fmla="*/ 531386 w 3288188"/>
                  <a:gd name="connsiteY113" fmla="*/ 1018878 h 3479238"/>
                  <a:gd name="connsiteX114" fmla="*/ 449025 w 3288188"/>
                  <a:gd name="connsiteY114" fmla="*/ 936516 h 3479238"/>
                  <a:gd name="connsiteX115" fmla="*/ 418486 w 3288188"/>
                  <a:gd name="connsiteY115" fmla="*/ 825775 h 3479238"/>
                  <a:gd name="connsiteX116" fmla="*/ 437303 w 3288188"/>
                  <a:gd name="connsiteY116" fmla="*/ 763465 h 3479238"/>
                  <a:gd name="connsiteX117" fmla="*/ 333348 w 3288188"/>
                  <a:gd name="connsiteY117" fmla="*/ 726139 h 3479238"/>
                  <a:gd name="connsiteX118" fmla="*/ 284610 w 3288188"/>
                  <a:gd name="connsiteY118" fmla="*/ 530569 h 3479238"/>
                  <a:gd name="connsiteX119" fmla="*/ 218289 w 3288188"/>
                  <a:gd name="connsiteY119" fmla="*/ 602443 h 3479238"/>
                  <a:gd name="connsiteX120" fmla="*/ 92432 w 3288188"/>
                  <a:gd name="connsiteY120" fmla="*/ 954099 h 3479238"/>
                  <a:gd name="connsiteX121" fmla="*/ 79477 w 3288188"/>
                  <a:gd name="connsiteY121" fmla="*/ 1018878 h 3479238"/>
                  <a:gd name="connsiteX122" fmla="*/ 4827 w 3288188"/>
                  <a:gd name="connsiteY122" fmla="*/ 1095379 h 3479238"/>
                  <a:gd name="connsiteX123" fmla="*/ 64053 w 3288188"/>
                  <a:gd name="connsiteY123" fmla="*/ 1248380 h 3479238"/>
                  <a:gd name="connsiteX124" fmla="*/ 91507 w 3288188"/>
                  <a:gd name="connsiteY124" fmla="*/ 1419581 h 3479238"/>
                  <a:gd name="connsiteX125" fmla="*/ 132842 w 3288188"/>
                  <a:gd name="connsiteY125" fmla="*/ 1481892 h 3479238"/>
                  <a:gd name="connsiteX126" fmla="*/ 147032 w 3288188"/>
                  <a:gd name="connsiteY126" fmla="*/ 1576901 h 3479238"/>
                  <a:gd name="connsiteX127" fmla="*/ 157828 w 3288188"/>
                  <a:gd name="connsiteY127" fmla="*/ 1736997 h 3479238"/>
                  <a:gd name="connsiteX128" fmla="*/ 101687 w 3288188"/>
                  <a:gd name="connsiteY128" fmla="*/ 1848047 h 3479238"/>
                  <a:gd name="connsiteX129" fmla="*/ 120503 w 3288188"/>
                  <a:gd name="connsiteY129" fmla="*/ 2172558 h 3479238"/>
                  <a:gd name="connsiteX130" fmla="*/ 183740 w 3288188"/>
                  <a:gd name="connsiteY130" fmla="*/ 2306434 h 3479238"/>
                  <a:gd name="connsiteX131" fmla="*/ 247593 w 3288188"/>
                  <a:gd name="connsiteY131" fmla="*/ 2207723 h 3479238"/>
                  <a:gd name="connsiteX132" fmla="*/ 370365 w 3288188"/>
                  <a:gd name="connsiteY132" fmla="*/ 2150039 h 3479238"/>
                  <a:gd name="connsiteX133" fmla="*/ 452109 w 3288188"/>
                  <a:gd name="connsiteY133" fmla="*/ 2002899 h 3479238"/>
                  <a:gd name="connsiteX134" fmla="*/ 619300 w 3288188"/>
                  <a:gd name="connsiteY134" fmla="*/ 1851748 h 3479238"/>
                  <a:gd name="connsiteX135" fmla="*/ 660944 w 3288188"/>
                  <a:gd name="connsiteY135" fmla="*/ 1613918 h 3479238"/>
                  <a:gd name="connsiteX136" fmla="*/ 975893 w 3288188"/>
                  <a:gd name="connsiteY136" fmla="*/ 1505953 h 3479238"/>
                  <a:gd name="connsiteX137" fmla="*/ 863918 w 3288188"/>
                  <a:gd name="connsiteY137" fmla="*/ 1371151 h 3479238"/>
                  <a:gd name="connsiteX138" fmla="*/ 895382 w 3288188"/>
                  <a:gd name="connsiteY138" fmla="*/ 1251465 h 3479238"/>
                  <a:gd name="connsiteX139" fmla="*/ 991008 w 3288188"/>
                  <a:gd name="connsiteY139" fmla="*/ 1381331 h 3479238"/>
                  <a:gd name="connsiteX140" fmla="*/ 1131053 w 3288188"/>
                  <a:gd name="connsiteY140" fmla="*/ 1537417 h 3479238"/>
                  <a:gd name="connsiteX141" fmla="*/ 1162209 w 3288188"/>
                  <a:gd name="connsiteY141" fmla="*/ 1767227 h 3479238"/>
                  <a:gd name="connsiteX142" fmla="*/ 1164368 w 3288188"/>
                  <a:gd name="connsiteY142" fmla="*/ 1856067 h 3479238"/>
                  <a:gd name="connsiteX143" fmla="*/ 1183493 w 3288188"/>
                  <a:gd name="connsiteY143" fmla="*/ 1923313 h 3479238"/>
                  <a:gd name="connsiteX144" fmla="*/ 1300712 w 3288188"/>
                  <a:gd name="connsiteY144" fmla="*/ 1917144 h 3479238"/>
                  <a:gd name="connsiteX145" fmla="*/ 1330942 w 3288188"/>
                  <a:gd name="connsiteY145" fmla="*/ 1853908 h 3479238"/>
                  <a:gd name="connsiteX146" fmla="*/ 1411453 w 3288188"/>
                  <a:gd name="connsiteY146" fmla="*/ 1826762 h 3479238"/>
                  <a:gd name="connsiteX147" fmla="*/ 1529598 w 3288188"/>
                  <a:gd name="connsiteY147" fmla="*/ 1741316 h 3479238"/>
                  <a:gd name="connsiteX148" fmla="*/ 1646508 w 3288188"/>
                  <a:gd name="connsiteY148" fmla="*/ 2059041 h 3479238"/>
                  <a:gd name="connsiteX149" fmla="*/ 1735039 w 3288188"/>
                  <a:gd name="connsiteY149" fmla="*/ 2193842 h 3479238"/>
                  <a:gd name="connsiteX150" fmla="*/ 1833133 w 3288188"/>
                  <a:gd name="connsiteY150" fmla="*/ 1964032 h 3479238"/>
                  <a:gd name="connsiteX151" fmla="*/ 1941097 w 3288188"/>
                  <a:gd name="connsiteY151" fmla="*/ 1953235 h 3479238"/>
                  <a:gd name="connsiteX152" fmla="*/ 2079292 w 3288188"/>
                  <a:gd name="connsiteY152" fmla="*/ 1927941 h 3479238"/>
                  <a:gd name="connsiteX153" fmla="*/ 2218721 w 3288188"/>
                  <a:gd name="connsiteY153" fmla="*/ 1884446 h 3479238"/>
                  <a:gd name="connsiteX154" fmla="*/ 2269310 w 3288188"/>
                  <a:gd name="connsiteY154" fmla="*/ 1726818 h 3479238"/>
                  <a:gd name="connsiteX155" fmla="*/ 2283192 w 3288188"/>
                  <a:gd name="connsiteY155" fmla="*/ 1598494 h 3479238"/>
                  <a:gd name="connsiteX156" fmla="*/ 2420152 w 3288188"/>
                  <a:gd name="connsiteY156" fmla="*/ 1823369 h 3479238"/>
                  <a:gd name="connsiteX157" fmla="*/ 2591662 w 3288188"/>
                  <a:gd name="connsiteY157" fmla="*/ 1818433 h 3479238"/>
                  <a:gd name="connsiteX158" fmla="*/ 2687597 w 3288188"/>
                  <a:gd name="connsiteY158" fmla="*/ 1811030 h 3479238"/>
                  <a:gd name="connsiteX159" fmla="*/ 2521023 w 3288188"/>
                  <a:gd name="connsiteY159" fmla="*/ 1708310 h 3479238"/>
                  <a:gd name="connsiteX160" fmla="*/ 2431257 w 3288188"/>
                  <a:gd name="connsiteY160" fmla="*/ 1683940 h 3479238"/>
                  <a:gd name="connsiteX161" fmla="*/ 2474752 w 3288188"/>
                  <a:gd name="connsiteY161" fmla="*/ 1549139 h 3479238"/>
                  <a:gd name="connsiteX162" fmla="*/ 2706413 w 3288188"/>
                  <a:gd name="connsiteY162" fmla="*/ 1531248 h 3479238"/>
                  <a:gd name="connsiteX163" fmla="*/ 2757928 w 3288188"/>
                  <a:gd name="connsiteY163" fmla="*/ 1587389 h 3479238"/>
                  <a:gd name="connsiteX164" fmla="*/ 2880699 w 3288188"/>
                  <a:gd name="connsiteY164" fmla="*/ 1453204 h 3479238"/>
                  <a:gd name="connsiteX165" fmla="*/ 2777978 w 3288188"/>
                  <a:gd name="connsiteY165" fmla="*/ 1331359 h 3479238"/>
                  <a:gd name="connsiteX166" fmla="*/ 2798338 w 3288188"/>
                  <a:gd name="connsiteY166" fmla="*/ 1264729 h 3479238"/>
                  <a:gd name="connsiteX167" fmla="*/ 2911238 w 3288188"/>
                  <a:gd name="connsiteY167" fmla="*/ 1297118 h 3479238"/>
                  <a:gd name="connsiteX168" fmla="*/ 3067324 w 3288188"/>
                  <a:gd name="connsiteY168" fmla="*/ 1261953 h 3479238"/>
                  <a:gd name="connsiteX169" fmla="*/ 3020745 w 3288188"/>
                  <a:gd name="connsiteY169" fmla="*/ 1486519 h 3479238"/>
                  <a:gd name="connsiteX170" fmla="*/ 3110510 w 3288188"/>
                  <a:gd name="connsiteY170" fmla="*/ 1531556 h 3479238"/>
                  <a:gd name="connsiteX171" fmla="*/ 3288189 w 3288188"/>
                  <a:gd name="connsiteY171" fmla="*/ 1625639 h 3479238"/>
                  <a:gd name="connsiteX172" fmla="*/ 2636082 w 3288188"/>
                  <a:gd name="connsiteY172" fmla="*/ 384663 h 3479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</a:cxnLst>
                <a:rect l="l" t="t" r="r" b="b"/>
                <a:pathLst>
                  <a:path w="3288188" h="3479238">
                    <a:moveTo>
                      <a:pt x="2201755" y="3197605"/>
                    </a:moveTo>
                    <a:cubicBezTo>
                      <a:pt x="2187874" y="3166450"/>
                      <a:pt x="2166590" y="3156579"/>
                      <a:pt x="2168132" y="3117094"/>
                    </a:cubicBezTo>
                    <a:cubicBezTo>
                      <a:pt x="2169057" y="3089023"/>
                      <a:pt x="2184481" y="3067739"/>
                      <a:pt x="2189417" y="3041519"/>
                    </a:cubicBezTo>
                    <a:cubicBezTo>
                      <a:pt x="2197128" y="2999876"/>
                      <a:pt x="2187566" y="2939724"/>
                      <a:pt x="2164430" y="2904250"/>
                    </a:cubicBezTo>
                    <a:cubicBezTo>
                      <a:pt x="2146231" y="2913195"/>
                      <a:pt x="2113841" y="2933554"/>
                      <a:pt x="2103661" y="2909185"/>
                    </a:cubicBezTo>
                    <a:cubicBezTo>
                      <a:pt x="2040117" y="2907951"/>
                      <a:pt x="2059550" y="2854894"/>
                      <a:pt x="2041042" y="2810475"/>
                    </a:cubicBezTo>
                    <a:cubicBezTo>
                      <a:pt x="1999707" y="2825281"/>
                      <a:pt x="1951277" y="2815410"/>
                      <a:pt x="1906240" y="2813251"/>
                    </a:cubicBezTo>
                    <a:cubicBezTo>
                      <a:pt x="1876319" y="2812017"/>
                      <a:pt x="1847939" y="2813559"/>
                      <a:pt x="1823879" y="2828366"/>
                    </a:cubicBezTo>
                    <a:cubicBezTo>
                      <a:pt x="1775449" y="2858287"/>
                      <a:pt x="1747069" y="2890677"/>
                      <a:pt x="1684758" y="2895921"/>
                    </a:cubicBezTo>
                    <a:cubicBezTo>
                      <a:pt x="1607024" y="2902707"/>
                      <a:pt x="1551807" y="2882040"/>
                      <a:pt x="1525587" y="2968411"/>
                    </a:cubicBezTo>
                    <a:cubicBezTo>
                      <a:pt x="1510472" y="3017767"/>
                      <a:pt x="1474998" y="3072983"/>
                      <a:pt x="1470371" y="3125423"/>
                    </a:cubicBezTo>
                    <a:cubicBezTo>
                      <a:pt x="1505537" y="3127274"/>
                      <a:pt x="1544713" y="3129742"/>
                      <a:pt x="1574943" y="3144857"/>
                    </a:cubicBezTo>
                    <a:cubicBezTo>
                      <a:pt x="1595919" y="3155653"/>
                      <a:pt x="1609491" y="3171385"/>
                      <a:pt x="1631701" y="3177863"/>
                    </a:cubicBezTo>
                    <a:cubicBezTo>
                      <a:pt x="1675196" y="3190202"/>
                      <a:pt x="1730412" y="3175087"/>
                      <a:pt x="1771130" y="3200073"/>
                    </a:cubicBezTo>
                    <a:cubicBezTo>
                      <a:pt x="1802286" y="3218889"/>
                      <a:pt x="1793649" y="3239248"/>
                      <a:pt x="1811540" y="3264543"/>
                    </a:cubicBezTo>
                    <a:cubicBezTo>
                      <a:pt x="1824496" y="3282743"/>
                      <a:pt x="1851024" y="3289529"/>
                      <a:pt x="1866756" y="3308963"/>
                    </a:cubicBezTo>
                    <a:cubicBezTo>
                      <a:pt x="1825421" y="3376826"/>
                      <a:pt x="1839302" y="3398728"/>
                      <a:pt x="1840536" y="3479239"/>
                    </a:cubicBezTo>
                    <a:cubicBezTo>
                      <a:pt x="1952202" y="3460113"/>
                      <a:pt x="2060167" y="3429883"/>
                      <a:pt x="2163196" y="3390708"/>
                    </a:cubicBezTo>
                    <a:cubicBezTo>
                      <a:pt x="2152092" y="3317908"/>
                      <a:pt x="2240006" y="3281818"/>
                      <a:pt x="2201755" y="3197605"/>
                    </a:cubicBezTo>
                    <a:close/>
                    <a:moveTo>
                      <a:pt x="2330696" y="2721944"/>
                    </a:moveTo>
                    <a:cubicBezTo>
                      <a:pt x="2339950" y="2680609"/>
                      <a:pt x="2305401" y="2650070"/>
                      <a:pt x="2272395" y="2630945"/>
                    </a:cubicBezTo>
                    <a:cubicBezTo>
                      <a:pt x="2253578" y="2620148"/>
                      <a:pt x="2235070" y="2614904"/>
                      <a:pt x="2213786" y="2616755"/>
                    </a:cubicBezTo>
                    <a:cubicBezTo>
                      <a:pt x="2201755" y="2617989"/>
                      <a:pt x="2181396" y="2628786"/>
                      <a:pt x="2169674" y="2625701"/>
                    </a:cubicBezTo>
                    <a:cubicBezTo>
                      <a:pt x="2139753" y="2617372"/>
                      <a:pt x="2135434" y="2545807"/>
                      <a:pt x="2103970" y="2555369"/>
                    </a:cubicBezTo>
                    <a:cubicBezTo>
                      <a:pt x="2094099" y="2574803"/>
                      <a:pt x="2067570" y="2610894"/>
                      <a:pt x="2072506" y="2634030"/>
                    </a:cubicBezTo>
                    <a:cubicBezTo>
                      <a:pt x="2077750" y="2662100"/>
                      <a:pt x="2114150" y="2661175"/>
                      <a:pt x="2125255" y="2679683"/>
                    </a:cubicBezTo>
                    <a:cubicBezTo>
                      <a:pt x="2140678" y="2705595"/>
                      <a:pt x="2115075" y="2748163"/>
                      <a:pt x="2120011" y="2777468"/>
                    </a:cubicBezTo>
                    <a:cubicBezTo>
                      <a:pt x="2123712" y="2798444"/>
                      <a:pt x="2116000" y="2792892"/>
                      <a:pt x="2135126" y="2803688"/>
                    </a:cubicBezTo>
                    <a:cubicBezTo>
                      <a:pt x="2152092" y="2813559"/>
                      <a:pt x="2178312" y="2808007"/>
                      <a:pt x="2192810" y="2820963"/>
                    </a:cubicBezTo>
                    <a:cubicBezTo>
                      <a:pt x="2204840" y="2831759"/>
                      <a:pt x="2204840" y="2852427"/>
                      <a:pt x="2222731" y="2857979"/>
                    </a:cubicBezTo>
                    <a:cubicBezTo>
                      <a:pt x="2240931" y="2863223"/>
                      <a:pt x="2263141" y="2846874"/>
                      <a:pt x="2275171" y="2834844"/>
                    </a:cubicBezTo>
                    <a:cubicBezTo>
                      <a:pt x="2298615" y="2850267"/>
                      <a:pt x="2293988" y="2882348"/>
                      <a:pt x="2317432" y="2896229"/>
                    </a:cubicBezTo>
                    <a:cubicBezTo>
                      <a:pt x="2325452" y="2901165"/>
                      <a:pt x="2358458" y="2907334"/>
                      <a:pt x="2366170" y="2900548"/>
                    </a:cubicBezTo>
                    <a:cubicBezTo>
                      <a:pt x="2403187" y="2870009"/>
                      <a:pt x="2333781" y="2811091"/>
                      <a:pt x="2320825" y="2791658"/>
                    </a:cubicBezTo>
                    <a:cubicBezTo>
                      <a:pt x="2301391" y="2762353"/>
                      <a:pt x="2323601" y="2753099"/>
                      <a:pt x="2330696" y="2721944"/>
                    </a:cubicBezTo>
                    <a:close/>
                    <a:moveTo>
                      <a:pt x="1941714" y="2329569"/>
                    </a:moveTo>
                    <a:cubicBezTo>
                      <a:pt x="1927525" y="2287926"/>
                      <a:pt x="1865214" y="2302115"/>
                      <a:pt x="1841153" y="2325868"/>
                    </a:cubicBezTo>
                    <a:cubicBezTo>
                      <a:pt x="1809072" y="2357948"/>
                      <a:pt x="1821102" y="2346227"/>
                      <a:pt x="1781618" y="2330186"/>
                    </a:cubicBezTo>
                    <a:cubicBezTo>
                      <a:pt x="1763727" y="2323091"/>
                      <a:pt x="1752313" y="2326484"/>
                      <a:pt x="1741517" y="2319081"/>
                    </a:cubicBezTo>
                    <a:cubicBezTo>
                      <a:pt x="1735348" y="2350545"/>
                      <a:pt x="1707894" y="2389721"/>
                      <a:pt x="1717148" y="2423036"/>
                    </a:cubicBezTo>
                    <a:cubicBezTo>
                      <a:pt x="1719924" y="2432907"/>
                      <a:pt x="1729487" y="2438459"/>
                      <a:pt x="1732263" y="2449256"/>
                    </a:cubicBezTo>
                    <a:cubicBezTo>
                      <a:pt x="1735348" y="2460669"/>
                      <a:pt x="1725477" y="2480720"/>
                      <a:pt x="1730412" y="2490899"/>
                    </a:cubicBezTo>
                    <a:cubicBezTo>
                      <a:pt x="1739666" y="2510950"/>
                      <a:pt x="1769896" y="2501079"/>
                      <a:pt x="1788096" y="2508174"/>
                    </a:cubicBezTo>
                    <a:cubicBezTo>
                      <a:pt x="1811231" y="2517119"/>
                      <a:pt x="1803211" y="2518353"/>
                      <a:pt x="1814316" y="2540254"/>
                    </a:cubicBezTo>
                    <a:cubicBezTo>
                      <a:pt x="1832207" y="2575420"/>
                      <a:pt x="1870458" y="2587450"/>
                      <a:pt x="1904081" y="2564624"/>
                    </a:cubicBezTo>
                    <a:cubicBezTo>
                      <a:pt x="1944491" y="2536553"/>
                      <a:pt x="1907783" y="2519587"/>
                      <a:pt x="1905006" y="2485038"/>
                    </a:cubicBezTo>
                    <a:cubicBezTo>
                      <a:pt x="1903155" y="2459127"/>
                      <a:pt x="1934928" y="2436300"/>
                      <a:pt x="1937396" y="2405144"/>
                    </a:cubicBezTo>
                    <a:cubicBezTo>
                      <a:pt x="1939247" y="2385094"/>
                      <a:pt x="1948192" y="2347769"/>
                      <a:pt x="1941714" y="2329569"/>
                    </a:cubicBezTo>
                    <a:close/>
                    <a:moveTo>
                      <a:pt x="1674270" y="2589918"/>
                    </a:moveTo>
                    <a:cubicBezTo>
                      <a:pt x="1666867" y="2592694"/>
                      <a:pt x="1659464" y="2597321"/>
                      <a:pt x="1656379" y="2602874"/>
                    </a:cubicBezTo>
                    <a:cubicBezTo>
                      <a:pt x="1652677" y="2608118"/>
                      <a:pt x="1654220" y="2613670"/>
                      <a:pt x="1663782" y="2617064"/>
                    </a:cubicBezTo>
                    <a:cubicBezTo>
                      <a:pt x="1681674" y="2619223"/>
                      <a:pt x="1711904" y="2639582"/>
                      <a:pt x="1724551" y="2652538"/>
                    </a:cubicBezTo>
                    <a:cubicBezTo>
                      <a:pt x="1736581" y="2663951"/>
                      <a:pt x="1737815" y="2680609"/>
                      <a:pt x="1746761" y="2691713"/>
                    </a:cubicBezTo>
                    <a:cubicBezTo>
                      <a:pt x="1767737" y="2717625"/>
                      <a:pt x="1783160" y="2694490"/>
                      <a:pt x="1812157" y="2695415"/>
                    </a:cubicBezTo>
                    <a:cubicBezTo>
                      <a:pt x="1852566" y="2696649"/>
                      <a:pt x="1863671" y="2749706"/>
                      <a:pt x="1905623" y="2751557"/>
                    </a:cubicBezTo>
                    <a:lnTo>
                      <a:pt x="1908400" y="2751557"/>
                    </a:lnTo>
                    <a:cubicBezTo>
                      <a:pt x="1959606" y="2751557"/>
                      <a:pt x="1977806" y="2687703"/>
                      <a:pt x="1924440" y="2670738"/>
                    </a:cubicBezTo>
                    <a:cubicBezTo>
                      <a:pt x="1886190" y="2658707"/>
                      <a:pt x="1859044" y="2659633"/>
                      <a:pt x="1827580" y="2634338"/>
                    </a:cubicBezTo>
                    <a:cubicBezTo>
                      <a:pt x="1800435" y="2613054"/>
                      <a:pt x="1781927" y="2604416"/>
                      <a:pt x="1747686" y="2601332"/>
                    </a:cubicBezTo>
                    <a:cubicBezTo>
                      <a:pt x="1726402" y="2598864"/>
                      <a:pt x="1695246" y="2583440"/>
                      <a:pt x="1674270" y="2589918"/>
                    </a:cubicBezTo>
                    <a:close/>
                    <a:moveTo>
                      <a:pt x="1525896" y="2452957"/>
                    </a:moveTo>
                    <a:cubicBezTo>
                      <a:pt x="1530831" y="2466222"/>
                      <a:pt x="1521577" y="2481336"/>
                      <a:pt x="1524045" y="2493367"/>
                    </a:cubicBezTo>
                    <a:cubicBezTo>
                      <a:pt x="1528981" y="2514343"/>
                      <a:pt x="1543479" y="2512184"/>
                      <a:pt x="1554275" y="2527916"/>
                    </a:cubicBezTo>
                    <a:cubicBezTo>
                      <a:pt x="1561062" y="2538712"/>
                      <a:pt x="1553350" y="2556912"/>
                      <a:pt x="1559211" y="2564315"/>
                    </a:cubicBezTo>
                    <a:cubicBezTo>
                      <a:pt x="1562295" y="2568325"/>
                      <a:pt x="1568465" y="2570176"/>
                      <a:pt x="1576177" y="2570176"/>
                    </a:cubicBezTo>
                    <a:cubicBezTo>
                      <a:pt x="1589441" y="2570176"/>
                      <a:pt x="1606098" y="2564932"/>
                      <a:pt x="1612576" y="2557837"/>
                    </a:cubicBezTo>
                    <a:cubicBezTo>
                      <a:pt x="1630776" y="2538712"/>
                      <a:pt x="1619671" y="2493059"/>
                      <a:pt x="1623990" y="2469306"/>
                    </a:cubicBezTo>
                    <a:cubicBezTo>
                      <a:pt x="1625840" y="2458201"/>
                      <a:pt x="1632010" y="2446171"/>
                      <a:pt x="1630159" y="2435683"/>
                    </a:cubicBezTo>
                    <a:cubicBezTo>
                      <a:pt x="1626149" y="2411622"/>
                      <a:pt x="1611342" y="2398666"/>
                      <a:pt x="1610108" y="2372446"/>
                    </a:cubicBezTo>
                    <a:cubicBezTo>
                      <a:pt x="1608258" y="2336047"/>
                      <a:pt x="1623990" y="2308593"/>
                      <a:pt x="1632318" y="2273427"/>
                    </a:cubicBezTo>
                    <a:cubicBezTo>
                      <a:pt x="1642498" y="2229933"/>
                      <a:pt x="1611034" y="2205872"/>
                      <a:pt x="1592834" y="2170707"/>
                    </a:cubicBezTo>
                    <a:cubicBezTo>
                      <a:pt x="1581729" y="2149731"/>
                      <a:pt x="1574017" y="2128446"/>
                      <a:pt x="1558594" y="2109938"/>
                    </a:cubicBezTo>
                    <a:cubicBezTo>
                      <a:pt x="1554584" y="2110247"/>
                      <a:pt x="1554275" y="2112714"/>
                      <a:pt x="1553658" y="2107162"/>
                    </a:cubicBezTo>
                    <a:cubicBezTo>
                      <a:pt x="1550574" y="2154666"/>
                      <a:pt x="1497208" y="2197852"/>
                      <a:pt x="1507388" y="2247516"/>
                    </a:cubicBezTo>
                    <a:cubicBezTo>
                      <a:pt x="1511398" y="2268800"/>
                      <a:pt x="1525587" y="2283607"/>
                      <a:pt x="1522194" y="2307976"/>
                    </a:cubicBezTo>
                    <a:cubicBezTo>
                      <a:pt x="1518493" y="2328952"/>
                      <a:pt x="1501835" y="2344067"/>
                      <a:pt x="1496900" y="2364118"/>
                    </a:cubicBezTo>
                    <a:cubicBezTo>
                      <a:pt x="1486720" y="2404219"/>
                      <a:pt x="1514791" y="2422110"/>
                      <a:pt x="1525896" y="2452957"/>
                    </a:cubicBezTo>
                    <a:close/>
                    <a:moveTo>
                      <a:pt x="526451" y="2097599"/>
                    </a:moveTo>
                    <a:cubicBezTo>
                      <a:pt x="500231" y="2094515"/>
                      <a:pt x="475862" y="2159293"/>
                      <a:pt x="461672" y="2175025"/>
                    </a:cubicBezTo>
                    <a:cubicBezTo>
                      <a:pt x="439154" y="2199394"/>
                      <a:pt x="406456" y="2189832"/>
                      <a:pt x="412934" y="2242580"/>
                    </a:cubicBezTo>
                    <a:cubicBezTo>
                      <a:pt x="412934" y="2282682"/>
                      <a:pt x="425889" y="2287926"/>
                      <a:pt x="434218" y="2320007"/>
                    </a:cubicBezTo>
                    <a:cubicBezTo>
                      <a:pt x="436069" y="2328027"/>
                      <a:pt x="444089" y="2390646"/>
                      <a:pt x="446557" y="2392806"/>
                    </a:cubicBezTo>
                    <a:cubicBezTo>
                      <a:pt x="490668" y="2428280"/>
                      <a:pt x="506400" y="2349620"/>
                      <a:pt x="511953" y="2327101"/>
                    </a:cubicBezTo>
                    <a:cubicBezTo>
                      <a:pt x="513187" y="2321857"/>
                      <a:pt x="498688" y="2305817"/>
                      <a:pt x="502699" y="2292553"/>
                    </a:cubicBezTo>
                    <a:cubicBezTo>
                      <a:pt x="505783" y="2282373"/>
                      <a:pt x="532620" y="2279288"/>
                      <a:pt x="538173" y="2264482"/>
                    </a:cubicBezTo>
                    <a:cubicBezTo>
                      <a:pt x="547735" y="2239804"/>
                      <a:pt x="556064" y="2100993"/>
                      <a:pt x="526451" y="2097599"/>
                    </a:cubicBezTo>
                    <a:close/>
                    <a:moveTo>
                      <a:pt x="2636082" y="384663"/>
                    </a:moveTo>
                    <a:lnTo>
                      <a:pt x="2635773" y="384663"/>
                    </a:lnTo>
                    <a:cubicBezTo>
                      <a:pt x="2564208" y="382503"/>
                      <a:pt x="2408739" y="375717"/>
                      <a:pt x="2337174" y="368314"/>
                    </a:cubicBezTo>
                    <a:cubicBezTo>
                      <a:pt x="2254504" y="359368"/>
                      <a:pt x="2199904" y="273613"/>
                      <a:pt x="2109523" y="292430"/>
                    </a:cubicBezTo>
                    <a:cubicBezTo>
                      <a:pt x="2058316" y="302610"/>
                      <a:pt x="2016673" y="348572"/>
                      <a:pt x="1960223" y="327596"/>
                    </a:cubicBezTo>
                    <a:cubicBezTo>
                      <a:pt x="1923206" y="314640"/>
                      <a:pt x="1900379" y="265902"/>
                      <a:pt x="1860278" y="255105"/>
                    </a:cubicBezTo>
                    <a:cubicBezTo>
                      <a:pt x="1799510" y="239065"/>
                      <a:pt x="1726093" y="287494"/>
                      <a:pt x="1666867" y="252329"/>
                    </a:cubicBezTo>
                    <a:cubicBezTo>
                      <a:pt x="1655454" y="213153"/>
                      <a:pt x="1648667" y="196187"/>
                      <a:pt x="1618437" y="170893"/>
                    </a:cubicBezTo>
                    <a:cubicBezTo>
                      <a:pt x="1589132" y="146832"/>
                      <a:pt x="1590366" y="164106"/>
                      <a:pt x="1577410" y="133259"/>
                    </a:cubicBezTo>
                    <a:cubicBezTo>
                      <a:pt x="1565072" y="103338"/>
                      <a:pt x="1575560" y="50589"/>
                      <a:pt x="1572167" y="18200"/>
                    </a:cubicBezTo>
                    <a:lnTo>
                      <a:pt x="1572167" y="308"/>
                    </a:lnTo>
                    <a:cubicBezTo>
                      <a:pt x="1561370" y="0"/>
                      <a:pt x="1550265" y="0"/>
                      <a:pt x="1539777" y="0"/>
                    </a:cubicBezTo>
                    <a:cubicBezTo>
                      <a:pt x="1506462" y="0"/>
                      <a:pt x="1473147" y="925"/>
                      <a:pt x="1439833" y="2776"/>
                    </a:cubicBezTo>
                    <a:lnTo>
                      <a:pt x="1440758" y="14807"/>
                    </a:lnTo>
                    <a:cubicBezTo>
                      <a:pt x="1425643" y="37325"/>
                      <a:pt x="1421633" y="68172"/>
                      <a:pt x="1403125" y="87297"/>
                    </a:cubicBezTo>
                    <a:cubicBezTo>
                      <a:pt x="1370118" y="119687"/>
                      <a:pt x="1322614" y="115368"/>
                      <a:pt x="1292384" y="153001"/>
                    </a:cubicBezTo>
                    <a:cubicBezTo>
                      <a:pt x="1256292" y="198347"/>
                      <a:pt x="1252899" y="248936"/>
                      <a:pt x="1188737" y="273305"/>
                    </a:cubicBezTo>
                    <a:cubicBezTo>
                      <a:pt x="1118406" y="300450"/>
                      <a:pt x="1063807" y="233821"/>
                      <a:pt x="991933" y="248936"/>
                    </a:cubicBezTo>
                    <a:cubicBezTo>
                      <a:pt x="931473" y="261274"/>
                      <a:pt x="910497" y="310321"/>
                      <a:pt x="863609" y="337775"/>
                    </a:cubicBezTo>
                    <a:cubicBezTo>
                      <a:pt x="814871" y="366154"/>
                      <a:pt x="781248" y="327904"/>
                      <a:pt x="727265" y="336850"/>
                    </a:cubicBezTo>
                    <a:cubicBezTo>
                      <a:pt x="592155" y="359368"/>
                      <a:pt x="762739" y="439570"/>
                      <a:pt x="684079" y="492936"/>
                    </a:cubicBezTo>
                    <a:cubicBezTo>
                      <a:pt x="751634" y="559257"/>
                      <a:pt x="833071" y="675550"/>
                      <a:pt x="800990" y="776420"/>
                    </a:cubicBezTo>
                    <a:cubicBezTo>
                      <a:pt x="763356" y="748349"/>
                      <a:pt x="725106" y="717811"/>
                      <a:pt x="674825" y="719970"/>
                    </a:cubicBezTo>
                    <a:cubicBezTo>
                      <a:pt x="652615" y="720896"/>
                      <a:pt x="614982" y="725214"/>
                      <a:pt x="612514" y="753285"/>
                    </a:cubicBezTo>
                    <a:cubicBezTo>
                      <a:pt x="610663" y="778579"/>
                      <a:pt x="653849" y="787834"/>
                      <a:pt x="671740" y="805416"/>
                    </a:cubicBezTo>
                    <a:cubicBezTo>
                      <a:pt x="723872" y="855697"/>
                      <a:pt x="680995" y="872971"/>
                      <a:pt x="679761" y="922635"/>
                    </a:cubicBezTo>
                    <a:cubicBezTo>
                      <a:pt x="678835" y="965821"/>
                      <a:pt x="701662" y="1017336"/>
                      <a:pt x="702896" y="1064532"/>
                    </a:cubicBezTo>
                    <a:cubicBezTo>
                      <a:pt x="634415" y="1091986"/>
                      <a:pt x="570871" y="1071318"/>
                      <a:pt x="531386" y="1018878"/>
                    </a:cubicBezTo>
                    <a:cubicBezTo>
                      <a:pt x="503315" y="982478"/>
                      <a:pt x="485116" y="970448"/>
                      <a:pt x="449025" y="936516"/>
                    </a:cubicBezTo>
                    <a:cubicBezTo>
                      <a:pt x="411391" y="901042"/>
                      <a:pt x="407998" y="876982"/>
                      <a:pt x="418486" y="825775"/>
                    </a:cubicBezTo>
                    <a:cubicBezTo>
                      <a:pt x="422188" y="810660"/>
                      <a:pt x="444398" y="780430"/>
                      <a:pt x="437303" y="763465"/>
                    </a:cubicBezTo>
                    <a:cubicBezTo>
                      <a:pt x="422496" y="729224"/>
                      <a:pt x="362653" y="741563"/>
                      <a:pt x="333348" y="726139"/>
                    </a:cubicBezTo>
                    <a:cubicBezTo>
                      <a:pt x="357717" y="674933"/>
                      <a:pt x="318233" y="570054"/>
                      <a:pt x="284610" y="530569"/>
                    </a:cubicBezTo>
                    <a:cubicBezTo>
                      <a:pt x="262091" y="553705"/>
                      <a:pt x="239573" y="577765"/>
                      <a:pt x="218289" y="602443"/>
                    </a:cubicBezTo>
                    <a:cubicBezTo>
                      <a:pt x="223533" y="723363"/>
                      <a:pt x="122354" y="845826"/>
                      <a:pt x="92432" y="954099"/>
                    </a:cubicBezTo>
                    <a:cubicBezTo>
                      <a:pt x="87497" y="972916"/>
                      <a:pt x="87497" y="1002221"/>
                      <a:pt x="79477" y="1018878"/>
                    </a:cubicBezTo>
                    <a:cubicBezTo>
                      <a:pt x="64053" y="1050342"/>
                      <a:pt x="16857" y="1065457"/>
                      <a:pt x="4827" y="1095379"/>
                    </a:cubicBezTo>
                    <a:cubicBezTo>
                      <a:pt x="-17383" y="1149669"/>
                      <a:pt x="43077" y="1203035"/>
                      <a:pt x="64053" y="1248380"/>
                    </a:cubicBezTo>
                    <a:cubicBezTo>
                      <a:pt x="92124" y="1309766"/>
                      <a:pt x="78243" y="1358504"/>
                      <a:pt x="91507" y="1419581"/>
                    </a:cubicBezTo>
                    <a:cubicBezTo>
                      <a:pt x="98602" y="1452896"/>
                      <a:pt x="116802" y="1455672"/>
                      <a:pt x="132842" y="1481892"/>
                    </a:cubicBezTo>
                    <a:cubicBezTo>
                      <a:pt x="151042" y="1512122"/>
                      <a:pt x="147032" y="1540193"/>
                      <a:pt x="147032" y="1576901"/>
                    </a:cubicBezTo>
                    <a:cubicBezTo>
                      <a:pt x="146723" y="1630575"/>
                      <a:pt x="160296" y="1684557"/>
                      <a:pt x="157828" y="1736997"/>
                    </a:cubicBezTo>
                    <a:cubicBezTo>
                      <a:pt x="155052" y="1792214"/>
                      <a:pt x="125747" y="1800851"/>
                      <a:pt x="101687" y="1848047"/>
                    </a:cubicBezTo>
                    <a:cubicBezTo>
                      <a:pt x="44311" y="1960022"/>
                      <a:pt x="131917" y="2059657"/>
                      <a:pt x="120503" y="2172558"/>
                    </a:cubicBezTo>
                    <a:cubicBezTo>
                      <a:pt x="115568" y="2221296"/>
                      <a:pt x="94592" y="2337281"/>
                      <a:pt x="183740" y="2306434"/>
                    </a:cubicBezTo>
                    <a:cubicBezTo>
                      <a:pt x="235254" y="2288234"/>
                      <a:pt x="220139" y="2242889"/>
                      <a:pt x="247593" y="2207723"/>
                    </a:cubicBezTo>
                    <a:cubicBezTo>
                      <a:pt x="279674" y="2166388"/>
                      <a:pt x="333348" y="2176568"/>
                      <a:pt x="370365" y="2150039"/>
                    </a:cubicBezTo>
                    <a:cubicBezTo>
                      <a:pt x="410466" y="2121043"/>
                      <a:pt x="432059" y="2047936"/>
                      <a:pt x="452109" y="2002899"/>
                    </a:cubicBezTo>
                    <a:cubicBezTo>
                      <a:pt x="496529" y="1903880"/>
                      <a:pt x="536013" y="1906965"/>
                      <a:pt x="619300" y="1851748"/>
                    </a:cubicBezTo>
                    <a:cubicBezTo>
                      <a:pt x="725414" y="1781417"/>
                      <a:pt x="634724" y="1705842"/>
                      <a:pt x="660944" y="1613918"/>
                    </a:cubicBezTo>
                    <a:cubicBezTo>
                      <a:pt x="734360" y="1613609"/>
                      <a:pt x="986689" y="1660188"/>
                      <a:pt x="975893" y="1505953"/>
                    </a:cubicBezTo>
                    <a:cubicBezTo>
                      <a:pt x="971574" y="1442408"/>
                      <a:pt x="880267" y="1433154"/>
                      <a:pt x="863918" y="1371151"/>
                    </a:cubicBezTo>
                    <a:cubicBezTo>
                      <a:pt x="855589" y="1338762"/>
                      <a:pt x="867619" y="1269973"/>
                      <a:pt x="895382" y="1251465"/>
                    </a:cubicBezTo>
                    <a:cubicBezTo>
                      <a:pt x="938876" y="1315318"/>
                      <a:pt x="916666" y="1341230"/>
                      <a:pt x="991008" y="1381331"/>
                    </a:cubicBezTo>
                    <a:cubicBezTo>
                      <a:pt x="1068434" y="1422666"/>
                      <a:pt x="1102057" y="1444876"/>
                      <a:pt x="1131053" y="1537417"/>
                    </a:cubicBezTo>
                    <a:cubicBezTo>
                      <a:pt x="1155114" y="1614843"/>
                      <a:pt x="1166219" y="1687334"/>
                      <a:pt x="1162209" y="1767227"/>
                    </a:cubicBezTo>
                    <a:cubicBezTo>
                      <a:pt x="1160975" y="1799617"/>
                      <a:pt x="1156039" y="1823369"/>
                      <a:pt x="1164368" y="1856067"/>
                    </a:cubicBezTo>
                    <a:cubicBezTo>
                      <a:pt x="1171155" y="1884138"/>
                      <a:pt x="1190280" y="1890616"/>
                      <a:pt x="1183493" y="1923313"/>
                    </a:cubicBezTo>
                    <a:cubicBezTo>
                      <a:pt x="1209713" y="1939354"/>
                      <a:pt x="1273258" y="1939662"/>
                      <a:pt x="1300712" y="1917144"/>
                    </a:cubicBezTo>
                    <a:cubicBezTo>
                      <a:pt x="1319837" y="1901104"/>
                      <a:pt x="1317061" y="1869640"/>
                      <a:pt x="1330942" y="1853908"/>
                    </a:cubicBezTo>
                    <a:cubicBezTo>
                      <a:pt x="1355003" y="1827379"/>
                      <a:pt x="1377213" y="1834474"/>
                      <a:pt x="1411453" y="1826762"/>
                    </a:cubicBezTo>
                    <a:cubicBezTo>
                      <a:pt x="1468212" y="1814423"/>
                      <a:pt x="1497517" y="1790363"/>
                      <a:pt x="1529598" y="1741316"/>
                    </a:cubicBezTo>
                    <a:cubicBezTo>
                      <a:pt x="1669643" y="1797766"/>
                      <a:pt x="1590058" y="1963106"/>
                      <a:pt x="1646508" y="2059041"/>
                    </a:cubicBezTo>
                    <a:cubicBezTo>
                      <a:pt x="1668409" y="2096674"/>
                      <a:pt x="1696172" y="2179961"/>
                      <a:pt x="1735039" y="2193842"/>
                    </a:cubicBezTo>
                    <a:cubicBezTo>
                      <a:pt x="1871075" y="2243197"/>
                      <a:pt x="1864288" y="2032203"/>
                      <a:pt x="1833133" y="1964032"/>
                    </a:cubicBezTo>
                    <a:cubicBezTo>
                      <a:pt x="1860278" y="1947066"/>
                      <a:pt x="1908091" y="1950150"/>
                      <a:pt x="1941097" y="1953235"/>
                    </a:cubicBezTo>
                    <a:cubicBezTo>
                      <a:pt x="2006802" y="1959404"/>
                      <a:pt x="2021917" y="1964648"/>
                      <a:pt x="2079292" y="1927941"/>
                    </a:cubicBezTo>
                    <a:cubicBezTo>
                      <a:pt x="2129573" y="1895860"/>
                      <a:pt x="2169983" y="1910049"/>
                      <a:pt x="2218721" y="1884446"/>
                    </a:cubicBezTo>
                    <a:cubicBezTo>
                      <a:pt x="2272087" y="1856375"/>
                      <a:pt x="2275480" y="1781417"/>
                      <a:pt x="2269310" y="1726818"/>
                    </a:cubicBezTo>
                    <a:cubicBezTo>
                      <a:pt x="2264066" y="1680547"/>
                      <a:pt x="2192501" y="1576593"/>
                      <a:pt x="2283192" y="1598494"/>
                    </a:cubicBezTo>
                    <a:cubicBezTo>
                      <a:pt x="2399485" y="1626873"/>
                      <a:pt x="2311571" y="1795915"/>
                      <a:pt x="2420152" y="1823369"/>
                    </a:cubicBezTo>
                    <a:cubicBezTo>
                      <a:pt x="2469816" y="1836325"/>
                      <a:pt x="2538914" y="1813190"/>
                      <a:pt x="2591662" y="1818433"/>
                    </a:cubicBezTo>
                    <a:cubicBezTo>
                      <a:pt x="2628679" y="1822135"/>
                      <a:pt x="2664153" y="1840643"/>
                      <a:pt x="2687597" y="1811030"/>
                    </a:cubicBezTo>
                    <a:cubicBezTo>
                      <a:pt x="2779521" y="1691344"/>
                      <a:pt x="2568835" y="1706150"/>
                      <a:pt x="2521023" y="1708310"/>
                    </a:cubicBezTo>
                    <a:cubicBezTo>
                      <a:pt x="2484931" y="1710160"/>
                      <a:pt x="2453159" y="1719106"/>
                      <a:pt x="2431257" y="1683940"/>
                    </a:cubicBezTo>
                    <a:cubicBezTo>
                      <a:pt x="2406888" y="1644456"/>
                      <a:pt x="2435267" y="1567647"/>
                      <a:pt x="2474752" y="1549139"/>
                    </a:cubicBezTo>
                    <a:cubicBezTo>
                      <a:pt x="2581791" y="1500400"/>
                      <a:pt x="2627753" y="1660188"/>
                      <a:pt x="2706413" y="1531248"/>
                    </a:cubicBezTo>
                    <a:cubicBezTo>
                      <a:pt x="2735410" y="1537417"/>
                      <a:pt x="2755152" y="1557776"/>
                      <a:pt x="2757928" y="1587389"/>
                    </a:cubicBezTo>
                    <a:cubicBezTo>
                      <a:pt x="2819314" y="1609291"/>
                      <a:pt x="2869594" y="1501326"/>
                      <a:pt x="2880699" y="1453204"/>
                    </a:cubicBezTo>
                    <a:cubicBezTo>
                      <a:pt x="2905068" y="1346165"/>
                      <a:pt x="2816846" y="1390893"/>
                      <a:pt x="2777978" y="1331359"/>
                    </a:cubicBezTo>
                    <a:cubicBezTo>
                      <a:pt x="2760704" y="1304213"/>
                      <a:pt x="2771192" y="1279227"/>
                      <a:pt x="2798338" y="1264729"/>
                    </a:cubicBezTo>
                    <a:cubicBezTo>
                      <a:pt x="2842758" y="1241285"/>
                      <a:pt x="2873296" y="1284780"/>
                      <a:pt x="2911238" y="1297118"/>
                    </a:cubicBezTo>
                    <a:cubicBezTo>
                      <a:pt x="2951648" y="1310074"/>
                      <a:pt x="3064239" y="1327040"/>
                      <a:pt x="3067324" y="1261953"/>
                    </a:cubicBezTo>
                    <a:cubicBezTo>
                      <a:pt x="3203360" y="1390277"/>
                      <a:pt x="2962444" y="1379789"/>
                      <a:pt x="3020745" y="1486519"/>
                    </a:cubicBezTo>
                    <a:cubicBezTo>
                      <a:pt x="3043263" y="1527546"/>
                      <a:pt x="3076270" y="1507804"/>
                      <a:pt x="3110510" y="1531556"/>
                    </a:cubicBezTo>
                    <a:cubicBezTo>
                      <a:pt x="3137964" y="1550990"/>
                      <a:pt x="3265054" y="1611450"/>
                      <a:pt x="3288189" y="1625639"/>
                    </a:cubicBezTo>
                    <a:cubicBezTo>
                      <a:pt x="3252098" y="1123758"/>
                      <a:pt x="3005321" y="681103"/>
                      <a:pt x="2636082" y="384663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30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D0C8336-1E14-B58F-EB91-050F896B4BE4}"/>
              </a:ext>
            </a:extLst>
          </p:cNvPr>
          <p:cNvGrpSpPr/>
          <p:nvPr/>
        </p:nvGrpSpPr>
        <p:grpSpPr>
          <a:xfrm rot="1618517">
            <a:off x="10084583" y="2744940"/>
            <a:ext cx="1999701" cy="976017"/>
            <a:chOff x="7734797" y="4493181"/>
            <a:chExt cx="4001453" cy="1953035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CD089AC6-392E-40E6-04C6-CA449C85F06F}"/>
                </a:ext>
              </a:extLst>
            </p:cNvPr>
            <p:cNvSpPr/>
            <p:nvPr/>
          </p:nvSpPr>
          <p:spPr>
            <a:xfrm>
              <a:off x="8638773" y="5170659"/>
              <a:ext cx="2187461" cy="1275557"/>
            </a:xfrm>
            <a:custGeom>
              <a:avLst/>
              <a:gdLst>
                <a:gd name="connsiteX0" fmla="*/ 0 w 1490243"/>
                <a:gd name="connsiteY0" fmla="*/ 0 h 868994"/>
                <a:gd name="connsiteX1" fmla="*/ 0 w 1490243"/>
                <a:gd name="connsiteY1" fmla="*/ 757123 h 868994"/>
                <a:gd name="connsiteX2" fmla="*/ 1490244 w 1490243"/>
                <a:gd name="connsiteY2" fmla="*/ 757123 h 868994"/>
                <a:gd name="connsiteX3" fmla="*/ 1490244 w 1490243"/>
                <a:gd name="connsiteY3" fmla="*/ 0 h 868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0243" h="868994">
                  <a:moveTo>
                    <a:pt x="0" y="0"/>
                  </a:moveTo>
                  <a:lnTo>
                    <a:pt x="0" y="757123"/>
                  </a:lnTo>
                  <a:cubicBezTo>
                    <a:pt x="497891" y="905942"/>
                    <a:pt x="994410" y="906628"/>
                    <a:pt x="1490244" y="757123"/>
                  </a:cubicBezTo>
                  <a:lnTo>
                    <a:pt x="149024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2AA5BCA4-9B86-59D8-8546-79585A552985}"/>
                </a:ext>
              </a:extLst>
            </p:cNvPr>
            <p:cNvSpPr/>
            <p:nvPr/>
          </p:nvSpPr>
          <p:spPr>
            <a:xfrm>
              <a:off x="7734797" y="4493181"/>
              <a:ext cx="4001453" cy="979474"/>
            </a:xfrm>
            <a:custGeom>
              <a:avLst/>
              <a:gdLst>
                <a:gd name="connsiteX0" fmla="*/ 1392860 w 2726055"/>
                <a:gd name="connsiteY0" fmla="*/ 667283 h 667283"/>
                <a:gd name="connsiteX1" fmla="*/ 0 w 2726055"/>
                <a:gd name="connsiteY1" fmla="*/ 375818 h 667283"/>
                <a:gd name="connsiteX2" fmla="*/ 1392860 w 2726055"/>
                <a:gd name="connsiteY2" fmla="*/ 0 h 667283"/>
                <a:gd name="connsiteX3" fmla="*/ 2726055 w 2726055"/>
                <a:gd name="connsiteY3" fmla="*/ 375818 h 667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26055" h="667283">
                  <a:moveTo>
                    <a:pt x="1392860" y="667283"/>
                  </a:moveTo>
                  <a:lnTo>
                    <a:pt x="0" y="375818"/>
                  </a:lnTo>
                  <a:lnTo>
                    <a:pt x="1392860" y="0"/>
                  </a:lnTo>
                  <a:lnTo>
                    <a:pt x="2726055" y="375818"/>
                  </a:ln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48B08C2-7D92-67B4-9A00-EA88AE2B183C}"/>
                </a:ext>
              </a:extLst>
            </p:cNvPr>
            <p:cNvSpPr/>
            <p:nvPr/>
          </p:nvSpPr>
          <p:spPr>
            <a:xfrm>
              <a:off x="9711226" y="4941807"/>
              <a:ext cx="1256944" cy="978810"/>
            </a:xfrm>
            <a:custGeom>
              <a:avLst/>
              <a:gdLst>
                <a:gd name="connsiteX0" fmla="*/ 826825 w 856314"/>
                <a:gd name="connsiteY0" fmla="*/ 666830 h 666830"/>
                <a:gd name="connsiteX1" fmla="*/ 856314 w 856314"/>
                <a:gd name="connsiteY1" fmla="*/ 666830 h 666830"/>
                <a:gd name="connsiteX2" fmla="*/ 856314 w 856314"/>
                <a:gd name="connsiteY2" fmla="*/ 188142 h 666830"/>
                <a:gd name="connsiteX3" fmla="*/ 844656 w 856314"/>
                <a:gd name="connsiteY3" fmla="*/ 173054 h 666830"/>
                <a:gd name="connsiteX4" fmla="*/ 17581 w 856314"/>
                <a:gd name="connsiteY4" fmla="*/ 233 h 666830"/>
                <a:gd name="connsiteX5" fmla="*/ 436 w 856314"/>
                <a:gd name="connsiteY5" fmla="*/ 11891 h 666830"/>
                <a:gd name="connsiteX6" fmla="*/ 11409 w 856314"/>
                <a:gd name="connsiteY6" fmla="*/ 29036 h 666830"/>
                <a:gd name="connsiteX7" fmla="*/ 826825 w 856314"/>
                <a:gd name="connsiteY7" fmla="*/ 199800 h 666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314" h="666830">
                  <a:moveTo>
                    <a:pt x="826825" y="666830"/>
                  </a:moveTo>
                  <a:lnTo>
                    <a:pt x="856314" y="666830"/>
                  </a:lnTo>
                  <a:lnTo>
                    <a:pt x="856314" y="188142"/>
                  </a:lnTo>
                  <a:cubicBezTo>
                    <a:pt x="856314" y="180598"/>
                    <a:pt x="851514" y="175111"/>
                    <a:pt x="844656" y="173054"/>
                  </a:cubicBezTo>
                  <a:lnTo>
                    <a:pt x="17581" y="233"/>
                  </a:lnTo>
                  <a:cubicBezTo>
                    <a:pt x="9351" y="-1139"/>
                    <a:pt x="1808" y="3662"/>
                    <a:pt x="436" y="11891"/>
                  </a:cubicBezTo>
                  <a:cubicBezTo>
                    <a:pt x="-1621" y="19435"/>
                    <a:pt x="3865" y="27665"/>
                    <a:pt x="11409" y="29036"/>
                  </a:cubicBezTo>
                  <a:lnTo>
                    <a:pt x="826825" y="199800"/>
                  </a:lnTo>
                  <a:close/>
                </a:path>
              </a:pathLst>
            </a:custGeom>
            <a:solidFill>
              <a:schemeClr val="accent6"/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F5017530-B8E8-F051-4A42-5C4E94A2320E}"/>
                </a:ext>
              </a:extLst>
            </p:cNvPr>
            <p:cNvSpPr/>
            <p:nvPr/>
          </p:nvSpPr>
          <p:spPr>
            <a:xfrm>
              <a:off x="9552821" y="4895845"/>
              <a:ext cx="380515" cy="134891"/>
            </a:xfrm>
            <a:custGeom>
              <a:avLst/>
              <a:gdLst>
                <a:gd name="connsiteX0" fmla="*/ 259232 w 259232"/>
                <a:gd name="connsiteY0" fmla="*/ 45949 h 91897"/>
                <a:gd name="connsiteX1" fmla="*/ 129616 w 259232"/>
                <a:gd name="connsiteY1" fmla="*/ 91897 h 91897"/>
                <a:gd name="connsiteX2" fmla="*/ 0 w 259232"/>
                <a:gd name="connsiteY2" fmla="*/ 45949 h 91897"/>
                <a:gd name="connsiteX3" fmla="*/ 129616 w 259232"/>
                <a:gd name="connsiteY3" fmla="*/ 0 h 91897"/>
                <a:gd name="connsiteX4" fmla="*/ 259232 w 259232"/>
                <a:gd name="connsiteY4" fmla="*/ 45949 h 91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232" h="91897">
                  <a:moveTo>
                    <a:pt x="259232" y="45949"/>
                  </a:moveTo>
                  <a:cubicBezTo>
                    <a:pt x="259232" y="71323"/>
                    <a:pt x="200939" y="91897"/>
                    <a:pt x="129616" y="91897"/>
                  </a:cubicBezTo>
                  <a:cubicBezTo>
                    <a:pt x="57607" y="91897"/>
                    <a:pt x="0" y="71323"/>
                    <a:pt x="0" y="45949"/>
                  </a:cubicBezTo>
                  <a:cubicBezTo>
                    <a:pt x="0" y="20574"/>
                    <a:pt x="57607" y="0"/>
                    <a:pt x="129616" y="0"/>
                  </a:cubicBezTo>
                  <a:cubicBezTo>
                    <a:pt x="200939" y="0"/>
                    <a:pt x="259232" y="20574"/>
                    <a:pt x="259232" y="45949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98" name="Graphic 5">
              <a:extLst>
                <a:ext uri="{FF2B5EF4-FFF2-40B4-BE49-F238E27FC236}">
                  <a16:creationId xmlns:a16="http://schemas.microsoft.com/office/drawing/2014/main" id="{9078A612-4BBC-AFC9-3E37-ABB25FDD219F}"/>
                </a:ext>
              </a:extLst>
            </p:cNvPr>
            <p:cNvGrpSpPr/>
            <p:nvPr/>
          </p:nvGrpSpPr>
          <p:grpSpPr>
            <a:xfrm>
              <a:off x="10771982" y="5808877"/>
              <a:ext cx="344150" cy="520541"/>
              <a:chOff x="6963251" y="4520384"/>
              <a:chExt cx="234458" cy="354627"/>
            </a:xfrm>
            <a:solidFill>
              <a:schemeClr val="accent2">
                <a:lumMod val="75000"/>
              </a:schemeClr>
            </a:solidFill>
          </p:grpSpPr>
          <p:grpSp>
            <p:nvGrpSpPr>
              <p:cNvPr id="99" name="Graphic 5">
                <a:extLst>
                  <a:ext uri="{FF2B5EF4-FFF2-40B4-BE49-F238E27FC236}">
                    <a16:creationId xmlns:a16="http://schemas.microsoft.com/office/drawing/2014/main" id="{28182BF4-CADC-68A3-F79E-78FE2F46A2D3}"/>
                  </a:ext>
                </a:extLst>
              </p:cNvPr>
              <p:cNvGrpSpPr/>
              <p:nvPr/>
            </p:nvGrpSpPr>
            <p:grpSpPr>
              <a:xfrm>
                <a:off x="6963251" y="4550388"/>
                <a:ext cx="234458" cy="324623"/>
                <a:chOff x="6963251" y="4550388"/>
                <a:chExt cx="234458" cy="324623"/>
              </a:xfrm>
              <a:grpFill/>
            </p:grpSpPr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B282169F-2AE4-5FE3-1755-DE01F59BDE71}"/>
                    </a:ext>
                  </a:extLst>
                </p:cNvPr>
                <p:cNvSpPr/>
                <p:nvPr/>
              </p:nvSpPr>
              <p:spPr>
                <a:xfrm>
                  <a:off x="6963251" y="4550388"/>
                  <a:ext cx="234458" cy="324623"/>
                </a:xfrm>
                <a:custGeom>
                  <a:avLst/>
                  <a:gdLst>
                    <a:gd name="connsiteX0" fmla="*/ 227604 w 234458"/>
                    <a:gd name="connsiteY0" fmla="*/ 299180 h 324623"/>
                    <a:gd name="connsiteX1" fmla="*/ 200857 w 234458"/>
                    <a:gd name="connsiteY1" fmla="*/ 310153 h 324623"/>
                    <a:gd name="connsiteX2" fmla="*/ 183027 w 234458"/>
                    <a:gd name="connsiteY2" fmla="*/ 315639 h 324623"/>
                    <a:gd name="connsiteX3" fmla="*/ 140507 w 234458"/>
                    <a:gd name="connsiteY3" fmla="*/ 323869 h 324623"/>
                    <a:gd name="connsiteX4" fmla="*/ 121990 w 234458"/>
                    <a:gd name="connsiteY4" fmla="*/ 324555 h 324623"/>
                    <a:gd name="connsiteX5" fmla="*/ 66441 w 234458"/>
                    <a:gd name="connsiteY5" fmla="*/ 319068 h 324623"/>
                    <a:gd name="connsiteX6" fmla="*/ 46552 w 234458"/>
                    <a:gd name="connsiteY6" fmla="*/ 314268 h 324623"/>
                    <a:gd name="connsiteX7" fmla="*/ 7461 w 234458"/>
                    <a:gd name="connsiteY7" fmla="*/ 299180 h 324623"/>
                    <a:gd name="connsiteX8" fmla="*/ 603 w 234458"/>
                    <a:gd name="connsiteY8" fmla="*/ 284093 h 324623"/>
                    <a:gd name="connsiteX9" fmla="*/ 87015 w 234458"/>
                    <a:gd name="connsiteY9" fmla="*/ 22117 h 324623"/>
                    <a:gd name="connsiteX10" fmla="*/ 148050 w 234458"/>
                    <a:gd name="connsiteY10" fmla="*/ 22117 h 324623"/>
                    <a:gd name="connsiteX11" fmla="*/ 233775 w 234458"/>
                    <a:gd name="connsiteY11" fmla="*/ 284093 h 324623"/>
                    <a:gd name="connsiteX12" fmla="*/ 227604 w 234458"/>
                    <a:gd name="connsiteY12" fmla="*/ 299180 h 324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34458" h="324623">
                      <a:moveTo>
                        <a:pt x="227604" y="299180"/>
                      </a:moveTo>
                      <a:cubicBezTo>
                        <a:pt x="218917" y="303295"/>
                        <a:pt x="210001" y="306953"/>
                        <a:pt x="200857" y="310153"/>
                      </a:cubicBezTo>
                      <a:cubicBezTo>
                        <a:pt x="194914" y="311982"/>
                        <a:pt x="188970" y="313811"/>
                        <a:pt x="183027" y="315639"/>
                      </a:cubicBezTo>
                      <a:cubicBezTo>
                        <a:pt x="168853" y="319754"/>
                        <a:pt x="154680" y="322497"/>
                        <a:pt x="140507" y="323869"/>
                      </a:cubicBezTo>
                      <a:cubicBezTo>
                        <a:pt x="134563" y="324326"/>
                        <a:pt x="128391" y="324555"/>
                        <a:pt x="121990" y="324555"/>
                      </a:cubicBezTo>
                      <a:cubicBezTo>
                        <a:pt x="103702" y="325012"/>
                        <a:pt x="85186" y="323183"/>
                        <a:pt x="66441" y="319068"/>
                      </a:cubicBezTo>
                      <a:cubicBezTo>
                        <a:pt x="60040" y="317697"/>
                        <a:pt x="53410" y="316097"/>
                        <a:pt x="46552" y="314268"/>
                      </a:cubicBezTo>
                      <a:cubicBezTo>
                        <a:pt x="33751" y="310153"/>
                        <a:pt x="20720" y="305124"/>
                        <a:pt x="7461" y="299180"/>
                      </a:cubicBezTo>
                      <a:cubicBezTo>
                        <a:pt x="1975" y="296437"/>
                        <a:pt x="-1454" y="290265"/>
                        <a:pt x="603" y="284093"/>
                      </a:cubicBezTo>
                      <a:lnTo>
                        <a:pt x="87015" y="22117"/>
                      </a:lnTo>
                      <a:cubicBezTo>
                        <a:pt x="96615" y="-7372"/>
                        <a:pt x="138450" y="-7372"/>
                        <a:pt x="148050" y="22117"/>
                      </a:cubicBezTo>
                      <a:lnTo>
                        <a:pt x="233775" y="284093"/>
                      </a:lnTo>
                      <a:cubicBezTo>
                        <a:pt x="235833" y="290265"/>
                        <a:pt x="233090" y="296437"/>
                        <a:pt x="227604" y="29918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E93D50FE-F79F-0141-EE82-89FE358533C9}"/>
                    </a:ext>
                  </a:extLst>
                </p:cNvPr>
                <p:cNvSpPr/>
                <p:nvPr/>
              </p:nvSpPr>
              <p:spPr>
                <a:xfrm>
                  <a:off x="7009803" y="4803620"/>
                  <a:ext cx="19888" cy="65836"/>
                </a:xfrm>
                <a:custGeom>
                  <a:avLst/>
                  <a:gdLst>
                    <a:gd name="connsiteX0" fmla="*/ 19888 w 19888"/>
                    <a:gd name="connsiteY0" fmla="*/ 65837 h 65836"/>
                    <a:gd name="connsiteX1" fmla="*/ 0 w 19888"/>
                    <a:gd name="connsiteY1" fmla="*/ 61036 h 65836"/>
                    <a:gd name="connsiteX2" fmla="*/ 15088 w 19888"/>
                    <a:gd name="connsiteY2" fmla="*/ 0 h 658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888" h="65836">
                      <a:moveTo>
                        <a:pt x="19888" y="65837"/>
                      </a:moveTo>
                      <a:cubicBezTo>
                        <a:pt x="13487" y="64465"/>
                        <a:pt x="6858" y="62865"/>
                        <a:pt x="0" y="61036"/>
                      </a:cubicBezTo>
                      <a:lnTo>
                        <a:pt x="15088" y="0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6C6F84B0-C1EC-9172-6E44-F35A376FB1DE}"/>
                    </a:ext>
                  </a:extLst>
                </p:cNvPr>
                <p:cNvSpPr/>
                <p:nvPr/>
              </p:nvSpPr>
              <p:spPr>
                <a:xfrm>
                  <a:off x="7131190" y="4732296"/>
                  <a:ext cx="32918" cy="133731"/>
                </a:xfrm>
                <a:custGeom>
                  <a:avLst/>
                  <a:gdLst>
                    <a:gd name="connsiteX0" fmla="*/ 32918 w 32918"/>
                    <a:gd name="connsiteY0" fmla="*/ 128245 h 133731"/>
                    <a:gd name="connsiteX1" fmla="*/ 15088 w 32918"/>
                    <a:gd name="connsiteY1" fmla="*/ 133731 h 133731"/>
                    <a:gd name="connsiteX2" fmla="*/ 0 w 32918"/>
                    <a:gd name="connsiteY2" fmla="*/ 0 h 133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918" h="133731">
                      <a:moveTo>
                        <a:pt x="32918" y="128245"/>
                      </a:moveTo>
                      <a:cubicBezTo>
                        <a:pt x="26975" y="130073"/>
                        <a:pt x="21031" y="131902"/>
                        <a:pt x="15088" y="13373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3CB41B8F-5D3F-7D7C-60E4-524459347B20}"/>
                    </a:ext>
                  </a:extLst>
                </p:cNvPr>
                <p:cNvSpPr/>
                <p:nvPr/>
              </p:nvSpPr>
              <p:spPr>
                <a:xfrm>
                  <a:off x="7085241" y="4794704"/>
                  <a:ext cx="18516" cy="80238"/>
                </a:xfrm>
                <a:custGeom>
                  <a:avLst/>
                  <a:gdLst>
                    <a:gd name="connsiteX0" fmla="*/ 18517 w 18516"/>
                    <a:gd name="connsiteY0" fmla="*/ 79553 h 80238"/>
                    <a:gd name="connsiteX1" fmla="*/ 0 w 18516"/>
                    <a:gd name="connsiteY1" fmla="*/ 80239 h 80238"/>
                    <a:gd name="connsiteX2" fmla="*/ 4801 w 18516"/>
                    <a:gd name="connsiteY2" fmla="*/ 0 h 80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516" h="80238">
                      <a:moveTo>
                        <a:pt x="18517" y="79553"/>
                      </a:moveTo>
                      <a:cubicBezTo>
                        <a:pt x="12573" y="80010"/>
                        <a:pt x="6401" y="80239"/>
                        <a:pt x="0" y="80239"/>
                      </a:cubicBezTo>
                      <a:lnTo>
                        <a:pt x="4801" y="0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A3262FFA-40A0-F019-7E07-E47A5A691977}"/>
                  </a:ext>
                </a:extLst>
              </p:cNvPr>
              <p:cNvSpPr/>
              <p:nvPr/>
            </p:nvSpPr>
            <p:spPr>
              <a:xfrm>
                <a:off x="7033120" y="4520384"/>
                <a:ext cx="95325" cy="95325"/>
              </a:xfrm>
              <a:custGeom>
                <a:avLst/>
                <a:gdLst>
                  <a:gd name="connsiteX0" fmla="*/ 95326 w 95325"/>
                  <a:gd name="connsiteY0" fmla="*/ 47320 h 95325"/>
                  <a:gd name="connsiteX1" fmla="*/ 47320 w 95325"/>
                  <a:gd name="connsiteY1" fmla="*/ 95326 h 95325"/>
                  <a:gd name="connsiteX2" fmla="*/ 0 w 95325"/>
                  <a:gd name="connsiteY2" fmla="*/ 47320 h 95325"/>
                  <a:gd name="connsiteX3" fmla="*/ 47320 w 95325"/>
                  <a:gd name="connsiteY3" fmla="*/ 0 h 95325"/>
                  <a:gd name="connsiteX4" fmla="*/ 95326 w 95325"/>
                  <a:gd name="connsiteY4" fmla="*/ 47320 h 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325" h="95325">
                    <a:moveTo>
                      <a:pt x="95326" y="47320"/>
                    </a:moveTo>
                    <a:cubicBezTo>
                      <a:pt x="95326" y="74066"/>
                      <a:pt x="74066" y="95326"/>
                      <a:pt x="47320" y="95326"/>
                    </a:cubicBezTo>
                    <a:cubicBezTo>
                      <a:pt x="21260" y="95326"/>
                      <a:pt x="0" y="74066"/>
                      <a:pt x="0" y="47320"/>
                    </a:cubicBezTo>
                    <a:cubicBezTo>
                      <a:pt x="0" y="21260"/>
                      <a:pt x="21260" y="0"/>
                      <a:pt x="47320" y="0"/>
                    </a:cubicBezTo>
                    <a:cubicBezTo>
                      <a:pt x="74066" y="0"/>
                      <a:pt x="95326" y="21260"/>
                      <a:pt x="95326" y="47320"/>
                    </a:cubicBez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9347123D-2DD9-5E96-3FF4-3753DB97DA12}"/>
              </a:ext>
            </a:extLst>
          </p:cNvPr>
          <p:cNvGrpSpPr/>
          <p:nvPr/>
        </p:nvGrpSpPr>
        <p:grpSpPr>
          <a:xfrm>
            <a:off x="8170631" y="4917607"/>
            <a:ext cx="1107320" cy="1594552"/>
            <a:chOff x="10680270" y="3883137"/>
            <a:chExt cx="1107320" cy="1594552"/>
          </a:xfrm>
        </p:grpSpPr>
        <p:grpSp>
          <p:nvGrpSpPr>
            <p:cNvPr id="109" name="Graphic 5">
              <a:extLst>
                <a:ext uri="{FF2B5EF4-FFF2-40B4-BE49-F238E27FC236}">
                  <a16:creationId xmlns:a16="http://schemas.microsoft.com/office/drawing/2014/main" id="{D3E0F812-B707-488B-2AFF-19869BE67D68}"/>
                </a:ext>
              </a:extLst>
            </p:cNvPr>
            <p:cNvGrpSpPr/>
            <p:nvPr/>
          </p:nvGrpSpPr>
          <p:grpSpPr>
            <a:xfrm>
              <a:off x="10728587" y="3903279"/>
              <a:ext cx="252997" cy="1258648"/>
              <a:chOff x="6933679" y="3222165"/>
              <a:chExt cx="172359" cy="857474"/>
            </a:xfrm>
          </p:grpSpPr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E3DB937A-F42D-A52E-0773-DFE835465B06}"/>
                  </a:ext>
                </a:extLst>
              </p:cNvPr>
              <p:cNvSpPr/>
              <p:nvPr/>
            </p:nvSpPr>
            <p:spPr>
              <a:xfrm>
                <a:off x="6933679" y="3319548"/>
                <a:ext cx="170763" cy="722147"/>
              </a:xfrm>
              <a:custGeom>
                <a:avLst/>
                <a:gdLst>
                  <a:gd name="connsiteX0" fmla="*/ 170764 w 170763"/>
                  <a:gd name="connsiteY0" fmla="*/ 711861 h 722147"/>
                  <a:gd name="connsiteX1" fmla="*/ 76810 w 170763"/>
                  <a:gd name="connsiteY1" fmla="*/ 722148 h 722147"/>
                  <a:gd name="connsiteX2" fmla="*/ 0 w 170763"/>
                  <a:gd name="connsiteY2" fmla="*/ 9601 h 722147"/>
                  <a:gd name="connsiteX3" fmla="*/ 94640 w 170763"/>
                  <a:gd name="connsiteY3" fmla="*/ 0 h 722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0763" h="722147">
                    <a:moveTo>
                      <a:pt x="170764" y="711861"/>
                    </a:moveTo>
                    <a:lnTo>
                      <a:pt x="76810" y="722148"/>
                    </a:lnTo>
                    <a:lnTo>
                      <a:pt x="0" y="9601"/>
                    </a:lnTo>
                    <a:lnTo>
                      <a:pt x="94640" y="0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12C6E57A-B92C-269A-5150-FDDAFC7270DD}"/>
                  </a:ext>
                </a:extLst>
              </p:cNvPr>
              <p:cNvSpPr/>
              <p:nvPr/>
            </p:nvSpPr>
            <p:spPr>
              <a:xfrm>
                <a:off x="6933679" y="3222165"/>
                <a:ext cx="94640" cy="106984"/>
              </a:xfrm>
              <a:custGeom>
                <a:avLst/>
                <a:gdLst>
                  <a:gd name="connsiteX0" fmla="*/ 94640 w 94640"/>
                  <a:gd name="connsiteY0" fmla="*/ 97384 h 106984"/>
                  <a:gd name="connsiteX1" fmla="*/ 0 w 94640"/>
                  <a:gd name="connsiteY1" fmla="*/ 106985 h 106984"/>
                  <a:gd name="connsiteX2" fmla="*/ 24003 w 94640"/>
                  <a:gd name="connsiteY2" fmla="*/ 36348 h 106984"/>
                  <a:gd name="connsiteX3" fmla="*/ 36347 w 94640"/>
                  <a:gd name="connsiteY3" fmla="*/ 0 h 106984"/>
                  <a:gd name="connsiteX4" fmla="*/ 56236 w 94640"/>
                  <a:gd name="connsiteY4" fmla="*/ 32919 h 106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4640" h="106984">
                    <a:moveTo>
                      <a:pt x="94640" y="97384"/>
                    </a:moveTo>
                    <a:lnTo>
                      <a:pt x="0" y="106985"/>
                    </a:lnTo>
                    <a:lnTo>
                      <a:pt x="24003" y="36348"/>
                    </a:lnTo>
                    <a:lnTo>
                      <a:pt x="36347" y="0"/>
                    </a:lnTo>
                    <a:lnTo>
                      <a:pt x="56236" y="32919"/>
                    </a:ln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E64EF2C1-4FA8-A813-A6DE-CA6A86C6EEB8}"/>
                  </a:ext>
                </a:extLst>
              </p:cNvPr>
              <p:cNvSpPr/>
              <p:nvPr/>
            </p:nvSpPr>
            <p:spPr>
              <a:xfrm>
                <a:off x="7004317" y="3979288"/>
                <a:ext cx="100126" cy="62408"/>
              </a:xfrm>
              <a:custGeom>
                <a:avLst/>
                <a:gdLst>
                  <a:gd name="connsiteX0" fmla="*/ 100127 w 100126"/>
                  <a:gd name="connsiteY0" fmla="*/ 52121 h 62408"/>
                  <a:gd name="connsiteX1" fmla="*/ 6172 w 100126"/>
                  <a:gd name="connsiteY1" fmla="*/ 62408 h 62408"/>
                  <a:gd name="connsiteX2" fmla="*/ 0 w 100126"/>
                  <a:gd name="connsiteY2" fmla="*/ 10287 h 62408"/>
                  <a:gd name="connsiteX3" fmla="*/ 94640 w 100126"/>
                  <a:gd name="connsiteY3" fmla="*/ 0 h 6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126" h="62408">
                    <a:moveTo>
                      <a:pt x="100127" y="52121"/>
                    </a:moveTo>
                    <a:lnTo>
                      <a:pt x="6172" y="62408"/>
                    </a:lnTo>
                    <a:lnTo>
                      <a:pt x="0" y="10287"/>
                    </a:lnTo>
                    <a:lnTo>
                      <a:pt x="94640" y="0"/>
                    </a:lnTo>
                    <a:close/>
                  </a:path>
                </a:pathLst>
              </a:custGeom>
              <a:solidFill>
                <a:srgbClr val="161B24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0C852168-F4CD-496F-3AF8-BD7E60815485}"/>
                  </a:ext>
                </a:extLst>
              </p:cNvPr>
              <p:cNvSpPr/>
              <p:nvPr/>
            </p:nvSpPr>
            <p:spPr>
              <a:xfrm>
                <a:off x="7010489" y="4031409"/>
                <a:ext cx="95549" cy="48230"/>
              </a:xfrm>
              <a:custGeom>
                <a:avLst/>
                <a:gdLst>
                  <a:gd name="connsiteX0" fmla="*/ 67894 w 95549"/>
                  <a:gd name="connsiteY0" fmla="*/ 44577 h 48230"/>
                  <a:gd name="connsiteX1" fmla="*/ 34290 w 95549"/>
                  <a:gd name="connsiteY1" fmla="*/ 48006 h 48230"/>
                  <a:gd name="connsiteX2" fmla="*/ 686 w 95549"/>
                  <a:gd name="connsiteY2" fmla="*/ 20574 h 48230"/>
                  <a:gd name="connsiteX3" fmla="*/ 0 w 95549"/>
                  <a:gd name="connsiteY3" fmla="*/ 10287 h 48230"/>
                  <a:gd name="connsiteX4" fmla="*/ 93954 w 95549"/>
                  <a:gd name="connsiteY4" fmla="*/ 0 h 48230"/>
                  <a:gd name="connsiteX5" fmla="*/ 95326 w 95549"/>
                  <a:gd name="connsiteY5" fmla="*/ 10973 h 48230"/>
                  <a:gd name="connsiteX6" fmla="*/ 67894 w 95549"/>
                  <a:gd name="connsiteY6" fmla="*/ 44577 h 48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549" h="48230">
                    <a:moveTo>
                      <a:pt x="67894" y="44577"/>
                    </a:moveTo>
                    <a:lnTo>
                      <a:pt x="34290" y="48006"/>
                    </a:lnTo>
                    <a:cubicBezTo>
                      <a:pt x="17831" y="50063"/>
                      <a:pt x="2743" y="37719"/>
                      <a:pt x="686" y="20574"/>
                    </a:cubicBezTo>
                    <a:lnTo>
                      <a:pt x="0" y="10287"/>
                    </a:lnTo>
                    <a:lnTo>
                      <a:pt x="93954" y="0"/>
                    </a:lnTo>
                    <a:lnTo>
                      <a:pt x="95326" y="10973"/>
                    </a:lnTo>
                    <a:cubicBezTo>
                      <a:pt x="97383" y="27432"/>
                      <a:pt x="85039" y="42519"/>
                      <a:pt x="67894" y="44577"/>
                    </a:cubicBezTo>
                    <a:close/>
                  </a:path>
                </a:pathLst>
              </a:custGeom>
              <a:solidFill>
                <a:srgbClr val="F22D35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32FD1883-9208-89D1-A0F6-DA659470FB4A}"/>
                  </a:ext>
                </a:extLst>
              </p:cNvPr>
              <p:cNvSpPr/>
              <p:nvPr/>
            </p:nvSpPr>
            <p:spPr>
              <a:xfrm>
                <a:off x="6957682" y="3222165"/>
                <a:ext cx="32232" cy="36347"/>
              </a:xfrm>
              <a:custGeom>
                <a:avLst/>
                <a:gdLst>
                  <a:gd name="connsiteX0" fmla="*/ 32233 w 32232"/>
                  <a:gd name="connsiteY0" fmla="*/ 32919 h 36347"/>
                  <a:gd name="connsiteX1" fmla="*/ 0 w 32232"/>
                  <a:gd name="connsiteY1" fmla="*/ 36348 h 36347"/>
                  <a:gd name="connsiteX2" fmla="*/ 12344 w 32232"/>
                  <a:gd name="connsiteY2" fmla="*/ 0 h 36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232" h="36347">
                    <a:moveTo>
                      <a:pt x="32233" y="32919"/>
                    </a:moveTo>
                    <a:lnTo>
                      <a:pt x="0" y="36348"/>
                    </a:lnTo>
                    <a:lnTo>
                      <a:pt x="12344" y="0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B73B36C7-F333-BBD8-E0F2-EF85300D9E7A}"/>
                  </a:ext>
                </a:extLst>
              </p:cNvPr>
              <p:cNvSpPr/>
              <p:nvPr/>
            </p:nvSpPr>
            <p:spPr>
              <a:xfrm>
                <a:off x="7000888" y="3942255"/>
                <a:ext cx="98069" cy="47320"/>
              </a:xfrm>
              <a:custGeom>
                <a:avLst/>
                <a:gdLst>
                  <a:gd name="connsiteX0" fmla="*/ 0 w 98069"/>
                  <a:gd name="connsiteY0" fmla="*/ 10287 h 47320"/>
                  <a:gd name="connsiteX1" fmla="*/ 93955 w 98069"/>
                  <a:gd name="connsiteY1" fmla="*/ 0 h 47320"/>
                  <a:gd name="connsiteX2" fmla="*/ 98069 w 98069"/>
                  <a:gd name="connsiteY2" fmla="*/ 37033 h 47320"/>
                  <a:gd name="connsiteX3" fmla="*/ 3429 w 98069"/>
                  <a:gd name="connsiteY3" fmla="*/ 47320 h 47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069" h="47320">
                    <a:moveTo>
                      <a:pt x="0" y="10287"/>
                    </a:moveTo>
                    <a:lnTo>
                      <a:pt x="93955" y="0"/>
                    </a:lnTo>
                    <a:lnTo>
                      <a:pt x="98069" y="37033"/>
                    </a:lnTo>
                    <a:lnTo>
                      <a:pt x="3429" y="47320"/>
                    </a:lnTo>
                    <a:close/>
                  </a:path>
                </a:pathLst>
              </a:custGeom>
              <a:solidFill>
                <a:srgbClr val="FFAA00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9879BED6-57A4-930D-2F73-5590E0FB20BD}"/>
                  </a:ext>
                </a:extLst>
              </p:cNvPr>
              <p:cNvSpPr/>
              <p:nvPr/>
            </p:nvSpPr>
            <p:spPr>
              <a:xfrm>
                <a:off x="6954253" y="3354524"/>
                <a:ext cx="71322" cy="541886"/>
              </a:xfrm>
              <a:custGeom>
                <a:avLst/>
                <a:gdLst>
                  <a:gd name="connsiteX0" fmla="*/ 0 w 71322"/>
                  <a:gd name="connsiteY0" fmla="*/ 8229 h 541886"/>
                  <a:gd name="connsiteX1" fmla="*/ 56921 w 71322"/>
                  <a:gd name="connsiteY1" fmla="*/ 535610 h 541886"/>
                  <a:gd name="connsiteX2" fmla="*/ 64465 w 71322"/>
                  <a:gd name="connsiteY2" fmla="*/ 541782 h 541886"/>
                  <a:gd name="connsiteX3" fmla="*/ 71323 w 71322"/>
                  <a:gd name="connsiteY3" fmla="*/ 533552 h 541886"/>
                  <a:gd name="connsiteX4" fmla="*/ 14402 w 71322"/>
                  <a:gd name="connsiteY4" fmla="*/ 6858 h 541886"/>
                  <a:gd name="connsiteX5" fmla="*/ 6858 w 71322"/>
                  <a:gd name="connsiteY5" fmla="*/ 0 h 541886"/>
                  <a:gd name="connsiteX6" fmla="*/ 0 w 71322"/>
                  <a:gd name="connsiteY6" fmla="*/ 8229 h 541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322" h="541886">
                    <a:moveTo>
                      <a:pt x="0" y="8229"/>
                    </a:moveTo>
                    <a:lnTo>
                      <a:pt x="56921" y="535610"/>
                    </a:lnTo>
                    <a:cubicBezTo>
                      <a:pt x="56921" y="539725"/>
                      <a:pt x="60350" y="542468"/>
                      <a:pt x="64465" y="541782"/>
                    </a:cubicBezTo>
                    <a:cubicBezTo>
                      <a:pt x="68580" y="541782"/>
                      <a:pt x="71323" y="537667"/>
                      <a:pt x="71323" y="533552"/>
                    </a:cubicBezTo>
                    <a:lnTo>
                      <a:pt x="14402" y="6858"/>
                    </a:lnTo>
                    <a:cubicBezTo>
                      <a:pt x="14402" y="2743"/>
                      <a:pt x="10287" y="0"/>
                      <a:pt x="6858" y="0"/>
                    </a:cubicBezTo>
                    <a:cubicBezTo>
                      <a:pt x="2743" y="686"/>
                      <a:pt x="0" y="4115"/>
                      <a:pt x="0" y="8229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0DDF697D-EA27-4E25-BA2E-BD42A9CCBB73}"/>
                  </a:ext>
                </a:extLst>
              </p:cNvPr>
              <p:cNvSpPr/>
              <p:nvPr/>
            </p:nvSpPr>
            <p:spPr>
              <a:xfrm>
                <a:off x="7000888" y="3349618"/>
                <a:ext cx="71323" cy="541887"/>
              </a:xfrm>
              <a:custGeom>
                <a:avLst/>
                <a:gdLst>
                  <a:gd name="connsiteX0" fmla="*/ 0 w 71323"/>
                  <a:gd name="connsiteY0" fmla="*/ 8335 h 541887"/>
                  <a:gd name="connsiteX1" fmla="*/ 56921 w 71323"/>
                  <a:gd name="connsiteY1" fmla="*/ 535029 h 541887"/>
                  <a:gd name="connsiteX2" fmla="*/ 64465 w 71323"/>
                  <a:gd name="connsiteY2" fmla="*/ 541887 h 541887"/>
                  <a:gd name="connsiteX3" fmla="*/ 71323 w 71323"/>
                  <a:gd name="connsiteY3" fmla="*/ 533657 h 541887"/>
                  <a:gd name="connsiteX4" fmla="*/ 14402 w 71323"/>
                  <a:gd name="connsiteY4" fmla="*/ 6277 h 541887"/>
                  <a:gd name="connsiteX5" fmla="*/ 6858 w 71323"/>
                  <a:gd name="connsiteY5" fmla="*/ 105 h 541887"/>
                  <a:gd name="connsiteX6" fmla="*/ 0 w 71323"/>
                  <a:gd name="connsiteY6" fmla="*/ 8335 h 541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323" h="541887">
                    <a:moveTo>
                      <a:pt x="0" y="8335"/>
                    </a:moveTo>
                    <a:lnTo>
                      <a:pt x="56921" y="535029"/>
                    </a:lnTo>
                    <a:cubicBezTo>
                      <a:pt x="56921" y="539144"/>
                      <a:pt x="60350" y="541887"/>
                      <a:pt x="64465" y="541887"/>
                    </a:cubicBezTo>
                    <a:cubicBezTo>
                      <a:pt x="68580" y="541201"/>
                      <a:pt x="71323" y="537772"/>
                      <a:pt x="71323" y="533657"/>
                    </a:cubicBezTo>
                    <a:lnTo>
                      <a:pt x="14402" y="6277"/>
                    </a:lnTo>
                    <a:cubicBezTo>
                      <a:pt x="14402" y="2162"/>
                      <a:pt x="10287" y="-581"/>
                      <a:pt x="6858" y="105"/>
                    </a:cubicBezTo>
                    <a:cubicBezTo>
                      <a:pt x="2743" y="105"/>
                      <a:pt x="0" y="4220"/>
                      <a:pt x="0" y="8335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66" name="Graphic 5">
              <a:extLst>
                <a:ext uri="{FF2B5EF4-FFF2-40B4-BE49-F238E27FC236}">
                  <a16:creationId xmlns:a16="http://schemas.microsoft.com/office/drawing/2014/main" id="{C547F39C-672C-FCFF-EADB-98717DD95B0C}"/>
                </a:ext>
              </a:extLst>
            </p:cNvPr>
            <p:cNvGrpSpPr/>
            <p:nvPr/>
          </p:nvGrpSpPr>
          <p:grpSpPr>
            <a:xfrm>
              <a:off x="11433245" y="3921789"/>
              <a:ext cx="324758" cy="1248868"/>
              <a:chOff x="7413739" y="3234775"/>
              <a:chExt cx="221247" cy="850811"/>
            </a:xfrm>
          </p:grpSpPr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F8000B51-C4D9-C625-9C5F-51DF23262E48}"/>
                  </a:ext>
                </a:extLst>
              </p:cNvPr>
              <p:cNvSpPr/>
              <p:nvPr/>
            </p:nvSpPr>
            <p:spPr>
              <a:xfrm>
                <a:off x="7413739" y="3270857"/>
                <a:ext cx="218769" cy="721461"/>
              </a:xfrm>
              <a:custGeom>
                <a:avLst/>
                <a:gdLst>
                  <a:gd name="connsiteX0" fmla="*/ 125501 w 218769"/>
                  <a:gd name="connsiteY0" fmla="*/ 0 h 721461"/>
                  <a:gd name="connsiteX1" fmla="*/ 218770 w 218769"/>
                  <a:gd name="connsiteY1" fmla="*/ 16459 h 721461"/>
                  <a:gd name="connsiteX2" fmla="*/ 93269 w 218769"/>
                  <a:gd name="connsiteY2" fmla="*/ 721462 h 721461"/>
                  <a:gd name="connsiteX3" fmla="*/ 0 w 218769"/>
                  <a:gd name="connsiteY3" fmla="*/ 705002 h 721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8769" h="721461">
                    <a:moveTo>
                      <a:pt x="125501" y="0"/>
                    </a:moveTo>
                    <a:lnTo>
                      <a:pt x="218770" y="16459"/>
                    </a:lnTo>
                    <a:lnTo>
                      <a:pt x="93269" y="721462"/>
                    </a:lnTo>
                    <a:lnTo>
                      <a:pt x="0" y="705002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2F573417-5A2E-AB95-65A6-915E667840EE}"/>
                  </a:ext>
                </a:extLst>
              </p:cNvPr>
              <p:cNvSpPr/>
              <p:nvPr/>
            </p:nvSpPr>
            <p:spPr>
              <a:xfrm>
                <a:off x="7413739" y="3975859"/>
                <a:ext cx="93268" cy="109728"/>
              </a:xfrm>
              <a:custGeom>
                <a:avLst/>
                <a:gdLst>
                  <a:gd name="connsiteX0" fmla="*/ 0 w 93268"/>
                  <a:gd name="connsiteY0" fmla="*/ 0 h 109728"/>
                  <a:gd name="connsiteX1" fmla="*/ 93269 w 93268"/>
                  <a:gd name="connsiteY1" fmla="*/ 16459 h 109728"/>
                  <a:gd name="connsiteX2" fmla="*/ 50749 w 93268"/>
                  <a:gd name="connsiteY2" fmla="*/ 78181 h 109728"/>
                  <a:gd name="connsiteX3" fmla="*/ 28804 w 93268"/>
                  <a:gd name="connsiteY3" fmla="*/ 109728 h 109728"/>
                  <a:gd name="connsiteX4" fmla="*/ 18517 w 93268"/>
                  <a:gd name="connsiteY4" fmla="*/ 72009 h 109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268" h="109728">
                    <a:moveTo>
                      <a:pt x="0" y="0"/>
                    </a:moveTo>
                    <a:lnTo>
                      <a:pt x="93269" y="16459"/>
                    </a:lnTo>
                    <a:lnTo>
                      <a:pt x="50749" y="78181"/>
                    </a:lnTo>
                    <a:lnTo>
                      <a:pt x="28804" y="109728"/>
                    </a:lnTo>
                    <a:lnTo>
                      <a:pt x="18517" y="72009"/>
                    </a:lnTo>
                    <a:close/>
                  </a:path>
                </a:pathLst>
              </a:custGeom>
              <a:solidFill>
                <a:srgbClr val="FDB491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709EE5E3-2E31-BE3C-46D3-3CD39E529652}"/>
                  </a:ext>
                </a:extLst>
              </p:cNvPr>
              <p:cNvSpPr/>
              <p:nvPr/>
            </p:nvSpPr>
            <p:spPr>
              <a:xfrm>
                <a:off x="7529639" y="3270857"/>
                <a:ext cx="102870" cy="67894"/>
              </a:xfrm>
              <a:custGeom>
                <a:avLst/>
                <a:gdLst>
                  <a:gd name="connsiteX0" fmla="*/ 9601 w 102870"/>
                  <a:gd name="connsiteY0" fmla="*/ 0 h 67894"/>
                  <a:gd name="connsiteX1" fmla="*/ 102870 w 102870"/>
                  <a:gd name="connsiteY1" fmla="*/ 16459 h 67894"/>
                  <a:gd name="connsiteX2" fmla="*/ 93955 w 102870"/>
                  <a:gd name="connsiteY2" fmla="*/ 67894 h 67894"/>
                  <a:gd name="connsiteX3" fmla="*/ 0 w 102870"/>
                  <a:gd name="connsiteY3" fmla="*/ 51435 h 67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2870" h="67894">
                    <a:moveTo>
                      <a:pt x="9601" y="0"/>
                    </a:moveTo>
                    <a:lnTo>
                      <a:pt x="102870" y="16459"/>
                    </a:lnTo>
                    <a:lnTo>
                      <a:pt x="93955" y="67894"/>
                    </a:lnTo>
                    <a:lnTo>
                      <a:pt x="0" y="51435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0B6C1A5F-D3AB-36E0-45FD-ED8D1E11ACEA}"/>
                  </a:ext>
                </a:extLst>
              </p:cNvPr>
              <p:cNvSpPr/>
              <p:nvPr/>
            </p:nvSpPr>
            <p:spPr>
              <a:xfrm>
                <a:off x="7539241" y="3234775"/>
                <a:ext cx="95746" cy="52540"/>
              </a:xfrm>
              <a:custGeom>
                <a:avLst/>
                <a:gdLst>
                  <a:gd name="connsiteX0" fmla="*/ 37033 w 95746"/>
                  <a:gd name="connsiteY0" fmla="*/ 419 h 52540"/>
                  <a:gd name="connsiteX1" fmla="*/ 70637 w 95746"/>
                  <a:gd name="connsiteY1" fmla="*/ 6592 h 52540"/>
                  <a:gd name="connsiteX2" fmla="*/ 95326 w 95746"/>
                  <a:gd name="connsiteY2" fmla="*/ 42253 h 52540"/>
                  <a:gd name="connsiteX3" fmla="*/ 93269 w 95746"/>
                  <a:gd name="connsiteY3" fmla="*/ 52540 h 52540"/>
                  <a:gd name="connsiteX4" fmla="*/ 0 w 95746"/>
                  <a:gd name="connsiteY4" fmla="*/ 36081 h 52540"/>
                  <a:gd name="connsiteX5" fmla="*/ 2057 w 95746"/>
                  <a:gd name="connsiteY5" fmla="*/ 25794 h 52540"/>
                  <a:gd name="connsiteX6" fmla="*/ 37033 w 95746"/>
                  <a:gd name="connsiteY6" fmla="*/ 419 h 52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746" h="52540">
                    <a:moveTo>
                      <a:pt x="37033" y="419"/>
                    </a:moveTo>
                    <a:lnTo>
                      <a:pt x="70637" y="6592"/>
                    </a:lnTo>
                    <a:cubicBezTo>
                      <a:pt x="87097" y="9335"/>
                      <a:pt x="98069" y="25794"/>
                      <a:pt x="95326" y="42253"/>
                    </a:cubicBezTo>
                    <a:lnTo>
                      <a:pt x="93269" y="52540"/>
                    </a:lnTo>
                    <a:lnTo>
                      <a:pt x="0" y="36081"/>
                    </a:lnTo>
                    <a:lnTo>
                      <a:pt x="2057" y="25794"/>
                    </a:lnTo>
                    <a:cubicBezTo>
                      <a:pt x="4801" y="8649"/>
                      <a:pt x="20574" y="-2324"/>
                      <a:pt x="37033" y="419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C3343023-8973-496C-4FCB-A7CAFD18BB41}"/>
                  </a:ext>
                </a:extLst>
              </p:cNvPr>
              <p:cNvSpPr/>
              <p:nvPr/>
            </p:nvSpPr>
            <p:spPr>
              <a:xfrm>
                <a:off x="7432256" y="4047868"/>
                <a:ext cx="32232" cy="37719"/>
              </a:xfrm>
              <a:custGeom>
                <a:avLst/>
                <a:gdLst>
                  <a:gd name="connsiteX0" fmla="*/ 0 w 32232"/>
                  <a:gd name="connsiteY0" fmla="*/ 0 h 37719"/>
                  <a:gd name="connsiteX1" fmla="*/ 32232 w 32232"/>
                  <a:gd name="connsiteY1" fmla="*/ 6172 h 37719"/>
                  <a:gd name="connsiteX2" fmla="*/ 10287 w 32232"/>
                  <a:gd name="connsiteY2" fmla="*/ 37719 h 37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232" h="37719">
                    <a:moveTo>
                      <a:pt x="0" y="0"/>
                    </a:moveTo>
                    <a:lnTo>
                      <a:pt x="32232" y="6172"/>
                    </a:lnTo>
                    <a:lnTo>
                      <a:pt x="10287" y="37719"/>
                    </a:lnTo>
                    <a:close/>
                  </a:path>
                </a:pathLst>
              </a:custGeom>
              <a:solidFill>
                <a:srgbClr val="13131E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05B2CD25-48BE-DD99-D509-D1D525EDA7B2}"/>
                  </a:ext>
                </a:extLst>
              </p:cNvPr>
              <p:cNvSpPr/>
              <p:nvPr/>
            </p:nvSpPr>
            <p:spPr>
              <a:xfrm>
                <a:off x="7523467" y="3322292"/>
                <a:ext cx="100126" cy="53492"/>
              </a:xfrm>
              <a:custGeom>
                <a:avLst/>
                <a:gdLst>
                  <a:gd name="connsiteX0" fmla="*/ 93269 w 100126"/>
                  <a:gd name="connsiteY0" fmla="*/ 53492 h 53492"/>
                  <a:gd name="connsiteX1" fmla="*/ 0 w 100126"/>
                  <a:gd name="connsiteY1" fmla="*/ 36347 h 53492"/>
                  <a:gd name="connsiteX2" fmla="*/ 6172 w 100126"/>
                  <a:gd name="connsiteY2" fmla="*/ 0 h 53492"/>
                  <a:gd name="connsiteX3" fmla="*/ 100127 w 100126"/>
                  <a:gd name="connsiteY3" fmla="*/ 16459 h 53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126" h="53492">
                    <a:moveTo>
                      <a:pt x="93269" y="53492"/>
                    </a:moveTo>
                    <a:lnTo>
                      <a:pt x="0" y="36347"/>
                    </a:lnTo>
                    <a:lnTo>
                      <a:pt x="6172" y="0"/>
                    </a:lnTo>
                    <a:lnTo>
                      <a:pt x="100127" y="16459"/>
                    </a:lnTo>
                    <a:close/>
                  </a:path>
                </a:pathLst>
              </a:custGeom>
              <a:solidFill>
                <a:schemeClr val="accent3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42349CA5-6C3C-1323-889E-B8FE592055C2}"/>
                  </a:ext>
                </a:extLst>
              </p:cNvPr>
              <p:cNvSpPr/>
              <p:nvPr/>
            </p:nvSpPr>
            <p:spPr>
              <a:xfrm>
                <a:off x="7482214" y="3424371"/>
                <a:ext cx="107880" cy="536506"/>
              </a:xfrm>
              <a:custGeom>
                <a:avLst/>
                <a:gdLst>
                  <a:gd name="connsiteX0" fmla="*/ 14507 w 107880"/>
                  <a:gd name="connsiteY0" fmla="*/ 530914 h 536506"/>
                  <a:gd name="connsiteX1" fmla="*/ 107776 w 107880"/>
                  <a:gd name="connsiteY1" fmla="*/ 8335 h 536506"/>
                  <a:gd name="connsiteX2" fmla="*/ 101603 w 107880"/>
                  <a:gd name="connsiteY2" fmla="*/ 105 h 536506"/>
                  <a:gd name="connsiteX3" fmla="*/ 93374 w 107880"/>
                  <a:gd name="connsiteY3" fmla="*/ 6277 h 536506"/>
                  <a:gd name="connsiteX4" fmla="*/ 105 w 107880"/>
                  <a:gd name="connsiteY4" fmla="*/ 528171 h 536506"/>
                  <a:gd name="connsiteX5" fmla="*/ 6277 w 107880"/>
                  <a:gd name="connsiteY5" fmla="*/ 536401 h 536506"/>
                  <a:gd name="connsiteX6" fmla="*/ 14507 w 107880"/>
                  <a:gd name="connsiteY6" fmla="*/ 530914 h 536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880" h="536506">
                    <a:moveTo>
                      <a:pt x="14507" y="530914"/>
                    </a:moveTo>
                    <a:lnTo>
                      <a:pt x="107776" y="8335"/>
                    </a:lnTo>
                    <a:cubicBezTo>
                      <a:pt x="108461" y="4220"/>
                      <a:pt x="105718" y="791"/>
                      <a:pt x="101603" y="105"/>
                    </a:cubicBezTo>
                    <a:cubicBezTo>
                      <a:pt x="97489" y="-581"/>
                      <a:pt x="94060" y="2163"/>
                      <a:pt x="93374" y="6277"/>
                    </a:cubicBezTo>
                    <a:lnTo>
                      <a:pt x="105" y="528171"/>
                    </a:lnTo>
                    <a:cubicBezTo>
                      <a:pt x="-581" y="532286"/>
                      <a:pt x="2162" y="535715"/>
                      <a:pt x="6277" y="536401"/>
                    </a:cubicBezTo>
                    <a:cubicBezTo>
                      <a:pt x="10392" y="537087"/>
                      <a:pt x="13821" y="534343"/>
                      <a:pt x="14507" y="53091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2A6F1186-B55C-CCC2-61CA-B8D3B3DACD03}"/>
                  </a:ext>
                </a:extLst>
              </p:cNvPr>
              <p:cNvSpPr/>
              <p:nvPr/>
            </p:nvSpPr>
            <p:spPr>
              <a:xfrm>
                <a:off x="7436266" y="3416141"/>
                <a:ext cx="107195" cy="536506"/>
              </a:xfrm>
              <a:custGeom>
                <a:avLst/>
                <a:gdLst>
                  <a:gd name="connsiteX0" fmla="*/ 14507 w 107195"/>
                  <a:gd name="connsiteY0" fmla="*/ 530914 h 536506"/>
                  <a:gd name="connsiteX1" fmla="*/ 107090 w 107195"/>
                  <a:gd name="connsiteY1" fmla="*/ 8335 h 536506"/>
                  <a:gd name="connsiteX2" fmla="*/ 101603 w 107195"/>
                  <a:gd name="connsiteY2" fmla="*/ 105 h 536506"/>
                  <a:gd name="connsiteX3" fmla="*/ 92688 w 107195"/>
                  <a:gd name="connsiteY3" fmla="*/ 6277 h 536506"/>
                  <a:gd name="connsiteX4" fmla="*/ 105 w 107195"/>
                  <a:gd name="connsiteY4" fmla="*/ 528171 h 536506"/>
                  <a:gd name="connsiteX5" fmla="*/ 6277 w 107195"/>
                  <a:gd name="connsiteY5" fmla="*/ 536401 h 536506"/>
                  <a:gd name="connsiteX6" fmla="*/ 14507 w 107195"/>
                  <a:gd name="connsiteY6" fmla="*/ 530914 h 536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195" h="536506">
                    <a:moveTo>
                      <a:pt x="14507" y="530914"/>
                    </a:moveTo>
                    <a:lnTo>
                      <a:pt x="107090" y="8335"/>
                    </a:lnTo>
                    <a:cubicBezTo>
                      <a:pt x="107776" y="4220"/>
                      <a:pt x="105032" y="791"/>
                      <a:pt x="101603" y="105"/>
                    </a:cubicBezTo>
                    <a:cubicBezTo>
                      <a:pt x="97489" y="-581"/>
                      <a:pt x="93374" y="2162"/>
                      <a:pt x="92688" y="6277"/>
                    </a:cubicBezTo>
                    <a:lnTo>
                      <a:pt x="105" y="528171"/>
                    </a:lnTo>
                    <a:cubicBezTo>
                      <a:pt x="-581" y="532286"/>
                      <a:pt x="2162" y="535715"/>
                      <a:pt x="6277" y="536401"/>
                    </a:cubicBezTo>
                    <a:cubicBezTo>
                      <a:pt x="9706" y="537086"/>
                      <a:pt x="13821" y="534343"/>
                      <a:pt x="14507" y="53091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67" name="Graphic 5">
              <a:extLst>
                <a:ext uri="{FF2B5EF4-FFF2-40B4-BE49-F238E27FC236}">
                  <a16:creationId xmlns:a16="http://schemas.microsoft.com/office/drawing/2014/main" id="{863C153B-C29A-7614-EAA6-E6E4474BC825}"/>
                </a:ext>
              </a:extLst>
            </p:cNvPr>
            <p:cNvGrpSpPr/>
            <p:nvPr/>
          </p:nvGrpSpPr>
          <p:grpSpPr>
            <a:xfrm>
              <a:off x="10920861" y="3903279"/>
              <a:ext cx="252824" cy="1258648"/>
              <a:chOff x="7064667" y="3222165"/>
              <a:chExt cx="172240" cy="857474"/>
            </a:xfrm>
          </p:grpSpPr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1376CC76-590A-245C-9263-00F3BC5BDFDB}"/>
                  </a:ext>
                </a:extLst>
              </p:cNvPr>
              <p:cNvSpPr/>
              <p:nvPr/>
            </p:nvSpPr>
            <p:spPr>
              <a:xfrm>
                <a:off x="7064667" y="3319548"/>
                <a:ext cx="170764" cy="722147"/>
              </a:xfrm>
              <a:custGeom>
                <a:avLst/>
                <a:gdLst>
                  <a:gd name="connsiteX0" fmla="*/ 170764 w 170764"/>
                  <a:gd name="connsiteY0" fmla="*/ 711861 h 722147"/>
                  <a:gd name="connsiteX1" fmla="*/ 76124 w 170764"/>
                  <a:gd name="connsiteY1" fmla="*/ 722148 h 722147"/>
                  <a:gd name="connsiteX2" fmla="*/ 0 w 170764"/>
                  <a:gd name="connsiteY2" fmla="*/ 9601 h 722147"/>
                  <a:gd name="connsiteX3" fmla="*/ 94640 w 170764"/>
                  <a:gd name="connsiteY3" fmla="*/ 0 h 722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0764" h="722147">
                    <a:moveTo>
                      <a:pt x="170764" y="711861"/>
                    </a:moveTo>
                    <a:lnTo>
                      <a:pt x="76124" y="722148"/>
                    </a:lnTo>
                    <a:lnTo>
                      <a:pt x="0" y="9601"/>
                    </a:lnTo>
                    <a:lnTo>
                      <a:pt x="9464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B2B09879-52F1-6349-C015-70BC13B69515}"/>
                  </a:ext>
                </a:extLst>
              </p:cNvPr>
              <p:cNvSpPr/>
              <p:nvPr/>
            </p:nvSpPr>
            <p:spPr>
              <a:xfrm>
                <a:off x="7064667" y="3222165"/>
                <a:ext cx="94640" cy="106984"/>
              </a:xfrm>
              <a:custGeom>
                <a:avLst/>
                <a:gdLst>
                  <a:gd name="connsiteX0" fmla="*/ 94640 w 94640"/>
                  <a:gd name="connsiteY0" fmla="*/ 97384 h 106984"/>
                  <a:gd name="connsiteX1" fmla="*/ 0 w 94640"/>
                  <a:gd name="connsiteY1" fmla="*/ 106985 h 106984"/>
                  <a:gd name="connsiteX2" fmla="*/ 24003 w 94640"/>
                  <a:gd name="connsiteY2" fmla="*/ 36348 h 106984"/>
                  <a:gd name="connsiteX3" fmla="*/ 36347 w 94640"/>
                  <a:gd name="connsiteY3" fmla="*/ 0 h 106984"/>
                  <a:gd name="connsiteX4" fmla="*/ 56236 w 94640"/>
                  <a:gd name="connsiteY4" fmla="*/ 32919 h 106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4640" h="106984">
                    <a:moveTo>
                      <a:pt x="94640" y="97384"/>
                    </a:moveTo>
                    <a:lnTo>
                      <a:pt x="0" y="106985"/>
                    </a:lnTo>
                    <a:lnTo>
                      <a:pt x="24003" y="36348"/>
                    </a:lnTo>
                    <a:lnTo>
                      <a:pt x="36347" y="0"/>
                    </a:lnTo>
                    <a:lnTo>
                      <a:pt x="56236" y="32919"/>
                    </a:ln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C81762D0-0EB9-466B-72E7-84C3D959D8E1}"/>
                  </a:ext>
                </a:extLst>
              </p:cNvPr>
              <p:cNvSpPr/>
              <p:nvPr/>
            </p:nvSpPr>
            <p:spPr>
              <a:xfrm>
                <a:off x="7135304" y="3979288"/>
                <a:ext cx="100127" cy="62408"/>
              </a:xfrm>
              <a:custGeom>
                <a:avLst/>
                <a:gdLst>
                  <a:gd name="connsiteX0" fmla="*/ 100127 w 100127"/>
                  <a:gd name="connsiteY0" fmla="*/ 52121 h 62408"/>
                  <a:gd name="connsiteX1" fmla="*/ 5487 w 100127"/>
                  <a:gd name="connsiteY1" fmla="*/ 62408 h 62408"/>
                  <a:gd name="connsiteX2" fmla="*/ 0 w 100127"/>
                  <a:gd name="connsiteY2" fmla="*/ 10287 h 62408"/>
                  <a:gd name="connsiteX3" fmla="*/ 94641 w 100127"/>
                  <a:gd name="connsiteY3" fmla="*/ 0 h 6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127" h="62408">
                    <a:moveTo>
                      <a:pt x="100127" y="52121"/>
                    </a:moveTo>
                    <a:lnTo>
                      <a:pt x="5487" y="62408"/>
                    </a:lnTo>
                    <a:lnTo>
                      <a:pt x="0" y="10287"/>
                    </a:lnTo>
                    <a:lnTo>
                      <a:pt x="94641" y="0"/>
                    </a:lnTo>
                    <a:close/>
                  </a:path>
                </a:pathLst>
              </a:custGeom>
              <a:solidFill>
                <a:srgbClr val="161B24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D4D5314B-CC64-559D-3A65-748BFD632B65}"/>
                  </a:ext>
                </a:extLst>
              </p:cNvPr>
              <p:cNvSpPr/>
              <p:nvPr/>
            </p:nvSpPr>
            <p:spPr>
              <a:xfrm>
                <a:off x="7140791" y="4031409"/>
                <a:ext cx="96116" cy="48230"/>
              </a:xfrm>
              <a:custGeom>
                <a:avLst/>
                <a:gdLst>
                  <a:gd name="connsiteX0" fmla="*/ 68580 w 96116"/>
                  <a:gd name="connsiteY0" fmla="*/ 44577 h 48230"/>
                  <a:gd name="connsiteX1" fmla="*/ 34976 w 96116"/>
                  <a:gd name="connsiteY1" fmla="*/ 48006 h 48230"/>
                  <a:gd name="connsiteX2" fmla="*/ 1371 w 96116"/>
                  <a:gd name="connsiteY2" fmla="*/ 20574 h 48230"/>
                  <a:gd name="connsiteX3" fmla="*/ 0 w 96116"/>
                  <a:gd name="connsiteY3" fmla="*/ 10287 h 48230"/>
                  <a:gd name="connsiteX4" fmla="*/ 94640 w 96116"/>
                  <a:gd name="connsiteY4" fmla="*/ 0 h 48230"/>
                  <a:gd name="connsiteX5" fmla="*/ 96012 w 96116"/>
                  <a:gd name="connsiteY5" fmla="*/ 10973 h 48230"/>
                  <a:gd name="connsiteX6" fmla="*/ 68580 w 96116"/>
                  <a:gd name="connsiteY6" fmla="*/ 44577 h 48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6116" h="48230">
                    <a:moveTo>
                      <a:pt x="68580" y="44577"/>
                    </a:moveTo>
                    <a:lnTo>
                      <a:pt x="34976" y="48006"/>
                    </a:lnTo>
                    <a:cubicBezTo>
                      <a:pt x="18516" y="50063"/>
                      <a:pt x="3429" y="37719"/>
                      <a:pt x="1371" y="20574"/>
                    </a:cubicBezTo>
                    <a:lnTo>
                      <a:pt x="0" y="10287"/>
                    </a:lnTo>
                    <a:lnTo>
                      <a:pt x="94640" y="0"/>
                    </a:lnTo>
                    <a:lnTo>
                      <a:pt x="96012" y="10973"/>
                    </a:lnTo>
                    <a:cubicBezTo>
                      <a:pt x="97383" y="27432"/>
                      <a:pt x="85039" y="42519"/>
                      <a:pt x="68580" y="44577"/>
                    </a:cubicBezTo>
                    <a:close/>
                  </a:path>
                </a:pathLst>
              </a:custGeom>
              <a:solidFill>
                <a:srgbClr val="F22D35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3468C2E0-3999-AFFF-659D-1E491D3C9D2C}"/>
                  </a:ext>
                </a:extLst>
              </p:cNvPr>
              <p:cNvSpPr/>
              <p:nvPr/>
            </p:nvSpPr>
            <p:spPr>
              <a:xfrm>
                <a:off x="7088670" y="3222165"/>
                <a:ext cx="32232" cy="36347"/>
              </a:xfrm>
              <a:custGeom>
                <a:avLst/>
                <a:gdLst>
                  <a:gd name="connsiteX0" fmla="*/ 32233 w 32232"/>
                  <a:gd name="connsiteY0" fmla="*/ 32919 h 36347"/>
                  <a:gd name="connsiteX1" fmla="*/ 0 w 32232"/>
                  <a:gd name="connsiteY1" fmla="*/ 36348 h 36347"/>
                  <a:gd name="connsiteX2" fmla="*/ 12344 w 32232"/>
                  <a:gd name="connsiteY2" fmla="*/ 0 h 36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232" h="36347">
                    <a:moveTo>
                      <a:pt x="32233" y="32919"/>
                    </a:moveTo>
                    <a:lnTo>
                      <a:pt x="0" y="36348"/>
                    </a:lnTo>
                    <a:lnTo>
                      <a:pt x="12344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B522213C-C01A-57C4-3826-0447EAA04D1D}"/>
                  </a:ext>
                </a:extLst>
              </p:cNvPr>
              <p:cNvSpPr/>
              <p:nvPr/>
            </p:nvSpPr>
            <p:spPr>
              <a:xfrm>
                <a:off x="7131190" y="3942255"/>
                <a:ext cx="98755" cy="47320"/>
              </a:xfrm>
              <a:custGeom>
                <a:avLst/>
                <a:gdLst>
                  <a:gd name="connsiteX0" fmla="*/ 0 w 98755"/>
                  <a:gd name="connsiteY0" fmla="*/ 10287 h 47320"/>
                  <a:gd name="connsiteX1" fmla="*/ 94640 w 98755"/>
                  <a:gd name="connsiteY1" fmla="*/ 0 h 47320"/>
                  <a:gd name="connsiteX2" fmla="*/ 98755 w 98755"/>
                  <a:gd name="connsiteY2" fmla="*/ 37033 h 47320"/>
                  <a:gd name="connsiteX3" fmla="*/ 4115 w 98755"/>
                  <a:gd name="connsiteY3" fmla="*/ 47320 h 47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755" h="47320">
                    <a:moveTo>
                      <a:pt x="0" y="10287"/>
                    </a:moveTo>
                    <a:lnTo>
                      <a:pt x="94640" y="0"/>
                    </a:lnTo>
                    <a:lnTo>
                      <a:pt x="98755" y="37033"/>
                    </a:lnTo>
                    <a:lnTo>
                      <a:pt x="4115" y="47320"/>
                    </a:lnTo>
                    <a:close/>
                  </a:path>
                </a:pathLst>
              </a:custGeom>
              <a:solidFill>
                <a:srgbClr val="FFAA00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8E904A05-FCA4-7B27-7B07-80C190EA63E9}"/>
                  </a:ext>
                </a:extLst>
              </p:cNvPr>
              <p:cNvSpPr/>
              <p:nvPr/>
            </p:nvSpPr>
            <p:spPr>
              <a:xfrm>
                <a:off x="7085136" y="3354524"/>
                <a:ext cx="70847" cy="541886"/>
              </a:xfrm>
              <a:custGeom>
                <a:avLst/>
                <a:gdLst>
                  <a:gd name="connsiteX0" fmla="*/ 105 w 70847"/>
                  <a:gd name="connsiteY0" fmla="*/ 8229 h 541886"/>
                  <a:gd name="connsiteX1" fmla="*/ 56341 w 70847"/>
                  <a:gd name="connsiteY1" fmla="*/ 535610 h 541886"/>
                  <a:gd name="connsiteX2" fmla="*/ 64570 w 70847"/>
                  <a:gd name="connsiteY2" fmla="*/ 541782 h 541886"/>
                  <a:gd name="connsiteX3" fmla="*/ 70742 w 70847"/>
                  <a:gd name="connsiteY3" fmla="*/ 533552 h 541886"/>
                  <a:gd name="connsiteX4" fmla="*/ 14507 w 70847"/>
                  <a:gd name="connsiteY4" fmla="*/ 6858 h 541886"/>
                  <a:gd name="connsiteX5" fmla="*/ 6277 w 70847"/>
                  <a:gd name="connsiteY5" fmla="*/ 0 h 541886"/>
                  <a:gd name="connsiteX6" fmla="*/ 105 w 70847"/>
                  <a:gd name="connsiteY6" fmla="*/ 8229 h 541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0847" h="541886">
                    <a:moveTo>
                      <a:pt x="105" y="8229"/>
                    </a:moveTo>
                    <a:lnTo>
                      <a:pt x="56341" y="535610"/>
                    </a:lnTo>
                    <a:cubicBezTo>
                      <a:pt x="57026" y="539725"/>
                      <a:pt x="60455" y="542468"/>
                      <a:pt x="64570" y="541782"/>
                    </a:cubicBezTo>
                    <a:cubicBezTo>
                      <a:pt x="68685" y="541782"/>
                      <a:pt x="71428" y="537667"/>
                      <a:pt x="70742" y="533552"/>
                    </a:cubicBezTo>
                    <a:lnTo>
                      <a:pt x="14507" y="6858"/>
                    </a:lnTo>
                    <a:cubicBezTo>
                      <a:pt x="13821" y="2743"/>
                      <a:pt x="10392" y="0"/>
                      <a:pt x="6277" y="0"/>
                    </a:cubicBezTo>
                    <a:cubicBezTo>
                      <a:pt x="2162" y="686"/>
                      <a:pt x="-581" y="4115"/>
                      <a:pt x="105" y="8229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113576B7-A6E3-7219-DB56-2ABA08466D23}"/>
                  </a:ext>
                </a:extLst>
              </p:cNvPr>
              <p:cNvSpPr/>
              <p:nvPr/>
            </p:nvSpPr>
            <p:spPr>
              <a:xfrm>
                <a:off x="7131770" y="3349618"/>
                <a:ext cx="70847" cy="541887"/>
              </a:xfrm>
              <a:custGeom>
                <a:avLst/>
                <a:gdLst>
                  <a:gd name="connsiteX0" fmla="*/ 105 w 70847"/>
                  <a:gd name="connsiteY0" fmla="*/ 8335 h 541887"/>
                  <a:gd name="connsiteX1" fmla="*/ 56341 w 70847"/>
                  <a:gd name="connsiteY1" fmla="*/ 535029 h 541887"/>
                  <a:gd name="connsiteX2" fmla="*/ 64570 w 70847"/>
                  <a:gd name="connsiteY2" fmla="*/ 541887 h 541887"/>
                  <a:gd name="connsiteX3" fmla="*/ 70743 w 70847"/>
                  <a:gd name="connsiteY3" fmla="*/ 533657 h 541887"/>
                  <a:gd name="connsiteX4" fmla="*/ 14507 w 70847"/>
                  <a:gd name="connsiteY4" fmla="*/ 6277 h 541887"/>
                  <a:gd name="connsiteX5" fmla="*/ 6277 w 70847"/>
                  <a:gd name="connsiteY5" fmla="*/ 105 h 541887"/>
                  <a:gd name="connsiteX6" fmla="*/ 105 w 70847"/>
                  <a:gd name="connsiteY6" fmla="*/ 8335 h 541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0847" h="541887">
                    <a:moveTo>
                      <a:pt x="105" y="8335"/>
                    </a:moveTo>
                    <a:lnTo>
                      <a:pt x="56341" y="535029"/>
                    </a:lnTo>
                    <a:cubicBezTo>
                      <a:pt x="57027" y="539144"/>
                      <a:pt x="60456" y="541887"/>
                      <a:pt x="64570" y="541887"/>
                    </a:cubicBezTo>
                    <a:cubicBezTo>
                      <a:pt x="68685" y="541201"/>
                      <a:pt x="71428" y="537772"/>
                      <a:pt x="70743" y="533657"/>
                    </a:cubicBezTo>
                    <a:lnTo>
                      <a:pt x="14507" y="6277"/>
                    </a:lnTo>
                    <a:cubicBezTo>
                      <a:pt x="13821" y="2162"/>
                      <a:pt x="10392" y="-581"/>
                      <a:pt x="6277" y="105"/>
                    </a:cubicBezTo>
                    <a:cubicBezTo>
                      <a:pt x="2163" y="105"/>
                      <a:pt x="-581" y="4220"/>
                      <a:pt x="105" y="8335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68" name="Graphic 5">
              <a:extLst>
                <a:ext uri="{FF2B5EF4-FFF2-40B4-BE49-F238E27FC236}">
                  <a16:creationId xmlns:a16="http://schemas.microsoft.com/office/drawing/2014/main" id="{3B934BB5-F008-5B20-6BF0-9E96B2A332BC}"/>
                </a:ext>
              </a:extLst>
            </p:cNvPr>
            <p:cNvGrpSpPr/>
            <p:nvPr/>
          </p:nvGrpSpPr>
          <p:grpSpPr>
            <a:xfrm rot="20883638">
              <a:off x="11243568" y="3883137"/>
              <a:ext cx="324758" cy="1248868"/>
              <a:chOff x="7413739" y="3234775"/>
              <a:chExt cx="221247" cy="850811"/>
            </a:xfrm>
          </p:grpSpPr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19469235-D109-122F-2765-C71F81339C70}"/>
                  </a:ext>
                </a:extLst>
              </p:cNvPr>
              <p:cNvSpPr/>
              <p:nvPr/>
            </p:nvSpPr>
            <p:spPr>
              <a:xfrm>
                <a:off x="7413739" y="3270857"/>
                <a:ext cx="218769" cy="721461"/>
              </a:xfrm>
              <a:custGeom>
                <a:avLst/>
                <a:gdLst>
                  <a:gd name="connsiteX0" fmla="*/ 125501 w 218769"/>
                  <a:gd name="connsiteY0" fmla="*/ 0 h 721461"/>
                  <a:gd name="connsiteX1" fmla="*/ 218770 w 218769"/>
                  <a:gd name="connsiteY1" fmla="*/ 16459 h 721461"/>
                  <a:gd name="connsiteX2" fmla="*/ 93269 w 218769"/>
                  <a:gd name="connsiteY2" fmla="*/ 721462 h 721461"/>
                  <a:gd name="connsiteX3" fmla="*/ 0 w 218769"/>
                  <a:gd name="connsiteY3" fmla="*/ 705002 h 721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8769" h="721461">
                    <a:moveTo>
                      <a:pt x="125501" y="0"/>
                    </a:moveTo>
                    <a:lnTo>
                      <a:pt x="218770" y="16459"/>
                    </a:lnTo>
                    <a:lnTo>
                      <a:pt x="93269" y="721462"/>
                    </a:lnTo>
                    <a:lnTo>
                      <a:pt x="0" y="705002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EE3DFDE9-9E61-696F-1D39-B1D98BE85A7C}"/>
                  </a:ext>
                </a:extLst>
              </p:cNvPr>
              <p:cNvSpPr/>
              <p:nvPr/>
            </p:nvSpPr>
            <p:spPr>
              <a:xfrm>
                <a:off x="7413739" y="3975859"/>
                <a:ext cx="93268" cy="109728"/>
              </a:xfrm>
              <a:custGeom>
                <a:avLst/>
                <a:gdLst>
                  <a:gd name="connsiteX0" fmla="*/ 0 w 93268"/>
                  <a:gd name="connsiteY0" fmla="*/ 0 h 109728"/>
                  <a:gd name="connsiteX1" fmla="*/ 93269 w 93268"/>
                  <a:gd name="connsiteY1" fmla="*/ 16459 h 109728"/>
                  <a:gd name="connsiteX2" fmla="*/ 50749 w 93268"/>
                  <a:gd name="connsiteY2" fmla="*/ 78181 h 109728"/>
                  <a:gd name="connsiteX3" fmla="*/ 28804 w 93268"/>
                  <a:gd name="connsiteY3" fmla="*/ 109728 h 109728"/>
                  <a:gd name="connsiteX4" fmla="*/ 18517 w 93268"/>
                  <a:gd name="connsiteY4" fmla="*/ 72009 h 109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268" h="109728">
                    <a:moveTo>
                      <a:pt x="0" y="0"/>
                    </a:moveTo>
                    <a:lnTo>
                      <a:pt x="93269" y="16459"/>
                    </a:lnTo>
                    <a:lnTo>
                      <a:pt x="50749" y="78181"/>
                    </a:lnTo>
                    <a:lnTo>
                      <a:pt x="28804" y="109728"/>
                    </a:lnTo>
                    <a:lnTo>
                      <a:pt x="18517" y="72009"/>
                    </a:lnTo>
                    <a:close/>
                  </a:path>
                </a:pathLst>
              </a:custGeom>
              <a:solidFill>
                <a:srgbClr val="FDB491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0BC93867-2094-CABF-AB47-C5AF79E4CDB7}"/>
                  </a:ext>
                </a:extLst>
              </p:cNvPr>
              <p:cNvSpPr/>
              <p:nvPr/>
            </p:nvSpPr>
            <p:spPr>
              <a:xfrm>
                <a:off x="7529639" y="3270857"/>
                <a:ext cx="102870" cy="67894"/>
              </a:xfrm>
              <a:custGeom>
                <a:avLst/>
                <a:gdLst>
                  <a:gd name="connsiteX0" fmla="*/ 9601 w 102870"/>
                  <a:gd name="connsiteY0" fmla="*/ 0 h 67894"/>
                  <a:gd name="connsiteX1" fmla="*/ 102870 w 102870"/>
                  <a:gd name="connsiteY1" fmla="*/ 16459 h 67894"/>
                  <a:gd name="connsiteX2" fmla="*/ 93955 w 102870"/>
                  <a:gd name="connsiteY2" fmla="*/ 67894 h 67894"/>
                  <a:gd name="connsiteX3" fmla="*/ 0 w 102870"/>
                  <a:gd name="connsiteY3" fmla="*/ 51435 h 67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2870" h="67894">
                    <a:moveTo>
                      <a:pt x="9601" y="0"/>
                    </a:moveTo>
                    <a:lnTo>
                      <a:pt x="102870" y="16459"/>
                    </a:lnTo>
                    <a:lnTo>
                      <a:pt x="93955" y="67894"/>
                    </a:lnTo>
                    <a:lnTo>
                      <a:pt x="0" y="51435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703FB4DC-2952-DCCB-C914-997A15FC5913}"/>
                  </a:ext>
                </a:extLst>
              </p:cNvPr>
              <p:cNvSpPr/>
              <p:nvPr/>
            </p:nvSpPr>
            <p:spPr>
              <a:xfrm>
                <a:off x="7539241" y="3234775"/>
                <a:ext cx="95746" cy="52540"/>
              </a:xfrm>
              <a:custGeom>
                <a:avLst/>
                <a:gdLst>
                  <a:gd name="connsiteX0" fmla="*/ 37033 w 95746"/>
                  <a:gd name="connsiteY0" fmla="*/ 419 h 52540"/>
                  <a:gd name="connsiteX1" fmla="*/ 70637 w 95746"/>
                  <a:gd name="connsiteY1" fmla="*/ 6592 h 52540"/>
                  <a:gd name="connsiteX2" fmla="*/ 95326 w 95746"/>
                  <a:gd name="connsiteY2" fmla="*/ 42253 h 52540"/>
                  <a:gd name="connsiteX3" fmla="*/ 93269 w 95746"/>
                  <a:gd name="connsiteY3" fmla="*/ 52540 h 52540"/>
                  <a:gd name="connsiteX4" fmla="*/ 0 w 95746"/>
                  <a:gd name="connsiteY4" fmla="*/ 36081 h 52540"/>
                  <a:gd name="connsiteX5" fmla="*/ 2057 w 95746"/>
                  <a:gd name="connsiteY5" fmla="*/ 25794 h 52540"/>
                  <a:gd name="connsiteX6" fmla="*/ 37033 w 95746"/>
                  <a:gd name="connsiteY6" fmla="*/ 419 h 52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746" h="52540">
                    <a:moveTo>
                      <a:pt x="37033" y="419"/>
                    </a:moveTo>
                    <a:lnTo>
                      <a:pt x="70637" y="6592"/>
                    </a:lnTo>
                    <a:cubicBezTo>
                      <a:pt x="87097" y="9335"/>
                      <a:pt x="98069" y="25794"/>
                      <a:pt x="95326" y="42253"/>
                    </a:cubicBezTo>
                    <a:lnTo>
                      <a:pt x="93269" y="52540"/>
                    </a:lnTo>
                    <a:lnTo>
                      <a:pt x="0" y="36081"/>
                    </a:lnTo>
                    <a:lnTo>
                      <a:pt x="2057" y="25794"/>
                    </a:lnTo>
                    <a:cubicBezTo>
                      <a:pt x="4801" y="8649"/>
                      <a:pt x="20574" y="-2324"/>
                      <a:pt x="37033" y="419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0B374657-B957-4F03-2ED2-135124B86411}"/>
                  </a:ext>
                </a:extLst>
              </p:cNvPr>
              <p:cNvSpPr/>
              <p:nvPr/>
            </p:nvSpPr>
            <p:spPr>
              <a:xfrm>
                <a:off x="7432256" y="4047868"/>
                <a:ext cx="32232" cy="37719"/>
              </a:xfrm>
              <a:custGeom>
                <a:avLst/>
                <a:gdLst>
                  <a:gd name="connsiteX0" fmla="*/ 0 w 32232"/>
                  <a:gd name="connsiteY0" fmla="*/ 0 h 37719"/>
                  <a:gd name="connsiteX1" fmla="*/ 32232 w 32232"/>
                  <a:gd name="connsiteY1" fmla="*/ 6172 h 37719"/>
                  <a:gd name="connsiteX2" fmla="*/ 10287 w 32232"/>
                  <a:gd name="connsiteY2" fmla="*/ 37719 h 37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232" h="37719">
                    <a:moveTo>
                      <a:pt x="0" y="0"/>
                    </a:moveTo>
                    <a:lnTo>
                      <a:pt x="32232" y="6172"/>
                    </a:lnTo>
                    <a:lnTo>
                      <a:pt x="10287" y="37719"/>
                    </a:lnTo>
                    <a:close/>
                  </a:path>
                </a:pathLst>
              </a:custGeom>
              <a:solidFill>
                <a:srgbClr val="13131E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1B7B4668-B9B4-0296-3259-DD4CB101FABD}"/>
                  </a:ext>
                </a:extLst>
              </p:cNvPr>
              <p:cNvSpPr/>
              <p:nvPr/>
            </p:nvSpPr>
            <p:spPr>
              <a:xfrm>
                <a:off x="7523467" y="3322292"/>
                <a:ext cx="100126" cy="53492"/>
              </a:xfrm>
              <a:custGeom>
                <a:avLst/>
                <a:gdLst>
                  <a:gd name="connsiteX0" fmla="*/ 93269 w 100126"/>
                  <a:gd name="connsiteY0" fmla="*/ 53492 h 53492"/>
                  <a:gd name="connsiteX1" fmla="*/ 0 w 100126"/>
                  <a:gd name="connsiteY1" fmla="*/ 36347 h 53492"/>
                  <a:gd name="connsiteX2" fmla="*/ 6172 w 100126"/>
                  <a:gd name="connsiteY2" fmla="*/ 0 h 53492"/>
                  <a:gd name="connsiteX3" fmla="*/ 100127 w 100126"/>
                  <a:gd name="connsiteY3" fmla="*/ 16459 h 53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126" h="53492">
                    <a:moveTo>
                      <a:pt x="93269" y="53492"/>
                    </a:moveTo>
                    <a:lnTo>
                      <a:pt x="0" y="36347"/>
                    </a:lnTo>
                    <a:lnTo>
                      <a:pt x="6172" y="0"/>
                    </a:lnTo>
                    <a:lnTo>
                      <a:pt x="100127" y="16459"/>
                    </a:lnTo>
                    <a:close/>
                  </a:path>
                </a:pathLst>
              </a:custGeom>
              <a:solidFill>
                <a:schemeClr val="accent4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3C4DC6AC-A8D4-9A4F-96DF-184D23B92C4A}"/>
                  </a:ext>
                </a:extLst>
              </p:cNvPr>
              <p:cNvSpPr/>
              <p:nvPr/>
            </p:nvSpPr>
            <p:spPr>
              <a:xfrm>
                <a:off x="7482214" y="3424371"/>
                <a:ext cx="107880" cy="536506"/>
              </a:xfrm>
              <a:custGeom>
                <a:avLst/>
                <a:gdLst>
                  <a:gd name="connsiteX0" fmla="*/ 14507 w 107880"/>
                  <a:gd name="connsiteY0" fmla="*/ 530914 h 536506"/>
                  <a:gd name="connsiteX1" fmla="*/ 107776 w 107880"/>
                  <a:gd name="connsiteY1" fmla="*/ 8335 h 536506"/>
                  <a:gd name="connsiteX2" fmla="*/ 101603 w 107880"/>
                  <a:gd name="connsiteY2" fmla="*/ 105 h 536506"/>
                  <a:gd name="connsiteX3" fmla="*/ 93374 w 107880"/>
                  <a:gd name="connsiteY3" fmla="*/ 6277 h 536506"/>
                  <a:gd name="connsiteX4" fmla="*/ 105 w 107880"/>
                  <a:gd name="connsiteY4" fmla="*/ 528171 h 536506"/>
                  <a:gd name="connsiteX5" fmla="*/ 6277 w 107880"/>
                  <a:gd name="connsiteY5" fmla="*/ 536401 h 536506"/>
                  <a:gd name="connsiteX6" fmla="*/ 14507 w 107880"/>
                  <a:gd name="connsiteY6" fmla="*/ 530914 h 536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880" h="536506">
                    <a:moveTo>
                      <a:pt x="14507" y="530914"/>
                    </a:moveTo>
                    <a:lnTo>
                      <a:pt x="107776" y="8335"/>
                    </a:lnTo>
                    <a:cubicBezTo>
                      <a:pt x="108461" y="4220"/>
                      <a:pt x="105718" y="791"/>
                      <a:pt x="101603" y="105"/>
                    </a:cubicBezTo>
                    <a:cubicBezTo>
                      <a:pt x="97489" y="-581"/>
                      <a:pt x="94060" y="2163"/>
                      <a:pt x="93374" y="6277"/>
                    </a:cubicBezTo>
                    <a:lnTo>
                      <a:pt x="105" y="528171"/>
                    </a:lnTo>
                    <a:cubicBezTo>
                      <a:pt x="-581" y="532286"/>
                      <a:pt x="2162" y="535715"/>
                      <a:pt x="6277" y="536401"/>
                    </a:cubicBezTo>
                    <a:cubicBezTo>
                      <a:pt x="10392" y="537087"/>
                      <a:pt x="13821" y="534343"/>
                      <a:pt x="14507" y="530914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30C76965-E927-4CFC-1631-066E4E97D20C}"/>
                  </a:ext>
                </a:extLst>
              </p:cNvPr>
              <p:cNvSpPr/>
              <p:nvPr/>
            </p:nvSpPr>
            <p:spPr>
              <a:xfrm>
                <a:off x="7436266" y="3416141"/>
                <a:ext cx="107195" cy="536506"/>
              </a:xfrm>
              <a:custGeom>
                <a:avLst/>
                <a:gdLst>
                  <a:gd name="connsiteX0" fmla="*/ 14507 w 107195"/>
                  <a:gd name="connsiteY0" fmla="*/ 530914 h 536506"/>
                  <a:gd name="connsiteX1" fmla="*/ 107090 w 107195"/>
                  <a:gd name="connsiteY1" fmla="*/ 8335 h 536506"/>
                  <a:gd name="connsiteX2" fmla="*/ 101603 w 107195"/>
                  <a:gd name="connsiteY2" fmla="*/ 105 h 536506"/>
                  <a:gd name="connsiteX3" fmla="*/ 92688 w 107195"/>
                  <a:gd name="connsiteY3" fmla="*/ 6277 h 536506"/>
                  <a:gd name="connsiteX4" fmla="*/ 105 w 107195"/>
                  <a:gd name="connsiteY4" fmla="*/ 528171 h 536506"/>
                  <a:gd name="connsiteX5" fmla="*/ 6277 w 107195"/>
                  <a:gd name="connsiteY5" fmla="*/ 536401 h 536506"/>
                  <a:gd name="connsiteX6" fmla="*/ 14507 w 107195"/>
                  <a:gd name="connsiteY6" fmla="*/ 530914 h 536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195" h="536506">
                    <a:moveTo>
                      <a:pt x="14507" y="530914"/>
                    </a:moveTo>
                    <a:lnTo>
                      <a:pt x="107090" y="8335"/>
                    </a:lnTo>
                    <a:cubicBezTo>
                      <a:pt x="107776" y="4220"/>
                      <a:pt x="105032" y="791"/>
                      <a:pt x="101603" y="105"/>
                    </a:cubicBezTo>
                    <a:cubicBezTo>
                      <a:pt x="97489" y="-581"/>
                      <a:pt x="93374" y="2162"/>
                      <a:pt x="92688" y="6277"/>
                    </a:cubicBezTo>
                    <a:lnTo>
                      <a:pt x="105" y="528171"/>
                    </a:lnTo>
                    <a:cubicBezTo>
                      <a:pt x="-581" y="532286"/>
                      <a:pt x="2162" y="535715"/>
                      <a:pt x="6277" y="536401"/>
                    </a:cubicBezTo>
                    <a:cubicBezTo>
                      <a:pt x="9706" y="537086"/>
                      <a:pt x="13821" y="534343"/>
                      <a:pt x="14507" y="530914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5BFC1D20-21E4-A757-BDDA-11A295DC7D82}"/>
                </a:ext>
              </a:extLst>
            </p:cNvPr>
            <p:cNvSpPr/>
            <p:nvPr/>
          </p:nvSpPr>
          <p:spPr>
            <a:xfrm>
              <a:off x="10752746" y="4447880"/>
              <a:ext cx="962362" cy="1029809"/>
            </a:xfrm>
            <a:custGeom>
              <a:avLst/>
              <a:gdLst>
                <a:gd name="connsiteX0" fmla="*/ 655625 w 655625"/>
                <a:gd name="connsiteY0" fmla="*/ 0 h 701573"/>
                <a:gd name="connsiteX1" fmla="*/ 648767 w 655625"/>
                <a:gd name="connsiteY1" fmla="*/ 61036 h 701573"/>
                <a:gd name="connsiteX2" fmla="*/ 639166 w 655625"/>
                <a:gd name="connsiteY2" fmla="*/ 143332 h 701573"/>
                <a:gd name="connsiteX3" fmla="*/ 632994 w 655625"/>
                <a:gd name="connsiteY3" fmla="*/ 195453 h 701573"/>
                <a:gd name="connsiteX4" fmla="*/ 576072 w 655625"/>
                <a:gd name="connsiteY4" fmla="*/ 701573 h 701573"/>
                <a:gd name="connsiteX5" fmla="*/ 79553 w 655625"/>
                <a:gd name="connsiteY5" fmla="*/ 701573 h 701573"/>
                <a:gd name="connsiteX6" fmla="*/ 21946 w 655625"/>
                <a:gd name="connsiteY6" fmla="*/ 195453 h 701573"/>
                <a:gd name="connsiteX7" fmla="*/ 16459 w 655625"/>
                <a:gd name="connsiteY7" fmla="*/ 143332 h 701573"/>
                <a:gd name="connsiteX8" fmla="*/ 6858 w 655625"/>
                <a:gd name="connsiteY8" fmla="*/ 61036 h 701573"/>
                <a:gd name="connsiteX9" fmla="*/ 0 w 655625"/>
                <a:gd name="connsiteY9" fmla="*/ 0 h 701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55625" h="701573">
                  <a:moveTo>
                    <a:pt x="655625" y="0"/>
                  </a:moveTo>
                  <a:lnTo>
                    <a:pt x="648767" y="61036"/>
                  </a:lnTo>
                  <a:lnTo>
                    <a:pt x="639166" y="143332"/>
                  </a:lnTo>
                  <a:lnTo>
                    <a:pt x="632994" y="195453"/>
                  </a:lnTo>
                  <a:lnTo>
                    <a:pt x="576072" y="701573"/>
                  </a:lnTo>
                  <a:lnTo>
                    <a:pt x="79553" y="701573"/>
                  </a:lnTo>
                  <a:lnTo>
                    <a:pt x="21946" y="195453"/>
                  </a:lnTo>
                  <a:lnTo>
                    <a:pt x="16459" y="143332"/>
                  </a:lnTo>
                  <a:lnTo>
                    <a:pt x="6858" y="610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Rectangle: Rounded Corners 169">
              <a:extLst>
                <a:ext uri="{FF2B5EF4-FFF2-40B4-BE49-F238E27FC236}">
                  <a16:creationId xmlns:a16="http://schemas.microsoft.com/office/drawing/2014/main" id="{230F213B-E1C3-19DE-6F40-1AD58F4A4A8F}"/>
                </a:ext>
              </a:extLst>
            </p:cNvPr>
            <p:cNvSpPr/>
            <p:nvPr/>
          </p:nvSpPr>
          <p:spPr>
            <a:xfrm>
              <a:off x="10680270" y="4352887"/>
              <a:ext cx="1107320" cy="19163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15AD243-673B-4A7B-7B25-BC312C1E4C2D}"/>
                </a:ext>
              </a:extLst>
            </p:cNvPr>
            <p:cNvSpPr/>
            <p:nvPr userDrawn="1"/>
          </p:nvSpPr>
          <p:spPr>
            <a:xfrm>
              <a:off x="10762814" y="4537471"/>
              <a:ext cx="942229" cy="120799"/>
            </a:xfrm>
            <a:custGeom>
              <a:avLst/>
              <a:gdLst>
                <a:gd name="connsiteX0" fmla="*/ 641909 w 641909"/>
                <a:gd name="connsiteY0" fmla="*/ 0 h 82296"/>
                <a:gd name="connsiteX1" fmla="*/ 632308 w 641909"/>
                <a:gd name="connsiteY1" fmla="*/ 82296 h 82296"/>
                <a:gd name="connsiteX2" fmla="*/ 9601 w 641909"/>
                <a:gd name="connsiteY2" fmla="*/ 82296 h 82296"/>
                <a:gd name="connsiteX3" fmla="*/ 0 w 641909"/>
                <a:gd name="connsiteY3" fmla="*/ 0 h 82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1909" h="82296">
                  <a:moveTo>
                    <a:pt x="641909" y="0"/>
                  </a:moveTo>
                  <a:lnTo>
                    <a:pt x="632308" y="82296"/>
                  </a:lnTo>
                  <a:lnTo>
                    <a:pt x="9601" y="822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104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B1822E-B0BA-0C53-C8E3-AF160E770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62E2-BE00-5E22-83B4-0F9B36432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27B15A6-5260-B45F-B971-997D9B4F888E}"/>
              </a:ext>
            </a:extLst>
          </p:cNvPr>
          <p:cNvGrpSpPr/>
          <p:nvPr/>
        </p:nvGrpSpPr>
        <p:grpSpPr>
          <a:xfrm>
            <a:off x="3844739" y="1128471"/>
            <a:ext cx="7499351" cy="5136265"/>
            <a:chOff x="2665222" y="563311"/>
            <a:chExt cx="7499351" cy="513626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F3D9F22-60C0-D727-9681-AE89C65210FD}"/>
                </a:ext>
              </a:extLst>
            </p:cNvPr>
            <p:cNvSpPr txBox="1"/>
            <p:nvPr/>
          </p:nvSpPr>
          <p:spPr>
            <a:xfrm>
              <a:off x="5222859" y="4027772"/>
              <a:ext cx="4941714" cy="1671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4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4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4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4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sz="14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14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4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14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sz="14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sz="14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DB5A4A6-1037-9D43-1D27-A08E6C3C643C}"/>
                </a:ext>
              </a:extLst>
            </p:cNvPr>
            <p:cNvGrpSpPr/>
            <p:nvPr/>
          </p:nvGrpSpPr>
          <p:grpSpPr>
            <a:xfrm>
              <a:off x="2665222" y="563311"/>
              <a:ext cx="7499351" cy="3275276"/>
              <a:chOff x="2665222" y="563311"/>
              <a:chExt cx="7499351" cy="3275276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3C5E5CDF-D37C-2404-32DF-889FED39800B}"/>
                  </a:ext>
                </a:extLst>
              </p:cNvPr>
              <p:cNvGrpSpPr/>
              <p:nvPr/>
            </p:nvGrpSpPr>
            <p:grpSpPr>
              <a:xfrm>
                <a:off x="4861160" y="1530263"/>
                <a:ext cx="5303413" cy="2308324"/>
                <a:chOff x="5464153" y="863552"/>
                <a:chExt cx="5303413" cy="2308324"/>
              </a:xfrm>
            </p:grpSpPr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B3B8143D-6E3D-A8C9-057B-55394A3D4D42}"/>
                    </a:ext>
                  </a:extLst>
                </p:cNvPr>
                <p:cNvSpPr/>
                <p:nvPr/>
              </p:nvSpPr>
              <p:spPr>
                <a:xfrm>
                  <a:off x="5464153" y="863552"/>
                  <a:ext cx="5303413" cy="2308324"/>
                </a:xfrm>
                <a:prstGeom prst="roundRect">
                  <a:avLst>
                    <a:gd name="adj" fmla="val 9413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BB69078-ABC2-0F6E-2BE6-D8D6009A2F9E}"/>
                    </a:ext>
                  </a:extLst>
                </p:cNvPr>
                <p:cNvSpPr txBox="1"/>
                <p:nvPr/>
              </p:nvSpPr>
              <p:spPr>
                <a:xfrm>
                  <a:off x="5825852" y="1052737"/>
                  <a:ext cx="4848400" cy="193899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" sz="6000" dirty="0">
                      <a:solidFill>
                        <a:schemeClr val="bg2"/>
                      </a:solidFill>
                      <a:latin typeface="+mj-lt"/>
                    </a:rPr>
                    <a:t>Name of </a:t>
                  </a:r>
                </a:p>
                <a:p>
                  <a:r>
                    <a:rPr lang="en" sz="6000" dirty="0">
                      <a:solidFill>
                        <a:schemeClr val="bg2"/>
                      </a:solidFill>
                      <a:latin typeface="+mj-lt"/>
                    </a:rPr>
                    <a:t>the section</a:t>
                  </a:r>
                  <a:endParaRPr lang="en-CA" sz="6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42ED725-99AA-823F-518A-F8E9B7C41CC8}"/>
                  </a:ext>
                </a:extLst>
              </p:cNvPr>
              <p:cNvSpPr/>
              <p:nvPr/>
            </p:nvSpPr>
            <p:spPr>
              <a:xfrm>
                <a:off x="2665222" y="563311"/>
                <a:ext cx="1933903" cy="193390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5400" b="1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A3F328B-04D8-D7D4-9F79-822022011298}"/>
              </a:ext>
            </a:extLst>
          </p:cNvPr>
          <p:cNvGrpSpPr/>
          <p:nvPr/>
        </p:nvGrpSpPr>
        <p:grpSpPr>
          <a:xfrm>
            <a:off x="3554453" y="3628136"/>
            <a:ext cx="1907205" cy="1750131"/>
            <a:chOff x="5718271" y="2997269"/>
            <a:chExt cx="2914080" cy="2674083"/>
          </a:xfrm>
        </p:grpSpPr>
        <p:sp>
          <p:nvSpPr>
            <p:cNvPr id="6" name="Google Shape;517;p30">
              <a:extLst>
                <a:ext uri="{FF2B5EF4-FFF2-40B4-BE49-F238E27FC236}">
                  <a16:creationId xmlns:a16="http://schemas.microsoft.com/office/drawing/2014/main" id="{FAE41027-628C-C5B9-95BF-8A30E3E1C36E}"/>
                </a:ext>
              </a:extLst>
            </p:cNvPr>
            <p:cNvSpPr/>
            <p:nvPr/>
          </p:nvSpPr>
          <p:spPr>
            <a:xfrm rot="10800000">
              <a:off x="5718271" y="5406052"/>
              <a:ext cx="265299" cy="26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518;p30">
              <a:extLst>
                <a:ext uri="{FF2B5EF4-FFF2-40B4-BE49-F238E27FC236}">
                  <a16:creationId xmlns:a16="http://schemas.microsoft.com/office/drawing/2014/main" id="{3CD4C5AA-B989-54FE-4E62-FFFA6CF1CBAD}"/>
                </a:ext>
              </a:extLst>
            </p:cNvPr>
            <p:cNvSpPr/>
            <p:nvPr/>
          </p:nvSpPr>
          <p:spPr>
            <a:xfrm rot="10800000">
              <a:off x="8225646" y="2997269"/>
              <a:ext cx="406705" cy="40670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" name="Graphic 14">
            <a:extLst>
              <a:ext uri="{FF2B5EF4-FFF2-40B4-BE49-F238E27FC236}">
                <a16:creationId xmlns:a16="http://schemas.microsoft.com/office/drawing/2014/main" id="{0B74FFF7-9FC9-68C4-C368-50EE802E16F4}"/>
              </a:ext>
            </a:extLst>
          </p:cNvPr>
          <p:cNvGrpSpPr/>
          <p:nvPr/>
        </p:nvGrpSpPr>
        <p:grpSpPr>
          <a:xfrm>
            <a:off x="379239" y="1935339"/>
            <a:ext cx="3465500" cy="4576522"/>
            <a:chOff x="1003504" y="1474188"/>
            <a:chExt cx="3931458" cy="5191865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D0D9D2B-24EF-59D8-1035-D586DAF5A3EC}"/>
                </a:ext>
              </a:extLst>
            </p:cNvPr>
            <p:cNvSpPr/>
            <p:nvPr/>
          </p:nvSpPr>
          <p:spPr>
            <a:xfrm>
              <a:off x="2644876" y="5720900"/>
              <a:ext cx="222098" cy="579307"/>
            </a:xfrm>
            <a:custGeom>
              <a:avLst/>
              <a:gdLst>
                <a:gd name="connsiteX0" fmla="*/ 0 w 222098"/>
                <a:gd name="connsiteY0" fmla="*/ 0 h 579307"/>
                <a:gd name="connsiteX1" fmla="*/ 222099 w 222098"/>
                <a:gd name="connsiteY1" fmla="*/ 0 h 579307"/>
                <a:gd name="connsiteX2" fmla="*/ 222099 w 222098"/>
                <a:gd name="connsiteY2" fmla="*/ 579307 h 579307"/>
                <a:gd name="connsiteX3" fmla="*/ 0 w 222098"/>
                <a:gd name="connsiteY3" fmla="*/ 579307 h 579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098" h="579307">
                  <a:moveTo>
                    <a:pt x="0" y="0"/>
                  </a:moveTo>
                  <a:lnTo>
                    <a:pt x="222099" y="0"/>
                  </a:lnTo>
                  <a:lnTo>
                    <a:pt x="222099" y="579307"/>
                  </a:lnTo>
                  <a:lnTo>
                    <a:pt x="0" y="579307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30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E998757-7E63-E38E-7E17-B27391CBAF09}"/>
                </a:ext>
              </a:extLst>
            </p:cNvPr>
            <p:cNvSpPr/>
            <p:nvPr/>
          </p:nvSpPr>
          <p:spPr>
            <a:xfrm>
              <a:off x="1747535" y="6300208"/>
              <a:ext cx="2017090" cy="365845"/>
            </a:xfrm>
            <a:custGeom>
              <a:avLst/>
              <a:gdLst>
                <a:gd name="connsiteX0" fmla="*/ 2017090 w 2017090"/>
                <a:gd name="connsiteY0" fmla="*/ 365846 h 365845"/>
                <a:gd name="connsiteX1" fmla="*/ 0 w 2017090"/>
                <a:gd name="connsiteY1" fmla="*/ 365846 h 365845"/>
                <a:gd name="connsiteX2" fmla="*/ 0 w 2017090"/>
                <a:gd name="connsiteY2" fmla="*/ 365846 h 365845"/>
                <a:gd name="connsiteX3" fmla="*/ 591647 w 2017090"/>
                <a:gd name="connsiteY3" fmla="*/ 0 h 365845"/>
                <a:gd name="connsiteX4" fmla="*/ 1425443 w 2017090"/>
                <a:gd name="connsiteY4" fmla="*/ 0 h 365845"/>
                <a:gd name="connsiteX5" fmla="*/ 2017090 w 2017090"/>
                <a:gd name="connsiteY5" fmla="*/ 365846 h 365845"/>
                <a:gd name="connsiteX6" fmla="*/ 2017090 w 2017090"/>
                <a:gd name="connsiteY6" fmla="*/ 365846 h 365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7090" h="365845">
                  <a:moveTo>
                    <a:pt x="2017090" y="365846"/>
                  </a:moveTo>
                  <a:lnTo>
                    <a:pt x="0" y="365846"/>
                  </a:lnTo>
                  <a:lnTo>
                    <a:pt x="0" y="365846"/>
                  </a:lnTo>
                  <a:cubicBezTo>
                    <a:pt x="111975" y="141588"/>
                    <a:pt x="340860" y="0"/>
                    <a:pt x="591647" y="0"/>
                  </a:cubicBezTo>
                  <a:lnTo>
                    <a:pt x="1425443" y="0"/>
                  </a:lnTo>
                  <a:cubicBezTo>
                    <a:pt x="1675921" y="0"/>
                    <a:pt x="1905115" y="141588"/>
                    <a:pt x="2017090" y="365846"/>
                  </a:cubicBezTo>
                  <a:lnTo>
                    <a:pt x="2017090" y="365846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30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49" name="Graphic 14">
              <a:extLst>
                <a:ext uri="{FF2B5EF4-FFF2-40B4-BE49-F238E27FC236}">
                  <a16:creationId xmlns:a16="http://schemas.microsoft.com/office/drawing/2014/main" id="{864043FA-7BBF-863D-0A7E-6C5859712A7D}"/>
                </a:ext>
              </a:extLst>
            </p:cNvPr>
            <p:cNvGrpSpPr/>
            <p:nvPr/>
          </p:nvGrpSpPr>
          <p:grpSpPr>
            <a:xfrm>
              <a:off x="1407909" y="1474188"/>
              <a:ext cx="3527053" cy="4357762"/>
              <a:chOff x="1407909" y="1474188"/>
              <a:chExt cx="3527053" cy="4357762"/>
            </a:xfrm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673C8E3E-0A56-DF5B-F374-833A848C23D2}"/>
                  </a:ext>
                </a:extLst>
              </p:cNvPr>
              <p:cNvSpPr/>
              <p:nvPr/>
            </p:nvSpPr>
            <p:spPr>
              <a:xfrm>
                <a:off x="2045826" y="1681480"/>
                <a:ext cx="1420507" cy="3943178"/>
              </a:xfrm>
              <a:custGeom>
                <a:avLst/>
                <a:gdLst>
                  <a:gd name="connsiteX0" fmla="*/ 83904 w 1420507"/>
                  <a:gd name="connsiteY0" fmla="*/ 3943178 h 3943178"/>
                  <a:gd name="connsiteX1" fmla="*/ 0 w 1420507"/>
                  <a:gd name="connsiteY1" fmla="*/ 3914490 h 3943178"/>
                  <a:gd name="connsiteX2" fmla="*/ 1336295 w 1420507"/>
                  <a:gd name="connsiteY2" fmla="*/ 0 h 3943178"/>
                  <a:gd name="connsiteX3" fmla="*/ 1420508 w 1420507"/>
                  <a:gd name="connsiteY3" fmla="*/ 28688 h 3943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0507" h="3943178">
                    <a:moveTo>
                      <a:pt x="83904" y="3943178"/>
                    </a:moveTo>
                    <a:lnTo>
                      <a:pt x="0" y="3914490"/>
                    </a:lnTo>
                    <a:lnTo>
                      <a:pt x="1336295" y="0"/>
                    </a:lnTo>
                    <a:lnTo>
                      <a:pt x="1420508" y="28688"/>
                    </a:lnTo>
                    <a:close/>
                  </a:path>
                </a:pathLst>
              </a:custGeom>
              <a:solidFill>
                <a:schemeClr val="tx2">
                  <a:lumMod val="50000"/>
                  <a:lumOff val="50000"/>
                </a:schemeClr>
              </a:solidFill>
              <a:ln w="30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 dirty="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30661595-7A70-F0A1-34EC-F01FDCEF289F}"/>
                  </a:ext>
                </a:extLst>
              </p:cNvPr>
              <p:cNvSpPr/>
              <p:nvPr/>
            </p:nvSpPr>
            <p:spPr>
              <a:xfrm>
                <a:off x="1407909" y="1474188"/>
                <a:ext cx="3527053" cy="4357762"/>
              </a:xfrm>
              <a:custGeom>
                <a:avLst/>
                <a:gdLst>
                  <a:gd name="connsiteX0" fmla="*/ 1348017 w 3527053"/>
                  <a:gd name="connsiteY0" fmla="*/ 4357763 h 4357762"/>
                  <a:gd name="connsiteX1" fmla="*/ 0 w 3527053"/>
                  <a:gd name="connsiteY1" fmla="*/ 3890738 h 4357762"/>
                  <a:gd name="connsiteX2" fmla="*/ 137578 w 3527053"/>
                  <a:gd name="connsiteY2" fmla="*/ 3716144 h 4357762"/>
                  <a:gd name="connsiteX3" fmla="*/ 1348017 w 3527053"/>
                  <a:gd name="connsiteY3" fmla="*/ 4135355 h 4357762"/>
                  <a:gd name="connsiteX4" fmla="*/ 3304647 w 3527053"/>
                  <a:gd name="connsiteY4" fmla="*/ 2178727 h 4357762"/>
                  <a:gd name="connsiteX5" fmla="*/ 1348017 w 3527053"/>
                  <a:gd name="connsiteY5" fmla="*/ 222099 h 4357762"/>
                  <a:gd name="connsiteX6" fmla="*/ 1331051 w 3527053"/>
                  <a:gd name="connsiteY6" fmla="*/ 222099 h 4357762"/>
                  <a:gd name="connsiteX7" fmla="*/ 1329509 w 3527053"/>
                  <a:gd name="connsiteY7" fmla="*/ 0 h 4357762"/>
                  <a:gd name="connsiteX8" fmla="*/ 1348326 w 3527053"/>
                  <a:gd name="connsiteY8" fmla="*/ 0 h 4357762"/>
                  <a:gd name="connsiteX9" fmla="*/ 3527054 w 3527053"/>
                  <a:gd name="connsiteY9" fmla="*/ 2178727 h 4357762"/>
                  <a:gd name="connsiteX10" fmla="*/ 1348017 w 3527053"/>
                  <a:gd name="connsiteY10" fmla="*/ 4357763 h 4357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27053" h="4357762">
                    <a:moveTo>
                      <a:pt x="1348017" y="4357763"/>
                    </a:moveTo>
                    <a:cubicBezTo>
                      <a:pt x="853538" y="4357763"/>
                      <a:pt x="387439" y="4196124"/>
                      <a:pt x="0" y="3890738"/>
                    </a:cubicBezTo>
                    <a:lnTo>
                      <a:pt x="137578" y="3716144"/>
                    </a:lnTo>
                    <a:cubicBezTo>
                      <a:pt x="485533" y="3990374"/>
                      <a:pt x="904128" y="4135355"/>
                      <a:pt x="1348017" y="4135355"/>
                    </a:cubicBezTo>
                    <a:cubicBezTo>
                      <a:pt x="2427048" y="4135355"/>
                      <a:pt x="3304647" y="3257757"/>
                      <a:pt x="3304647" y="2178727"/>
                    </a:cubicBezTo>
                    <a:cubicBezTo>
                      <a:pt x="3304647" y="1099697"/>
                      <a:pt x="2427048" y="222099"/>
                      <a:pt x="1348017" y="222099"/>
                    </a:cubicBezTo>
                    <a:lnTo>
                      <a:pt x="1331051" y="222099"/>
                    </a:lnTo>
                    <a:lnTo>
                      <a:pt x="1329509" y="0"/>
                    </a:lnTo>
                    <a:lnTo>
                      <a:pt x="1348326" y="0"/>
                    </a:lnTo>
                    <a:cubicBezTo>
                      <a:pt x="2549819" y="0"/>
                      <a:pt x="3527054" y="977543"/>
                      <a:pt x="3527054" y="2178727"/>
                    </a:cubicBezTo>
                    <a:cubicBezTo>
                      <a:pt x="3527054" y="3380220"/>
                      <a:pt x="2549511" y="4357763"/>
                      <a:pt x="1348017" y="4357763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 w="30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56" name="Graphic 14">
              <a:extLst>
                <a:ext uri="{FF2B5EF4-FFF2-40B4-BE49-F238E27FC236}">
                  <a16:creationId xmlns:a16="http://schemas.microsoft.com/office/drawing/2014/main" id="{5D24F1CF-E76C-B400-0915-67DE430CE8B8}"/>
                </a:ext>
              </a:extLst>
            </p:cNvPr>
            <p:cNvGrpSpPr/>
            <p:nvPr/>
          </p:nvGrpSpPr>
          <p:grpSpPr>
            <a:xfrm>
              <a:off x="1003504" y="1900802"/>
              <a:ext cx="3505461" cy="3504533"/>
              <a:chOff x="1003504" y="1900802"/>
              <a:chExt cx="3505461" cy="3504533"/>
            </a:xfrm>
          </p:grpSpPr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8807C830-C677-AF5A-A711-D07884255F7D}"/>
                  </a:ext>
                </a:extLst>
              </p:cNvPr>
              <p:cNvSpPr/>
              <p:nvPr/>
            </p:nvSpPr>
            <p:spPr>
              <a:xfrm>
                <a:off x="1003504" y="1901111"/>
                <a:ext cx="3505461" cy="3504224"/>
              </a:xfrm>
              <a:custGeom>
                <a:avLst/>
                <a:gdLst>
                  <a:gd name="connsiteX0" fmla="*/ 3500217 w 3505461"/>
                  <a:gd name="connsiteY0" fmla="*/ 1624714 h 3504224"/>
                  <a:gd name="connsiteX1" fmla="*/ 3322538 w 3505461"/>
                  <a:gd name="connsiteY1" fmla="*/ 1530631 h 3504224"/>
                  <a:gd name="connsiteX2" fmla="*/ 3232773 w 3505461"/>
                  <a:gd name="connsiteY2" fmla="*/ 1485594 h 3504224"/>
                  <a:gd name="connsiteX3" fmla="*/ 3279352 w 3505461"/>
                  <a:gd name="connsiteY3" fmla="*/ 1261027 h 3504224"/>
                  <a:gd name="connsiteX4" fmla="*/ 3123266 w 3505461"/>
                  <a:gd name="connsiteY4" fmla="*/ 1296193 h 3504224"/>
                  <a:gd name="connsiteX5" fmla="*/ 3010366 w 3505461"/>
                  <a:gd name="connsiteY5" fmla="*/ 1263804 h 3504224"/>
                  <a:gd name="connsiteX6" fmla="*/ 2990007 w 3505461"/>
                  <a:gd name="connsiteY6" fmla="*/ 1330433 h 3504224"/>
                  <a:gd name="connsiteX7" fmla="*/ 3092728 w 3505461"/>
                  <a:gd name="connsiteY7" fmla="*/ 1452279 h 3504224"/>
                  <a:gd name="connsiteX8" fmla="*/ 2969956 w 3505461"/>
                  <a:gd name="connsiteY8" fmla="*/ 1586464 h 3504224"/>
                  <a:gd name="connsiteX9" fmla="*/ 2918442 w 3505461"/>
                  <a:gd name="connsiteY9" fmla="*/ 1530322 h 3504224"/>
                  <a:gd name="connsiteX10" fmla="*/ 2686780 w 3505461"/>
                  <a:gd name="connsiteY10" fmla="*/ 1548213 h 3504224"/>
                  <a:gd name="connsiteX11" fmla="*/ 2643286 w 3505461"/>
                  <a:gd name="connsiteY11" fmla="*/ 1683015 h 3504224"/>
                  <a:gd name="connsiteX12" fmla="*/ 2733051 w 3505461"/>
                  <a:gd name="connsiteY12" fmla="*/ 1707384 h 3504224"/>
                  <a:gd name="connsiteX13" fmla="*/ 2899625 w 3505461"/>
                  <a:gd name="connsiteY13" fmla="*/ 1810105 h 3504224"/>
                  <a:gd name="connsiteX14" fmla="*/ 2803690 w 3505461"/>
                  <a:gd name="connsiteY14" fmla="*/ 1817508 h 3504224"/>
                  <a:gd name="connsiteX15" fmla="*/ 2632181 w 3505461"/>
                  <a:gd name="connsiteY15" fmla="*/ 1822444 h 3504224"/>
                  <a:gd name="connsiteX16" fmla="*/ 2495220 w 3505461"/>
                  <a:gd name="connsiteY16" fmla="*/ 1597569 h 3504224"/>
                  <a:gd name="connsiteX17" fmla="*/ 2481339 w 3505461"/>
                  <a:gd name="connsiteY17" fmla="*/ 1725892 h 3504224"/>
                  <a:gd name="connsiteX18" fmla="*/ 2430749 w 3505461"/>
                  <a:gd name="connsiteY18" fmla="*/ 1883521 h 3504224"/>
                  <a:gd name="connsiteX19" fmla="*/ 2291321 w 3505461"/>
                  <a:gd name="connsiteY19" fmla="*/ 1927015 h 3504224"/>
                  <a:gd name="connsiteX20" fmla="*/ 2153126 w 3505461"/>
                  <a:gd name="connsiteY20" fmla="*/ 1952310 h 3504224"/>
                  <a:gd name="connsiteX21" fmla="*/ 2045161 w 3505461"/>
                  <a:gd name="connsiteY21" fmla="*/ 1963106 h 3504224"/>
                  <a:gd name="connsiteX22" fmla="*/ 1947067 w 3505461"/>
                  <a:gd name="connsiteY22" fmla="*/ 2192917 h 3504224"/>
                  <a:gd name="connsiteX23" fmla="*/ 1858536 w 3505461"/>
                  <a:gd name="connsiteY23" fmla="*/ 2058115 h 3504224"/>
                  <a:gd name="connsiteX24" fmla="*/ 1741626 w 3505461"/>
                  <a:gd name="connsiteY24" fmla="*/ 1740391 h 3504224"/>
                  <a:gd name="connsiteX25" fmla="*/ 1623481 w 3505461"/>
                  <a:gd name="connsiteY25" fmla="*/ 1825837 h 3504224"/>
                  <a:gd name="connsiteX26" fmla="*/ 1542971 w 3505461"/>
                  <a:gd name="connsiteY26" fmla="*/ 1852982 h 3504224"/>
                  <a:gd name="connsiteX27" fmla="*/ 1512740 w 3505461"/>
                  <a:gd name="connsiteY27" fmla="*/ 1916219 h 3504224"/>
                  <a:gd name="connsiteX28" fmla="*/ 1395522 w 3505461"/>
                  <a:gd name="connsiteY28" fmla="*/ 1922388 h 3504224"/>
                  <a:gd name="connsiteX29" fmla="*/ 1376396 w 3505461"/>
                  <a:gd name="connsiteY29" fmla="*/ 1855142 h 3504224"/>
                  <a:gd name="connsiteX30" fmla="*/ 1374237 w 3505461"/>
                  <a:gd name="connsiteY30" fmla="*/ 1766302 h 3504224"/>
                  <a:gd name="connsiteX31" fmla="*/ 1343082 w 3505461"/>
                  <a:gd name="connsiteY31" fmla="*/ 1536492 h 3504224"/>
                  <a:gd name="connsiteX32" fmla="*/ 1203036 w 3505461"/>
                  <a:gd name="connsiteY32" fmla="*/ 1380405 h 3504224"/>
                  <a:gd name="connsiteX33" fmla="*/ 1107410 w 3505461"/>
                  <a:gd name="connsiteY33" fmla="*/ 1250539 h 3504224"/>
                  <a:gd name="connsiteX34" fmla="*/ 1075946 w 3505461"/>
                  <a:gd name="connsiteY34" fmla="*/ 1370226 h 3504224"/>
                  <a:gd name="connsiteX35" fmla="*/ 1187921 w 3505461"/>
                  <a:gd name="connsiteY35" fmla="*/ 1505028 h 3504224"/>
                  <a:gd name="connsiteX36" fmla="*/ 872972 w 3505461"/>
                  <a:gd name="connsiteY36" fmla="*/ 1612992 h 3504224"/>
                  <a:gd name="connsiteX37" fmla="*/ 831329 w 3505461"/>
                  <a:gd name="connsiteY37" fmla="*/ 1850823 h 3504224"/>
                  <a:gd name="connsiteX38" fmla="*/ 664137 w 3505461"/>
                  <a:gd name="connsiteY38" fmla="*/ 2001973 h 3504224"/>
                  <a:gd name="connsiteX39" fmla="*/ 582393 w 3505461"/>
                  <a:gd name="connsiteY39" fmla="*/ 2149114 h 3504224"/>
                  <a:gd name="connsiteX40" fmla="*/ 459621 w 3505461"/>
                  <a:gd name="connsiteY40" fmla="*/ 2206798 h 3504224"/>
                  <a:gd name="connsiteX41" fmla="*/ 395768 w 3505461"/>
                  <a:gd name="connsiteY41" fmla="*/ 2305508 h 3504224"/>
                  <a:gd name="connsiteX42" fmla="*/ 332531 w 3505461"/>
                  <a:gd name="connsiteY42" fmla="*/ 2171632 h 3504224"/>
                  <a:gd name="connsiteX43" fmla="*/ 313715 w 3505461"/>
                  <a:gd name="connsiteY43" fmla="*/ 1847121 h 3504224"/>
                  <a:gd name="connsiteX44" fmla="*/ 369856 w 3505461"/>
                  <a:gd name="connsiteY44" fmla="*/ 1736072 h 3504224"/>
                  <a:gd name="connsiteX45" fmla="*/ 359060 w 3505461"/>
                  <a:gd name="connsiteY45" fmla="*/ 1575976 h 3504224"/>
                  <a:gd name="connsiteX46" fmla="*/ 344870 w 3505461"/>
                  <a:gd name="connsiteY46" fmla="*/ 1480967 h 3504224"/>
                  <a:gd name="connsiteX47" fmla="*/ 303535 w 3505461"/>
                  <a:gd name="connsiteY47" fmla="*/ 1418656 h 3504224"/>
                  <a:gd name="connsiteX48" fmla="*/ 276081 w 3505461"/>
                  <a:gd name="connsiteY48" fmla="*/ 1247455 h 3504224"/>
                  <a:gd name="connsiteX49" fmla="*/ 216855 w 3505461"/>
                  <a:gd name="connsiteY49" fmla="*/ 1094453 h 3504224"/>
                  <a:gd name="connsiteX50" fmla="*/ 291505 w 3505461"/>
                  <a:gd name="connsiteY50" fmla="*/ 1017953 h 3504224"/>
                  <a:gd name="connsiteX51" fmla="*/ 304461 w 3505461"/>
                  <a:gd name="connsiteY51" fmla="*/ 953174 h 3504224"/>
                  <a:gd name="connsiteX52" fmla="*/ 430317 w 3505461"/>
                  <a:gd name="connsiteY52" fmla="*/ 601517 h 3504224"/>
                  <a:gd name="connsiteX53" fmla="*/ 0 w 3505461"/>
                  <a:gd name="connsiteY53" fmla="*/ 1751804 h 3504224"/>
                  <a:gd name="connsiteX54" fmla="*/ 1752422 w 3505461"/>
                  <a:gd name="connsiteY54" fmla="*/ 3504225 h 3504224"/>
                  <a:gd name="connsiteX55" fmla="*/ 2053798 w 3505461"/>
                  <a:gd name="connsiteY55" fmla="*/ 3478313 h 3504224"/>
                  <a:gd name="connsiteX56" fmla="*/ 2080018 w 3505461"/>
                  <a:gd name="connsiteY56" fmla="*/ 3308038 h 3504224"/>
                  <a:gd name="connsiteX57" fmla="*/ 2024802 w 3505461"/>
                  <a:gd name="connsiteY57" fmla="*/ 3263618 h 3504224"/>
                  <a:gd name="connsiteX58" fmla="*/ 1984392 w 3505461"/>
                  <a:gd name="connsiteY58" fmla="*/ 3199147 h 3504224"/>
                  <a:gd name="connsiteX59" fmla="*/ 1844963 w 3505461"/>
                  <a:gd name="connsiteY59" fmla="*/ 3176938 h 3504224"/>
                  <a:gd name="connsiteX60" fmla="*/ 1788205 w 3505461"/>
                  <a:gd name="connsiteY60" fmla="*/ 3143931 h 3504224"/>
                  <a:gd name="connsiteX61" fmla="*/ 1683633 w 3505461"/>
                  <a:gd name="connsiteY61" fmla="*/ 3124497 h 3504224"/>
                  <a:gd name="connsiteX62" fmla="*/ 1738849 w 3505461"/>
                  <a:gd name="connsiteY62" fmla="*/ 2967486 h 3504224"/>
                  <a:gd name="connsiteX63" fmla="*/ 1898020 w 3505461"/>
                  <a:gd name="connsiteY63" fmla="*/ 2894996 h 3504224"/>
                  <a:gd name="connsiteX64" fmla="*/ 2037141 w 3505461"/>
                  <a:gd name="connsiteY64" fmla="*/ 2827440 h 3504224"/>
                  <a:gd name="connsiteX65" fmla="*/ 2119502 w 3505461"/>
                  <a:gd name="connsiteY65" fmla="*/ 2812325 h 3504224"/>
                  <a:gd name="connsiteX66" fmla="*/ 2254304 w 3505461"/>
                  <a:gd name="connsiteY66" fmla="*/ 2809549 h 3504224"/>
                  <a:gd name="connsiteX67" fmla="*/ 2316924 w 3505461"/>
                  <a:gd name="connsiteY67" fmla="*/ 2908260 h 3504224"/>
                  <a:gd name="connsiteX68" fmla="*/ 2377692 w 3505461"/>
                  <a:gd name="connsiteY68" fmla="*/ 2903324 h 3504224"/>
                  <a:gd name="connsiteX69" fmla="*/ 2402678 w 3505461"/>
                  <a:gd name="connsiteY69" fmla="*/ 3040594 h 3504224"/>
                  <a:gd name="connsiteX70" fmla="*/ 2381394 w 3505461"/>
                  <a:gd name="connsiteY70" fmla="*/ 3116169 h 3504224"/>
                  <a:gd name="connsiteX71" fmla="*/ 2415017 w 3505461"/>
                  <a:gd name="connsiteY71" fmla="*/ 3196680 h 3504224"/>
                  <a:gd name="connsiteX72" fmla="*/ 2376767 w 3505461"/>
                  <a:gd name="connsiteY72" fmla="*/ 3389474 h 3504224"/>
                  <a:gd name="connsiteX73" fmla="*/ 3505461 w 3505461"/>
                  <a:gd name="connsiteY73" fmla="*/ 1751495 h 3504224"/>
                  <a:gd name="connsiteX74" fmla="*/ 3500217 w 3505461"/>
                  <a:gd name="connsiteY74" fmla="*/ 1624714 h 3504224"/>
                  <a:gd name="connsiteX75" fmla="*/ 750509 w 3505461"/>
                  <a:gd name="connsiteY75" fmla="*/ 2263865 h 3504224"/>
                  <a:gd name="connsiteX76" fmla="*/ 715035 w 3505461"/>
                  <a:gd name="connsiteY76" fmla="*/ 2291936 h 3504224"/>
                  <a:gd name="connsiteX77" fmla="*/ 724289 w 3505461"/>
                  <a:gd name="connsiteY77" fmla="*/ 2326484 h 3504224"/>
                  <a:gd name="connsiteX78" fmla="*/ 658893 w 3505461"/>
                  <a:gd name="connsiteY78" fmla="*/ 2392189 h 3504224"/>
                  <a:gd name="connsiteX79" fmla="*/ 646555 w 3505461"/>
                  <a:gd name="connsiteY79" fmla="*/ 2319390 h 3504224"/>
                  <a:gd name="connsiteX80" fmla="*/ 625270 w 3505461"/>
                  <a:gd name="connsiteY80" fmla="*/ 2241963 h 3504224"/>
                  <a:gd name="connsiteX81" fmla="*/ 674009 w 3505461"/>
                  <a:gd name="connsiteY81" fmla="*/ 2174409 h 3504224"/>
                  <a:gd name="connsiteX82" fmla="*/ 738787 w 3505461"/>
                  <a:gd name="connsiteY82" fmla="*/ 2096982 h 3504224"/>
                  <a:gd name="connsiteX83" fmla="*/ 750509 w 3505461"/>
                  <a:gd name="connsiteY83" fmla="*/ 2263865 h 3504224"/>
                  <a:gd name="connsiteX84" fmla="*/ 1845272 w 3505461"/>
                  <a:gd name="connsiteY84" fmla="*/ 2273119 h 3504224"/>
                  <a:gd name="connsiteX85" fmla="*/ 1823062 w 3505461"/>
                  <a:gd name="connsiteY85" fmla="*/ 2372138 h 3504224"/>
                  <a:gd name="connsiteX86" fmla="*/ 1843113 w 3505461"/>
                  <a:gd name="connsiteY86" fmla="*/ 2435375 h 3504224"/>
                  <a:gd name="connsiteX87" fmla="*/ 1836943 w 3505461"/>
                  <a:gd name="connsiteY87" fmla="*/ 2468998 h 3504224"/>
                  <a:gd name="connsiteX88" fmla="*/ 1825530 w 3505461"/>
                  <a:gd name="connsiteY88" fmla="*/ 2557529 h 3504224"/>
                  <a:gd name="connsiteX89" fmla="*/ 1789130 w 3505461"/>
                  <a:gd name="connsiteY89" fmla="*/ 2569868 h 3504224"/>
                  <a:gd name="connsiteX90" fmla="*/ 1772164 w 3505461"/>
                  <a:gd name="connsiteY90" fmla="*/ 2564007 h 3504224"/>
                  <a:gd name="connsiteX91" fmla="*/ 1767229 w 3505461"/>
                  <a:gd name="connsiteY91" fmla="*/ 2527607 h 3504224"/>
                  <a:gd name="connsiteX92" fmla="*/ 1736999 w 3505461"/>
                  <a:gd name="connsiteY92" fmla="*/ 2493059 h 3504224"/>
                  <a:gd name="connsiteX93" fmla="*/ 1738849 w 3505461"/>
                  <a:gd name="connsiteY93" fmla="*/ 2452649 h 3504224"/>
                  <a:gd name="connsiteX94" fmla="*/ 1709853 w 3505461"/>
                  <a:gd name="connsiteY94" fmla="*/ 2363809 h 3504224"/>
                  <a:gd name="connsiteX95" fmla="*/ 1735148 w 3505461"/>
                  <a:gd name="connsiteY95" fmla="*/ 2307668 h 3504224"/>
                  <a:gd name="connsiteX96" fmla="*/ 1720341 w 3505461"/>
                  <a:gd name="connsiteY96" fmla="*/ 2247208 h 3504224"/>
                  <a:gd name="connsiteX97" fmla="*/ 1766612 w 3505461"/>
                  <a:gd name="connsiteY97" fmla="*/ 2106853 h 3504224"/>
                  <a:gd name="connsiteX98" fmla="*/ 1771547 w 3505461"/>
                  <a:gd name="connsiteY98" fmla="*/ 2109630 h 3504224"/>
                  <a:gd name="connsiteX99" fmla="*/ 1805788 w 3505461"/>
                  <a:gd name="connsiteY99" fmla="*/ 2170398 h 3504224"/>
                  <a:gd name="connsiteX100" fmla="*/ 1845272 w 3505461"/>
                  <a:gd name="connsiteY100" fmla="*/ 2273119 h 3504224"/>
                  <a:gd name="connsiteX101" fmla="*/ 1954470 w 3505461"/>
                  <a:gd name="connsiteY101" fmla="*/ 2319081 h 3504224"/>
                  <a:gd name="connsiteX102" fmla="*/ 1994572 w 3505461"/>
                  <a:gd name="connsiteY102" fmla="*/ 2330186 h 3504224"/>
                  <a:gd name="connsiteX103" fmla="*/ 2054106 w 3505461"/>
                  <a:gd name="connsiteY103" fmla="*/ 2325867 h 3504224"/>
                  <a:gd name="connsiteX104" fmla="*/ 2154668 w 3505461"/>
                  <a:gd name="connsiteY104" fmla="*/ 2329569 h 3504224"/>
                  <a:gd name="connsiteX105" fmla="*/ 2150658 w 3505461"/>
                  <a:gd name="connsiteY105" fmla="*/ 2405453 h 3504224"/>
                  <a:gd name="connsiteX106" fmla="*/ 2118268 w 3505461"/>
                  <a:gd name="connsiteY106" fmla="*/ 2485347 h 3504224"/>
                  <a:gd name="connsiteX107" fmla="*/ 2117343 w 3505461"/>
                  <a:gd name="connsiteY107" fmla="*/ 2564932 h 3504224"/>
                  <a:gd name="connsiteX108" fmla="*/ 2027578 w 3505461"/>
                  <a:gd name="connsiteY108" fmla="*/ 2540563 h 3504224"/>
                  <a:gd name="connsiteX109" fmla="*/ 2001358 w 3505461"/>
                  <a:gd name="connsiteY109" fmla="*/ 2508482 h 3504224"/>
                  <a:gd name="connsiteX110" fmla="*/ 1943674 w 3505461"/>
                  <a:gd name="connsiteY110" fmla="*/ 2491208 h 3504224"/>
                  <a:gd name="connsiteX111" fmla="*/ 1945525 w 3505461"/>
                  <a:gd name="connsiteY111" fmla="*/ 2449564 h 3504224"/>
                  <a:gd name="connsiteX112" fmla="*/ 1930410 w 3505461"/>
                  <a:gd name="connsiteY112" fmla="*/ 2423344 h 3504224"/>
                  <a:gd name="connsiteX113" fmla="*/ 1954470 w 3505461"/>
                  <a:gd name="connsiteY113" fmla="*/ 2319081 h 3504224"/>
                  <a:gd name="connsiteX114" fmla="*/ 2121045 w 3505461"/>
                  <a:gd name="connsiteY114" fmla="*/ 2750940 h 3504224"/>
                  <a:gd name="connsiteX115" fmla="*/ 2118268 w 3505461"/>
                  <a:gd name="connsiteY115" fmla="*/ 2750940 h 3504224"/>
                  <a:gd name="connsiteX116" fmla="*/ 2024802 w 3505461"/>
                  <a:gd name="connsiteY116" fmla="*/ 2694798 h 3504224"/>
                  <a:gd name="connsiteX117" fmla="*/ 1959406 w 3505461"/>
                  <a:gd name="connsiteY117" fmla="*/ 2691097 h 3504224"/>
                  <a:gd name="connsiteX118" fmla="*/ 1937196 w 3505461"/>
                  <a:gd name="connsiteY118" fmla="*/ 2651921 h 3504224"/>
                  <a:gd name="connsiteX119" fmla="*/ 1876427 w 3505461"/>
                  <a:gd name="connsiteY119" fmla="*/ 2616447 h 3504224"/>
                  <a:gd name="connsiteX120" fmla="*/ 1869024 w 3505461"/>
                  <a:gd name="connsiteY120" fmla="*/ 2602257 h 3504224"/>
                  <a:gd name="connsiteX121" fmla="*/ 1886915 w 3505461"/>
                  <a:gd name="connsiteY121" fmla="*/ 2589301 h 3504224"/>
                  <a:gd name="connsiteX122" fmla="*/ 1960331 w 3505461"/>
                  <a:gd name="connsiteY122" fmla="*/ 2600406 h 3504224"/>
                  <a:gd name="connsiteX123" fmla="*/ 2040225 w 3505461"/>
                  <a:gd name="connsiteY123" fmla="*/ 2633412 h 3504224"/>
                  <a:gd name="connsiteX124" fmla="*/ 2137085 w 3505461"/>
                  <a:gd name="connsiteY124" fmla="*/ 2669812 h 3504224"/>
                  <a:gd name="connsiteX125" fmla="*/ 2121045 w 3505461"/>
                  <a:gd name="connsiteY125" fmla="*/ 2750940 h 3504224"/>
                  <a:gd name="connsiteX126" fmla="*/ 2578815 w 3505461"/>
                  <a:gd name="connsiteY126" fmla="*/ 2900240 h 3504224"/>
                  <a:gd name="connsiteX127" fmla="*/ 2530077 w 3505461"/>
                  <a:gd name="connsiteY127" fmla="*/ 2895921 h 3504224"/>
                  <a:gd name="connsiteX128" fmla="*/ 2487816 w 3505461"/>
                  <a:gd name="connsiteY128" fmla="*/ 2834535 h 3504224"/>
                  <a:gd name="connsiteX129" fmla="*/ 2435376 w 3505461"/>
                  <a:gd name="connsiteY129" fmla="*/ 2857671 h 3504224"/>
                  <a:gd name="connsiteX130" fmla="*/ 2405455 w 3505461"/>
                  <a:gd name="connsiteY130" fmla="*/ 2820654 h 3504224"/>
                  <a:gd name="connsiteX131" fmla="*/ 2347771 w 3505461"/>
                  <a:gd name="connsiteY131" fmla="*/ 2803380 h 3504224"/>
                  <a:gd name="connsiteX132" fmla="*/ 2332656 w 3505461"/>
                  <a:gd name="connsiteY132" fmla="*/ 2777160 h 3504224"/>
                  <a:gd name="connsiteX133" fmla="*/ 2337900 w 3505461"/>
                  <a:gd name="connsiteY133" fmla="*/ 2679375 h 3504224"/>
                  <a:gd name="connsiteX134" fmla="*/ 2285151 w 3505461"/>
                  <a:gd name="connsiteY134" fmla="*/ 2633721 h 3504224"/>
                  <a:gd name="connsiteX135" fmla="*/ 2316615 w 3505461"/>
                  <a:gd name="connsiteY135" fmla="*/ 2555061 h 3504224"/>
                  <a:gd name="connsiteX136" fmla="*/ 2382320 w 3505461"/>
                  <a:gd name="connsiteY136" fmla="*/ 2625392 h 3504224"/>
                  <a:gd name="connsiteX137" fmla="*/ 2426431 w 3505461"/>
                  <a:gd name="connsiteY137" fmla="*/ 2616447 h 3504224"/>
                  <a:gd name="connsiteX138" fmla="*/ 2485040 w 3505461"/>
                  <a:gd name="connsiteY138" fmla="*/ 2630636 h 3504224"/>
                  <a:gd name="connsiteX139" fmla="*/ 2543341 w 3505461"/>
                  <a:gd name="connsiteY139" fmla="*/ 2721635 h 3504224"/>
                  <a:gd name="connsiteX140" fmla="*/ 2533470 w 3505461"/>
                  <a:gd name="connsiteY140" fmla="*/ 2791349 h 3504224"/>
                  <a:gd name="connsiteX141" fmla="*/ 2578815 w 3505461"/>
                  <a:gd name="connsiteY141" fmla="*/ 2900240 h 3504224"/>
                  <a:gd name="connsiteX142" fmla="*/ 1790056 w 3505461"/>
                  <a:gd name="connsiteY142" fmla="*/ 132951 h 3504224"/>
                  <a:gd name="connsiteX143" fmla="*/ 1831082 w 3505461"/>
                  <a:gd name="connsiteY143" fmla="*/ 170584 h 3504224"/>
                  <a:gd name="connsiteX144" fmla="*/ 1879512 w 3505461"/>
                  <a:gd name="connsiteY144" fmla="*/ 252020 h 3504224"/>
                  <a:gd name="connsiteX145" fmla="*/ 2072923 w 3505461"/>
                  <a:gd name="connsiteY145" fmla="*/ 254797 h 3504224"/>
                  <a:gd name="connsiteX146" fmla="*/ 2172868 w 3505461"/>
                  <a:gd name="connsiteY146" fmla="*/ 327287 h 3504224"/>
                  <a:gd name="connsiteX147" fmla="*/ 2322168 w 3505461"/>
                  <a:gd name="connsiteY147" fmla="*/ 292122 h 3504224"/>
                  <a:gd name="connsiteX148" fmla="*/ 2549819 w 3505461"/>
                  <a:gd name="connsiteY148" fmla="*/ 368005 h 3504224"/>
                  <a:gd name="connsiteX149" fmla="*/ 2848419 w 3505461"/>
                  <a:gd name="connsiteY149" fmla="*/ 384354 h 3504224"/>
                  <a:gd name="connsiteX150" fmla="*/ 1784812 w 3505461"/>
                  <a:gd name="connsiteY150" fmla="*/ 0 h 3504224"/>
                  <a:gd name="connsiteX151" fmla="*/ 1784812 w 3505461"/>
                  <a:gd name="connsiteY151" fmla="*/ 17891 h 3504224"/>
                  <a:gd name="connsiteX152" fmla="*/ 1790056 w 3505461"/>
                  <a:gd name="connsiteY152" fmla="*/ 132951 h 3504224"/>
                  <a:gd name="connsiteX153" fmla="*/ 545376 w 3505461"/>
                  <a:gd name="connsiteY153" fmla="*/ 725831 h 3504224"/>
                  <a:gd name="connsiteX154" fmla="*/ 649331 w 3505461"/>
                  <a:gd name="connsiteY154" fmla="*/ 763156 h 3504224"/>
                  <a:gd name="connsiteX155" fmla="*/ 630514 w 3505461"/>
                  <a:gd name="connsiteY155" fmla="*/ 825467 h 3504224"/>
                  <a:gd name="connsiteX156" fmla="*/ 661053 w 3505461"/>
                  <a:gd name="connsiteY156" fmla="*/ 936208 h 3504224"/>
                  <a:gd name="connsiteX157" fmla="*/ 743414 w 3505461"/>
                  <a:gd name="connsiteY157" fmla="*/ 1018570 h 3504224"/>
                  <a:gd name="connsiteX158" fmla="*/ 914924 w 3505461"/>
                  <a:gd name="connsiteY158" fmla="*/ 1064223 h 3504224"/>
                  <a:gd name="connsiteX159" fmla="*/ 891789 w 3505461"/>
                  <a:gd name="connsiteY159" fmla="*/ 922327 h 3504224"/>
                  <a:gd name="connsiteX160" fmla="*/ 883769 w 3505461"/>
                  <a:gd name="connsiteY160" fmla="*/ 805108 h 3504224"/>
                  <a:gd name="connsiteX161" fmla="*/ 824542 w 3505461"/>
                  <a:gd name="connsiteY161" fmla="*/ 752976 h 3504224"/>
                  <a:gd name="connsiteX162" fmla="*/ 886853 w 3505461"/>
                  <a:gd name="connsiteY162" fmla="*/ 719662 h 3504224"/>
                  <a:gd name="connsiteX163" fmla="*/ 1013018 w 3505461"/>
                  <a:gd name="connsiteY163" fmla="*/ 776112 h 3504224"/>
                  <a:gd name="connsiteX164" fmla="*/ 896107 w 3505461"/>
                  <a:gd name="connsiteY164" fmla="*/ 492627 h 3504224"/>
                  <a:gd name="connsiteX165" fmla="*/ 939293 w 3505461"/>
                  <a:gd name="connsiteY165" fmla="*/ 336541 h 3504224"/>
                  <a:gd name="connsiteX166" fmla="*/ 1075637 w 3505461"/>
                  <a:gd name="connsiteY166" fmla="*/ 337467 h 3504224"/>
                  <a:gd name="connsiteX167" fmla="*/ 1203961 w 3505461"/>
                  <a:gd name="connsiteY167" fmla="*/ 248627 h 3504224"/>
                  <a:gd name="connsiteX168" fmla="*/ 1400766 w 3505461"/>
                  <a:gd name="connsiteY168" fmla="*/ 272996 h 3504224"/>
                  <a:gd name="connsiteX169" fmla="*/ 1504412 w 3505461"/>
                  <a:gd name="connsiteY169" fmla="*/ 152693 h 3504224"/>
                  <a:gd name="connsiteX170" fmla="*/ 1615153 w 3505461"/>
                  <a:gd name="connsiteY170" fmla="*/ 86989 h 3504224"/>
                  <a:gd name="connsiteX171" fmla="*/ 1652786 w 3505461"/>
                  <a:gd name="connsiteY171" fmla="*/ 14498 h 3504224"/>
                  <a:gd name="connsiteX172" fmla="*/ 1651861 w 3505461"/>
                  <a:gd name="connsiteY172" fmla="*/ 2468 h 3504224"/>
                  <a:gd name="connsiteX173" fmla="*/ 496021 w 3505461"/>
                  <a:gd name="connsiteY173" fmla="*/ 530569 h 3504224"/>
                  <a:gd name="connsiteX174" fmla="*/ 545376 w 3505461"/>
                  <a:gd name="connsiteY174" fmla="*/ 725831 h 3504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</a:cxnLst>
                <a:rect l="l" t="t" r="r" b="b"/>
                <a:pathLst>
                  <a:path w="3505461" h="3504224">
                    <a:moveTo>
                      <a:pt x="3500217" y="1624714"/>
                    </a:moveTo>
                    <a:cubicBezTo>
                      <a:pt x="3477082" y="1610524"/>
                      <a:pt x="3349992" y="1550064"/>
                      <a:pt x="3322538" y="1530631"/>
                    </a:cubicBezTo>
                    <a:cubicBezTo>
                      <a:pt x="3288298" y="1507187"/>
                      <a:pt x="3255291" y="1526620"/>
                      <a:pt x="3232773" y="1485594"/>
                    </a:cubicBezTo>
                    <a:cubicBezTo>
                      <a:pt x="3174472" y="1378863"/>
                      <a:pt x="3415388" y="1389660"/>
                      <a:pt x="3279352" y="1261027"/>
                    </a:cubicBezTo>
                    <a:cubicBezTo>
                      <a:pt x="3276267" y="1325806"/>
                      <a:pt x="3163676" y="1309149"/>
                      <a:pt x="3123266" y="1296193"/>
                    </a:cubicBezTo>
                    <a:cubicBezTo>
                      <a:pt x="3085633" y="1283854"/>
                      <a:pt x="3054786" y="1240051"/>
                      <a:pt x="3010366" y="1263804"/>
                    </a:cubicBezTo>
                    <a:cubicBezTo>
                      <a:pt x="2983220" y="1278610"/>
                      <a:pt x="2972732" y="1303288"/>
                      <a:pt x="2990007" y="1330433"/>
                    </a:cubicBezTo>
                    <a:cubicBezTo>
                      <a:pt x="3028566" y="1389968"/>
                      <a:pt x="3117097" y="1345240"/>
                      <a:pt x="3092728" y="1452279"/>
                    </a:cubicBezTo>
                    <a:cubicBezTo>
                      <a:pt x="3081623" y="1500400"/>
                      <a:pt x="3031342" y="1608365"/>
                      <a:pt x="2969956" y="1586464"/>
                    </a:cubicBezTo>
                    <a:cubicBezTo>
                      <a:pt x="2967180" y="1557159"/>
                      <a:pt x="2947438" y="1536800"/>
                      <a:pt x="2918442" y="1530322"/>
                    </a:cubicBezTo>
                    <a:cubicBezTo>
                      <a:pt x="2839781" y="1659263"/>
                      <a:pt x="2794128" y="1499167"/>
                      <a:pt x="2686780" y="1548213"/>
                    </a:cubicBezTo>
                    <a:cubicBezTo>
                      <a:pt x="2647296" y="1566413"/>
                      <a:pt x="2618916" y="1643222"/>
                      <a:pt x="2643286" y="1683015"/>
                    </a:cubicBezTo>
                    <a:cubicBezTo>
                      <a:pt x="2665187" y="1718181"/>
                      <a:pt x="2696960" y="1709235"/>
                      <a:pt x="2733051" y="1707384"/>
                    </a:cubicBezTo>
                    <a:cubicBezTo>
                      <a:pt x="2781172" y="1705225"/>
                      <a:pt x="2991549" y="1690418"/>
                      <a:pt x="2899625" y="1810105"/>
                    </a:cubicBezTo>
                    <a:cubicBezTo>
                      <a:pt x="2876181" y="1840026"/>
                      <a:pt x="2840398" y="1821210"/>
                      <a:pt x="2803690" y="1817508"/>
                    </a:cubicBezTo>
                    <a:cubicBezTo>
                      <a:pt x="2750942" y="1812264"/>
                      <a:pt x="2681845" y="1835399"/>
                      <a:pt x="2632181" y="1822444"/>
                    </a:cubicBezTo>
                    <a:cubicBezTo>
                      <a:pt x="2523599" y="1794990"/>
                      <a:pt x="2611822" y="1625948"/>
                      <a:pt x="2495220" y="1597569"/>
                    </a:cubicBezTo>
                    <a:cubicBezTo>
                      <a:pt x="2404529" y="1575667"/>
                      <a:pt x="2476094" y="1679930"/>
                      <a:pt x="2481339" y="1725892"/>
                    </a:cubicBezTo>
                    <a:cubicBezTo>
                      <a:pt x="2487508" y="1780492"/>
                      <a:pt x="2484115" y="1855758"/>
                      <a:pt x="2430749" y="1883521"/>
                    </a:cubicBezTo>
                    <a:cubicBezTo>
                      <a:pt x="2382011" y="1909432"/>
                      <a:pt x="2341293" y="1894934"/>
                      <a:pt x="2291321" y="1927015"/>
                    </a:cubicBezTo>
                    <a:cubicBezTo>
                      <a:pt x="2233945" y="1964032"/>
                      <a:pt x="2218830" y="1958479"/>
                      <a:pt x="2153126" y="1952310"/>
                    </a:cubicBezTo>
                    <a:cubicBezTo>
                      <a:pt x="2120119" y="1949225"/>
                      <a:pt x="2072306" y="1946140"/>
                      <a:pt x="2045161" y="1963106"/>
                    </a:cubicBezTo>
                    <a:cubicBezTo>
                      <a:pt x="2076316" y="2030970"/>
                      <a:pt x="2082794" y="2242272"/>
                      <a:pt x="1947067" y="2192917"/>
                    </a:cubicBezTo>
                    <a:cubicBezTo>
                      <a:pt x="1908508" y="2179036"/>
                      <a:pt x="1880437" y="2096057"/>
                      <a:pt x="1858536" y="2058115"/>
                    </a:cubicBezTo>
                    <a:cubicBezTo>
                      <a:pt x="1802086" y="1962181"/>
                      <a:pt x="1881671" y="1796840"/>
                      <a:pt x="1741626" y="1740391"/>
                    </a:cubicBezTo>
                    <a:cubicBezTo>
                      <a:pt x="1709545" y="1789129"/>
                      <a:pt x="1680240" y="1813190"/>
                      <a:pt x="1623481" y="1825837"/>
                    </a:cubicBezTo>
                    <a:cubicBezTo>
                      <a:pt x="1589241" y="1833240"/>
                      <a:pt x="1567031" y="1826145"/>
                      <a:pt x="1542971" y="1852982"/>
                    </a:cubicBezTo>
                    <a:cubicBezTo>
                      <a:pt x="1529089" y="1868406"/>
                      <a:pt x="1531866" y="1900178"/>
                      <a:pt x="1512740" y="1916219"/>
                    </a:cubicBezTo>
                    <a:cubicBezTo>
                      <a:pt x="1485287" y="1938737"/>
                      <a:pt x="1421742" y="1938429"/>
                      <a:pt x="1395522" y="1922388"/>
                    </a:cubicBezTo>
                    <a:cubicBezTo>
                      <a:pt x="1402308" y="1889999"/>
                      <a:pt x="1383183" y="1883212"/>
                      <a:pt x="1376396" y="1855142"/>
                    </a:cubicBezTo>
                    <a:cubicBezTo>
                      <a:pt x="1368068" y="1822135"/>
                      <a:pt x="1372695" y="1798691"/>
                      <a:pt x="1374237" y="1766302"/>
                    </a:cubicBezTo>
                    <a:cubicBezTo>
                      <a:pt x="1378247" y="1686408"/>
                      <a:pt x="1367142" y="1613918"/>
                      <a:pt x="1343082" y="1536492"/>
                    </a:cubicBezTo>
                    <a:cubicBezTo>
                      <a:pt x="1314085" y="1443950"/>
                      <a:pt x="1280462" y="1421740"/>
                      <a:pt x="1203036" y="1380405"/>
                    </a:cubicBezTo>
                    <a:cubicBezTo>
                      <a:pt x="1128694" y="1340304"/>
                      <a:pt x="1150904" y="1314701"/>
                      <a:pt x="1107410" y="1250539"/>
                    </a:cubicBezTo>
                    <a:cubicBezTo>
                      <a:pt x="1079339" y="1268739"/>
                      <a:pt x="1067309" y="1337528"/>
                      <a:pt x="1075946" y="1370226"/>
                    </a:cubicBezTo>
                    <a:cubicBezTo>
                      <a:pt x="1092295" y="1431920"/>
                      <a:pt x="1183602" y="1441483"/>
                      <a:pt x="1187921" y="1505028"/>
                    </a:cubicBezTo>
                    <a:cubicBezTo>
                      <a:pt x="1198717" y="1659263"/>
                      <a:pt x="946080" y="1612684"/>
                      <a:pt x="872972" y="1612992"/>
                    </a:cubicBezTo>
                    <a:cubicBezTo>
                      <a:pt x="846752" y="1704916"/>
                      <a:pt x="937442" y="1780492"/>
                      <a:pt x="831329" y="1850823"/>
                    </a:cubicBezTo>
                    <a:cubicBezTo>
                      <a:pt x="748350" y="1906039"/>
                      <a:pt x="708557" y="1902954"/>
                      <a:pt x="664137" y="2001973"/>
                    </a:cubicBezTo>
                    <a:cubicBezTo>
                      <a:pt x="644087" y="2047010"/>
                      <a:pt x="622494" y="2120118"/>
                      <a:pt x="582393" y="2149114"/>
                    </a:cubicBezTo>
                    <a:cubicBezTo>
                      <a:pt x="545376" y="2175642"/>
                      <a:pt x="491702" y="2165463"/>
                      <a:pt x="459621" y="2206798"/>
                    </a:cubicBezTo>
                    <a:cubicBezTo>
                      <a:pt x="432167" y="2241963"/>
                      <a:pt x="447283" y="2287309"/>
                      <a:pt x="395768" y="2305508"/>
                    </a:cubicBezTo>
                    <a:cubicBezTo>
                      <a:pt x="306928" y="2336664"/>
                      <a:pt x="327904" y="2220679"/>
                      <a:pt x="332531" y="2171632"/>
                    </a:cubicBezTo>
                    <a:cubicBezTo>
                      <a:pt x="343945" y="2058732"/>
                      <a:pt x="256648" y="1959096"/>
                      <a:pt x="313715" y="1847121"/>
                    </a:cubicBezTo>
                    <a:cubicBezTo>
                      <a:pt x="337775" y="1799925"/>
                      <a:pt x="367080" y="1790980"/>
                      <a:pt x="369856" y="1736072"/>
                    </a:cubicBezTo>
                    <a:cubicBezTo>
                      <a:pt x="372633" y="1683632"/>
                      <a:pt x="358751" y="1629958"/>
                      <a:pt x="359060" y="1575976"/>
                    </a:cubicBezTo>
                    <a:cubicBezTo>
                      <a:pt x="359060" y="1538959"/>
                      <a:pt x="363070" y="1511197"/>
                      <a:pt x="344870" y="1480967"/>
                    </a:cubicBezTo>
                    <a:cubicBezTo>
                      <a:pt x="328830" y="1454747"/>
                      <a:pt x="310630" y="1451971"/>
                      <a:pt x="303535" y="1418656"/>
                    </a:cubicBezTo>
                    <a:cubicBezTo>
                      <a:pt x="290271" y="1357887"/>
                      <a:pt x="303844" y="1308840"/>
                      <a:pt x="276081" y="1247455"/>
                    </a:cubicBezTo>
                    <a:cubicBezTo>
                      <a:pt x="255105" y="1202110"/>
                      <a:pt x="194645" y="1148744"/>
                      <a:pt x="216855" y="1094453"/>
                    </a:cubicBezTo>
                    <a:cubicBezTo>
                      <a:pt x="228885" y="1064532"/>
                      <a:pt x="276081" y="1049417"/>
                      <a:pt x="291505" y="1017953"/>
                    </a:cubicBezTo>
                    <a:cubicBezTo>
                      <a:pt x="299525" y="1000987"/>
                      <a:pt x="299525" y="971682"/>
                      <a:pt x="304461" y="953174"/>
                    </a:cubicBezTo>
                    <a:cubicBezTo>
                      <a:pt x="334382" y="845209"/>
                      <a:pt x="435561" y="722438"/>
                      <a:pt x="430317" y="601517"/>
                    </a:cubicBezTo>
                    <a:cubicBezTo>
                      <a:pt x="162256" y="909680"/>
                      <a:pt x="0" y="1311925"/>
                      <a:pt x="0" y="1751804"/>
                    </a:cubicBezTo>
                    <a:cubicBezTo>
                      <a:pt x="0" y="2719784"/>
                      <a:pt x="784750" y="3504225"/>
                      <a:pt x="1752422" y="3504225"/>
                    </a:cubicBezTo>
                    <a:cubicBezTo>
                      <a:pt x="1855143" y="3504225"/>
                      <a:pt x="1956013" y="3495279"/>
                      <a:pt x="2053798" y="3478313"/>
                    </a:cubicBezTo>
                    <a:cubicBezTo>
                      <a:pt x="2052564" y="3397802"/>
                      <a:pt x="2038683" y="3376209"/>
                      <a:pt x="2080018" y="3308038"/>
                    </a:cubicBezTo>
                    <a:cubicBezTo>
                      <a:pt x="2064595" y="3288604"/>
                      <a:pt x="2037757" y="3281818"/>
                      <a:pt x="2024802" y="3263618"/>
                    </a:cubicBezTo>
                    <a:cubicBezTo>
                      <a:pt x="2006910" y="3238323"/>
                      <a:pt x="2015548" y="3217964"/>
                      <a:pt x="1984392" y="3199147"/>
                    </a:cubicBezTo>
                    <a:cubicBezTo>
                      <a:pt x="1943366" y="3174161"/>
                      <a:pt x="1888458" y="3189276"/>
                      <a:pt x="1844963" y="3176938"/>
                    </a:cubicBezTo>
                    <a:cubicBezTo>
                      <a:pt x="1822753" y="3170768"/>
                      <a:pt x="1808872" y="3154728"/>
                      <a:pt x="1788205" y="3143931"/>
                    </a:cubicBezTo>
                    <a:cubicBezTo>
                      <a:pt x="1757975" y="3128816"/>
                      <a:pt x="1718799" y="3126040"/>
                      <a:pt x="1683633" y="3124497"/>
                    </a:cubicBezTo>
                    <a:cubicBezTo>
                      <a:pt x="1687952" y="3072058"/>
                      <a:pt x="1723734" y="3016841"/>
                      <a:pt x="1738849" y="2967486"/>
                    </a:cubicBezTo>
                    <a:cubicBezTo>
                      <a:pt x="1765069" y="2881423"/>
                      <a:pt x="1820286" y="2901782"/>
                      <a:pt x="1898020" y="2894996"/>
                    </a:cubicBezTo>
                    <a:cubicBezTo>
                      <a:pt x="1960331" y="2889751"/>
                      <a:pt x="1988711" y="2857362"/>
                      <a:pt x="2037141" y="2827440"/>
                    </a:cubicBezTo>
                    <a:cubicBezTo>
                      <a:pt x="2061201" y="2812634"/>
                      <a:pt x="2089581" y="2811092"/>
                      <a:pt x="2119502" y="2812325"/>
                    </a:cubicBezTo>
                    <a:cubicBezTo>
                      <a:pt x="2164539" y="2814485"/>
                      <a:pt x="2212969" y="2824356"/>
                      <a:pt x="2254304" y="2809549"/>
                    </a:cubicBezTo>
                    <a:cubicBezTo>
                      <a:pt x="2273121" y="2853969"/>
                      <a:pt x="2253379" y="2907026"/>
                      <a:pt x="2316924" y="2908260"/>
                    </a:cubicBezTo>
                    <a:cubicBezTo>
                      <a:pt x="2327103" y="2932629"/>
                      <a:pt x="2359493" y="2912270"/>
                      <a:pt x="2377692" y="2903324"/>
                    </a:cubicBezTo>
                    <a:cubicBezTo>
                      <a:pt x="2400828" y="2938798"/>
                      <a:pt x="2410082" y="2998950"/>
                      <a:pt x="2402678" y="3040594"/>
                    </a:cubicBezTo>
                    <a:cubicBezTo>
                      <a:pt x="2397743" y="3066814"/>
                      <a:pt x="2382320" y="3088098"/>
                      <a:pt x="2381394" y="3116169"/>
                    </a:cubicBezTo>
                    <a:cubicBezTo>
                      <a:pt x="2380160" y="3155653"/>
                      <a:pt x="2401445" y="3165524"/>
                      <a:pt x="2415017" y="3196680"/>
                    </a:cubicBezTo>
                    <a:cubicBezTo>
                      <a:pt x="2453268" y="3281200"/>
                      <a:pt x="2365354" y="3316983"/>
                      <a:pt x="2376767" y="3389474"/>
                    </a:cubicBezTo>
                    <a:cubicBezTo>
                      <a:pt x="3036586" y="3138070"/>
                      <a:pt x="3505461" y="2499228"/>
                      <a:pt x="3505461" y="1751495"/>
                    </a:cubicBezTo>
                    <a:cubicBezTo>
                      <a:pt x="3505153" y="1709235"/>
                      <a:pt x="3503610" y="1666666"/>
                      <a:pt x="3500217" y="1624714"/>
                    </a:cubicBezTo>
                    <a:close/>
                    <a:moveTo>
                      <a:pt x="750509" y="2263865"/>
                    </a:moveTo>
                    <a:cubicBezTo>
                      <a:pt x="744648" y="2278671"/>
                      <a:pt x="718120" y="2281756"/>
                      <a:pt x="715035" y="2291936"/>
                    </a:cubicBezTo>
                    <a:cubicBezTo>
                      <a:pt x="711025" y="2305200"/>
                      <a:pt x="725832" y="2321240"/>
                      <a:pt x="724289" y="2326484"/>
                    </a:cubicBezTo>
                    <a:cubicBezTo>
                      <a:pt x="719045" y="2349003"/>
                      <a:pt x="703005" y="2427663"/>
                      <a:pt x="658893" y="2392189"/>
                    </a:cubicBezTo>
                    <a:cubicBezTo>
                      <a:pt x="656117" y="2390029"/>
                      <a:pt x="648097" y="2327410"/>
                      <a:pt x="646555" y="2319390"/>
                    </a:cubicBezTo>
                    <a:cubicBezTo>
                      <a:pt x="638226" y="2287309"/>
                      <a:pt x="625270" y="2282065"/>
                      <a:pt x="625270" y="2241963"/>
                    </a:cubicBezTo>
                    <a:cubicBezTo>
                      <a:pt x="619101" y="2189215"/>
                      <a:pt x="651490" y="2198778"/>
                      <a:pt x="674009" y="2174409"/>
                    </a:cubicBezTo>
                    <a:cubicBezTo>
                      <a:pt x="688198" y="2158985"/>
                      <a:pt x="712567" y="2093898"/>
                      <a:pt x="738787" y="2096982"/>
                    </a:cubicBezTo>
                    <a:cubicBezTo>
                      <a:pt x="768709" y="2100684"/>
                      <a:pt x="760380" y="2239496"/>
                      <a:pt x="750509" y="2263865"/>
                    </a:cubicBezTo>
                    <a:close/>
                    <a:moveTo>
                      <a:pt x="1845272" y="2273119"/>
                    </a:moveTo>
                    <a:cubicBezTo>
                      <a:pt x="1836943" y="2308285"/>
                      <a:pt x="1821211" y="2335738"/>
                      <a:pt x="1823062" y="2372138"/>
                    </a:cubicBezTo>
                    <a:cubicBezTo>
                      <a:pt x="1824296" y="2398358"/>
                      <a:pt x="1839102" y="2411314"/>
                      <a:pt x="1843113" y="2435375"/>
                    </a:cubicBezTo>
                    <a:cubicBezTo>
                      <a:pt x="1844963" y="2446171"/>
                      <a:pt x="1838794" y="2457893"/>
                      <a:pt x="1836943" y="2468998"/>
                    </a:cubicBezTo>
                    <a:cubicBezTo>
                      <a:pt x="1832625" y="2492442"/>
                      <a:pt x="1843730" y="2538404"/>
                      <a:pt x="1825530" y="2557529"/>
                    </a:cubicBezTo>
                    <a:cubicBezTo>
                      <a:pt x="1818743" y="2564624"/>
                      <a:pt x="1802394" y="2569868"/>
                      <a:pt x="1789130" y="2569868"/>
                    </a:cubicBezTo>
                    <a:cubicBezTo>
                      <a:pt x="1781727" y="2569868"/>
                      <a:pt x="1775249" y="2568017"/>
                      <a:pt x="1772164" y="2564007"/>
                    </a:cubicBezTo>
                    <a:cubicBezTo>
                      <a:pt x="1766303" y="2556603"/>
                      <a:pt x="1774015" y="2538095"/>
                      <a:pt x="1767229" y="2527607"/>
                    </a:cubicBezTo>
                    <a:cubicBezTo>
                      <a:pt x="1756432" y="2511567"/>
                      <a:pt x="1741934" y="2513726"/>
                      <a:pt x="1736999" y="2493059"/>
                    </a:cubicBezTo>
                    <a:cubicBezTo>
                      <a:pt x="1734222" y="2481028"/>
                      <a:pt x="1743785" y="2465913"/>
                      <a:pt x="1738849" y="2452649"/>
                    </a:cubicBezTo>
                    <a:cubicBezTo>
                      <a:pt x="1727744" y="2421493"/>
                      <a:pt x="1699674" y="2403910"/>
                      <a:pt x="1709853" y="2363809"/>
                    </a:cubicBezTo>
                    <a:cubicBezTo>
                      <a:pt x="1714789" y="2343759"/>
                      <a:pt x="1731755" y="2328644"/>
                      <a:pt x="1735148" y="2307668"/>
                    </a:cubicBezTo>
                    <a:cubicBezTo>
                      <a:pt x="1738849" y="2283299"/>
                      <a:pt x="1724351" y="2268492"/>
                      <a:pt x="1720341" y="2247208"/>
                    </a:cubicBezTo>
                    <a:cubicBezTo>
                      <a:pt x="1710162" y="2197544"/>
                      <a:pt x="1763527" y="2154358"/>
                      <a:pt x="1766612" y="2106853"/>
                    </a:cubicBezTo>
                    <a:cubicBezTo>
                      <a:pt x="1766920" y="2112097"/>
                      <a:pt x="1767537" y="2109938"/>
                      <a:pt x="1771547" y="2109630"/>
                    </a:cubicBezTo>
                    <a:cubicBezTo>
                      <a:pt x="1786971" y="2128446"/>
                      <a:pt x="1794683" y="2149731"/>
                      <a:pt x="1805788" y="2170398"/>
                    </a:cubicBezTo>
                    <a:cubicBezTo>
                      <a:pt x="1823987" y="2205564"/>
                      <a:pt x="1855451" y="2229625"/>
                      <a:pt x="1845272" y="2273119"/>
                    </a:cubicBezTo>
                    <a:close/>
                    <a:moveTo>
                      <a:pt x="1954470" y="2319081"/>
                    </a:moveTo>
                    <a:cubicBezTo>
                      <a:pt x="1965267" y="2326484"/>
                      <a:pt x="1976680" y="2323091"/>
                      <a:pt x="1994572" y="2330186"/>
                    </a:cubicBezTo>
                    <a:cubicBezTo>
                      <a:pt x="2034056" y="2346227"/>
                      <a:pt x="2022026" y="2357640"/>
                      <a:pt x="2054106" y="2325867"/>
                    </a:cubicBezTo>
                    <a:cubicBezTo>
                      <a:pt x="2078167" y="2301807"/>
                      <a:pt x="2140170" y="2287617"/>
                      <a:pt x="2154668" y="2329569"/>
                    </a:cubicBezTo>
                    <a:cubicBezTo>
                      <a:pt x="2160838" y="2347769"/>
                      <a:pt x="2151892" y="2385094"/>
                      <a:pt x="2150658" y="2405453"/>
                    </a:cubicBezTo>
                    <a:cubicBezTo>
                      <a:pt x="2147882" y="2436608"/>
                      <a:pt x="2116418" y="2459744"/>
                      <a:pt x="2118268" y="2485347"/>
                    </a:cubicBezTo>
                    <a:cubicBezTo>
                      <a:pt x="2121045" y="2519895"/>
                      <a:pt x="2157753" y="2536861"/>
                      <a:pt x="2117343" y="2564932"/>
                    </a:cubicBezTo>
                    <a:cubicBezTo>
                      <a:pt x="2083720" y="2587450"/>
                      <a:pt x="2045469" y="2575728"/>
                      <a:pt x="2027578" y="2540563"/>
                    </a:cubicBezTo>
                    <a:cubicBezTo>
                      <a:pt x="2016473" y="2518661"/>
                      <a:pt x="2024493" y="2517428"/>
                      <a:pt x="2001358" y="2508482"/>
                    </a:cubicBezTo>
                    <a:cubicBezTo>
                      <a:pt x="1983158" y="2501387"/>
                      <a:pt x="1952928" y="2511258"/>
                      <a:pt x="1943674" y="2491208"/>
                    </a:cubicBezTo>
                    <a:cubicBezTo>
                      <a:pt x="1938738" y="2481028"/>
                      <a:pt x="1948609" y="2460978"/>
                      <a:pt x="1945525" y="2449564"/>
                    </a:cubicBezTo>
                    <a:cubicBezTo>
                      <a:pt x="1942749" y="2438768"/>
                      <a:pt x="1933186" y="2433215"/>
                      <a:pt x="1930410" y="2423344"/>
                    </a:cubicBezTo>
                    <a:cubicBezTo>
                      <a:pt x="1920847" y="2389721"/>
                      <a:pt x="1948301" y="2350545"/>
                      <a:pt x="1954470" y="2319081"/>
                    </a:cubicBezTo>
                    <a:close/>
                    <a:moveTo>
                      <a:pt x="2121045" y="2750940"/>
                    </a:moveTo>
                    <a:lnTo>
                      <a:pt x="2118268" y="2750940"/>
                    </a:lnTo>
                    <a:cubicBezTo>
                      <a:pt x="2076625" y="2749089"/>
                      <a:pt x="2065520" y="2696341"/>
                      <a:pt x="2024802" y="2694798"/>
                    </a:cubicBezTo>
                    <a:cubicBezTo>
                      <a:pt x="1995805" y="2693873"/>
                      <a:pt x="1980382" y="2717008"/>
                      <a:pt x="1959406" y="2691097"/>
                    </a:cubicBezTo>
                    <a:cubicBezTo>
                      <a:pt x="1950460" y="2679992"/>
                      <a:pt x="1949226" y="2663643"/>
                      <a:pt x="1937196" y="2651921"/>
                    </a:cubicBezTo>
                    <a:cubicBezTo>
                      <a:pt x="1924240" y="2638965"/>
                      <a:pt x="1894010" y="2618606"/>
                      <a:pt x="1876427" y="2616447"/>
                    </a:cubicBezTo>
                    <a:cubicBezTo>
                      <a:pt x="1866556" y="2612745"/>
                      <a:pt x="1865322" y="2607501"/>
                      <a:pt x="1869024" y="2602257"/>
                    </a:cubicBezTo>
                    <a:cubicBezTo>
                      <a:pt x="1872109" y="2597013"/>
                      <a:pt x="1879204" y="2592078"/>
                      <a:pt x="1886915" y="2589301"/>
                    </a:cubicBezTo>
                    <a:cubicBezTo>
                      <a:pt x="1907891" y="2582515"/>
                      <a:pt x="1939047" y="2598247"/>
                      <a:pt x="1960331" y="2600406"/>
                    </a:cubicBezTo>
                    <a:cubicBezTo>
                      <a:pt x="1994572" y="2603491"/>
                      <a:pt x="2013080" y="2611820"/>
                      <a:pt x="2040225" y="2633412"/>
                    </a:cubicBezTo>
                    <a:cubicBezTo>
                      <a:pt x="2071689" y="2658707"/>
                      <a:pt x="2098835" y="2657782"/>
                      <a:pt x="2137085" y="2669812"/>
                    </a:cubicBezTo>
                    <a:cubicBezTo>
                      <a:pt x="2190451" y="2687086"/>
                      <a:pt x="2172251" y="2750940"/>
                      <a:pt x="2121045" y="2750940"/>
                    </a:cubicBezTo>
                    <a:close/>
                    <a:moveTo>
                      <a:pt x="2578815" y="2900240"/>
                    </a:moveTo>
                    <a:cubicBezTo>
                      <a:pt x="2570795" y="2907026"/>
                      <a:pt x="2537789" y="2900548"/>
                      <a:pt x="2530077" y="2895921"/>
                    </a:cubicBezTo>
                    <a:cubicBezTo>
                      <a:pt x="2506633" y="2882040"/>
                      <a:pt x="2511569" y="2850267"/>
                      <a:pt x="2487816" y="2834535"/>
                    </a:cubicBezTo>
                    <a:cubicBezTo>
                      <a:pt x="2475786" y="2846566"/>
                      <a:pt x="2453576" y="2862915"/>
                      <a:pt x="2435376" y="2857671"/>
                    </a:cubicBezTo>
                    <a:cubicBezTo>
                      <a:pt x="2417485" y="2852426"/>
                      <a:pt x="2417485" y="2831450"/>
                      <a:pt x="2405455" y="2820654"/>
                    </a:cubicBezTo>
                    <a:cubicBezTo>
                      <a:pt x="2390648" y="2807698"/>
                      <a:pt x="2364428" y="2813251"/>
                      <a:pt x="2347771" y="2803380"/>
                    </a:cubicBezTo>
                    <a:cubicBezTo>
                      <a:pt x="2328645" y="2792583"/>
                      <a:pt x="2336357" y="2798136"/>
                      <a:pt x="2332656" y="2777160"/>
                    </a:cubicBezTo>
                    <a:cubicBezTo>
                      <a:pt x="2327720" y="2747855"/>
                      <a:pt x="2353632" y="2705286"/>
                      <a:pt x="2337900" y="2679375"/>
                    </a:cubicBezTo>
                    <a:cubicBezTo>
                      <a:pt x="2326795" y="2660558"/>
                      <a:pt x="2290395" y="2661483"/>
                      <a:pt x="2285151" y="2633721"/>
                    </a:cubicBezTo>
                    <a:cubicBezTo>
                      <a:pt x="2280216" y="2610586"/>
                      <a:pt x="2307053" y="2574495"/>
                      <a:pt x="2316615" y="2555061"/>
                    </a:cubicBezTo>
                    <a:cubicBezTo>
                      <a:pt x="2348079" y="2545190"/>
                      <a:pt x="2352706" y="2616755"/>
                      <a:pt x="2382320" y="2625392"/>
                    </a:cubicBezTo>
                    <a:cubicBezTo>
                      <a:pt x="2393733" y="2628477"/>
                      <a:pt x="2414400" y="2617989"/>
                      <a:pt x="2426431" y="2616447"/>
                    </a:cubicBezTo>
                    <a:cubicBezTo>
                      <a:pt x="2447715" y="2614596"/>
                      <a:pt x="2466532" y="2620148"/>
                      <a:pt x="2485040" y="2630636"/>
                    </a:cubicBezTo>
                    <a:cubicBezTo>
                      <a:pt x="2518046" y="2649761"/>
                      <a:pt x="2552595" y="2680300"/>
                      <a:pt x="2543341" y="2721635"/>
                    </a:cubicBezTo>
                    <a:cubicBezTo>
                      <a:pt x="2536246" y="2752791"/>
                      <a:pt x="2514036" y="2762045"/>
                      <a:pt x="2533470" y="2791349"/>
                    </a:cubicBezTo>
                    <a:cubicBezTo>
                      <a:pt x="2546426" y="2811092"/>
                      <a:pt x="2615832" y="2869701"/>
                      <a:pt x="2578815" y="2900240"/>
                    </a:cubicBezTo>
                    <a:close/>
                    <a:moveTo>
                      <a:pt x="1790056" y="132951"/>
                    </a:moveTo>
                    <a:cubicBezTo>
                      <a:pt x="1803011" y="164106"/>
                      <a:pt x="1801469" y="146832"/>
                      <a:pt x="1831082" y="170584"/>
                    </a:cubicBezTo>
                    <a:cubicBezTo>
                      <a:pt x="1861312" y="195879"/>
                      <a:pt x="1868099" y="212845"/>
                      <a:pt x="1879512" y="252020"/>
                    </a:cubicBezTo>
                    <a:cubicBezTo>
                      <a:pt x="1938738" y="287186"/>
                      <a:pt x="2011846" y="238756"/>
                      <a:pt x="2072923" y="254797"/>
                    </a:cubicBezTo>
                    <a:cubicBezTo>
                      <a:pt x="2113024" y="265593"/>
                      <a:pt x="2136160" y="314331"/>
                      <a:pt x="2172868" y="327287"/>
                    </a:cubicBezTo>
                    <a:cubicBezTo>
                      <a:pt x="2229318" y="348263"/>
                      <a:pt x="2270962" y="302301"/>
                      <a:pt x="2322168" y="292122"/>
                    </a:cubicBezTo>
                    <a:cubicBezTo>
                      <a:pt x="2412241" y="273305"/>
                      <a:pt x="2467149" y="359368"/>
                      <a:pt x="2549819" y="368005"/>
                    </a:cubicBezTo>
                    <a:cubicBezTo>
                      <a:pt x="2621384" y="375409"/>
                      <a:pt x="2776853" y="382195"/>
                      <a:pt x="2848419" y="384354"/>
                    </a:cubicBezTo>
                    <a:cubicBezTo>
                      <a:pt x="2555680" y="149917"/>
                      <a:pt x="2187057" y="7095"/>
                      <a:pt x="1784812" y="0"/>
                    </a:cubicBezTo>
                    <a:lnTo>
                      <a:pt x="1784812" y="17891"/>
                    </a:lnTo>
                    <a:cubicBezTo>
                      <a:pt x="1788205" y="50281"/>
                      <a:pt x="1777717" y="103029"/>
                      <a:pt x="1790056" y="132951"/>
                    </a:cubicBezTo>
                    <a:close/>
                    <a:moveTo>
                      <a:pt x="545376" y="725831"/>
                    </a:moveTo>
                    <a:cubicBezTo>
                      <a:pt x="574681" y="741255"/>
                      <a:pt x="634833" y="728916"/>
                      <a:pt x="649331" y="763156"/>
                    </a:cubicBezTo>
                    <a:cubicBezTo>
                      <a:pt x="656426" y="780122"/>
                      <a:pt x="634216" y="810352"/>
                      <a:pt x="630514" y="825467"/>
                    </a:cubicBezTo>
                    <a:cubicBezTo>
                      <a:pt x="620335" y="876673"/>
                      <a:pt x="623419" y="900425"/>
                      <a:pt x="661053" y="936208"/>
                    </a:cubicBezTo>
                    <a:cubicBezTo>
                      <a:pt x="697144" y="969831"/>
                      <a:pt x="715344" y="981861"/>
                      <a:pt x="743414" y="1018570"/>
                    </a:cubicBezTo>
                    <a:cubicBezTo>
                      <a:pt x="782899" y="1071010"/>
                      <a:pt x="846444" y="1091986"/>
                      <a:pt x="914924" y="1064223"/>
                    </a:cubicBezTo>
                    <a:cubicBezTo>
                      <a:pt x="913690" y="1017027"/>
                      <a:pt x="890863" y="965513"/>
                      <a:pt x="891789" y="922327"/>
                    </a:cubicBezTo>
                    <a:cubicBezTo>
                      <a:pt x="893023" y="872663"/>
                      <a:pt x="935900" y="855080"/>
                      <a:pt x="883769" y="805108"/>
                    </a:cubicBezTo>
                    <a:cubicBezTo>
                      <a:pt x="865877" y="787834"/>
                      <a:pt x="823000" y="778580"/>
                      <a:pt x="824542" y="752976"/>
                    </a:cubicBezTo>
                    <a:cubicBezTo>
                      <a:pt x="826702" y="724906"/>
                      <a:pt x="864643" y="720587"/>
                      <a:pt x="886853" y="719662"/>
                    </a:cubicBezTo>
                    <a:cubicBezTo>
                      <a:pt x="937134" y="717502"/>
                      <a:pt x="975384" y="748041"/>
                      <a:pt x="1013018" y="776112"/>
                    </a:cubicBezTo>
                    <a:cubicBezTo>
                      <a:pt x="1045099" y="675242"/>
                      <a:pt x="963663" y="558948"/>
                      <a:pt x="896107" y="492627"/>
                    </a:cubicBezTo>
                    <a:cubicBezTo>
                      <a:pt x="974767" y="439262"/>
                      <a:pt x="804183" y="359368"/>
                      <a:pt x="939293" y="336541"/>
                    </a:cubicBezTo>
                    <a:cubicBezTo>
                      <a:pt x="993584" y="327596"/>
                      <a:pt x="1026899" y="365846"/>
                      <a:pt x="1075637" y="337467"/>
                    </a:cubicBezTo>
                    <a:cubicBezTo>
                      <a:pt x="1122833" y="310013"/>
                      <a:pt x="1143501" y="260966"/>
                      <a:pt x="1203961" y="248627"/>
                    </a:cubicBezTo>
                    <a:cubicBezTo>
                      <a:pt x="1275835" y="233512"/>
                      <a:pt x="1330743" y="300142"/>
                      <a:pt x="1400766" y="272996"/>
                    </a:cubicBezTo>
                    <a:cubicBezTo>
                      <a:pt x="1464619" y="248627"/>
                      <a:pt x="1468321" y="198038"/>
                      <a:pt x="1504412" y="152693"/>
                    </a:cubicBezTo>
                    <a:cubicBezTo>
                      <a:pt x="1534642" y="115059"/>
                      <a:pt x="1582146" y="119378"/>
                      <a:pt x="1615153" y="86989"/>
                    </a:cubicBezTo>
                    <a:cubicBezTo>
                      <a:pt x="1633969" y="67864"/>
                      <a:pt x="1637671" y="37325"/>
                      <a:pt x="1652786" y="14498"/>
                    </a:cubicBezTo>
                    <a:lnTo>
                      <a:pt x="1651861" y="2468"/>
                    </a:lnTo>
                    <a:cubicBezTo>
                      <a:pt x="1199334" y="28379"/>
                      <a:pt x="792770" y="225183"/>
                      <a:pt x="496021" y="530569"/>
                    </a:cubicBezTo>
                    <a:cubicBezTo>
                      <a:pt x="530261" y="569745"/>
                      <a:pt x="569745" y="674625"/>
                      <a:pt x="545376" y="72583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30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D6E2664A-4625-6C9E-D1A5-E4E293E1F7EB}"/>
                  </a:ext>
                </a:extLst>
              </p:cNvPr>
              <p:cNvSpPr/>
              <p:nvPr/>
            </p:nvSpPr>
            <p:spPr>
              <a:xfrm>
                <a:off x="1216149" y="1900802"/>
                <a:ext cx="3288188" cy="3479238"/>
              </a:xfrm>
              <a:custGeom>
                <a:avLst/>
                <a:gdLst>
                  <a:gd name="connsiteX0" fmla="*/ 2201755 w 3288188"/>
                  <a:gd name="connsiteY0" fmla="*/ 3197605 h 3479238"/>
                  <a:gd name="connsiteX1" fmla="*/ 2168132 w 3288188"/>
                  <a:gd name="connsiteY1" fmla="*/ 3117094 h 3479238"/>
                  <a:gd name="connsiteX2" fmla="*/ 2189417 w 3288188"/>
                  <a:gd name="connsiteY2" fmla="*/ 3041519 h 3479238"/>
                  <a:gd name="connsiteX3" fmla="*/ 2164430 w 3288188"/>
                  <a:gd name="connsiteY3" fmla="*/ 2904250 h 3479238"/>
                  <a:gd name="connsiteX4" fmla="*/ 2103661 w 3288188"/>
                  <a:gd name="connsiteY4" fmla="*/ 2909185 h 3479238"/>
                  <a:gd name="connsiteX5" fmla="*/ 2041042 w 3288188"/>
                  <a:gd name="connsiteY5" fmla="*/ 2810475 h 3479238"/>
                  <a:gd name="connsiteX6" fmla="*/ 1906240 w 3288188"/>
                  <a:gd name="connsiteY6" fmla="*/ 2813251 h 3479238"/>
                  <a:gd name="connsiteX7" fmla="*/ 1823879 w 3288188"/>
                  <a:gd name="connsiteY7" fmla="*/ 2828366 h 3479238"/>
                  <a:gd name="connsiteX8" fmla="*/ 1684758 w 3288188"/>
                  <a:gd name="connsiteY8" fmla="*/ 2895921 h 3479238"/>
                  <a:gd name="connsiteX9" fmla="*/ 1525587 w 3288188"/>
                  <a:gd name="connsiteY9" fmla="*/ 2968411 h 3479238"/>
                  <a:gd name="connsiteX10" fmla="*/ 1470371 w 3288188"/>
                  <a:gd name="connsiteY10" fmla="*/ 3125423 h 3479238"/>
                  <a:gd name="connsiteX11" fmla="*/ 1574943 w 3288188"/>
                  <a:gd name="connsiteY11" fmla="*/ 3144857 h 3479238"/>
                  <a:gd name="connsiteX12" fmla="*/ 1631701 w 3288188"/>
                  <a:gd name="connsiteY12" fmla="*/ 3177863 h 3479238"/>
                  <a:gd name="connsiteX13" fmla="*/ 1771130 w 3288188"/>
                  <a:gd name="connsiteY13" fmla="*/ 3200073 h 3479238"/>
                  <a:gd name="connsiteX14" fmla="*/ 1811540 w 3288188"/>
                  <a:gd name="connsiteY14" fmla="*/ 3264543 h 3479238"/>
                  <a:gd name="connsiteX15" fmla="*/ 1866756 w 3288188"/>
                  <a:gd name="connsiteY15" fmla="*/ 3308963 h 3479238"/>
                  <a:gd name="connsiteX16" fmla="*/ 1840536 w 3288188"/>
                  <a:gd name="connsiteY16" fmla="*/ 3479239 h 3479238"/>
                  <a:gd name="connsiteX17" fmla="*/ 2163196 w 3288188"/>
                  <a:gd name="connsiteY17" fmla="*/ 3390708 h 3479238"/>
                  <a:gd name="connsiteX18" fmla="*/ 2201755 w 3288188"/>
                  <a:gd name="connsiteY18" fmla="*/ 3197605 h 3479238"/>
                  <a:gd name="connsiteX19" fmla="*/ 2330696 w 3288188"/>
                  <a:gd name="connsiteY19" fmla="*/ 2721944 h 3479238"/>
                  <a:gd name="connsiteX20" fmla="*/ 2272395 w 3288188"/>
                  <a:gd name="connsiteY20" fmla="*/ 2630945 h 3479238"/>
                  <a:gd name="connsiteX21" fmla="*/ 2213786 w 3288188"/>
                  <a:gd name="connsiteY21" fmla="*/ 2616755 h 3479238"/>
                  <a:gd name="connsiteX22" fmla="*/ 2169674 w 3288188"/>
                  <a:gd name="connsiteY22" fmla="*/ 2625701 h 3479238"/>
                  <a:gd name="connsiteX23" fmla="*/ 2103970 w 3288188"/>
                  <a:gd name="connsiteY23" fmla="*/ 2555369 h 3479238"/>
                  <a:gd name="connsiteX24" fmla="*/ 2072506 w 3288188"/>
                  <a:gd name="connsiteY24" fmla="*/ 2634030 h 3479238"/>
                  <a:gd name="connsiteX25" fmla="*/ 2125255 w 3288188"/>
                  <a:gd name="connsiteY25" fmla="*/ 2679683 h 3479238"/>
                  <a:gd name="connsiteX26" fmla="*/ 2120011 w 3288188"/>
                  <a:gd name="connsiteY26" fmla="*/ 2777468 h 3479238"/>
                  <a:gd name="connsiteX27" fmla="*/ 2135126 w 3288188"/>
                  <a:gd name="connsiteY27" fmla="*/ 2803688 h 3479238"/>
                  <a:gd name="connsiteX28" fmla="*/ 2192810 w 3288188"/>
                  <a:gd name="connsiteY28" fmla="*/ 2820963 h 3479238"/>
                  <a:gd name="connsiteX29" fmla="*/ 2222731 w 3288188"/>
                  <a:gd name="connsiteY29" fmla="*/ 2857979 h 3479238"/>
                  <a:gd name="connsiteX30" fmla="*/ 2275171 w 3288188"/>
                  <a:gd name="connsiteY30" fmla="*/ 2834844 h 3479238"/>
                  <a:gd name="connsiteX31" fmla="*/ 2317432 w 3288188"/>
                  <a:gd name="connsiteY31" fmla="*/ 2896229 h 3479238"/>
                  <a:gd name="connsiteX32" fmla="*/ 2366170 w 3288188"/>
                  <a:gd name="connsiteY32" fmla="*/ 2900548 h 3479238"/>
                  <a:gd name="connsiteX33" fmla="*/ 2320825 w 3288188"/>
                  <a:gd name="connsiteY33" fmla="*/ 2791658 h 3479238"/>
                  <a:gd name="connsiteX34" fmla="*/ 2330696 w 3288188"/>
                  <a:gd name="connsiteY34" fmla="*/ 2721944 h 3479238"/>
                  <a:gd name="connsiteX35" fmla="*/ 1941714 w 3288188"/>
                  <a:gd name="connsiteY35" fmla="*/ 2329569 h 3479238"/>
                  <a:gd name="connsiteX36" fmla="*/ 1841153 w 3288188"/>
                  <a:gd name="connsiteY36" fmla="*/ 2325868 h 3479238"/>
                  <a:gd name="connsiteX37" fmla="*/ 1781618 w 3288188"/>
                  <a:gd name="connsiteY37" fmla="*/ 2330186 h 3479238"/>
                  <a:gd name="connsiteX38" fmla="*/ 1741517 w 3288188"/>
                  <a:gd name="connsiteY38" fmla="*/ 2319081 h 3479238"/>
                  <a:gd name="connsiteX39" fmla="*/ 1717148 w 3288188"/>
                  <a:gd name="connsiteY39" fmla="*/ 2423036 h 3479238"/>
                  <a:gd name="connsiteX40" fmla="*/ 1732263 w 3288188"/>
                  <a:gd name="connsiteY40" fmla="*/ 2449256 h 3479238"/>
                  <a:gd name="connsiteX41" fmla="*/ 1730412 w 3288188"/>
                  <a:gd name="connsiteY41" fmla="*/ 2490899 h 3479238"/>
                  <a:gd name="connsiteX42" fmla="*/ 1788096 w 3288188"/>
                  <a:gd name="connsiteY42" fmla="*/ 2508174 h 3479238"/>
                  <a:gd name="connsiteX43" fmla="*/ 1814316 w 3288188"/>
                  <a:gd name="connsiteY43" fmla="*/ 2540254 h 3479238"/>
                  <a:gd name="connsiteX44" fmla="*/ 1904081 w 3288188"/>
                  <a:gd name="connsiteY44" fmla="*/ 2564624 h 3479238"/>
                  <a:gd name="connsiteX45" fmla="*/ 1905006 w 3288188"/>
                  <a:gd name="connsiteY45" fmla="*/ 2485038 h 3479238"/>
                  <a:gd name="connsiteX46" fmla="*/ 1937396 w 3288188"/>
                  <a:gd name="connsiteY46" fmla="*/ 2405144 h 3479238"/>
                  <a:gd name="connsiteX47" fmla="*/ 1941714 w 3288188"/>
                  <a:gd name="connsiteY47" fmla="*/ 2329569 h 3479238"/>
                  <a:gd name="connsiteX48" fmla="*/ 1674270 w 3288188"/>
                  <a:gd name="connsiteY48" fmla="*/ 2589918 h 3479238"/>
                  <a:gd name="connsiteX49" fmla="*/ 1656379 w 3288188"/>
                  <a:gd name="connsiteY49" fmla="*/ 2602874 h 3479238"/>
                  <a:gd name="connsiteX50" fmla="*/ 1663782 w 3288188"/>
                  <a:gd name="connsiteY50" fmla="*/ 2617064 h 3479238"/>
                  <a:gd name="connsiteX51" fmla="*/ 1724551 w 3288188"/>
                  <a:gd name="connsiteY51" fmla="*/ 2652538 h 3479238"/>
                  <a:gd name="connsiteX52" fmla="*/ 1746761 w 3288188"/>
                  <a:gd name="connsiteY52" fmla="*/ 2691713 h 3479238"/>
                  <a:gd name="connsiteX53" fmla="*/ 1812157 w 3288188"/>
                  <a:gd name="connsiteY53" fmla="*/ 2695415 h 3479238"/>
                  <a:gd name="connsiteX54" fmla="*/ 1905623 w 3288188"/>
                  <a:gd name="connsiteY54" fmla="*/ 2751557 h 3479238"/>
                  <a:gd name="connsiteX55" fmla="*/ 1908400 w 3288188"/>
                  <a:gd name="connsiteY55" fmla="*/ 2751557 h 3479238"/>
                  <a:gd name="connsiteX56" fmla="*/ 1924440 w 3288188"/>
                  <a:gd name="connsiteY56" fmla="*/ 2670738 h 3479238"/>
                  <a:gd name="connsiteX57" fmla="*/ 1827580 w 3288188"/>
                  <a:gd name="connsiteY57" fmla="*/ 2634338 h 3479238"/>
                  <a:gd name="connsiteX58" fmla="*/ 1747686 w 3288188"/>
                  <a:gd name="connsiteY58" fmla="*/ 2601332 h 3479238"/>
                  <a:gd name="connsiteX59" fmla="*/ 1674270 w 3288188"/>
                  <a:gd name="connsiteY59" fmla="*/ 2589918 h 3479238"/>
                  <a:gd name="connsiteX60" fmla="*/ 1525896 w 3288188"/>
                  <a:gd name="connsiteY60" fmla="*/ 2452957 h 3479238"/>
                  <a:gd name="connsiteX61" fmla="*/ 1524045 w 3288188"/>
                  <a:gd name="connsiteY61" fmla="*/ 2493367 h 3479238"/>
                  <a:gd name="connsiteX62" fmla="*/ 1554275 w 3288188"/>
                  <a:gd name="connsiteY62" fmla="*/ 2527916 h 3479238"/>
                  <a:gd name="connsiteX63" fmla="*/ 1559211 w 3288188"/>
                  <a:gd name="connsiteY63" fmla="*/ 2564315 h 3479238"/>
                  <a:gd name="connsiteX64" fmla="*/ 1576177 w 3288188"/>
                  <a:gd name="connsiteY64" fmla="*/ 2570176 h 3479238"/>
                  <a:gd name="connsiteX65" fmla="*/ 1612576 w 3288188"/>
                  <a:gd name="connsiteY65" fmla="*/ 2557837 h 3479238"/>
                  <a:gd name="connsiteX66" fmla="*/ 1623990 w 3288188"/>
                  <a:gd name="connsiteY66" fmla="*/ 2469306 h 3479238"/>
                  <a:gd name="connsiteX67" fmla="*/ 1630159 w 3288188"/>
                  <a:gd name="connsiteY67" fmla="*/ 2435683 h 3479238"/>
                  <a:gd name="connsiteX68" fmla="*/ 1610108 w 3288188"/>
                  <a:gd name="connsiteY68" fmla="*/ 2372446 h 3479238"/>
                  <a:gd name="connsiteX69" fmla="*/ 1632318 w 3288188"/>
                  <a:gd name="connsiteY69" fmla="*/ 2273427 h 3479238"/>
                  <a:gd name="connsiteX70" fmla="*/ 1592834 w 3288188"/>
                  <a:gd name="connsiteY70" fmla="*/ 2170707 h 3479238"/>
                  <a:gd name="connsiteX71" fmla="*/ 1558594 w 3288188"/>
                  <a:gd name="connsiteY71" fmla="*/ 2109938 h 3479238"/>
                  <a:gd name="connsiteX72" fmla="*/ 1553658 w 3288188"/>
                  <a:gd name="connsiteY72" fmla="*/ 2107162 h 3479238"/>
                  <a:gd name="connsiteX73" fmla="*/ 1507388 w 3288188"/>
                  <a:gd name="connsiteY73" fmla="*/ 2247516 h 3479238"/>
                  <a:gd name="connsiteX74" fmla="*/ 1522194 w 3288188"/>
                  <a:gd name="connsiteY74" fmla="*/ 2307976 h 3479238"/>
                  <a:gd name="connsiteX75" fmla="*/ 1496900 w 3288188"/>
                  <a:gd name="connsiteY75" fmla="*/ 2364118 h 3479238"/>
                  <a:gd name="connsiteX76" fmla="*/ 1525896 w 3288188"/>
                  <a:gd name="connsiteY76" fmla="*/ 2452957 h 3479238"/>
                  <a:gd name="connsiteX77" fmla="*/ 526451 w 3288188"/>
                  <a:gd name="connsiteY77" fmla="*/ 2097599 h 3479238"/>
                  <a:gd name="connsiteX78" fmla="*/ 461672 w 3288188"/>
                  <a:gd name="connsiteY78" fmla="*/ 2175025 h 3479238"/>
                  <a:gd name="connsiteX79" fmla="*/ 412934 w 3288188"/>
                  <a:gd name="connsiteY79" fmla="*/ 2242580 h 3479238"/>
                  <a:gd name="connsiteX80" fmla="*/ 434218 w 3288188"/>
                  <a:gd name="connsiteY80" fmla="*/ 2320007 h 3479238"/>
                  <a:gd name="connsiteX81" fmla="*/ 446557 w 3288188"/>
                  <a:gd name="connsiteY81" fmla="*/ 2392806 h 3479238"/>
                  <a:gd name="connsiteX82" fmla="*/ 511953 w 3288188"/>
                  <a:gd name="connsiteY82" fmla="*/ 2327101 h 3479238"/>
                  <a:gd name="connsiteX83" fmla="*/ 502699 w 3288188"/>
                  <a:gd name="connsiteY83" fmla="*/ 2292553 h 3479238"/>
                  <a:gd name="connsiteX84" fmla="*/ 538173 w 3288188"/>
                  <a:gd name="connsiteY84" fmla="*/ 2264482 h 3479238"/>
                  <a:gd name="connsiteX85" fmla="*/ 526451 w 3288188"/>
                  <a:gd name="connsiteY85" fmla="*/ 2097599 h 3479238"/>
                  <a:gd name="connsiteX86" fmla="*/ 2636082 w 3288188"/>
                  <a:gd name="connsiteY86" fmla="*/ 384663 h 3479238"/>
                  <a:gd name="connsiteX87" fmla="*/ 2635773 w 3288188"/>
                  <a:gd name="connsiteY87" fmla="*/ 384663 h 3479238"/>
                  <a:gd name="connsiteX88" fmla="*/ 2337174 w 3288188"/>
                  <a:gd name="connsiteY88" fmla="*/ 368314 h 3479238"/>
                  <a:gd name="connsiteX89" fmla="*/ 2109523 w 3288188"/>
                  <a:gd name="connsiteY89" fmla="*/ 292430 h 3479238"/>
                  <a:gd name="connsiteX90" fmla="*/ 1960223 w 3288188"/>
                  <a:gd name="connsiteY90" fmla="*/ 327596 h 3479238"/>
                  <a:gd name="connsiteX91" fmla="*/ 1860278 w 3288188"/>
                  <a:gd name="connsiteY91" fmla="*/ 255105 h 3479238"/>
                  <a:gd name="connsiteX92" fmla="*/ 1666867 w 3288188"/>
                  <a:gd name="connsiteY92" fmla="*/ 252329 h 3479238"/>
                  <a:gd name="connsiteX93" fmla="*/ 1618437 w 3288188"/>
                  <a:gd name="connsiteY93" fmla="*/ 170893 h 3479238"/>
                  <a:gd name="connsiteX94" fmla="*/ 1577410 w 3288188"/>
                  <a:gd name="connsiteY94" fmla="*/ 133259 h 3479238"/>
                  <a:gd name="connsiteX95" fmla="*/ 1572167 w 3288188"/>
                  <a:gd name="connsiteY95" fmla="*/ 18200 h 3479238"/>
                  <a:gd name="connsiteX96" fmla="*/ 1572167 w 3288188"/>
                  <a:gd name="connsiteY96" fmla="*/ 308 h 3479238"/>
                  <a:gd name="connsiteX97" fmla="*/ 1539777 w 3288188"/>
                  <a:gd name="connsiteY97" fmla="*/ 0 h 3479238"/>
                  <a:gd name="connsiteX98" fmla="*/ 1439833 w 3288188"/>
                  <a:gd name="connsiteY98" fmla="*/ 2776 h 3479238"/>
                  <a:gd name="connsiteX99" fmla="*/ 1440758 w 3288188"/>
                  <a:gd name="connsiteY99" fmla="*/ 14807 h 3479238"/>
                  <a:gd name="connsiteX100" fmla="*/ 1403125 w 3288188"/>
                  <a:gd name="connsiteY100" fmla="*/ 87297 h 3479238"/>
                  <a:gd name="connsiteX101" fmla="*/ 1292384 w 3288188"/>
                  <a:gd name="connsiteY101" fmla="*/ 153001 h 3479238"/>
                  <a:gd name="connsiteX102" fmla="*/ 1188737 w 3288188"/>
                  <a:gd name="connsiteY102" fmla="*/ 273305 h 3479238"/>
                  <a:gd name="connsiteX103" fmla="*/ 991933 w 3288188"/>
                  <a:gd name="connsiteY103" fmla="*/ 248936 h 3479238"/>
                  <a:gd name="connsiteX104" fmla="*/ 863609 w 3288188"/>
                  <a:gd name="connsiteY104" fmla="*/ 337775 h 3479238"/>
                  <a:gd name="connsiteX105" fmla="*/ 727265 w 3288188"/>
                  <a:gd name="connsiteY105" fmla="*/ 336850 h 3479238"/>
                  <a:gd name="connsiteX106" fmla="*/ 684079 w 3288188"/>
                  <a:gd name="connsiteY106" fmla="*/ 492936 h 3479238"/>
                  <a:gd name="connsiteX107" fmla="*/ 800990 w 3288188"/>
                  <a:gd name="connsiteY107" fmla="*/ 776420 h 3479238"/>
                  <a:gd name="connsiteX108" fmla="*/ 674825 w 3288188"/>
                  <a:gd name="connsiteY108" fmla="*/ 719970 h 3479238"/>
                  <a:gd name="connsiteX109" fmla="*/ 612514 w 3288188"/>
                  <a:gd name="connsiteY109" fmla="*/ 753285 h 3479238"/>
                  <a:gd name="connsiteX110" fmla="*/ 671740 w 3288188"/>
                  <a:gd name="connsiteY110" fmla="*/ 805416 h 3479238"/>
                  <a:gd name="connsiteX111" fmla="*/ 679761 w 3288188"/>
                  <a:gd name="connsiteY111" fmla="*/ 922635 h 3479238"/>
                  <a:gd name="connsiteX112" fmla="*/ 702896 w 3288188"/>
                  <a:gd name="connsiteY112" fmla="*/ 1064532 h 3479238"/>
                  <a:gd name="connsiteX113" fmla="*/ 531386 w 3288188"/>
                  <a:gd name="connsiteY113" fmla="*/ 1018878 h 3479238"/>
                  <a:gd name="connsiteX114" fmla="*/ 449025 w 3288188"/>
                  <a:gd name="connsiteY114" fmla="*/ 936516 h 3479238"/>
                  <a:gd name="connsiteX115" fmla="*/ 418486 w 3288188"/>
                  <a:gd name="connsiteY115" fmla="*/ 825775 h 3479238"/>
                  <a:gd name="connsiteX116" fmla="*/ 437303 w 3288188"/>
                  <a:gd name="connsiteY116" fmla="*/ 763465 h 3479238"/>
                  <a:gd name="connsiteX117" fmla="*/ 333348 w 3288188"/>
                  <a:gd name="connsiteY117" fmla="*/ 726139 h 3479238"/>
                  <a:gd name="connsiteX118" fmla="*/ 284610 w 3288188"/>
                  <a:gd name="connsiteY118" fmla="*/ 530569 h 3479238"/>
                  <a:gd name="connsiteX119" fmla="*/ 218289 w 3288188"/>
                  <a:gd name="connsiteY119" fmla="*/ 602443 h 3479238"/>
                  <a:gd name="connsiteX120" fmla="*/ 92432 w 3288188"/>
                  <a:gd name="connsiteY120" fmla="*/ 954099 h 3479238"/>
                  <a:gd name="connsiteX121" fmla="*/ 79477 w 3288188"/>
                  <a:gd name="connsiteY121" fmla="*/ 1018878 h 3479238"/>
                  <a:gd name="connsiteX122" fmla="*/ 4827 w 3288188"/>
                  <a:gd name="connsiteY122" fmla="*/ 1095379 h 3479238"/>
                  <a:gd name="connsiteX123" fmla="*/ 64053 w 3288188"/>
                  <a:gd name="connsiteY123" fmla="*/ 1248380 h 3479238"/>
                  <a:gd name="connsiteX124" fmla="*/ 91507 w 3288188"/>
                  <a:gd name="connsiteY124" fmla="*/ 1419581 h 3479238"/>
                  <a:gd name="connsiteX125" fmla="*/ 132842 w 3288188"/>
                  <a:gd name="connsiteY125" fmla="*/ 1481892 h 3479238"/>
                  <a:gd name="connsiteX126" fmla="*/ 147032 w 3288188"/>
                  <a:gd name="connsiteY126" fmla="*/ 1576901 h 3479238"/>
                  <a:gd name="connsiteX127" fmla="*/ 157828 w 3288188"/>
                  <a:gd name="connsiteY127" fmla="*/ 1736997 h 3479238"/>
                  <a:gd name="connsiteX128" fmla="*/ 101687 w 3288188"/>
                  <a:gd name="connsiteY128" fmla="*/ 1848047 h 3479238"/>
                  <a:gd name="connsiteX129" fmla="*/ 120503 w 3288188"/>
                  <a:gd name="connsiteY129" fmla="*/ 2172558 h 3479238"/>
                  <a:gd name="connsiteX130" fmla="*/ 183740 w 3288188"/>
                  <a:gd name="connsiteY130" fmla="*/ 2306434 h 3479238"/>
                  <a:gd name="connsiteX131" fmla="*/ 247593 w 3288188"/>
                  <a:gd name="connsiteY131" fmla="*/ 2207723 h 3479238"/>
                  <a:gd name="connsiteX132" fmla="*/ 370365 w 3288188"/>
                  <a:gd name="connsiteY132" fmla="*/ 2150039 h 3479238"/>
                  <a:gd name="connsiteX133" fmla="*/ 452109 w 3288188"/>
                  <a:gd name="connsiteY133" fmla="*/ 2002899 h 3479238"/>
                  <a:gd name="connsiteX134" fmla="*/ 619300 w 3288188"/>
                  <a:gd name="connsiteY134" fmla="*/ 1851748 h 3479238"/>
                  <a:gd name="connsiteX135" fmla="*/ 660944 w 3288188"/>
                  <a:gd name="connsiteY135" fmla="*/ 1613918 h 3479238"/>
                  <a:gd name="connsiteX136" fmla="*/ 975893 w 3288188"/>
                  <a:gd name="connsiteY136" fmla="*/ 1505953 h 3479238"/>
                  <a:gd name="connsiteX137" fmla="*/ 863918 w 3288188"/>
                  <a:gd name="connsiteY137" fmla="*/ 1371151 h 3479238"/>
                  <a:gd name="connsiteX138" fmla="*/ 895382 w 3288188"/>
                  <a:gd name="connsiteY138" fmla="*/ 1251465 h 3479238"/>
                  <a:gd name="connsiteX139" fmla="*/ 991008 w 3288188"/>
                  <a:gd name="connsiteY139" fmla="*/ 1381331 h 3479238"/>
                  <a:gd name="connsiteX140" fmla="*/ 1131053 w 3288188"/>
                  <a:gd name="connsiteY140" fmla="*/ 1537417 h 3479238"/>
                  <a:gd name="connsiteX141" fmla="*/ 1162209 w 3288188"/>
                  <a:gd name="connsiteY141" fmla="*/ 1767227 h 3479238"/>
                  <a:gd name="connsiteX142" fmla="*/ 1164368 w 3288188"/>
                  <a:gd name="connsiteY142" fmla="*/ 1856067 h 3479238"/>
                  <a:gd name="connsiteX143" fmla="*/ 1183493 w 3288188"/>
                  <a:gd name="connsiteY143" fmla="*/ 1923313 h 3479238"/>
                  <a:gd name="connsiteX144" fmla="*/ 1300712 w 3288188"/>
                  <a:gd name="connsiteY144" fmla="*/ 1917144 h 3479238"/>
                  <a:gd name="connsiteX145" fmla="*/ 1330942 w 3288188"/>
                  <a:gd name="connsiteY145" fmla="*/ 1853908 h 3479238"/>
                  <a:gd name="connsiteX146" fmla="*/ 1411453 w 3288188"/>
                  <a:gd name="connsiteY146" fmla="*/ 1826762 h 3479238"/>
                  <a:gd name="connsiteX147" fmla="*/ 1529598 w 3288188"/>
                  <a:gd name="connsiteY147" fmla="*/ 1741316 h 3479238"/>
                  <a:gd name="connsiteX148" fmla="*/ 1646508 w 3288188"/>
                  <a:gd name="connsiteY148" fmla="*/ 2059041 h 3479238"/>
                  <a:gd name="connsiteX149" fmla="*/ 1735039 w 3288188"/>
                  <a:gd name="connsiteY149" fmla="*/ 2193842 h 3479238"/>
                  <a:gd name="connsiteX150" fmla="*/ 1833133 w 3288188"/>
                  <a:gd name="connsiteY150" fmla="*/ 1964032 h 3479238"/>
                  <a:gd name="connsiteX151" fmla="*/ 1941097 w 3288188"/>
                  <a:gd name="connsiteY151" fmla="*/ 1953235 h 3479238"/>
                  <a:gd name="connsiteX152" fmla="*/ 2079292 w 3288188"/>
                  <a:gd name="connsiteY152" fmla="*/ 1927941 h 3479238"/>
                  <a:gd name="connsiteX153" fmla="*/ 2218721 w 3288188"/>
                  <a:gd name="connsiteY153" fmla="*/ 1884446 h 3479238"/>
                  <a:gd name="connsiteX154" fmla="*/ 2269310 w 3288188"/>
                  <a:gd name="connsiteY154" fmla="*/ 1726818 h 3479238"/>
                  <a:gd name="connsiteX155" fmla="*/ 2283192 w 3288188"/>
                  <a:gd name="connsiteY155" fmla="*/ 1598494 h 3479238"/>
                  <a:gd name="connsiteX156" fmla="*/ 2420152 w 3288188"/>
                  <a:gd name="connsiteY156" fmla="*/ 1823369 h 3479238"/>
                  <a:gd name="connsiteX157" fmla="*/ 2591662 w 3288188"/>
                  <a:gd name="connsiteY157" fmla="*/ 1818433 h 3479238"/>
                  <a:gd name="connsiteX158" fmla="*/ 2687597 w 3288188"/>
                  <a:gd name="connsiteY158" fmla="*/ 1811030 h 3479238"/>
                  <a:gd name="connsiteX159" fmla="*/ 2521023 w 3288188"/>
                  <a:gd name="connsiteY159" fmla="*/ 1708310 h 3479238"/>
                  <a:gd name="connsiteX160" fmla="*/ 2431257 w 3288188"/>
                  <a:gd name="connsiteY160" fmla="*/ 1683940 h 3479238"/>
                  <a:gd name="connsiteX161" fmla="*/ 2474752 w 3288188"/>
                  <a:gd name="connsiteY161" fmla="*/ 1549139 h 3479238"/>
                  <a:gd name="connsiteX162" fmla="*/ 2706413 w 3288188"/>
                  <a:gd name="connsiteY162" fmla="*/ 1531248 h 3479238"/>
                  <a:gd name="connsiteX163" fmla="*/ 2757928 w 3288188"/>
                  <a:gd name="connsiteY163" fmla="*/ 1587389 h 3479238"/>
                  <a:gd name="connsiteX164" fmla="*/ 2880699 w 3288188"/>
                  <a:gd name="connsiteY164" fmla="*/ 1453204 h 3479238"/>
                  <a:gd name="connsiteX165" fmla="*/ 2777978 w 3288188"/>
                  <a:gd name="connsiteY165" fmla="*/ 1331359 h 3479238"/>
                  <a:gd name="connsiteX166" fmla="*/ 2798338 w 3288188"/>
                  <a:gd name="connsiteY166" fmla="*/ 1264729 h 3479238"/>
                  <a:gd name="connsiteX167" fmla="*/ 2911238 w 3288188"/>
                  <a:gd name="connsiteY167" fmla="*/ 1297118 h 3479238"/>
                  <a:gd name="connsiteX168" fmla="*/ 3067324 w 3288188"/>
                  <a:gd name="connsiteY168" fmla="*/ 1261953 h 3479238"/>
                  <a:gd name="connsiteX169" fmla="*/ 3020745 w 3288188"/>
                  <a:gd name="connsiteY169" fmla="*/ 1486519 h 3479238"/>
                  <a:gd name="connsiteX170" fmla="*/ 3110510 w 3288188"/>
                  <a:gd name="connsiteY170" fmla="*/ 1531556 h 3479238"/>
                  <a:gd name="connsiteX171" fmla="*/ 3288189 w 3288188"/>
                  <a:gd name="connsiteY171" fmla="*/ 1625639 h 3479238"/>
                  <a:gd name="connsiteX172" fmla="*/ 2636082 w 3288188"/>
                  <a:gd name="connsiteY172" fmla="*/ 384663 h 3479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</a:cxnLst>
                <a:rect l="l" t="t" r="r" b="b"/>
                <a:pathLst>
                  <a:path w="3288188" h="3479238">
                    <a:moveTo>
                      <a:pt x="2201755" y="3197605"/>
                    </a:moveTo>
                    <a:cubicBezTo>
                      <a:pt x="2187874" y="3166450"/>
                      <a:pt x="2166590" y="3156579"/>
                      <a:pt x="2168132" y="3117094"/>
                    </a:cubicBezTo>
                    <a:cubicBezTo>
                      <a:pt x="2169057" y="3089023"/>
                      <a:pt x="2184481" y="3067739"/>
                      <a:pt x="2189417" y="3041519"/>
                    </a:cubicBezTo>
                    <a:cubicBezTo>
                      <a:pt x="2197128" y="2999876"/>
                      <a:pt x="2187566" y="2939724"/>
                      <a:pt x="2164430" y="2904250"/>
                    </a:cubicBezTo>
                    <a:cubicBezTo>
                      <a:pt x="2146231" y="2913195"/>
                      <a:pt x="2113841" y="2933554"/>
                      <a:pt x="2103661" y="2909185"/>
                    </a:cubicBezTo>
                    <a:cubicBezTo>
                      <a:pt x="2040117" y="2907951"/>
                      <a:pt x="2059550" y="2854894"/>
                      <a:pt x="2041042" y="2810475"/>
                    </a:cubicBezTo>
                    <a:cubicBezTo>
                      <a:pt x="1999707" y="2825281"/>
                      <a:pt x="1951277" y="2815410"/>
                      <a:pt x="1906240" y="2813251"/>
                    </a:cubicBezTo>
                    <a:cubicBezTo>
                      <a:pt x="1876319" y="2812017"/>
                      <a:pt x="1847939" y="2813559"/>
                      <a:pt x="1823879" y="2828366"/>
                    </a:cubicBezTo>
                    <a:cubicBezTo>
                      <a:pt x="1775449" y="2858287"/>
                      <a:pt x="1747069" y="2890677"/>
                      <a:pt x="1684758" y="2895921"/>
                    </a:cubicBezTo>
                    <a:cubicBezTo>
                      <a:pt x="1607024" y="2902707"/>
                      <a:pt x="1551807" y="2882040"/>
                      <a:pt x="1525587" y="2968411"/>
                    </a:cubicBezTo>
                    <a:cubicBezTo>
                      <a:pt x="1510472" y="3017767"/>
                      <a:pt x="1474998" y="3072983"/>
                      <a:pt x="1470371" y="3125423"/>
                    </a:cubicBezTo>
                    <a:cubicBezTo>
                      <a:pt x="1505537" y="3127274"/>
                      <a:pt x="1544713" y="3129742"/>
                      <a:pt x="1574943" y="3144857"/>
                    </a:cubicBezTo>
                    <a:cubicBezTo>
                      <a:pt x="1595919" y="3155653"/>
                      <a:pt x="1609491" y="3171385"/>
                      <a:pt x="1631701" y="3177863"/>
                    </a:cubicBezTo>
                    <a:cubicBezTo>
                      <a:pt x="1675196" y="3190202"/>
                      <a:pt x="1730412" y="3175087"/>
                      <a:pt x="1771130" y="3200073"/>
                    </a:cubicBezTo>
                    <a:cubicBezTo>
                      <a:pt x="1802286" y="3218889"/>
                      <a:pt x="1793649" y="3239248"/>
                      <a:pt x="1811540" y="3264543"/>
                    </a:cubicBezTo>
                    <a:cubicBezTo>
                      <a:pt x="1824496" y="3282743"/>
                      <a:pt x="1851024" y="3289529"/>
                      <a:pt x="1866756" y="3308963"/>
                    </a:cubicBezTo>
                    <a:cubicBezTo>
                      <a:pt x="1825421" y="3376826"/>
                      <a:pt x="1839302" y="3398728"/>
                      <a:pt x="1840536" y="3479239"/>
                    </a:cubicBezTo>
                    <a:cubicBezTo>
                      <a:pt x="1952202" y="3460113"/>
                      <a:pt x="2060167" y="3429883"/>
                      <a:pt x="2163196" y="3390708"/>
                    </a:cubicBezTo>
                    <a:cubicBezTo>
                      <a:pt x="2152092" y="3317908"/>
                      <a:pt x="2240006" y="3281818"/>
                      <a:pt x="2201755" y="3197605"/>
                    </a:cubicBezTo>
                    <a:close/>
                    <a:moveTo>
                      <a:pt x="2330696" y="2721944"/>
                    </a:moveTo>
                    <a:cubicBezTo>
                      <a:pt x="2339950" y="2680609"/>
                      <a:pt x="2305401" y="2650070"/>
                      <a:pt x="2272395" y="2630945"/>
                    </a:cubicBezTo>
                    <a:cubicBezTo>
                      <a:pt x="2253578" y="2620148"/>
                      <a:pt x="2235070" y="2614904"/>
                      <a:pt x="2213786" y="2616755"/>
                    </a:cubicBezTo>
                    <a:cubicBezTo>
                      <a:pt x="2201755" y="2617989"/>
                      <a:pt x="2181396" y="2628786"/>
                      <a:pt x="2169674" y="2625701"/>
                    </a:cubicBezTo>
                    <a:cubicBezTo>
                      <a:pt x="2139753" y="2617372"/>
                      <a:pt x="2135434" y="2545807"/>
                      <a:pt x="2103970" y="2555369"/>
                    </a:cubicBezTo>
                    <a:cubicBezTo>
                      <a:pt x="2094099" y="2574803"/>
                      <a:pt x="2067570" y="2610894"/>
                      <a:pt x="2072506" y="2634030"/>
                    </a:cubicBezTo>
                    <a:cubicBezTo>
                      <a:pt x="2077750" y="2662100"/>
                      <a:pt x="2114150" y="2661175"/>
                      <a:pt x="2125255" y="2679683"/>
                    </a:cubicBezTo>
                    <a:cubicBezTo>
                      <a:pt x="2140678" y="2705595"/>
                      <a:pt x="2115075" y="2748163"/>
                      <a:pt x="2120011" y="2777468"/>
                    </a:cubicBezTo>
                    <a:cubicBezTo>
                      <a:pt x="2123712" y="2798444"/>
                      <a:pt x="2116000" y="2792892"/>
                      <a:pt x="2135126" y="2803688"/>
                    </a:cubicBezTo>
                    <a:cubicBezTo>
                      <a:pt x="2152092" y="2813559"/>
                      <a:pt x="2178312" y="2808007"/>
                      <a:pt x="2192810" y="2820963"/>
                    </a:cubicBezTo>
                    <a:cubicBezTo>
                      <a:pt x="2204840" y="2831759"/>
                      <a:pt x="2204840" y="2852427"/>
                      <a:pt x="2222731" y="2857979"/>
                    </a:cubicBezTo>
                    <a:cubicBezTo>
                      <a:pt x="2240931" y="2863223"/>
                      <a:pt x="2263141" y="2846874"/>
                      <a:pt x="2275171" y="2834844"/>
                    </a:cubicBezTo>
                    <a:cubicBezTo>
                      <a:pt x="2298615" y="2850267"/>
                      <a:pt x="2293988" y="2882348"/>
                      <a:pt x="2317432" y="2896229"/>
                    </a:cubicBezTo>
                    <a:cubicBezTo>
                      <a:pt x="2325452" y="2901165"/>
                      <a:pt x="2358458" y="2907334"/>
                      <a:pt x="2366170" y="2900548"/>
                    </a:cubicBezTo>
                    <a:cubicBezTo>
                      <a:pt x="2403187" y="2870009"/>
                      <a:pt x="2333781" y="2811091"/>
                      <a:pt x="2320825" y="2791658"/>
                    </a:cubicBezTo>
                    <a:cubicBezTo>
                      <a:pt x="2301391" y="2762353"/>
                      <a:pt x="2323601" y="2753099"/>
                      <a:pt x="2330696" y="2721944"/>
                    </a:cubicBezTo>
                    <a:close/>
                    <a:moveTo>
                      <a:pt x="1941714" y="2329569"/>
                    </a:moveTo>
                    <a:cubicBezTo>
                      <a:pt x="1927525" y="2287926"/>
                      <a:pt x="1865214" y="2302115"/>
                      <a:pt x="1841153" y="2325868"/>
                    </a:cubicBezTo>
                    <a:cubicBezTo>
                      <a:pt x="1809072" y="2357948"/>
                      <a:pt x="1821102" y="2346227"/>
                      <a:pt x="1781618" y="2330186"/>
                    </a:cubicBezTo>
                    <a:cubicBezTo>
                      <a:pt x="1763727" y="2323091"/>
                      <a:pt x="1752313" y="2326484"/>
                      <a:pt x="1741517" y="2319081"/>
                    </a:cubicBezTo>
                    <a:cubicBezTo>
                      <a:pt x="1735348" y="2350545"/>
                      <a:pt x="1707894" y="2389721"/>
                      <a:pt x="1717148" y="2423036"/>
                    </a:cubicBezTo>
                    <a:cubicBezTo>
                      <a:pt x="1719924" y="2432907"/>
                      <a:pt x="1729487" y="2438459"/>
                      <a:pt x="1732263" y="2449256"/>
                    </a:cubicBezTo>
                    <a:cubicBezTo>
                      <a:pt x="1735348" y="2460669"/>
                      <a:pt x="1725477" y="2480720"/>
                      <a:pt x="1730412" y="2490899"/>
                    </a:cubicBezTo>
                    <a:cubicBezTo>
                      <a:pt x="1739666" y="2510950"/>
                      <a:pt x="1769896" y="2501079"/>
                      <a:pt x="1788096" y="2508174"/>
                    </a:cubicBezTo>
                    <a:cubicBezTo>
                      <a:pt x="1811231" y="2517119"/>
                      <a:pt x="1803211" y="2518353"/>
                      <a:pt x="1814316" y="2540254"/>
                    </a:cubicBezTo>
                    <a:cubicBezTo>
                      <a:pt x="1832207" y="2575420"/>
                      <a:pt x="1870458" y="2587450"/>
                      <a:pt x="1904081" y="2564624"/>
                    </a:cubicBezTo>
                    <a:cubicBezTo>
                      <a:pt x="1944491" y="2536553"/>
                      <a:pt x="1907783" y="2519587"/>
                      <a:pt x="1905006" y="2485038"/>
                    </a:cubicBezTo>
                    <a:cubicBezTo>
                      <a:pt x="1903155" y="2459127"/>
                      <a:pt x="1934928" y="2436300"/>
                      <a:pt x="1937396" y="2405144"/>
                    </a:cubicBezTo>
                    <a:cubicBezTo>
                      <a:pt x="1939247" y="2385094"/>
                      <a:pt x="1948192" y="2347769"/>
                      <a:pt x="1941714" y="2329569"/>
                    </a:cubicBezTo>
                    <a:close/>
                    <a:moveTo>
                      <a:pt x="1674270" y="2589918"/>
                    </a:moveTo>
                    <a:cubicBezTo>
                      <a:pt x="1666867" y="2592694"/>
                      <a:pt x="1659464" y="2597321"/>
                      <a:pt x="1656379" y="2602874"/>
                    </a:cubicBezTo>
                    <a:cubicBezTo>
                      <a:pt x="1652677" y="2608118"/>
                      <a:pt x="1654220" y="2613670"/>
                      <a:pt x="1663782" y="2617064"/>
                    </a:cubicBezTo>
                    <a:cubicBezTo>
                      <a:pt x="1681674" y="2619223"/>
                      <a:pt x="1711904" y="2639582"/>
                      <a:pt x="1724551" y="2652538"/>
                    </a:cubicBezTo>
                    <a:cubicBezTo>
                      <a:pt x="1736581" y="2663951"/>
                      <a:pt x="1737815" y="2680609"/>
                      <a:pt x="1746761" y="2691713"/>
                    </a:cubicBezTo>
                    <a:cubicBezTo>
                      <a:pt x="1767737" y="2717625"/>
                      <a:pt x="1783160" y="2694490"/>
                      <a:pt x="1812157" y="2695415"/>
                    </a:cubicBezTo>
                    <a:cubicBezTo>
                      <a:pt x="1852566" y="2696649"/>
                      <a:pt x="1863671" y="2749706"/>
                      <a:pt x="1905623" y="2751557"/>
                    </a:cubicBezTo>
                    <a:lnTo>
                      <a:pt x="1908400" y="2751557"/>
                    </a:lnTo>
                    <a:cubicBezTo>
                      <a:pt x="1959606" y="2751557"/>
                      <a:pt x="1977806" y="2687703"/>
                      <a:pt x="1924440" y="2670738"/>
                    </a:cubicBezTo>
                    <a:cubicBezTo>
                      <a:pt x="1886190" y="2658707"/>
                      <a:pt x="1859044" y="2659633"/>
                      <a:pt x="1827580" y="2634338"/>
                    </a:cubicBezTo>
                    <a:cubicBezTo>
                      <a:pt x="1800435" y="2613054"/>
                      <a:pt x="1781927" y="2604416"/>
                      <a:pt x="1747686" y="2601332"/>
                    </a:cubicBezTo>
                    <a:cubicBezTo>
                      <a:pt x="1726402" y="2598864"/>
                      <a:pt x="1695246" y="2583440"/>
                      <a:pt x="1674270" y="2589918"/>
                    </a:cubicBezTo>
                    <a:close/>
                    <a:moveTo>
                      <a:pt x="1525896" y="2452957"/>
                    </a:moveTo>
                    <a:cubicBezTo>
                      <a:pt x="1530831" y="2466222"/>
                      <a:pt x="1521577" y="2481336"/>
                      <a:pt x="1524045" y="2493367"/>
                    </a:cubicBezTo>
                    <a:cubicBezTo>
                      <a:pt x="1528981" y="2514343"/>
                      <a:pt x="1543479" y="2512184"/>
                      <a:pt x="1554275" y="2527916"/>
                    </a:cubicBezTo>
                    <a:cubicBezTo>
                      <a:pt x="1561062" y="2538712"/>
                      <a:pt x="1553350" y="2556912"/>
                      <a:pt x="1559211" y="2564315"/>
                    </a:cubicBezTo>
                    <a:cubicBezTo>
                      <a:pt x="1562295" y="2568325"/>
                      <a:pt x="1568465" y="2570176"/>
                      <a:pt x="1576177" y="2570176"/>
                    </a:cubicBezTo>
                    <a:cubicBezTo>
                      <a:pt x="1589441" y="2570176"/>
                      <a:pt x="1606098" y="2564932"/>
                      <a:pt x="1612576" y="2557837"/>
                    </a:cubicBezTo>
                    <a:cubicBezTo>
                      <a:pt x="1630776" y="2538712"/>
                      <a:pt x="1619671" y="2493059"/>
                      <a:pt x="1623990" y="2469306"/>
                    </a:cubicBezTo>
                    <a:cubicBezTo>
                      <a:pt x="1625840" y="2458201"/>
                      <a:pt x="1632010" y="2446171"/>
                      <a:pt x="1630159" y="2435683"/>
                    </a:cubicBezTo>
                    <a:cubicBezTo>
                      <a:pt x="1626149" y="2411622"/>
                      <a:pt x="1611342" y="2398666"/>
                      <a:pt x="1610108" y="2372446"/>
                    </a:cubicBezTo>
                    <a:cubicBezTo>
                      <a:pt x="1608258" y="2336047"/>
                      <a:pt x="1623990" y="2308593"/>
                      <a:pt x="1632318" y="2273427"/>
                    </a:cubicBezTo>
                    <a:cubicBezTo>
                      <a:pt x="1642498" y="2229933"/>
                      <a:pt x="1611034" y="2205872"/>
                      <a:pt x="1592834" y="2170707"/>
                    </a:cubicBezTo>
                    <a:cubicBezTo>
                      <a:pt x="1581729" y="2149731"/>
                      <a:pt x="1574017" y="2128446"/>
                      <a:pt x="1558594" y="2109938"/>
                    </a:cubicBezTo>
                    <a:cubicBezTo>
                      <a:pt x="1554584" y="2110247"/>
                      <a:pt x="1554275" y="2112714"/>
                      <a:pt x="1553658" y="2107162"/>
                    </a:cubicBezTo>
                    <a:cubicBezTo>
                      <a:pt x="1550574" y="2154666"/>
                      <a:pt x="1497208" y="2197852"/>
                      <a:pt x="1507388" y="2247516"/>
                    </a:cubicBezTo>
                    <a:cubicBezTo>
                      <a:pt x="1511398" y="2268800"/>
                      <a:pt x="1525587" y="2283607"/>
                      <a:pt x="1522194" y="2307976"/>
                    </a:cubicBezTo>
                    <a:cubicBezTo>
                      <a:pt x="1518493" y="2328952"/>
                      <a:pt x="1501835" y="2344067"/>
                      <a:pt x="1496900" y="2364118"/>
                    </a:cubicBezTo>
                    <a:cubicBezTo>
                      <a:pt x="1486720" y="2404219"/>
                      <a:pt x="1514791" y="2422110"/>
                      <a:pt x="1525896" y="2452957"/>
                    </a:cubicBezTo>
                    <a:close/>
                    <a:moveTo>
                      <a:pt x="526451" y="2097599"/>
                    </a:moveTo>
                    <a:cubicBezTo>
                      <a:pt x="500231" y="2094515"/>
                      <a:pt x="475862" y="2159293"/>
                      <a:pt x="461672" y="2175025"/>
                    </a:cubicBezTo>
                    <a:cubicBezTo>
                      <a:pt x="439154" y="2199394"/>
                      <a:pt x="406456" y="2189832"/>
                      <a:pt x="412934" y="2242580"/>
                    </a:cubicBezTo>
                    <a:cubicBezTo>
                      <a:pt x="412934" y="2282682"/>
                      <a:pt x="425889" y="2287926"/>
                      <a:pt x="434218" y="2320007"/>
                    </a:cubicBezTo>
                    <a:cubicBezTo>
                      <a:pt x="436069" y="2328027"/>
                      <a:pt x="444089" y="2390646"/>
                      <a:pt x="446557" y="2392806"/>
                    </a:cubicBezTo>
                    <a:cubicBezTo>
                      <a:pt x="490668" y="2428280"/>
                      <a:pt x="506400" y="2349620"/>
                      <a:pt x="511953" y="2327101"/>
                    </a:cubicBezTo>
                    <a:cubicBezTo>
                      <a:pt x="513187" y="2321857"/>
                      <a:pt x="498688" y="2305817"/>
                      <a:pt x="502699" y="2292553"/>
                    </a:cubicBezTo>
                    <a:cubicBezTo>
                      <a:pt x="505783" y="2282373"/>
                      <a:pt x="532620" y="2279288"/>
                      <a:pt x="538173" y="2264482"/>
                    </a:cubicBezTo>
                    <a:cubicBezTo>
                      <a:pt x="547735" y="2239804"/>
                      <a:pt x="556064" y="2100993"/>
                      <a:pt x="526451" y="2097599"/>
                    </a:cubicBezTo>
                    <a:close/>
                    <a:moveTo>
                      <a:pt x="2636082" y="384663"/>
                    </a:moveTo>
                    <a:lnTo>
                      <a:pt x="2635773" y="384663"/>
                    </a:lnTo>
                    <a:cubicBezTo>
                      <a:pt x="2564208" y="382503"/>
                      <a:pt x="2408739" y="375717"/>
                      <a:pt x="2337174" y="368314"/>
                    </a:cubicBezTo>
                    <a:cubicBezTo>
                      <a:pt x="2254504" y="359368"/>
                      <a:pt x="2199904" y="273613"/>
                      <a:pt x="2109523" y="292430"/>
                    </a:cubicBezTo>
                    <a:cubicBezTo>
                      <a:pt x="2058316" y="302610"/>
                      <a:pt x="2016673" y="348572"/>
                      <a:pt x="1960223" y="327596"/>
                    </a:cubicBezTo>
                    <a:cubicBezTo>
                      <a:pt x="1923206" y="314640"/>
                      <a:pt x="1900379" y="265902"/>
                      <a:pt x="1860278" y="255105"/>
                    </a:cubicBezTo>
                    <a:cubicBezTo>
                      <a:pt x="1799510" y="239065"/>
                      <a:pt x="1726093" y="287494"/>
                      <a:pt x="1666867" y="252329"/>
                    </a:cubicBezTo>
                    <a:cubicBezTo>
                      <a:pt x="1655454" y="213153"/>
                      <a:pt x="1648667" y="196187"/>
                      <a:pt x="1618437" y="170893"/>
                    </a:cubicBezTo>
                    <a:cubicBezTo>
                      <a:pt x="1589132" y="146832"/>
                      <a:pt x="1590366" y="164106"/>
                      <a:pt x="1577410" y="133259"/>
                    </a:cubicBezTo>
                    <a:cubicBezTo>
                      <a:pt x="1565072" y="103338"/>
                      <a:pt x="1575560" y="50589"/>
                      <a:pt x="1572167" y="18200"/>
                    </a:cubicBezTo>
                    <a:lnTo>
                      <a:pt x="1572167" y="308"/>
                    </a:lnTo>
                    <a:cubicBezTo>
                      <a:pt x="1561370" y="0"/>
                      <a:pt x="1550265" y="0"/>
                      <a:pt x="1539777" y="0"/>
                    </a:cubicBezTo>
                    <a:cubicBezTo>
                      <a:pt x="1506462" y="0"/>
                      <a:pt x="1473147" y="925"/>
                      <a:pt x="1439833" y="2776"/>
                    </a:cubicBezTo>
                    <a:lnTo>
                      <a:pt x="1440758" y="14807"/>
                    </a:lnTo>
                    <a:cubicBezTo>
                      <a:pt x="1425643" y="37325"/>
                      <a:pt x="1421633" y="68172"/>
                      <a:pt x="1403125" y="87297"/>
                    </a:cubicBezTo>
                    <a:cubicBezTo>
                      <a:pt x="1370118" y="119687"/>
                      <a:pt x="1322614" y="115368"/>
                      <a:pt x="1292384" y="153001"/>
                    </a:cubicBezTo>
                    <a:cubicBezTo>
                      <a:pt x="1256292" y="198347"/>
                      <a:pt x="1252899" y="248936"/>
                      <a:pt x="1188737" y="273305"/>
                    </a:cubicBezTo>
                    <a:cubicBezTo>
                      <a:pt x="1118406" y="300450"/>
                      <a:pt x="1063807" y="233821"/>
                      <a:pt x="991933" y="248936"/>
                    </a:cubicBezTo>
                    <a:cubicBezTo>
                      <a:pt x="931473" y="261274"/>
                      <a:pt x="910497" y="310321"/>
                      <a:pt x="863609" y="337775"/>
                    </a:cubicBezTo>
                    <a:cubicBezTo>
                      <a:pt x="814871" y="366154"/>
                      <a:pt x="781248" y="327904"/>
                      <a:pt x="727265" y="336850"/>
                    </a:cubicBezTo>
                    <a:cubicBezTo>
                      <a:pt x="592155" y="359368"/>
                      <a:pt x="762739" y="439570"/>
                      <a:pt x="684079" y="492936"/>
                    </a:cubicBezTo>
                    <a:cubicBezTo>
                      <a:pt x="751634" y="559257"/>
                      <a:pt x="833071" y="675550"/>
                      <a:pt x="800990" y="776420"/>
                    </a:cubicBezTo>
                    <a:cubicBezTo>
                      <a:pt x="763356" y="748349"/>
                      <a:pt x="725106" y="717811"/>
                      <a:pt x="674825" y="719970"/>
                    </a:cubicBezTo>
                    <a:cubicBezTo>
                      <a:pt x="652615" y="720896"/>
                      <a:pt x="614982" y="725214"/>
                      <a:pt x="612514" y="753285"/>
                    </a:cubicBezTo>
                    <a:cubicBezTo>
                      <a:pt x="610663" y="778579"/>
                      <a:pt x="653849" y="787834"/>
                      <a:pt x="671740" y="805416"/>
                    </a:cubicBezTo>
                    <a:cubicBezTo>
                      <a:pt x="723872" y="855697"/>
                      <a:pt x="680995" y="872971"/>
                      <a:pt x="679761" y="922635"/>
                    </a:cubicBezTo>
                    <a:cubicBezTo>
                      <a:pt x="678835" y="965821"/>
                      <a:pt x="701662" y="1017336"/>
                      <a:pt x="702896" y="1064532"/>
                    </a:cubicBezTo>
                    <a:cubicBezTo>
                      <a:pt x="634415" y="1091986"/>
                      <a:pt x="570871" y="1071318"/>
                      <a:pt x="531386" y="1018878"/>
                    </a:cubicBezTo>
                    <a:cubicBezTo>
                      <a:pt x="503315" y="982478"/>
                      <a:pt x="485116" y="970448"/>
                      <a:pt x="449025" y="936516"/>
                    </a:cubicBezTo>
                    <a:cubicBezTo>
                      <a:pt x="411391" y="901042"/>
                      <a:pt x="407998" y="876982"/>
                      <a:pt x="418486" y="825775"/>
                    </a:cubicBezTo>
                    <a:cubicBezTo>
                      <a:pt x="422188" y="810660"/>
                      <a:pt x="444398" y="780430"/>
                      <a:pt x="437303" y="763465"/>
                    </a:cubicBezTo>
                    <a:cubicBezTo>
                      <a:pt x="422496" y="729224"/>
                      <a:pt x="362653" y="741563"/>
                      <a:pt x="333348" y="726139"/>
                    </a:cubicBezTo>
                    <a:cubicBezTo>
                      <a:pt x="357717" y="674933"/>
                      <a:pt x="318233" y="570054"/>
                      <a:pt x="284610" y="530569"/>
                    </a:cubicBezTo>
                    <a:cubicBezTo>
                      <a:pt x="262091" y="553705"/>
                      <a:pt x="239573" y="577765"/>
                      <a:pt x="218289" y="602443"/>
                    </a:cubicBezTo>
                    <a:cubicBezTo>
                      <a:pt x="223533" y="723363"/>
                      <a:pt x="122354" y="845826"/>
                      <a:pt x="92432" y="954099"/>
                    </a:cubicBezTo>
                    <a:cubicBezTo>
                      <a:pt x="87497" y="972916"/>
                      <a:pt x="87497" y="1002221"/>
                      <a:pt x="79477" y="1018878"/>
                    </a:cubicBezTo>
                    <a:cubicBezTo>
                      <a:pt x="64053" y="1050342"/>
                      <a:pt x="16857" y="1065457"/>
                      <a:pt x="4827" y="1095379"/>
                    </a:cubicBezTo>
                    <a:cubicBezTo>
                      <a:pt x="-17383" y="1149669"/>
                      <a:pt x="43077" y="1203035"/>
                      <a:pt x="64053" y="1248380"/>
                    </a:cubicBezTo>
                    <a:cubicBezTo>
                      <a:pt x="92124" y="1309766"/>
                      <a:pt x="78243" y="1358504"/>
                      <a:pt x="91507" y="1419581"/>
                    </a:cubicBezTo>
                    <a:cubicBezTo>
                      <a:pt x="98602" y="1452896"/>
                      <a:pt x="116802" y="1455672"/>
                      <a:pt x="132842" y="1481892"/>
                    </a:cubicBezTo>
                    <a:cubicBezTo>
                      <a:pt x="151042" y="1512122"/>
                      <a:pt x="147032" y="1540193"/>
                      <a:pt x="147032" y="1576901"/>
                    </a:cubicBezTo>
                    <a:cubicBezTo>
                      <a:pt x="146723" y="1630575"/>
                      <a:pt x="160296" y="1684557"/>
                      <a:pt x="157828" y="1736997"/>
                    </a:cubicBezTo>
                    <a:cubicBezTo>
                      <a:pt x="155052" y="1792214"/>
                      <a:pt x="125747" y="1800851"/>
                      <a:pt x="101687" y="1848047"/>
                    </a:cubicBezTo>
                    <a:cubicBezTo>
                      <a:pt x="44311" y="1960022"/>
                      <a:pt x="131917" y="2059657"/>
                      <a:pt x="120503" y="2172558"/>
                    </a:cubicBezTo>
                    <a:cubicBezTo>
                      <a:pt x="115568" y="2221296"/>
                      <a:pt x="94592" y="2337281"/>
                      <a:pt x="183740" y="2306434"/>
                    </a:cubicBezTo>
                    <a:cubicBezTo>
                      <a:pt x="235254" y="2288234"/>
                      <a:pt x="220139" y="2242889"/>
                      <a:pt x="247593" y="2207723"/>
                    </a:cubicBezTo>
                    <a:cubicBezTo>
                      <a:pt x="279674" y="2166388"/>
                      <a:pt x="333348" y="2176568"/>
                      <a:pt x="370365" y="2150039"/>
                    </a:cubicBezTo>
                    <a:cubicBezTo>
                      <a:pt x="410466" y="2121043"/>
                      <a:pt x="432059" y="2047936"/>
                      <a:pt x="452109" y="2002899"/>
                    </a:cubicBezTo>
                    <a:cubicBezTo>
                      <a:pt x="496529" y="1903880"/>
                      <a:pt x="536013" y="1906965"/>
                      <a:pt x="619300" y="1851748"/>
                    </a:cubicBezTo>
                    <a:cubicBezTo>
                      <a:pt x="725414" y="1781417"/>
                      <a:pt x="634724" y="1705842"/>
                      <a:pt x="660944" y="1613918"/>
                    </a:cubicBezTo>
                    <a:cubicBezTo>
                      <a:pt x="734360" y="1613609"/>
                      <a:pt x="986689" y="1660188"/>
                      <a:pt x="975893" y="1505953"/>
                    </a:cubicBezTo>
                    <a:cubicBezTo>
                      <a:pt x="971574" y="1442408"/>
                      <a:pt x="880267" y="1433154"/>
                      <a:pt x="863918" y="1371151"/>
                    </a:cubicBezTo>
                    <a:cubicBezTo>
                      <a:pt x="855589" y="1338762"/>
                      <a:pt x="867619" y="1269973"/>
                      <a:pt x="895382" y="1251465"/>
                    </a:cubicBezTo>
                    <a:cubicBezTo>
                      <a:pt x="938876" y="1315318"/>
                      <a:pt x="916666" y="1341230"/>
                      <a:pt x="991008" y="1381331"/>
                    </a:cubicBezTo>
                    <a:cubicBezTo>
                      <a:pt x="1068434" y="1422666"/>
                      <a:pt x="1102057" y="1444876"/>
                      <a:pt x="1131053" y="1537417"/>
                    </a:cubicBezTo>
                    <a:cubicBezTo>
                      <a:pt x="1155114" y="1614843"/>
                      <a:pt x="1166219" y="1687334"/>
                      <a:pt x="1162209" y="1767227"/>
                    </a:cubicBezTo>
                    <a:cubicBezTo>
                      <a:pt x="1160975" y="1799617"/>
                      <a:pt x="1156039" y="1823369"/>
                      <a:pt x="1164368" y="1856067"/>
                    </a:cubicBezTo>
                    <a:cubicBezTo>
                      <a:pt x="1171155" y="1884138"/>
                      <a:pt x="1190280" y="1890616"/>
                      <a:pt x="1183493" y="1923313"/>
                    </a:cubicBezTo>
                    <a:cubicBezTo>
                      <a:pt x="1209713" y="1939354"/>
                      <a:pt x="1273258" y="1939662"/>
                      <a:pt x="1300712" y="1917144"/>
                    </a:cubicBezTo>
                    <a:cubicBezTo>
                      <a:pt x="1319837" y="1901104"/>
                      <a:pt x="1317061" y="1869640"/>
                      <a:pt x="1330942" y="1853908"/>
                    </a:cubicBezTo>
                    <a:cubicBezTo>
                      <a:pt x="1355003" y="1827379"/>
                      <a:pt x="1377213" y="1834474"/>
                      <a:pt x="1411453" y="1826762"/>
                    </a:cubicBezTo>
                    <a:cubicBezTo>
                      <a:pt x="1468212" y="1814423"/>
                      <a:pt x="1497517" y="1790363"/>
                      <a:pt x="1529598" y="1741316"/>
                    </a:cubicBezTo>
                    <a:cubicBezTo>
                      <a:pt x="1669643" y="1797766"/>
                      <a:pt x="1590058" y="1963106"/>
                      <a:pt x="1646508" y="2059041"/>
                    </a:cubicBezTo>
                    <a:cubicBezTo>
                      <a:pt x="1668409" y="2096674"/>
                      <a:pt x="1696172" y="2179961"/>
                      <a:pt x="1735039" y="2193842"/>
                    </a:cubicBezTo>
                    <a:cubicBezTo>
                      <a:pt x="1871075" y="2243197"/>
                      <a:pt x="1864288" y="2032203"/>
                      <a:pt x="1833133" y="1964032"/>
                    </a:cubicBezTo>
                    <a:cubicBezTo>
                      <a:pt x="1860278" y="1947066"/>
                      <a:pt x="1908091" y="1950150"/>
                      <a:pt x="1941097" y="1953235"/>
                    </a:cubicBezTo>
                    <a:cubicBezTo>
                      <a:pt x="2006802" y="1959404"/>
                      <a:pt x="2021917" y="1964648"/>
                      <a:pt x="2079292" y="1927941"/>
                    </a:cubicBezTo>
                    <a:cubicBezTo>
                      <a:pt x="2129573" y="1895860"/>
                      <a:pt x="2169983" y="1910049"/>
                      <a:pt x="2218721" y="1884446"/>
                    </a:cubicBezTo>
                    <a:cubicBezTo>
                      <a:pt x="2272087" y="1856375"/>
                      <a:pt x="2275480" y="1781417"/>
                      <a:pt x="2269310" y="1726818"/>
                    </a:cubicBezTo>
                    <a:cubicBezTo>
                      <a:pt x="2264066" y="1680547"/>
                      <a:pt x="2192501" y="1576593"/>
                      <a:pt x="2283192" y="1598494"/>
                    </a:cubicBezTo>
                    <a:cubicBezTo>
                      <a:pt x="2399485" y="1626873"/>
                      <a:pt x="2311571" y="1795915"/>
                      <a:pt x="2420152" y="1823369"/>
                    </a:cubicBezTo>
                    <a:cubicBezTo>
                      <a:pt x="2469816" y="1836325"/>
                      <a:pt x="2538914" y="1813190"/>
                      <a:pt x="2591662" y="1818433"/>
                    </a:cubicBezTo>
                    <a:cubicBezTo>
                      <a:pt x="2628679" y="1822135"/>
                      <a:pt x="2664153" y="1840643"/>
                      <a:pt x="2687597" y="1811030"/>
                    </a:cubicBezTo>
                    <a:cubicBezTo>
                      <a:pt x="2779521" y="1691344"/>
                      <a:pt x="2568835" y="1706150"/>
                      <a:pt x="2521023" y="1708310"/>
                    </a:cubicBezTo>
                    <a:cubicBezTo>
                      <a:pt x="2484931" y="1710160"/>
                      <a:pt x="2453159" y="1719106"/>
                      <a:pt x="2431257" y="1683940"/>
                    </a:cubicBezTo>
                    <a:cubicBezTo>
                      <a:pt x="2406888" y="1644456"/>
                      <a:pt x="2435267" y="1567647"/>
                      <a:pt x="2474752" y="1549139"/>
                    </a:cubicBezTo>
                    <a:cubicBezTo>
                      <a:pt x="2581791" y="1500400"/>
                      <a:pt x="2627753" y="1660188"/>
                      <a:pt x="2706413" y="1531248"/>
                    </a:cubicBezTo>
                    <a:cubicBezTo>
                      <a:pt x="2735410" y="1537417"/>
                      <a:pt x="2755152" y="1557776"/>
                      <a:pt x="2757928" y="1587389"/>
                    </a:cubicBezTo>
                    <a:cubicBezTo>
                      <a:pt x="2819314" y="1609291"/>
                      <a:pt x="2869594" y="1501326"/>
                      <a:pt x="2880699" y="1453204"/>
                    </a:cubicBezTo>
                    <a:cubicBezTo>
                      <a:pt x="2905068" y="1346165"/>
                      <a:pt x="2816846" y="1390893"/>
                      <a:pt x="2777978" y="1331359"/>
                    </a:cubicBezTo>
                    <a:cubicBezTo>
                      <a:pt x="2760704" y="1304213"/>
                      <a:pt x="2771192" y="1279227"/>
                      <a:pt x="2798338" y="1264729"/>
                    </a:cubicBezTo>
                    <a:cubicBezTo>
                      <a:pt x="2842758" y="1241285"/>
                      <a:pt x="2873296" y="1284780"/>
                      <a:pt x="2911238" y="1297118"/>
                    </a:cubicBezTo>
                    <a:cubicBezTo>
                      <a:pt x="2951648" y="1310074"/>
                      <a:pt x="3064239" y="1327040"/>
                      <a:pt x="3067324" y="1261953"/>
                    </a:cubicBezTo>
                    <a:cubicBezTo>
                      <a:pt x="3203360" y="1390277"/>
                      <a:pt x="2962444" y="1379789"/>
                      <a:pt x="3020745" y="1486519"/>
                    </a:cubicBezTo>
                    <a:cubicBezTo>
                      <a:pt x="3043263" y="1527546"/>
                      <a:pt x="3076270" y="1507804"/>
                      <a:pt x="3110510" y="1531556"/>
                    </a:cubicBezTo>
                    <a:cubicBezTo>
                      <a:pt x="3137964" y="1550990"/>
                      <a:pt x="3265054" y="1611450"/>
                      <a:pt x="3288189" y="1625639"/>
                    </a:cubicBezTo>
                    <a:cubicBezTo>
                      <a:pt x="3252098" y="1123758"/>
                      <a:pt x="3005321" y="681103"/>
                      <a:pt x="2636082" y="384663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30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598B407-3CAA-0E1F-81F6-7AD14D00AC41}"/>
              </a:ext>
            </a:extLst>
          </p:cNvPr>
          <p:cNvGrpSpPr/>
          <p:nvPr/>
        </p:nvGrpSpPr>
        <p:grpSpPr>
          <a:xfrm>
            <a:off x="3896054" y="4155141"/>
            <a:ext cx="1654018" cy="2381803"/>
            <a:chOff x="10680270" y="3883137"/>
            <a:chExt cx="1107320" cy="1594552"/>
          </a:xfrm>
        </p:grpSpPr>
        <p:grpSp>
          <p:nvGrpSpPr>
            <p:cNvPr id="8" name="Graphic 5">
              <a:extLst>
                <a:ext uri="{FF2B5EF4-FFF2-40B4-BE49-F238E27FC236}">
                  <a16:creationId xmlns:a16="http://schemas.microsoft.com/office/drawing/2014/main" id="{2AF21978-DE10-DF52-8F9F-07512DFF4F85}"/>
                </a:ext>
              </a:extLst>
            </p:cNvPr>
            <p:cNvGrpSpPr/>
            <p:nvPr/>
          </p:nvGrpSpPr>
          <p:grpSpPr>
            <a:xfrm>
              <a:off x="10728587" y="3903279"/>
              <a:ext cx="252997" cy="1258648"/>
              <a:chOff x="6933679" y="3222165"/>
              <a:chExt cx="172359" cy="857474"/>
            </a:xfrm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B0C32532-BB32-D126-C4FD-A688FB68CDC7}"/>
                  </a:ext>
                </a:extLst>
              </p:cNvPr>
              <p:cNvSpPr/>
              <p:nvPr/>
            </p:nvSpPr>
            <p:spPr>
              <a:xfrm>
                <a:off x="6933679" y="3319548"/>
                <a:ext cx="170763" cy="722147"/>
              </a:xfrm>
              <a:custGeom>
                <a:avLst/>
                <a:gdLst>
                  <a:gd name="connsiteX0" fmla="*/ 170764 w 170763"/>
                  <a:gd name="connsiteY0" fmla="*/ 711861 h 722147"/>
                  <a:gd name="connsiteX1" fmla="*/ 76810 w 170763"/>
                  <a:gd name="connsiteY1" fmla="*/ 722148 h 722147"/>
                  <a:gd name="connsiteX2" fmla="*/ 0 w 170763"/>
                  <a:gd name="connsiteY2" fmla="*/ 9601 h 722147"/>
                  <a:gd name="connsiteX3" fmla="*/ 94640 w 170763"/>
                  <a:gd name="connsiteY3" fmla="*/ 0 h 722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0763" h="722147">
                    <a:moveTo>
                      <a:pt x="170764" y="711861"/>
                    </a:moveTo>
                    <a:lnTo>
                      <a:pt x="76810" y="722148"/>
                    </a:lnTo>
                    <a:lnTo>
                      <a:pt x="0" y="9601"/>
                    </a:lnTo>
                    <a:lnTo>
                      <a:pt x="94640" y="0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92814A16-FED5-7C88-041E-A14BE04EA9DB}"/>
                  </a:ext>
                </a:extLst>
              </p:cNvPr>
              <p:cNvSpPr/>
              <p:nvPr/>
            </p:nvSpPr>
            <p:spPr>
              <a:xfrm>
                <a:off x="6933679" y="3222165"/>
                <a:ext cx="94640" cy="106984"/>
              </a:xfrm>
              <a:custGeom>
                <a:avLst/>
                <a:gdLst>
                  <a:gd name="connsiteX0" fmla="*/ 94640 w 94640"/>
                  <a:gd name="connsiteY0" fmla="*/ 97384 h 106984"/>
                  <a:gd name="connsiteX1" fmla="*/ 0 w 94640"/>
                  <a:gd name="connsiteY1" fmla="*/ 106985 h 106984"/>
                  <a:gd name="connsiteX2" fmla="*/ 24003 w 94640"/>
                  <a:gd name="connsiteY2" fmla="*/ 36348 h 106984"/>
                  <a:gd name="connsiteX3" fmla="*/ 36347 w 94640"/>
                  <a:gd name="connsiteY3" fmla="*/ 0 h 106984"/>
                  <a:gd name="connsiteX4" fmla="*/ 56236 w 94640"/>
                  <a:gd name="connsiteY4" fmla="*/ 32919 h 106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4640" h="106984">
                    <a:moveTo>
                      <a:pt x="94640" y="97384"/>
                    </a:moveTo>
                    <a:lnTo>
                      <a:pt x="0" y="106985"/>
                    </a:lnTo>
                    <a:lnTo>
                      <a:pt x="24003" y="36348"/>
                    </a:lnTo>
                    <a:lnTo>
                      <a:pt x="36347" y="0"/>
                    </a:lnTo>
                    <a:lnTo>
                      <a:pt x="56236" y="32919"/>
                    </a:ln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75816F59-9F4C-EFD0-4B3B-B25032F47EBE}"/>
                  </a:ext>
                </a:extLst>
              </p:cNvPr>
              <p:cNvSpPr/>
              <p:nvPr/>
            </p:nvSpPr>
            <p:spPr>
              <a:xfrm>
                <a:off x="7004317" y="3979288"/>
                <a:ext cx="100126" cy="62408"/>
              </a:xfrm>
              <a:custGeom>
                <a:avLst/>
                <a:gdLst>
                  <a:gd name="connsiteX0" fmla="*/ 100127 w 100126"/>
                  <a:gd name="connsiteY0" fmla="*/ 52121 h 62408"/>
                  <a:gd name="connsiteX1" fmla="*/ 6172 w 100126"/>
                  <a:gd name="connsiteY1" fmla="*/ 62408 h 62408"/>
                  <a:gd name="connsiteX2" fmla="*/ 0 w 100126"/>
                  <a:gd name="connsiteY2" fmla="*/ 10287 h 62408"/>
                  <a:gd name="connsiteX3" fmla="*/ 94640 w 100126"/>
                  <a:gd name="connsiteY3" fmla="*/ 0 h 6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126" h="62408">
                    <a:moveTo>
                      <a:pt x="100127" y="52121"/>
                    </a:moveTo>
                    <a:lnTo>
                      <a:pt x="6172" y="62408"/>
                    </a:lnTo>
                    <a:lnTo>
                      <a:pt x="0" y="10287"/>
                    </a:lnTo>
                    <a:lnTo>
                      <a:pt x="94640" y="0"/>
                    </a:lnTo>
                    <a:close/>
                  </a:path>
                </a:pathLst>
              </a:custGeom>
              <a:solidFill>
                <a:srgbClr val="161B24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CE73E020-FCC2-6BD6-DC64-8B0BEDC9ED5B}"/>
                  </a:ext>
                </a:extLst>
              </p:cNvPr>
              <p:cNvSpPr/>
              <p:nvPr/>
            </p:nvSpPr>
            <p:spPr>
              <a:xfrm>
                <a:off x="7010489" y="4031409"/>
                <a:ext cx="95549" cy="48230"/>
              </a:xfrm>
              <a:custGeom>
                <a:avLst/>
                <a:gdLst>
                  <a:gd name="connsiteX0" fmla="*/ 67894 w 95549"/>
                  <a:gd name="connsiteY0" fmla="*/ 44577 h 48230"/>
                  <a:gd name="connsiteX1" fmla="*/ 34290 w 95549"/>
                  <a:gd name="connsiteY1" fmla="*/ 48006 h 48230"/>
                  <a:gd name="connsiteX2" fmla="*/ 686 w 95549"/>
                  <a:gd name="connsiteY2" fmla="*/ 20574 h 48230"/>
                  <a:gd name="connsiteX3" fmla="*/ 0 w 95549"/>
                  <a:gd name="connsiteY3" fmla="*/ 10287 h 48230"/>
                  <a:gd name="connsiteX4" fmla="*/ 93954 w 95549"/>
                  <a:gd name="connsiteY4" fmla="*/ 0 h 48230"/>
                  <a:gd name="connsiteX5" fmla="*/ 95326 w 95549"/>
                  <a:gd name="connsiteY5" fmla="*/ 10973 h 48230"/>
                  <a:gd name="connsiteX6" fmla="*/ 67894 w 95549"/>
                  <a:gd name="connsiteY6" fmla="*/ 44577 h 48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549" h="48230">
                    <a:moveTo>
                      <a:pt x="67894" y="44577"/>
                    </a:moveTo>
                    <a:lnTo>
                      <a:pt x="34290" y="48006"/>
                    </a:lnTo>
                    <a:cubicBezTo>
                      <a:pt x="17831" y="50063"/>
                      <a:pt x="2743" y="37719"/>
                      <a:pt x="686" y="20574"/>
                    </a:cubicBezTo>
                    <a:lnTo>
                      <a:pt x="0" y="10287"/>
                    </a:lnTo>
                    <a:lnTo>
                      <a:pt x="93954" y="0"/>
                    </a:lnTo>
                    <a:lnTo>
                      <a:pt x="95326" y="10973"/>
                    </a:lnTo>
                    <a:cubicBezTo>
                      <a:pt x="97383" y="27432"/>
                      <a:pt x="85039" y="42519"/>
                      <a:pt x="67894" y="44577"/>
                    </a:cubicBezTo>
                    <a:close/>
                  </a:path>
                </a:pathLst>
              </a:custGeom>
              <a:solidFill>
                <a:srgbClr val="F22D35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697F68EC-847F-CCA3-E0FE-8251632E094E}"/>
                  </a:ext>
                </a:extLst>
              </p:cNvPr>
              <p:cNvSpPr/>
              <p:nvPr/>
            </p:nvSpPr>
            <p:spPr>
              <a:xfrm>
                <a:off x="6957682" y="3222165"/>
                <a:ext cx="32232" cy="36347"/>
              </a:xfrm>
              <a:custGeom>
                <a:avLst/>
                <a:gdLst>
                  <a:gd name="connsiteX0" fmla="*/ 32233 w 32232"/>
                  <a:gd name="connsiteY0" fmla="*/ 32919 h 36347"/>
                  <a:gd name="connsiteX1" fmla="*/ 0 w 32232"/>
                  <a:gd name="connsiteY1" fmla="*/ 36348 h 36347"/>
                  <a:gd name="connsiteX2" fmla="*/ 12344 w 32232"/>
                  <a:gd name="connsiteY2" fmla="*/ 0 h 36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232" h="36347">
                    <a:moveTo>
                      <a:pt x="32233" y="32919"/>
                    </a:moveTo>
                    <a:lnTo>
                      <a:pt x="0" y="36348"/>
                    </a:lnTo>
                    <a:lnTo>
                      <a:pt x="12344" y="0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72D2DB67-3E4D-BF5D-0EE1-C4540CB56049}"/>
                  </a:ext>
                </a:extLst>
              </p:cNvPr>
              <p:cNvSpPr/>
              <p:nvPr/>
            </p:nvSpPr>
            <p:spPr>
              <a:xfrm>
                <a:off x="7000888" y="3942255"/>
                <a:ext cx="98069" cy="47320"/>
              </a:xfrm>
              <a:custGeom>
                <a:avLst/>
                <a:gdLst>
                  <a:gd name="connsiteX0" fmla="*/ 0 w 98069"/>
                  <a:gd name="connsiteY0" fmla="*/ 10287 h 47320"/>
                  <a:gd name="connsiteX1" fmla="*/ 93955 w 98069"/>
                  <a:gd name="connsiteY1" fmla="*/ 0 h 47320"/>
                  <a:gd name="connsiteX2" fmla="*/ 98069 w 98069"/>
                  <a:gd name="connsiteY2" fmla="*/ 37033 h 47320"/>
                  <a:gd name="connsiteX3" fmla="*/ 3429 w 98069"/>
                  <a:gd name="connsiteY3" fmla="*/ 47320 h 47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069" h="47320">
                    <a:moveTo>
                      <a:pt x="0" y="10287"/>
                    </a:moveTo>
                    <a:lnTo>
                      <a:pt x="93955" y="0"/>
                    </a:lnTo>
                    <a:lnTo>
                      <a:pt x="98069" y="37033"/>
                    </a:lnTo>
                    <a:lnTo>
                      <a:pt x="3429" y="47320"/>
                    </a:lnTo>
                    <a:close/>
                  </a:path>
                </a:pathLst>
              </a:custGeom>
              <a:solidFill>
                <a:srgbClr val="FFAA00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F7988341-AA15-BCFD-780D-8C2DF1B096D9}"/>
                  </a:ext>
                </a:extLst>
              </p:cNvPr>
              <p:cNvSpPr/>
              <p:nvPr/>
            </p:nvSpPr>
            <p:spPr>
              <a:xfrm>
                <a:off x="6954253" y="3354524"/>
                <a:ext cx="71322" cy="541886"/>
              </a:xfrm>
              <a:custGeom>
                <a:avLst/>
                <a:gdLst>
                  <a:gd name="connsiteX0" fmla="*/ 0 w 71322"/>
                  <a:gd name="connsiteY0" fmla="*/ 8229 h 541886"/>
                  <a:gd name="connsiteX1" fmla="*/ 56921 w 71322"/>
                  <a:gd name="connsiteY1" fmla="*/ 535610 h 541886"/>
                  <a:gd name="connsiteX2" fmla="*/ 64465 w 71322"/>
                  <a:gd name="connsiteY2" fmla="*/ 541782 h 541886"/>
                  <a:gd name="connsiteX3" fmla="*/ 71323 w 71322"/>
                  <a:gd name="connsiteY3" fmla="*/ 533552 h 541886"/>
                  <a:gd name="connsiteX4" fmla="*/ 14402 w 71322"/>
                  <a:gd name="connsiteY4" fmla="*/ 6858 h 541886"/>
                  <a:gd name="connsiteX5" fmla="*/ 6858 w 71322"/>
                  <a:gd name="connsiteY5" fmla="*/ 0 h 541886"/>
                  <a:gd name="connsiteX6" fmla="*/ 0 w 71322"/>
                  <a:gd name="connsiteY6" fmla="*/ 8229 h 541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322" h="541886">
                    <a:moveTo>
                      <a:pt x="0" y="8229"/>
                    </a:moveTo>
                    <a:lnTo>
                      <a:pt x="56921" y="535610"/>
                    </a:lnTo>
                    <a:cubicBezTo>
                      <a:pt x="56921" y="539725"/>
                      <a:pt x="60350" y="542468"/>
                      <a:pt x="64465" y="541782"/>
                    </a:cubicBezTo>
                    <a:cubicBezTo>
                      <a:pt x="68580" y="541782"/>
                      <a:pt x="71323" y="537667"/>
                      <a:pt x="71323" y="533552"/>
                    </a:cubicBezTo>
                    <a:lnTo>
                      <a:pt x="14402" y="6858"/>
                    </a:lnTo>
                    <a:cubicBezTo>
                      <a:pt x="14402" y="2743"/>
                      <a:pt x="10287" y="0"/>
                      <a:pt x="6858" y="0"/>
                    </a:cubicBezTo>
                    <a:cubicBezTo>
                      <a:pt x="2743" y="686"/>
                      <a:pt x="0" y="4115"/>
                      <a:pt x="0" y="8229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B08E5128-5216-E2AF-AD6F-925C3235C8F5}"/>
                  </a:ext>
                </a:extLst>
              </p:cNvPr>
              <p:cNvSpPr/>
              <p:nvPr/>
            </p:nvSpPr>
            <p:spPr>
              <a:xfrm>
                <a:off x="7000888" y="3349618"/>
                <a:ext cx="71323" cy="541887"/>
              </a:xfrm>
              <a:custGeom>
                <a:avLst/>
                <a:gdLst>
                  <a:gd name="connsiteX0" fmla="*/ 0 w 71323"/>
                  <a:gd name="connsiteY0" fmla="*/ 8335 h 541887"/>
                  <a:gd name="connsiteX1" fmla="*/ 56921 w 71323"/>
                  <a:gd name="connsiteY1" fmla="*/ 535029 h 541887"/>
                  <a:gd name="connsiteX2" fmla="*/ 64465 w 71323"/>
                  <a:gd name="connsiteY2" fmla="*/ 541887 h 541887"/>
                  <a:gd name="connsiteX3" fmla="*/ 71323 w 71323"/>
                  <a:gd name="connsiteY3" fmla="*/ 533657 h 541887"/>
                  <a:gd name="connsiteX4" fmla="*/ 14402 w 71323"/>
                  <a:gd name="connsiteY4" fmla="*/ 6277 h 541887"/>
                  <a:gd name="connsiteX5" fmla="*/ 6858 w 71323"/>
                  <a:gd name="connsiteY5" fmla="*/ 105 h 541887"/>
                  <a:gd name="connsiteX6" fmla="*/ 0 w 71323"/>
                  <a:gd name="connsiteY6" fmla="*/ 8335 h 541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323" h="541887">
                    <a:moveTo>
                      <a:pt x="0" y="8335"/>
                    </a:moveTo>
                    <a:lnTo>
                      <a:pt x="56921" y="535029"/>
                    </a:lnTo>
                    <a:cubicBezTo>
                      <a:pt x="56921" y="539144"/>
                      <a:pt x="60350" y="541887"/>
                      <a:pt x="64465" y="541887"/>
                    </a:cubicBezTo>
                    <a:cubicBezTo>
                      <a:pt x="68580" y="541201"/>
                      <a:pt x="71323" y="537772"/>
                      <a:pt x="71323" y="533657"/>
                    </a:cubicBezTo>
                    <a:lnTo>
                      <a:pt x="14402" y="6277"/>
                    </a:lnTo>
                    <a:cubicBezTo>
                      <a:pt x="14402" y="2162"/>
                      <a:pt x="10287" y="-581"/>
                      <a:pt x="6858" y="105"/>
                    </a:cubicBezTo>
                    <a:cubicBezTo>
                      <a:pt x="2743" y="105"/>
                      <a:pt x="0" y="4220"/>
                      <a:pt x="0" y="8335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" name="Graphic 5">
              <a:extLst>
                <a:ext uri="{FF2B5EF4-FFF2-40B4-BE49-F238E27FC236}">
                  <a16:creationId xmlns:a16="http://schemas.microsoft.com/office/drawing/2014/main" id="{05EAD547-5072-70D4-502D-9A2EBFEC3D17}"/>
                </a:ext>
              </a:extLst>
            </p:cNvPr>
            <p:cNvGrpSpPr/>
            <p:nvPr/>
          </p:nvGrpSpPr>
          <p:grpSpPr>
            <a:xfrm>
              <a:off x="11433245" y="3921789"/>
              <a:ext cx="324758" cy="1248868"/>
              <a:chOff x="7413739" y="3234775"/>
              <a:chExt cx="221247" cy="85081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37863FC8-BE2D-E01B-DE85-072999110D66}"/>
                  </a:ext>
                </a:extLst>
              </p:cNvPr>
              <p:cNvSpPr/>
              <p:nvPr/>
            </p:nvSpPr>
            <p:spPr>
              <a:xfrm>
                <a:off x="7413739" y="3270857"/>
                <a:ext cx="218769" cy="721461"/>
              </a:xfrm>
              <a:custGeom>
                <a:avLst/>
                <a:gdLst>
                  <a:gd name="connsiteX0" fmla="*/ 125501 w 218769"/>
                  <a:gd name="connsiteY0" fmla="*/ 0 h 721461"/>
                  <a:gd name="connsiteX1" fmla="*/ 218770 w 218769"/>
                  <a:gd name="connsiteY1" fmla="*/ 16459 h 721461"/>
                  <a:gd name="connsiteX2" fmla="*/ 93269 w 218769"/>
                  <a:gd name="connsiteY2" fmla="*/ 721462 h 721461"/>
                  <a:gd name="connsiteX3" fmla="*/ 0 w 218769"/>
                  <a:gd name="connsiteY3" fmla="*/ 705002 h 721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8769" h="721461">
                    <a:moveTo>
                      <a:pt x="125501" y="0"/>
                    </a:moveTo>
                    <a:lnTo>
                      <a:pt x="218770" y="16459"/>
                    </a:lnTo>
                    <a:lnTo>
                      <a:pt x="93269" y="721462"/>
                    </a:lnTo>
                    <a:lnTo>
                      <a:pt x="0" y="705002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2AF70669-7EC6-4527-EC05-42B907F4B095}"/>
                  </a:ext>
                </a:extLst>
              </p:cNvPr>
              <p:cNvSpPr/>
              <p:nvPr/>
            </p:nvSpPr>
            <p:spPr>
              <a:xfrm>
                <a:off x="7413739" y="3975859"/>
                <a:ext cx="93268" cy="109728"/>
              </a:xfrm>
              <a:custGeom>
                <a:avLst/>
                <a:gdLst>
                  <a:gd name="connsiteX0" fmla="*/ 0 w 93268"/>
                  <a:gd name="connsiteY0" fmla="*/ 0 h 109728"/>
                  <a:gd name="connsiteX1" fmla="*/ 93269 w 93268"/>
                  <a:gd name="connsiteY1" fmla="*/ 16459 h 109728"/>
                  <a:gd name="connsiteX2" fmla="*/ 50749 w 93268"/>
                  <a:gd name="connsiteY2" fmla="*/ 78181 h 109728"/>
                  <a:gd name="connsiteX3" fmla="*/ 28804 w 93268"/>
                  <a:gd name="connsiteY3" fmla="*/ 109728 h 109728"/>
                  <a:gd name="connsiteX4" fmla="*/ 18517 w 93268"/>
                  <a:gd name="connsiteY4" fmla="*/ 72009 h 109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268" h="109728">
                    <a:moveTo>
                      <a:pt x="0" y="0"/>
                    </a:moveTo>
                    <a:lnTo>
                      <a:pt x="93269" y="16459"/>
                    </a:lnTo>
                    <a:lnTo>
                      <a:pt x="50749" y="78181"/>
                    </a:lnTo>
                    <a:lnTo>
                      <a:pt x="28804" y="109728"/>
                    </a:lnTo>
                    <a:lnTo>
                      <a:pt x="18517" y="72009"/>
                    </a:lnTo>
                    <a:close/>
                  </a:path>
                </a:pathLst>
              </a:custGeom>
              <a:solidFill>
                <a:srgbClr val="FDB491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316A5C44-7292-2841-94FB-8BAA2A6565FA}"/>
                  </a:ext>
                </a:extLst>
              </p:cNvPr>
              <p:cNvSpPr/>
              <p:nvPr/>
            </p:nvSpPr>
            <p:spPr>
              <a:xfrm>
                <a:off x="7529639" y="3270857"/>
                <a:ext cx="102870" cy="67894"/>
              </a:xfrm>
              <a:custGeom>
                <a:avLst/>
                <a:gdLst>
                  <a:gd name="connsiteX0" fmla="*/ 9601 w 102870"/>
                  <a:gd name="connsiteY0" fmla="*/ 0 h 67894"/>
                  <a:gd name="connsiteX1" fmla="*/ 102870 w 102870"/>
                  <a:gd name="connsiteY1" fmla="*/ 16459 h 67894"/>
                  <a:gd name="connsiteX2" fmla="*/ 93955 w 102870"/>
                  <a:gd name="connsiteY2" fmla="*/ 67894 h 67894"/>
                  <a:gd name="connsiteX3" fmla="*/ 0 w 102870"/>
                  <a:gd name="connsiteY3" fmla="*/ 51435 h 67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2870" h="67894">
                    <a:moveTo>
                      <a:pt x="9601" y="0"/>
                    </a:moveTo>
                    <a:lnTo>
                      <a:pt x="102870" y="16459"/>
                    </a:lnTo>
                    <a:lnTo>
                      <a:pt x="93955" y="67894"/>
                    </a:lnTo>
                    <a:lnTo>
                      <a:pt x="0" y="51435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3AB8E351-13FC-9A0C-36C3-18BF8DC355A2}"/>
                  </a:ext>
                </a:extLst>
              </p:cNvPr>
              <p:cNvSpPr/>
              <p:nvPr/>
            </p:nvSpPr>
            <p:spPr>
              <a:xfrm>
                <a:off x="7539241" y="3234775"/>
                <a:ext cx="95746" cy="52540"/>
              </a:xfrm>
              <a:custGeom>
                <a:avLst/>
                <a:gdLst>
                  <a:gd name="connsiteX0" fmla="*/ 37033 w 95746"/>
                  <a:gd name="connsiteY0" fmla="*/ 419 h 52540"/>
                  <a:gd name="connsiteX1" fmla="*/ 70637 w 95746"/>
                  <a:gd name="connsiteY1" fmla="*/ 6592 h 52540"/>
                  <a:gd name="connsiteX2" fmla="*/ 95326 w 95746"/>
                  <a:gd name="connsiteY2" fmla="*/ 42253 h 52540"/>
                  <a:gd name="connsiteX3" fmla="*/ 93269 w 95746"/>
                  <a:gd name="connsiteY3" fmla="*/ 52540 h 52540"/>
                  <a:gd name="connsiteX4" fmla="*/ 0 w 95746"/>
                  <a:gd name="connsiteY4" fmla="*/ 36081 h 52540"/>
                  <a:gd name="connsiteX5" fmla="*/ 2057 w 95746"/>
                  <a:gd name="connsiteY5" fmla="*/ 25794 h 52540"/>
                  <a:gd name="connsiteX6" fmla="*/ 37033 w 95746"/>
                  <a:gd name="connsiteY6" fmla="*/ 419 h 52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746" h="52540">
                    <a:moveTo>
                      <a:pt x="37033" y="419"/>
                    </a:moveTo>
                    <a:lnTo>
                      <a:pt x="70637" y="6592"/>
                    </a:lnTo>
                    <a:cubicBezTo>
                      <a:pt x="87097" y="9335"/>
                      <a:pt x="98069" y="25794"/>
                      <a:pt x="95326" y="42253"/>
                    </a:cubicBezTo>
                    <a:lnTo>
                      <a:pt x="93269" y="52540"/>
                    </a:lnTo>
                    <a:lnTo>
                      <a:pt x="0" y="36081"/>
                    </a:lnTo>
                    <a:lnTo>
                      <a:pt x="2057" y="25794"/>
                    </a:lnTo>
                    <a:cubicBezTo>
                      <a:pt x="4801" y="8649"/>
                      <a:pt x="20574" y="-2324"/>
                      <a:pt x="37033" y="419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8E4F2E5-0801-E45C-2BC4-201E29E636C9}"/>
                  </a:ext>
                </a:extLst>
              </p:cNvPr>
              <p:cNvSpPr/>
              <p:nvPr/>
            </p:nvSpPr>
            <p:spPr>
              <a:xfrm>
                <a:off x="7432256" y="4047868"/>
                <a:ext cx="32232" cy="37719"/>
              </a:xfrm>
              <a:custGeom>
                <a:avLst/>
                <a:gdLst>
                  <a:gd name="connsiteX0" fmla="*/ 0 w 32232"/>
                  <a:gd name="connsiteY0" fmla="*/ 0 h 37719"/>
                  <a:gd name="connsiteX1" fmla="*/ 32232 w 32232"/>
                  <a:gd name="connsiteY1" fmla="*/ 6172 h 37719"/>
                  <a:gd name="connsiteX2" fmla="*/ 10287 w 32232"/>
                  <a:gd name="connsiteY2" fmla="*/ 37719 h 37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232" h="37719">
                    <a:moveTo>
                      <a:pt x="0" y="0"/>
                    </a:moveTo>
                    <a:lnTo>
                      <a:pt x="32232" y="6172"/>
                    </a:lnTo>
                    <a:lnTo>
                      <a:pt x="10287" y="37719"/>
                    </a:lnTo>
                    <a:close/>
                  </a:path>
                </a:pathLst>
              </a:custGeom>
              <a:solidFill>
                <a:srgbClr val="13131E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0397DBFB-2B5D-DE99-B343-1CFD392B1F88}"/>
                  </a:ext>
                </a:extLst>
              </p:cNvPr>
              <p:cNvSpPr/>
              <p:nvPr/>
            </p:nvSpPr>
            <p:spPr>
              <a:xfrm>
                <a:off x="7523467" y="3322292"/>
                <a:ext cx="100126" cy="53492"/>
              </a:xfrm>
              <a:custGeom>
                <a:avLst/>
                <a:gdLst>
                  <a:gd name="connsiteX0" fmla="*/ 93269 w 100126"/>
                  <a:gd name="connsiteY0" fmla="*/ 53492 h 53492"/>
                  <a:gd name="connsiteX1" fmla="*/ 0 w 100126"/>
                  <a:gd name="connsiteY1" fmla="*/ 36347 h 53492"/>
                  <a:gd name="connsiteX2" fmla="*/ 6172 w 100126"/>
                  <a:gd name="connsiteY2" fmla="*/ 0 h 53492"/>
                  <a:gd name="connsiteX3" fmla="*/ 100127 w 100126"/>
                  <a:gd name="connsiteY3" fmla="*/ 16459 h 53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126" h="53492">
                    <a:moveTo>
                      <a:pt x="93269" y="53492"/>
                    </a:moveTo>
                    <a:lnTo>
                      <a:pt x="0" y="36347"/>
                    </a:lnTo>
                    <a:lnTo>
                      <a:pt x="6172" y="0"/>
                    </a:lnTo>
                    <a:lnTo>
                      <a:pt x="100127" y="16459"/>
                    </a:lnTo>
                    <a:close/>
                  </a:path>
                </a:pathLst>
              </a:custGeom>
              <a:solidFill>
                <a:schemeClr val="accent3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5FF9E233-B382-7138-5321-BFA24C68118D}"/>
                  </a:ext>
                </a:extLst>
              </p:cNvPr>
              <p:cNvSpPr/>
              <p:nvPr/>
            </p:nvSpPr>
            <p:spPr>
              <a:xfrm>
                <a:off x="7482214" y="3424371"/>
                <a:ext cx="107880" cy="536506"/>
              </a:xfrm>
              <a:custGeom>
                <a:avLst/>
                <a:gdLst>
                  <a:gd name="connsiteX0" fmla="*/ 14507 w 107880"/>
                  <a:gd name="connsiteY0" fmla="*/ 530914 h 536506"/>
                  <a:gd name="connsiteX1" fmla="*/ 107776 w 107880"/>
                  <a:gd name="connsiteY1" fmla="*/ 8335 h 536506"/>
                  <a:gd name="connsiteX2" fmla="*/ 101603 w 107880"/>
                  <a:gd name="connsiteY2" fmla="*/ 105 h 536506"/>
                  <a:gd name="connsiteX3" fmla="*/ 93374 w 107880"/>
                  <a:gd name="connsiteY3" fmla="*/ 6277 h 536506"/>
                  <a:gd name="connsiteX4" fmla="*/ 105 w 107880"/>
                  <a:gd name="connsiteY4" fmla="*/ 528171 h 536506"/>
                  <a:gd name="connsiteX5" fmla="*/ 6277 w 107880"/>
                  <a:gd name="connsiteY5" fmla="*/ 536401 h 536506"/>
                  <a:gd name="connsiteX6" fmla="*/ 14507 w 107880"/>
                  <a:gd name="connsiteY6" fmla="*/ 530914 h 536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880" h="536506">
                    <a:moveTo>
                      <a:pt x="14507" y="530914"/>
                    </a:moveTo>
                    <a:lnTo>
                      <a:pt x="107776" y="8335"/>
                    </a:lnTo>
                    <a:cubicBezTo>
                      <a:pt x="108461" y="4220"/>
                      <a:pt x="105718" y="791"/>
                      <a:pt x="101603" y="105"/>
                    </a:cubicBezTo>
                    <a:cubicBezTo>
                      <a:pt x="97489" y="-581"/>
                      <a:pt x="94060" y="2163"/>
                      <a:pt x="93374" y="6277"/>
                    </a:cubicBezTo>
                    <a:lnTo>
                      <a:pt x="105" y="528171"/>
                    </a:lnTo>
                    <a:cubicBezTo>
                      <a:pt x="-581" y="532286"/>
                      <a:pt x="2162" y="535715"/>
                      <a:pt x="6277" y="536401"/>
                    </a:cubicBezTo>
                    <a:cubicBezTo>
                      <a:pt x="10392" y="537087"/>
                      <a:pt x="13821" y="534343"/>
                      <a:pt x="14507" y="53091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E0093834-302C-28A5-53B7-056EDBA305D3}"/>
                  </a:ext>
                </a:extLst>
              </p:cNvPr>
              <p:cNvSpPr/>
              <p:nvPr/>
            </p:nvSpPr>
            <p:spPr>
              <a:xfrm>
                <a:off x="7436266" y="3416141"/>
                <a:ext cx="107195" cy="536506"/>
              </a:xfrm>
              <a:custGeom>
                <a:avLst/>
                <a:gdLst>
                  <a:gd name="connsiteX0" fmla="*/ 14507 w 107195"/>
                  <a:gd name="connsiteY0" fmla="*/ 530914 h 536506"/>
                  <a:gd name="connsiteX1" fmla="*/ 107090 w 107195"/>
                  <a:gd name="connsiteY1" fmla="*/ 8335 h 536506"/>
                  <a:gd name="connsiteX2" fmla="*/ 101603 w 107195"/>
                  <a:gd name="connsiteY2" fmla="*/ 105 h 536506"/>
                  <a:gd name="connsiteX3" fmla="*/ 92688 w 107195"/>
                  <a:gd name="connsiteY3" fmla="*/ 6277 h 536506"/>
                  <a:gd name="connsiteX4" fmla="*/ 105 w 107195"/>
                  <a:gd name="connsiteY4" fmla="*/ 528171 h 536506"/>
                  <a:gd name="connsiteX5" fmla="*/ 6277 w 107195"/>
                  <a:gd name="connsiteY5" fmla="*/ 536401 h 536506"/>
                  <a:gd name="connsiteX6" fmla="*/ 14507 w 107195"/>
                  <a:gd name="connsiteY6" fmla="*/ 530914 h 536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195" h="536506">
                    <a:moveTo>
                      <a:pt x="14507" y="530914"/>
                    </a:moveTo>
                    <a:lnTo>
                      <a:pt x="107090" y="8335"/>
                    </a:lnTo>
                    <a:cubicBezTo>
                      <a:pt x="107776" y="4220"/>
                      <a:pt x="105032" y="791"/>
                      <a:pt x="101603" y="105"/>
                    </a:cubicBezTo>
                    <a:cubicBezTo>
                      <a:pt x="97489" y="-581"/>
                      <a:pt x="93374" y="2162"/>
                      <a:pt x="92688" y="6277"/>
                    </a:cubicBezTo>
                    <a:lnTo>
                      <a:pt x="105" y="528171"/>
                    </a:lnTo>
                    <a:cubicBezTo>
                      <a:pt x="-581" y="532286"/>
                      <a:pt x="2162" y="535715"/>
                      <a:pt x="6277" y="536401"/>
                    </a:cubicBezTo>
                    <a:cubicBezTo>
                      <a:pt x="9706" y="537086"/>
                      <a:pt x="13821" y="534343"/>
                      <a:pt x="14507" y="53091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" name="Graphic 5">
              <a:extLst>
                <a:ext uri="{FF2B5EF4-FFF2-40B4-BE49-F238E27FC236}">
                  <a16:creationId xmlns:a16="http://schemas.microsoft.com/office/drawing/2014/main" id="{E5F43471-FAE1-089D-24A8-1AAB7D75F589}"/>
                </a:ext>
              </a:extLst>
            </p:cNvPr>
            <p:cNvGrpSpPr/>
            <p:nvPr/>
          </p:nvGrpSpPr>
          <p:grpSpPr>
            <a:xfrm>
              <a:off x="10920861" y="3903279"/>
              <a:ext cx="252824" cy="1258648"/>
              <a:chOff x="7064667" y="3222165"/>
              <a:chExt cx="172240" cy="857474"/>
            </a:xfrm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ABA29A18-225F-2EC7-410D-AAC2B821F18F}"/>
                  </a:ext>
                </a:extLst>
              </p:cNvPr>
              <p:cNvSpPr/>
              <p:nvPr/>
            </p:nvSpPr>
            <p:spPr>
              <a:xfrm>
                <a:off x="7064667" y="3319548"/>
                <a:ext cx="170764" cy="722147"/>
              </a:xfrm>
              <a:custGeom>
                <a:avLst/>
                <a:gdLst>
                  <a:gd name="connsiteX0" fmla="*/ 170764 w 170764"/>
                  <a:gd name="connsiteY0" fmla="*/ 711861 h 722147"/>
                  <a:gd name="connsiteX1" fmla="*/ 76124 w 170764"/>
                  <a:gd name="connsiteY1" fmla="*/ 722148 h 722147"/>
                  <a:gd name="connsiteX2" fmla="*/ 0 w 170764"/>
                  <a:gd name="connsiteY2" fmla="*/ 9601 h 722147"/>
                  <a:gd name="connsiteX3" fmla="*/ 94640 w 170764"/>
                  <a:gd name="connsiteY3" fmla="*/ 0 h 722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0764" h="722147">
                    <a:moveTo>
                      <a:pt x="170764" y="711861"/>
                    </a:moveTo>
                    <a:lnTo>
                      <a:pt x="76124" y="722148"/>
                    </a:lnTo>
                    <a:lnTo>
                      <a:pt x="0" y="9601"/>
                    </a:lnTo>
                    <a:lnTo>
                      <a:pt x="9464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5A9FDCB-A885-CF53-ED9C-F607E741EF3C}"/>
                  </a:ext>
                </a:extLst>
              </p:cNvPr>
              <p:cNvSpPr/>
              <p:nvPr/>
            </p:nvSpPr>
            <p:spPr>
              <a:xfrm>
                <a:off x="7064667" y="3222165"/>
                <a:ext cx="94640" cy="106984"/>
              </a:xfrm>
              <a:custGeom>
                <a:avLst/>
                <a:gdLst>
                  <a:gd name="connsiteX0" fmla="*/ 94640 w 94640"/>
                  <a:gd name="connsiteY0" fmla="*/ 97384 h 106984"/>
                  <a:gd name="connsiteX1" fmla="*/ 0 w 94640"/>
                  <a:gd name="connsiteY1" fmla="*/ 106985 h 106984"/>
                  <a:gd name="connsiteX2" fmla="*/ 24003 w 94640"/>
                  <a:gd name="connsiteY2" fmla="*/ 36348 h 106984"/>
                  <a:gd name="connsiteX3" fmla="*/ 36347 w 94640"/>
                  <a:gd name="connsiteY3" fmla="*/ 0 h 106984"/>
                  <a:gd name="connsiteX4" fmla="*/ 56236 w 94640"/>
                  <a:gd name="connsiteY4" fmla="*/ 32919 h 106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4640" h="106984">
                    <a:moveTo>
                      <a:pt x="94640" y="97384"/>
                    </a:moveTo>
                    <a:lnTo>
                      <a:pt x="0" y="106985"/>
                    </a:lnTo>
                    <a:lnTo>
                      <a:pt x="24003" y="36348"/>
                    </a:lnTo>
                    <a:lnTo>
                      <a:pt x="36347" y="0"/>
                    </a:lnTo>
                    <a:lnTo>
                      <a:pt x="56236" y="32919"/>
                    </a:ln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EAAC8C85-2882-8165-6837-FA0E946AF5DB}"/>
                  </a:ext>
                </a:extLst>
              </p:cNvPr>
              <p:cNvSpPr/>
              <p:nvPr/>
            </p:nvSpPr>
            <p:spPr>
              <a:xfrm>
                <a:off x="7135304" y="3979288"/>
                <a:ext cx="100127" cy="62408"/>
              </a:xfrm>
              <a:custGeom>
                <a:avLst/>
                <a:gdLst>
                  <a:gd name="connsiteX0" fmla="*/ 100127 w 100127"/>
                  <a:gd name="connsiteY0" fmla="*/ 52121 h 62408"/>
                  <a:gd name="connsiteX1" fmla="*/ 5487 w 100127"/>
                  <a:gd name="connsiteY1" fmla="*/ 62408 h 62408"/>
                  <a:gd name="connsiteX2" fmla="*/ 0 w 100127"/>
                  <a:gd name="connsiteY2" fmla="*/ 10287 h 62408"/>
                  <a:gd name="connsiteX3" fmla="*/ 94641 w 100127"/>
                  <a:gd name="connsiteY3" fmla="*/ 0 h 6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127" h="62408">
                    <a:moveTo>
                      <a:pt x="100127" y="52121"/>
                    </a:moveTo>
                    <a:lnTo>
                      <a:pt x="5487" y="62408"/>
                    </a:lnTo>
                    <a:lnTo>
                      <a:pt x="0" y="10287"/>
                    </a:lnTo>
                    <a:lnTo>
                      <a:pt x="94641" y="0"/>
                    </a:lnTo>
                    <a:close/>
                  </a:path>
                </a:pathLst>
              </a:custGeom>
              <a:solidFill>
                <a:srgbClr val="161B24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8C684083-AD8F-C89F-9C3A-F950E723046C}"/>
                  </a:ext>
                </a:extLst>
              </p:cNvPr>
              <p:cNvSpPr/>
              <p:nvPr/>
            </p:nvSpPr>
            <p:spPr>
              <a:xfrm>
                <a:off x="7140791" y="4031409"/>
                <a:ext cx="96116" cy="48230"/>
              </a:xfrm>
              <a:custGeom>
                <a:avLst/>
                <a:gdLst>
                  <a:gd name="connsiteX0" fmla="*/ 68580 w 96116"/>
                  <a:gd name="connsiteY0" fmla="*/ 44577 h 48230"/>
                  <a:gd name="connsiteX1" fmla="*/ 34976 w 96116"/>
                  <a:gd name="connsiteY1" fmla="*/ 48006 h 48230"/>
                  <a:gd name="connsiteX2" fmla="*/ 1371 w 96116"/>
                  <a:gd name="connsiteY2" fmla="*/ 20574 h 48230"/>
                  <a:gd name="connsiteX3" fmla="*/ 0 w 96116"/>
                  <a:gd name="connsiteY3" fmla="*/ 10287 h 48230"/>
                  <a:gd name="connsiteX4" fmla="*/ 94640 w 96116"/>
                  <a:gd name="connsiteY4" fmla="*/ 0 h 48230"/>
                  <a:gd name="connsiteX5" fmla="*/ 96012 w 96116"/>
                  <a:gd name="connsiteY5" fmla="*/ 10973 h 48230"/>
                  <a:gd name="connsiteX6" fmla="*/ 68580 w 96116"/>
                  <a:gd name="connsiteY6" fmla="*/ 44577 h 48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6116" h="48230">
                    <a:moveTo>
                      <a:pt x="68580" y="44577"/>
                    </a:moveTo>
                    <a:lnTo>
                      <a:pt x="34976" y="48006"/>
                    </a:lnTo>
                    <a:cubicBezTo>
                      <a:pt x="18516" y="50063"/>
                      <a:pt x="3429" y="37719"/>
                      <a:pt x="1371" y="20574"/>
                    </a:cubicBezTo>
                    <a:lnTo>
                      <a:pt x="0" y="10287"/>
                    </a:lnTo>
                    <a:lnTo>
                      <a:pt x="94640" y="0"/>
                    </a:lnTo>
                    <a:lnTo>
                      <a:pt x="96012" y="10973"/>
                    </a:lnTo>
                    <a:cubicBezTo>
                      <a:pt x="97383" y="27432"/>
                      <a:pt x="85039" y="42519"/>
                      <a:pt x="68580" y="44577"/>
                    </a:cubicBezTo>
                    <a:close/>
                  </a:path>
                </a:pathLst>
              </a:custGeom>
              <a:solidFill>
                <a:srgbClr val="F22D35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F35D5549-65AF-E854-B39C-4F3EE578523C}"/>
                  </a:ext>
                </a:extLst>
              </p:cNvPr>
              <p:cNvSpPr/>
              <p:nvPr/>
            </p:nvSpPr>
            <p:spPr>
              <a:xfrm>
                <a:off x="7088670" y="3222165"/>
                <a:ext cx="32232" cy="36347"/>
              </a:xfrm>
              <a:custGeom>
                <a:avLst/>
                <a:gdLst>
                  <a:gd name="connsiteX0" fmla="*/ 32233 w 32232"/>
                  <a:gd name="connsiteY0" fmla="*/ 32919 h 36347"/>
                  <a:gd name="connsiteX1" fmla="*/ 0 w 32232"/>
                  <a:gd name="connsiteY1" fmla="*/ 36348 h 36347"/>
                  <a:gd name="connsiteX2" fmla="*/ 12344 w 32232"/>
                  <a:gd name="connsiteY2" fmla="*/ 0 h 36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232" h="36347">
                    <a:moveTo>
                      <a:pt x="32233" y="32919"/>
                    </a:moveTo>
                    <a:lnTo>
                      <a:pt x="0" y="36348"/>
                    </a:lnTo>
                    <a:lnTo>
                      <a:pt x="12344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7BE03B26-D31B-7C1E-16D0-0176751EC8B3}"/>
                  </a:ext>
                </a:extLst>
              </p:cNvPr>
              <p:cNvSpPr/>
              <p:nvPr/>
            </p:nvSpPr>
            <p:spPr>
              <a:xfrm>
                <a:off x="7131190" y="3942255"/>
                <a:ext cx="98755" cy="47320"/>
              </a:xfrm>
              <a:custGeom>
                <a:avLst/>
                <a:gdLst>
                  <a:gd name="connsiteX0" fmla="*/ 0 w 98755"/>
                  <a:gd name="connsiteY0" fmla="*/ 10287 h 47320"/>
                  <a:gd name="connsiteX1" fmla="*/ 94640 w 98755"/>
                  <a:gd name="connsiteY1" fmla="*/ 0 h 47320"/>
                  <a:gd name="connsiteX2" fmla="*/ 98755 w 98755"/>
                  <a:gd name="connsiteY2" fmla="*/ 37033 h 47320"/>
                  <a:gd name="connsiteX3" fmla="*/ 4115 w 98755"/>
                  <a:gd name="connsiteY3" fmla="*/ 47320 h 47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755" h="47320">
                    <a:moveTo>
                      <a:pt x="0" y="10287"/>
                    </a:moveTo>
                    <a:lnTo>
                      <a:pt x="94640" y="0"/>
                    </a:lnTo>
                    <a:lnTo>
                      <a:pt x="98755" y="37033"/>
                    </a:lnTo>
                    <a:lnTo>
                      <a:pt x="4115" y="47320"/>
                    </a:lnTo>
                    <a:close/>
                  </a:path>
                </a:pathLst>
              </a:custGeom>
              <a:solidFill>
                <a:srgbClr val="FFAA00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F6E9D00C-2120-EDC9-0A04-3BA929D5FC23}"/>
                  </a:ext>
                </a:extLst>
              </p:cNvPr>
              <p:cNvSpPr/>
              <p:nvPr/>
            </p:nvSpPr>
            <p:spPr>
              <a:xfrm>
                <a:off x="7085136" y="3354524"/>
                <a:ext cx="70847" cy="541886"/>
              </a:xfrm>
              <a:custGeom>
                <a:avLst/>
                <a:gdLst>
                  <a:gd name="connsiteX0" fmla="*/ 105 w 70847"/>
                  <a:gd name="connsiteY0" fmla="*/ 8229 h 541886"/>
                  <a:gd name="connsiteX1" fmla="*/ 56341 w 70847"/>
                  <a:gd name="connsiteY1" fmla="*/ 535610 h 541886"/>
                  <a:gd name="connsiteX2" fmla="*/ 64570 w 70847"/>
                  <a:gd name="connsiteY2" fmla="*/ 541782 h 541886"/>
                  <a:gd name="connsiteX3" fmla="*/ 70742 w 70847"/>
                  <a:gd name="connsiteY3" fmla="*/ 533552 h 541886"/>
                  <a:gd name="connsiteX4" fmla="*/ 14507 w 70847"/>
                  <a:gd name="connsiteY4" fmla="*/ 6858 h 541886"/>
                  <a:gd name="connsiteX5" fmla="*/ 6277 w 70847"/>
                  <a:gd name="connsiteY5" fmla="*/ 0 h 541886"/>
                  <a:gd name="connsiteX6" fmla="*/ 105 w 70847"/>
                  <a:gd name="connsiteY6" fmla="*/ 8229 h 541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0847" h="541886">
                    <a:moveTo>
                      <a:pt x="105" y="8229"/>
                    </a:moveTo>
                    <a:lnTo>
                      <a:pt x="56341" y="535610"/>
                    </a:lnTo>
                    <a:cubicBezTo>
                      <a:pt x="57026" y="539725"/>
                      <a:pt x="60455" y="542468"/>
                      <a:pt x="64570" y="541782"/>
                    </a:cubicBezTo>
                    <a:cubicBezTo>
                      <a:pt x="68685" y="541782"/>
                      <a:pt x="71428" y="537667"/>
                      <a:pt x="70742" y="533552"/>
                    </a:cubicBezTo>
                    <a:lnTo>
                      <a:pt x="14507" y="6858"/>
                    </a:lnTo>
                    <a:cubicBezTo>
                      <a:pt x="13821" y="2743"/>
                      <a:pt x="10392" y="0"/>
                      <a:pt x="6277" y="0"/>
                    </a:cubicBezTo>
                    <a:cubicBezTo>
                      <a:pt x="2162" y="686"/>
                      <a:pt x="-581" y="4115"/>
                      <a:pt x="105" y="8229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121C83C2-4B55-9BE2-E885-02E5A0E164C8}"/>
                  </a:ext>
                </a:extLst>
              </p:cNvPr>
              <p:cNvSpPr/>
              <p:nvPr/>
            </p:nvSpPr>
            <p:spPr>
              <a:xfrm>
                <a:off x="7131770" y="3349618"/>
                <a:ext cx="70847" cy="541887"/>
              </a:xfrm>
              <a:custGeom>
                <a:avLst/>
                <a:gdLst>
                  <a:gd name="connsiteX0" fmla="*/ 105 w 70847"/>
                  <a:gd name="connsiteY0" fmla="*/ 8335 h 541887"/>
                  <a:gd name="connsiteX1" fmla="*/ 56341 w 70847"/>
                  <a:gd name="connsiteY1" fmla="*/ 535029 h 541887"/>
                  <a:gd name="connsiteX2" fmla="*/ 64570 w 70847"/>
                  <a:gd name="connsiteY2" fmla="*/ 541887 h 541887"/>
                  <a:gd name="connsiteX3" fmla="*/ 70743 w 70847"/>
                  <a:gd name="connsiteY3" fmla="*/ 533657 h 541887"/>
                  <a:gd name="connsiteX4" fmla="*/ 14507 w 70847"/>
                  <a:gd name="connsiteY4" fmla="*/ 6277 h 541887"/>
                  <a:gd name="connsiteX5" fmla="*/ 6277 w 70847"/>
                  <a:gd name="connsiteY5" fmla="*/ 105 h 541887"/>
                  <a:gd name="connsiteX6" fmla="*/ 105 w 70847"/>
                  <a:gd name="connsiteY6" fmla="*/ 8335 h 541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0847" h="541887">
                    <a:moveTo>
                      <a:pt x="105" y="8335"/>
                    </a:moveTo>
                    <a:lnTo>
                      <a:pt x="56341" y="535029"/>
                    </a:lnTo>
                    <a:cubicBezTo>
                      <a:pt x="57027" y="539144"/>
                      <a:pt x="60456" y="541887"/>
                      <a:pt x="64570" y="541887"/>
                    </a:cubicBezTo>
                    <a:cubicBezTo>
                      <a:pt x="68685" y="541201"/>
                      <a:pt x="71428" y="537772"/>
                      <a:pt x="70743" y="533657"/>
                    </a:cubicBezTo>
                    <a:lnTo>
                      <a:pt x="14507" y="6277"/>
                    </a:lnTo>
                    <a:cubicBezTo>
                      <a:pt x="13821" y="2162"/>
                      <a:pt x="10392" y="-581"/>
                      <a:pt x="6277" y="105"/>
                    </a:cubicBezTo>
                    <a:cubicBezTo>
                      <a:pt x="2163" y="105"/>
                      <a:pt x="-581" y="4220"/>
                      <a:pt x="105" y="8335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2" name="Graphic 5">
              <a:extLst>
                <a:ext uri="{FF2B5EF4-FFF2-40B4-BE49-F238E27FC236}">
                  <a16:creationId xmlns:a16="http://schemas.microsoft.com/office/drawing/2014/main" id="{9D5D9D08-34F6-65F6-29B2-C27B9179CE95}"/>
                </a:ext>
              </a:extLst>
            </p:cNvPr>
            <p:cNvGrpSpPr/>
            <p:nvPr/>
          </p:nvGrpSpPr>
          <p:grpSpPr>
            <a:xfrm rot="20883638">
              <a:off x="11243568" y="3883137"/>
              <a:ext cx="324758" cy="1248868"/>
              <a:chOff x="7413739" y="3234775"/>
              <a:chExt cx="221247" cy="850811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22321E6-6D3A-8D61-2644-AD16196B860B}"/>
                  </a:ext>
                </a:extLst>
              </p:cNvPr>
              <p:cNvSpPr/>
              <p:nvPr/>
            </p:nvSpPr>
            <p:spPr>
              <a:xfrm>
                <a:off x="7413739" y="3270857"/>
                <a:ext cx="218769" cy="721461"/>
              </a:xfrm>
              <a:custGeom>
                <a:avLst/>
                <a:gdLst>
                  <a:gd name="connsiteX0" fmla="*/ 125501 w 218769"/>
                  <a:gd name="connsiteY0" fmla="*/ 0 h 721461"/>
                  <a:gd name="connsiteX1" fmla="*/ 218770 w 218769"/>
                  <a:gd name="connsiteY1" fmla="*/ 16459 h 721461"/>
                  <a:gd name="connsiteX2" fmla="*/ 93269 w 218769"/>
                  <a:gd name="connsiteY2" fmla="*/ 721462 h 721461"/>
                  <a:gd name="connsiteX3" fmla="*/ 0 w 218769"/>
                  <a:gd name="connsiteY3" fmla="*/ 705002 h 721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8769" h="721461">
                    <a:moveTo>
                      <a:pt x="125501" y="0"/>
                    </a:moveTo>
                    <a:lnTo>
                      <a:pt x="218770" y="16459"/>
                    </a:lnTo>
                    <a:lnTo>
                      <a:pt x="93269" y="721462"/>
                    </a:lnTo>
                    <a:lnTo>
                      <a:pt x="0" y="705002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91A750E4-0F8B-B434-65CE-73BA30736B99}"/>
                  </a:ext>
                </a:extLst>
              </p:cNvPr>
              <p:cNvSpPr/>
              <p:nvPr/>
            </p:nvSpPr>
            <p:spPr>
              <a:xfrm>
                <a:off x="7413739" y="3975859"/>
                <a:ext cx="93268" cy="109728"/>
              </a:xfrm>
              <a:custGeom>
                <a:avLst/>
                <a:gdLst>
                  <a:gd name="connsiteX0" fmla="*/ 0 w 93268"/>
                  <a:gd name="connsiteY0" fmla="*/ 0 h 109728"/>
                  <a:gd name="connsiteX1" fmla="*/ 93269 w 93268"/>
                  <a:gd name="connsiteY1" fmla="*/ 16459 h 109728"/>
                  <a:gd name="connsiteX2" fmla="*/ 50749 w 93268"/>
                  <a:gd name="connsiteY2" fmla="*/ 78181 h 109728"/>
                  <a:gd name="connsiteX3" fmla="*/ 28804 w 93268"/>
                  <a:gd name="connsiteY3" fmla="*/ 109728 h 109728"/>
                  <a:gd name="connsiteX4" fmla="*/ 18517 w 93268"/>
                  <a:gd name="connsiteY4" fmla="*/ 72009 h 109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268" h="109728">
                    <a:moveTo>
                      <a:pt x="0" y="0"/>
                    </a:moveTo>
                    <a:lnTo>
                      <a:pt x="93269" y="16459"/>
                    </a:lnTo>
                    <a:lnTo>
                      <a:pt x="50749" y="78181"/>
                    </a:lnTo>
                    <a:lnTo>
                      <a:pt x="28804" y="109728"/>
                    </a:lnTo>
                    <a:lnTo>
                      <a:pt x="18517" y="72009"/>
                    </a:lnTo>
                    <a:close/>
                  </a:path>
                </a:pathLst>
              </a:custGeom>
              <a:solidFill>
                <a:srgbClr val="FDB491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F7F4046C-8719-C0F5-1969-72B5254BCC2A}"/>
                  </a:ext>
                </a:extLst>
              </p:cNvPr>
              <p:cNvSpPr/>
              <p:nvPr/>
            </p:nvSpPr>
            <p:spPr>
              <a:xfrm>
                <a:off x="7529639" y="3270857"/>
                <a:ext cx="102870" cy="67894"/>
              </a:xfrm>
              <a:custGeom>
                <a:avLst/>
                <a:gdLst>
                  <a:gd name="connsiteX0" fmla="*/ 9601 w 102870"/>
                  <a:gd name="connsiteY0" fmla="*/ 0 h 67894"/>
                  <a:gd name="connsiteX1" fmla="*/ 102870 w 102870"/>
                  <a:gd name="connsiteY1" fmla="*/ 16459 h 67894"/>
                  <a:gd name="connsiteX2" fmla="*/ 93955 w 102870"/>
                  <a:gd name="connsiteY2" fmla="*/ 67894 h 67894"/>
                  <a:gd name="connsiteX3" fmla="*/ 0 w 102870"/>
                  <a:gd name="connsiteY3" fmla="*/ 51435 h 67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2870" h="67894">
                    <a:moveTo>
                      <a:pt x="9601" y="0"/>
                    </a:moveTo>
                    <a:lnTo>
                      <a:pt x="102870" y="16459"/>
                    </a:lnTo>
                    <a:lnTo>
                      <a:pt x="93955" y="67894"/>
                    </a:lnTo>
                    <a:lnTo>
                      <a:pt x="0" y="51435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BEBE354-AAE8-382B-E325-E7617E81AB86}"/>
                  </a:ext>
                </a:extLst>
              </p:cNvPr>
              <p:cNvSpPr/>
              <p:nvPr/>
            </p:nvSpPr>
            <p:spPr>
              <a:xfrm>
                <a:off x="7539241" y="3234775"/>
                <a:ext cx="95746" cy="52540"/>
              </a:xfrm>
              <a:custGeom>
                <a:avLst/>
                <a:gdLst>
                  <a:gd name="connsiteX0" fmla="*/ 37033 w 95746"/>
                  <a:gd name="connsiteY0" fmla="*/ 419 h 52540"/>
                  <a:gd name="connsiteX1" fmla="*/ 70637 w 95746"/>
                  <a:gd name="connsiteY1" fmla="*/ 6592 h 52540"/>
                  <a:gd name="connsiteX2" fmla="*/ 95326 w 95746"/>
                  <a:gd name="connsiteY2" fmla="*/ 42253 h 52540"/>
                  <a:gd name="connsiteX3" fmla="*/ 93269 w 95746"/>
                  <a:gd name="connsiteY3" fmla="*/ 52540 h 52540"/>
                  <a:gd name="connsiteX4" fmla="*/ 0 w 95746"/>
                  <a:gd name="connsiteY4" fmla="*/ 36081 h 52540"/>
                  <a:gd name="connsiteX5" fmla="*/ 2057 w 95746"/>
                  <a:gd name="connsiteY5" fmla="*/ 25794 h 52540"/>
                  <a:gd name="connsiteX6" fmla="*/ 37033 w 95746"/>
                  <a:gd name="connsiteY6" fmla="*/ 419 h 52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746" h="52540">
                    <a:moveTo>
                      <a:pt x="37033" y="419"/>
                    </a:moveTo>
                    <a:lnTo>
                      <a:pt x="70637" y="6592"/>
                    </a:lnTo>
                    <a:cubicBezTo>
                      <a:pt x="87097" y="9335"/>
                      <a:pt x="98069" y="25794"/>
                      <a:pt x="95326" y="42253"/>
                    </a:cubicBezTo>
                    <a:lnTo>
                      <a:pt x="93269" y="52540"/>
                    </a:lnTo>
                    <a:lnTo>
                      <a:pt x="0" y="36081"/>
                    </a:lnTo>
                    <a:lnTo>
                      <a:pt x="2057" y="25794"/>
                    </a:lnTo>
                    <a:cubicBezTo>
                      <a:pt x="4801" y="8649"/>
                      <a:pt x="20574" y="-2324"/>
                      <a:pt x="37033" y="419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B374C041-ECC8-EE65-F063-9AAE469793AA}"/>
                  </a:ext>
                </a:extLst>
              </p:cNvPr>
              <p:cNvSpPr/>
              <p:nvPr/>
            </p:nvSpPr>
            <p:spPr>
              <a:xfrm>
                <a:off x="7432256" y="4047868"/>
                <a:ext cx="32232" cy="37719"/>
              </a:xfrm>
              <a:custGeom>
                <a:avLst/>
                <a:gdLst>
                  <a:gd name="connsiteX0" fmla="*/ 0 w 32232"/>
                  <a:gd name="connsiteY0" fmla="*/ 0 h 37719"/>
                  <a:gd name="connsiteX1" fmla="*/ 32232 w 32232"/>
                  <a:gd name="connsiteY1" fmla="*/ 6172 h 37719"/>
                  <a:gd name="connsiteX2" fmla="*/ 10287 w 32232"/>
                  <a:gd name="connsiteY2" fmla="*/ 37719 h 37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232" h="37719">
                    <a:moveTo>
                      <a:pt x="0" y="0"/>
                    </a:moveTo>
                    <a:lnTo>
                      <a:pt x="32232" y="6172"/>
                    </a:lnTo>
                    <a:lnTo>
                      <a:pt x="10287" y="37719"/>
                    </a:lnTo>
                    <a:close/>
                  </a:path>
                </a:pathLst>
              </a:custGeom>
              <a:solidFill>
                <a:srgbClr val="13131E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6350663E-EAEB-2504-2505-1B8520E9094B}"/>
                  </a:ext>
                </a:extLst>
              </p:cNvPr>
              <p:cNvSpPr/>
              <p:nvPr/>
            </p:nvSpPr>
            <p:spPr>
              <a:xfrm>
                <a:off x="7523467" y="3322292"/>
                <a:ext cx="100126" cy="53492"/>
              </a:xfrm>
              <a:custGeom>
                <a:avLst/>
                <a:gdLst>
                  <a:gd name="connsiteX0" fmla="*/ 93269 w 100126"/>
                  <a:gd name="connsiteY0" fmla="*/ 53492 h 53492"/>
                  <a:gd name="connsiteX1" fmla="*/ 0 w 100126"/>
                  <a:gd name="connsiteY1" fmla="*/ 36347 h 53492"/>
                  <a:gd name="connsiteX2" fmla="*/ 6172 w 100126"/>
                  <a:gd name="connsiteY2" fmla="*/ 0 h 53492"/>
                  <a:gd name="connsiteX3" fmla="*/ 100127 w 100126"/>
                  <a:gd name="connsiteY3" fmla="*/ 16459 h 53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126" h="53492">
                    <a:moveTo>
                      <a:pt x="93269" y="53492"/>
                    </a:moveTo>
                    <a:lnTo>
                      <a:pt x="0" y="36347"/>
                    </a:lnTo>
                    <a:lnTo>
                      <a:pt x="6172" y="0"/>
                    </a:lnTo>
                    <a:lnTo>
                      <a:pt x="100127" y="16459"/>
                    </a:lnTo>
                    <a:close/>
                  </a:path>
                </a:pathLst>
              </a:custGeom>
              <a:solidFill>
                <a:schemeClr val="accent4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A7CFAECE-35E0-CB4C-3D53-FA7ADD86B42B}"/>
                  </a:ext>
                </a:extLst>
              </p:cNvPr>
              <p:cNvSpPr/>
              <p:nvPr/>
            </p:nvSpPr>
            <p:spPr>
              <a:xfrm>
                <a:off x="7482214" y="3424371"/>
                <a:ext cx="107880" cy="536506"/>
              </a:xfrm>
              <a:custGeom>
                <a:avLst/>
                <a:gdLst>
                  <a:gd name="connsiteX0" fmla="*/ 14507 w 107880"/>
                  <a:gd name="connsiteY0" fmla="*/ 530914 h 536506"/>
                  <a:gd name="connsiteX1" fmla="*/ 107776 w 107880"/>
                  <a:gd name="connsiteY1" fmla="*/ 8335 h 536506"/>
                  <a:gd name="connsiteX2" fmla="*/ 101603 w 107880"/>
                  <a:gd name="connsiteY2" fmla="*/ 105 h 536506"/>
                  <a:gd name="connsiteX3" fmla="*/ 93374 w 107880"/>
                  <a:gd name="connsiteY3" fmla="*/ 6277 h 536506"/>
                  <a:gd name="connsiteX4" fmla="*/ 105 w 107880"/>
                  <a:gd name="connsiteY4" fmla="*/ 528171 h 536506"/>
                  <a:gd name="connsiteX5" fmla="*/ 6277 w 107880"/>
                  <a:gd name="connsiteY5" fmla="*/ 536401 h 536506"/>
                  <a:gd name="connsiteX6" fmla="*/ 14507 w 107880"/>
                  <a:gd name="connsiteY6" fmla="*/ 530914 h 536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880" h="536506">
                    <a:moveTo>
                      <a:pt x="14507" y="530914"/>
                    </a:moveTo>
                    <a:lnTo>
                      <a:pt x="107776" y="8335"/>
                    </a:lnTo>
                    <a:cubicBezTo>
                      <a:pt x="108461" y="4220"/>
                      <a:pt x="105718" y="791"/>
                      <a:pt x="101603" y="105"/>
                    </a:cubicBezTo>
                    <a:cubicBezTo>
                      <a:pt x="97489" y="-581"/>
                      <a:pt x="94060" y="2163"/>
                      <a:pt x="93374" y="6277"/>
                    </a:cubicBezTo>
                    <a:lnTo>
                      <a:pt x="105" y="528171"/>
                    </a:lnTo>
                    <a:cubicBezTo>
                      <a:pt x="-581" y="532286"/>
                      <a:pt x="2162" y="535715"/>
                      <a:pt x="6277" y="536401"/>
                    </a:cubicBezTo>
                    <a:cubicBezTo>
                      <a:pt x="10392" y="537087"/>
                      <a:pt x="13821" y="534343"/>
                      <a:pt x="14507" y="530914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F37359A1-AA01-79B1-1971-0FC9FF317A9C}"/>
                  </a:ext>
                </a:extLst>
              </p:cNvPr>
              <p:cNvSpPr/>
              <p:nvPr/>
            </p:nvSpPr>
            <p:spPr>
              <a:xfrm>
                <a:off x="7436266" y="3416141"/>
                <a:ext cx="107195" cy="536506"/>
              </a:xfrm>
              <a:custGeom>
                <a:avLst/>
                <a:gdLst>
                  <a:gd name="connsiteX0" fmla="*/ 14507 w 107195"/>
                  <a:gd name="connsiteY0" fmla="*/ 530914 h 536506"/>
                  <a:gd name="connsiteX1" fmla="*/ 107090 w 107195"/>
                  <a:gd name="connsiteY1" fmla="*/ 8335 h 536506"/>
                  <a:gd name="connsiteX2" fmla="*/ 101603 w 107195"/>
                  <a:gd name="connsiteY2" fmla="*/ 105 h 536506"/>
                  <a:gd name="connsiteX3" fmla="*/ 92688 w 107195"/>
                  <a:gd name="connsiteY3" fmla="*/ 6277 h 536506"/>
                  <a:gd name="connsiteX4" fmla="*/ 105 w 107195"/>
                  <a:gd name="connsiteY4" fmla="*/ 528171 h 536506"/>
                  <a:gd name="connsiteX5" fmla="*/ 6277 w 107195"/>
                  <a:gd name="connsiteY5" fmla="*/ 536401 h 536506"/>
                  <a:gd name="connsiteX6" fmla="*/ 14507 w 107195"/>
                  <a:gd name="connsiteY6" fmla="*/ 530914 h 536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195" h="536506">
                    <a:moveTo>
                      <a:pt x="14507" y="530914"/>
                    </a:moveTo>
                    <a:lnTo>
                      <a:pt x="107090" y="8335"/>
                    </a:lnTo>
                    <a:cubicBezTo>
                      <a:pt x="107776" y="4220"/>
                      <a:pt x="105032" y="791"/>
                      <a:pt x="101603" y="105"/>
                    </a:cubicBezTo>
                    <a:cubicBezTo>
                      <a:pt x="97489" y="-581"/>
                      <a:pt x="93374" y="2162"/>
                      <a:pt x="92688" y="6277"/>
                    </a:cubicBezTo>
                    <a:lnTo>
                      <a:pt x="105" y="528171"/>
                    </a:lnTo>
                    <a:cubicBezTo>
                      <a:pt x="-581" y="532286"/>
                      <a:pt x="2162" y="535715"/>
                      <a:pt x="6277" y="536401"/>
                    </a:cubicBezTo>
                    <a:cubicBezTo>
                      <a:pt x="9706" y="537086"/>
                      <a:pt x="13821" y="534343"/>
                      <a:pt x="14507" y="530914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931F262-523E-ADE3-BE4C-07336BEB49FE}"/>
                </a:ext>
              </a:extLst>
            </p:cNvPr>
            <p:cNvSpPr/>
            <p:nvPr/>
          </p:nvSpPr>
          <p:spPr>
            <a:xfrm>
              <a:off x="10752746" y="4447880"/>
              <a:ext cx="962362" cy="1029809"/>
            </a:xfrm>
            <a:custGeom>
              <a:avLst/>
              <a:gdLst>
                <a:gd name="connsiteX0" fmla="*/ 655625 w 655625"/>
                <a:gd name="connsiteY0" fmla="*/ 0 h 701573"/>
                <a:gd name="connsiteX1" fmla="*/ 648767 w 655625"/>
                <a:gd name="connsiteY1" fmla="*/ 61036 h 701573"/>
                <a:gd name="connsiteX2" fmla="*/ 639166 w 655625"/>
                <a:gd name="connsiteY2" fmla="*/ 143332 h 701573"/>
                <a:gd name="connsiteX3" fmla="*/ 632994 w 655625"/>
                <a:gd name="connsiteY3" fmla="*/ 195453 h 701573"/>
                <a:gd name="connsiteX4" fmla="*/ 576072 w 655625"/>
                <a:gd name="connsiteY4" fmla="*/ 701573 h 701573"/>
                <a:gd name="connsiteX5" fmla="*/ 79553 w 655625"/>
                <a:gd name="connsiteY5" fmla="*/ 701573 h 701573"/>
                <a:gd name="connsiteX6" fmla="*/ 21946 w 655625"/>
                <a:gd name="connsiteY6" fmla="*/ 195453 h 701573"/>
                <a:gd name="connsiteX7" fmla="*/ 16459 w 655625"/>
                <a:gd name="connsiteY7" fmla="*/ 143332 h 701573"/>
                <a:gd name="connsiteX8" fmla="*/ 6858 w 655625"/>
                <a:gd name="connsiteY8" fmla="*/ 61036 h 701573"/>
                <a:gd name="connsiteX9" fmla="*/ 0 w 655625"/>
                <a:gd name="connsiteY9" fmla="*/ 0 h 701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55625" h="701573">
                  <a:moveTo>
                    <a:pt x="655625" y="0"/>
                  </a:moveTo>
                  <a:lnTo>
                    <a:pt x="648767" y="61036"/>
                  </a:lnTo>
                  <a:lnTo>
                    <a:pt x="639166" y="143332"/>
                  </a:lnTo>
                  <a:lnTo>
                    <a:pt x="632994" y="195453"/>
                  </a:lnTo>
                  <a:lnTo>
                    <a:pt x="576072" y="701573"/>
                  </a:lnTo>
                  <a:lnTo>
                    <a:pt x="79553" y="701573"/>
                  </a:lnTo>
                  <a:lnTo>
                    <a:pt x="21946" y="195453"/>
                  </a:lnTo>
                  <a:lnTo>
                    <a:pt x="16459" y="143332"/>
                  </a:lnTo>
                  <a:lnTo>
                    <a:pt x="6858" y="610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EDF36987-665D-6766-8BB9-9CBA07D746B2}"/>
                </a:ext>
              </a:extLst>
            </p:cNvPr>
            <p:cNvSpPr/>
            <p:nvPr/>
          </p:nvSpPr>
          <p:spPr>
            <a:xfrm>
              <a:off x="10680270" y="4352887"/>
              <a:ext cx="1107320" cy="19163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8FC75BA-7267-B2EE-3352-6000EE98794A}"/>
                </a:ext>
              </a:extLst>
            </p:cNvPr>
            <p:cNvSpPr/>
            <p:nvPr userDrawn="1"/>
          </p:nvSpPr>
          <p:spPr>
            <a:xfrm>
              <a:off x="10762814" y="4537471"/>
              <a:ext cx="942229" cy="120799"/>
            </a:xfrm>
            <a:custGeom>
              <a:avLst/>
              <a:gdLst>
                <a:gd name="connsiteX0" fmla="*/ 641909 w 641909"/>
                <a:gd name="connsiteY0" fmla="*/ 0 h 82296"/>
                <a:gd name="connsiteX1" fmla="*/ 632308 w 641909"/>
                <a:gd name="connsiteY1" fmla="*/ 82296 h 82296"/>
                <a:gd name="connsiteX2" fmla="*/ 9601 w 641909"/>
                <a:gd name="connsiteY2" fmla="*/ 82296 h 82296"/>
                <a:gd name="connsiteX3" fmla="*/ 0 w 641909"/>
                <a:gd name="connsiteY3" fmla="*/ 0 h 82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1909" h="82296">
                  <a:moveTo>
                    <a:pt x="641909" y="0"/>
                  </a:moveTo>
                  <a:lnTo>
                    <a:pt x="632308" y="82296"/>
                  </a:lnTo>
                  <a:lnTo>
                    <a:pt x="9601" y="822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B6CE174-6A4F-8209-7310-9FCF1855D0FF}"/>
              </a:ext>
            </a:extLst>
          </p:cNvPr>
          <p:cNvGrpSpPr/>
          <p:nvPr/>
        </p:nvGrpSpPr>
        <p:grpSpPr>
          <a:xfrm rot="19981483" flipH="1">
            <a:off x="555777" y="1043897"/>
            <a:ext cx="1999701" cy="976017"/>
            <a:chOff x="7734797" y="4493181"/>
            <a:chExt cx="4001453" cy="1953035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1FCA333-9EF8-D913-D294-315A2D7AD657}"/>
                </a:ext>
              </a:extLst>
            </p:cNvPr>
            <p:cNvSpPr/>
            <p:nvPr/>
          </p:nvSpPr>
          <p:spPr>
            <a:xfrm>
              <a:off x="8638773" y="5170659"/>
              <a:ext cx="2187461" cy="1275557"/>
            </a:xfrm>
            <a:custGeom>
              <a:avLst/>
              <a:gdLst>
                <a:gd name="connsiteX0" fmla="*/ 0 w 1490243"/>
                <a:gd name="connsiteY0" fmla="*/ 0 h 868994"/>
                <a:gd name="connsiteX1" fmla="*/ 0 w 1490243"/>
                <a:gd name="connsiteY1" fmla="*/ 757123 h 868994"/>
                <a:gd name="connsiteX2" fmla="*/ 1490244 w 1490243"/>
                <a:gd name="connsiteY2" fmla="*/ 757123 h 868994"/>
                <a:gd name="connsiteX3" fmla="*/ 1490244 w 1490243"/>
                <a:gd name="connsiteY3" fmla="*/ 0 h 868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0243" h="868994">
                  <a:moveTo>
                    <a:pt x="0" y="0"/>
                  </a:moveTo>
                  <a:lnTo>
                    <a:pt x="0" y="757123"/>
                  </a:lnTo>
                  <a:cubicBezTo>
                    <a:pt x="497891" y="905942"/>
                    <a:pt x="994410" y="906628"/>
                    <a:pt x="1490244" y="757123"/>
                  </a:cubicBezTo>
                  <a:lnTo>
                    <a:pt x="149024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8A8EDD7-8BFB-3D8A-AFD1-84803BC7FBFC}"/>
                </a:ext>
              </a:extLst>
            </p:cNvPr>
            <p:cNvSpPr/>
            <p:nvPr/>
          </p:nvSpPr>
          <p:spPr>
            <a:xfrm>
              <a:off x="7734797" y="4493181"/>
              <a:ext cx="4001453" cy="979474"/>
            </a:xfrm>
            <a:custGeom>
              <a:avLst/>
              <a:gdLst>
                <a:gd name="connsiteX0" fmla="*/ 1392860 w 2726055"/>
                <a:gd name="connsiteY0" fmla="*/ 667283 h 667283"/>
                <a:gd name="connsiteX1" fmla="*/ 0 w 2726055"/>
                <a:gd name="connsiteY1" fmla="*/ 375818 h 667283"/>
                <a:gd name="connsiteX2" fmla="*/ 1392860 w 2726055"/>
                <a:gd name="connsiteY2" fmla="*/ 0 h 667283"/>
                <a:gd name="connsiteX3" fmla="*/ 2726055 w 2726055"/>
                <a:gd name="connsiteY3" fmla="*/ 375818 h 667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26055" h="667283">
                  <a:moveTo>
                    <a:pt x="1392860" y="667283"/>
                  </a:moveTo>
                  <a:lnTo>
                    <a:pt x="0" y="375818"/>
                  </a:lnTo>
                  <a:lnTo>
                    <a:pt x="1392860" y="0"/>
                  </a:lnTo>
                  <a:lnTo>
                    <a:pt x="2726055" y="375818"/>
                  </a:ln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3ECFAE0-C109-8289-13F6-8EEF910F0397}"/>
                </a:ext>
              </a:extLst>
            </p:cNvPr>
            <p:cNvSpPr/>
            <p:nvPr/>
          </p:nvSpPr>
          <p:spPr>
            <a:xfrm>
              <a:off x="9711226" y="4941807"/>
              <a:ext cx="1256944" cy="978810"/>
            </a:xfrm>
            <a:custGeom>
              <a:avLst/>
              <a:gdLst>
                <a:gd name="connsiteX0" fmla="*/ 826825 w 856314"/>
                <a:gd name="connsiteY0" fmla="*/ 666830 h 666830"/>
                <a:gd name="connsiteX1" fmla="*/ 856314 w 856314"/>
                <a:gd name="connsiteY1" fmla="*/ 666830 h 666830"/>
                <a:gd name="connsiteX2" fmla="*/ 856314 w 856314"/>
                <a:gd name="connsiteY2" fmla="*/ 188142 h 666830"/>
                <a:gd name="connsiteX3" fmla="*/ 844656 w 856314"/>
                <a:gd name="connsiteY3" fmla="*/ 173054 h 666830"/>
                <a:gd name="connsiteX4" fmla="*/ 17581 w 856314"/>
                <a:gd name="connsiteY4" fmla="*/ 233 h 666830"/>
                <a:gd name="connsiteX5" fmla="*/ 436 w 856314"/>
                <a:gd name="connsiteY5" fmla="*/ 11891 h 666830"/>
                <a:gd name="connsiteX6" fmla="*/ 11409 w 856314"/>
                <a:gd name="connsiteY6" fmla="*/ 29036 h 666830"/>
                <a:gd name="connsiteX7" fmla="*/ 826825 w 856314"/>
                <a:gd name="connsiteY7" fmla="*/ 199800 h 666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314" h="666830">
                  <a:moveTo>
                    <a:pt x="826825" y="666830"/>
                  </a:moveTo>
                  <a:lnTo>
                    <a:pt x="856314" y="666830"/>
                  </a:lnTo>
                  <a:lnTo>
                    <a:pt x="856314" y="188142"/>
                  </a:lnTo>
                  <a:cubicBezTo>
                    <a:pt x="856314" y="180598"/>
                    <a:pt x="851514" y="175111"/>
                    <a:pt x="844656" y="173054"/>
                  </a:cubicBezTo>
                  <a:lnTo>
                    <a:pt x="17581" y="233"/>
                  </a:lnTo>
                  <a:cubicBezTo>
                    <a:pt x="9351" y="-1139"/>
                    <a:pt x="1808" y="3662"/>
                    <a:pt x="436" y="11891"/>
                  </a:cubicBezTo>
                  <a:cubicBezTo>
                    <a:pt x="-1621" y="19435"/>
                    <a:pt x="3865" y="27665"/>
                    <a:pt x="11409" y="29036"/>
                  </a:cubicBezTo>
                  <a:lnTo>
                    <a:pt x="826825" y="199800"/>
                  </a:lnTo>
                  <a:close/>
                </a:path>
              </a:pathLst>
            </a:custGeom>
            <a:solidFill>
              <a:schemeClr val="accent6"/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B0D4EE12-8D5E-CF65-A18F-AAEBE148AAFA}"/>
                </a:ext>
              </a:extLst>
            </p:cNvPr>
            <p:cNvSpPr/>
            <p:nvPr/>
          </p:nvSpPr>
          <p:spPr>
            <a:xfrm>
              <a:off x="9552821" y="4895845"/>
              <a:ext cx="380515" cy="134891"/>
            </a:xfrm>
            <a:custGeom>
              <a:avLst/>
              <a:gdLst>
                <a:gd name="connsiteX0" fmla="*/ 259232 w 259232"/>
                <a:gd name="connsiteY0" fmla="*/ 45949 h 91897"/>
                <a:gd name="connsiteX1" fmla="*/ 129616 w 259232"/>
                <a:gd name="connsiteY1" fmla="*/ 91897 h 91897"/>
                <a:gd name="connsiteX2" fmla="*/ 0 w 259232"/>
                <a:gd name="connsiteY2" fmla="*/ 45949 h 91897"/>
                <a:gd name="connsiteX3" fmla="*/ 129616 w 259232"/>
                <a:gd name="connsiteY3" fmla="*/ 0 h 91897"/>
                <a:gd name="connsiteX4" fmla="*/ 259232 w 259232"/>
                <a:gd name="connsiteY4" fmla="*/ 45949 h 91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232" h="91897">
                  <a:moveTo>
                    <a:pt x="259232" y="45949"/>
                  </a:moveTo>
                  <a:cubicBezTo>
                    <a:pt x="259232" y="71323"/>
                    <a:pt x="200939" y="91897"/>
                    <a:pt x="129616" y="91897"/>
                  </a:cubicBezTo>
                  <a:cubicBezTo>
                    <a:pt x="57607" y="91897"/>
                    <a:pt x="0" y="71323"/>
                    <a:pt x="0" y="45949"/>
                  </a:cubicBezTo>
                  <a:cubicBezTo>
                    <a:pt x="0" y="20574"/>
                    <a:pt x="57607" y="0"/>
                    <a:pt x="129616" y="0"/>
                  </a:cubicBezTo>
                  <a:cubicBezTo>
                    <a:pt x="200939" y="0"/>
                    <a:pt x="259232" y="20574"/>
                    <a:pt x="259232" y="45949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9" name="Graphic 5">
              <a:extLst>
                <a:ext uri="{FF2B5EF4-FFF2-40B4-BE49-F238E27FC236}">
                  <a16:creationId xmlns:a16="http://schemas.microsoft.com/office/drawing/2014/main" id="{D3E71C98-2798-ADE4-38D3-025CD8180AFE}"/>
                </a:ext>
              </a:extLst>
            </p:cNvPr>
            <p:cNvGrpSpPr/>
            <p:nvPr/>
          </p:nvGrpSpPr>
          <p:grpSpPr>
            <a:xfrm>
              <a:off x="10771982" y="5808877"/>
              <a:ext cx="344150" cy="520541"/>
              <a:chOff x="6963251" y="4520384"/>
              <a:chExt cx="234458" cy="354627"/>
            </a:xfrm>
            <a:solidFill>
              <a:schemeClr val="accent2">
                <a:lumMod val="75000"/>
              </a:schemeClr>
            </a:solidFill>
          </p:grpSpPr>
          <p:grpSp>
            <p:nvGrpSpPr>
              <p:cNvPr id="70" name="Graphic 5">
                <a:extLst>
                  <a:ext uri="{FF2B5EF4-FFF2-40B4-BE49-F238E27FC236}">
                    <a16:creationId xmlns:a16="http://schemas.microsoft.com/office/drawing/2014/main" id="{247460DC-BE79-F56D-08AB-12AAEDC0E442}"/>
                  </a:ext>
                </a:extLst>
              </p:cNvPr>
              <p:cNvGrpSpPr/>
              <p:nvPr/>
            </p:nvGrpSpPr>
            <p:grpSpPr>
              <a:xfrm>
                <a:off x="6963251" y="4550388"/>
                <a:ext cx="234458" cy="324623"/>
                <a:chOff x="6963251" y="4550388"/>
                <a:chExt cx="234458" cy="324623"/>
              </a:xfrm>
              <a:grpFill/>
            </p:grpSpPr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id="{0C5AC749-DAD6-C648-4369-45CA49EF38C5}"/>
                    </a:ext>
                  </a:extLst>
                </p:cNvPr>
                <p:cNvSpPr/>
                <p:nvPr/>
              </p:nvSpPr>
              <p:spPr>
                <a:xfrm>
                  <a:off x="6963251" y="4550388"/>
                  <a:ext cx="234458" cy="324623"/>
                </a:xfrm>
                <a:custGeom>
                  <a:avLst/>
                  <a:gdLst>
                    <a:gd name="connsiteX0" fmla="*/ 227604 w 234458"/>
                    <a:gd name="connsiteY0" fmla="*/ 299180 h 324623"/>
                    <a:gd name="connsiteX1" fmla="*/ 200857 w 234458"/>
                    <a:gd name="connsiteY1" fmla="*/ 310153 h 324623"/>
                    <a:gd name="connsiteX2" fmla="*/ 183027 w 234458"/>
                    <a:gd name="connsiteY2" fmla="*/ 315639 h 324623"/>
                    <a:gd name="connsiteX3" fmla="*/ 140507 w 234458"/>
                    <a:gd name="connsiteY3" fmla="*/ 323869 h 324623"/>
                    <a:gd name="connsiteX4" fmla="*/ 121990 w 234458"/>
                    <a:gd name="connsiteY4" fmla="*/ 324555 h 324623"/>
                    <a:gd name="connsiteX5" fmla="*/ 66441 w 234458"/>
                    <a:gd name="connsiteY5" fmla="*/ 319068 h 324623"/>
                    <a:gd name="connsiteX6" fmla="*/ 46552 w 234458"/>
                    <a:gd name="connsiteY6" fmla="*/ 314268 h 324623"/>
                    <a:gd name="connsiteX7" fmla="*/ 7461 w 234458"/>
                    <a:gd name="connsiteY7" fmla="*/ 299180 h 324623"/>
                    <a:gd name="connsiteX8" fmla="*/ 603 w 234458"/>
                    <a:gd name="connsiteY8" fmla="*/ 284093 h 324623"/>
                    <a:gd name="connsiteX9" fmla="*/ 87015 w 234458"/>
                    <a:gd name="connsiteY9" fmla="*/ 22117 h 324623"/>
                    <a:gd name="connsiteX10" fmla="*/ 148050 w 234458"/>
                    <a:gd name="connsiteY10" fmla="*/ 22117 h 324623"/>
                    <a:gd name="connsiteX11" fmla="*/ 233775 w 234458"/>
                    <a:gd name="connsiteY11" fmla="*/ 284093 h 324623"/>
                    <a:gd name="connsiteX12" fmla="*/ 227604 w 234458"/>
                    <a:gd name="connsiteY12" fmla="*/ 299180 h 324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34458" h="324623">
                      <a:moveTo>
                        <a:pt x="227604" y="299180"/>
                      </a:moveTo>
                      <a:cubicBezTo>
                        <a:pt x="218917" y="303295"/>
                        <a:pt x="210001" y="306953"/>
                        <a:pt x="200857" y="310153"/>
                      </a:cubicBezTo>
                      <a:cubicBezTo>
                        <a:pt x="194914" y="311982"/>
                        <a:pt x="188970" y="313811"/>
                        <a:pt x="183027" y="315639"/>
                      </a:cubicBezTo>
                      <a:cubicBezTo>
                        <a:pt x="168853" y="319754"/>
                        <a:pt x="154680" y="322497"/>
                        <a:pt x="140507" y="323869"/>
                      </a:cubicBezTo>
                      <a:cubicBezTo>
                        <a:pt x="134563" y="324326"/>
                        <a:pt x="128391" y="324555"/>
                        <a:pt x="121990" y="324555"/>
                      </a:cubicBezTo>
                      <a:cubicBezTo>
                        <a:pt x="103702" y="325012"/>
                        <a:pt x="85186" y="323183"/>
                        <a:pt x="66441" y="319068"/>
                      </a:cubicBezTo>
                      <a:cubicBezTo>
                        <a:pt x="60040" y="317697"/>
                        <a:pt x="53410" y="316097"/>
                        <a:pt x="46552" y="314268"/>
                      </a:cubicBezTo>
                      <a:cubicBezTo>
                        <a:pt x="33751" y="310153"/>
                        <a:pt x="20720" y="305124"/>
                        <a:pt x="7461" y="299180"/>
                      </a:cubicBezTo>
                      <a:cubicBezTo>
                        <a:pt x="1975" y="296437"/>
                        <a:pt x="-1454" y="290265"/>
                        <a:pt x="603" y="284093"/>
                      </a:cubicBezTo>
                      <a:lnTo>
                        <a:pt x="87015" y="22117"/>
                      </a:lnTo>
                      <a:cubicBezTo>
                        <a:pt x="96615" y="-7372"/>
                        <a:pt x="138450" y="-7372"/>
                        <a:pt x="148050" y="22117"/>
                      </a:cubicBezTo>
                      <a:lnTo>
                        <a:pt x="233775" y="284093"/>
                      </a:lnTo>
                      <a:cubicBezTo>
                        <a:pt x="235833" y="290265"/>
                        <a:pt x="233090" y="296437"/>
                        <a:pt x="227604" y="29918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B746C05C-4BEA-47E8-E11F-030C9496EE60}"/>
                    </a:ext>
                  </a:extLst>
                </p:cNvPr>
                <p:cNvSpPr/>
                <p:nvPr/>
              </p:nvSpPr>
              <p:spPr>
                <a:xfrm>
                  <a:off x="7009803" y="4803620"/>
                  <a:ext cx="19888" cy="65836"/>
                </a:xfrm>
                <a:custGeom>
                  <a:avLst/>
                  <a:gdLst>
                    <a:gd name="connsiteX0" fmla="*/ 19888 w 19888"/>
                    <a:gd name="connsiteY0" fmla="*/ 65837 h 65836"/>
                    <a:gd name="connsiteX1" fmla="*/ 0 w 19888"/>
                    <a:gd name="connsiteY1" fmla="*/ 61036 h 65836"/>
                    <a:gd name="connsiteX2" fmla="*/ 15088 w 19888"/>
                    <a:gd name="connsiteY2" fmla="*/ 0 h 658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888" h="65836">
                      <a:moveTo>
                        <a:pt x="19888" y="65837"/>
                      </a:moveTo>
                      <a:cubicBezTo>
                        <a:pt x="13487" y="64465"/>
                        <a:pt x="6858" y="62865"/>
                        <a:pt x="0" y="61036"/>
                      </a:cubicBezTo>
                      <a:lnTo>
                        <a:pt x="15088" y="0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C9230AD8-DA86-47EF-3192-41D6A9810CA9}"/>
                    </a:ext>
                  </a:extLst>
                </p:cNvPr>
                <p:cNvSpPr/>
                <p:nvPr/>
              </p:nvSpPr>
              <p:spPr>
                <a:xfrm>
                  <a:off x="7131190" y="4732296"/>
                  <a:ext cx="32918" cy="133731"/>
                </a:xfrm>
                <a:custGeom>
                  <a:avLst/>
                  <a:gdLst>
                    <a:gd name="connsiteX0" fmla="*/ 32918 w 32918"/>
                    <a:gd name="connsiteY0" fmla="*/ 128245 h 133731"/>
                    <a:gd name="connsiteX1" fmla="*/ 15088 w 32918"/>
                    <a:gd name="connsiteY1" fmla="*/ 133731 h 133731"/>
                    <a:gd name="connsiteX2" fmla="*/ 0 w 32918"/>
                    <a:gd name="connsiteY2" fmla="*/ 0 h 133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918" h="133731">
                      <a:moveTo>
                        <a:pt x="32918" y="128245"/>
                      </a:moveTo>
                      <a:cubicBezTo>
                        <a:pt x="26975" y="130073"/>
                        <a:pt x="21031" y="131902"/>
                        <a:pt x="15088" y="13373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B164C509-7D5E-0DC3-4FD3-7CD3FC71A3FB}"/>
                    </a:ext>
                  </a:extLst>
                </p:cNvPr>
                <p:cNvSpPr/>
                <p:nvPr/>
              </p:nvSpPr>
              <p:spPr>
                <a:xfrm>
                  <a:off x="7085241" y="4794704"/>
                  <a:ext cx="18516" cy="80238"/>
                </a:xfrm>
                <a:custGeom>
                  <a:avLst/>
                  <a:gdLst>
                    <a:gd name="connsiteX0" fmla="*/ 18517 w 18516"/>
                    <a:gd name="connsiteY0" fmla="*/ 79553 h 80238"/>
                    <a:gd name="connsiteX1" fmla="*/ 0 w 18516"/>
                    <a:gd name="connsiteY1" fmla="*/ 80239 h 80238"/>
                    <a:gd name="connsiteX2" fmla="*/ 4801 w 18516"/>
                    <a:gd name="connsiteY2" fmla="*/ 0 h 80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516" h="80238">
                      <a:moveTo>
                        <a:pt x="18517" y="79553"/>
                      </a:moveTo>
                      <a:cubicBezTo>
                        <a:pt x="12573" y="80010"/>
                        <a:pt x="6401" y="80239"/>
                        <a:pt x="0" y="80239"/>
                      </a:cubicBezTo>
                      <a:lnTo>
                        <a:pt x="4801" y="0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19502855-B7D7-F9B3-6E76-7C0DC3850BED}"/>
                  </a:ext>
                </a:extLst>
              </p:cNvPr>
              <p:cNvSpPr/>
              <p:nvPr/>
            </p:nvSpPr>
            <p:spPr>
              <a:xfrm>
                <a:off x="7033120" y="4520384"/>
                <a:ext cx="95325" cy="95325"/>
              </a:xfrm>
              <a:custGeom>
                <a:avLst/>
                <a:gdLst>
                  <a:gd name="connsiteX0" fmla="*/ 95326 w 95325"/>
                  <a:gd name="connsiteY0" fmla="*/ 47320 h 95325"/>
                  <a:gd name="connsiteX1" fmla="*/ 47320 w 95325"/>
                  <a:gd name="connsiteY1" fmla="*/ 95326 h 95325"/>
                  <a:gd name="connsiteX2" fmla="*/ 0 w 95325"/>
                  <a:gd name="connsiteY2" fmla="*/ 47320 h 95325"/>
                  <a:gd name="connsiteX3" fmla="*/ 47320 w 95325"/>
                  <a:gd name="connsiteY3" fmla="*/ 0 h 95325"/>
                  <a:gd name="connsiteX4" fmla="*/ 95326 w 95325"/>
                  <a:gd name="connsiteY4" fmla="*/ 47320 h 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325" h="95325">
                    <a:moveTo>
                      <a:pt x="95326" y="47320"/>
                    </a:moveTo>
                    <a:cubicBezTo>
                      <a:pt x="95326" y="74066"/>
                      <a:pt x="74066" y="95326"/>
                      <a:pt x="47320" y="95326"/>
                    </a:cubicBezTo>
                    <a:cubicBezTo>
                      <a:pt x="21260" y="95326"/>
                      <a:pt x="0" y="74066"/>
                      <a:pt x="0" y="47320"/>
                    </a:cubicBezTo>
                    <a:cubicBezTo>
                      <a:pt x="0" y="21260"/>
                      <a:pt x="21260" y="0"/>
                      <a:pt x="47320" y="0"/>
                    </a:cubicBezTo>
                    <a:cubicBezTo>
                      <a:pt x="74066" y="0"/>
                      <a:pt x="95326" y="21260"/>
                      <a:pt x="95326" y="47320"/>
                    </a:cubicBez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42974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6AD6C-CD57-F348-3E5D-7E37169B7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b="1" dirty="0"/>
              <a:t>Introduction to STEM</a:t>
            </a:r>
            <a:r>
              <a:rPr lang="en-CA" dirty="0"/>
              <a:t>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B5DBB-F063-F80F-76CE-049710F849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CC5B2E-0783-787F-41C4-3387482154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pic>
        <p:nvPicPr>
          <p:cNvPr id="7" name="Picture Placeholder 6" descr="A person sitting at a desk looking at a computer screen&#10;&#10;AI-generated content may be incorrect.">
            <a:extLst>
              <a:ext uri="{FF2B5EF4-FFF2-40B4-BE49-F238E27FC236}">
                <a16:creationId xmlns:a16="http://schemas.microsoft.com/office/drawing/2014/main" id="{EB70CF3B-D6A0-4FD0-B58A-154B53B9EBD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8BAC604D-5374-A32B-4224-A71313ADAED5}"/>
              </a:ext>
            </a:extLst>
          </p:cNvPr>
          <p:cNvGrpSpPr/>
          <p:nvPr/>
        </p:nvGrpSpPr>
        <p:grpSpPr>
          <a:xfrm>
            <a:off x="4493611" y="1277959"/>
            <a:ext cx="5538190" cy="3783809"/>
            <a:chOff x="5850246" y="1166570"/>
            <a:chExt cx="5538190" cy="378380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5F81505-4A9A-356D-49EE-2640243D8D58}"/>
                </a:ext>
              </a:extLst>
            </p:cNvPr>
            <p:cNvGrpSpPr/>
            <p:nvPr/>
          </p:nvGrpSpPr>
          <p:grpSpPr>
            <a:xfrm>
              <a:off x="5850246" y="1686802"/>
              <a:ext cx="5538190" cy="3263577"/>
              <a:chOff x="5850246" y="1686802"/>
              <a:chExt cx="5538190" cy="3263577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A7B3C2FB-242C-B1B5-50D6-4ED234BB2CBF}"/>
                  </a:ext>
                </a:extLst>
              </p:cNvPr>
              <p:cNvGrpSpPr/>
              <p:nvPr/>
            </p:nvGrpSpPr>
            <p:grpSpPr>
              <a:xfrm>
                <a:off x="6134243" y="1781024"/>
                <a:ext cx="5254193" cy="3169355"/>
                <a:chOff x="5879043" y="2122770"/>
                <a:chExt cx="5254193" cy="3169355"/>
              </a:xfrm>
            </p:grpSpPr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1911E20A-827F-FE7B-4299-B4472B870D94}"/>
                    </a:ext>
                  </a:extLst>
                </p:cNvPr>
                <p:cNvSpPr/>
                <p:nvPr/>
              </p:nvSpPr>
              <p:spPr>
                <a:xfrm>
                  <a:off x="5879043" y="2187097"/>
                  <a:ext cx="1266354" cy="1266354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CA">
                    <a:solidFill>
                      <a:schemeClr val="accent1"/>
                    </a:solidFill>
                  </a:endParaRPr>
                </a:p>
              </p:txBody>
            </p: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299E6A38-E992-E833-A6EA-E48B39D48881}"/>
                    </a:ext>
                  </a:extLst>
                </p:cNvPr>
                <p:cNvGrpSpPr/>
                <p:nvPr/>
              </p:nvGrpSpPr>
              <p:grpSpPr>
                <a:xfrm>
                  <a:off x="7364029" y="2122770"/>
                  <a:ext cx="3769207" cy="3169355"/>
                  <a:chOff x="8702424" y="2772527"/>
                  <a:chExt cx="3769207" cy="3169355"/>
                </a:xfrm>
              </p:grpSpPr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F708BED2-6374-821F-A091-144A2959B054}"/>
                      </a:ext>
                    </a:extLst>
                  </p:cNvPr>
                  <p:cNvSpPr txBox="1"/>
                  <p:nvPr/>
                </p:nvSpPr>
                <p:spPr>
                  <a:xfrm>
                    <a:off x="8702424" y="2772527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879F3FE9-DCA1-02A0-B1DB-A12132CFD758}"/>
                      </a:ext>
                    </a:extLst>
                  </p:cNvPr>
                  <p:cNvSpPr txBox="1"/>
                  <p:nvPr/>
                </p:nvSpPr>
                <p:spPr>
                  <a:xfrm>
                    <a:off x="8702425" y="3113479"/>
                    <a:ext cx="3769206" cy="282840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Ut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nisi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aliquip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ea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commodo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consequat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>
                      <a:lnSpc>
                        <a:spcPct val="150000"/>
                      </a:lnSpc>
                    </a:pP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Ut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nisi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aliquip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ea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commodo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consequat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DDDC97DA-ADDE-CB6B-F2F6-B8EA0ACB0535}"/>
                  </a:ext>
                </a:extLst>
              </p:cNvPr>
              <p:cNvGrpSpPr/>
              <p:nvPr/>
            </p:nvGrpSpPr>
            <p:grpSpPr>
              <a:xfrm>
                <a:off x="5850246" y="1686802"/>
                <a:ext cx="1649861" cy="1831608"/>
                <a:chOff x="4925978" y="592043"/>
                <a:chExt cx="1649861" cy="1831608"/>
              </a:xfrm>
            </p:grpSpPr>
            <p:sp>
              <p:nvSpPr>
                <p:cNvPr id="13" name="Google Shape;517;p30">
                  <a:extLst>
                    <a:ext uri="{FF2B5EF4-FFF2-40B4-BE49-F238E27FC236}">
                      <a16:creationId xmlns:a16="http://schemas.microsoft.com/office/drawing/2014/main" id="{56FB87B4-7F38-87E5-7F09-7DA96FD59C6F}"/>
                    </a:ext>
                  </a:extLst>
                </p:cNvPr>
                <p:cNvSpPr/>
                <p:nvPr/>
              </p:nvSpPr>
              <p:spPr>
                <a:xfrm rot="10800000">
                  <a:off x="4925978" y="592043"/>
                  <a:ext cx="265299" cy="26529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" name="Google Shape;518;p30">
                  <a:extLst>
                    <a:ext uri="{FF2B5EF4-FFF2-40B4-BE49-F238E27FC236}">
                      <a16:creationId xmlns:a16="http://schemas.microsoft.com/office/drawing/2014/main" id="{20ECF234-1C1D-F69F-BCF7-5A85A99DECE2}"/>
                    </a:ext>
                  </a:extLst>
                </p:cNvPr>
                <p:cNvSpPr/>
                <p:nvPr/>
              </p:nvSpPr>
              <p:spPr>
                <a:xfrm rot="10800000">
                  <a:off x="6169134" y="2016946"/>
                  <a:ext cx="406705" cy="40670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0" name="Google Shape;518;p30">
              <a:extLst>
                <a:ext uri="{FF2B5EF4-FFF2-40B4-BE49-F238E27FC236}">
                  <a16:creationId xmlns:a16="http://schemas.microsoft.com/office/drawing/2014/main" id="{334E5ECF-F89C-DDE2-AC54-529D0A0DFFA0}"/>
                </a:ext>
              </a:extLst>
            </p:cNvPr>
            <p:cNvSpPr/>
            <p:nvPr/>
          </p:nvSpPr>
          <p:spPr>
            <a:xfrm rot="10800000">
              <a:off x="6476663" y="1166570"/>
              <a:ext cx="406705" cy="40670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8028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9FDC8DD5-8018-92D1-12E0-E054D3FE9F5E}"/>
              </a:ext>
            </a:extLst>
          </p:cNvPr>
          <p:cNvGrpSpPr/>
          <p:nvPr/>
        </p:nvGrpSpPr>
        <p:grpSpPr>
          <a:xfrm>
            <a:off x="314294" y="1694657"/>
            <a:ext cx="11563418" cy="4103401"/>
            <a:chOff x="5" y="1583358"/>
            <a:chExt cx="12191995" cy="4326459"/>
          </a:xfrm>
        </p:grpSpPr>
        <p:sp>
          <p:nvSpPr>
            <p:cNvPr id="155" name="Google Shape;472;p27">
              <a:extLst>
                <a:ext uri="{FF2B5EF4-FFF2-40B4-BE49-F238E27FC236}">
                  <a16:creationId xmlns:a16="http://schemas.microsoft.com/office/drawing/2014/main" id="{FBED3607-D153-C7CC-013E-67AD78E8C195}"/>
                </a:ext>
              </a:extLst>
            </p:cNvPr>
            <p:cNvSpPr/>
            <p:nvPr/>
          </p:nvSpPr>
          <p:spPr>
            <a:xfrm>
              <a:off x="5" y="3916640"/>
              <a:ext cx="12191995" cy="209949"/>
            </a:xfrm>
            <a:prstGeom prst="rect">
              <a:avLst/>
            </a:prstGeom>
            <a:solidFill>
              <a:schemeClr val="tx2">
                <a:lumMod val="65000"/>
                <a:lumOff val="35000"/>
              </a:schemeClr>
            </a:solidFill>
            <a:ln>
              <a:noFill/>
            </a:ln>
          </p:spPr>
          <p:txBody>
            <a:bodyPr spcFirstLastPara="1" wrap="square" lIns="45733" tIns="22867" rIns="45733" bIns="22867" anchor="ctr" anchorCtr="0">
              <a:noAutofit/>
            </a:bodyPr>
            <a:lstStyle/>
            <a:p>
              <a:pPr algn="ctr"/>
              <a:endParaRPr dirty="0">
                <a:solidFill>
                  <a:srgbClr val="FFFFFF"/>
                </a:solidFill>
                <a:ea typeface="Lato Light"/>
                <a:cs typeface="Lato Light"/>
                <a:sym typeface="Lato Light"/>
              </a:endParaRPr>
            </a:p>
          </p:txBody>
        </p: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2957B1B6-F9A6-2779-AEBB-AD7866A68371}"/>
                </a:ext>
              </a:extLst>
            </p:cNvPr>
            <p:cNvGrpSpPr/>
            <p:nvPr/>
          </p:nvGrpSpPr>
          <p:grpSpPr>
            <a:xfrm>
              <a:off x="187297" y="1583358"/>
              <a:ext cx="11821215" cy="4326459"/>
              <a:chOff x="187297" y="1583358"/>
              <a:chExt cx="11821215" cy="4326459"/>
            </a:xfrm>
          </p:grpSpPr>
          <p:grpSp>
            <p:nvGrpSpPr>
              <p:cNvPr id="159" name="Group 158">
                <a:extLst>
                  <a:ext uri="{FF2B5EF4-FFF2-40B4-BE49-F238E27FC236}">
                    <a16:creationId xmlns:a16="http://schemas.microsoft.com/office/drawing/2014/main" id="{FB35FA17-6AC0-EFA4-A292-40EE990DAE85}"/>
                  </a:ext>
                </a:extLst>
              </p:cNvPr>
              <p:cNvGrpSpPr/>
              <p:nvPr/>
            </p:nvGrpSpPr>
            <p:grpSpPr>
              <a:xfrm>
                <a:off x="2499175" y="4622074"/>
                <a:ext cx="7197460" cy="1287743"/>
                <a:chOff x="2517988" y="4622074"/>
                <a:chExt cx="7197460" cy="1287743"/>
              </a:xfrm>
            </p:grpSpPr>
            <p:grpSp>
              <p:nvGrpSpPr>
                <p:cNvPr id="122" name="Group 121">
                  <a:extLst>
                    <a:ext uri="{FF2B5EF4-FFF2-40B4-BE49-F238E27FC236}">
                      <a16:creationId xmlns:a16="http://schemas.microsoft.com/office/drawing/2014/main" id="{31FD6688-4805-7D86-628A-6F7C8C979893}"/>
                    </a:ext>
                  </a:extLst>
                </p:cNvPr>
                <p:cNvGrpSpPr/>
                <p:nvPr/>
              </p:nvGrpSpPr>
              <p:grpSpPr>
                <a:xfrm>
                  <a:off x="7141745" y="4622074"/>
                  <a:ext cx="2573703" cy="1287743"/>
                  <a:chOff x="305967" y="4791423"/>
                  <a:chExt cx="3114181" cy="1287743"/>
                </a:xfrm>
              </p:grpSpPr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6D4E4357-9B70-1834-9737-784242D1671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24" name="TextBox 123">
                    <a:extLst>
                      <a:ext uri="{FF2B5EF4-FFF2-40B4-BE49-F238E27FC236}">
                        <a16:creationId xmlns:a16="http://schemas.microsoft.com/office/drawing/2014/main" id="{5B26E81F-4449-DA8B-8C5E-BD741EFC28C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3A32DEA1-799A-B1C3-975F-23303341BA22}"/>
                    </a:ext>
                  </a:extLst>
                </p:cNvPr>
                <p:cNvGrpSpPr/>
                <p:nvPr/>
              </p:nvGrpSpPr>
              <p:grpSpPr>
                <a:xfrm>
                  <a:off x="2517988" y="4622074"/>
                  <a:ext cx="2573703" cy="1287743"/>
                  <a:chOff x="305967" y="4791423"/>
                  <a:chExt cx="3114181" cy="1287743"/>
                </a:xfrm>
              </p:grpSpPr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83C37E4B-9EB6-F901-6BBB-2B9CCE4732A7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04" name="TextBox 103">
                    <a:extLst>
                      <a:ext uri="{FF2B5EF4-FFF2-40B4-BE49-F238E27FC236}">
                        <a16:creationId xmlns:a16="http://schemas.microsoft.com/office/drawing/2014/main" id="{5292764D-4EC4-6147-DB8E-D09CF4ED259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99B0F736-E733-BC7F-2130-624376EDA682}"/>
                  </a:ext>
                </a:extLst>
              </p:cNvPr>
              <p:cNvGrpSpPr/>
              <p:nvPr/>
            </p:nvGrpSpPr>
            <p:grpSpPr>
              <a:xfrm>
                <a:off x="187297" y="1583358"/>
                <a:ext cx="11821215" cy="1287743"/>
                <a:chOff x="252487" y="1583358"/>
                <a:chExt cx="11821215" cy="1287743"/>
              </a:xfrm>
            </p:grpSpPr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D270E3FE-D7A1-DE00-BF60-7471A033BD76}"/>
                    </a:ext>
                  </a:extLst>
                </p:cNvPr>
                <p:cNvGrpSpPr/>
                <p:nvPr/>
              </p:nvGrpSpPr>
              <p:grpSpPr>
                <a:xfrm>
                  <a:off x="4876243" y="1583358"/>
                  <a:ext cx="2573703" cy="1287743"/>
                  <a:chOff x="305967" y="4791423"/>
                  <a:chExt cx="3114181" cy="1287743"/>
                </a:xfrm>
              </p:grpSpPr>
              <p:sp>
                <p:nvSpPr>
                  <p:cNvPr id="143" name="TextBox 142">
                    <a:extLst>
                      <a:ext uri="{FF2B5EF4-FFF2-40B4-BE49-F238E27FC236}">
                        <a16:creationId xmlns:a16="http://schemas.microsoft.com/office/drawing/2014/main" id="{DC88C51D-C483-2C11-530D-EF2638E7C507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44" name="TextBox 143">
                    <a:extLst>
                      <a:ext uri="{FF2B5EF4-FFF2-40B4-BE49-F238E27FC236}">
                        <a16:creationId xmlns:a16="http://schemas.microsoft.com/office/drawing/2014/main" id="{58843AA9-4BCC-B62C-5747-A27169E03C7E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  <p:grpSp>
              <p:nvGrpSpPr>
                <p:cNvPr id="82" name="Group 81">
                  <a:extLst>
                    <a:ext uri="{FF2B5EF4-FFF2-40B4-BE49-F238E27FC236}">
                      <a16:creationId xmlns:a16="http://schemas.microsoft.com/office/drawing/2014/main" id="{3F32913A-5D13-1755-3C31-7E95A16CFE28}"/>
                    </a:ext>
                  </a:extLst>
                </p:cNvPr>
                <p:cNvGrpSpPr/>
                <p:nvPr/>
              </p:nvGrpSpPr>
              <p:grpSpPr>
                <a:xfrm>
                  <a:off x="252487" y="1583358"/>
                  <a:ext cx="2573703" cy="1287743"/>
                  <a:chOff x="305967" y="4791423"/>
                  <a:chExt cx="3114181" cy="1287743"/>
                </a:xfrm>
              </p:grpSpPr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63A75214-4991-BBAC-C364-70D399A3177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84" name="TextBox 83">
                    <a:extLst>
                      <a:ext uri="{FF2B5EF4-FFF2-40B4-BE49-F238E27FC236}">
                        <a16:creationId xmlns:a16="http://schemas.microsoft.com/office/drawing/2014/main" id="{10BAB562-55CC-7FCE-5609-98F8608BC26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F9B1F51C-EBDE-57FA-502E-7D0C38E73AF7}"/>
                    </a:ext>
                  </a:extLst>
                </p:cNvPr>
                <p:cNvGrpSpPr/>
                <p:nvPr/>
              </p:nvGrpSpPr>
              <p:grpSpPr>
                <a:xfrm>
                  <a:off x="9499999" y="1583358"/>
                  <a:ext cx="2573703" cy="1287743"/>
                  <a:chOff x="305967" y="4791423"/>
                  <a:chExt cx="3114181" cy="1287743"/>
                </a:xfrm>
              </p:grpSpPr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C621BF57-DD44-A8DD-551F-D8825266BC0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ABE13116-1E8B-9F80-F09B-74DB070F4200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C69E5A0-BD82-454F-9ED2-7B80AB8F2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34985"/>
            <a:ext cx="11685794" cy="724932"/>
          </a:xfrm>
        </p:spPr>
        <p:txBody>
          <a:bodyPr>
            <a:normAutofit/>
          </a:bodyPr>
          <a:lstStyle/>
          <a:p>
            <a:r>
              <a:rPr lang="en-CA" dirty="0"/>
              <a:t>History &amp; Evolution of STEM</a:t>
            </a:r>
            <a:endParaRPr lang="en-IN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A77C43-EBB8-4AA3-9229-7E41CE5D75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BD78D-4B2C-4527-B2B9-F47AA792D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3E11409-4D47-7E49-88A6-5C558ABF6A3F}"/>
              </a:ext>
            </a:extLst>
          </p:cNvPr>
          <p:cNvGrpSpPr/>
          <p:nvPr/>
        </p:nvGrpSpPr>
        <p:grpSpPr>
          <a:xfrm>
            <a:off x="950588" y="2974612"/>
            <a:ext cx="10015525" cy="1059205"/>
            <a:chOff x="950588" y="2974612"/>
            <a:chExt cx="10015525" cy="105920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8284003-2A0C-260B-FE14-96F97F566B5A}"/>
                </a:ext>
              </a:extLst>
            </p:cNvPr>
            <p:cNvGrpSpPr/>
            <p:nvPr/>
          </p:nvGrpSpPr>
          <p:grpSpPr>
            <a:xfrm>
              <a:off x="5574344" y="2974612"/>
              <a:ext cx="768014" cy="1059205"/>
              <a:chOff x="5574344" y="2974612"/>
              <a:chExt cx="768014" cy="1059205"/>
            </a:xfrm>
          </p:grpSpPr>
          <p:grpSp>
            <p:nvGrpSpPr>
              <p:cNvPr id="145" name="Group 144">
                <a:extLst>
                  <a:ext uri="{FF2B5EF4-FFF2-40B4-BE49-F238E27FC236}">
                    <a16:creationId xmlns:a16="http://schemas.microsoft.com/office/drawing/2014/main" id="{B49F1026-4FE7-E375-8697-E474E78B735E}"/>
                  </a:ext>
                </a:extLst>
              </p:cNvPr>
              <p:cNvGrpSpPr/>
              <p:nvPr/>
            </p:nvGrpSpPr>
            <p:grpSpPr>
              <a:xfrm>
                <a:off x="5864177" y="3691337"/>
                <a:ext cx="188348" cy="342480"/>
                <a:chOff x="8103174" y="2357693"/>
                <a:chExt cx="254203" cy="462226"/>
              </a:xfrm>
            </p:grpSpPr>
            <p:sp>
              <p:nvSpPr>
                <p:cNvPr id="153" name="Oval 152">
                  <a:extLst>
                    <a:ext uri="{FF2B5EF4-FFF2-40B4-BE49-F238E27FC236}">
                      <a16:creationId xmlns:a16="http://schemas.microsoft.com/office/drawing/2014/main" id="{19FD3E78-38D5-86B1-85F6-7472DB9AD39A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tx2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700D73BC-0307-899F-20C1-16031213962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294E3224-5120-326C-5045-1271075E2B27}"/>
                  </a:ext>
                </a:extLst>
              </p:cNvPr>
              <p:cNvGrpSpPr/>
              <p:nvPr/>
            </p:nvGrpSpPr>
            <p:grpSpPr>
              <a:xfrm>
                <a:off x="5574344" y="2974612"/>
                <a:ext cx="768014" cy="724932"/>
                <a:chOff x="1304819" y="3009323"/>
                <a:chExt cx="523826" cy="494443"/>
              </a:xfrm>
            </p:grpSpPr>
            <p:grpSp>
              <p:nvGrpSpPr>
                <p:cNvPr id="150" name="Group 149">
                  <a:extLst>
                    <a:ext uri="{FF2B5EF4-FFF2-40B4-BE49-F238E27FC236}">
                      <a16:creationId xmlns:a16="http://schemas.microsoft.com/office/drawing/2014/main" id="{8918523B-5362-EB0A-3028-DE7271D2E9CA}"/>
                    </a:ext>
                  </a:extLst>
                </p:cNvPr>
                <p:cNvGrpSpPr/>
                <p:nvPr/>
              </p:nvGrpSpPr>
              <p:grpSpPr>
                <a:xfrm>
                  <a:off x="1319712" y="3009323"/>
                  <a:ext cx="494444" cy="494443"/>
                  <a:chOff x="8211709" y="1421859"/>
                  <a:chExt cx="667322" cy="667322"/>
                </a:xfrm>
              </p:grpSpPr>
              <p:sp>
                <p:nvSpPr>
                  <p:cNvPr id="151" name="Oval 150">
                    <a:extLst>
                      <a:ext uri="{FF2B5EF4-FFF2-40B4-BE49-F238E27FC236}">
                        <a16:creationId xmlns:a16="http://schemas.microsoft.com/office/drawing/2014/main" id="{5C1EE5F5-C909-4628-CB9C-225FDCA31D98}"/>
                      </a:ext>
                    </a:extLst>
                  </p:cNvPr>
                  <p:cNvSpPr/>
                  <p:nvPr/>
                </p:nvSpPr>
                <p:spPr>
                  <a:xfrm>
                    <a:off x="8211709" y="1421859"/>
                    <a:ext cx="667322" cy="667322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52" name="Oval 151">
                    <a:extLst>
                      <a:ext uri="{FF2B5EF4-FFF2-40B4-BE49-F238E27FC236}">
                        <a16:creationId xmlns:a16="http://schemas.microsoft.com/office/drawing/2014/main" id="{9C38304A-2DA0-5107-9ED1-AD810784904E}"/>
                      </a:ext>
                    </a:extLst>
                  </p:cNvPr>
                  <p:cNvSpPr/>
                  <p:nvPr/>
                </p:nvSpPr>
                <p:spPr>
                  <a:xfrm>
                    <a:off x="8273598" y="1483748"/>
                    <a:ext cx="543544" cy="543544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70CDC338-AF07-013A-CA52-2E073290CABA}"/>
                    </a:ext>
                  </a:extLst>
                </p:cNvPr>
                <p:cNvSpPr txBox="1"/>
                <p:nvPr/>
              </p:nvSpPr>
              <p:spPr>
                <a:xfrm>
                  <a:off x="1304819" y="3090375"/>
                  <a:ext cx="523826" cy="31488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2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03</a:t>
                  </a: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3EDD54D-8163-2B99-4448-A8105462736F}"/>
                </a:ext>
              </a:extLst>
            </p:cNvPr>
            <p:cNvGrpSpPr/>
            <p:nvPr/>
          </p:nvGrpSpPr>
          <p:grpSpPr>
            <a:xfrm>
              <a:off x="7886222" y="2974612"/>
              <a:ext cx="768014" cy="1059205"/>
              <a:chOff x="7886222" y="2974612"/>
              <a:chExt cx="768014" cy="1059205"/>
            </a:xfrm>
          </p:grpSpPr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07ED2D9B-00BB-9324-B91E-34AB7C9E3051}"/>
                  </a:ext>
                </a:extLst>
              </p:cNvPr>
              <p:cNvGrpSpPr/>
              <p:nvPr/>
            </p:nvGrpSpPr>
            <p:grpSpPr>
              <a:xfrm>
                <a:off x="8176055" y="3691337"/>
                <a:ext cx="188348" cy="342480"/>
                <a:chOff x="8103174" y="2357693"/>
                <a:chExt cx="254203" cy="462226"/>
              </a:xfrm>
            </p:grpSpPr>
            <p:sp>
              <p:nvSpPr>
                <p:cNvPr id="133" name="Oval 132">
                  <a:extLst>
                    <a:ext uri="{FF2B5EF4-FFF2-40B4-BE49-F238E27FC236}">
                      <a16:creationId xmlns:a16="http://schemas.microsoft.com/office/drawing/2014/main" id="{6333AF57-4EAF-00DA-8A65-233000963FCE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tx2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8DE9B178-A9DD-7B67-905C-6D7A6FDE55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6B9F8597-6AD7-4E77-B13A-B6725CA76EC1}"/>
                  </a:ext>
                </a:extLst>
              </p:cNvPr>
              <p:cNvGrpSpPr/>
              <p:nvPr/>
            </p:nvGrpSpPr>
            <p:grpSpPr>
              <a:xfrm>
                <a:off x="7886222" y="2974612"/>
                <a:ext cx="768014" cy="724932"/>
                <a:chOff x="1304819" y="3009323"/>
                <a:chExt cx="523826" cy="494443"/>
              </a:xfrm>
            </p:grpSpPr>
            <p:grpSp>
              <p:nvGrpSpPr>
                <p:cNvPr id="130" name="Group 129">
                  <a:extLst>
                    <a:ext uri="{FF2B5EF4-FFF2-40B4-BE49-F238E27FC236}">
                      <a16:creationId xmlns:a16="http://schemas.microsoft.com/office/drawing/2014/main" id="{D69577B6-424C-22DE-4AAA-A130A584CB38}"/>
                    </a:ext>
                  </a:extLst>
                </p:cNvPr>
                <p:cNvGrpSpPr/>
                <p:nvPr/>
              </p:nvGrpSpPr>
              <p:grpSpPr>
                <a:xfrm>
                  <a:off x="1319712" y="3009323"/>
                  <a:ext cx="494444" cy="494443"/>
                  <a:chOff x="8211709" y="1421859"/>
                  <a:chExt cx="667322" cy="667322"/>
                </a:xfrm>
              </p:grpSpPr>
              <p:sp>
                <p:nvSpPr>
                  <p:cNvPr id="131" name="Oval 130">
                    <a:extLst>
                      <a:ext uri="{FF2B5EF4-FFF2-40B4-BE49-F238E27FC236}">
                        <a16:creationId xmlns:a16="http://schemas.microsoft.com/office/drawing/2014/main" id="{848A5EDB-87BD-A656-6C92-1857D2189442}"/>
                      </a:ext>
                    </a:extLst>
                  </p:cNvPr>
                  <p:cNvSpPr/>
                  <p:nvPr/>
                </p:nvSpPr>
                <p:spPr>
                  <a:xfrm>
                    <a:off x="8211709" y="1421859"/>
                    <a:ext cx="667322" cy="667322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32" name="Oval 131">
                    <a:extLst>
                      <a:ext uri="{FF2B5EF4-FFF2-40B4-BE49-F238E27FC236}">
                        <a16:creationId xmlns:a16="http://schemas.microsoft.com/office/drawing/2014/main" id="{25429DA4-7F08-FBE0-F39D-0E26C189154F}"/>
                      </a:ext>
                    </a:extLst>
                  </p:cNvPr>
                  <p:cNvSpPr/>
                  <p:nvPr/>
                </p:nvSpPr>
                <p:spPr>
                  <a:xfrm>
                    <a:off x="8273598" y="1483748"/>
                    <a:ext cx="543544" cy="543544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ACCD4E11-F623-82C9-EC60-E761BEF1CDB2}"/>
                    </a:ext>
                  </a:extLst>
                </p:cNvPr>
                <p:cNvSpPr txBox="1"/>
                <p:nvPr/>
              </p:nvSpPr>
              <p:spPr>
                <a:xfrm>
                  <a:off x="1304819" y="3090375"/>
                  <a:ext cx="523826" cy="31488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2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04</a:t>
                  </a: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4B9D4F5-7BA8-3711-D02D-76C3B13802E9}"/>
                </a:ext>
              </a:extLst>
            </p:cNvPr>
            <p:cNvGrpSpPr/>
            <p:nvPr/>
          </p:nvGrpSpPr>
          <p:grpSpPr>
            <a:xfrm>
              <a:off x="3262466" y="2974612"/>
              <a:ext cx="768014" cy="1059205"/>
              <a:chOff x="3262466" y="2974612"/>
              <a:chExt cx="768014" cy="1059205"/>
            </a:xfrm>
          </p:grpSpPr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7CE12521-3680-1220-6360-907D0AFF1618}"/>
                  </a:ext>
                </a:extLst>
              </p:cNvPr>
              <p:cNvGrpSpPr/>
              <p:nvPr/>
            </p:nvGrpSpPr>
            <p:grpSpPr>
              <a:xfrm>
                <a:off x="3552299" y="3691337"/>
                <a:ext cx="188348" cy="342480"/>
                <a:chOff x="8103174" y="2357693"/>
                <a:chExt cx="254203" cy="462226"/>
              </a:xfrm>
            </p:grpSpPr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5F6D97FC-2CA6-7DCB-BA37-11FBDAB9A667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tx2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114" name="Straight Connector 113">
                  <a:extLst>
                    <a:ext uri="{FF2B5EF4-FFF2-40B4-BE49-F238E27FC236}">
                      <a16:creationId xmlns:a16="http://schemas.microsoft.com/office/drawing/2014/main" id="{67E36109-5054-B367-0E3C-F0F0E8723D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E1F3C14E-9DEA-CC66-874F-D258FBEA63FE}"/>
                  </a:ext>
                </a:extLst>
              </p:cNvPr>
              <p:cNvGrpSpPr/>
              <p:nvPr/>
            </p:nvGrpSpPr>
            <p:grpSpPr>
              <a:xfrm>
                <a:off x="3262466" y="2974612"/>
                <a:ext cx="768014" cy="724932"/>
                <a:chOff x="1304819" y="3009323"/>
                <a:chExt cx="523826" cy="494443"/>
              </a:xfrm>
            </p:grpSpPr>
            <p:grpSp>
              <p:nvGrpSpPr>
                <p:cNvPr id="110" name="Group 109">
                  <a:extLst>
                    <a:ext uri="{FF2B5EF4-FFF2-40B4-BE49-F238E27FC236}">
                      <a16:creationId xmlns:a16="http://schemas.microsoft.com/office/drawing/2014/main" id="{084E0849-944A-DE2F-8337-1011A7A865FB}"/>
                    </a:ext>
                  </a:extLst>
                </p:cNvPr>
                <p:cNvGrpSpPr/>
                <p:nvPr/>
              </p:nvGrpSpPr>
              <p:grpSpPr>
                <a:xfrm>
                  <a:off x="1319712" y="3009323"/>
                  <a:ext cx="494444" cy="494443"/>
                  <a:chOff x="8211709" y="1421859"/>
                  <a:chExt cx="667322" cy="667322"/>
                </a:xfrm>
              </p:grpSpPr>
              <p:sp>
                <p:nvSpPr>
                  <p:cNvPr id="111" name="Oval 110">
                    <a:extLst>
                      <a:ext uri="{FF2B5EF4-FFF2-40B4-BE49-F238E27FC236}">
                        <a16:creationId xmlns:a16="http://schemas.microsoft.com/office/drawing/2014/main" id="{870A9869-260A-5144-C00D-F0A4D6C6F624}"/>
                      </a:ext>
                    </a:extLst>
                  </p:cNvPr>
                  <p:cNvSpPr/>
                  <p:nvPr/>
                </p:nvSpPr>
                <p:spPr>
                  <a:xfrm>
                    <a:off x="8211709" y="1421859"/>
                    <a:ext cx="667322" cy="6673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12" name="Oval 111">
                    <a:extLst>
                      <a:ext uri="{FF2B5EF4-FFF2-40B4-BE49-F238E27FC236}">
                        <a16:creationId xmlns:a16="http://schemas.microsoft.com/office/drawing/2014/main" id="{EEB06C5D-D86C-0D77-4D97-CAF3C9206309}"/>
                      </a:ext>
                    </a:extLst>
                  </p:cNvPr>
                  <p:cNvSpPr/>
                  <p:nvPr/>
                </p:nvSpPr>
                <p:spPr>
                  <a:xfrm>
                    <a:off x="8273598" y="1483748"/>
                    <a:ext cx="543544" cy="543544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C10A2A1C-232C-8CD5-8E41-B5921330E8D7}"/>
                    </a:ext>
                  </a:extLst>
                </p:cNvPr>
                <p:cNvSpPr txBox="1"/>
                <p:nvPr/>
              </p:nvSpPr>
              <p:spPr>
                <a:xfrm>
                  <a:off x="1304819" y="3090375"/>
                  <a:ext cx="523826" cy="31488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2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02</a:t>
                  </a:r>
                </a:p>
              </p:txBody>
            </p:sp>
          </p:grp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1805F1F-7404-A0B8-6A55-25EAA7809449}"/>
                </a:ext>
              </a:extLst>
            </p:cNvPr>
            <p:cNvGrpSpPr/>
            <p:nvPr/>
          </p:nvGrpSpPr>
          <p:grpSpPr>
            <a:xfrm>
              <a:off x="950588" y="2974612"/>
              <a:ext cx="768014" cy="1059205"/>
              <a:chOff x="950588" y="2974612"/>
              <a:chExt cx="768014" cy="1059205"/>
            </a:xfrm>
          </p:grpSpPr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1EFD8110-E2F8-61C3-43A5-D80C763A1F94}"/>
                  </a:ext>
                </a:extLst>
              </p:cNvPr>
              <p:cNvGrpSpPr/>
              <p:nvPr/>
            </p:nvGrpSpPr>
            <p:grpSpPr>
              <a:xfrm>
                <a:off x="1240421" y="3691337"/>
                <a:ext cx="188348" cy="342480"/>
                <a:chOff x="8103174" y="2357693"/>
                <a:chExt cx="254203" cy="462226"/>
              </a:xfrm>
            </p:grpSpPr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0A81913C-1026-9DC5-49ED-C42122DD96DC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tx2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94" name="Straight Connector 93">
                  <a:extLst>
                    <a:ext uri="{FF2B5EF4-FFF2-40B4-BE49-F238E27FC236}">
                      <a16:creationId xmlns:a16="http://schemas.microsoft.com/office/drawing/2014/main" id="{B24E5BEA-C719-8B23-F418-D37A8D14C2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C3EACA67-B810-68B9-AF4A-40792CB45404}"/>
                  </a:ext>
                </a:extLst>
              </p:cNvPr>
              <p:cNvGrpSpPr/>
              <p:nvPr/>
            </p:nvGrpSpPr>
            <p:grpSpPr>
              <a:xfrm>
                <a:off x="950588" y="2974612"/>
                <a:ext cx="768014" cy="724932"/>
                <a:chOff x="1304819" y="3009323"/>
                <a:chExt cx="523826" cy="494443"/>
              </a:xfrm>
            </p:grpSpPr>
            <p:grpSp>
              <p:nvGrpSpPr>
                <p:cNvPr id="90" name="Group 89">
                  <a:extLst>
                    <a:ext uri="{FF2B5EF4-FFF2-40B4-BE49-F238E27FC236}">
                      <a16:creationId xmlns:a16="http://schemas.microsoft.com/office/drawing/2014/main" id="{FBAA020D-F53A-45D0-4698-0BE27DF4C9C5}"/>
                    </a:ext>
                  </a:extLst>
                </p:cNvPr>
                <p:cNvGrpSpPr/>
                <p:nvPr/>
              </p:nvGrpSpPr>
              <p:grpSpPr>
                <a:xfrm>
                  <a:off x="1319712" y="3009323"/>
                  <a:ext cx="494444" cy="494443"/>
                  <a:chOff x="8211709" y="1421859"/>
                  <a:chExt cx="667322" cy="667322"/>
                </a:xfrm>
              </p:grpSpPr>
              <p:sp>
                <p:nvSpPr>
                  <p:cNvPr id="91" name="Oval 90">
                    <a:extLst>
                      <a:ext uri="{FF2B5EF4-FFF2-40B4-BE49-F238E27FC236}">
                        <a16:creationId xmlns:a16="http://schemas.microsoft.com/office/drawing/2014/main" id="{975C67CC-0A1C-DA49-1ACD-6D2F163247E7}"/>
                      </a:ext>
                    </a:extLst>
                  </p:cNvPr>
                  <p:cNvSpPr/>
                  <p:nvPr/>
                </p:nvSpPr>
                <p:spPr>
                  <a:xfrm>
                    <a:off x="8211709" y="1421859"/>
                    <a:ext cx="667322" cy="667322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92" name="Oval 91">
                    <a:extLst>
                      <a:ext uri="{FF2B5EF4-FFF2-40B4-BE49-F238E27FC236}">
                        <a16:creationId xmlns:a16="http://schemas.microsoft.com/office/drawing/2014/main" id="{E5DB953E-6550-0591-484B-118D57B1E6F3}"/>
                      </a:ext>
                    </a:extLst>
                  </p:cNvPr>
                  <p:cNvSpPr/>
                  <p:nvPr/>
                </p:nvSpPr>
                <p:spPr>
                  <a:xfrm>
                    <a:off x="8273598" y="1483748"/>
                    <a:ext cx="543544" cy="543544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415A7C58-0B27-1464-C83C-7EC6F43DC9DC}"/>
                    </a:ext>
                  </a:extLst>
                </p:cNvPr>
                <p:cNvSpPr txBox="1"/>
                <p:nvPr/>
              </p:nvSpPr>
              <p:spPr>
                <a:xfrm>
                  <a:off x="1304819" y="3090375"/>
                  <a:ext cx="523826" cy="31488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2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01</a:t>
                  </a: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8F42F61-3DCD-7F9A-AF31-FE12C5A135EE}"/>
                </a:ext>
              </a:extLst>
            </p:cNvPr>
            <p:cNvGrpSpPr/>
            <p:nvPr/>
          </p:nvGrpSpPr>
          <p:grpSpPr>
            <a:xfrm>
              <a:off x="10198099" y="2974612"/>
              <a:ext cx="768014" cy="1059205"/>
              <a:chOff x="10198099" y="2974612"/>
              <a:chExt cx="768014" cy="1059205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DB4039FF-89FA-C25B-F073-50467B434EEC}"/>
                  </a:ext>
                </a:extLst>
              </p:cNvPr>
              <p:cNvGrpSpPr/>
              <p:nvPr/>
            </p:nvGrpSpPr>
            <p:grpSpPr>
              <a:xfrm>
                <a:off x="10487932" y="3691337"/>
                <a:ext cx="188348" cy="342480"/>
                <a:chOff x="8103174" y="2357693"/>
                <a:chExt cx="254203" cy="462226"/>
              </a:xfrm>
            </p:grpSpPr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6483BDAC-0B44-EB65-BFB1-108B0CA2B82D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tx2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E5C7560C-88E0-BF20-C7F6-507249E037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0C70C5F8-6F68-EC02-AB61-B0249D23218C}"/>
                  </a:ext>
                </a:extLst>
              </p:cNvPr>
              <p:cNvGrpSpPr/>
              <p:nvPr/>
            </p:nvGrpSpPr>
            <p:grpSpPr>
              <a:xfrm>
                <a:off x="10198099" y="2974612"/>
                <a:ext cx="768014" cy="724932"/>
                <a:chOff x="1304819" y="3009323"/>
                <a:chExt cx="523826" cy="494443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BAFBC089-286D-E250-F88A-A5B78037ED34}"/>
                    </a:ext>
                  </a:extLst>
                </p:cNvPr>
                <p:cNvGrpSpPr/>
                <p:nvPr/>
              </p:nvGrpSpPr>
              <p:grpSpPr>
                <a:xfrm>
                  <a:off x="1319712" y="3009323"/>
                  <a:ext cx="494444" cy="494443"/>
                  <a:chOff x="8211709" y="1421859"/>
                  <a:chExt cx="667322" cy="667322"/>
                </a:xfrm>
              </p:grpSpPr>
              <p:sp>
                <p:nvSpPr>
                  <p:cNvPr id="60" name="Oval 59">
                    <a:extLst>
                      <a:ext uri="{FF2B5EF4-FFF2-40B4-BE49-F238E27FC236}">
                        <a16:creationId xmlns:a16="http://schemas.microsoft.com/office/drawing/2014/main" id="{2E47695D-A232-BA0B-A15D-F2FB68174765}"/>
                      </a:ext>
                    </a:extLst>
                  </p:cNvPr>
                  <p:cNvSpPr/>
                  <p:nvPr/>
                </p:nvSpPr>
                <p:spPr>
                  <a:xfrm>
                    <a:off x="8211709" y="1421859"/>
                    <a:ext cx="667322" cy="6673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608B7BF4-379B-9EFB-8D9E-6147682CFAE6}"/>
                      </a:ext>
                    </a:extLst>
                  </p:cNvPr>
                  <p:cNvSpPr/>
                  <p:nvPr/>
                </p:nvSpPr>
                <p:spPr>
                  <a:xfrm>
                    <a:off x="8273598" y="1483748"/>
                    <a:ext cx="543544" cy="543544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93C07D0A-1D9F-A067-C14A-96B7A1ADBDF8}"/>
                    </a:ext>
                  </a:extLst>
                </p:cNvPr>
                <p:cNvSpPr txBox="1"/>
                <p:nvPr/>
              </p:nvSpPr>
              <p:spPr>
                <a:xfrm>
                  <a:off x="1304819" y="3090375"/>
                  <a:ext cx="523826" cy="31488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2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05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071117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A79E1-868B-FAAD-8175-2045372E7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STEM vs. Traditional Education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1948B-1E69-47EF-3B24-F2EB00B8E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F0523-F6D6-FBFD-1A3B-8D5B83B8C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4A29B6D-F893-EDD4-2F25-B9C660126D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1335201"/>
              </p:ext>
            </p:extLst>
          </p:nvPr>
        </p:nvGraphicFramePr>
        <p:xfrm>
          <a:off x="646991" y="1425303"/>
          <a:ext cx="10650979" cy="3265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D494A97B-65BE-8141-F848-2FC0E5BE7328}"/>
              </a:ext>
            </a:extLst>
          </p:cNvPr>
          <p:cNvGrpSpPr/>
          <p:nvPr/>
        </p:nvGrpSpPr>
        <p:grpSpPr>
          <a:xfrm>
            <a:off x="740228" y="5040086"/>
            <a:ext cx="4865915" cy="1014469"/>
            <a:chOff x="740228" y="5040086"/>
            <a:chExt cx="4865915" cy="101446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E7810D8-C8F1-0F02-CB75-0EF5A7ABA3C2}"/>
                </a:ext>
              </a:extLst>
            </p:cNvPr>
            <p:cNvSpPr/>
            <p:nvPr/>
          </p:nvSpPr>
          <p:spPr>
            <a:xfrm>
              <a:off x="740228" y="5040086"/>
              <a:ext cx="4865915" cy="101446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8A10209-4570-B2E5-D631-B6AA223B3A9F}"/>
                </a:ext>
              </a:extLst>
            </p:cNvPr>
            <p:cNvGrpSpPr/>
            <p:nvPr/>
          </p:nvGrpSpPr>
          <p:grpSpPr>
            <a:xfrm>
              <a:off x="841725" y="5165387"/>
              <a:ext cx="4642153" cy="754052"/>
              <a:chOff x="841725" y="5165387"/>
              <a:chExt cx="4642153" cy="75405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D7442A-F65D-4F09-7AFB-80FF4228FFE7}"/>
                  </a:ext>
                </a:extLst>
              </p:cNvPr>
              <p:cNvSpPr txBox="1"/>
              <p:nvPr/>
            </p:nvSpPr>
            <p:spPr>
              <a:xfrm>
                <a:off x="841725" y="5503941"/>
                <a:ext cx="464215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EB87719-D40C-E8DB-A7A2-C9515F27B262}"/>
                  </a:ext>
                </a:extLst>
              </p:cNvPr>
              <p:cNvSpPr txBox="1"/>
              <p:nvPr/>
            </p:nvSpPr>
            <p:spPr>
              <a:xfrm>
                <a:off x="841725" y="5165387"/>
                <a:ext cx="241055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A1113F3-35D7-6055-015E-827D194EB125}"/>
              </a:ext>
            </a:extLst>
          </p:cNvPr>
          <p:cNvGrpSpPr/>
          <p:nvPr/>
        </p:nvGrpSpPr>
        <p:grpSpPr>
          <a:xfrm>
            <a:off x="6580413" y="5040086"/>
            <a:ext cx="4865915" cy="1014469"/>
            <a:chOff x="6580413" y="5040086"/>
            <a:chExt cx="4865915" cy="101446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ABC40FE-1BF2-A8FD-4D2E-DA3DA2DBC675}"/>
                </a:ext>
              </a:extLst>
            </p:cNvPr>
            <p:cNvSpPr/>
            <p:nvPr/>
          </p:nvSpPr>
          <p:spPr>
            <a:xfrm>
              <a:off x="6580413" y="5040086"/>
              <a:ext cx="4865915" cy="101446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E2F4296-9CBD-E9DE-4ADA-92A905F8053E}"/>
                </a:ext>
              </a:extLst>
            </p:cNvPr>
            <p:cNvGrpSpPr/>
            <p:nvPr/>
          </p:nvGrpSpPr>
          <p:grpSpPr>
            <a:xfrm>
              <a:off x="6655817" y="5165387"/>
              <a:ext cx="4642153" cy="754052"/>
              <a:chOff x="646991" y="5123052"/>
              <a:chExt cx="4642153" cy="75405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4DF055B-89DF-E985-CD15-01E679055FC2}"/>
                  </a:ext>
                </a:extLst>
              </p:cNvPr>
              <p:cNvSpPr txBox="1"/>
              <p:nvPr/>
            </p:nvSpPr>
            <p:spPr>
              <a:xfrm>
                <a:off x="646991" y="5461606"/>
                <a:ext cx="464215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351C1F6-0686-ADFD-F2F0-339992B2D9EA}"/>
                  </a:ext>
                </a:extLst>
              </p:cNvPr>
              <p:cNvSpPr txBox="1"/>
              <p:nvPr/>
            </p:nvSpPr>
            <p:spPr>
              <a:xfrm>
                <a:off x="646991" y="5123052"/>
                <a:ext cx="241055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18" name="TextBox 4">
            <a:extLst>
              <a:ext uri="{FF2B5EF4-FFF2-40B4-BE49-F238E27FC236}">
                <a16:creationId xmlns:a16="http://schemas.microsoft.com/office/drawing/2014/main" id="{98ABDFDE-C925-75BD-F9A1-C1AAAD2F96FA}"/>
              </a:ext>
            </a:extLst>
          </p:cNvPr>
          <p:cNvSpPr txBox="1"/>
          <p:nvPr/>
        </p:nvSpPr>
        <p:spPr>
          <a:xfrm>
            <a:off x="527541" y="6179856"/>
            <a:ext cx="111369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0" i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This PowerPoint graph is fully editable, allowing you to effortlessly adjust colors, values, and legends for a polished and tailored presentation.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467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8300"/>
            <a:ext cx="11685794" cy="691617"/>
          </a:xfrm>
        </p:spPr>
        <p:txBody>
          <a:bodyPr>
            <a:normAutofit/>
          </a:bodyPr>
          <a:lstStyle/>
          <a:p>
            <a:pPr rtl="0" eaLnBrk="1" fontAlgn="ctr" latinLnBrk="0" hangingPunct="1"/>
            <a:r>
              <a:rPr lang="en-US" dirty="0"/>
              <a:t>The Importance of STEM Education</a:t>
            </a:r>
            <a:endParaRPr lang="en-CA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F08995-B3F9-2562-F2C0-374C995FBD5D}"/>
              </a:ext>
            </a:extLst>
          </p:cNvPr>
          <p:cNvGrpSpPr/>
          <p:nvPr/>
        </p:nvGrpSpPr>
        <p:grpSpPr>
          <a:xfrm>
            <a:off x="437421" y="4423660"/>
            <a:ext cx="11317158" cy="1171949"/>
            <a:chOff x="1487635" y="4423660"/>
            <a:chExt cx="9353023" cy="117194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F799230-B23B-0131-BF3C-F7DA3B202C44}"/>
                </a:ext>
              </a:extLst>
            </p:cNvPr>
            <p:cNvGrpSpPr/>
            <p:nvPr/>
          </p:nvGrpSpPr>
          <p:grpSpPr>
            <a:xfrm>
              <a:off x="8419576" y="4423660"/>
              <a:ext cx="2421082" cy="1171949"/>
              <a:chOff x="8419576" y="4423660"/>
              <a:chExt cx="2421082" cy="1171949"/>
            </a:xfrm>
          </p:grpSpPr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7125CF04-D4F2-4608-ADC0-CD6E49A534AA}"/>
                  </a:ext>
                </a:extLst>
              </p:cNvPr>
              <p:cNvSpPr txBox="1"/>
              <p:nvPr/>
            </p:nvSpPr>
            <p:spPr>
              <a:xfrm>
                <a:off x="8469304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70149404-EB15-4971-8658-638B99F7186C}"/>
                  </a:ext>
                </a:extLst>
              </p:cNvPr>
              <p:cNvSpPr txBox="1"/>
              <p:nvPr/>
            </p:nvSpPr>
            <p:spPr>
              <a:xfrm>
                <a:off x="8419576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92C8F9D8-58BE-45B9-81B9-3FFC03A4D632}"/>
                </a:ext>
              </a:extLst>
            </p:cNvPr>
            <p:cNvGrpSpPr/>
            <p:nvPr/>
          </p:nvGrpSpPr>
          <p:grpSpPr>
            <a:xfrm>
              <a:off x="4953606" y="4423660"/>
              <a:ext cx="2421082" cy="1171949"/>
              <a:chOff x="7737564" y="2122770"/>
              <a:chExt cx="3587379" cy="1171949"/>
            </a:xfrm>
          </p:grpSpPr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9C93D4FA-A521-4059-BED8-F817C401E565}"/>
                  </a:ext>
                </a:extLst>
              </p:cNvPr>
              <p:cNvSpPr txBox="1"/>
              <p:nvPr/>
            </p:nvSpPr>
            <p:spPr>
              <a:xfrm>
                <a:off x="7811247" y="2122770"/>
                <a:ext cx="344001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BBB1DB5F-6CA6-4DA7-B4CB-48299287EDBB}"/>
                  </a:ext>
                </a:extLst>
              </p:cNvPr>
              <p:cNvSpPr txBox="1"/>
              <p:nvPr/>
            </p:nvSpPr>
            <p:spPr>
              <a:xfrm>
                <a:off x="7737564" y="2463722"/>
                <a:ext cx="358737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1D24B43-4013-5493-7F44-71EDF512272D}"/>
                </a:ext>
              </a:extLst>
            </p:cNvPr>
            <p:cNvGrpSpPr/>
            <p:nvPr/>
          </p:nvGrpSpPr>
          <p:grpSpPr>
            <a:xfrm>
              <a:off x="1487635" y="4423660"/>
              <a:ext cx="2421082" cy="1171949"/>
              <a:chOff x="1487635" y="4423660"/>
              <a:chExt cx="2421082" cy="1171949"/>
            </a:xfrm>
          </p:grpSpPr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E63B2B77-50CB-4548-B4C9-0F47928566E2}"/>
                  </a:ext>
                </a:extLst>
              </p:cNvPr>
              <p:cNvSpPr txBox="1"/>
              <p:nvPr/>
            </p:nvSpPr>
            <p:spPr>
              <a:xfrm>
                <a:off x="1487635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CCEC398A-377E-42F2-B295-15D572F9F30A}"/>
                  </a:ext>
                </a:extLst>
              </p:cNvPr>
              <p:cNvSpPr txBox="1"/>
              <p:nvPr/>
            </p:nvSpPr>
            <p:spPr>
              <a:xfrm>
                <a:off x="1537363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27198AF-252E-8374-C515-C819F03B2DB4}"/>
              </a:ext>
            </a:extLst>
          </p:cNvPr>
          <p:cNvGrpSpPr/>
          <p:nvPr/>
        </p:nvGrpSpPr>
        <p:grpSpPr>
          <a:xfrm>
            <a:off x="734385" y="1870942"/>
            <a:ext cx="2220406" cy="2220404"/>
            <a:chOff x="1519827" y="1870942"/>
            <a:chExt cx="2220406" cy="2220404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6177A2DA-B685-4B15-AB34-024C5ACEB0E6}"/>
                </a:ext>
              </a:extLst>
            </p:cNvPr>
            <p:cNvSpPr/>
            <p:nvPr/>
          </p:nvSpPr>
          <p:spPr>
            <a:xfrm>
              <a:off x="1519827" y="1870942"/>
              <a:ext cx="2220406" cy="22204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3200" b="1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B60E1F5-2C58-5912-FEFF-81BFA7EE2CF3}"/>
                </a:ext>
              </a:extLst>
            </p:cNvPr>
            <p:cNvSpPr/>
            <p:nvPr/>
          </p:nvSpPr>
          <p:spPr>
            <a:xfrm>
              <a:off x="2103501" y="2389231"/>
              <a:ext cx="1053058" cy="1183826"/>
            </a:xfrm>
            <a:custGeom>
              <a:avLst/>
              <a:gdLst>
                <a:gd name="connsiteX0" fmla="*/ 973281 w 1490708"/>
                <a:gd name="connsiteY0" fmla="*/ 1190625 h 1675824"/>
                <a:gd name="connsiteX1" fmla="*/ 938038 w 1490708"/>
                <a:gd name="connsiteY1" fmla="*/ 1193483 h 1675824"/>
                <a:gd name="connsiteX2" fmla="*/ 975185 w 1490708"/>
                <a:gd name="connsiteY2" fmla="*/ 1216343 h 1675824"/>
                <a:gd name="connsiteX3" fmla="*/ 973281 w 1490708"/>
                <a:gd name="connsiteY3" fmla="*/ 1190625 h 1675824"/>
                <a:gd name="connsiteX4" fmla="*/ 136985 w 1490708"/>
                <a:gd name="connsiteY4" fmla="*/ 1108710 h 1675824"/>
                <a:gd name="connsiteX5" fmla="*/ 149368 w 1490708"/>
                <a:gd name="connsiteY5" fmla="*/ 1317308 h 1675824"/>
                <a:gd name="connsiteX6" fmla="*/ 299863 w 1490708"/>
                <a:gd name="connsiteY6" fmla="*/ 1428750 h 1675824"/>
                <a:gd name="connsiteX7" fmla="*/ 562753 w 1490708"/>
                <a:gd name="connsiteY7" fmla="*/ 1466850 h 1675824"/>
                <a:gd name="connsiteX8" fmla="*/ 775160 w 1490708"/>
                <a:gd name="connsiteY8" fmla="*/ 1455420 h 1675824"/>
                <a:gd name="connsiteX9" fmla="*/ 854218 w 1490708"/>
                <a:gd name="connsiteY9" fmla="*/ 1356360 h 1675824"/>
                <a:gd name="connsiteX10" fmla="*/ 879935 w 1490708"/>
                <a:gd name="connsiteY10" fmla="*/ 1203960 h 1675824"/>
                <a:gd name="connsiteX11" fmla="*/ 483696 w 1490708"/>
                <a:gd name="connsiteY11" fmla="*/ 1177290 h 1675824"/>
                <a:gd name="connsiteX12" fmla="*/ 136985 w 1490708"/>
                <a:gd name="connsiteY12" fmla="*/ 1108710 h 1675824"/>
                <a:gd name="connsiteX13" fmla="*/ 341773 w 1490708"/>
                <a:gd name="connsiteY13" fmla="*/ 946785 h 1675824"/>
                <a:gd name="connsiteX14" fmla="*/ 196993 w 1490708"/>
                <a:gd name="connsiteY14" fmla="*/ 958215 h 1675824"/>
                <a:gd name="connsiteX15" fmla="*/ 138891 w 1490708"/>
                <a:gd name="connsiteY15" fmla="*/ 1074420 h 1675824"/>
                <a:gd name="connsiteX16" fmla="*/ 317008 w 1490708"/>
                <a:gd name="connsiteY16" fmla="*/ 1117283 h 1675824"/>
                <a:gd name="connsiteX17" fmla="*/ 879935 w 1490708"/>
                <a:gd name="connsiteY17" fmla="*/ 1168718 h 1675824"/>
                <a:gd name="connsiteX18" fmla="*/ 763731 w 1490708"/>
                <a:gd name="connsiteY18" fmla="*/ 997268 h 1675824"/>
                <a:gd name="connsiteX19" fmla="*/ 341773 w 1490708"/>
                <a:gd name="connsiteY19" fmla="*/ 946785 h 1675824"/>
                <a:gd name="connsiteX20" fmla="*/ 306412 w 1490708"/>
                <a:gd name="connsiteY20" fmla="*/ 912138 h 1675824"/>
                <a:gd name="connsiteX21" fmla="*/ 406543 w 1490708"/>
                <a:gd name="connsiteY21" fmla="*/ 914400 h 1675824"/>
                <a:gd name="connsiteX22" fmla="*/ 782781 w 1490708"/>
                <a:gd name="connsiteY22" fmla="*/ 965835 h 1675824"/>
                <a:gd name="connsiteX23" fmla="*/ 917083 w 1490708"/>
                <a:gd name="connsiteY23" fmla="*/ 1164908 h 1675824"/>
                <a:gd name="connsiteX24" fmla="*/ 985663 w 1490708"/>
                <a:gd name="connsiteY24" fmla="*/ 1159193 h 1675824"/>
                <a:gd name="connsiteX25" fmla="*/ 1009476 w 1490708"/>
                <a:gd name="connsiteY25" fmla="*/ 1226820 h 1675824"/>
                <a:gd name="connsiteX26" fmla="*/ 979948 w 1490708"/>
                <a:gd name="connsiteY26" fmla="*/ 1254443 h 1675824"/>
                <a:gd name="connsiteX27" fmla="*/ 916131 w 1490708"/>
                <a:gd name="connsiteY27" fmla="*/ 1224915 h 1675824"/>
                <a:gd name="connsiteX28" fmla="*/ 886603 w 1490708"/>
                <a:gd name="connsiteY28" fmla="*/ 1374458 h 1675824"/>
                <a:gd name="connsiteX29" fmla="*/ 786591 w 1490708"/>
                <a:gd name="connsiteY29" fmla="*/ 1491615 h 1675824"/>
                <a:gd name="connsiteX30" fmla="*/ 553228 w 1490708"/>
                <a:gd name="connsiteY30" fmla="*/ 1503998 h 1675824"/>
                <a:gd name="connsiteX31" fmla="*/ 307483 w 1490708"/>
                <a:gd name="connsiteY31" fmla="*/ 1468755 h 1675824"/>
                <a:gd name="connsiteX32" fmla="*/ 139843 w 1490708"/>
                <a:gd name="connsiteY32" fmla="*/ 1380173 h 1675824"/>
                <a:gd name="connsiteX33" fmla="*/ 96028 w 1490708"/>
                <a:gd name="connsiteY33" fmla="*/ 1198245 h 1675824"/>
                <a:gd name="connsiteX34" fmla="*/ 118888 w 1490708"/>
                <a:gd name="connsiteY34" fmla="*/ 987743 h 1675824"/>
                <a:gd name="connsiteX35" fmla="*/ 205566 w 1490708"/>
                <a:gd name="connsiteY35" fmla="*/ 919163 h 1675824"/>
                <a:gd name="connsiteX36" fmla="*/ 306412 w 1490708"/>
                <a:gd name="connsiteY36" fmla="*/ 912138 h 1675824"/>
                <a:gd name="connsiteX37" fmla="*/ 412258 w 1490708"/>
                <a:gd name="connsiteY37" fmla="*/ 399097 h 1675824"/>
                <a:gd name="connsiteX38" fmla="*/ 381778 w 1490708"/>
                <a:gd name="connsiteY38" fmla="*/ 646747 h 1675824"/>
                <a:gd name="connsiteX39" fmla="*/ 725631 w 1490708"/>
                <a:gd name="connsiteY39" fmla="*/ 687705 h 1675824"/>
                <a:gd name="connsiteX40" fmla="*/ 754206 w 1490708"/>
                <a:gd name="connsiteY40" fmla="*/ 440055 h 1675824"/>
                <a:gd name="connsiteX41" fmla="*/ 412258 w 1490708"/>
                <a:gd name="connsiteY41" fmla="*/ 399097 h 1675824"/>
                <a:gd name="connsiteX42" fmla="*/ 393446 w 1490708"/>
                <a:gd name="connsiteY42" fmla="*/ 362664 h 1675824"/>
                <a:gd name="connsiteX43" fmla="*/ 414163 w 1490708"/>
                <a:gd name="connsiteY43" fmla="*/ 363855 h 1675824"/>
                <a:gd name="connsiteX44" fmla="*/ 775160 w 1490708"/>
                <a:gd name="connsiteY44" fmla="*/ 409575 h 1675824"/>
                <a:gd name="connsiteX45" fmla="*/ 791353 w 1490708"/>
                <a:gd name="connsiteY45" fmla="*/ 446722 h 1675824"/>
                <a:gd name="connsiteX46" fmla="*/ 761826 w 1490708"/>
                <a:gd name="connsiteY46" fmla="*/ 691515 h 1675824"/>
                <a:gd name="connsiteX47" fmla="*/ 750396 w 1490708"/>
                <a:gd name="connsiteY47" fmla="*/ 728662 h 1675824"/>
                <a:gd name="connsiteX48" fmla="*/ 347488 w 1490708"/>
                <a:gd name="connsiteY48" fmla="*/ 679132 h 1675824"/>
                <a:gd name="connsiteX49" fmla="*/ 350346 w 1490708"/>
                <a:gd name="connsiteY49" fmla="*/ 601028 h 1675824"/>
                <a:gd name="connsiteX50" fmla="*/ 379873 w 1490708"/>
                <a:gd name="connsiteY50" fmla="*/ 374332 h 1675824"/>
                <a:gd name="connsiteX51" fmla="*/ 393446 w 1490708"/>
                <a:gd name="connsiteY51" fmla="*/ 362664 h 1675824"/>
                <a:gd name="connsiteX52" fmla="*/ 1144731 w 1490708"/>
                <a:gd name="connsiteY52" fmla="*/ 271463 h 1675824"/>
                <a:gd name="connsiteX53" fmla="*/ 1258078 w 1490708"/>
                <a:gd name="connsiteY53" fmla="*/ 558165 h 1675824"/>
                <a:gd name="connsiteX54" fmla="*/ 1302846 w 1490708"/>
                <a:gd name="connsiteY54" fmla="*/ 1039178 h 1675824"/>
                <a:gd name="connsiteX55" fmla="*/ 1350471 w 1490708"/>
                <a:gd name="connsiteY55" fmla="*/ 709613 h 1675824"/>
                <a:gd name="connsiteX56" fmla="*/ 1234266 w 1490708"/>
                <a:gd name="connsiteY56" fmla="*/ 351472 h 1675824"/>
                <a:gd name="connsiteX57" fmla="*/ 1144731 w 1490708"/>
                <a:gd name="connsiteY57" fmla="*/ 271463 h 1675824"/>
                <a:gd name="connsiteX58" fmla="*/ 1142826 w 1490708"/>
                <a:gd name="connsiteY58" fmla="*/ 165496 h 1675824"/>
                <a:gd name="connsiteX59" fmla="*/ 1067578 w 1490708"/>
                <a:gd name="connsiteY59" fmla="*/ 192405 h 1675824"/>
                <a:gd name="connsiteX60" fmla="*/ 1118061 w 1490708"/>
                <a:gd name="connsiteY60" fmla="*/ 238125 h 1675824"/>
                <a:gd name="connsiteX61" fmla="*/ 1258078 w 1490708"/>
                <a:gd name="connsiteY61" fmla="*/ 321945 h 1675824"/>
                <a:gd name="connsiteX62" fmla="*/ 1388571 w 1490708"/>
                <a:gd name="connsiteY62" fmla="*/ 826770 h 1675824"/>
                <a:gd name="connsiteX63" fmla="*/ 1302846 w 1490708"/>
                <a:gd name="connsiteY63" fmla="*/ 1121093 h 1675824"/>
                <a:gd name="connsiteX64" fmla="*/ 1278081 w 1490708"/>
                <a:gd name="connsiteY64" fmla="*/ 1242060 h 1675824"/>
                <a:gd name="connsiteX65" fmla="*/ 1421908 w 1490708"/>
                <a:gd name="connsiteY65" fmla="*/ 1035368 h 1675824"/>
                <a:gd name="connsiteX66" fmla="*/ 1447626 w 1490708"/>
                <a:gd name="connsiteY66" fmla="*/ 706755 h 1675824"/>
                <a:gd name="connsiteX67" fmla="*/ 1318086 w 1490708"/>
                <a:gd name="connsiteY67" fmla="*/ 279082 h 1675824"/>
                <a:gd name="connsiteX68" fmla="*/ 1220931 w 1490708"/>
                <a:gd name="connsiteY68" fmla="*/ 180022 h 1675824"/>
                <a:gd name="connsiteX69" fmla="*/ 1142826 w 1490708"/>
                <a:gd name="connsiteY69" fmla="*/ 165496 h 1675824"/>
                <a:gd name="connsiteX70" fmla="*/ 813261 w 1490708"/>
                <a:gd name="connsiteY70" fmla="*/ 147638 h 1675824"/>
                <a:gd name="connsiteX71" fmla="*/ 938038 w 1490708"/>
                <a:gd name="connsiteY71" fmla="*/ 260032 h 1675824"/>
                <a:gd name="connsiteX72" fmla="*/ 1042813 w 1490708"/>
                <a:gd name="connsiteY72" fmla="*/ 549593 h 1675824"/>
                <a:gd name="connsiteX73" fmla="*/ 1079961 w 1490708"/>
                <a:gd name="connsiteY73" fmla="*/ 1135380 h 1675824"/>
                <a:gd name="connsiteX74" fmla="*/ 970423 w 1490708"/>
                <a:gd name="connsiteY74" fmla="*/ 1532573 h 1675824"/>
                <a:gd name="connsiteX75" fmla="*/ 1217121 w 1490708"/>
                <a:gd name="connsiteY75" fmla="*/ 1300163 h 1675824"/>
                <a:gd name="connsiteX76" fmla="*/ 1270461 w 1490708"/>
                <a:gd name="connsiteY76" fmla="*/ 942975 h 1675824"/>
                <a:gd name="connsiteX77" fmla="*/ 1156161 w 1490708"/>
                <a:gd name="connsiteY77" fmla="*/ 374332 h 1675824"/>
                <a:gd name="connsiteX78" fmla="*/ 1052338 w 1490708"/>
                <a:gd name="connsiteY78" fmla="*/ 229553 h 1675824"/>
                <a:gd name="connsiteX79" fmla="*/ 813261 w 1490708"/>
                <a:gd name="connsiteY79" fmla="*/ 147638 h 1675824"/>
                <a:gd name="connsiteX80" fmla="*/ 553705 w 1490708"/>
                <a:gd name="connsiteY80" fmla="*/ 119375 h 1675824"/>
                <a:gd name="connsiteX81" fmla="*/ 386541 w 1490708"/>
                <a:gd name="connsiteY81" fmla="*/ 181928 h 1675824"/>
                <a:gd name="connsiteX82" fmla="*/ 196041 w 1490708"/>
                <a:gd name="connsiteY82" fmla="*/ 406718 h 1675824"/>
                <a:gd name="connsiteX83" fmla="*/ 116031 w 1490708"/>
                <a:gd name="connsiteY83" fmla="*/ 630555 h 1675824"/>
                <a:gd name="connsiteX84" fmla="*/ 57928 w 1490708"/>
                <a:gd name="connsiteY84" fmla="*/ 887730 h 1675824"/>
                <a:gd name="connsiteX85" fmla="*/ 46498 w 1490708"/>
                <a:gd name="connsiteY85" fmla="*/ 1283018 h 1675824"/>
                <a:gd name="connsiteX86" fmla="*/ 103648 w 1490708"/>
                <a:gd name="connsiteY86" fmla="*/ 1471613 h 1675824"/>
                <a:gd name="connsiteX87" fmla="*/ 242713 w 1490708"/>
                <a:gd name="connsiteY87" fmla="*/ 1584007 h 1675824"/>
                <a:gd name="connsiteX88" fmla="*/ 551323 w 1490708"/>
                <a:gd name="connsiteY88" fmla="*/ 1639253 h 1675824"/>
                <a:gd name="connsiteX89" fmla="*/ 873269 w 1490708"/>
                <a:gd name="connsiteY89" fmla="*/ 1574482 h 1675824"/>
                <a:gd name="connsiteX90" fmla="*/ 999951 w 1490708"/>
                <a:gd name="connsiteY90" fmla="*/ 1366838 h 1675824"/>
                <a:gd name="connsiteX91" fmla="*/ 1038051 w 1490708"/>
                <a:gd name="connsiteY91" fmla="*/ 780097 h 1675824"/>
                <a:gd name="connsiteX92" fmla="*/ 954231 w 1490708"/>
                <a:gd name="connsiteY92" fmla="*/ 368618 h 1675824"/>
                <a:gd name="connsiteX93" fmla="*/ 614188 w 1490708"/>
                <a:gd name="connsiteY93" fmla="*/ 120968 h 1675824"/>
                <a:gd name="connsiteX94" fmla="*/ 553705 w 1490708"/>
                <a:gd name="connsiteY94" fmla="*/ 119375 h 1675824"/>
                <a:gd name="connsiteX95" fmla="*/ 701819 w 1490708"/>
                <a:gd name="connsiteY95" fmla="*/ 37028 h 1675824"/>
                <a:gd name="connsiteX96" fmla="*/ 580851 w 1490708"/>
                <a:gd name="connsiteY96" fmla="*/ 80010 h 1675824"/>
                <a:gd name="connsiteX97" fmla="*/ 916131 w 1490708"/>
                <a:gd name="connsiteY97" fmla="*/ 129540 h 1675824"/>
                <a:gd name="connsiteX98" fmla="*/ 828501 w 1490708"/>
                <a:gd name="connsiteY98" fmla="*/ 53340 h 1675824"/>
                <a:gd name="connsiteX99" fmla="*/ 701819 w 1490708"/>
                <a:gd name="connsiteY99" fmla="*/ 37028 h 1675824"/>
                <a:gd name="connsiteX100" fmla="*/ 724678 w 1490708"/>
                <a:gd name="connsiteY100" fmla="*/ 0 h 1675824"/>
                <a:gd name="connsiteX101" fmla="*/ 901844 w 1490708"/>
                <a:gd name="connsiteY101" fmla="*/ 55245 h 1675824"/>
                <a:gd name="connsiteX102" fmla="*/ 960898 w 1490708"/>
                <a:gd name="connsiteY102" fmla="*/ 140970 h 1675824"/>
                <a:gd name="connsiteX103" fmla="*/ 1038051 w 1490708"/>
                <a:gd name="connsiteY103" fmla="*/ 172403 h 1675824"/>
                <a:gd name="connsiteX104" fmla="*/ 1247601 w 1490708"/>
                <a:gd name="connsiteY104" fmla="*/ 154305 h 1675824"/>
                <a:gd name="connsiteX105" fmla="*/ 1391428 w 1490708"/>
                <a:gd name="connsiteY105" fmla="*/ 335280 h 1675824"/>
                <a:gd name="connsiteX106" fmla="*/ 1490488 w 1490708"/>
                <a:gd name="connsiteY106" fmla="*/ 815340 h 1675824"/>
                <a:gd name="connsiteX107" fmla="*/ 1408573 w 1490708"/>
                <a:gd name="connsiteY107" fmla="*/ 1147763 h 1675824"/>
                <a:gd name="connsiteX108" fmla="*/ 1259983 w 1490708"/>
                <a:gd name="connsiteY108" fmla="*/ 1292543 h 1675824"/>
                <a:gd name="connsiteX109" fmla="*/ 1112346 w 1490708"/>
                <a:gd name="connsiteY109" fmla="*/ 1481138 h 1675824"/>
                <a:gd name="connsiteX110" fmla="*/ 961851 w 1490708"/>
                <a:gd name="connsiteY110" fmla="*/ 1578293 h 1675824"/>
                <a:gd name="connsiteX111" fmla="*/ 878983 w 1490708"/>
                <a:gd name="connsiteY111" fmla="*/ 1622107 h 1675824"/>
                <a:gd name="connsiteX112" fmla="*/ 731346 w 1490708"/>
                <a:gd name="connsiteY112" fmla="*/ 1663065 h 1675824"/>
                <a:gd name="connsiteX113" fmla="*/ 357966 w 1490708"/>
                <a:gd name="connsiteY113" fmla="*/ 1659255 h 1675824"/>
                <a:gd name="connsiteX114" fmla="*/ 83646 w 1490708"/>
                <a:gd name="connsiteY114" fmla="*/ 1504950 h 1675824"/>
                <a:gd name="connsiteX115" fmla="*/ 13161 w 1490708"/>
                <a:gd name="connsiteY115" fmla="*/ 1307782 h 1675824"/>
                <a:gd name="connsiteX116" fmla="*/ 22686 w 1490708"/>
                <a:gd name="connsiteY116" fmla="*/ 883920 h 1675824"/>
                <a:gd name="connsiteX117" fmla="*/ 105553 w 1490708"/>
                <a:gd name="connsiteY117" fmla="*/ 536257 h 1675824"/>
                <a:gd name="connsiteX118" fmla="*/ 338916 w 1490708"/>
                <a:gd name="connsiteY118" fmla="*/ 172403 h 1675824"/>
                <a:gd name="connsiteX119" fmla="*/ 530369 w 1490708"/>
                <a:gd name="connsiteY119" fmla="*/ 81915 h 1675824"/>
                <a:gd name="connsiteX120" fmla="*/ 724678 w 1490708"/>
                <a:gd name="connsiteY120" fmla="*/ 0 h 1675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1490708" h="1675824">
                  <a:moveTo>
                    <a:pt x="973281" y="1190625"/>
                  </a:moveTo>
                  <a:cubicBezTo>
                    <a:pt x="961851" y="1191578"/>
                    <a:pt x="949468" y="1192530"/>
                    <a:pt x="938038" y="1193483"/>
                  </a:cubicBezTo>
                  <a:cubicBezTo>
                    <a:pt x="950421" y="1202055"/>
                    <a:pt x="962803" y="1208723"/>
                    <a:pt x="975185" y="1216343"/>
                  </a:cubicBezTo>
                  <a:cubicBezTo>
                    <a:pt x="974233" y="1207770"/>
                    <a:pt x="974233" y="1199198"/>
                    <a:pt x="973281" y="1190625"/>
                  </a:cubicBezTo>
                  <a:close/>
                  <a:moveTo>
                    <a:pt x="136985" y="1108710"/>
                  </a:moveTo>
                  <a:cubicBezTo>
                    <a:pt x="133176" y="1178243"/>
                    <a:pt x="129366" y="1249680"/>
                    <a:pt x="149368" y="1317308"/>
                  </a:cubicBezTo>
                  <a:cubicBezTo>
                    <a:pt x="170323" y="1382078"/>
                    <a:pt x="236998" y="1415415"/>
                    <a:pt x="299863" y="1428750"/>
                  </a:cubicBezTo>
                  <a:cubicBezTo>
                    <a:pt x="386541" y="1445895"/>
                    <a:pt x="475123" y="1456373"/>
                    <a:pt x="562753" y="1466850"/>
                  </a:cubicBezTo>
                  <a:cubicBezTo>
                    <a:pt x="633238" y="1472565"/>
                    <a:pt x="706581" y="1478280"/>
                    <a:pt x="775160" y="1455420"/>
                  </a:cubicBezTo>
                  <a:cubicBezTo>
                    <a:pt x="818976" y="1443038"/>
                    <a:pt x="841835" y="1397318"/>
                    <a:pt x="854218" y="1356360"/>
                  </a:cubicBezTo>
                  <a:cubicBezTo>
                    <a:pt x="866601" y="1306830"/>
                    <a:pt x="878031" y="1255395"/>
                    <a:pt x="879935" y="1203960"/>
                  </a:cubicBezTo>
                  <a:cubicBezTo>
                    <a:pt x="747538" y="1204913"/>
                    <a:pt x="615141" y="1192530"/>
                    <a:pt x="483696" y="1177290"/>
                  </a:cubicBezTo>
                  <a:cubicBezTo>
                    <a:pt x="367491" y="1160145"/>
                    <a:pt x="248428" y="1147763"/>
                    <a:pt x="136985" y="1108710"/>
                  </a:cubicBezTo>
                  <a:close/>
                  <a:moveTo>
                    <a:pt x="341773" y="946785"/>
                  </a:moveTo>
                  <a:cubicBezTo>
                    <a:pt x="293196" y="943928"/>
                    <a:pt x="243666" y="945833"/>
                    <a:pt x="196993" y="958215"/>
                  </a:cubicBezTo>
                  <a:cubicBezTo>
                    <a:pt x="148416" y="973455"/>
                    <a:pt x="146510" y="1032510"/>
                    <a:pt x="138891" y="1074420"/>
                  </a:cubicBezTo>
                  <a:cubicBezTo>
                    <a:pt x="195088" y="1098233"/>
                    <a:pt x="257001" y="1105853"/>
                    <a:pt x="317008" y="1117283"/>
                  </a:cubicBezTo>
                  <a:cubicBezTo>
                    <a:pt x="503698" y="1145858"/>
                    <a:pt x="691341" y="1166813"/>
                    <a:pt x="879935" y="1168718"/>
                  </a:cubicBezTo>
                  <a:cubicBezTo>
                    <a:pt x="876126" y="1097280"/>
                    <a:pt x="838026" y="1018223"/>
                    <a:pt x="763731" y="997268"/>
                  </a:cubicBezTo>
                  <a:cubicBezTo>
                    <a:pt x="626571" y="961073"/>
                    <a:pt x="483696" y="951548"/>
                    <a:pt x="341773" y="946785"/>
                  </a:cubicBezTo>
                  <a:close/>
                  <a:moveTo>
                    <a:pt x="306412" y="912138"/>
                  </a:moveTo>
                  <a:cubicBezTo>
                    <a:pt x="339868" y="912018"/>
                    <a:pt x="373206" y="913448"/>
                    <a:pt x="406543" y="914400"/>
                  </a:cubicBezTo>
                  <a:cubicBezTo>
                    <a:pt x="533226" y="920115"/>
                    <a:pt x="660860" y="929640"/>
                    <a:pt x="782781" y="965835"/>
                  </a:cubicBezTo>
                  <a:cubicBezTo>
                    <a:pt x="866601" y="991553"/>
                    <a:pt x="913273" y="1082040"/>
                    <a:pt x="917083" y="1164908"/>
                  </a:cubicBezTo>
                  <a:cubicBezTo>
                    <a:pt x="938991" y="1161098"/>
                    <a:pt x="962803" y="1153478"/>
                    <a:pt x="985663" y="1159193"/>
                  </a:cubicBezTo>
                  <a:cubicBezTo>
                    <a:pt x="1012333" y="1168718"/>
                    <a:pt x="1013285" y="1203008"/>
                    <a:pt x="1009476" y="1226820"/>
                  </a:cubicBezTo>
                  <a:cubicBezTo>
                    <a:pt x="1008523" y="1242060"/>
                    <a:pt x="996141" y="1255395"/>
                    <a:pt x="979948" y="1254443"/>
                  </a:cubicBezTo>
                  <a:cubicBezTo>
                    <a:pt x="957088" y="1249680"/>
                    <a:pt x="937085" y="1235393"/>
                    <a:pt x="916131" y="1224915"/>
                  </a:cubicBezTo>
                  <a:cubicBezTo>
                    <a:pt x="912321" y="1275398"/>
                    <a:pt x="899938" y="1325880"/>
                    <a:pt x="886603" y="1374458"/>
                  </a:cubicBezTo>
                  <a:cubicBezTo>
                    <a:pt x="872316" y="1424940"/>
                    <a:pt x="839931" y="1476375"/>
                    <a:pt x="786591" y="1491615"/>
                  </a:cubicBezTo>
                  <a:cubicBezTo>
                    <a:pt x="711343" y="1516380"/>
                    <a:pt x="631333" y="1510665"/>
                    <a:pt x="553228" y="1503998"/>
                  </a:cubicBezTo>
                  <a:cubicBezTo>
                    <a:pt x="471313" y="1494473"/>
                    <a:pt x="389398" y="1483995"/>
                    <a:pt x="307483" y="1468755"/>
                  </a:cubicBezTo>
                  <a:cubicBezTo>
                    <a:pt x="244618" y="1456373"/>
                    <a:pt x="178896" y="1433513"/>
                    <a:pt x="139843" y="1380173"/>
                  </a:cubicBezTo>
                  <a:cubicBezTo>
                    <a:pt x="100791" y="1327785"/>
                    <a:pt x="96981" y="1260158"/>
                    <a:pt x="96028" y="1198245"/>
                  </a:cubicBezTo>
                  <a:cubicBezTo>
                    <a:pt x="97933" y="1127760"/>
                    <a:pt x="96028" y="1055370"/>
                    <a:pt x="118888" y="987743"/>
                  </a:cubicBezTo>
                  <a:cubicBezTo>
                    <a:pt x="131271" y="950595"/>
                    <a:pt x="167466" y="923925"/>
                    <a:pt x="205566" y="919163"/>
                  </a:cubicBezTo>
                  <a:cubicBezTo>
                    <a:pt x="239380" y="913924"/>
                    <a:pt x="272955" y="912257"/>
                    <a:pt x="306412" y="912138"/>
                  </a:cubicBezTo>
                  <a:close/>
                  <a:moveTo>
                    <a:pt x="412258" y="399097"/>
                  </a:moveTo>
                  <a:cubicBezTo>
                    <a:pt x="400828" y="481965"/>
                    <a:pt x="392256" y="564832"/>
                    <a:pt x="381778" y="646747"/>
                  </a:cubicBezTo>
                  <a:cubicBezTo>
                    <a:pt x="496078" y="660082"/>
                    <a:pt x="611331" y="675322"/>
                    <a:pt x="725631" y="687705"/>
                  </a:cubicBezTo>
                  <a:cubicBezTo>
                    <a:pt x="733251" y="604837"/>
                    <a:pt x="745633" y="522922"/>
                    <a:pt x="754206" y="440055"/>
                  </a:cubicBezTo>
                  <a:cubicBezTo>
                    <a:pt x="639906" y="428625"/>
                    <a:pt x="525606" y="413385"/>
                    <a:pt x="412258" y="399097"/>
                  </a:cubicBezTo>
                  <a:close/>
                  <a:moveTo>
                    <a:pt x="393446" y="362664"/>
                  </a:moveTo>
                  <a:cubicBezTo>
                    <a:pt x="400352" y="361950"/>
                    <a:pt x="408448" y="363379"/>
                    <a:pt x="414163" y="363855"/>
                  </a:cubicBezTo>
                  <a:cubicBezTo>
                    <a:pt x="535131" y="378143"/>
                    <a:pt x="655146" y="390525"/>
                    <a:pt x="775160" y="409575"/>
                  </a:cubicBezTo>
                  <a:cubicBezTo>
                    <a:pt x="796116" y="408622"/>
                    <a:pt x="793258" y="432435"/>
                    <a:pt x="791353" y="446722"/>
                  </a:cubicBezTo>
                  <a:cubicBezTo>
                    <a:pt x="780876" y="528637"/>
                    <a:pt x="771351" y="610553"/>
                    <a:pt x="761826" y="691515"/>
                  </a:cubicBezTo>
                  <a:cubicBezTo>
                    <a:pt x="760873" y="704850"/>
                    <a:pt x="756110" y="717232"/>
                    <a:pt x="750396" y="728662"/>
                  </a:cubicBezTo>
                  <a:cubicBezTo>
                    <a:pt x="616093" y="714375"/>
                    <a:pt x="481791" y="699135"/>
                    <a:pt x="347488" y="679132"/>
                  </a:cubicBezTo>
                  <a:cubicBezTo>
                    <a:pt x="340821" y="653415"/>
                    <a:pt x="347488" y="626745"/>
                    <a:pt x="350346" y="601028"/>
                  </a:cubicBezTo>
                  <a:cubicBezTo>
                    <a:pt x="360823" y="525780"/>
                    <a:pt x="366538" y="449580"/>
                    <a:pt x="379873" y="374332"/>
                  </a:cubicBezTo>
                  <a:cubicBezTo>
                    <a:pt x="380826" y="366236"/>
                    <a:pt x="386541" y="363379"/>
                    <a:pt x="393446" y="362664"/>
                  </a:cubicBezTo>
                  <a:close/>
                  <a:moveTo>
                    <a:pt x="1144731" y="271463"/>
                  </a:moveTo>
                  <a:cubicBezTo>
                    <a:pt x="1197119" y="360045"/>
                    <a:pt x="1231408" y="458153"/>
                    <a:pt x="1258078" y="558165"/>
                  </a:cubicBezTo>
                  <a:cubicBezTo>
                    <a:pt x="1299036" y="714375"/>
                    <a:pt x="1314276" y="878205"/>
                    <a:pt x="1302846" y="1039178"/>
                  </a:cubicBezTo>
                  <a:cubicBezTo>
                    <a:pt x="1345708" y="935355"/>
                    <a:pt x="1358091" y="821055"/>
                    <a:pt x="1350471" y="709613"/>
                  </a:cubicBezTo>
                  <a:cubicBezTo>
                    <a:pt x="1341898" y="582930"/>
                    <a:pt x="1301894" y="458153"/>
                    <a:pt x="1234266" y="351472"/>
                  </a:cubicBezTo>
                  <a:cubicBezTo>
                    <a:pt x="1212358" y="316230"/>
                    <a:pt x="1183783" y="284797"/>
                    <a:pt x="1144731" y="271463"/>
                  </a:cubicBezTo>
                  <a:close/>
                  <a:moveTo>
                    <a:pt x="1142826" y="165496"/>
                  </a:moveTo>
                  <a:cubicBezTo>
                    <a:pt x="1116156" y="167878"/>
                    <a:pt x="1089962" y="177165"/>
                    <a:pt x="1067578" y="192405"/>
                  </a:cubicBezTo>
                  <a:cubicBezTo>
                    <a:pt x="1084723" y="206693"/>
                    <a:pt x="1101869" y="221932"/>
                    <a:pt x="1118061" y="238125"/>
                  </a:cubicBezTo>
                  <a:cubicBezTo>
                    <a:pt x="1178069" y="233363"/>
                    <a:pt x="1226646" y="275272"/>
                    <a:pt x="1258078" y="321945"/>
                  </a:cubicBezTo>
                  <a:cubicBezTo>
                    <a:pt x="1358091" y="468630"/>
                    <a:pt x="1400001" y="650557"/>
                    <a:pt x="1388571" y="826770"/>
                  </a:cubicBezTo>
                  <a:cubicBezTo>
                    <a:pt x="1380951" y="929640"/>
                    <a:pt x="1359044" y="1033463"/>
                    <a:pt x="1302846" y="1121093"/>
                  </a:cubicBezTo>
                  <a:cubicBezTo>
                    <a:pt x="1289511" y="1160145"/>
                    <a:pt x="1288558" y="1202055"/>
                    <a:pt x="1278081" y="1242060"/>
                  </a:cubicBezTo>
                  <a:cubicBezTo>
                    <a:pt x="1347613" y="1191578"/>
                    <a:pt x="1392381" y="1114425"/>
                    <a:pt x="1421908" y="1035368"/>
                  </a:cubicBezTo>
                  <a:cubicBezTo>
                    <a:pt x="1460961" y="930593"/>
                    <a:pt x="1457151" y="816293"/>
                    <a:pt x="1447626" y="706755"/>
                  </a:cubicBezTo>
                  <a:cubicBezTo>
                    <a:pt x="1434291" y="557213"/>
                    <a:pt x="1399048" y="406718"/>
                    <a:pt x="1318086" y="279082"/>
                  </a:cubicBezTo>
                  <a:cubicBezTo>
                    <a:pt x="1292369" y="240030"/>
                    <a:pt x="1261888" y="202882"/>
                    <a:pt x="1220931" y="180022"/>
                  </a:cubicBezTo>
                  <a:cubicBezTo>
                    <a:pt x="1196642" y="167639"/>
                    <a:pt x="1169496" y="163115"/>
                    <a:pt x="1142826" y="165496"/>
                  </a:cubicBezTo>
                  <a:close/>
                  <a:moveTo>
                    <a:pt x="813261" y="147638"/>
                  </a:moveTo>
                  <a:cubicBezTo>
                    <a:pt x="857076" y="181928"/>
                    <a:pt x="906606" y="212407"/>
                    <a:pt x="938038" y="260032"/>
                  </a:cubicBezTo>
                  <a:cubicBezTo>
                    <a:pt x="997094" y="345757"/>
                    <a:pt x="1022811" y="449580"/>
                    <a:pt x="1042813" y="549593"/>
                  </a:cubicBezTo>
                  <a:cubicBezTo>
                    <a:pt x="1079008" y="741997"/>
                    <a:pt x="1095201" y="940118"/>
                    <a:pt x="1079961" y="1135380"/>
                  </a:cubicBezTo>
                  <a:cubicBezTo>
                    <a:pt x="1065673" y="1272540"/>
                    <a:pt x="1039956" y="1411605"/>
                    <a:pt x="970423" y="1532573"/>
                  </a:cubicBezTo>
                  <a:cubicBezTo>
                    <a:pt x="1069483" y="1476375"/>
                    <a:pt x="1169496" y="1406843"/>
                    <a:pt x="1217121" y="1300163"/>
                  </a:cubicBezTo>
                  <a:cubicBezTo>
                    <a:pt x="1265698" y="1187768"/>
                    <a:pt x="1268556" y="1062990"/>
                    <a:pt x="1270461" y="942975"/>
                  </a:cubicBezTo>
                  <a:cubicBezTo>
                    <a:pt x="1270461" y="748665"/>
                    <a:pt x="1233313" y="552450"/>
                    <a:pt x="1156161" y="374332"/>
                  </a:cubicBezTo>
                  <a:cubicBezTo>
                    <a:pt x="1132348" y="319088"/>
                    <a:pt x="1100916" y="265747"/>
                    <a:pt x="1052338" y="229553"/>
                  </a:cubicBezTo>
                  <a:cubicBezTo>
                    <a:pt x="983758" y="174307"/>
                    <a:pt x="896128" y="161925"/>
                    <a:pt x="813261" y="147638"/>
                  </a:cubicBezTo>
                  <a:close/>
                  <a:moveTo>
                    <a:pt x="553705" y="119375"/>
                  </a:moveTo>
                  <a:cubicBezTo>
                    <a:pt x="493161" y="123349"/>
                    <a:pt x="433690" y="144066"/>
                    <a:pt x="386541" y="181928"/>
                  </a:cubicBezTo>
                  <a:cubicBezTo>
                    <a:pt x="309388" y="243840"/>
                    <a:pt x="244619" y="320993"/>
                    <a:pt x="196041" y="406718"/>
                  </a:cubicBezTo>
                  <a:cubicBezTo>
                    <a:pt x="155083" y="476250"/>
                    <a:pt x="137938" y="554355"/>
                    <a:pt x="116031" y="630555"/>
                  </a:cubicBezTo>
                  <a:cubicBezTo>
                    <a:pt x="96028" y="716280"/>
                    <a:pt x="73169" y="801053"/>
                    <a:pt x="57928" y="887730"/>
                  </a:cubicBezTo>
                  <a:cubicBezTo>
                    <a:pt x="30306" y="1017270"/>
                    <a:pt x="31258" y="1151573"/>
                    <a:pt x="46498" y="1283018"/>
                  </a:cubicBezTo>
                  <a:cubicBezTo>
                    <a:pt x="54119" y="1348740"/>
                    <a:pt x="66501" y="1416368"/>
                    <a:pt x="103648" y="1471613"/>
                  </a:cubicBezTo>
                  <a:cubicBezTo>
                    <a:pt x="137938" y="1521143"/>
                    <a:pt x="189373" y="1557338"/>
                    <a:pt x="242713" y="1584007"/>
                  </a:cubicBezTo>
                  <a:cubicBezTo>
                    <a:pt x="337963" y="1631632"/>
                    <a:pt x="446548" y="1637348"/>
                    <a:pt x="551323" y="1639253"/>
                  </a:cubicBezTo>
                  <a:cubicBezTo>
                    <a:pt x="660861" y="1637348"/>
                    <a:pt x="777066" y="1633538"/>
                    <a:pt x="873269" y="1574482"/>
                  </a:cubicBezTo>
                  <a:cubicBezTo>
                    <a:pt x="945658" y="1529715"/>
                    <a:pt x="975186" y="1443990"/>
                    <a:pt x="999951" y="1366838"/>
                  </a:cubicBezTo>
                  <a:cubicBezTo>
                    <a:pt x="1055196" y="1177290"/>
                    <a:pt x="1056148" y="976313"/>
                    <a:pt x="1038051" y="780097"/>
                  </a:cubicBezTo>
                  <a:cubicBezTo>
                    <a:pt x="1023763" y="641032"/>
                    <a:pt x="1004713" y="500063"/>
                    <a:pt x="954231" y="368618"/>
                  </a:cubicBezTo>
                  <a:cubicBezTo>
                    <a:pt x="904701" y="228600"/>
                    <a:pt x="760873" y="134303"/>
                    <a:pt x="614188" y="120968"/>
                  </a:cubicBezTo>
                  <a:cubicBezTo>
                    <a:pt x="594186" y="118587"/>
                    <a:pt x="573886" y="118051"/>
                    <a:pt x="553705" y="119375"/>
                  </a:cubicBezTo>
                  <a:close/>
                  <a:moveTo>
                    <a:pt x="701819" y="37028"/>
                  </a:moveTo>
                  <a:cubicBezTo>
                    <a:pt x="658956" y="41433"/>
                    <a:pt x="617046" y="55721"/>
                    <a:pt x="580851" y="80010"/>
                  </a:cubicBezTo>
                  <a:cubicBezTo>
                    <a:pt x="692294" y="96203"/>
                    <a:pt x="804688" y="106680"/>
                    <a:pt x="916131" y="129540"/>
                  </a:cubicBezTo>
                  <a:cubicBezTo>
                    <a:pt x="896128" y="95250"/>
                    <a:pt x="866601" y="66675"/>
                    <a:pt x="828501" y="53340"/>
                  </a:cubicBezTo>
                  <a:cubicBezTo>
                    <a:pt x="788496" y="38100"/>
                    <a:pt x="744681" y="32623"/>
                    <a:pt x="701819" y="37028"/>
                  </a:cubicBezTo>
                  <a:close/>
                  <a:moveTo>
                    <a:pt x="724678" y="0"/>
                  </a:moveTo>
                  <a:cubicBezTo>
                    <a:pt x="787544" y="0"/>
                    <a:pt x="854219" y="13335"/>
                    <a:pt x="901844" y="55245"/>
                  </a:cubicBezTo>
                  <a:cubicBezTo>
                    <a:pt x="929466" y="78105"/>
                    <a:pt x="946611" y="109538"/>
                    <a:pt x="960898" y="140970"/>
                  </a:cubicBezTo>
                  <a:cubicBezTo>
                    <a:pt x="987569" y="150495"/>
                    <a:pt x="1013286" y="160020"/>
                    <a:pt x="1038051" y="172403"/>
                  </a:cubicBezTo>
                  <a:cubicBezTo>
                    <a:pt x="1095201" y="123825"/>
                    <a:pt x="1183783" y="115253"/>
                    <a:pt x="1247601" y="154305"/>
                  </a:cubicBezTo>
                  <a:cubicBezTo>
                    <a:pt x="1315228" y="196215"/>
                    <a:pt x="1358091" y="265747"/>
                    <a:pt x="1391428" y="335280"/>
                  </a:cubicBezTo>
                  <a:cubicBezTo>
                    <a:pt x="1463819" y="483870"/>
                    <a:pt x="1485726" y="651510"/>
                    <a:pt x="1490488" y="815340"/>
                  </a:cubicBezTo>
                  <a:cubicBezTo>
                    <a:pt x="1493346" y="930593"/>
                    <a:pt x="1468581" y="1047750"/>
                    <a:pt x="1408573" y="1147763"/>
                  </a:cubicBezTo>
                  <a:cubicBezTo>
                    <a:pt x="1372378" y="1206818"/>
                    <a:pt x="1324753" y="1263968"/>
                    <a:pt x="1259983" y="1292543"/>
                  </a:cubicBezTo>
                  <a:cubicBezTo>
                    <a:pt x="1229503" y="1367790"/>
                    <a:pt x="1177116" y="1432560"/>
                    <a:pt x="1112346" y="1481138"/>
                  </a:cubicBezTo>
                  <a:cubicBezTo>
                    <a:pt x="1065673" y="1519238"/>
                    <a:pt x="1012333" y="1545907"/>
                    <a:pt x="961851" y="1578293"/>
                  </a:cubicBezTo>
                  <a:cubicBezTo>
                    <a:pt x="935181" y="1593532"/>
                    <a:pt x="909463" y="1612582"/>
                    <a:pt x="878983" y="1622107"/>
                  </a:cubicBezTo>
                  <a:cubicBezTo>
                    <a:pt x="829453" y="1634490"/>
                    <a:pt x="781828" y="1657350"/>
                    <a:pt x="731346" y="1663065"/>
                  </a:cubicBezTo>
                  <a:cubicBezTo>
                    <a:pt x="607521" y="1680210"/>
                    <a:pt x="480838" y="1681163"/>
                    <a:pt x="357966" y="1659255"/>
                  </a:cubicBezTo>
                  <a:cubicBezTo>
                    <a:pt x="253191" y="1640205"/>
                    <a:pt x="151273" y="1588770"/>
                    <a:pt x="83646" y="1504950"/>
                  </a:cubicBezTo>
                  <a:cubicBezTo>
                    <a:pt x="40783" y="1448753"/>
                    <a:pt x="22686" y="1377315"/>
                    <a:pt x="13161" y="1307782"/>
                  </a:cubicBezTo>
                  <a:cubicBezTo>
                    <a:pt x="-3984" y="1166813"/>
                    <a:pt x="-7794" y="1022985"/>
                    <a:pt x="22686" y="883920"/>
                  </a:cubicBezTo>
                  <a:cubicBezTo>
                    <a:pt x="43641" y="766763"/>
                    <a:pt x="74121" y="650557"/>
                    <a:pt x="105553" y="536257"/>
                  </a:cubicBezTo>
                  <a:cubicBezTo>
                    <a:pt x="140796" y="393382"/>
                    <a:pt x="231283" y="269557"/>
                    <a:pt x="338916" y="172403"/>
                  </a:cubicBezTo>
                  <a:cubicBezTo>
                    <a:pt x="391303" y="123825"/>
                    <a:pt x="458931" y="91440"/>
                    <a:pt x="530369" y="81915"/>
                  </a:cubicBezTo>
                  <a:cubicBezTo>
                    <a:pt x="577994" y="29528"/>
                    <a:pt x="652288" y="953"/>
                    <a:pt x="724678" y="0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CA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E9C3713-B19F-6341-E8CB-43DD438EC93E}"/>
              </a:ext>
            </a:extLst>
          </p:cNvPr>
          <p:cNvGrpSpPr/>
          <p:nvPr/>
        </p:nvGrpSpPr>
        <p:grpSpPr>
          <a:xfrm>
            <a:off x="4991562" y="1870942"/>
            <a:ext cx="2220406" cy="2220404"/>
            <a:chOff x="4983240" y="1870942"/>
            <a:chExt cx="2220406" cy="2220404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D3288B31-4416-4D3A-A753-41B8E2BFE0B2}"/>
                </a:ext>
              </a:extLst>
            </p:cNvPr>
            <p:cNvSpPr/>
            <p:nvPr/>
          </p:nvSpPr>
          <p:spPr>
            <a:xfrm>
              <a:off x="4983240" y="1870942"/>
              <a:ext cx="2220406" cy="22204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32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E8BEADB-22F6-D8FD-F52E-5F82A9EA6848}"/>
                </a:ext>
              </a:extLst>
            </p:cNvPr>
            <p:cNvSpPr/>
            <p:nvPr/>
          </p:nvSpPr>
          <p:spPr>
            <a:xfrm rot="1713121">
              <a:off x="5470513" y="2499661"/>
              <a:ext cx="1245860" cy="962966"/>
            </a:xfrm>
            <a:custGeom>
              <a:avLst/>
              <a:gdLst>
                <a:gd name="connsiteX0" fmla="*/ 1401477 w 1763638"/>
                <a:gd name="connsiteY0" fmla="*/ 1006812 h 1363174"/>
                <a:gd name="connsiteX1" fmla="*/ 1325212 w 1763638"/>
                <a:gd name="connsiteY1" fmla="*/ 1286227 h 1363174"/>
                <a:gd name="connsiteX2" fmla="*/ 1445870 w 1763638"/>
                <a:gd name="connsiteY2" fmla="*/ 1329933 h 1363174"/>
                <a:gd name="connsiteX3" fmla="*/ 1474950 w 1763638"/>
                <a:gd name="connsiteY3" fmla="*/ 1311638 h 1363174"/>
                <a:gd name="connsiteX4" fmla="*/ 1528510 w 1763638"/>
                <a:gd name="connsiteY4" fmla="*/ 1139448 h 1363174"/>
                <a:gd name="connsiteX5" fmla="*/ 1537874 w 1763638"/>
                <a:gd name="connsiteY5" fmla="*/ 1070129 h 1363174"/>
                <a:gd name="connsiteX6" fmla="*/ 1505725 w 1763638"/>
                <a:gd name="connsiteY6" fmla="*/ 1045460 h 1363174"/>
                <a:gd name="connsiteX7" fmla="*/ 1401477 w 1763638"/>
                <a:gd name="connsiteY7" fmla="*/ 1006812 h 1363174"/>
                <a:gd name="connsiteX8" fmla="*/ 1364730 w 1763638"/>
                <a:gd name="connsiteY8" fmla="*/ 996703 h 1363174"/>
                <a:gd name="connsiteX9" fmla="*/ 1283372 w 1763638"/>
                <a:gd name="connsiteY9" fmla="*/ 1268966 h 1363174"/>
                <a:gd name="connsiteX10" fmla="*/ 1297474 w 1763638"/>
                <a:gd name="connsiteY10" fmla="*/ 1275413 h 1363174"/>
                <a:gd name="connsiteX11" fmla="*/ 1371200 w 1763638"/>
                <a:gd name="connsiteY11" fmla="*/ 998311 h 1363174"/>
                <a:gd name="connsiteX12" fmla="*/ 1364730 w 1763638"/>
                <a:gd name="connsiteY12" fmla="*/ 996703 h 1363174"/>
                <a:gd name="connsiteX13" fmla="*/ 327346 w 1763638"/>
                <a:gd name="connsiteY13" fmla="*/ 767526 h 1363174"/>
                <a:gd name="connsiteX14" fmla="*/ 264940 w 1763638"/>
                <a:gd name="connsiteY14" fmla="*/ 896298 h 1363174"/>
                <a:gd name="connsiteX15" fmla="*/ 1252401 w 1763638"/>
                <a:gd name="connsiteY15" fmla="*/ 1259311 h 1363174"/>
                <a:gd name="connsiteX16" fmla="*/ 1292857 w 1763638"/>
                <a:gd name="connsiteY16" fmla="*/ 1128031 h 1363174"/>
                <a:gd name="connsiteX17" fmla="*/ 327346 w 1763638"/>
                <a:gd name="connsiteY17" fmla="*/ 767526 h 1363174"/>
                <a:gd name="connsiteX18" fmla="*/ 371245 w 1763638"/>
                <a:gd name="connsiteY18" fmla="*/ 622380 h 1363174"/>
                <a:gd name="connsiteX19" fmla="*/ 335152 w 1763638"/>
                <a:gd name="connsiteY19" fmla="*/ 736096 h 1363174"/>
                <a:gd name="connsiteX20" fmla="*/ 1302741 w 1763638"/>
                <a:gd name="connsiteY20" fmla="*/ 1096135 h 1363174"/>
                <a:gd name="connsiteX21" fmla="*/ 1333516 w 1763638"/>
                <a:gd name="connsiteY21" fmla="*/ 980119 h 1363174"/>
                <a:gd name="connsiteX22" fmla="*/ 371245 w 1763638"/>
                <a:gd name="connsiteY22" fmla="*/ 622380 h 1363174"/>
                <a:gd name="connsiteX23" fmla="*/ 969180 w 1763638"/>
                <a:gd name="connsiteY23" fmla="*/ 289312 h 1363174"/>
                <a:gd name="connsiteX24" fmla="*/ 889717 w 1763638"/>
                <a:gd name="connsiteY24" fmla="*/ 362781 h 1363174"/>
                <a:gd name="connsiteX25" fmla="*/ 1371683 w 1763638"/>
                <a:gd name="connsiteY25" fmla="*/ 538993 h 1363174"/>
                <a:gd name="connsiteX26" fmla="*/ 1144035 w 1763638"/>
                <a:gd name="connsiteY26" fmla="*/ 261816 h 1363174"/>
                <a:gd name="connsiteX27" fmla="*/ 1072151 w 1763638"/>
                <a:gd name="connsiteY27" fmla="*/ 257232 h 1363174"/>
                <a:gd name="connsiteX28" fmla="*/ 969180 w 1763638"/>
                <a:gd name="connsiteY28" fmla="*/ 289312 h 1363174"/>
                <a:gd name="connsiteX29" fmla="*/ 951169 w 1763638"/>
                <a:gd name="connsiteY29" fmla="*/ 254306 h 1363174"/>
                <a:gd name="connsiteX30" fmla="*/ 1066764 w 1763638"/>
                <a:gd name="connsiteY30" fmla="*/ 218760 h 1363174"/>
                <a:gd name="connsiteX31" fmla="*/ 1147845 w 1763638"/>
                <a:gd name="connsiteY31" fmla="*/ 222764 h 1363174"/>
                <a:gd name="connsiteX32" fmla="*/ 1408830 w 1763638"/>
                <a:gd name="connsiteY32" fmla="*/ 561854 h 1363174"/>
                <a:gd name="connsiteX33" fmla="*/ 1365967 w 1763638"/>
                <a:gd name="connsiteY33" fmla="*/ 577093 h 1363174"/>
                <a:gd name="connsiteX34" fmla="*/ 849712 w 1763638"/>
                <a:gd name="connsiteY34" fmla="*/ 389451 h 1363174"/>
                <a:gd name="connsiteX35" fmla="*/ 862095 w 1763638"/>
                <a:gd name="connsiteY35" fmla="*/ 335158 h 1363174"/>
                <a:gd name="connsiteX36" fmla="*/ 951169 w 1763638"/>
                <a:gd name="connsiteY36" fmla="*/ 254306 h 1363174"/>
                <a:gd name="connsiteX37" fmla="*/ 178146 w 1763638"/>
                <a:gd name="connsiteY37" fmla="*/ 641160 h 1363174"/>
                <a:gd name="connsiteX38" fmla="*/ 129359 w 1763638"/>
                <a:gd name="connsiteY38" fmla="*/ 762519 h 1363174"/>
                <a:gd name="connsiteX39" fmla="*/ 236035 w 1763638"/>
                <a:gd name="connsiteY39" fmla="*/ 878324 h 1363174"/>
                <a:gd name="connsiteX40" fmla="*/ 295052 w 1763638"/>
                <a:gd name="connsiteY40" fmla="*/ 798763 h 1363174"/>
                <a:gd name="connsiteX41" fmla="*/ 277862 w 1763638"/>
                <a:gd name="connsiteY41" fmla="*/ 737571 h 1363174"/>
                <a:gd name="connsiteX42" fmla="*/ 301626 w 1763638"/>
                <a:gd name="connsiteY42" fmla="*/ 716973 h 1363174"/>
                <a:gd name="connsiteX43" fmla="*/ 336117 w 1763638"/>
                <a:gd name="connsiteY43" fmla="*/ 613656 h 1363174"/>
                <a:gd name="connsiteX44" fmla="*/ 178146 w 1763638"/>
                <a:gd name="connsiteY44" fmla="*/ 641160 h 1363174"/>
                <a:gd name="connsiteX45" fmla="*/ 39345 w 1763638"/>
                <a:gd name="connsiteY45" fmla="*/ 666557 h 1363174"/>
                <a:gd name="connsiteX46" fmla="*/ 109227 w 1763638"/>
                <a:gd name="connsiteY46" fmla="*/ 740835 h 1363174"/>
                <a:gd name="connsiteX47" fmla="*/ 147894 w 1763638"/>
                <a:gd name="connsiteY47" fmla="*/ 648369 h 1363174"/>
                <a:gd name="connsiteX48" fmla="*/ 39345 w 1763638"/>
                <a:gd name="connsiteY48" fmla="*/ 666557 h 1363174"/>
                <a:gd name="connsiteX49" fmla="*/ 18241 w 1763638"/>
                <a:gd name="connsiteY49" fmla="*/ 637730 h 1363174"/>
                <a:gd name="connsiteX50" fmla="*/ 32825 w 1763638"/>
                <a:gd name="connsiteY50" fmla="*/ 633531 h 1363174"/>
                <a:gd name="connsiteX51" fmla="*/ 345766 w 1763638"/>
                <a:gd name="connsiteY51" fmla="*/ 578758 h 1363174"/>
                <a:gd name="connsiteX52" fmla="*/ 1489719 w 1763638"/>
                <a:gd name="connsiteY52" fmla="*/ 1003210 h 1363174"/>
                <a:gd name="connsiteX53" fmla="*/ 1557921 w 1763638"/>
                <a:gd name="connsiteY53" fmla="*/ 1036832 h 1363174"/>
                <a:gd name="connsiteX54" fmla="*/ 1564314 w 1763638"/>
                <a:gd name="connsiteY54" fmla="*/ 1137545 h 1363174"/>
                <a:gd name="connsiteX55" fmla="*/ 1505462 w 1763638"/>
                <a:gd name="connsiteY55" fmla="*/ 1323141 h 1363174"/>
                <a:gd name="connsiteX56" fmla="*/ 1447538 w 1763638"/>
                <a:gd name="connsiteY56" fmla="*/ 1362735 h 1363174"/>
                <a:gd name="connsiteX57" fmla="*/ 1324113 w 1763638"/>
                <a:gd name="connsiteY57" fmla="*/ 1322267 h 1363174"/>
                <a:gd name="connsiteX58" fmla="*/ 241419 w 1763638"/>
                <a:gd name="connsiteY58" fmla="*/ 923825 h 1363174"/>
                <a:gd name="connsiteX59" fmla="*/ 206031 w 1763638"/>
                <a:gd name="connsiteY59" fmla="*/ 896390 h 1363174"/>
                <a:gd name="connsiteX60" fmla="*/ 3553 w 1763638"/>
                <a:gd name="connsiteY60" fmla="*/ 676314 h 1363174"/>
                <a:gd name="connsiteX61" fmla="*/ 18241 w 1763638"/>
                <a:gd name="connsiteY61" fmla="*/ 637730 h 1363174"/>
                <a:gd name="connsiteX62" fmla="*/ 864000 w 1763638"/>
                <a:gd name="connsiteY62" fmla="*/ 98939 h 1363174"/>
                <a:gd name="connsiteX63" fmla="*/ 653498 w 1763638"/>
                <a:gd name="connsiteY63" fmla="*/ 325634 h 1363174"/>
                <a:gd name="connsiteX64" fmla="*/ 627780 w 1763638"/>
                <a:gd name="connsiteY64" fmla="*/ 341826 h 1363174"/>
                <a:gd name="connsiteX65" fmla="*/ 534435 w 1763638"/>
                <a:gd name="connsiteY65" fmla="*/ 318014 h 1363174"/>
                <a:gd name="connsiteX66" fmla="*/ 487763 w 1763638"/>
                <a:gd name="connsiteY66" fmla="*/ 485654 h 1363174"/>
                <a:gd name="connsiteX67" fmla="*/ 566820 w 1763638"/>
                <a:gd name="connsiteY67" fmla="*/ 513276 h 1363174"/>
                <a:gd name="connsiteX68" fmla="*/ 594443 w 1763638"/>
                <a:gd name="connsiteY68" fmla="*/ 441839 h 1363174"/>
                <a:gd name="connsiteX69" fmla="*/ 623970 w 1763638"/>
                <a:gd name="connsiteY69" fmla="*/ 453269 h 1363174"/>
                <a:gd name="connsiteX70" fmla="*/ 601110 w 1763638"/>
                <a:gd name="connsiteY70" fmla="*/ 524706 h 1363174"/>
                <a:gd name="connsiteX71" fmla="*/ 717315 w 1763638"/>
                <a:gd name="connsiteY71" fmla="*/ 564711 h 1363174"/>
                <a:gd name="connsiteX72" fmla="*/ 757320 w 1763638"/>
                <a:gd name="connsiteY72" fmla="*/ 493274 h 1363174"/>
                <a:gd name="connsiteX73" fmla="*/ 772560 w 1763638"/>
                <a:gd name="connsiteY73" fmla="*/ 511371 h 1363174"/>
                <a:gd name="connsiteX74" fmla="*/ 752558 w 1763638"/>
                <a:gd name="connsiteY74" fmla="*/ 577094 h 1363174"/>
                <a:gd name="connsiteX75" fmla="*/ 885908 w 1763638"/>
                <a:gd name="connsiteY75" fmla="*/ 622814 h 1363174"/>
                <a:gd name="connsiteX76" fmla="*/ 926865 w 1763638"/>
                <a:gd name="connsiteY76" fmla="*/ 556139 h 1363174"/>
                <a:gd name="connsiteX77" fmla="*/ 919245 w 1763638"/>
                <a:gd name="connsiteY77" fmla="*/ 635196 h 1363174"/>
                <a:gd name="connsiteX78" fmla="*/ 1055453 w 1763638"/>
                <a:gd name="connsiteY78" fmla="*/ 680917 h 1363174"/>
                <a:gd name="connsiteX79" fmla="*/ 1092600 w 1763638"/>
                <a:gd name="connsiteY79" fmla="*/ 617099 h 1363174"/>
                <a:gd name="connsiteX80" fmla="*/ 1087838 w 1763638"/>
                <a:gd name="connsiteY80" fmla="*/ 693299 h 1363174"/>
                <a:gd name="connsiteX81" fmla="*/ 1235475 w 1763638"/>
                <a:gd name="connsiteY81" fmla="*/ 742829 h 1363174"/>
                <a:gd name="connsiteX82" fmla="*/ 1257383 w 1763638"/>
                <a:gd name="connsiteY82" fmla="*/ 679964 h 1363174"/>
                <a:gd name="connsiteX83" fmla="*/ 1286910 w 1763638"/>
                <a:gd name="connsiteY83" fmla="*/ 694252 h 1363174"/>
                <a:gd name="connsiteX84" fmla="*/ 1268813 w 1763638"/>
                <a:gd name="connsiteY84" fmla="*/ 755211 h 1363174"/>
                <a:gd name="connsiteX85" fmla="*/ 1422165 w 1763638"/>
                <a:gd name="connsiteY85" fmla="*/ 806646 h 1363174"/>
                <a:gd name="connsiteX86" fmla="*/ 1462170 w 1763638"/>
                <a:gd name="connsiteY86" fmla="*/ 739971 h 1363174"/>
                <a:gd name="connsiteX87" fmla="*/ 1457408 w 1763638"/>
                <a:gd name="connsiteY87" fmla="*/ 818077 h 1363174"/>
                <a:gd name="connsiteX88" fmla="*/ 1601235 w 1763638"/>
                <a:gd name="connsiteY88" fmla="*/ 869511 h 1363174"/>
                <a:gd name="connsiteX89" fmla="*/ 1621238 w 1763638"/>
                <a:gd name="connsiteY89" fmla="*/ 788549 h 1363174"/>
                <a:gd name="connsiteX90" fmla="*/ 1642193 w 1763638"/>
                <a:gd name="connsiteY90" fmla="*/ 794264 h 1363174"/>
                <a:gd name="connsiteX91" fmla="*/ 1635525 w 1763638"/>
                <a:gd name="connsiteY91" fmla="*/ 881894 h 1363174"/>
                <a:gd name="connsiteX92" fmla="*/ 1667910 w 1763638"/>
                <a:gd name="connsiteY92" fmla="*/ 892371 h 1363174"/>
                <a:gd name="connsiteX93" fmla="*/ 1724108 w 1763638"/>
                <a:gd name="connsiteY93" fmla="*/ 707586 h 1363174"/>
                <a:gd name="connsiteX94" fmla="*/ 1603140 w 1763638"/>
                <a:gd name="connsiteY94" fmla="*/ 670439 h 1363174"/>
                <a:gd name="connsiteX95" fmla="*/ 1597425 w 1763638"/>
                <a:gd name="connsiteY95" fmla="*/ 635196 h 1363174"/>
                <a:gd name="connsiteX96" fmla="*/ 1574565 w 1763638"/>
                <a:gd name="connsiteY96" fmla="*/ 348494 h 1363174"/>
                <a:gd name="connsiteX97" fmla="*/ 1270718 w 1763638"/>
                <a:gd name="connsiteY97" fmla="*/ 66554 h 1363174"/>
                <a:gd name="connsiteX98" fmla="*/ 1062716 w 1763638"/>
                <a:gd name="connsiteY98" fmla="*/ 40598 h 1363174"/>
                <a:gd name="connsiteX99" fmla="*/ 864000 w 1763638"/>
                <a:gd name="connsiteY99" fmla="*/ 98939 h 1363174"/>
                <a:gd name="connsiteX100" fmla="*/ 805466 w 1763638"/>
                <a:gd name="connsiteY100" fmla="*/ 88759 h 1363174"/>
                <a:gd name="connsiteX101" fmla="*/ 887813 w 1763638"/>
                <a:gd name="connsiteY101" fmla="*/ 44646 h 1363174"/>
                <a:gd name="connsiteX102" fmla="*/ 1129510 w 1763638"/>
                <a:gd name="connsiteY102" fmla="*/ 593 h 1363174"/>
                <a:gd name="connsiteX103" fmla="*/ 1366920 w 1763638"/>
                <a:gd name="connsiteY103" fmla="*/ 66554 h 1363174"/>
                <a:gd name="connsiteX104" fmla="*/ 1590758 w 1763638"/>
                <a:gd name="connsiteY104" fmla="*/ 295154 h 1363174"/>
                <a:gd name="connsiteX105" fmla="*/ 1633620 w 1763638"/>
                <a:gd name="connsiteY105" fmla="*/ 639006 h 1363174"/>
                <a:gd name="connsiteX106" fmla="*/ 1754588 w 1763638"/>
                <a:gd name="connsiteY106" fmla="*/ 678059 h 1363174"/>
                <a:gd name="connsiteX107" fmla="*/ 1756493 w 1763638"/>
                <a:gd name="connsiteY107" fmla="*/ 724731 h 1363174"/>
                <a:gd name="connsiteX108" fmla="*/ 1695533 w 1763638"/>
                <a:gd name="connsiteY108" fmla="*/ 920946 h 1363174"/>
                <a:gd name="connsiteX109" fmla="*/ 1654575 w 1763638"/>
                <a:gd name="connsiteY109" fmla="*/ 926661 h 1363174"/>
                <a:gd name="connsiteX110" fmla="*/ 454425 w 1763638"/>
                <a:gd name="connsiteY110" fmla="*/ 514229 h 1363174"/>
                <a:gd name="connsiteX111" fmla="*/ 446805 w 1763638"/>
                <a:gd name="connsiteY111" fmla="*/ 491369 h 1363174"/>
                <a:gd name="connsiteX112" fmla="*/ 495383 w 1763638"/>
                <a:gd name="connsiteY112" fmla="*/ 311346 h 1363174"/>
                <a:gd name="connsiteX113" fmla="*/ 519195 w 1763638"/>
                <a:gd name="connsiteY113" fmla="*/ 276104 h 1363174"/>
                <a:gd name="connsiteX114" fmla="*/ 623970 w 1763638"/>
                <a:gd name="connsiteY114" fmla="*/ 296106 h 1363174"/>
                <a:gd name="connsiteX115" fmla="*/ 805466 w 1763638"/>
                <a:gd name="connsiteY115" fmla="*/ 88759 h 136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1763638" h="1363174">
                  <a:moveTo>
                    <a:pt x="1401477" y="1006812"/>
                  </a:moveTo>
                  <a:cubicBezTo>
                    <a:pt x="1381062" y="1100866"/>
                    <a:pt x="1359493" y="1195616"/>
                    <a:pt x="1325212" y="1286227"/>
                  </a:cubicBezTo>
                  <a:cubicBezTo>
                    <a:pt x="1364968" y="1300027"/>
                    <a:pt x="1405190" y="1315905"/>
                    <a:pt x="1445870" y="1329933"/>
                  </a:cubicBezTo>
                  <a:cubicBezTo>
                    <a:pt x="1459278" y="1335226"/>
                    <a:pt x="1471041" y="1323425"/>
                    <a:pt x="1474950" y="1311638"/>
                  </a:cubicBezTo>
                  <a:cubicBezTo>
                    <a:pt x="1497733" y="1255466"/>
                    <a:pt x="1512197" y="1197227"/>
                    <a:pt x="1528510" y="1139448"/>
                  </a:cubicBezTo>
                  <a:cubicBezTo>
                    <a:pt x="1534020" y="1117262"/>
                    <a:pt x="1540913" y="1093457"/>
                    <a:pt x="1537874" y="1070129"/>
                  </a:cubicBezTo>
                  <a:cubicBezTo>
                    <a:pt x="1534618" y="1055580"/>
                    <a:pt x="1517978" y="1051447"/>
                    <a:pt x="1505725" y="1045460"/>
                  </a:cubicBezTo>
                  <a:cubicBezTo>
                    <a:pt x="1470820" y="1031885"/>
                    <a:pt x="1435687" y="1019233"/>
                    <a:pt x="1401477" y="1006812"/>
                  </a:cubicBezTo>
                  <a:close/>
                  <a:moveTo>
                    <a:pt x="1364730" y="996703"/>
                  </a:moveTo>
                  <a:cubicBezTo>
                    <a:pt x="1339923" y="1088686"/>
                    <a:pt x="1312571" y="1179056"/>
                    <a:pt x="1283372" y="1268966"/>
                  </a:cubicBezTo>
                  <a:cubicBezTo>
                    <a:pt x="1285915" y="1270579"/>
                    <a:pt x="1292851" y="1274265"/>
                    <a:pt x="1297474" y="1275413"/>
                  </a:cubicBezTo>
                  <a:cubicBezTo>
                    <a:pt x="1330601" y="1185496"/>
                    <a:pt x="1349167" y="1090982"/>
                    <a:pt x="1371200" y="998311"/>
                  </a:cubicBezTo>
                  <a:cubicBezTo>
                    <a:pt x="1369352" y="997851"/>
                    <a:pt x="1366579" y="997162"/>
                    <a:pt x="1364730" y="996703"/>
                  </a:cubicBezTo>
                  <a:close/>
                  <a:moveTo>
                    <a:pt x="327346" y="767526"/>
                  </a:moveTo>
                  <a:cubicBezTo>
                    <a:pt x="332277" y="818804"/>
                    <a:pt x="308098" y="868740"/>
                    <a:pt x="264940" y="896298"/>
                  </a:cubicBezTo>
                  <a:cubicBezTo>
                    <a:pt x="594324" y="1016379"/>
                    <a:pt x="923477" y="1137383"/>
                    <a:pt x="1252401" y="1259311"/>
                  </a:cubicBezTo>
                  <a:cubicBezTo>
                    <a:pt x="1267119" y="1215857"/>
                    <a:pt x="1279063" y="1171715"/>
                    <a:pt x="1292857" y="1128031"/>
                  </a:cubicBezTo>
                  <a:cubicBezTo>
                    <a:pt x="971328" y="1007940"/>
                    <a:pt x="648645" y="888543"/>
                    <a:pt x="327346" y="767526"/>
                  </a:cubicBezTo>
                  <a:close/>
                  <a:moveTo>
                    <a:pt x="371245" y="622380"/>
                  </a:moveTo>
                  <a:cubicBezTo>
                    <a:pt x="371077" y="662577"/>
                    <a:pt x="365139" y="706248"/>
                    <a:pt x="335152" y="736096"/>
                  </a:cubicBezTo>
                  <a:cubicBezTo>
                    <a:pt x="657834" y="855493"/>
                    <a:pt x="980288" y="975814"/>
                    <a:pt x="1302741" y="1096135"/>
                  </a:cubicBezTo>
                  <a:cubicBezTo>
                    <a:pt x="1313307" y="1057540"/>
                    <a:pt x="1323874" y="1018944"/>
                    <a:pt x="1333516" y="980119"/>
                  </a:cubicBezTo>
                  <a:cubicBezTo>
                    <a:pt x="1012683" y="861181"/>
                    <a:pt x="691850" y="742243"/>
                    <a:pt x="371245" y="622380"/>
                  </a:cubicBezTo>
                  <a:close/>
                  <a:moveTo>
                    <a:pt x="969180" y="289312"/>
                  </a:moveTo>
                  <a:cubicBezTo>
                    <a:pt x="937670" y="307238"/>
                    <a:pt x="910077" y="332063"/>
                    <a:pt x="889717" y="362781"/>
                  </a:cubicBezTo>
                  <a:cubicBezTo>
                    <a:pt x="1049737" y="423741"/>
                    <a:pt x="1211662" y="478033"/>
                    <a:pt x="1371683" y="538993"/>
                  </a:cubicBezTo>
                  <a:cubicBezTo>
                    <a:pt x="1376445" y="407549"/>
                    <a:pt x="1272622" y="285629"/>
                    <a:pt x="1144035" y="261816"/>
                  </a:cubicBezTo>
                  <a:cubicBezTo>
                    <a:pt x="1120461" y="256577"/>
                    <a:pt x="1096172" y="255149"/>
                    <a:pt x="1072151" y="257232"/>
                  </a:cubicBezTo>
                  <a:cubicBezTo>
                    <a:pt x="1036119" y="260358"/>
                    <a:pt x="1000691" y="271386"/>
                    <a:pt x="969180" y="289312"/>
                  </a:cubicBezTo>
                  <a:close/>
                  <a:moveTo>
                    <a:pt x="951169" y="254306"/>
                  </a:moveTo>
                  <a:cubicBezTo>
                    <a:pt x="986486" y="234621"/>
                    <a:pt x="1026223" y="222488"/>
                    <a:pt x="1066764" y="218760"/>
                  </a:cubicBezTo>
                  <a:cubicBezTo>
                    <a:pt x="1093791" y="216275"/>
                    <a:pt x="1121175" y="217525"/>
                    <a:pt x="1147845" y="222764"/>
                  </a:cubicBezTo>
                  <a:cubicBezTo>
                    <a:pt x="1303102" y="248481"/>
                    <a:pt x="1428833" y="402786"/>
                    <a:pt x="1408830" y="561854"/>
                  </a:cubicBezTo>
                  <a:cubicBezTo>
                    <a:pt x="1408830" y="584714"/>
                    <a:pt x="1381208" y="584714"/>
                    <a:pt x="1365967" y="577093"/>
                  </a:cubicBezTo>
                  <a:cubicBezTo>
                    <a:pt x="1194517" y="514229"/>
                    <a:pt x="1021162" y="453268"/>
                    <a:pt x="849712" y="389451"/>
                  </a:cubicBezTo>
                  <a:cubicBezTo>
                    <a:pt x="833520" y="372306"/>
                    <a:pt x="852570" y="351351"/>
                    <a:pt x="862095" y="335158"/>
                  </a:cubicBezTo>
                  <a:cubicBezTo>
                    <a:pt x="884955" y="301226"/>
                    <a:pt x="915852" y="273990"/>
                    <a:pt x="951169" y="254306"/>
                  </a:cubicBezTo>
                  <a:close/>
                  <a:moveTo>
                    <a:pt x="178146" y="641160"/>
                  </a:moveTo>
                  <a:cubicBezTo>
                    <a:pt x="175904" y="685750"/>
                    <a:pt x="160958" y="730128"/>
                    <a:pt x="129359" y="762519"/>
                  </a:cubicBezTo>
                  <a:cubicBezTo>
                    <a:pt x="164535" y="802661"/>
                    <a:pt x="200399" y="840031"/>
                    <a:pt x="236035" y="878324"/>
                  </a:cubicBezTo>
                  <a:cubicBezTo>
                    <a:pt x="262572" y="858415"/>
                    <a:pt x="291180" y="834114"/>
                    <a:pt x="295052" y="798763"/>
                  </a:cubicBezTo>
                  <a:cubicBezTo>
                    <a:pt x="300562" y="776577"/>
                    <a:pt x="286901" y="756500"/>
                    <a:pt x="277862" y="737571"/>
                  </a:cubicBezTo>
                  <a:cubicBezTo>
                    <a:pt x="275300" y="724176"/>
                    <a:pt x="294012" y="723915"/>
                    <a:pt x="301626" y="716973"/>
                  </a:cubicBezTo>
                  <a:cubicBezTo>
                    <a:pt x="339483" y="698895"/>
                    <a:pt x="341947" y="649455"/>
                    <a:pt x="336117" y="613656"/>
                  </a:cubicBezTo>
                  <a:cubicBezTo>
                    <a:pt x="283461" y="624133"/>
                    <a:pt x="231266" y="632762"/>
                    <a:pt x="178146" y="641160"/>
                  </a:cubicBezTo>
                  <a:close/>
                  <a:moveTo>
                    <a:pt x="39345" y="666557"/>
                  </a:moveTo>
                  <a:cubicBezTo>
                    <a:pt x="61561" y="691703"/>
                    <a:pt x="84931" y="716154"/>
                    <a:pt x="109227" y="740835"/>
                  </a:cubicBezTo>
                  <a:cubicBezTo>
                    <a:pt x="130439" y="714698"/>
                    <a:pt x="146329" y="682330"/>
                    <a:pt x="147894" y="648369"/>
                  </a:cubicBezTo>
                  <a:cubicBezTo>
                    <a:pt x="112095" y="654200"/>
                    <a:pt x="76068" y="660955"/>
                    <a:pt x="39345" y="666557"/>
                  </a:cubicBezTo>
                  <a:close/>
                  <a:moveTo>
                    <a:pt x="18241" y="637730"/>
                  </a:moveTo>
                  <a:cubicBezTo>
                    <a:pt x="22865" y="635106"/>
                    <a:pt x="27916" y="633538"/>
                    <a:pt x="32825" y="633531"/>
                  </a:cubicBezTo>
                  <a:cubicBezTo>
                    <a:pt x="137447" y="615350"/>
                    <a:pt x="241373" y="596014"/>
                    <a:pt x="345766" y="578758"/>
                  </a:cubicBezTo>
                  <a:cubicBezTo>
                    <a:pt x="727388" y="717699"/>
                    <a:pt x="1107632" y="862188"/>
                    <a:pt x="1489719" y="1003210"/>
                  </a:cubicBezTo>
                  <a:cubicBezTo>
                    <a:pt x="1512835" y="1012876"/>
                    <a:pt x="1538719" y="1019305"/>
                    <a:pt x="1557921" y="1036832"/>
                  </a:cubicBezTo>
                  <a:cubicBezTo>
                    <a:pt x="1583376" y="1064745"/>
                    <a:pt x="1570501" y="1104731"/>
                    <a:pt x="1564314" y="1137545"/>
                  </a:cubicBezTo>
                  <a:cubicBezTo>
                    <a:pt x="1547778" y="1200176"/>
                    <a:pt x="1529393" y="1262347"/>
                    <a:pt x="1505462" y="1323141"/>
                  </a:cubicBezTo>
                  <a:cubicBezTo>
                    <a:pt x="1497643" y="1346717"/>
                    <a:pt x="1474110" y="1366390"/>
                    <a:pt x="1447538" y="1362735"/>
                  </a:cubicBezTo>
                  <a:cubicBezTo>
                    <a:pt x="1404785" y="1353099"/>
                    <a:pt x="1364794" y="1336296"/>
                    <a:pt x="1324113" y="1322267"/>
                  </a:cubicBezTo>
                  <a:cubicBezTo>
                    <a:pt x="963524" y="1189530"/>
                    <a:pt x="602010" y="1056563"/>
                    <a:pt x="241419" y="923825"/>
                  </a:cubicBezTo>
                  <a:cubicBezTo>
                    <a:pt x="226858" y="919228"/>
                    <a:pt x="216212" y="906770"/>
                    <a:pt x="206031" y="896390"/>
                  </a:cubicBezTo>
                  <a:cubicBezTo>
                    <a:pt x="139153" y="821875"/>
                    <a:pt x="69507" y="750599"/>
                    <a:pt x="3553" y="676314"/>
                  </a:cubicBezTo>
                  <a:cubicBezTo>
                    <a:pt x="-5651" y="662987"/>
                    <a:pt x="4371" y="645602"/>
                    <a:pt x="18241" y="637730"/>
                  </a:cubicBezTo>
                  <a:close/>
                  <a:moveTo>
                    <a:pt x="864000" y="98939"/>
                  </a:moveTo>
                  <a:cubicBezTo>
                    <a:pt x="771608" y="148469"/>
                    <a:pt x="695408" y="229431"/>
                    <a:pt x="653498" y="325634"/>
                  </a:cubicBezTo>
                  <a:cubicBezTo>
                    <a:pt x="650640" y="336111"/>
                    <a:pt x="640163" y="347542"/>
                    <a:pt x="627780" y="341826"/>
                  </a:cubicBezTo>
                  <a:cubicBezTo>
                    <a:pt x="597300" y="331349"/>
                    <a:pt x="565868" y="324681"/>
                    <a:pt x="534435" y="318014"/>
                  </a:cubicBezTo>
                  <a:cubicBezTo>
                    <a:pt x="518243" y="374211"/>
                    <a:pt x="503003" y="429456"/>
                    <a:pt x="487763" y="485654"/>
                  </a:cubicBezTo>
                  <a:cubicBezTo>
                    <a:pt x="514433" y="494226"/>
                    <a:pt x="540150" y="503751"/>
                    <a:pt x="566820" y="513276"/>
                  </a:cubicBezTo>
                  <a:cubicBezTo>
                    <a:pt x="576345" y="489464"/>
                    <a:pt x="580155" y="462794"/>
                    <a:pt x="594443" y="441839"/>
                  </a:cubicBezTo>
                  <a:cubicBezTo>
                    <a:pt x="602063" y="429456"/>
                    <a:pt x="627780" y="438981"/>
                    <a:pt x="623970" y="453269"/>
                  </a:cubicBezTo>
                  <a:cubicBezTo>
                    <a:pt x="619208" y="478034"/>
                    <a:pt x="608730" y="500894"/>
                    <a:pt x="601110" y="524706"/>
                  </a:cubicBezTo>
                  <a:cubicBezTo>
                    <a:pt x="639210" y="538994"/>
                    <a:pt x="678263" y="552329"/>
                    <a:pt x="717315" y="564711"/>
                  </a:cubicBezTo>
                  <a:cubicBezTo>
                    <a:pt x="728745" y="539946"/>
                    <a:pt x="726840" y="503751"/>
                    <a:pt x="757320" y="493274"/>
                  </a:cubicBezTo>
                  <a:cubicBezTo>
                    <a:pt x="761130" y="498036"/>
                    <a:pt x="768750" y="506609"/>
                    <a:pt x="772560" y="511371"/>
                  </a:cubicBezTo>
                  <a:cubicBezTo>
                    <a:pt x="765893" y="533279"/>
                    <a:pt x="759225" y="555186"/>
                    <a:pt x="752558" y="577094"/>
                  </a:cubicBezTo>
                  <a:cubicBezTo>
                    <a:pt x="797325" y="591381"/>
                    <a:pt x="841140" y="606621"/>
                    <a:pt x="885908" y="622814"/>
                  </a:cubicBezTo>
                  <a:cubicBezTo>
                    <a:pt x="893528" y="599002"/>
                    <a:pt x="891623" y="548519"/>
                    <a:pt x="926865" y="556139"/>
                  </a:cubicBezTo>
                  <a:cubicBezTo>
                    <a:pt x="945915" y="578999"/>
                    <a:pt x="923055" y="610431"/>
                    <a:pt x="919245" y="635196"/>
                  </a:cubicBezTo>
                  <a:cubicBezTo>
                    <a:pt x="964013" y="650436"/>
                    <a:pt x="1008780" y="667581"/>
                    <a:pt x="1055453" y="680917"/>
                  </a:cubicBezTo>
                  <a:cubicBezTo>
                    <a:pt x="1066883" y="659961"/>
                    <a:pt x="1064025" y="621861"/>
                    <a:pt x="1092600" y="617099"/>
                  </a:cubicBezTo>
                  <a:cubicBezTo>
                    <a:pt x="1124033" y="632339"/>
                    <a:pt x="1091648" y="669486"/>
                    <a:pt x="1087838" y="693299"/>
                  </a:cubicBezTo>
                  <a:cubicBezTo>
                    <a:pt x="1137368" y="708539"/>
                    <a:pt x="1185945" y="725684"/>
                    <a:pt x="1235475" y="742829"/>
                  </a:cubicBezTo>
                  <a:cubicBezTo>
                    <a:pt x="1242143" y="721874"/>
                    <a:pt x="1248810" y="699967"/>
                    <a:pt x="1257383" y="679964"/>
                  </a:cubicBezTo>
                  <a:cubicBezTo>
                    <a:pt x="1268813" y="667581"/>
                    <a:pt x="1288815" y="678059"/>
                    <a:pt x="1286910" y="694252"/>
                  </a:cubicBezTo>
                  <a:cubicBezTo>
                    <a:pt x="1284053" y="715206"/>
                    <a:pt x="1275480" y="735209"/>
                    <a:pt x="1268813" y="755211"/>
                  </a:cubicBezTo>
                  <a:cubicBezTo>
                    <a:pt x="1319295" y="773309"/>
                    <a:pt x="1370730" y="789502"/>
                    <a:pt x="1422165" y="806646"/>
                  </a:cubicBezTo>
                  <a:cubicBezTo>
                    <a:pt x="1435500" y="785692"/>
                    <a:pt x="1432643" y="744734"/>
                    <a:pt x="1462170" y="739971"/>
                  </a:cubicBezTo>
                  <a:cubicBezTo>
                    <a:pt x="1493603" y="756164"/>
                    <a:pt x="1460265" y="793311"/>
                    <a:pt x="1457408" y="818077"/>
                  </a:cubicBezTo>
                  <a:cubicBezTo>
                    <a:pt x="1505033" y="835221"/>
                    <a:pt x="1552658" y="852367"/>
                    <a:pt x="1601235" y="869511"/>
                  </a:cubicBezTo>
                  <a:cubicBezTo>
                    <a:pt x="1608855" y="842842"/>
                    <a:pt x="1604093" y="810456"/>
                    <a:pt x="1621238" y="788549"/>
                  </a:cubicBezTo>
                  <a:cubicBezTo>
                    <a:pt x="1626953" y="789502"/>
                    <a:pt x="1636478" y="792359"/>
                    <a:pt x="1642193" y="794264"/>
                  </a:cubicBezTo>
                  <a:cubicBezTo>
                    <a:pt x="1652670" y="822839"/>
                    <a:pt x="1637430" y="853319"/>
                    <a:pt x="1635525" y="881894"/>
                  </a:cubicBezTo>
                  <a:cubicBezTo>
                    <a:pt x="1646003" y="885704"/>
                    <a:pt x="1657433" y="888561"/>
                    <a:pt x="1667910" y="892371"/>
                  </a:cubicBezTo>
                  <a:cubicBezTo>
                    <a:pt x="1687913" y="831411"/>
                    <a:pt x="1706963" y="769499"/>
                    <a:pt x="1724108" y="707586"/>
                  </a:cubicBezTo>
                  <a:cubicBezTo>
                    <a:pt x="1684103" y="693299"/>
                    <a:pt x="1643145" y="682821"/>
                    <a:pt x="1603140" y="670439"/>
                  </a:cubicBezTo>
                  <a:cubicBezTo>
                    <a:pt x="1588853" y="663771"/>
                    <a:pt x="1595520" y="646627"/>
                    <a:pt x="1597425" y="635196"/>
                  </a:cubicBezTo>
                  <a:cubicBezTo>
                    <a:pt x="1620285" y="539946"/>
                    <a:pt x="1611713" y="438981"/>
                    <a:pt x="1574565" y="348494"/>
                  </a:cubicBezTo>
                  <a:cubicBezTo>
                    <a:pt x="1521225" y="216096"/>
                    <a:pt x="1406925" y="110369"/>
                    <a:pt x="1270718" y="66554"/>
                  </a:cubicBezTo>
                  <a:cubicBezTo>
                    <a:pt x="1203567" y="43217"/>
                    <a:pt x="1132367" y="34883"/>
                    <a:pt x="1062716" y="40598"/>
                  </a:cubicBezTo>
                  <a:cubicBezTo>
                    <a:pt x="993064" y="46313"/>
                    <a:pt x="924960" y="66078"/>
                    <a:pt x="864000" y="98939"/>
                  </a:cubicBezTo>
                  <a:close/>
                  <a:moveTo>
                    <a:pt x="805466" y="88759"/>
                  </a:moveTo>
                  <a:cubicBezTo>
                    <a:pt x="831437" y="71614"/>
                    <a:pt x="859000" y="56790"/>
                    <a:pt x="887813" y="44646"/>
                  </a:cubicBezTo>
                  <a:cubicBezTo>
                    <a:pt x="963537" y="11308"/>
                    <a:pt x="1046880" y="-3217"/>
                    <a:pt x="1129510" y="593"/>
                  </a:cubicBezTo>
                  <a:cubicBezTo>
                    <a:pt x="1212139" y="4403"/>
                    <a:pt x="1294054" y="26549"/>
                    <a:pt x="1366920" y="66554"/>
                  </a:cubicBezTo>
                  <a:cubicBezTo>
                    <a:pt x="1462170" y="117989"/>
                    <a:pt x="1542180" y="197999"/>
                    <a:pt x="1590758" y="295154"/>
                  </a:cubicBezTo>
                  <a:cubicBezTo>
                    <a:pt x="1644098" y="399929"/>
                    <a:pt x="1660290" y="524706"/>
                    <a:pt x="1633620" y="639006"/>
                  </a:cubicBezTo>
                  <a:cubicBezTo>
                    <a:pt x="1673625" y="652342"/>
                    <a:pt x="1715535" y="661867"/>
                    <a:pt x="1754588" y="678059"/>
                  </a:cubicBezTo>
                  <a:cubicBezTo>
                    <a:pt x="1770780" y="689489"/>
                    <a:pt x="1761255" y="710444"/>
                    <a:pt x="1756493" y="724731"/>
                  </a:cubicBezTo>
                  <a:cubicBezTo>
                    <a:pt x="1734585" y="789502"/>
                    <a:pt x="1720298" y="857129"/>
                    <a:pt x="1695533" y="920946"/>
                  </a:cubicBezTo>
                  <a:cubicBezTo>
                    <a:pt x="1689818" y="939044"/>
                    <a:pt x="1666958" y="931424"/>
                    <a:pt x="1654575" y="926661"/>
                  </a:cubicBezTo>
                  <a:cubicBezTo>
                    <a:pt x="1254525" y="787596"/>
                    <a:pt x="853523" y="653294"/>
                    <a:pt x="454425" y="514229"/>
                  </a:cubicBezTo>
                  <a:cubicBezTo>
                    <a:pt x="447758" y="507561"/>
                    <a:pt x="444900" y="499942"/>
                    <a:pt x="446805" y="491369"/>
                  </a:cubicBezTo>
                  <a:cubicBezTo>
                    <a:pt x="460140" y="430409"/>
                    <a:pt x="481095" y="371354"/>
                    <a:pt x="495383" y="311346"/>
                  </a:cubicBezTo>
                  <a:cubicBezTo>
                    <a:pt x="500145" y="298964"/>
                    <a:pt x="502050" y="278009"/>
                    <a:pt x="519195" y="276104"/>
                  </a:cubicBezTo>
                  <a:cubicBezTo>
                    <a:pt x="554438" y="278961"/>
                    <a:pt x="588728" y="291344"/>
                    <a:pt x="623970" y="296106"/>
                  </a:cubicBezTo>
                  <a:cubicBezTo>
                    <a:pt x="663975" y="212525"/>
                    <a:pt x="727554" y="140194"/>
                    <a:pt x="805466" y="88759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CA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F050444-AAC7-8890-B82D-D8E07ED034B2}"/>
              </a:ext>
            </a:extLst>
          </p:cNvPr>
          <p:cNvGrpSpPr/>
          <p:nvPr/>
        </p:nvGrpSpPr>
        <p:grpSpPr>
          <a:xfrm>
            <a:off x="9248739" y="1870942"/>
            <a:ext cx="2220408" cy="2220404"/>
            <a:chOff x="8451768" y="1870944"/>
            <a:chExt cx="2220408" cy="2220404"/>
          </a:xfrm>
        </p:grpSpPr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D00046B0-918D-4E6E-8719-E8F006E8CF9E}"/>
                </a:ext>
              </a:extLst>
            </p:cNvPr>
            <p:cNvSpPr/>
            <p:nvPr/>
          </p:nvSpPr>
          <p:spPr>
            <a:xfrm>
              <a:off x="8451768" y="1870944"/>
              <a:ext cx="2220408" cy="22204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3200" b="1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1891BFD-6AF9-B735-53A5-FC63A171EE21}"/>
                </a:ext>
              </a:extLst>
            </p:cNvPr>
            <p:cNvSpPr/>
            <p:nvPr/>
          </p:nvSpPr>
          <p:spPr>
            <a:xfrm>
              <a:off x="9099032" y="2371234"/>
              <a:ext cx="925880" cy="1219824"/>
            </a:xfrm>
            <a:custGeom>
              <a:avLst/>
              <a:gdLst>
                <a:gd name="connsiteX0" fmla="*/ 651308 w 1310676"/>
                <a:gd name="connsiteY0" fmla="*/ 1560144 h 1726784"/>
                <a:gd name="connsiteX1" fmla="*/ 666786 w 1310676"/>
                <a:gd name="connsiteY1" fmla="*/ 1563477 h 1726784"/>
                <a:gd name="connsiteX2" fmla="*/ 778228 w 1310676"/>
                <a:gd name="connsiteY2" fmla="*/ 1600625 h 1726784"/>
                <a:gd name="connsiteX3" fmla="*/ 817281 w 1310676"/>
                <a:gd name="connsiteY3" fmla="*/ 1634915 h 1726784"/>
                <a:gd name="connsiteX4" fmla="*/ 806803 w 1310676"/>
                <a:gd name="connsiteY4" fmla="*/ 1640630 h 1726784"/>
                <a:gd name="connsiteX5" fmla="*/ 656308 w 1310676"/>
                <a:gd name="connsiteY5" fmla="*/ 1592052 h 1726784"/>
                <a:gd name="connsiteX6" fmla="*/ 640116 w 1310676"/>
                <a:gd name="connsiteY6" fmla="*/ 1568240 h 1726784"/>
                <a:gd name="connsiteX7" fmla="*/ 651308 w 1310676"/>
                <a:gd name="connsiteY7" fmla="*/ 1560144 h 1726784"/>
                <a:gd name="connsiteX8" fmla="*/ 230065 w 1310676"/>
                <a:gd name="connsiteY8" fmla="*/ 1417625 h 1726784"/>
                <a:gd name="connsiteX9" fmla="*/ 244829 w 1310676"/>
                <a:gd name="connsiteY9" fmla="*/ 1421554 h 1726784"/>
                <a:gd name="connsiteX10" fmla="*/ 529626 w 1310676"/>
                <a:gd name="connsiteY10" fmla="*/ 1521567 h 1726784"/>
                <a:gd name="connsiteX11" fmla="*/ 548676 w 1310676"/>
                <a:gd name="connsiteY11" fmla="*/ 1549189 h 1726784"/>
                <a:gd name="connsiteX12" fmla="*/ 521054 w 1310676"/>
                <a:gd name="connsiteY12" fmla="*/ 1550142 h 1726784"/>
                <a:gd name="connsiteX13" fmla="*/ 223874 w 1310676"/>
                <a:gd name="connsiteY13" fmla="*/ 1446319 h 1726784"/>
                <a:gd name="connsiteX14" fmla="*/ 215301 w 1310676"/>
                <a:gd name="connsiteY14" fmla="*/ 1418697 h 1726784"/>
                <a:gd name="connsiteX15" fmla="*/ 230065 w 1310676"/>
                <a:gd name="connsiteY15" fmla="*/ 1417625 h 1726784"/>
                <a:gd name="connsiteX16" fmla="*/ 687775 w 1310676"/>
                <a:gd name="connsiteY16" fmla="*/ 1312544 h 1726784"/>
                <a:gd name="connsiteX17" fmla="*/ 719208 w 1310676"/>
                <a:gd name="connsiteY17" fmla="*/ 1337309 h 1726784"/>
                <a:gd name="connsiteX18" fmla="*/ 681108 w 1310676"/>
                <a:gd name="connsiteY18" fmla="*/ 1347786 h 1726784"/>
                <a:gd name="connsiteX19" fmla="*/ 687775 w 1310676"/>
                <a:gd name="connsiteY19" fmla="*/ 1312544 h 1726784"/>
                <a:gd name="connsiteX20" fmla="*/ 469618 w 1310676"/>
                <a:gd name="connsiteY20" fmla="*/ 706227 h 1726784"/>
                <a:gd name="connsiteX21" fmla="*/ 837283 w 1310676"/>
                <a:gd name="connsiteY21" fmla="*/ 826242 h 1726784"/>
                <a:gd name="connsiteX22" fmla="*/ 857286 w 1310676"/>
                <a:gd name="connsiteY22" fmla="*/ 852912 h 1726784"/>
                <a:gd name="connsiteX23" fmla="*/ 822043 w 1310676"/>
                <a:gd name="connsiteY23" fmla="*/ 853864 h 1726784"/>
                <a:gd name="connsiteX24" fmla="*/ 506766 w 1310676"/>
                <a:gd name="connsiteY24" fmla="*/ 746232 h 1726784"/>
                <a:gd name="connsiteX25" fmla="*/ 455331 w 1310676"/>
                <a:gd name="connsiteY25" fmla="*/ 727182 h 1726784"/>
                <a:gd name="connsiteX26" fmla="*/ 469618 w 1310676"/>
                <a:gd name="connsiteY26" fmla="*/ 706227 h 1726784"/>
                <a:gd name="connsiteX27" fmla="*/ 1211616 w 1310676"/>
                <a:gd name="connsiteY27" fmla="*/ 666222 h 1726784"/>
                <a:gd name="connsiteX28" fmla="*/ 1223046 w 1310676"/>
                <a:gd name="connsiteY28" fmla="*/ 694797 h 1726784"/>
                <a:gd name="connsiteX29" fmla="*/ 963966 w 1310676"/>
                <a:gd name="connsiteY29" fmla="*/ 1467275 h 1726784"/>
                <a:gd name="connsiteX30" fmla="*/ 937296 w 1310676"/>
                <a:gd name="connsiteY30" fmla="*/ 1456798 h 1726784"/>
                <a:gd name="connsiteX31" fmla="*/ 1192566 w 1310676"/>
                <a:gd name="connsiteY31" fmla="*/ 692892 h 1726784"/>
                <a:gd name="connsiteX32" fmla="*/ 1211616 w 1310676"/>
                <a:gd name="connsiteY32" fmla="*/ 666222 h 1726784"/>
                <a:gd name="connsiteX33" fmla="*/ 506647 w 1310676"/>
                <a:gd name="connsiteY33" fmla="*/ 617645 h 1726784"/>
                <a:gd name="connsiteX34" fmla="*/ 529626 w 1310676"/>
                <a:gd name="connsiteY34" fmla="*/ 621454 h 1726784"/>
                <a:gd name="connsiteX35" fmla="*/ 862049 w 1310676"/>
                <a:gd name="connsiteY35" fmla="*/ 740517 h 1726784"/>
                <a:gd name="connsiteX36" fmla="*/ 894433 w 1310676"/>
                <a:gd name="connsiteY36" fmla="*/ 754804 h 1726784"/>
                <a:gd name="connsiteX37" fmla="*/ 874431 w 1310676"/>
                <a:gd name="connsiteY37" fmla="*/ 776712 h 1726784"/>
                <a:gd name="connsiteX38" fmla="*/ 523911 w 1310676"/>
                <a:gd name="connsiteY38" fmla="*/ 650029 h 1726784"/>
                <a:gd name="connsiteX39" fmla="*/ 491526 w 1310676"/>
                <a:gd name="connsiteY39" fmla="*/ 630979 h 1726784"/>
                <a:gd name="connsiteX40" fmla="*/ 506647 w 1310676"/>
                <a:gd name="connsiteY40" fmla="*/ 617645 h 1726784"/>
                <a:gd name="connsiteX41" fmla="*/ 529835 w 1310676"/>
                <a:gd name="connsiteY41" fmla="*/ 531220 h 1726784"/>
                <a:gd name="connsiteX42" fmla="*/ 540104 w 1310676"/>
                <a:gd name="connsiteY42" fmla="*/ 532872 h 1726784"/>
                <a:gd name="connsiteX43" fmla="*/ 877289 w 1310676"/>
                <a:gd name="connsiteY43" fmla="*/ 645267 h 1726784"/>
                <a:gd name="connsiteX44" fmla="*/ 913484 w 1310676"/>
                <a:gd name="connsiteY44" fmla="*/ 661459 h 1726784"/>
                <a:gd name="connsiteX45" fmla="*/ 900149 w 1310676"/>
                <a:gd name="connsiteY45" fmla="*/ 685272 h 1726784"/>
                <a:gd name="connsiteX46" fmla="*/ 525816 w 1310676"/>
                <a:gd name="connsiteY46" fmla="*/ 555732 h 1726784"/>
                <a:gd name="connsiteX47" fmla="*/ 529835 w 1310676"/>
                <a:gd name="connsiteY47" fmla="*/ 531220 h 1726784"/>
                <a:gd name="connsiteX48" fmla="*/ 1241143 w 1310676"/>
                <a:gd name="connsiteY48" fmla="*/ 491914 h 1726784"/>
                <a:gd name="connsiteX49" fmla="*/ 875383 w 1310676"/>
                <a:gd name="connsiteY49" fmla="*/ 1542522 h 1726784"/>
                <a:gd name="connsiteX50" fmla="*/ 846808 w 1310676"/>
                <a:gd name="connsiteY50" fmla="*/ 1608244 h 1726784"/>
                <a:gd name="connsiteX51" fmla="*/ 25753 w 1310676"/>
                <a:gd name="connsiteY51" fmla="*/ 1325352 h 1726784"/>
                <a:gd name="connsiteX52" fmla="*/ 144816 w 1310676"/>
                <a:gd name="connsiteY52" fmla="*/ 1435842 h 1726784"/>
                <a:gd name="connsiteX53" fmla="*/ 863953 w 1310676"/>
                <a:gd name="connsiteY53" fmla="*/ 1675872 h 1726784"/>
                <a:gd name="connsiteX54" fmla="*/ 918246 w 1310676"/>
                <a:gd name="connsiteY54" fmla="*/ 1696827 h 1726784"/>
                <a:gd name="connsiteX55" fmla="*/ 871573 w 1310676"/>
                <a:gd name="connsiteY55" fmla="*/ 1643487 h 1726784"/>
                <a:gd name="connsiteX56" fmla="*/ 858238 w 1310676"/>
                <a:gd name="connsiteY56" fmla="*/ 1615864 h 1726784"/>
                <a:gd name="connsiteX57" fmla="*/ 903958 w 1310676"/>
                <a:gd name="connsiteY57" fmla="*/ 1640629 h 1726784"/>
                <a:gd name="connsiteX58" fmla="*/ 932533 w 1310676"/>
                <a:gd name="connsiteY58" fmla="*/ 1672062 h 1726784"/>
                <a:gd name="connsiteX59" fmla="*/ 945868 w 1310676"/>
                <a:gd name="connsiteY59" fmla="*/ 1614912 h 1726784"/>
                <a:gd name="connsiteX60" fmla="*/ 1276386 w 1310676"/>
                <a:gd name="connsiteY60" fmla="*/ 587164 h 1726784"/>
                <a:gd name="connsiteX61" fmla="*/ 1241143 w 1310676"/>
                <a:gd name="connsiteY61" fmla="*/ 491914 h 1726784"/>
                <a:gd name="connsiteX62" fmla="*/ 507719 w 1310676"/>
                <a:gd name="connsiteY62" fmla="*/ 450957 h 1726784"/>
                <a:gd name="connsiteX63" fmla="*/ 401991 w 1310676"/>
                <a:gd name="connsiteY63" fmla="*/ 743375 h 1726784"/>
                <a:gd name="connsiteX64" fmla="*/ 879194 w 1310676"/>
                <a:gd name="connsiteY64" fmla="*/ 913872 h 1726784"/>
                <a:gd name="connsiteX65" fmla="*/ 983969 w 1310676"/>
                <a:gd name="connsiteY65" fmla="*/ 620502 h 1726784"/>
                <a:gd name="connsiteX66" fmla="*/ 507719 w 1310676"/>
                <a:gd name="connsiteY66" fmla="*/ 450957 h 1726784"/>
                <a:gd name="connsiteX67" fmla="*/ 503909 w 1310676"/>
                <a:gd name="connsiteY67" fmla="*/ 416667 h 1726784"/>
                <a:gd name="connsiteX68" fmla="*/ 976349 w 1310676"/>
                <a:gd name="connsiteY68" fmla="*/ 586212 h 1726784"/>
                <a:gd name="connsiteX69" fmla="*/ 1013496 w 1310676"/>
                <a:gd name="connsiteY69" fmla="*/ 601452 h 1726784"/>
                <a:gd name="connsiteX70" fmla="*/ 1007781 w 1310676"/>
                <a:gd name="connsiteY70" fmla="*/ 638600 h 1726784"/>
                <a:gd name="connsiteX71" fmla="*/ 900149 w 1310676"/>
                <a:gd name="connsiteY71" fmla="*/ 935780 h 1726784"/>
                <a:gd name="connsiteX72" fmla="*/ 871574 w 1310676"/>
                <a:gd name="connsiteY72" fmla="*/ 942447 h 1726784"/>
                <a:gd name="connsiteX73" fmla="*/ 381036 w 1310676"/>
                <a:gd name="connsiteY73" fmla="*/ 767187 h 1726784"/>
                <a:gd name="connsiteX74" fmla="*/ 368654 w 1310676"/>
                <a:gd name="connsiteY74" fmla="*/ 744327 h 1726784"/>
                <a:gd name="connsiteX75" fmla="*/ 478191 w 1310676"/>
                <a:gd name="connsiteY75" fmla="*/ 432860 h 1726784"/>
                <a:gd name="connsiteX76" fmla="*/ 503909 w 1310676"/>
                <a:gd name="connsiteY76" fmla="*/ 416667 h 1726784"/>
                <a:gd name="connsiteX77" fmla="*/ 421993 w 1310676"/>
                <a:gd name="connsiteY77" fmla="*/ 189972 h 1726784"/>
                <a:gd name="connsiteX78" fmla="*/ 37183 w 1310676"/>
                <a:gd name="connsiteY78" fmla="*/ 1296777 h 1726784"/>
                <a:gd name="connsiteX79" fmla="*/ 832521 w 1310676"/>
                <a:gd name="connsiteY79" fmla="*/ 1573954 h 1726784"/>
                <a:gd name="connsiteX80" fmla="*/ 1217331 w 1310676"/>
                <a:gd name="connsiteY80" fmla="*/ 466197 h 1726784"/>
                <a:gd name="connsiteX81" fmla="*/ 421993 w 1310676"/>
                <a:gd name="connsiteY81" fmla="*/ 189972 h 1726784"/>
                <a:gd name="connsiteX82" fmla="*/ 422946 w 1310676"/>
                <a:gd name="connsiteY82" fmla="*/ 157587 h 1726784"/>
                <a:gd name="connsiteX83" fmla="*/ 1119223 w 1310676"/>
                <a:gd name="connsiteY83" fmla="*/ 399522 h 1726784"/>
                <a:gd name="connsiteX84" fmla="*/ 1256383 w 1310676"/>
                <a:gd name="connsiteY84" fmla="*/ 450957 h 1726784"/>
                <a:gd name="connsiteX85" fmla="*/ 1310676 w 1310676"/>
                <a:gd name="connsiteY85" fmla="*/ 579544 h 1726784"/>
                <a:gd name="connsiteX86" fmla="*/ 1208758 w 1310676"/>
                <a:gd name="connsiteY86" fmla="*/ 901489 h 1726784"/>
                <a:gd name="connsiteX87" fmla="*/ 953488 w 1310676"/>
                <a:gd name="connsiteY87" fmla="*/ 1693017 h 1726784"/>
                <a:gd name="connsiteX88" fmla="*/ 919198 w 1310676"/>
                <a:gd name="connsiteY88" fmla="*/ 1725402 h 1726784"/>
                <a:gd name="connsiteX89" fmla="*/ 116241 w 1310676"/>
                <a:gd name="connsiteY89" fmla="*/ 1457749 h 1726784"/>
                <a:gd name="connsiteX90" fmla="*/ 5751 w 1310676"/>
                <a:gd name="connsiteY90" fmla="*/ 1361547 h 1726784"/>
                <a:gd name="connsiteX91" fmla="*/ 10513 w 1310676"/>
                <a:gd name="connsiteY91" fmla="*/ 1280584 h 1726784"/>
                <a:gd name="connsiteX92" fmla="*/ 394371 w 1310676"/>
                <a:gd name="connsiteY92" fmla="*/ 177589 h 1726784"/>
                <a:gd name="connsiteX93" fmla="*/ 422946 w 1310676"/>
                <a:gd name="connsiteY93" fmla="*/ 157587 h 1726784"/>
                <a:gd name="connsiteX94" fmla="*/ 661601 w 1310676"/>
                <a:gd name="connsiteY94" fmla="*/ 368 h 1726784"/>
                <a:gd name="connsiteX95" fmla="*/ 694686 w 1310676"/>
                <a:gd name="connsiteY95" fmla="*/ 43632 h 1726784"/>
                <a:gd name="connsiteX96" fmla="*/ 632773 w 1310676"/>
                <a:gd name="connsiteY96" fmla="*/ 67445 h 1726784"/>
                <a:gd name="connsiteX97" fmla="*/ 642298 w 1310676"/>
                <a:gd name="connsiteY97" fmla="*/ 3627 h 1726784"/>
                <a:gd name="connsiteX98" fmla="*/ 661601 w 1310676"/>
                <a:gd name="connsiteY98" fmla="*/ 368 h 172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1310676" h="1726784">
                  <a:moveTo>
                    <a:pt x="651308" y="1560144"/>
                  </a:moveTo>
                  <a:cubicBezTo>
                    <a:pt x="656546" y="1560382"/>
                    <a:pt x="662500" y="1562525"/>
                    <a:pt x="666786" y="1563477"/>
                  </a:cubicBezTo>
                  <a:cubicBezTo>
                    <a:pt x="703933" y="1574907"/>
                    <a:pt x="741081" y="1588242"/>
                    <a:pt x="778228" y="1600625"/>
                  </a:cubicBezTo>
                  <a:cubicBezTo>
                    <a:pt x="793468" y="1607292"/>
                    <a:pt x="828711" y="1611102"/>
                    <a:pt x="817281" y="1634915"/>
                  </a:cubicBezTo>
                  <a:cubicBezTo>
                    <a:pt x="814423" y="1635867"/>
                    <a:pt x="808708" y="1638725"/>
                    <a:pt x="806803" y="1640630"/>
                  </a:cubicBezTo>
                  <a:cubicBezTo>
                    <a:pt x="755368" y="1628247"/>
                    <a:pt x="706791" y="1607292"/>
                    <a:pt x="656308" y="1592052"/>
                  </a:cubicBezTo>
                  <a:cubicBezTo>
                    <a:pt x="646783" y="1590147"/>
                    <a:pt x="632496" y="1579670"/>
                    <a:pt x="640116" y="1568240"/>
                  </a:cubicBezTo>
                  <a:cubicBezTo>
                    <a:pt x="641545" y="1561573"/>
                    <a:pt x="646069" y="1559906"/>
                    <a:pt x="651308" y="1560144"/>
                  </a:cubicBezTo>
                  <a:close/>
                  <a:moveTo>
                    <a:pt x="230065" y="1417625"/>
                  </a:moveTo>
                  <a:cubicBezTo>
                    <a:pt x="235066" y="1418697"/>
                    <a:pt x="240067" y="1420602"/>
                    <a:pt x="244829" y="1421554"/>
                  </a:cubicBezTo>
                  <a:cubicBezTo>
                    <a:pt x="339126" y="1455844"/>
                    <a:pt x="434376" y="1489182"/>
                    <a:pt x="529626" y="1521567"/>
                  </a:cubicBezTo>
                  <a:cubicBezTo>
                    <a:pt x="541057" y="1524424"/>
                    <a:pt x="561059" y="1535854"/>
                    <a:pt x="548676" y="1549189"/>
                  </a:cubicBezTo>
                  <a:cubicBezTo>
                    <a:pt x="543914" y="1560619"/>
                    <a:pt x="529626" y="1552047"/>
                    <a:pt x="521054" y="1550142"/>
                  </a:cubicBezTo>
                  <a:cubicBezTo>
                    <a:pt x="421994" y="1515852"/>
                    <a:pt x="321982" y="1481562"/>
                    <a:pt x="223874" y="1446319"/>
                  </a:cubicBezTo>
                  <a:cubicBezTo>
                    <a:pt x="211491" y="1444414"/>
                    <a:pt x="202919" y="1427269"/>
                    <a:pt x="215301" y="1418697"/>
                  </a:cubicBezTo>
                  <a:cubicBezTo>
                    <a:pt x="220064" y="1416316"/>
                    <a:pt x="225064" y="1416554"/>
                    <a:pt x="230065" y="1417625"/>
                  </a:cubicBezTo>
                  <a:close/>
                  <a:moveTo>
                    <a:pt x="687775" y="1312544"/>
                  </a:moveTo>
                  <a:cubicBezTo>
                    <a:pt x="703015" y="1303971"/>
                    <a:pt x="723970" y="1320164"/>
                    <a:pt x="719208" y="1337309"/>
                  </a:cubicBezTo>
                  <a:cubicBezTo>
                    <a:pt x="716350" y="1354454"/>
                    <a:pt x="691585" y="1361121"/>
                    <a:pt x="681108" y="1347786"/>
                  </a:cubicBezTo>
                  <a:cubicBezTo>
                    <a:pt x="669678" y="1337309"/>
                    <a:pt x="673488" y="1317306"/>
                    <a:pt x="687775" y="1312544"/>
                  </a:cubicBezTo>
                  <a:close/>
                  <a:moveTo>
                    <a:pt x="469618" y="706227"/>
                  </a:moveTo>
                  <a:cubicBezTo>
                    <a:pt x="594396" y="740517"/>
                    <a:pt x="715363" y="786237"/>
                    <a:pt x="837283" y="826242"/>
                  </a:cubicBezTo>
                  <a:cubicBezTo>
                    <a:pt x="849666" y="828147"/>
                    <a:pt x="865858" y="838624"/>
                    <a:pt x="857286" y="852912"/>
                  </a:cubicBezTo>
                  <a:cubicBezTo>
                    <a:pt x="847761" y="863389"/>
                    <a:pt x="833473" y="856722"/>
                    <a:pt x="822043" y="853864"/>
                  </a:cubicBezTo>
                  <a:cubicBezTo>
                    <a:pt x="717268" y="818622"/>
                    <a:pt x="613446" y="779569"/>
                    <a:pt x="506766" y="746232"/>
                  </a:cubicBezTo>
                  <a:cubicBezTo>
                    <a:pt x="489621" y="740517"/>
                    <a:pt x="470571" y="737659"/>
                    <a:pt x="455331" y="727182"/>
                  </a:cubicBezTo>
                  <a:cubicBezTo>
                    <a:pt x="447711" y="716704"/>
                    <a:pt x="456283" y="702417"/>
                    <a:pt x="469618" y="706227"/>
                  </a:cubicBezTo>
                  <a:close/>
                  <a:moveTo>
                    <a:pt x="1211616" y="666222"/>
                  </a:moveTo>
                  <a:cubicBezTo>
                    <a:pt x="1226856" y="665270"/>
                    <a:pt x="1228761" y="684320"/>
                    <a:pt x="1223046" y="694797"/>
                  </a:cubicBezTo>
                  <a:cubicBezTo>
                    <a:pt x="1136368" y="951972"/>
                    <a:pt x="1051596" y="1210100"/>
                    <a:pt x="963966" y="1467275"/>
                  </a:cubicBezTo>
                  <a:cubicBezTo>
                    <a:pt x="959203" y="1487277"/>
                    <a:pt x="927771" y="1472990"/>
                    <a:pt x="937296" y="1456798"/>
                  </a:cubicBezTo>
                  <a:cubicBezTo>
                    <a:pt x="1021116" y="1201527"/>
                    <a:pt x="1107793" y="947210"/>
                    <a:pt x="1192566" y="692892"/>
                  </a:cubicBezTo>
                  <a:cubicBezTo>
                    <a:pt x="1196376" y="683367"/>
                    <a:pt x="1197328" y="667175"/>
                    <a:pt x="1211616" y="666222"/>
                  </a:cubicBezTo>
                  <a:close/>
                  <a:moveTo>
                    <a:pt x="506647" y="617645"/>
                  </a:moveTo>
                  <a:cubicBezTo>
                    <a:pt x="513910" y="617406"/>
                    <a:pt x="522483" y="620026"/>
                    <a:pt x="529626" y="621454"/>
                  </a:cubicBezTo>
                  <a:cubicBezTo>
                    <a:pt x="642021" y="654792"/>
                    <a:pt x="751559" y="698607"/>
                    <a:pt x="862049" y="740517"/>
                  </a:cubicBezTo>
                  <a:cubicBezTo>
                    <a:pt x="872526" y="744327"/>
                    <a:pt x="883956" y="748137"/>
                    <a:pt x="894433" y="754804"/>
                  </a:cubicBezTo>
                  <a:cubicBezTo>
                    <a:pt x="903958" y="767187"/>
                    <a:pt x="887766" y="784332"/>
                    <a:pt x="874431" y="776712"/>
                  </a:cubicBezTo>
                  <a:cubicBezTo>
                    <a:pt x="757274" y="735754"/>
                    <a:pt x="642974" y="684319"/>
                    <a:pt x="523911" y="650029"/>
                  </a:cubicBezTo>
                  <a:cubicBezTo>
                    <a:pt x="512481" y="646219"/>
                    <a:pt x="496289" y="645267"/>
                    <a:pt x="491526" y="630979"/>
                  </a:cubicBezTo>
                  <a:cubicBezTo>
                    <a:pt x="493431" y="620978"/>
                    <a:pt x="499384" y="617883"/>
                    <a:pt x="506647" y="617645"/>
                  </a:cubicBezTo>
                  <a:close/>
                  <a:moveTo>
                    <a:pt x="529835" y="531220"/>
                  </a:moveTo>
                  <a:cubicBezTo>
                    <a:pt x="532960" y="530193"/>
                    <a:pt x="536532" y="530491"/>
                    <a:pt x="540104" y="532872"/>
                  </a:cubicBezTo>
                  <a:cubicBezTo>
                    <a:pt x="652499" y="570019"/>
                    <a:pt x="764894" y="607167"/>
                    <a:pt x="877289" y="645267"/>
                  </a:cubicBezTo>
                  <a:cubicBezTo>
                    <a:pt x="889671" y="650029"/>
                    <a:pt x="903006" y="652887"/>
                    <a:pt x="913484" y="661459"/>
                  </a:cubicBezTo>
                  <a:cubicBezTo>
                    <a:pt x="924914" y="670984"/>
                    <a:pt x="913484" y="690034"/>
                    <a:pt x="900149" y="685272"/>
                  </a:cubicBezTo>
                  <a:cubicBezTo>
                    <a:pt x="775371" y="642409"/>
                    <a:pt x="649641" y="600499"/>
                    <a:pt x="525816" y="555732"/>
                  </a:cubicBezTo>
                  <a:cubicBezTo>
                    <a:pt x="515101" y="549302"/>
                    <a:pt x="520458" y="534301"/>
                    <a:pt x="529835" y="531220"/>
                  </a:cubicBezTo>
                  <a:close/>
                  <a:moveTo>
                    <a:pt x="1241143" y="491914"/>
                  </a:moveTo>
                  <a:cubicBezTo>
                    <a:pt x="1118271" y="841482"/>
                    <a:pt x="998256" y="1192954"/>
                    <a:pt x="875383" y="1542522"/>
                  </a:cubicBezTo>
                  <a:cubicBezTo>
                    <a:pt x="866811" y="1564429"/>
                    <a:pt x="862048" y="1589194"/>
                    <a:pt x="846808" y="1608244"/>
                  </a:cubicBezTo>
                  <a:cubicBezTo>
                    <a:pt x="572488" y="1515852"/>
                    <a:pt x="300073" y="1417744"/>
                    <a:pt x="25753" y="1325352"/>
                  </a:cubicBezTo>
                  <a:cubicBezTo>
                    <a:pt x="32421" y="1386312"/>
                    <a:pt x="91476" y="1419649"/>
                    <a:pt x="144816" y="1435842"/>
                  </a:cubicBezTo>
                  <a:cubicBezTo>
                    <a:pt x="384846" y="1515852"/>
                    <a:pt x="623923" y="1595862"/>
                    <a:pt x="863953" y="1675872"/>
                  </a:cubicBezTo>
                  <a:cubicBezTo>
                    <a:pt x="882051" y="1681587"/>
                    <a:pt x="901101" y="1687302"/>
                    <a:pt x="918246" y="1696827"/>
                  </a:cubicBezTo>
                  <a:cubicBezTo>
                    <a:pt x="902053" y="1678729"/>
                    <a:pt x="884908" y="1662537"/>
                    <a:pt x="871573" y="1643487"/>
                  </a:cubicBezTo>
                  <a:cubicBezTo>
                    <a:pt x="864906" y="1635867"/>
                    <a:pt x="851571" y="1628247"/>
                    <a:pt x="858238" y="1615864"/>
                  </a:cubicBezTo>
                  <a:cubicBezTo>
                    <a:pt x="877288" y="1602529"/>
                    <a:pt x="902053" y="1619674"/>
                    <a:pt x="903958" y="1640629"/>
                  </a:cubicBezTo>
                  <a:cubicBezTo>
                    <a:pt x="915388" y="1649202"/>
                    <a:pt x="923961" y="1660632"/>
                    <a:pt x="932533" y="1672062"/>
                  </a:cubicBezTo>
                  <a:cubicBezTo>
                    <a:pt x="929676" y="1652059"/>
                    <a:pt x="941106" y="1633962"/>
                    <a:pt x="945868" y="1614912"/>
                  </a:cubicBezTo>
                  <a:cubicBezTo>
                    <a:pt x="1055406" y="1272012"/>
                    <a:pt x="1166848" y="930064"/>
                    <a:pt x="1276386" y="587164"/>
                  </a:cubicBezTo>
                  <a:cubicBezTo>
                    <a:pt x="1264003" y="555732"/>
                    <a:pt x="1253526" y="524299"/>
                    <a:pt x="1241143" y="491914"/>
                  </a:cubicBezTo>
                  <a:close/>
                  <a:moveTo>
                    <a:pt x="507719" y="450957"/>
                  </a:moveTo>
                  <a:cubicBezTo>
                    <a:pt x="469619" y="547160"/>
                    <a:pt x="438186" y="646220"/>
                    <a:pt x="401991" y="743375"/>
                  </a:cubicBezTo>
                  <a:cubicBezTo>
                    <a:pt x="561059" y="799572"/>
                    <a:pt x="720126" y="856722"/>
                    <a:pt x="879194" y="913872"/>
                  </a:cubicBezTo>
                  <a:cubicBezTo>
                    <a:pt x="912531" y="815765"/>
                    <a:pt x="948726" y="718610"/>
                    <a:pt x="983969" y="620502"/>
                  </a:cubicBezTo>
                  <a:cubicBezTo>
                    <a:pt x="824901" y="564305"/>
                    <a:pt x="665834" y="506202"/>
                    <a:pt x="507719" y="450957"/>
                  </a:cubicBezTo>
                  <a:close/>
                  <a:moveTo>
                    <a:pt x="503909" y="416667"/>
                  </a:moveTo>
                  <a:cubicBezTo>
                    <a:pt x="662024" y="473817"/>
                    <a:pt x="819186" y="530015"/>
                    <a:pt x="976349" y="586212"/>
                  </a:cubicBezTo>
                  <a:cubicBezTo>
                    <a:pt x="988731" y="590975"/>
                    <a:pt x="1002066" y="593832"/>
                    <a:pt x="1013496" y="601452"/>
                  </a:cubicBezTo>
                  <a:cubicBezTo>
                    <a:pt x="1019211" y="613835"/>
                    <a:pt x="1011591" y="627170"/>
                    <a:pt x="1007781" y="638600"/>
                  </a:cubicBezTo>
                  <a:cubicBezTo>
                    <a:pt x="971586" y="737660"/>
                    <a:pt x="938249" y="837672"/>
                    <a:pt x="900149" y="935780"/>
                  </a:cubicBezTo>
                  <a:cubicBezTo>
                    <a:pt x="897291" y="950067"/>
                    <a:pt x="881099" y="947210"/>
                    <a:pt x="871574" y="942447"/>
                  </a:cubicBezTo>
                  <a:cubicBezTo>
                    <a:pt x="707744" y="884345"/>
                    <a:pt x="544866" y="826242"/>
                    <a:pt x="381036" y="767187"/>
                  </a:cubicBezTo>
                  <a:cubicBezTo>
                    <a:pt x="370559" y="766235"/>
                    <a:pt x="363891" y="752900"/>
                    <a:pt x="368654" y="744327"/>
                  </a:cubicBezTo>
                  <a:cubicBezTo>
                    <a:pt x="402944" y="639552"/>
                    <a:pt x="442949" y="537635"/>
                    <a:pt x="478191" y="432860"/>
                  </a:cubicBezTo>
                  <a:cubicBezTo>
                    <a:pt x="480096" y="421430"/>
                    <a:pt x="491526" y="410952"/>
                    <a:pt x="503909" y="416667"/>
                  </a:cubicBezTo>
                  <a:close/>
                  <a:moveTo>
                    <a:pt x="421993" y="189972"/>
                  </a:moveTo>
                  <a:cubicBezTo>
                    <a:pt x="294358" y="558589"/>
                    <a:pt x="166723" y="928159"/>
                    <a:pt x="37183" y="1296777"/>
                  </a:cubicBezTo>
                  <a:cubicBezTo>
                    <a:pt x="301978" y="1389169"/>
                    <a:pt x="567726" y="1480609"/>
                    <a:pt x="832521" y="1573954"/>
                  </a:cubicBezTo>
                  <a:cubicBezTo>
                    <a:pt x="960156" y="1204384"/>
                    <a:pt x="1088743" y="834814"/>
                    <a:pt x="1217331" y="466197"/>
                  </a:cubicBezTo>
                  <a:cubicBezTo>
                    <a:pt x="952536" y="373804"/>
                    <a:pt x="687741" y="281412"/>
                    <a:pt x="421993" y="189972"/>
                  </a:cubicBezTo>
                  <a:close/>
                  <a:moveTo>
                    <a:pt x="422946" y="157587"/>
                  </a:moveTo>
                  <a:cubicBezTo>
                    <a:pt x="655356" y="237597"/>
                    <a:pt x="886813" y="319512"/>
                    <a:pt x="1119223" y="399522"/>
                  </a:cubicBezTo>
                  <a:cubicBezTo>
                    <a:pt x="1164943" y="415714"/>
                    <a:pt x="1211616" y="430002"/>
                    <a:pt x="1256383" y="450957"/>
                  </a:cubicBezTo>
                  <a:cubicBezTo>
                    <a:pt x="1277339" y="492867"/>
                    <a:pt x="1285911" y="540492"/>
                    <a:pt x="1310676" y="579544"/>
                  </a:cubicBezTo>
                  <a:cubicBezTo>
                    <a:pt x="1280196" y="688129"/>
                    <a:pt x="1242096" y="793857"/>
                    <a:pt x="1208758" y="901489"/>
                  </a:cubicBezTo>
                  <a:cubicBezTo>
                    <a:pt x="1123986" y="1165332"/>
                    <a:pt x="1039213" y="1429174"/>
                    <a:pt x="953488" y="1693017"/>
                  </a:cubicBezTo>
                  <a:cubicBezTo>
                    <a:pt x="947773" y="1707304"/>
                    <a:pt x="939201" y="1733022"/>
                    <a:pt x="919198" y="1725402"/>
                  </a:cubicBezTo>
                  <a:cubicBezTo>
                    <a:pt x="651546" y="1636819"/>
                    <a:pt x="383893" y="1546332"/>
                    <a:pt x="116241" y="1457749"/>
                  </a:cubicBezTo>
                  <a:cubicBezTo>
                    <a:pt x="70521" y="1439652"/>
                    <a:pt x="23848" y="1409172"/>
                    <a:pt x="5751" y="1361547"/>
                  </a:cubicBezTo>
                  <a:cubicBezTo>
                    <a:pt x="-6632" y="1335829"/>
                    <a:pt x="3846" y="1306302"/>
                    <a:pt x="10513" y="1280584"/>
                  </a:cubicBezTo>
                  <a:cubicBezTo>
                    <a:pt x="139101" y="912919"/>
                    <a:pt x="266736" y="545254"/>
                    <a:pt x="394371" y="177589"/>
                  </a:cubicBezTo>
                  <a:cubicBezTo>
                    <a:pt x="397228" y="165207"/>
                    <a:pt x="407706" y="149967"/>
                    <a:pt x="422946" y="157587"/>
                  </a:cubicBezTo>
                  <a:close/>
                  <a:moveTo>
                    <a:pt x="661601" y="368"/>
                  </a:moveTo>
                  <a:cubicBezTo>
                    <a:pt x="680934" y="3270"/>
                    <a:pt x="698258" y="22915"/>
                    <a:pt x="694686" y="43632"/>
                  </a:cubicBezTo>
                  <a:cubicBezTo>
                    <a:pt x="692781" y="72207"/>
                    <a:pt x="653728" y="87447"/>
                    <a:pt x="632773" y="67445"/>
                  </a:cubicBezTo>
                  <a:cubicBezTo>
                    <a:pt x="610866" y="50299"/>
                    <a:pt x="616581" y="13152"/>
                    <a:pt x="642298" y="3627"/>
                  </a:cubicBezTo>
                  <a:cubicBezTo>
                    <a:pt x="648489" y="293"/>
                    <a:pt x="655157" y="-600"/>
                    <a:pt x="661601" y="368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1901254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Placeholder 53" descr="A group of people looking at large screens&#10;&#10;AI-generated content may be incorrect.">
            <a:extLst>
              <a:ext uri="{FF2B5EF4-FFF2-40B4-BE49-F238E27FC236}">
                <a16:creationId xmlns:a16="http://schemas.microsoft.com/office/drawing/2014/main" id="{C5565ADB-08CD-A2C2-3B64-8DD4F7E9811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2A2B5E-C8FC-7713-3121-B80CE9650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293155"/>
            <a:ext cx="11685794" cy="766762"/>
          </a:xfrm>
        </p:spPr>
        <p:txBody>
          <a:bodyPr>
            <a:normAutofit/>
          </a:bodyPr>
          <a:lstStyle/>
          <a:p>
            <a:r>
              <a:rPr lang="en-CA" b="1" dirty="0">
                <a:solidFill>
                  <a:schemeClr val="bg2"/>
                </a:solidFill>
              </a:rPr>
              <a:t>Why STEM Matters?</a:t>
            </a:r>
            <a:r>
              <a:rPr lang="en-CA" dirty="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CB0520-2059-7860-E699-B0C9B89373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ABE4C-6761-7E5D-0541-837F69B78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0103E5A-F151-65A7-89CE-9F966D7EAB39}"/>
              </a:ext>
            </a:extLst>
          </p:cNvPr>
          <p:cNvGrpSpPr/>
          <p:nvPr/>
        </p:nvGrpSpPr>
        <p:grpSpPr>
          <a:xfrm>
            <a:off x="695400" y="1576662"/>
            <a:ext cx="10801200" cy="3882842"/>
            <a:chOff x="278817" y="1416693"/>
            <a:chExt cx="11634366" cy="418235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65D8844-1E0F-7553-7D47-68F7FBB01DC7}"/>
                </a:ext>
              </a:extLst>
            </p:cNvPr>
            <p:cNvGrpSpPr/>
            <p:nvPr/>
          </p:nvGrpSpPr>
          <p:grpSpPr>
            <a:xfrm>
              <a:off x="278817" y="1416693"/>
              <a:ext cx="2743200" cy="4182352"/>
              <a:chOff x="278817" y="2170839"/>
              <a:chExt cx="2743200" cy="4182352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31D35EC9-DDB6-4B43-7F08-FA1388040C59}"/>
                  </a:ext>
                </a:extLst>
              </p:cNvPr>
              <p:cNvSpPr/>
              <p:nvPr/>
            </p:nvSpPr>
            <p:spPr>
              <a:xfrm>
                <a:off x="1151139" y="2170839"/>
                <a:ext cx="998552" cy="998552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/>
              </a:p>
            </p:txBody>
          </p: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60FF7E91-E634-9AC9-3C69-61E4A60460C6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4F62D98E-E008-562A-795C-E9F72D85A9CC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/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67BF861D-81B6-DAAE-1BA9-7ACE5AF9F693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2"/>
                  <a:chOff x="457617" y="3252933"/>
                  <a:chExt cx="2376070" cy="2127722"/>
                </a:xfrm>
              </p:grpSpPr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B85DCF96-9F71-1B19-CA3F-22ED6830E1FE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7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62AFC1B8-6765-627E-281D-1FC175BB4139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/>
                        </a:solidFill>
                        <a:effectLst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tx2"/>
                      </a:solidFill>
                    </a:endParaRPr>
                  </a:p>
                </p:txBody>
              </p:sp>
            </p:grp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87F3FD19-3DBE-DCAE-6C4B-4472A301B3E0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069F312F-2AF9-1DA2-623A-D8C0ED629A17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/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007AFD37-EBA8-00A7-95FD-1A47DBCB8124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01</a:t>
                  </a: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BB6CEF6-150E-5265-C692-371DEE8109B2}"/>
                </a:ext>
              </a:extLst>
            </p:cNvPr>
            <p:cNvGrpSpPr/>
            <p:nvPr/>
          </p:nvGrpSpPr>
          <p:grpSpPr>
            <a:xfrm>
              <a:off x="3242539" y="1416693"/>
              <a:ext cx="2743200" cy="4182352"/>
              <a:chOff x="278817" y="2170839"/>
              <a:chExt cx="2743200" cy="4182352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CFB06B83-B4B2-F27E-FECB-ADD544FD80AE}"/>
                  </a:ext>
                </a:extLst>
              </p:cNvPr>
              <p:cNvSpPr/>
              <p:nvPr/>
            </p:nvSpPr>
            <p:spPr>
              <a:xfrm>
                <a:off x="1151139" y="2170839"/>
                <a:ext cx="998552" cy="998552"/>
              </a:xfrm>
              <a:prstGeom prst="ellips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/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6003625-707B-C718-D7A1-79B501DCBA4C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36" name="Rectangle: Rounded Corners 35">
                  <a:extLst>
                    <a:ext uri="{FF2B5EF4-FFF2-40B4-BE49-F238E27FC236}">
                      <a16:creationId xmlns:a16="http://schemas.microsoft.com/office/drawing/2014/main" id="{41584E28-AAA6-6D59-6CFB-FA8C115A73B3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/>
                </a:p>
              </p:txBody>
            </p: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DE1EF41C-6081-65F8-8794-31C1345C851E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BF019A41-96AB-6A66-D070-A3DB43357BD0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D5713D1A-8AAC-78DD-CD07-5608FB758C17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/>
                        </a:solidFill>
                        <a:effectLst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tx2"/>
                      </a:solidFill>
                    </a:endParaRPr>
                  </a:p>
                </p:txBody>
              </p:sp>
            </p:grp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ECC7385B-2AA7-C94B-691C-66BABE7E0B30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0BDBAE6B-8A6F-1652-28D0-FE77A69E074E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/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B7740AE-AF65-B9F6-3415-BF06DEE82A88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02</a:t>
                  </a: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81DC4C3-890D-9D31-CB72-D136FADC8EE2}"/>
                </a:ext>
              </a:extLst>
            </p:cNvPr>
            <p:cNvGrpSpPr/>
            <p:nvPr/>
          </p:nvGrpSpPr>
          <p:grpSpPr>
            <a:xfrm>
              <a:off x="6206261" y="1416693"/>
              <a:ext cx="2743200" cy="4182352"/>
              <a:chOff x="278817" y="2170839"/>
              <a:chExt cx="2743200" cy="4182352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4F899063-2726-98BD-08BC-5F15D98DAA32}"/>
                  </a:ext>
                </a:extLst>
              </p:cNvPr>
              <p:cNvSpPr/>
              <p:nvPr/>
            </p:nvSpPr>
            <p:spPr>
              <a:xfrm>
                <a:off x="1151139" y="2170839"/>
                <a:ext cx="998552" cy="998552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/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FD7CB24A-3792-8C8E-C856-3D2174D42EBA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27" name="Rectangle: Rounded Corners 26">
                  <a:extLst>
                    <a:ext uri="{FF2B5EF4-FFF2-40B4-BE49-F238E27FC236}">
                      <a16:creationId xmlns:a16="http://schemas.microsoft.com/office/drawing/2014/main" id="{9E92B836-8579-3077-235F-9DEDA9875BAD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/>
                </a:p>
              </p:txBody>
            </p: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53EC7D57-5087-3CB2-B553-791C9CD54017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93A717D6-09AA-4D6D-1DDC-184E95F2F178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A46A4B6B-9DE0-9256-1CC7-AC56DB4B538C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/>
                        </a:solidFill>
                        <a:effectLst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tx2"/>
                      </a:solidFill>
                    </a:endParaRPr>
                  </a:p>
                </p:txBody>
              </p:sp>
            </p:grp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4700FB0-A8D6-257F-4EDE-EF395E5CB2F2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05535E9D-2A11-4695-6D3B-A5E8337D3931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/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EC8FDE2-A687-21FB-80B8-C68F9B17BECB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03</a:t>
                  </a:r>
                </a:p>
              </p:txBody>
            </p: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A7855FD-79D5-CB18-94F6-07644C729BA5}"/>
                </a:ext>
              </a:extLst>
            </p:cNvPr>
            <p:cNvGrpSpPr/>
            <p:nvPr/>
          </p:nvGrpSpPr>
          <p:grpSpPr>
            <a:xfrm>
              <a:off x="9169983" y="1416693"/>
              <a:ext cx="2743200" cy="4182352"/>
              <a:chOff x="278817" y="2170839"/>
              <a:chExt cx="2743200" cy="4182352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EF3BFE5A-D962-F2B0-0BAB-47B7B68CE81E}"/>
                  </a:ext>
                </a:extLst>
              </p:cNvPr>
              <p:cNvSpPr/>
              <p:nvPr/>
            </p:nvSpPr>
            <p:spPr>
              <a:xfrm>
                <a:off x="1151139" y="2170839"/>
                <a:ext cx="998552" cy="998552"/>
              </a:xfrm>
              <a:prstGeom prst="ellipse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/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E088A6F-F9AF-956E-2110-008FA96F3AE2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18" name="Rectangle: Rounded Corners 17">
                  <a:extLst>
                    <a:ext uri="{FF2B5EF4-FFF2-40B4-BE49-F238E27FC236}">
                      <a16:creationId xmlns:a16="http://schemas.microsoft.com/office/drawing/2014/main" id="{3E5D8115-7557-21FB-1C68-357F97ECCC98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/>
                </a:p>
              </p:txBody>
            </p: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8EB842CC-0616-043B-442F-5DB6F80C95F0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A562D857-8EEA-8016-4D0D-6811024202C6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DD1B5AEF-4A51-EE1E-1DBA-D3D7EF04A140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/>
                        </a:solidFill>
                        <a:effectLst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tx2"/>
                      </a:solidFill>
                    </a:endParaRPr>
                  </a:p>
                </p:txBody>
              </p:sp>
            </p:grp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2C1AF5A-F4F7-5DE1-6D5E-359711F23457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19BDF9E7-97D3-5487-F1A7-3E18908D921D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/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48DF7E16-818E-C894-1813-58CAC10B7A89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04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911125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78D60-09A3-57DA-828D-9E85482AC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2271" y="368299"/>
            <a:ext cx="6240929" cy="1164665"/>
          </a:xfrm>
        </p:spPr>
        <p:txBody>
          <a:bodyPr>
            <a:normAutofit/>
          </a:bodyPr>
          <a:lstStyle/>
          <a:p>
            <a:pPr algn="ctr" rtl="0" eaLnBrk="1" fontAlgn="ctr" latinLnBrk="0" hangingPunct="1"/>
            <a:r>
              <a:rPr lang="en-US" b="1" dirty="0"/>
              <a:t>STEM’s Role in the </a:t>
            </a:r>
            <a:br>
              <a:rPr lang="en-US" b="1" dirty="0"/>
            </a:br>
            <a:r>
              <a:rPr lang="en-US" b="1" dirty="0"/>
              <a:t>Modern World</a:t>
            </a:r>
            <a:r>
              <a:rPr lang="en-US" dirty="0"/>
              <a:t>  </a:t>
            </a:r>
            <a:endParaRPr lang="en-CA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002F95-5DBA-520B-2DF1-82AA7DEFA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55BEB7-2372-3A79-A706-581723FB0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D2C8DE-F6A3-EE57-4116-BBFDAB86CE9E}"/>
              </a:ext>
            </a:extLst>
          </p:cNvPr>
          <p:cNvSpPr txBox="1"/>
          <p:nvPr/>
        </p:nvSpPr>
        <p:spPr>
          <a:xfrm>
            <a:off x="5465154" y="1903901"/>
            <a:ext cx="61680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Technology, Engineering, &amp; Innovation</a:t>
            </a:r>
            <a:endParaRPr lang="en-CA" sz="2000" i="0" dirty="0">
              <a:solidFill>
                <a:schemeClr val="tx2">
                  <a:lumMod val="85000"/>
                  <a:lumOff val="15000"/>
                </a:schemeClr>
              </a:solidFill>
              <a:effectLst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0238CFC-A200-5F68-4F28-156AA77490EA}"/>
              </a:ext>
            </a:extLst>
          </p:cNvPr>
          <p:cNvGrpSpPr/>
          <p:nvPr/>
        </p:nvGrpSpPr>
        <p:grpSpPr>
          <a:xfrm>
            <a:off x="8877403" y="4836861"/>
            <a:ext cx="2755797" cy="1167817"/>
            <a:chOff x="8794301" y="5435336"/>
            <a:chExt cx="2755797" cy="116781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4A2BCB0-63B9-E3F9-665F-64F74D7BB7BA}"/>
                </a:ext>
              </a:extLst>
            </p:cNvPr>
            <p:cNvSpPr txBox="1"/>
            <p:nvPr/>
          </p:nvSpPr>
          <p:spPr>
            <a:xfrm>
              <a:off x="8794301" y="5772156"/>
              <a:ext cx="27557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CD5D049-EA63-F3B1-277D-BBD16222AA48}"/>
                </a:ext>
              </a:extLst>
            </p:cNvPr>
            <p:cNvSpPr txBox="1"/>
            <p:nvPr/>
          </p:nvSpPr>
          <p:spPr>
            <a:xfrm>
              <a:off x="9087904" y="5435336"/>
              <a:ext cx="216859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6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Lorem ipsum dolor</a:t>
              </a:r>
              <a:endParaRPr lang="en-CA" sz="16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65B5580-2D8E-E94F-3DA1-5E5C17D4E74F}"/>
              </a:ext>
            </a:extLst>
          </p:cNvPr>
          <p:cNvGrpSpPr/>
          <p:nvPr/>
        </p:nvGrpSpPr>
        <p:grpSpPr>
          <a:xfrm>
            <a:off x="5353571" y="4836861"/>
            <a:ext cx="2755797" cy="1167817"/>
            <a:chOff x="5008754" y="5435336"/>
            <a:chExt cx="2755797" cy="116781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9C4FC6A-10AA-43BF-5BEB-313C14FE4B5C}"/>
                </a:ext>
              </a:extLst>
            </p:cNvPr>
            <p:cNvSpPr txBox="1"/>
            <p:nvPr/>
          </p:nvSpPr>
          <p:spPr>
            <a:xfrm>
              <a:off x="5008754" y="5772156"/>
              <a:ext cx="27557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1181977-5A4B-7BF6-76E6-41DEF9967246}"/>
                </a:ext>
              </a:extLst>
            </p:cNvPr>
            <p:cNvSpPr txBox="1"/>
            <p:nvPr/>
          </p:nvSpPr>
          <p:spPr>
            <a:xfrm>
              <a:off x="5302357" y="5435336"/>
              <a:ext cx="216859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6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Lorem ipsum dolor</a:t>
              </a:r>
              <a:endParaRPr lang="en-CA" sz="16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6E72320-EAC7-5F97-EFAC-1F61715F6957}"/>
              </a:ext>
            </a:extLst>
          </p:cNvPr>
          <p:cNvGrpSpPr/>
          <p:nvPr/>
        </p:nvGrpSpPr>
        <p:grpSpPr>
          <a:xfrm>
            <a:off x="5729939" y="2708336"/>
            <a:ext cx="2003060" cy="2003058"/>
            <a:chOff x="1519827" y="1870942"/>
            <a:chExt cx="2220406" cy="2220404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77D6D2B-56D4-3397-EFDF-66E24DC63987}"/>
                </a:ext>
              </a:extLst>
            </p:cNvPr>
            <p:cNvSpPr/>
            <p:nvPr/>
          </p:nvSpPr>
          <p:spPr>
            <a:xfrm>
              <a:off x="1519827" y="1870942"/>
              <a:ext cx="2220406" cy="22204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3200" b="1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BDDF6F8-C3D0-BBF9-1C8D-297A5F57DC56}"/>
                </a:ext>
              </a:extLst>
            </p:cNvPr>
            <p:cNvSpPr/>
            <p:nvPr/>
          </p:nvSpPr>
          <p:spPr>
            <a:xfrm>
              <a:off x="2103501" y="2389231"/>
              <a:ext cx="1053058" cy="1183826"/>
            </a:xfrm>
            <a:custGeom>
              <a:avLst/>
              <a:gdLst>
                <a:gd name="connsiteX0" fmla="*/ 973281 w 1490708"/>
                <a:gd name="connsiteY0" fmla="*/ 1190625 h 1675824"/>
                <a:gd name="connsiteX1" fmla="*/ 938038 w 1490708"/>
                <a:gd name="connsiteY1" fmla="*/ 1193483 h 1675824"/>
                <a:gd name="connsiteX2" fmla="*/ 975185 w 1490708"/>
                <a:gd name="connsiteY2" fmla="*/ 1216343 h 1675824"/>
                <a:gd name="connsiteX3" fmla="*/ 973281 w 1490708"/>
                <a:gd name="connsiteY3" fmla="*/ 1190625 h 1675824"/>
                <a:gd name="connsiteX4" fmla="*/ 136985 w 1490708"/>
                <a:gd name="connsiteY4" fmla="*/ 1108710 h 1675824"/>
                <a:gd name="connsiteX5" fmla="*/ 149368 w 1490708"/>
                <a:gd name="connsiteY5" fmla="*/ 1317308 h 1675824"/>
                <a:gd name="connsiteX6" fmla="*/ 299863 w 1490708"/>
                <a:gd name="connsiteY6" fmla="*/ 1428750 h 1675824"/>
                <a:gd name="connsiteX7" fmla="*/ 562753 w 1490708"/>
                <a:gd name="connsiteY7" fmla="*/ 1466850 h 1675824"/>
                <a:gd name="connsiteX8" fmla="*/ 775160 w 1490708"/>
                <a:gd name="connsiteY8" fmla="*/ 1455420 h 1675824"/>
                <a:gd name="connsiteX9" fmla="*/ 854218 w 1490708"/>
                <a:gd name="connsiteY9" fmla="*/ 1356360 h 1675824"/>
                <a:gd name="connsiteX10" fmla="*/ 879935 w 1490708"/>
                <a:gd name="connsiteY10" fmla="*/ 1203960 h 1675824"/>
                <a:gd name="connsiteX11" fmla="*/ 483696 w 1490708"/>
                <a:gd name="connsiteY11" fmla="*/ 1177290 h 1675824"/>
                <a:gd name="connsiteX12" fmla="*/ 136985 w 1490708"/>
                <a:gd name="connsiteY12" fmla="*/ 1108710 h 1675824"/>
                <a:gd name="connsiteX13" fmla="*/ 341773 w 1490708"/>
                <a:gd name="connsiteY13" fmla="*/ 946785 h 1675824"/>
                <a:gd name="connsiteX14" fmla="*/ 196993 w 1490708"/>
                <a:gd name="connsiteY14" fmla="*/ 958215 h 1675824"/>
                <a:gd name="connsiteX15" fmla="*/ 138891 w 1490708"/>
                <a:gd name="connsiteY15" fmla="*/ 1074420 h 1675824"/>
                <a:gd name="connsiteX16" fmla="*/ 317008 w 1490708"/>
                <a:gd name="connsiteY16" fmla="*/ 1117283 h 1675824"/>
                <a:gd name="connsiteX17" fmla="*/ 879935 w 1490708"/>
                <a:gd name="connsiteY17" fmla="*/ 1168718 h 1675824"/>
                <a:gd name="connsiteX18" fmla="*/ 763731 w 1490708"/>
                <a:gd name="connsiteY18" fmla="*/ 997268 h 1675824"/>
                <a:gd name="connsiteX19" fmla="*/ 341773 w 1490708"/>
                <a:gd name="connsiteY19" fmla="*/ 946785 h 1675824"/>
                <a:gd name="connsiteX20" fmla="*/ 306412 w 1490708"/>
                <a:gd name="connsiteY20" fmla="*/ 912138 h 1675824"/>
                <a:gd name="connsiteX21" fmla="*/ 406543 w 1490708"/>
                <a:gd name="connsiteY21" fmla="*/ 914400 h 1675824"/>
                <a:gd name="connsiteX22" fmla="*/ 782781 w 1490708"/>
                <a:gd name="connsiteY22" fmla="*/ 965835 h 1675824"/>
                <a:gd name="connsiteX23" fmla="*/ 917083 w 1490708"/>
                <a:gd name="connsiteY23" fmla="*/ 1164908 h 1675824"/>
                <a:gd name="connsiteX24" fmla="*/ 985663 w 1490708"/>
                <a:gd name="connsiteY24" fmla="*/ 1159193 h 1675824"/>
                <a:gd name="connsiteX25" fmla="*/ 1009476 w 1490708"/>
                <a:gd name="connsiteY25" fmla="*/ 1226820 h 1675824"/>
                <a:gd name="connsiteX26" fmla="*/ 979948 w 1490708"/>
                <a:gd name="connsiteY26" fmla="*/ 1254443 h 1675824"/>
                <a:gd name="connsiteX27" fmla="*/ 916131 w 1490708"/>
                <a:gd name="connsiteY27" fmla="*/ 1224915 h 1675824"/>
                <a:gd name="connsiteX28" fmla="*/ 886603 w 1490708"/>
                <a:gd name="connsiteY28" fmla="*/ 1374458 h 1675824"/>
                <a:gd name="connsiteX29" fmla="*/ 786591 w 1490708"/>
                <a:gd name="connsiteY29" fmla="*/ 1491615 h 1675824"/>
                <a:gd name="connsiteX30" fmla="*/ 553228 w 1490708"/>
                <a:gd name="connsiteY30" fmla="*/ 1503998 h 1675824"/>
                <a:gd name="connsiteX31" fmla="*/ 307483 w 1490708"/>
                <a:gd name="connsiteY31" fmla="*/ 1468755 h 1675824"/>
                <a:gd name="connsiteX32" fmla="*/ 139843 w 1490708"/>
                <a:gd name="connsiteY32" fmla="*/ 1380173 h 1675824"/>
                <a:gd name="connsiteX33" fmla="*/ 96028 w 1490708"/>
                <a:gd name="connsiteY33" fmla="*/ 1198245 h 1675824"/>
                <a:gd name="connsiteX34" fmla="*/ 118888 w 1490708"/>
                <a:gd name="connsiteY34" fmla="*/ 987743 h 1675824"/>
                <a:gd name="connsiteX35" fmla="*/ 205566 w 1490708"/>
                <a:gd name="connsiteY35" fmla="*/ 919163 h 1675824"/>
                <a:gd name="connsiteX36" fmla="*/ 306412 w 1490708"/>
                <a:gd name="connsiteY36" fmla="*/ 912138 h 1675824"/>
                <a:gd name="connsiteX37" fmla="*/ 412258 w 1490708"/>
                <a:gd name="connsiteY37" fmla="*/ 399097 h 1675824"/>
                <a:gd name="connsiteX38" fmla="*/ 381778 w 1490708"/>
                <a:gd name="connsiteY38" fmla="*/ 646747 h 1675824"/>
                <a:gd name="connsiteX39" fmla="*/ 725631 w 1490708"/>
                <a:gd name="connsiteY39" fmla="*/ 687705 h 1675824"/>
                <a:gd name="connsiteX40" fmla="*/ 754206 w 1490708"/>
                <a:gd name="connsiteY40" fmla="*/ 440055 h 1675824"/>
                <a:gd name="connsiteX41" fmla="*/ 412258 w 1490708"/>
                <a:gd name="connsiteY41" fmla="*/ 399097 h 1675824"/>
                <a:gd name="connsiteX42" fmla="*/ 393446 w 1490708"/>
                <a:gd name="connsiteY42" fmla="*/ 362664 h 1675824"/>
                <a:gd name="connsiteX43" fmla="*/ 414163 w 1490708"/>
                <a:gd name="connsiteY43" fmla="*/ 363855 h 1675824"/>
                <a:gd name="connsiteX44" fmla="*/ 775160 w 1490708"/>
                <a:gd name="connsiteY44" fmla="*/ 409575 h 1675824"/>
                <a:gd name="connsiteX45" fmla="*/ 791353 w 1490708"/>
                <a:gd name="connsiteY45" fmla="*/ 446722 h 1675824"/>
                <a:gd name="connsiteX46" fmla="*/ 761826 w 1490708"/>
                <a:gd name="connsiteY46" fmla="*/ 691515 h 1675824"/>
                <a:gd name="connsiteX47" fmla="*/ 750396 w 1490708"/>
                <a:gd name="connsiteY47" fmla="*/ 728662 h 1675824"/>
                <a:gd name="connsiteX48" fmla="*/ 347488 w 1490708"/>
                <a:gd name="connsiteY48" fmla="*/ 679132 h 1675824"/>
                <a:gd name="connsiteX49" fmla="*/ 350346 w 1490708"/>
                <a:gd name="connsiteY49" fmla="*/ 601028 h 1675824"/>
                <a:gd name="connsiteX50" fmla="*/ 379873 w 1490708"/>
                <a:gd name="connsiteY50" fmla="*/ 374332 h 1675824"/>
                <a:gd name="connsiteX51" fmla="*/ 393446 w 1490708"/>
                <a:gd name="connsiteY51" fmla="*/ 362664 h 1675824"/>
                <a:gd name="connsiteX52" fmla="*/ 1144731 w 1490708"/>
                <a:gd name="connsiteY52" fmla="*/ 271463 h 1675824"/>
                <a:gd name="connsiteX53" fmla="*/ 1258078 w 1490708"/>
                <a:gd name="connsiteY53" fmla="*/ 558165 h 1675824"/>
                <a:gd name="connsiteX54" fmla="*/ 1302846 w 1490708"/>
                <a:gd name="connsiteY54" fmla="*/ 1039178 h 1675824"/>
                <a:gd name="connsiteX55" fmla="*/ 1350471 w 1490708"/>
                <a:gd name="connsiteY55" fmla="*/ 709613 h 1675824"/>
                <a:gd name="connsiteX56" fmla="*/ 1234266 w 1490708"/>
                <a:gd name="connsiteY56" fmla="*/ 351472 h 1675824"/>
                <a:gd name="connsiteX57" fmla="*/ 1144731 w 1490708"/>
                <a:gd name="connsiteY57" fmla="*/ 271463 h 1675824"/>
                <a:gd name="connsiteX58" fmla="*/ 1142826 w 1490708"/>
                <a:gd name="connsiteY58" fmla="*/ 165496 h 1675824"/>
                <a:gd name="connsiteX59" fmla="*/ 1067578 w 1490708"/>
                <a:gd name="connsiteY59" fmla="*/ 192405 h 1675824"/>
                <a:gd name="connsiteX60" fmla="*/ 1118061 w 1490708"/>
                <a:gd name="connsiteY60" fmla="*/ 238125 h 1675824"/>
                <a:gd name="connsiteX61" fmla="*/ 1258078 w 1490708"/>
                <a:gd name="connsiteY61" fmla="*/ 321945 h 1675824"/>
                <a:gd name="connsiteX62" fmla="*/ 1388571 w 1490708"/>
                <a:gd name="connsiteY62" fmla="*/ 826770 h 1675824"/>
                <a:gd name="connsiteX63" fmla="*/ 1302846 w 1490708"/>
                <a:gd name="connsiteY63" fmla="*/ 1121093 h 1675824"/>
                <a:gd name="connsiteX64" fmla="*/ 1278081 w 1490708"/>
                <a:gd name="connsiteY64" fmla="*/ 1242060 h 1675824"/>
                <a:gd name="connsiteX65" fmla="*/ 1421908 w 1490708"/>
                <a:gd name="connsiteY65" fmla="*/ 1035368 h 1675824"/>
                <a:gd name="connsiteX66" fmla="*/ 1447626 w 1490708"/>
                <a:gd name="connsiteY66" fmla="*/ 706755 h 1675824"/>
                <a:gd name="connsiteX67" fmla="*/ 1318086 w 1490708"/>
                <a:gd name="connsiteY67" fmla="*/ 279082 h 1675824"/>
                <a:gd name="connsiteX68" fmla="*/ 1220931 w 1490708"/>
                <a:gd name="connsiteY68" fmla="*/ 180022 h 1675824"/>
                <a:gd name="connsiteX69" fmla="*/ 1142826 w 1490708"/>
                <a:gd name="connsiteY69" fmla="*/ 165496 h 1675824"/>
                <a:gd name="connsiteX70" fmla="*/ 813261 w 1490708"/>
                <a:gd name="connsiteY70" fmla="*/ 147638 h 1675824"/>
                <a:gd name="connsiteX71" fmla="*/ 938038 w 1490708"/>
                <a:gd name="connsiteY71" fmla="*/ 260032 h 1675824"/>
                <a:gd name="connsiteX72" fmla="*/ 1042813 w 1490708"/>
                <a:gd name="connsiteY72" fmla="*/ 549593 h 1675824"/>
                <a:gd name="connsiteX73" fmla="*/ 1079961 w 1490708"/>
                <a:gd name="connsiteY73" fmla="*/ 1135380 h 1675824"/>
                <a:gd name="connsiteX74" fmla="*/ 970423 w 1490708"/>
                <a:gd name="connsiteY74" fmla="*/ 1532573 h 1675824"/>
                <a:gd name="connsiteX75" fmla="*/ 1217121 w 1490708"/>
                <a:gd name="connsiteY75" fmla="*/ 1300163 h 1675824"/>
                <a:gd name="connsiteX76" fmla="*/ 1270461 w 1490708"/>
                <a:gd name="connsiteY76" fmla="*/ 942975 h 1675824"/>
                <a:gd name="connsiteX77" fmla="*/ 1156161 w 1490708"/>
                <a:gd name="connsiteY77" fmla="*/ 374332 h 1675824"/>
                <a:gd name="connsiteX78" fmla="*/ 1052338 w 1490708"/>
                <a:gd name="connsiteY78" fmla="*/ 229553 h 1675824"/>
                <a:gd name="connsiteX79" fmla="*/ 813261 w 1490708"/>
                <a:gd name="connsiteY79" fmla="*/ 147638 h 1675824"/>
                <a:gd name="connsiteX80" fmla="*/ 553705 w 1490708"/>
                <a:gd name="connsiteY80" fmla="*/ 119375 h 1675824"/>
                <a:gd name="connsiteX81" fmla="*/ 386541 w 1490708"/>
                <a:gd name="connsiteY81" fmla="*/ 181928 h 1675824"/>
                <a:gd name="connsiteX82" fmla="*/ 196041 w 1490708"/>
                <a:gd name="connsiteY82" fmla="*/ 406718 h 1675824"/>
                <a:gd name="connsiteX83" fmla="*/ 116031 w 1490708"/>
                <a:gd name="connsiteY83" fmla="*/ 630555 h 1675824"/>
                <a:gd name="connsiteX84" fmla="*/ 57928 w 1490708"/>
                <a:gd name="connsiteY84" fmla="*/ 887730 h 1675824"/>
                <a:gd name="connsiteX85" fmla="*/ 46498 w 1490708"/>
                <a:gd name="connsiteY85" fmla="*/ 1283018 h 1675824"/>
                <a:gd name="connsiteX86" fmla="*/ 103648 w 1490708"/>
                <a:gd name="connsiteY86" fmla="*/ 1471613 h 1675824"/>
                <a:gd name="connsiteX87" fmla="*/ 242713 w 1490708"/>
                <a:gd name="connsiteY87" fmla="*/ 1584007 h 1675824"/>
                <a:gd name="connsiteX88" fmla="*/ 551323 w 1490708"/>
                <a:gd name="connsiteY88" fmla="*/ 1639253 h 1675824"/>
                <a:gd name="connsiteX89" fmla="*/ 873269 w 1490708"/>
                <a:gd name="connsiteY89" fmla="*/ 1574482 h 1675824"/>
                <a:gd name="connsiteX90" fmla="*/ 999951 w 1490708"/>
                <a:gd name="connsiteY90" fmla="*/ 1366838 h 1675824"/>
                <a:gd name="connsiteX91" fmla="*/ 1038051 w 1490708"/>
                <a:gd name="connsiteY91" fmla="*/ 780097 h 1675824"/>
                <a:gd name="connsiteX92" fmla="*/ 954231 w 1490708"/>
                <a:gd name="connsiteY92" fmla="*/ 368618 h 1675824"/>
                <a:gd name="connsiteX93" fmla="*/ 614188 w 1490708"/>
                <a:gd name="connsiteY93" fmla="*/ 120968 h 1675824"/>
                <a:gd name="connsiteX94" fmla="*/ 553705 w 1490708"/>
                <a:gd name="connsiteY94" fmla="*/ 119375 h 1675824"/>
                <a:gd name="connsiteX95" fmla="*/ 701819 w 1490708"/>
                <a:gd name="connsiteY95" fmla="*/ 37028 h 1675824"/>
                <a:gd name="connsiteX96" fmla="*/ 580851 w 1490708"/>
                <a:gd name="connsiteY96" fmla="*/ 80010 h 1675824"/>
                <a:gd name="connsiteX97" fmla="*/ 916131 w 1490708"/>
                <a:gd name="connsiteY97" fmla="*/ 129540 h 1675824"/>
                <a:gd name="connsiteX98" fmla="*/ 828501 w 1490708"/>
                <a:gd name="connsiteY98" fmla="*/ 53340 h 1675824"/>
                <a:gd name="connsiteX99" fmla="*/ 701819 w 1490708"/>
                <a:gd name="connsiteY99" fmla="*/ 37028 h 1675824"/>
                <a:gd name="connsiteX100" fmla="*/ 724678 w 1490708"/>
                <a:gd name="connsiteY100" fmla="*/ 0 h 1675824"/>
                <a:gd name="connsiteX101" fmla="*/ 901844 w 1490708"/>
                <a:gd name="connsiteY101" fmla="*/ 55245 h 1675824"/>
                <a:gd name="connsiteX102" fmla="*/ 960898 w 1490708"/>
                <a:gd name="connsiteY102" fmla="*/ 140970 h 1675824"/>
                <a:gd name="connsiteX103" fmla="*/ 1038051 w 1490708"/>
                <a:gd name="connsiteY103" fmla="*/ 172403 h 1675824"/>
                <a:gd name="connsiteX104" fmla="*/ 1247601 w 1490708"/>
                <a:gd name="connsiteY104" fmla="*/ 154305 h 1675824"/>
                <a:gd name="connsiteX105" fmla="*/ 1391428 w 1490708"/>
                <a:gd name="connsiteY105" fmla="*/ 335280 h 1675824"/>
                <a:gd name="connsiteX106" fmla="*/ 1490488 w 1490708"/>
                <a:gd name="connsiteY106" fmla="*/ 815340 h 1675824"/>
                <a:gd name="connsiteX107" fmla="*/ 1408573 w 1490708"/>
                <a:gd name="connsiteY107" fmla="*/ 1147763 h 1675824"/>
                <a:gd name="connsiteX108" fmla="*/ 1259983 w 1490708"/>
                <a:gd name="connsiteY108" fmla="*/ 1292543 h 1675824"/>
                <a:gd name="connsiteX109" fmla="*/ 1112346 w 1490708"/>
                <a:gd name="connsiteY109" fmla="*/ 1481138 h 1675824"/>
                <a:gd name="connsiteX110" fmla="*/ 961851 w 1490708"/>
                <a:gd name="connsiteY110" fmla="*/ 1578293 h 1675824"/>
                <a:gd name="connsiteX111" fmla="*/ 878983 w 1490708"/>
                <a:gd name="connsiteY111" fmla="*/ 1622107 h 1675824"/>
                <a:gd name="connsiteX112" fmla="*/ 731346 w 1490708"/>
                <a:gd name="connsiteY112" fmla="*/ 1663065 h 1675824"/>
                <a:gd name="connsiteX113" fmla="*/ 357966 w 1490708"/>
                <a:gd name="connsiteY113" fmla="*/ 1659255 h 1675824"/>
                <a:gd name="connsiteX114" fmla="*/ 83646 w 1490708"/>
                <a:gd name="connsiteY114" fmla="*/ 1504950 h 1675824"/>
                <a:gd name="connsiteX115" fmla="*/ 13161 w 1490708"/>
                <a:gd name="connsiteY115" fmla="*/ 1307782 h 1675824"/>
                <a:gd name="connsiteX116" fmla="*/ 22686 w 1490708"/>
                <a:gd name="connsiteY116" fmla="*/ 883920 h 1675824"/>
                <a:gd name="connsiteX117" fmla="*/ 105553 w 1490708"/>
                <a:gd name="connsiteY117" fmla="*/ 536257 h 1675824"/>
                <a:gd name="connsiteX118" fmla="*/ 338916 w 1490708"/>
                <a:gd name="connsiteY118" fmla="*/ 172403 h 1675824"/>
                <a:gd name="connsiteX119" fmla="*/ 530369 w 1490708"/>
                <a:gd name="connsiteY119" fmla="*/ 81915 h 1675824"/>
                <a:gd name="connsiteX120" fmla="*/ 724678 w 1490708"/>
                <a:gd name="connsiteY120" fmla="*/ 0 h 1675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1490708" h="1675824">
                  <a:moveTo>
                    <a:pt x="973281" y="1190625"/>
                  </a:moveTo>
                  <a:cubicBezTo>
                    <a:pt x="961851" y="1191578"/>
                    <a:pt x="949468" y="1192530"/>
                    <a:pt x="938038" y="1193483"/>
                  </a:cubicBezTo>
                  <a:cubicBezTo>
                    <a:pt x="950421" y="1202055"/>
                    <a:pt x="962803" y="1208723"/>
                    <a:pt x="975185" y="1216343"/>
                  </a:cubicBezTo>
                  <a:cubicBezTo>
                    <a:pt x="974233" y="1207770"/>
                    <a:pt x="974233" y="1199198"/>
                    <a:pt x="973281" y="1190625"/>
                  </a:cubicBezTo>
                  <a:close/>
                  <a:moveTo>
                    <a:pt x="136985" y="1108710"/>
                  </a:moveTo>
                  <a:cubicBezTo>
                    <a:pt x="133176" y="1178243"/>
                    <a:pt x="129366" y="1249680"/>
                    <a:pt x="149368" y="1317308"/>
                  </a:cubicBezTo>
                  <a:cubicBezTo>
                    <a:pt x="170323" y="1382078"/>
                    <a:pt x="236998" y="1415415"/>
                    <a:pt x="299863" y="1428750"/>
                  </a:cubicBezTo>
                  <a:cubicBezTo>
                    <a:pt x="386541" y="1445895"/>
                    <a:pt x="475123" y="1456373"/>
                    <a:pt x="562753" y="1466850"/>
                  </a:cubicBezTo>
                  <a:cubicBezTo>
                    <a:pt x="633238" y="1472565"/>
                    <a:pt x="706581" y="1478280"/>
                    <a:pt x="775160" y="1455420"/>
                  </a:cubicBezTo>
                  <a:cubicBezTo>
                    <a:pt x="818976" y="1443038"/>
                    <a:pt x="841835" y="1397318"/>
                    <a:pt x="854218" y="1356360"/>
                  </a:cubicBezTo>
                  <a:cubicBezTo>
                    <a:pt x="866601" y="1306830"/>
                    <a:pt x="878031" y="1255395"/>
                    <a:pt x="879935" y="1203960"/>
                  </a:cubicBezTo>
                  <a:cubicBezTo>
                    <a:pt x="747538" y="1204913"/>
                    <a:pt x="615141" y="1192530"/>
                    <a:pt x="483696" y="1177290"/>
                  </a:cubicBezTo>
                  <a:cubicBezTo>
                    <a:pt x="367491" y="1160145"/>
                    <a:pt x="248428" y="1147763"/>
                    <a:pt x="136985" y="1108710"/>
                  </a:cubicBezTo>
                  <a:close/>
                  <a:moveTo>
                    <a:pt x="341773" y="946785"/>
                  </a:moveTo>
                  <a:cubicBezTo>
                    <a:pt x="293196" y="943928"/>
                    <a:pt x="243666" y="945833"/>
                    <a:pt x="196993" y="958215"/>
                  </a:cubicBezTo>
                  <a:cubicBezTo>
                    <a:pt x="148416" y="973455"/>
                    <a:pt x="146510" y="1032510"/>
                    <a:pt x="138891" y="1074420"/>
                  </a:cubicBezTo>
                  <a:cubicBezTo>
                    <a:pt x="195088" y="1098233"/>
                    <a:pt x="257001" y="1105853"/>
                    <a:pt x="317008" y="1117283"/>
                  </a:cubicBezTo>
                  <a:cubicBezTo>
                    <a:pt x="503698" y="1145858"/>
                    <a:pt x="691341" y="1166813"/>
                    <a:pt x="879935" y="1168718"/>
                  </a:cubicBezTo>
                  <a:cubicBezTo>
                    <a:pt x="876126" y="1097280"/>
                    <a:pt x="838026" y="1018223"/>
                    <a:pt x="763731" y="997268"/>
                  </a:cubicBezTo>
                  <a:cubicBezTo>
                    <a:pt x="626571" y="961073"/>
                    <a:pt x="483696" y="951548"/>
                    <a:pt x="341773" y="946785"/>
                  </a:cubicBezTo>
                  <a:close/>
                  <a:moveTo>
                    <a:pt x="306412" y="912138"/>
                  </a:moveTo>
                  <a:cubicBezTo>
                    <a:pt x="339868" y="912018"/>
                    <a:pt x="373206" y="913448"/>
                    <a:pt x="406543" y="914400"/>
                  </a:cubicBezTo>
                  <a:cubicBezTo>
                    <a:pt x="533226" y="920115"/>
                    <a:pt x="660860" y="929640"/>
                    <a:pt x="782781" y="965835"/>
                  </a:cubicBezTo>
                  <a:cubicBezTo>
                    <a:pt x="866601" y="991553"/>
                    <a:pt x="913273" y="1082040"/>
                    <a:pt x="917083" y="1164908"/>
                  </a:cubicBezTo>
                  <a:cubicBezTo>
                    <a:pt x="938991" y="1161098"/>
                    <a:pt x="962803" y="1153478"/>
                    <a:pt x="985663" y="1159193"/>
                  </a:cubicBezTo>
                  <a:cubicBezTo>
                    <a:pt x="1012333" y="1168718"/>
                    <a:pt x="1013285" y="1203008"/>
                    <a:pt x="1009476" y="1226820"/>
                  </a:cubicBezTo>
                  <a:cubicBezTo>
                    <a:pt x="1008523" y="1242060"/>
                    <a:pt x="996141" y="1255395"/>
                    <a:pt x="979948" y="1254443"/>
                  </a:cubicBezTo>
                  <a:cubicBezTo>
                    <a:pt x="957088" y="1249680"/>
                    <a:pt x="937085" y="1235393"/>
                    <a:pt x="916131" y="1224915"/>
                  </a:cubicBezTo>
                  <a:cubicBezTo>
                    <a:pt x="912321" y="1275398"/>
                    <a:pt x="899938" y="1325880"/>
                    <a:pt x="886603" y="1374458"/>
                  </a:cubicBezTo>
                  <a:cubicBezTo>
                    <a:pt x="872316" y="1424940"/>
                    <a:pt x="839931" y="1476375"/>
                    <a:pt x="786591" y="1491615"/>
                  </a:cubicBezTo>
                  <a:cubicBezTo>
                    <a:pt x="711343" y="1516380"/>
                    <a:pt x="631333" y="1510665"/>
                    <a:pt x="553228" y="1503998"/>
                  </a:cubicBezTo>
                  <a:cubicBezTo>
                    <a:pt x="471313" y="1494473"/>
                    <a:pt x="389398" y="1483995"/>
                    <a:pt x="307483" y="1468755"/>
                  </a:cubicBezTo>
                  <a:cubicBezTo>
                    <a:pt x="244618" y="1456373"/>
                    <a:pt x="178896" y="1433513"/>
                    <a:pt x="139843" y="1380173"/>
                  </a:cubicBezTo>
                  <a:cubicBezTo>
                    <a:pt x="100791" y="1327785"/>
                    <a:pt x="96981" y="1260158"/>
                    <a:pt x="96028" y="1198245"/>
                  </a:cubicBezTo>
                  <a:cubicBezTo>
                    <a:pt x="97933" y="1127760"/>
                    <a:pt x="96028" y="1055370"/>
                    <a:pt x="118888" y="987743"/>
                  </a:cubicBezTo>
                  <a:cubicBezTo>
                    <a:pt x="131271" y="950595"/>
                    <a:pt x="167466" y="923925"/>
                    <a:pt x="205566" y="919163"/>
                  </a:cubicBezTo>
                  <a:cubicBezTo>
                    <a:pt x="239380" y="913924"/>
                    <a:pt x="272955" y="912257"/>
                    <a:pt x="306412" y="912138"/>
                  </a:cubicBezTo>
                  <a:close/>
                  <a:moveTo>
                    <a:pt x="412258" y="399097"/>
                  </a:moveTo>
                  <a:cubicBezTo>
                    <a:pt x="400828" y="481965"/>
                    <a:pt x="392256" y="564832"/>
                    <a:pt x="381778" y="646747"/>
                  </a:cubicBezTo>
                  <a:cubicBezTo>
                    <a:pt x="496078" y="660082"/>
                    <a:pt x="611331" y="675322"/>
                    <a:pt x="725631" y="687705"/>
                  </a:cubicBezTo>
                  <a:cubicBezTo>
                    <a:pt x="733251" y="604837"/>
                    <a:pt x="745633" y="522922"/>
                    <a:pt x="754206" y="440055"/>
                  </a:cubicBezTo>
                  <a:cubicBezTo>
                    <a:pt x="639906" y="428625"/>
                    <a:pt x="525606" y="413385"/>
                    <a:pt x="412258" y="399097"/>
                  </a:cubicBezTo>
                  <a:close/>
                  <a:moveTo>
                    <a:pt x="393446" y="362664"/>
                  </a:moveTo>
                  <a:cubicBezTo>
                    <a:pt x="400352" y="361950"/>
                    <a:pt x="408448" y="363379"/>
                    <a:pt x="414163" y="363855"/>
                  </a:cubicBezTo>
                  <a:cubicBezTo>
                    <a:pt x="535131" y="378143"/>
                    <a:pt x="655146" y="390525"/>
                    <a:pt x="775160" y="409575"/>
                  </a:cubicBezTo>
                  <a:cubicBezTo>
                    <a:pt x="796116" y="408622"/>
                    <a:pt x="793258" y="432435"/>
                    <a:pt x="791353" y="446722"/>
                  </a:cubicBezTo>
                  <a:cubicBezTo>
                    <a:pt x="780876" y="528637"/>
                    <a:pt x="771351" y="610553"/>
                    <a:pt x="761826" y="691515"/>
                  </a:cubicBezTo>
                  <a:cubicBezTo>
                    <a:pt x="760873" y="704850"/>
                    <a:pt x="756110" y="717232"/>
                    <a:pt x="750396" y="728662"/>
                  </a:cubicBezTo>
                  <a:cubicBezTo>
                    <a:pt x="616093" y="714375"/>
                    <a:pt x="481791" y="699135"/>
                    <a:pt x="347488" y="679132"/>
                  </a:cubicBezTo>
                  <a:cubicBezTo>
                    <a:pt x="340821" y="653415"/>
                    <a:pt x="347488" y="626745"/>
                    <a:pt x="350346" y="601028"/>
                  </a:cubicBezTo>
                  <a:cubicBezTo>
                    <a:pt x="360823" y="525780"/>
                    <a:pt x="366538" y="449580"/>
                    <a:pt x="379873" y="374332"/>
                  </a:cubicBezTo>
                  <a:cubicBezTo>
                    <a:pt x="380826" y="366236"/>
                    <a:pt x="386541" y="363379"/>
                    <a:pt x="393446" y="362664"/>
                  </a:cubicBezTo>
                  <a:close/>
                  <a:moveTo>
                    <a:pt x="1144731" y="271463"/>
                  </a:moveTo>
                  <a:cubicBezTo>
                    <a:pt x="1197119" y="360045"/>
                    <a:pt x="1231408" y="458153"/>
                    <a:pt x="1258078" y="558165"/>
                  </a:cubicBezTo>
                  <a:cubicBezTo>
                    <a:pt x="1299036" y="714375"/>
                    <a:pt x="1314276" y="878205"/>
                    <a:pt x="1302846" y="1039178"/>
                  </a:cubicBezTo>
                  <a:cubicBezTo>
                    <a:pt x="1345708" y="935355"/>
                    <a:pt x="1358091" y="821055"/>
                    <a:pt x="1350471" y="709613"/>
                  </a:cubicBezTo>
                  <a:cubicBezTo>
                    <a:pt x="1341898" y="582930"/>
                    <a:pt x="1301894" y="458153"/>
                    <a:pt x="1234266" y="351472"/>
                  </a:cubicBezTo>
                  <a:cubicBezTo>
                    <a:pt x="1212358" y="316230"/>
                    <a:pt x="1183783" y="284797"/>
                    <a:pt x="1144731" y="271463"/>
                  </a:cubicBezTo>
                  <a:close/>
                  <a:moveTo>
                    <a:pt x="1142826" y="165496"/>
                  </a:moveTo>
                  <a:cubicBezTo>
                    <a:pt x="1116156" y="167878"/>
                    <a:pt x="1089962" y="177165"/>
                    <a:pt x="1067578" y="192405"/>
                  </a:cubicBezTo>
                  <a:cubicBezTo>
                    <a:pt x="1084723" y="206693"/>
                    <a:pt x="1101869" y="221932"/>
                    <a:pt x="1118061" y="238125"/>
                  </a:cubicBezTo>
                  <a:cubicBezTo>
                    <a:pt x="1178069" y="233363"/>
                    <a:pt x="1226646" y="275272"/>
                    <a:pt x="1258078" y="321945"/>
                  </a:cubicBezTo>
                  <a:cubicBezTo>
                    <a:pt x="1358091" y="468630"/>
                    <a:pt x="1400001" y="650557"/>
                    <a:pt x="1388571" y="826770"/>
                  </a:cubicBezTo>
                  <a:cubicBezTo>
                    <a:pt x="1380951" y="929640"/>
                    <a:pt x="1359044" y="1033463"/>
                    <a:pt x="1302846" y="1121093"/>
                  </a:cubicBezTo>
                  <a:cubicBezTo>
                    <a:pt x="1289511" y="1160145"/>
                    <a:pt x="1288558" y="1202055"/>
                    <a:pt x="1278081" y="1242060"/>
                  </a:cubicBezTo>
                  <a:cubicBezTo>
                    <a:pt x="1347613" y="1191578"/>
                    <a:pt x="1392381" y="1114425"/>
                    <a:pt x="1421908" y="1035368"/>
                  </a:cubicBezTo>
                  <a:cubicBezTo>
                    <a:pt x="1460961" y="930593"/>
                    <a:pt x="1457151" y="816293"/>
                    <a:pt x="1447626" y="706755"/>
                  </a:cubicBezTo>
                  <a:cubicBezTo>
                    <a:pt x="1434291" y="557213"/>
                    <a:pt x="1399048" y="406718"/>
                    <a:pt x="1318086" y="279082"/>
                  </a:cubicBezTo>
                  <a:cubicBezTo>
                    <a:pt x="1292369" y="240030"/>
                    <a:pt x="1261888" y="202882"/>
                    <a:pt x="1220931" y="180022"/>
                  </a:cubicBezTo>
                  <a:cubicBezTo>
                    <a:pt x="1196642" y="167639"/>
                    <a:pt x="1169496" y="163115"/>
                    <a:pt x="1142826" y="165496"/>
                  </a:cubicBezTo>
                  <a:close/>
                  <a:moveTo>
                    <a:pt x="813261" y="147638"/>
                  </a:moveTo>
                  <a:cubicBezTo>
                    <a:pt x="857076" y="181928"/>
                    <a:pt x="906606" y="212407"/>
                    <a:pt x="938038" y="260032"/>
                  </a:cubicBezTo>
                  <a:cubicBezTo>
                    <a:pt x="997094" y="345757"/>
                    <a:pt x="1022811" y="449580"/>
                    <a:pt x="1042813" y="549593"/>
                  </a:cubicBezTo>
                  <a:cubicBezTo>
                    <a:pt x="1079008" y="741997"/>
                    <a:pt x="1095201" y="940118"/>
                    <a:pt x="1079961" y="1135380"/>
                  </a:cubicBezTo>
                  <a:cubicBezTo>
                    <a:pt x="1065673" y="1272540"/>
                    <a:pt x="1039956" y="1411605"/>
                    <a:pt x="970423" y="1532573"/>
                  </a:cubicBezTo>
                  <a:cubicBezTo>
                    <a:pt x="1069483" y="1476375"/>
                    <a:pt x="1169496" y="1406843"/>
                    <a:pt x="1217121" y="1300163"/>
                  </a:cubicBezTo>
                  <a:cubicBezTo>
                    <a:pt x="1265698" y="1187768"/>
                    <a:pt x="1268556" y="1062990"/>
                    <a:pt x="1270461" y="942975"/>
                  </a:cubicBezTo>
                  <a:cubicBezTo>
                    <a:pt x="1270461" y="748665"/>
                    <a:pt x="1233313" y="552450"/>
                    <a:pt x="1156161" y="374332"/>
                  </a:cubicBezTo>
                  <a:cubicBezTo>
                    <a:pt x="1132348" y="319088"/>
                    <a:pt x="1100916" y="265747"/>
                    <a:pt x="1052338" y="229553"/>
                  </a:cubicBezTo>
                  <a:cubicBezTo>
                    <a:pt x="983758" y="174307"/>
                    <a:pt x="896128" y="161925"/>
                    <a:pt x="813261" y="147638"/>
                  </a:cubicBezTo>
                  <a:close/>
                  <a:moveTo>
                    <a:pt x="553705" y="119375"/>
                  </a:moveTo>
                  <a:cubicBezTo>
                    <a:pt x="493161" y="123349"/>
                    <a:pt x="433690" y="144066"/>
                    <a:pt x="386541" y="181928"/>
                  </a:cubicBezTo>
                  <a:cubicBezTo>
                    <a:pt x="309388" y="243840"/>
                    <a:pt x="244619" y="320993"/>
                    <a:pt x="196041" y="406718"/>
                  </a:cubicBezTo>
                  <a:cubicBezTo>
                    <a:pt x="155083" y="476250"/>
                    <a:pt x="137938" y="554355"/>
                    <a:pt x="116031" y="630555"/>
                  </a:cubicBezTo>
                  <a:cubicBezTo>
                    <a:pt x="96028" y="716280"/>
                    <a:pt x="73169" y="801053"/>
                    <a:pt x="57928" y="887730"/>
                  </a:cubicBezTo>
                  <a:cubicBezTo>
                    <a:pt x="30306" y="1017270"/>
                    <a:pt x="31258" y="1151573"/>
                    <a:pt x="46498" y="1283018"/>
                  </a:cubicBezTo>
                  <a:cubicBezTo>
                    <a:pt x="54119" y="1348740"/>
                    <a:pt x="66501" y="1416368"/>
                    <a:pt x="103648" y="1471613"/>
                  </a:cubicBezTo>
                  <a:cubicBezTo>
                    <a:pt x="137938" y="1521143"/>
                    <a:pt x="189373" y="1557338"/>
                    <a:pt x="242713" y="1584007"/>
                  </a:cubicBezTo>
                  <a:cubicBezTo>
                    <a:pt x="337963" y="1631632"/>
                    <a:pt x="446548" y="1637348"/>
                    <a:pt x="551323" y="1639253"/>
                  </a:cubicBezTo>
                  <a:cubicBezTo>
                    <a:pt x="660861" y="1637348"/>
                    <a:pt x="777066" y="1633538"/>
                    <a:pt x="873269" y="1574482"/>
                  </a:cubicBezTo>
                  <a:cubicBezTo>
                    <a:pt x="945658" y="1529715"/>
                    <a:pt x="975186" y="1443990"/>
                    <a:pt x="999951" y="1366838"/>
                  </a:cubicBezTo>
                  <a:cubicBezTo>
                    <a:pt x="1055196" y="1177290"/>
                    <a:pt x="1056148" y="976313"/>
                    <a:pt x="1038051" y="780097"/>
                  </a:cubicBezTo>
                  <a:cubicBezTo>
                    <a:pt x="1023763" y="641032"/>
                    <a:pt x="1004713" y="500063"/>
                    <a:pt x="954231" y="368618"/>
                  </a:cubicBezTo>
                  <a:cubicBezTo>
                    <a:pt x="904701" y="228600"/>
                    <a:pt x="760873" y="134303"/>
                    <a:pt x="614188" y="120968"/>
                  </a:cubicBezTo>
                  <a:cubicBezTo>
                    <a:pt x="594186" y="118587"/>
                    <a:pt x="573886" y="118051"/>
                    <a:pt x="553705" y="119375"/>
                  </a:cubicBezTo>
                  <a:close/>
                  <a:moveTo>
                    <a:pt x="701819" y="37028"/>
                  </a:moveTo>
                  <a:cubicBezTo>
                    <a:pt x="658956" y="41433"/>
                    <a:pt x="617046" y="55721"/>
                    <a:pt x="580851" y="80010"/>
                  </a:cubicBezTo>
                  <a:cubicBezTo>
                    <a:pt x="692294" y="96203"/>
                    <a:pt x="804688" y="106680"/>
                    <a:pt x="916131" y="129540"/>
                  </a:cubicBezTo>
                  <a:cubicBezTo>
                    <a:pt x="896128" y="95250"/>
                    <a:pt x="866601" y="66675"/>
                    <a:pt x="828501" y="53340"/>
                  </a:cubicBezTo>
                  <a:cubicBezTo>
                    <a:pt x="788496" y="38100"/>
                    <a:pt x="744681" y="32623"/>
                    <a:pt x="701819" y="37028"/>
                  </a:cubicBezTo>
                  <a:close/>
                  <a:moveTo>
                    <a:pt x="724678" y="0"/>
                  </a:moveTo>
                  <a:cubicBezTo>
                    <a:pt x="787544" y="0"/>
                    <a:pt x="854219" y="13335"/>
                    <a:pt x="901844" y="55245"/>
                  </a:cubicBezTo>
                  <a:cubicBezTo>
                    <a:pt x="929466" y="78105"/>
                    <a:pt x="946611" y="109538"/>
                    <a:pt x="960898" y="140970"/>
                  </a:cubicBezTo>
                  <a:cubicBezTo>
                    <a:pt x="987569" y="150495"/>
                    <a:pt x="1013286" y="160020"/>
                    <a:pt x="1038051" y="172403"/>
                  </a:cubicBezTo>
                  <a:cubicBezTo>
                    <a:pt x="1095201" y="123825"/>
                    <a:pt x="1183783" y="115253"/>
                    <a:pt x="1247601" y="154305"/>
                  </a:cubicBezTo>
                  <a:cubicBezTo>
                    <a:pt x="1315228" y="196215"/>
                    <a:pt x="1358091" y="265747"/>
                    <a:pt x="1391428" y="335280"/>
                  </a:cubicBezTo>
                  <a:cubicBezTo>
                    <a:pt x="1463819" y="483870"/>
                    <a:pt x="1485726" y="651510"/>
                    <a:pt x="1490488" y="815340"/>
                  </a:cubicBezTo>
                  <a:cubicBezTo>
                    <a:pt x="1493346" y="930593"/>
                    <a:pt x="1468581" y="1047750"/>
                    <a:pt x="1408573" y="1147763"/>
                  </a:cubicBezTo>
                  <a:cubicBezTo>
                    <a:pt x="1372378" y="1206818"/>
                    <a:pt x="1324753" y="1263968"/>
                    <a:pt x="1259983" y="1292543"/>
                  </a:cubicBezTo>
                  <a:cubicBezTo>
                    <a:pt x="1229503" y="1367790"/>
                    <a:pt x="1177116" y="1432560"/>
                    <a:pt x="1112346" y="1481138"/>
                  </a:cubicBezTo>
                  <a:cubicBezTo>
                    <a:pt x="1065673" y="1519238"/>
                    <a:pt x="1012333" y="1545907"/>
                    <a:pt x="961851" y="1578293"/>
                  </a:cubicBezTo>
                  <a:cubicBezTo>
                    <a:pt x="935181" y="1593532"/>
                    <a:pt x="909463" y="1612582"/>
                    <a:pt x="878983" y="1622107"/>
                  </a:cubicBezTo>
                  <a:cubicBezTo>
                    <a:pt x="829453" y="1634490"/>
                    <a:pt x="781828" y="1657350"/>
                    <a:pt x="731346" y="1663065"/>
                  </a:cubicBezTo>
                  <a:cubicBezTo>
                    <a:pt x="607521" y="1680210"/>
                    <a:pt x="480838" y="1681163"/>
                    <a:pt x="357966" y="1659255"/>
                  </a:cubicBezTo>
                  <a:cubicBezTo>
                    <a:pt x="253191" y="1640205"/>
                    <a:pt x="151273" y="1588770"/>
                    <a:pt x="83646" y="1504950"/>
                  </a:cubicBezTo>
                  <a:cubicBezTo>
                    <a:pt x="40783" y="1448753"/>
                    <a:pt x="22686" y="1377315"/>
                    <a:pt x="13161" y="1307782"/>
                  </a:cubicBezTo>
                  <a:cubicBezTo>
                    <a:pt x="-3984" y="1166813"/>
                    <a:pt x="-7794" y="1022985"/>
                    <a:pt x="22686" y="883920"/>
                  </a:cubicBezTo>
                  <a:cubicBezTo>
                    <a:pt x="43641" y="766763"/>
                    <a:pt x="74121" y="650557"/>
                    <a:pt x="105553" y="536257"/>
                  </a:cubicBezTo>
                  <a:cubicBezTo>
                    <a:pt x="140796" y="393382"/>
                    <a:pt x="231283" y="269557"/>
                    <a:pt x="338916" y="172403"/>
                  </a:cubicBezTo>
                  <a:cubicBezTo>
                    <a:pt x="391303" y="123825"/>
                    <a:pt x="458931" y="91440"/>
                    <a:pt x="530369" y="81915"/>
                  </a:cubicBezTo>
                  <a:cubicBezTo>
                    <a:pt x="577994" y="29528"/>
                    <a:pt x="652288" y="953"/>
                    <a:pt x="724678" y="0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CA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A49079A-81B3-2F3B-E45F-FE59061F4470}"/>
              </a:ext>
            </a:extLst>
          </p:cNvPr>
          <p:cNvGrpSpPr/>
          <p:nvPr/>
        </p:nvGrpSpPr>
        <p:grpSpPr>
          <a:xfrm>
            <a:off x="9253770" y="2678502"/>
            <a:ext cx="2003062" cy="2003058"/>
            <a:chOff x="8451768" y="1870944"/>
            <a:chExt cx="2220408" cy="2220404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194F85A6-9162-FEF6-FF95-A77967A46281}"/>
                </a:ext>
              </a:extLst>
            </p:cNvPr>
            <p:cNvSpPr/>
            <p:nvPr/>
          </p:nvSpPr>
          <p:spPr>
            <a:xfrm>
              <a:off x="8451768" y="1870944"/>
              <a:ext cx="2220408" cy="22204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3200" b="1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222C9B9-BDA9-9475-E451-182D8F0F477A}"/>
                </a:ext>
              </a:extLst>
            </p:cNvPr>
            <p:cNvSpPr/>
            <p:nvPr/>
          </p:nvSpPr>
          <p:spPr>
            <a:xfrm>
              <a:off x="9099032" y="2371234"/>
              <a:ext cx="925880" cy="1219824"/>
            </a:xfrm>
            <a:custGeom>
              <a:avLst/>
              <a:gdLst>
                <a:gd name="connsiteX0" fmla="*/ 651308 w 1310676"/>
                <a:gd name="connsiteY0" fmla="*/ 1560144 h 1726784"/>
                <a:gd name="connsiteX1" fmla="*/ 666786 w 1310676"/>
                <a:gd name="connsiteY1" fmla="*/ 1563477 h 1726784"/>
                <a:gd name="connsiteX2" fmla="*/ 778228 w 1310676"/>
                <a:gd name="connsiteY2" fmla="*/ 1600625 h 1726784"/>
                <a:gd name="connsiteX3" fmla="*/ 817281 w 1310676"/>
                <a:gd name="connsiteY3" fmla="*/ 1634915 h 1726784"/>
                <a:gd name="connsiteX4" fmla="*/ 806803 w 1310676"/>
                <a:gd name="connsiteY4" fmla="*/ 1640630 h 1726784"/>
                <a:gd name="connsiteX5" fmla="*/ 656308 w 1310676"/>
                <a:gd name="connsiteY5" fmla="*/ 1592052 h 1726784"/>
                <a:gd name="connsiteX6" fmla="*/ 640116 w 1310676"/>
                <a:gd name="connsiteY6" fmla="*/ 1568240 h 1726784"/>
                <a:gd name="connsiteX7" fmla="*/ 651308 w 1310676"/>
                <a:gd name="connsiteY7" fmla="*/ 1560144 h 1726784"/>
                <a:gd name="connsiteX8" fmla="*/ 230065 w 1310676"/>
                <a:gd name="connsiteY8" fmla="*/ 1417625 h 1726784"/>
                <a:gd name="connsiteX9" fmla="*/ 244829 w 1310676"/>
                <a:gd name="connsiteY9" fmla="*/ 1421554 h 1726784"/>
                <a:gd name="connsiteX10" fmla="*/ 529626 w 1310676"/>
                <a:gd name="connsiteY10" fmla="*/ 1521567 h 1726784"/>
                <a:gd name="connsiteX11" fmla="*/ 548676 w 1310676"/>
                <a:gd name="connsiteY11" fmla="*/ 1549189 h 1726784"/>
                <a:gd name="connsiteX12" fmla="*/ 521054 w 1310676"/>
                <a:gd name="connsiteY12" fmla="*/ 1550142 h 1726784"/>
                <a:gd name="connsiteX13" fmla="*/ 223874 w 1310676"/>
                <a:gd name="connsiteY13" fmla="*/ 1446319 h 1726784"/>
                <a:gd name="connsiteX14" fmla="*/ 215301 w 1310676"/>
                <a:gd name="connsiteY14" fmla="*/ 1418697 h 1726784"/>
                <a:gd name="connsiteX15" fmla="*/ 230065 w 1310676"/>
                <a:gd name="connsiteY15" fmla="*/ 1417625 h 1726784"/>
                <a:gd name="connsiteX16" fmla="*/ 687775 w 1310676"/>
                <a:gd name="connsiteY16" fmla="*/ 1312544 h 1726784"/>
                <a:gd name="connsiteX17" fmla="*/ 719208 w 1310676"/>
                <a:gd name="connsiteY17" fmla="*/ 1337309 h 1726784"/>
                <a:gd name="connsiteX18" fmla="*/ 681108 w 1310676"/>
                <a:gd name="connsiteY18" fmla="*/ 1347786 h 1726784"/>
                <a:gd name="connsiteX19" fmla="*/ 687775 w 1310676"/>
                <a:gd name="connsiteY19" fmla="*/ 1312544 h 1726784"/>
                <a:gd name="connsiteX20" fmla="*/ 469618 w 1310676"/>
                <a:gd name="connsiteY20" fmla="*/ 706227 h 1726784"/>
                <a:gd name="connsiteX21" fmla="*/ 837283 w 1310676"/>
                <a:gd name="connsiteY21" fmla="*/ 826242 h 1726784"/>
                <a:gd name="connsiteX22" fmla="*/ 857286 w 1310676"/>
                <a:gd name="connsiteY22" fmla="*/ 852912 h 1726784"/>
                <a:gd name="connsiteX23" fmla="*/ 822043 w 1310676"/>
                <a:gd name="connsiteY23" fmla="*/ 853864 h 1726784"/>
                <a:gd name="connsiteX24" fmla="*/ 506766 w 1310676"/>
                <a:gd name="connsiteY24" fmla="*/ 746232 h 1726784"/>
                <a:gd name="connsiteX25" fmla="*/ 455331 w 1310676"/>
                <a:gd name="connsiteY25" fmla="*/ 727182 h 1726784"/>
                <a:gd name="connsiteX26" fmla="*/ 469618 w 1310676"/>
                <a:gd name="connsiteY26" fmla="*/ 706227 h 1726784"/>
                <a:gd name="connsiteX27" fmla="*/ 1211616 w 1310676"/>
                <a:gd name="connsiteY27" fmla="*/ 666222 h 1726784"/>
                <a:gd name="connsiteX28" fmla="*/ 1223046 w 1310676"/>
                <a:gd name="connsiteY28" fmla="*/ 694797 h 1726784"/>
                <a:gd name="connsiteX29" fmla="*/ 963966 w 1310676"/>
                <a:gd name="connsiteY29" fmla="*/ 1467275 h 1726784"/>
                <a:gd name="connsiteX30" fmla="*/ 937296 w 1310676"/>
                <a:gd name="connsiteY30" fmla="*/ 1456798 h 1726784"/>
                <a:gd name="connsiteX31" fmla="*/ 1192566 w 1310676"/>
                <a:gd name="connsiteY31" fmla="*/ 692892 h 1726784"/>
                <a:gd name="connsiteX32" fmla="*/ 1211616 w 1310676"/>
                <a:gd name="connsiteY32" fmla="*/ 666222 h 1726784"/>
                <a:gd name="connsiteX33" fmla="*/ 506647 w 1310676"/>
                <a:gd name="connsiteY33" fmla="*/ 617645 h 1726784"/>
                <a:gd name="connsiteX34" fmla="*/ 529626 w 1310676"/>
                <a:gd name="connsiteY34" fmla="*/ 621454 h 1726784"/>
                <a:gd name="connsiteX35" fmla="*/ 862049 w 1310676"/>
                <a:gd name="connsiteY35" fmla="*/ 740517 h 1726784"/>
                <a:gd name="connsiteX36" fmla="*/ 894433 w 1310676"/>
                <a:gd name="connsiteY36" fmla="*/ 754804 h 1726784"/>
                <a:gd name="connsiteX37" fmla="*/ 874431 w 1310676"/>
                <a:gd name="connsiteY37" fmla="*/ 776712 h 1726784"/>
                <a:gd name="connsiteX38" fmla="*/ 523911 w 1310676"/>
                <a:gd name="connsiteY38" fmla="*/ 650029 h 1726784"/>
                <a:gd name="connsiteX39" fmla="*/ 491526 w 1310676"/>
                <a:gd name="connsiteY39" fmla="*/ 630979 h 1726784"/>
                <a:gd name="connsiteX40" fmla="*/ 506647 w 1310676"/>
                <a:gd name="connsiteY40" fmla="*/ 617645 h 1726784"/>
                <a:gd name="connsiteX41" fmla="*/ 529835 w 1310676"/>
                <a:gd name="connsiteY41" fmla="*/ 531220 h 1726784"/>
                <a:gd name="connsiteX42" fmla="*/ 540104 w 1310676"/>
                <a:gd name="connsiteY42" fmla="*/ 532872 h 1726784"/>
                <a:gd name="connsiteX43" fmla="*/ 877289 w 1310676"/>
                <a:gd name="connsiteY43" fmla="*/ 645267 h 1726784"/>
                <a:gd name="connsiteX44" fmla="*/ 913484 w 1310676"/>
                <a:gd name="connsiteY44" fmla="*/ 661459 h 1726784"/>
                <a:gd name="connsiteX45" fmla="*/ 900149 w 1310676"/>
                <a:gd name="connsiteY45" fmla="*/ 685272 h 1726784"/>
                <a:gd name="connsiteX46" fmla="*/ 525816 w 1310676"/>
                <a:gd name="connsiteY46" fmla="*/ 555732 h 1726784"/>
                <a:gd name="connsiteX47" fmla="*/ 529835 w 1310676"/>
                <a:gd name="connsiteY47" fmla="*/ 531220 h 1726784"/>
                <a:gd name="connsiteX48" fmla="*/ 1241143 w 1310676"/>
                <a:gd name="connsiteY48" fmla="*/ 491914 h 1726784"/>
                <a:gd name="connsiteX49" fmla="*/ 875383 w 1310676"/>
                <a:gd name="connsiteY49" fmla="*/ 1542522 h 1726784"/>
                <a:gd name="connsiteX50" fmla="*/ 846808 w 1310676"/>
                <a:gd name="connsiteY50" fmla="*/ 1608244 h 1726784"/>
                <a:gd name="connsiteX51" fmla="*/ 25753 w 1310676"/>
                <a:gd name="connsiteY51" fmla="*/ 1325352 h 1726784"/>
                <a:gd name="connsiteX52" fmla="*/ 144816 w 1310676"/>
                <a:gd name="connsiteY52" fmla="*/ 1435842 h 1726784"/>
                <a:gd name="connsiteX53" fmla="*/ 863953 w 1310676"/>
                <a:gd name="connsiteY53" fmla="*/ 1675872 h 1726784"/>
                <a:gd name="connsiteX54" fmla="*/ 918246 w 1310676"/>
                <a:gd name="connsiteY54" fmla="*/ 1696827 h 1726784"/>
                <a:gd name="connsiteX55" fmla="*/ 871573 w 1310676"/>
                <a:gd name="connsiteY55" fmla="*/ 1643487 h 1726784"/>
                <a:gd name="connsiteX56" fmla="*/ 858238 w 1310676"/>
                <a:gd name="connsiteY56" fmla="*/ 1615864 h 1726784"/>
                <a:gd name="connsiteX57" fmla="*/ 903958 w 1310676"/>
                <a:gd name="connsiteY57" fmla="*/ 1640629 h 1726784"/>
                <a:gd name="connsiteX58" fmla="*/ 932533 w 1310676"/>
                <a:gd name="connsiteY58" fmla="*/ 1672062 h 1726784"/>
                <a:gd name="connsiteX59" fmla="*/ 945868 w 1310676"/>
                <a:gd name="connsiteY59" fmla="*/ 1614912 h 1726784"/>
                <a:gd name="connsiteX60" fmla="*/ 1276386 w 1310676"/>
                <a:gd name="connsiteY60" fmla="*/ 587164 h 1726784"/>
                <a:gd name="connsiteX61" fmla="*/ 1241143 w 1310676"/>
                <a:gd name="connsiteY61" fmla="*/ 491914 h 1726784"/>
                <a:gd name="connsiteX62" fmla="*/ 507719 w 1310676"/>
                <a:gd name="connsiteY62" fmla="*/ 450957 h 1726784"/>
                <a:gd name="connsiteX63" fmla="*/ 401991 w 1310676"/>
                <a:gd name="connsiteY63" fmla="*/ 743375 h 1726784"/>
                <a:gd name="connsiteX64" fmla="*/ 879194 w 1310676"/>
                <a:gd name="connsiteY64" fmla="*/ 913872 h 1726784"/>
                <a:gd name="connsiteX65" fmla="*/ 983969 w 1310676"/>
                <a:gd name="connsiteY65" fmla="*/ 620502 h 1726784"/>
                <a:gd name="connsiteX66" fmla="*/ 507719 w 1310676"/>
                <a:gd name="connsiteY66" fmla="*/ 450957 h 1726784"/>
                <a:gd name="connsiteX67" fmla="*/ 503909 w 1310676"/>
                <a:gd name="connsiteY67" fmla="*/ 416667 h 1726784"/>
                <a:gd name="connsiteX68" fmla="*/ 976349 w 1310676"/>
                <a:gd name="connsiteY68" fmla="*/ 586212 h 1726784"/>
                <a:gd name="connsiteX69" fmla="*/ 1013496 w 1310676"/>
                <a:gd name="connsiteY69" fmla="*/ 601452 h 1726784"/>
                <a:gd name="connsiteX70" fmla="*/ 1007781 w 1310676"/>
                <a:gd name="connsiteY70" fmla="*/ 638600 h 1726784"/>
                <a:gd name="connsiteX71" fmla="*/ 900149 w 1310676"/>
                <a:gd name="connsiteY71" fmla="*/ 935780 h 1726784"/>
                <a:gd name="connsiteX72" fmla="*/ 871574 w 1310676"/>
                <a:gd name="connsiteY72" fmla="*/ 942447 h 1726784"/>
                <a:gd name="connsiteX73" fmla="*/ 381036 w 1310676"/>
                <a:gd name="connsiteY73" fmla="*/ 767187 h 1726784"/>
                <a:gd name="connsiteX74" fmla="*/ 368654 w 1310676"/>
                <a:gd name="connsiteY74" fmla="*/ 744327 h 1726784"/>
                <a:gd name="connsiteX75" fmla="*/ 478191 w 1310676"/>
                <a:gd name="connsiteY75" fmla="*/ 432860 h 1726784"/>
                <a:gd name="connsiteX76" fmla="*/ 503909 w 1310676"/>
                <a:gd name="connsiteY76" fmla="*/ 416667 h 1726784"/>
                <a:gd name="connsiteX77" fmla="*/ 421993 w 1310676"/>
                <a:gd name="connsiteY77" fmla="*/ 189972 h 1726784"/>
                <a:gd name="connsiteX78" fmla="*/ 37183 w 1310676"/>
                <a:gd name="connsiteY78" fmla="*/ 1296777 h 1726784"/>
                <a:gd name="connsiteX79" fmla="*/ 832521 w 1310676"/>
                <a:gd name="connsiteY79" fmla="*/ 1573954 h 1726784"/>
                <a:gd name="connsiteX80" fmla="*/ 1217331 w 1310676"/>
                <a:gd name="connsiteY80" fmla="*/ 466197 h 1726784"/>
                <a:gd name="connsiteX81" fmla="*/ 421993 w 1310676"/>
                <a:gd name="connsiteY81" fmla="*/ 189972 h 1726784"/>
                <a:gd name="connsiteX82" fmla="*/ 422946 w 1310676"/>
                <a:gd name="connsiteY82" fmla="*/ 157587 h 1726784"/>
                <a:gd name="connsiteX83" fmla="*/ 1119223 w 1310676"/>
                <a:gd name="connsiteY83" fmla="*/ 399522 h 1726784"/>
                <a:gd name="connsiteX84" fmla="*/ 1256383 w 1310676"/>
                <a:gd name="connsiteY84" fmla="*/ 450957 h 1726784"/>
                <a:gd name="connsiteX85" fmla="*/ 1310676 w 1310676"/>
                <a:gd name="connsiteY85" fmla="*/ 579544 h 1726784"/>
                <a:gd name="connsiteX86" fmla="*/ 1208758 w 1310676"/>
                <a:gd name="connsiteY86" fmla="*/ 901489 h 1726784"/>
                <a:gd name="connsiteX87" fmla="*/ 953488 w 1310676"/>
                <a:gd name="connsiteY87" fmla="*/ 1693017 h 1726784"/>
                <a:gd name="connsiteX88" fmla="*/ 919198 w 1310676"/>
                <a:gd name="connsiteY88" fmla="*/ 1725402 h 1726784"/>
                <a:gd name="connsiteX89" fmla="*/ 116241 w 1310676"/>
                <a:gd name="connsiteY89" fmla="*/ 1457749 h 1726784"/>
                <a:gd name="connsiteX90" fmla="*/ 5751 w 1310676"/>
                <a:gd name="connsiteY90" fmla="*/ 1361547 h 1726784"/>
                <a:gd name="connsiteX91" fmla="*/ 10513 w 1310676"/>
                <a:gd name="connsiteY91" fmla="*/ 1280584 h 1726784"/>
                <a:gd name="connsiteX92" fmla="*/ 394371 w 1310676"/>
                <a:gd name="connsiteY92" fmla="*/ 177589 h 1726784"/>
                <a:gd name="connsiteX93" fmla="*/ 422946 w 1310676"/>
                <a:gd name="connsiteY93" fmla="*/ 157587 h 1726784"/>
                <a:gd name="connsiteX94" fmla="*/ 661601 w 1310676"/>
                <a:gd name="connsiteY94" fmla="*/ 368 h 1726784"/>
                <a:gd name="connsiteX95" fmla="*/ 694686 w 1310676"/>
                <a:gd name="connsiteY95" fmla="*/ 43632 h 1726784"/>
                <a:gd name="connsiteX96" fmla="*/ 632773 w 1310676"/>
                <a:gd name="connsiteY96" fmla="*/ 67445 h 1726784"/>
                <a:gd name="connsiteX97" fmla="*/ 642298 w 1310676"/>
                <a:gd name="connsiteY97" fmla="*/ 3627 h 1726784"/>
                <a:gd name="connsiteX98" fmla="*/ 661601 w 1310676"/>
                <a:gd name="connsiteY98" fmla="*/ 368 h 172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1310676" h="1726784">
                  <a:moveTo>
                    <a:pt x="651308" y="1560144"/>
                  </a:moveTo>
                  <a:cubicBezTo>
                    <a:pt x="656546" y="1560382"/>
                    <a:pt x="662500" y="1562525"/>
                    <a:pt x="666786" y="1563477"/>
                  </a:cubicBezTo>
                  <a:cubicBezTo>
                    <a:pt x="703933" y="1574907"/>
                    <a:pt x="741081" y="1588242"/>
                    <a:pt x="778228" y="1600625"/>
                  </a:cubicBezTo>
                  <a:cubicBezTo>
                    <a:pt x="793468" y="1607292"/>
                    <a:pt x="828711" y="1611102"/>
                    <a:pt x="817281" y="1634915"/>
                  </a:cubicBezTo>
                  <a:cubicBezTo>
                    <a:pt x="814423" y="1635867"/>
                    <a:pt x="808708" y="1638725"/>
                    <a:pt x="806803" y="1640630"/>
                  </a:cubicBezTo>
                  <a:cubicBezTo>
                    <a:pt x="755368" y="1628247"/>
                    <a:pt x="706791" y="1607292"/>
                    <a:pt x="656308" y="1592052"/>
                  </a:cubicBezTo>
                  <a:cubicBezTo>
                    <a:pt x="646783" y="1590147"/>
                    <a:pt x="632496" y="1579670"/>
                    <a:pt x="640116" y="1568240"/>
                  </a:cubicBezTo>
                  <a:cubicBezTo>
                    <a:pt x="641545" y="1561573"/>
                    <a:pt x="646069" y="1559906"/>
                    <a:pt x="651308" y="1560144"/>
                  </a:cubicBezTo>
                  <a:close/>
                  <a:moveTo>
                    <a:pt x="230065" y="1417625"/>
                  </a:moveTo>
                  <a:cubicBezTo>
                    <a:pt x="235066" y="1418697"/>
                    <a:pt x="240067" y="1420602"/>
                    <a:pt x="244829" y="1421554"/>
                  </a:cubicBezTo>
                  <a:cubicBezTo>
                    <a:pt x="339126" y="1455844"/>
                    <a:pt x="434376" y="1489182"/>
                    <a:pt x="529626" y="1521567"/>
                  </a:cubicBezTo>
                  <a:cubicBezTo>
                    <a:pt x="541057" y="1524424"/>
                    <a:pt x="561059" y="1535854"/>
                    <a:pt x="548676" y="1549189"/>
                  </a:cubicBezTo>
                  <a:cubicBezTo>
                    <a:pt x="543914" y="1560619"/>
                    <a:pt x="529626" y="1552047"/>
                    <a:pt x="521054" y="1550142"/>
                  </a:cubicBezTo>
                  <a:cubicBezTo>
                    <a:pt x="421994" y="1515852"/>
                    <a:pt x="321982" y="1481562"/>
                    <a:pt x="223874" y="1446319"/>
                  </a:cubicBezTo>
                  <a:cubicBezTo>
                    <a:pt x="211491" y="1444414"/>
                    <a:pt x="202919" y="1427269"/>
                    <a:pt x="215301" y="1418697"/>
                  </a:cubicBezTo>
                  <a:cubicBezTo>
                    <a:pt x="220064" y="1416316"/>
                    <a:pt x="225064" y="1416554"/>
                    <a:pt x="230065" y="1417625"/>
                  </a:cubicBezTo>
                  <a:close/>
                  <a:moveTo>
                    <a:pt x="687775" y="1312544"/>
                  </a:moveTo>
                  <a:cubicBezTo>
                    <a:pt x="703015" y="1303971"/>
                    <a:pt x="723970" y="1320164"/>
                    <a:pt x="719208" y="1337309"/>
                  </a:cubicBezTo>
                  <a:cubicBezTo>
                    <a:pt x="716350" y="1354454"/>
                    <a:pt x="691585" y="1361121"/>
                    <a:pt x="681108" y="1347786"/>
                  </a:cubicBezTo>
                  <a:cubicBezTo>
                    <a:pt x="669678" y="1337309"/>
                    <a:pt x="673488" y="1317306"/>
                    <a:pt x="687775" y="1312544"/>
                  </a:cubicBezTo>
                  <a:close/>
                  <a:moveTo>
                    <a:pt x="469618" y="706227"/>
                  </a:moveTo>
                  <a:cubicBezTo>
                    <a:pt x="594396" y="740517"/>
                    <a:pt x="715363" y="786237"/>
                    <a:pt x="837283" y="826242"/>
                  </a:cubicBezTo>
                  <a:cubicBezTo>
                    <a:pt x="849666" y="828147"/>
                    <a:pt x="865858" y="838624"/>
                    <a:pt x="857286" y="852912"/>
                  </a:cubicBezTo>
                  <a:cubicBezTo>
                    <a:pt x="847761" y="863389"/>
                    <a:pt x="833473" y="856722"/>
                    <a:pt x="822043" y="853864"/>
                  </a:cubicBezTo>
                  <a:cubicBezTo>
                    <a:pt x="717268" y="818622"/>
                    <a:pt x="613446" y="779569"/>
                    <a:pt x="506766" y="746232"/>
                  </a:cubicBezTo>
                  <a:cubicBezTo>
                    <a:pt x="489621" y="740517"/>
                    <a:pt x="470571" y="737659"/>
                    <a:pt x="455331" y="727182"/>
                  </a:cubicBezTo>
                  <a:cubicBezTo>
                    <a:pt x="447711" y="716704"/>
                    <a:pt x="456283" y="702417"/>
                    <a:pt x="469618" y="706227"/>
                  </a:cubicBezTo>
                  <a:close/>
                  <a:moveTo>
                    <a:pt x="1211616" y="666222"/>
                  </a:moveTo>
                  <a:cubicBezTo>
                    <a:pt x="1226856" y="665270"/>
                    <a:pt x="1228761" y="684320"/>
                    <a:pt x="1223046" y="694797"/>
                  </a:cubicBezTo>
                  <a:cubicBezTo>
                    <a:pt x="1136368" y="951972"/>
                    <a:pt x="1051596" y="1210100"/>
                    <a:pt x="963966" y="1467275"/>
                  </a:cubicBezTo>
                  <a:cubicBezTo>
                    <a:pt x="959203" y="1487277"/>
                    <a:pt x="927771" y="1472990"/>
                    <a:pt x="937296" y="1456798"/>
                  </a:cubicBezTo>
                  <a:cubicBezTo>
                    <a:pt x="1021116" y="1201527"/>
                    <a:pt x="1107793" y="947210"/>
                    <a:pt x="1192566" y="692892"/>
                  </a:cubicBezTo>
                  <a:cubicBezTo>
                    <a:pt x="1196376" y="683367"/>
                    <a:pt x="1197328" y="667175"/>
                    <a:pt x="1211616" y="666222"/>
                  </a:cubicBezTo>
                  <a:close/>
                  <a:moveTo>
                    <a:pt x="506647" y="617645"/>
                  </a:moveTo>
                  <a:cubicBezTo>
                    <a:pt x="513910" y="617406"/>
                    <a:pt x="522483" y="620026"/>
                    <a:pt x="529626" y="621454"/>
                  </a:cubicBezTo>
                  <a:cubicBezTo>
                    <a:pt x="642021" y="654792"/>
                    <a:pt x="751559" y="698607"/>
                    <a:pt x="862049" y="740517"/>
                  </a:cubicBezTo>
                  <a:cubicBezTo>
                    <a:pt x="872526" y="744327"/>
                    <a:pt x="883956" y="748137"/>
                    <a:pt x="894433" y="754804"/>
                  </a:cubicBezTo>
                  <a:cubicBezTo>
                    <a:pt x="903958" y="767187"/>
                    <a:pt x="887766" y="784332"/>
                    <a:pt x="874431" y="776712"/>
                  </a:cubicBezTo>
                  <a:cubicBezTo>
                    <a:pt x="757274" y="735754"/>
                    <a:pt x="642974" y="684319"/>
                    <a:pt x="523911" y="650029"/>
                  </a:cubicBezTo>
                  <a:cubicBezTo>
                    <a:pt x="512481" y="646219"/>
                    <a:pt x="496289" y="645267"/>
                    <a:pt x="491526" y="630979"/>
                  </a:cubicBezTo>
                  <a:cubicBezTo>
                    <a:pt x="493431" y="620978"/>
                    <a:pt x="499384" y="617883"/>
                    <a:pt x="506647" y="617645"/>
                  </a:cubicBezTo>
                  <a:close/>
                  <a:moveTo>
                    <a:pt x="529835" y="531220"/>
                  </a:moveTo>
                  <a:cubicBezTo>
                    <a:pt x="532960" y="530193"/>
                    <a:pt x="536532" y="530491"/>
                    <a:pt x="540104" y="532872"/>
                  </a:cubicBezTo>
                  <a:cubicBezTo>
                    <a:pt x="652499" y="570019"/>
                    <a:pt x="764894" y="607167"/>
                    <a:pt x="877289" y="645267"/>
                  </a:cubicBezTo>
                  <a:cubicBezTo>
                    <a:pt x="889671" y="650029"/>
                    <a:pt x="903006" y="652887"/>
                    <a:pt x="913484" y="661459"/>
                  </a:cubicBezTo>
                  <a:cubicBezTo>
                    <a:pt x="924914" y="670984"/>
                    <a:pt x="913484" y="690034"/>
                    <a:pt x="900149" y="685272"/>
                  </a:cubicBezTo>
                  <a:cubicBezTo>
                    <a:pt x="775371" y="642409"/>
                    <a:pt x="649641" y="600499"/>
                    <a:pt x="525816" y="555732"/>
                  </a:cubicBezTo>
                  <a:cubicBezTo>
                    <a:pt x="515101" y="549302"/>
                    <a:pt x="520458" y="534301"/>
                    <a:pt x="529835" y="531220"/>
                  </a:cubicBezTo>
                  <a:close/>
                  <a:moveTo>
                    <a:pt x="1241143" y="491914"/>
                  </a:moveTo>
                  <a:cubicBezTo>
                    <a:pt x="1118271" y="841482"/>
                    <a:pt x="998256" y="1192954"/>
                    <a:pt x="875383" y="1542522"/>
                  </a:cubicBezTo>
                  <a:cubicBezTo>
                    <a:pt x="866811" y="1564429"/>
                    <a:pt x="862048" y="1589194"/>
                    <a:pt x="846808" y="1608244"/>
                  </a:cubicBezTo>
                  <a:cubicBezTo>
                    <a:pt x="572488" y="1515852"/>
                    <a:pt x="300073" y="1417744"/>
                    <a:pt x="25753" y="1325352"/>
                  </a:cubicBezTo>
                  <a:cubicBezTo>
                    <a:pt x="32421" y="1386312"/>
                    <a:pt x="91476" y="1419649"/>
                    <a:pt x="144816" y="1435842"/>
                  </a:cubicBezTo>
                  <a:cubicBezTo>
                    <a:pt x="384846" y="1515852"/>
                    <a:pt x="623923" y="1595862"/>
                    <a:pt x="863953" y="1675872"/>
                  </a:cubicBezTo>
                  <a:cubicBezTo>
                    <a:pt x="882051" y="1681587"/>
                    <a:pt x="901101" y="1687302"/>
                    <a:pt x="918246" y="1696827"/>
                  </a:cubicBezTo>
                  <a:cubicBezTo>
                    <a:pt x="902053" y="1678729"/>
                    <a:pt x="884908" y="1662537"/>
                    <a:pt x="871573" y="1643487"/>
                  </a:cubicBezTo>
                  <a:cubicBezTo>
                    <a:pt x="864906" y="1635867"/>
                    <a:pt x="851571" y="1628247"/>
                    <a:pt x="858238" y="1615864"/>
                  </a:cubicBezTo>
                  <a:cubicBezTo>
                    <a:pt x="877288" y="1602529"/>
                    <a:pt x="902053" y="1619674"/>
                    <a:pt x="903958" y="1640629"/>
                  </a:cubicBezTo>
                  <a:cubicBezTo>
                    <a:pt x="915388" y="1649202"/>
                    <a:pt x="923961" y="1660632"/>
                    <a:pt x="932533" y="1672062"/>
                  </a:cubicBezTo>
                  <a:cubicBezTo>
                    <a:pt x="929676" y="1652059"/>
                    <a:pt x="941106" y="1633962"/>
                    <a:pt x="945868" y="1614912"/>
                  </a:cubicBezTo>
                  <a:cubicBezTo>
                    <a:pt x="1055406" y="1272012"/>
                    <a:pt x="1166848" y="930064"/>
                    <a:pt x="1276386" y="587164"/>
                  </a:cubicBezTo>
                  <a:cubicBezTo>
                    <a:pt x="1264003" y="555732"/>
                    <a:pt x="1253526" y="524299"/>
                    <a:pt x="1241143" y="491914"/>
                  </a:cubicBezTo>
                  <a:close/>
                  <a:moveTo>
                    <a:pt x="507719" y="450957"/>
                  </a:moveTo>
                  <a:cubicBezTo>
                    <a:pt x="469619" y="547160"/>
                    <a:pt x="438186" y="646220"/>
                    <a:pt x="401991" y="743375"/>
                  </a:cubicBezTo>
                  <a:cubicBezTo>
                    <a:pt x="561059" y="799572"/>
                    <a:pt x="720126" y="856722"/>
                    <a:pt x="879194" y="913872"/>
                  </a:cubicBezTo>
                  <a:cubicBezTo>
                    <a:pt x="912531" y="815765"/>
                    <a:pt x="948726" y="718610"/>
                    <a:pt x="983969" y="620502"/>
                  </a:cubicBezTo>
                  <a:cubicBezTo>
                    <a:pt x="824901" y="564305"/>
                    <a:pt x="665834" y="506202"/>
                    <a:pt x="507719" y="450957"/>
                  </a:cubicBezTo>
                  <a:close/>
                  <a:moveTo>
                    <a:pt x="503909" y="416667"/>
                  </a:moveTo>
                  <a:cubicBezTo>
                    <a:pt x="662024" y="473817"/>
                    <a:pt x="819186" y="530015"/>
                    <a:pt x="976349" y="586212"/>
                  </a:cubicBezTo>
                  <a:cubicBezTo>
                    <a:pt x="988731" y="590975"/>
                    <a:pt x="1002066" y="593832"/>
                    <a:pt x="1013496" y="601452"/>
                  </a:cubicBezTo>
                  <a:cubicBezTo>
                    <a:pt x="1019211" y="613835"/>
                    <a:pt x="1011591" y="627170"/>
                    <a:pt x="1007781" y="638600"/>
                  </a:cubicBezTo>
                  <a:cubicBezTo>
                    <a:pt x="971586" y="737660"/>
                    <a:pt x="938249" y="837672"/>
                    <a:pt x="900149" y="935780"/>
                  </a:cubicBezTo>
                  <a:cubicBezTo>
                    <a:pt x="897291" y="950067"/>
                    <a:pt x="881099" y="947210"/>
                    <a:pt x="871574" y="942447"/>
                  </a:cubicBezTo>
                  <a:cubicBezTo>
                    <a:pt x="707744" y="884345"/>
                    <a:pt x="544866" y="826242"/>
                    <a:pt x="381036" y="767187"/>
                  </a:cubicBezTo>
                  <a:cubicBezTo>
                    <a:pt x="370559" y="766235"/>
                    <a:pt x="363891" y="752900"/>
                    <a:pt x="368654" y="744327"/>
                  </a:cubicBezTo>
                  <a:cubicBezTo>
                    <a:pt x="402944" y="639552"/>
                    <a:pt x="442949" y="537635"/>
                    <a:pt x="478191" y="432860"/>
                  </a:cubicBezTo>
                  <a:cubicBezTo>
                    <a:pt x="480096" y="421430"/>
                    <a:pt x="491526" y="410952"/>
                    <a:pt x="503909" y="416667"/>
                  </a:cubicBezTo>
                  <a:close/>
                  <a:moveTo>
                    <a:pt x="421993" y="189972"/>
                  </a:moveTo>
                  <a:cubicBezTo>
                    <a:pt x="294358" y="558589"/>
                    <a:pt x="166723" y="928159"/>
                    <a:pt x="37183" y="1296777"/>
                  </a:cubicBezTo>
                  <a:cubicBezTo>
                    <a:pt x="301978" y="1389169"/>
                    <a:pt x="567726" y="1480609"/>
                    <a:pt x="832521" y="1573954"/>
                  </a:cubicBezTo>
                  <a:cubicBezTo>
                    <a:pt x="960156" y="1204384"/>
                    <a:pt x="1088743" y="834814"/>
                    <a:pt x="1217331" y="466197"/>
                  </a:cubicBezTo>
                  <a:cubicBezTo>
                    <a:pt x="952536" y="373804"/>
                    <a:pt x="687741" y="281412"/>
                    <a:pt x="421993" y="189972"/>
                  </a:cubicBezTo>
                  <a:close/>
                  <a:moveTo>
                    <a:pt x="422946" y="157587"/>
                  </a:moveTo>
                  <a:cubicBezTo>
                    <a:pt x="655356" y="237597"/>
                    <a:pt x="886813" y="319512"/>
                    <a:pt x="1119223" y="399522"/>
                  </a:cubicBezTo>
                  <a:cubicBezTo>
                    <a:pt x="1164943" y="415714"/>
                    <a:pt x="1211616" y="430002"/>
                    <a:pt x="1256383" y="450957"/>
                  </a:cubicBezTo>
                  <a:cubicBezTo>
                    <a:pt x="1277339" y="492867"/>
                    <a:pt x="1285911" y="540492"/>
                    <a:pt x="1310676" y="579544"/>
                  </a:cubicBezTo>
                  <a:cubicBezTo>
                    <a:pt x="1280196" y="688129"/>
                    <a:pt x="1242096" y="793857"/>
                    <a:pt x="1208758" y="901489"/>
                  </a:cubicBezTo>
                  <a:cubicBezTo>
                    <a:pt x="1123986" y="1165332"/>
                    <a:pt x="1039213" y="1429174"/>
                    <a:pt x="953488" y="1693017"/>
                  </a:cubicBezTo>
                  <a:cubicBezTo>
                    <a:pt x="947773" y="1707304"/>
                    <a:pt x="939201" y="1733022"/>
                    <a:pt x="919198" y="1725402"/>
                  </a:cubicBezTo>
                  <a:cubicBezTo>
                    <a:pt x="651546" y="1636819"/>
                    <a:pt x="383893" y="1546332"/>
                    <a:pt x="116241" y="1457749"/>
                  </a:cubicBezTo>
                  <a:cubicBezTo>
                    <a:pt x="70521" y="1439652"/>
                    <a:pt x="23848" y="1409172"/>
                    <a:pt x="5751" y="1361547"/>
                  </a:cubicBezTo>
                  <a:cubicBezTo>
                    <a:pt x="-6632" y="1335829"/>
                    <a:pt x="3846" y="1306302"/>
                    <a:pt x="10513" y="1280584"/>
                  </a:cubicBezTo>
                  <a:cubicBezTo>
                    <a:pt x="139101" y="912919"/>
                    <a:pt x="266736" y="545254"/>
                    <a:pt x="394371" y="177589"/>
                  </a:cubicBezTo>
                  <a:cubicBezTo>
                    <a:pt x="397228" y="165207"/>
                    <a:pt x="407706" y="149967"/>
                    <a:pt x="422946" y="157587"/>
                  </a:cubicBezTo>
                  <a:close/>
                  <a:moveTo>
                    <a:pt x="661601" y="368"/>
                  </a:moveTo>
                  <a:cubicBezTo>
                    <a:pt x="680934" y="3270"/>
                    <a:pt x="698258" y="22915"/>
                    <a:pt x="694686" y="43632"/>
                  </a:cubicBezTo>
                  <a:cubicBezTo>
                    <a:pt x="692781" y="72207"/>
                    <a:pt x="653728" y="87447"/>
                    <a:pt x="632773" y="67445"/>
                  </a:cubicBezTo>
                  <a:cubicBezTo>
                    <a:pt x="610866" y="50299"/>
                    <a:pt x="616581" y="13152"/>
                    <a:pt x="642298" y="3627"/>
                  </a:cubicBezTo>
                  <a:cubicBezTo>
                    <a:pt x="648489" y="293"/>
                    <a:pt x="655157" y="-600"/>
                    <a:pt x="661601" y="368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CA"/>
            </a:p>
          </p:txBody>
        </p:sp>
      </p:grpSp>
      <p:pic>
        <p:nvPicPr>
          <p:cNvPr id="19" name="Picture Placeholder 18" descr="A person typing on a computer&#10;&#10;AI-generated content may be incorrect.">
            <a:extLst>
              <a:ext uri="{FF2B5EF4-FFF2-40B4-BE49-F238E27FC236}">
                <a16:creationId xmlns:a16="http://schemas.microsoft.com/office/drawing/2014/main" id="{40C748B8-B2A6-4A0C-756E-F0B22EC0FE7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81375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4F13-0851-55AC-0D26-70159A4CF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Key Subjects in STEM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E7FE4-B5BF-1E45-1C12-18A91AB6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E869E-A00C-06D1-613C-861EC2181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8805F34-CBC3-8B85-D4B8-BE55D443C880}"/>
              </a:ext>
            </a:extLst>
          </p:cNvPr>
          <p:cNvGrpSpPr/>
          <p:nvPr/>
        </p:nvGrpSpPr>
        <p:grpSpPr>
          <a:xfrm>
            <a:off x="517939" y="1547926"/>
            <a:ext cx="11156122" cy="4365911"/>
            <a:chOff x="451651" y="1857207"/>
            <a:chExt cx="11156122" cy="436591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60D7BC3-C132-FD2F-02BB-579A2F57E160}"/>
                </a:ext>
              </a:extLst>
            </p:cNvPr>
            <p:cNvGrpSpPr/>
            <p:nvPr/>
          </p:nvGrpSpPr>
          <p:grpSpPr>
            <a:xfrm>
              <a:off x="8216913" y="1857207"/>
              <a:ext cx="3390859" cy="1274414"/>
              <a:chOff x="292069" y="1850029"/>
              <a:chExt cx="3390859" cy="1274414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5F3FEFB-93A9-6714-1249-BF92DB9EB333}"/>
                  </a:ext>
                </a:extLst>
              </p:cNvPr>
              <p:cNvSpPr txBox="1"/>
              <p:nvPr/>
            </p:nvSpPr>
            <p:spPr>
              <a:xfrm>
                <a:off x="292069" y="2224197"/>
                <a:ext cx="3390859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quis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nostrud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ullamco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laboris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7870476-025F-C6D0-7012-5026B179FAA7}"/>
                  </a:ext>
                </a:extLst>
              </p:cNvPr>
              <p:cNvSpPr txBox="1"/>
              <p:nvPr/>
            </p:nvSpPr>
            <p:spPr>
              <a:xfrm>
                <a:off x="296375" y="1850029"/>
                <a:ext cx="263174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8EF0551-B8C2-DB59-5838-AF8B61300B24}"/>
                </a:ext>
              </a:extLst>
            </p:cNvPr>
            <p:cNvGrpSpPr/>
            <p:nvPr/>
          </p:nvGrpSpPr>
          <p:grpSpPr>
            <a:xfrm>
              <a:off x="8216914" y="4936248"/>
              <a:ext cx="3390859" cy="1274414"/>
              <a:chOff x="292069" y="1850029"/>
              <a:chExt cx="3390859" cy="1274414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481B558-96C8-3792-A05F-AD4B7214B238}"/>
                  </a:ext>
                </a:extLst>
              </p:cNvPr>
              <p:cNvSpPr txBox="1"/>
              <p:nvPr/>
            </p:nvSpPr>
            <p:spPr>
              <a:xfrm>
                <a:off x="292069" y="2224197"/>
                <a:ext cx="3390859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quis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nostrud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ullamco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laboris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8D7D893-9B36-F665-6AEC-E50DCDFD5C79}"/>
                  </a:ext>
                </a:extLst>
              </p:cNvPr>
              <p:cNvSpPr txBox="1"/>
              <p:nvPr/>
            </p:nvSpPr>
            <p:spPr>
              <a:xfrm>
                <a:off x="296375" y="1850029"/>
                <a:ext cx="263174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38A4027-1B12-44C2-F25D-3B3FAF23379D}"/>
                </a:ext>
              </a:extLst>
            </p:cNvPr>
            <p:cNvGrpSpPr/>
            <p:nvPr/>
          </p:nvGrpSpPr>
          <p:grpSpPr>
            <a:xfrm>
              <a:off x="451651" y="1857207"/>
              <a:ext cx="3390859" cy="1274414"/>
              <a:chOff x="292069" y="1850029"/>
              <a:chExt cx="3390859" cy="1274414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A62D0CA-0BA5-7DF2-3CC3-AE2F6BA70E83}"/>
                  </a:ext>
                </a:extLst>
              </p:cNvPr>
              <p:cNvSpPr txBox="1"/>
              <p:nvPr/>
            </p:nvSpPr>
            <p:spPr>
              <a:xfrm>
                <a:off x="292069" y="2224197"/>
                <a:ext cx="3390859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quis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nostrud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ullamco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laboris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8B6FF99-59FA-7660-D084-26499CB7D1DC}"/>
                  </a:ext>
                </a:extLst>
              </p:cNvPr>
              <p:cNvSpPr txBox="1"/>
              <p:nvPr/>
            </p:nvSpPr>
            <p:spPr>
              <a:xfrm>
                <a:off x="1051182" y="1850029"/>
                <a:ext cx="263174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B96AFCD-12CD-54B3-9870-9EC657759F44}"/>
                </a:ext>
              </a:extLst>
            </p:cNvPr>
            <p:cNvGrpSpPr/>
            <p:nvPr/>
          </p:nvGrpSpPr>
          <p:grpSpPr>
            <a:xfrm>
              <a:off x="451652" y="4936248"/>
              <a:ext cx="3390859" cy="1274414"/>
              <a:chOff x="292069" y="1850029"/>
              <a:chExt cx="3390859" cy="1274414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85DCFD5-A74E-E12D-27B6-E59CB640D62B}"/>
                  </a:ext>
                </a:extLst>
              </p:cNvPr>
              <p:cNvSpPr txBox="1"/>
              <p:nvPr/>
            </p:nvSpPr>
            <p:spPr>
              <a:xfrm>
                <a:off x="292069" y="2224197"/>
                <a:ext cx="3390859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quis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nostrud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ullamco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laboris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DDC0C28-877F-66EC-5EA6-870DA22F4BA2}"/>
                  </a:ext>
                </a:extLst>
              </p:cNvPr>
              <p:cNvSpPr txBox="1"/>
              <p:nvPr/>
            </p:nvSpPr>
            <p:spPr>
              <a:xfrm>
                <a:off x="1051182" y="1850029"/>
                <a:ext cx="263174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CF5B3E5-4C22-A48E-475D-1234C20E3AB8}"/>
                </a:ext>
              </a:extLst>
            </p:cNvPr>
            <p:cNvGrpSpPr/>
            <p:nvPr/>
          </p:nvGrpSpPr>
          <p:grpSpPr>
            <a:xfrm>
              <a:off x="3963550" y="1955949"/>
              <a:ext cx="4265477" cy="4267169"/>
              <a:chOff x="3963550" y="1664117"/>
              <a:chExt cx="4265477" cy="4267169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FE5D95C-4978-8404-9CD7-892F9043385A}"/>
                  </a:ext>
                </a:extLst>
              </p:cNvPr>
              <p:cNvGrpSpPr/>
              <p:nvPr/>
            </p:nvGrpSpPr>
            <p:grpSpPr>
              <a:xfrm>
                <a:off x="5224533" y="2925946"/>
                <a:ext cx="1743510" cy="1743510"/>
                <a:chOff x="5224533" y="2925946"/>
                <a:chExt cx="1743510" cy="1743510"/>
              </a:xfrm>
            </p:grpSpPr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09F22831-478E-67E0-3D34-C2ED2778C3DC}"/>
                    </a:ext>
                  </a:extLst>
                </p:cNvPr>
                <p:cNvSpPr/>
                <p:nvPr/>
              </p:nvSpPr>
              <p:spPr>
                <a:xfrm>
                  <a:off x="5224533" y="2925946"/>
                  <a:ext cx="1743510" cy="1743510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98000">
                      <a:schemeClr val="bg2"/>
                    </a:gs>
                  </a:gsLst>
                  <a:path path="circle">
                    <a:fillToRect r="100000" b="100000"/>
                  </a:path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  <a:p>
                  <a:pPr algn="ctr"/>
                  <a:endParaRPr lang="en-IN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19733DAD-5F46-82D4-38F9-5B58FE6D2958}"/>
                    </a:ext>
                  </a:extLst>
                </p:cNvPr>
                <p:cNvSpPr txBox="1"/>
                <p:nvPr/>
              </p:nvSpPr>
              <p:spPr>
                <a:xfrm>
                  <a:off x="5225906" y="3474536"/>
                  <a:ext cx="1740764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</a:t>
                  </a:r>
                </a:p>
                <a:p>
                  <a:pPr algn="ctr"/>
                  <a:r>
                    <a:rPr lang="en-IN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ipsum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0048E5A-600C-DE38-6E2C-66AC8BC74588}"/>
                  </a:ext>
                </a:extLst>
              </p:cNvPr>
              <p:cNvGrpSpPr/>
              <p:nvPr/>
            </p:nvGrpSpPr>
            <p:grpSpPr>
              <a:xfrm>
                <a:off x="6384073" y="1688897"/>
                <a:ext cx="1844954" cy="2623932"/>
                <a:chOff x="6384073" y="1688897"/>
                <a:chExt cx="1844954" cy="26239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FC233A38-77FF-50C8-0303-DD8ABAD5FA10}"/>
                    </a:ext>
                  </a:extLst>
                </p:cNvPr>
                <p:cNvSpPr/>
                <p:nvPr/>
              </p:nvSpPr>
              <p:spPr>
                <a:xfrm>
                  <a:off x="6384073" y="1688897"/>
                  <a:ext cx="1844954" cy="2623932"/>
                </a:xfrm>
                <a:custGeom>
                  <a:avLst/>
                  <a:gdLst>
                    <a:gd name="connsiteX0" fmla="*/ 94487 w 1844954"/>
                    <a:gd name="connsiteY0" fmla="*/ 0 h 2623932"/>
                    <a:gd name="connsiteX1" fmla="*/ 1840818 w 1844954"/>
                    <a:gd name="connsiteY1" fmla="*/ 2051299 h 2623932"/>
                    <a:gd name="connsiteX2" fmla="*/ 1841610 w 1844954"/>
                    <a:gd name="connsiteY2" fmla="*/ 2081640 h 2623932"/>
                    <a:gd name="connsiteX3" fmla="*/ 1844954 w 1844954"/>
                    <a:gd name="connsiteY3" fmla="*/ 2114811 h 2623932"/>
                    <a:gd name="connsiteX4" fmla="*/ 1335833 w 1844954"/>
                    <a:gd name="connsiteY4" fmla="*/ 2623932 h 2623932"/>
                    <a:gd name="connsiteX5" fmla="*/ 826712 w 1844954"/>
                    <a:gd name="connsiteY5" fmla="*/ 2114811 h 2623932"/>
                    <a:gd name="connsiteX6" fmla="*/ 827875 w 1844954"/>
                    <a:gd name="connsiteY6" fmla="*/ 2103280 h 2623932"/>
                    <a:gd name="connsiteX7" fmla="*/ 826490 w 1844954"/>
                    <a:gd name="connsiteY7" fmla="*/ 2066495 h 2623932"/>
                    <a:gd name="connsiteX8" fmla="*/ 0 w 1844954"/>
                    <a:gd name="connsiteY8" fmla="*/ 1031084 h 2623932"/>
                    <a:gd name="connsiteX9" fmla="*/ 94487 w 1844954"/>
                    <a:gd name="connsiteY9" fmla="*/ 0 h 2623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44954" h="2623932">
                      <a:moveTo>
                        <a:pt x="94487" y="0"/>
                      </a:moveTo>
                      <a:cubicBezTo>
                        <a:pt x="1696623" y="384483"/>
                        <a:pt x="1827452" y="1696117"/>
                        <a:pt x="1840818" y="2051299"/>
                      </a:cubicBezTo>
                      <a:lnTo>
                        <a:pt x="1841610" y="2081640"/>
                      </a:lnTo>
                      <a:lnTo>
                        <a:pt x="1844954" y="2114811"/>
                      </a:lnTo>
                      <a:cubicBezTo>
                        <a:pt x="1844954" y="2395991"/>
                        <a:pt x="1617013" y="2623932"/>
                        <a:pt x="1335833" y="2623932"/>
                      </a:cubicBezTo>
                      <a:cubicBezTo>
                        <a:pt x="1054653" y="2623932"/>
                        <a:pt x="826712" y="2395991"/>
                        <a:pt x="826712" y="2114811"/>
                      </a:cubicBezTo>
                      <a:lnTo>
                        <a:pt x="827875" y="2103280"/>
                      </a:lnTo>
                      <a:lnTo>
                        <a:pt x="826490" y="2066495"/>
                      </a:lnTo>
                      <a:cubicBezTo>
                        <a:pt x="815222" y="1855826"/>
                        <a:pt x="726777" y="1273932"/>
                        <a:pt x="0" y="1031084"/>
                      </a:cubicBezTo>
                      <a:cubicBezTo>
                        <a:pt x="61658" y="996159"/>
                        <a:pt x="637666" y="615950"/>
                        <a:pt x="9448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sz="16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D8EB53B6-B7ED-E599-1D4F-78D04D92E5E4}"/>
                    </a:ext>
                  </a:extLst>
                </p:cNvPr>
                <p:cNvGrpSpPr/>
                <p:nvPr/>
              </p:nvGrpSpPr>
              <p:grpSpPr>
                <a:xfrm>
                  <a:off x="7318733" y="3389394"/>
                  <a:ext cx="812800" cy="812800"/>
                  <a:chOff x="7318733" y="3389394"/>
                  <a:chExt cx="812800" cy="812800"/>
                </a:xfrm>
              </p:grpSpPr>
              <p:sp>
                <p:nvSpPr>
                  <p:cNvPr id="31" name="Oval 30">
                    <a:extLst>
                      <a:ext uri="{FF2B5EF4-FFF2-40B4-BE49-F238E27FC236}">
                        <a16:creationId xmlns:a16="http://schemas.microsoft.com/office/drawing/2014/main" id="{049A4E84-6E65-6EBA-A6A8-F308449EAD40}"/>
                      </a:ext>
                    </a:extLst>
                  </p:cNvPr>
                  <p:cNvSpPr/>
                  <p:nvPr/>
                </p:nvSpPr>
                <p:spPr>
                  <a:xfrm>
                    <a:off x="7318733" y="3389394"/>
                    <a:ext cx="812800" cy="8128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D7B1127B-7C44-634C-2182-118A6DBB1083}"/>
                      </a:ext>
                    </a:extLst>
                  </p:cNvPr>
                  <p:cNvSpPr txBox="1"/>
                  <p:nvPr/>
                </p:nvSpPr>
                <p:spPr>
                  <a:xfrm>
                    <a:off x="7434027" y="3534184"/>
                    <a:ext cx="582212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01</a:t>
                    </a:r>
                  </a:p>
                </p:txBody>
              </p:sp>
            </p:grp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9BBB48B-4A37-EDC5-F0CA-4B2CE68A0933}"/>
                  </a:ext>
                </a:extLst>
              </p:cNvPr>
              <p:cNvGrpSpPr/>
              <p:nvPr/>
            </p:nvGrpSpPr>
            <p:grpSpPr>
              <a:xfrm>
                <a:off x="5585976" y="4073164"/>
                <a:ext cx="2613909" cy="1858122"/>
                <a:chOff x="5585976" y="4073164"/>
                <a:chExt cx="2613909" cy="1858122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17A3C72A-CE79-4CF6-BF7D-C8682751F6B5}"/>
                    </a:ext>
                  </a:extLst>
                </p:cNvPr>
                <p:cNvSpPr/>
                <p:nvPr/>
              </p:nvSpPr>
              <p:spPr>
                <a:xfrm flipH="1" flipV="1">
                  <a:off x="5585976" y="4073164"/>
                  <a:ext cx="2613909" cy="1858122"/>
                </a:xfrm>
                <a:custGeom>
                  <a:avLst/>
                  <a:gdLst>
                    <a:gd name="connsiteX0" fmla="*/ 1033463 w 2613909"/>
                    <a:gd name="connsiteY0" fmla="*/ 1858122 h 1858122"/>
                    <a:gd name="connsiteX1" fmla="*/ 0 w 2613909"/>
                    <a:gd name="connsiteY1" fmla="*/ 1751729 h 1858122"/>
                    <a:gd name="connsiteX2" fmla="*/ 1974906 w 2613909"/>
                    <a:gd name="connsiteY2" fmla="*/ 10040 h 1858122"/>
                    <a:gd name="connsiteX3" fmla="*/ 2042457 w 2613909"/>
                    <a:gd name="connsiteY3" fmla="*/ 6284 h 1858122"/>
                    <a:gd name="connsiteX4" fmla="*/ 2104788 w 2613909"/>
                    <a:gd name="connsiteY4" fmla="*/ 0 h 1858122"/>
                    <a:gd name="connsiteX5" fmla="*/ 2613909 w 2613909"/>
                    <a:gd name="connsiteY5" fmla="*/ 509121 h 1858122"/>
                    <a:gd name="connsiteX6" fmla="*/ 2207394 w 2613909"/>
                    <a:gd name="connsiteY6" fmla="*/ 1007899 h 1858122"/>
                    <a:gd name="connsiteX7" fmla="*/ 2110617 w 2613909"/>
                    <a:gd name="connsiteY7" fmla="*/ 1017655 h 1858122"/>
                    <a:gd name="connsiteX8" fmla="*/ 2110613 w 2613909"/>
                    <a:gd name="connsiteY8" fmla="*/ 1018335 h 1858122"/>
                    <a:gd name="connsiteX9" fmla="*/ 1033463 w 2613909"/>
                    <a:gd name="connsiteY9" fmla="*/ 1858122 h 1858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613909" h="1858122">
                      <a:moveTo>
                        <a:pt x="1033463" y="1858122"/>
                      </a:moveTo>
                      <a:cubicBezTo>
                        <a:pt x="998538" y="1796464"/>
                        <a:pt x="615950" y="1208550"/>
                        <a:pt x="0" y="1751729"/>
                      </a:cubicBezTo>
                      <a:cubicBezTo>
                        <a:pt x="358851" y="256403"/>
                        <a:pt x="1530824" y="42748"/>
                        <a:pt x="1974906" y="10040"/>
                      </a:cubicBezTo>
                      <a:lnTo>
                        <a:pt x="2042457" y="6284"/>
                      </a:lnTo>
                      <a:lnTo>
                        <a:pt x="2104788" y="0"/>
                      </a:lnTo>
                      <a:cubicBezTo>
                        <a:pt x="2385968" y="0"/>
                        <a:pt x="2613909" y="227941"/>
                        <a:pt x="2613909" y="509121"/>
                      </a:cubicBezTo>
                      <a:cubicBezTo>
                        <a:pt x="2613909" y="755154"/>
                        <a:pt x="2439392" y="960425"/>
                        <a:pt x="2207394" y="1007899"/>
                      </a:cubicBezTo>
                      <a:lnTo>
                        <a:pt x="2110617" y="1017655"/>
                      </a:lnTo>
                      <a:lnTo>
                        <a:pt x="2110613" y="1018335"/>
                      </a:lnTo>
                      <a:cubicBezTo>
                        <a:pt x="1942063" y="1022039"/>
                        <a:pt x="1292500" y="1082893"/>
                        <a:pt x="1033463" y="185812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sz="16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FFC07D06-D62D-5BDD-3190-5836B09A4E3D}"/>
                    </a:ext>
                  </a:extLst>
                </p:cNvPr>
                <p:cNvGrpSpPr/>
                <p:nvPr/>
              </p:nvGrpSpPr>
              <p:grpSpPr>
                <a:xfrm>
                  <a:off x="5689888" y="5032519"/>
                  <a:ext cx="812800" cy="812800"/>
                  <a:chOff x="5689888" y="5032519"/>
                  <a:chExt cx="812800" cy="812800"/>
                </a:xfrm>
              </p:grpSpPr>
              <p:sp>
                <p:nvSpPr>
                  <p:cNvPr id="27" name="Oval 26">
                    <a:extLst>
                      <a:ext uri="{FF2B5EF4-FFF2-40B4-BE49-F238E27FC236}">
                        <a16:creationId xmlns:a16="http://schemas.microsoft.com/office/drawing/2014/main" id="{71C7ABD1-566F-77F7-CB02-4954D0A91312}"/>
                      </a:ext>
                    </a:extLst>
                  </p:cNvPr>
                  <p:cNvSpPr/>
                  <p:nvPr/>
                </p:nvSpPr>
                <p:spPr>
                  <a:xfrm>
                    <a:off x="5689888" y="5032519"/>
                    <a:ext cx="812800" cy="8128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85147818-CDF3-C820-1618-2BB5FEA55413}"/>
                      </a:ext>
                    </a:extLst>
                  </p:cNvPr>
                  <p:cNvSpPr txBox="1"/>
                  <p:nvPr/>
                </p:nvSpPr>
                <p:spPr>
                  <a:xfrm>
                    <a:off x="5805182" y="5177309"/>
                    <a:ext cx="582212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02</a:t>
                    </a:r>
                  </a:p>
                </p:txBody>
              </p:sp>
            </p:grp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7C8DF19-D82B-260D-08CA-4475BDA275C5}"/>
                  </a:ext>
                </a:extLst>
              </p:cNvPr>
              <p:cNvGrpSpPr/>
              <p:nvPr/>
            </p:nvGrpSpPr>
            <p:grpSpPr>
              <a:xfrm>
                <a:off x="3963550" y="3294588"/>
                <a:ext cx="1856676" cy="2601316"/>
                <a:chOff x="3963550" y="3294588"/>
                <a:chExt cx="1856676" cy="2601316"/>
              </a:xfrm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CB1F581D-2A00-3934-A503-F9178C0FC604}"/>
                    </a:ext>
                  </a:extLst>
                </p:cNvPr>
                <p:cNvSpPr/>
                <p:nvPr/>
              </p:nvSpPr>
              <p:spPr>
                <a:xfrm>
                  <a:off x="3963550" y="3294588"/>
                  <a:ext cx="1856676" cy="2601316"/>
                </a:xfrm>
                <a:custGeom>
                  <a:avLst/>
                  <a:gdLst>
                    <a:gd name="connsiteX0" fmla="*/ 509121 w 1856676"/>
                    <a:gd name="connsiteY0" fmla="*/ 0 h 2601316"/>
                    <a:gd name="connsiteX1" fmla="*/ 1018242 w 1856676"/>
                    <a:gd name="connsiteY1" fmla="*/ 509121 h 2601316"/>
                    <a:gd name="connsiteX2" fmla="*/ 1014630 w 1856676"/>
                    <a:gd name="connsiteY2" fmla="*/ 544951 h 2601316"/>
                    <a:gd name="connsiteX3" fmla="*/ 1019961 w 1856676"/>
                    <a:gd name="connsiteY3" fmla="*/ 625506 h 2601316"/>
                    <a:gd name="connsiteX4" fmla="*/ 1856676 w 1856676"/>
                    <a:gd name="connsiteY4" fmla="*/ 1582141 h 2601316"/>
                    <a:gd name="connsiteX5" fmla="*/ 1744727 w 1856676"/>
                    <a:gd name="connsiteY5" fmla="*/ 2601316 h 2601316"/>
                    <a:gd name="connsiteX6" fmla="*/ 2445 w 1856676"/>
                    <a:gd name="connsiteY6" fmla="*/ 537535 h 2601316"/>
                    <a:gd name="connsiteX7" fmla="*/ 2865 w 1856676"/>
                    <a:gd name="connsiteY7" fmla="*/ 537537 h 2601316"/>
                    <a:gd name="connsiteX8" fmla="*/ 0 w 1856676"/>
                    <a:gd name="connsiteY8" fmla="*/ 509121 h 2601316"/>
                    <a:gd name="connsiteX9" fmla="*/ 509121 w 1856676"/>
                    <a:gd name="connsiteY9" fmla="*/ 0 h 26013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56676" h="2601316">
                      <a:moveTo>
                        <a:pt x="509121" y="0"/>
                      </a:moveTo>
                      <a:cubicBezTo>
                        <a:pt x="790301" y="0"/>
                        <a:pt x="1018242" y="227941"/>
                        <a:pt x="1018242" y="509121"/>
                      </a:cubicBezTo>
                      <a:lnTo>
                        <a:pt x="1014630" y="544951"/>
                      </a:lnTo>
                      <a:lnTo>
                        <a:pt x="1019961" y="625506"/>
                      </a:lnTo>
                      <a:cubicBezTo>
                        <a:pt x="1045145" y="859000"/>
                        <a:pt x="1178351" y="1355484"/>
                        <a:pt x="1856676" y="1582141"/>
                      </a:cubicBezTo>
                      <a:cubicBezTo>
                        <a:pt x="1795018" y="1617066"/>
                        <a:pt x="1201548" y="1985366"/>
                        <a:pt x="1744727" y="2601316"/>
                      </a:cubicBezTo>
                      <a:cubicBezTo>
                        <a:pt x="35783" y="2191201"/>
                        <a:pt x="6414" y="771437"/>
                        <a:pt x="2445" y="537535"/>
                      </a:cubicBezTo>
                      <a:lnTo>
                        <a:pt x="2865" y="537537"/>
                      </a:lnTo>
                      <a:lnTo>
                        <a:pt x="0" y="509121"/>
                      </a:lnTo>
                      <a:cubicBezTo>
                        <a:pt x="0" y="227941"/>
                        <a:pt x="227941" y="0"/>
                        <a:pt x="50912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sz="16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63825B01-35C7-2B44-716C-FA11092D43BC}"/>
                    </a:ext>
                  </a:extLst>
                </p:cNvPr>
                <p:cNvGrpSpPr/>
                <p:nvPr/>
              </p:nvGrpSpPr>
              <p:grpSpPr>
                <a:xfrm>
                  <a:off x="4061043" y="3389394"/>
                  <a:ext cx="812800" cy="812800"/>
                  <a:chOff x="4061043" y="3389394"/>
                  <a:chExt cx="812800" cy="812800"/>
                </a:xfrm>
              </p:grpSpPr>
              <p:sp>
                <p:nvSpPr>
                  <p:cNvPr id="23" name="Oval 22">
                    <a:extLst>
                      <a:ext uri="{FF2B5EF4-FFF2-40B4-BE49-F238E27FC236}">
                        <a16:creationId xmlns:a16="http://schemas.microsoft.com/office/drawing/2014/main" id="{ED71E534-A133-CEF6-9F0A-68B12DC317F4}"/>
                      </a:ext>
                    </a:extLst>
                  </p:cNvPr>
                  <p:cNvSpPr/>
                  <p:nvPr/>
                </p:nvSpPr>
                <p:spPr>
                  <a:xfrm>
                    <a:off x="4061043" y="3389394"/>
                    <a:ext cx="812800" cy="8128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ADC7E10F-FC4E-9F8C-C66F-F96A4196264D}"/>
                      </a:ext>
                    </a:extLst>
                  </p:cNvPr>
                  <p:cNvSpPr txBox="1"/>
                  <p:nvPr/>
                </p:nvSpPr>
                <p:spPr>
                  <a:xfrm>
                    <a:off x="4176337" y="3534184"/>
                    <a:ext cx="582212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03</a:t>
                    </a:r>
                  </a:p>
                </p:txBody>
              </p:sp>
            </p:grp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3752B6D-0C05-B9BF-4444-6596446CBDF9}"/>
                  </a:ext>
                </a:extLst>
              </p:cNvPr>
              <p:cNvGrpSpPr/>
              <p:nvPr/>
            </p:nvGrpSpPr>
            <p:grpSpPr>
              <a:xfrm>
                <a:off x="3995215" y="1664117"/>
                <a:ext cx="2613765" cy="1854307"/>
                <a:chOff x="3995215" y="1664117"/>
                <a:chExt cx="2613765" cy="1854307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E8D99391-B39A-873E-7D8A-D48E4838663C}"/>
                    </a:ext>
                  </a:extLst>
                </p:cNvPr>
                <p:cNvSpPr/>
                <p:nvPr/>
              </p:nvSpPr>
              <p:spPr>
                <a:xfrm>
                  <a:off x="3995215" y="1664117"/>
                  <a:ext cx="2613765" cy="1854307"/>
                </a:xfrm>
                <a:custGeom>
                  <a:avLst/>
                  <a:gdLst>
                    <a:gd name="connsiteX0" fmla="*/ 2104644 w 2613765"/>
                    <a:gd name="connsiteY0" fmla="*/ 0 h 1854307"/>
                    <a:gd name="connsiteX1" fmla="*/ 2613765 w 2613765"/>
                    <a:gd name="connsiteY1" fmla="*/ 509121 h 1854307"/>
                    <a:gd name="connsiteX2" fmla="*/ 2104644 w 2613765"/>
                    <a:gd name="connsiteY2" fmla="*/ 1018242 h 1854307"/>
                    <a:gd name="connsiteX3" fmla="*/ 2076018 w 2613765"/>
                    <a:gd name="connsiteY3" fmla="*/ 1015356 h 1854307"/>
                    <a:gd name="connsiteX4" fmla="*/ 2059298 w 2613765"/>
                    <a:gd name="connsiteY4" fmla="*/ 1016045 h 1854307"/>
                    <a:gd name="connsiteX5" fmla="*/ 1019175 w 2613765"/>
                    <a:gd name="connsiteY5" fmla="*/ 1854307 h 1854307"/>
                    <a:gd name="connsiteX6" fmla="*/ 0 w 2613765"/>
                    <a:gd name="connsiteY6" fmla="*/ 1755058 h 1854307"/>
                    <a:gd name="connsiteX7" fmla="*/ 2101881 w 2613765"/>
                    <a:gd name="connsiteY7" fmla="*/ 76 h 1854307"/>
                    <a:gd name="connsiteX8" fmla="*/ 2101880 w 2613765"/>
                    <a:gd name="connsiteY8" fmla="*/ 279 h 18543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613765" h="1854307">
                      <a:moveTo>
                        <a:pt x="2104644" y="0"/>
                      </a:moveTo>
                      <a:cubicBezTo>
                        <a:pt x="2385824" y="0"/>
                        <a:pt x="2613765" y="227941"/>
                        <a:pt x="2613765" y="509121"/>
                      </a:cubicBezTo>
                      <a:cubicBezTo>
                        <a:pt x="2613765" y="790301"/>
                        <a:pt x="2385824" y="1018242"/>
                        <a:pt x="2104644" y="1018242"/>
                      </a:cubicBezTo>
                      <a:lnTo>
                        <a:pt x="2076018" y="1015356"/>
                      </a:lnTo>
                      <a:lnTo>
                        <a:pt x="2059298" y="1016045"/>
                      </a:lnTo>
                      <a:cubicBezTo>
                        <a:pt x="1848105" y="1028621"/>
                        <a:pt x="1262022" y="1127530"/>
                        <a:pt x="1019175" y="1854307"/>
                      </a:cubicBezTo>
                      <a:cubicBezTo>
                        <a:pt x="984250" y="1792649"/>
                        <a:pt x="615950" y="1211879"/>
                        <a:pt x="0" y="1755058"/>
                      </a:cubicBezTo>
                      <a:cubicBezTo>
                        <a:pt x="410115" y="46114"/>
                        <a:pt x="1867979" y="4045"/>
                        <a:pt x="2101881" y="76"/>
                      </a:cubicBezTo>
                      <a:lnTo>
                        <a:pt x="2101880" y="279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sz="16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C0DD95C9-1E62-9A9A-7F6B-B3CD97FDA700}"/>
                    </a:ext>
                  </a:extLst>
                </p:cNvPr>
                <p:cNvGrpSpPr/>
                <p:nvPr/>
              </p:nvGrpSpPr>
              <p:grpSpPr>
                <a:xfrm>
                  <a:off x="5689888" y="1764140"/>
                  <a:ext cx="812800" cy="812800"/>
                  <a:chOff x="5689888" y="1764140"/>
                  <a:chExt cx="812800" cy="812800"/>
                </a:xfrm>
              </p:grpSpPr>
              <p:sp>
                <p:nvSpPr>
                  <p:cNvPr id="19" name="Oval 18">
                    <a:extLst>
                      <a:ext uri="{FF2B5EF4-FFF2-40B4-BE49-F238E27FC236}">
                        <a16:creationId xmlns:a16="http://schemas.microsoft.com/office/drawing/2014/main" id="{7E965693-FA1C-D0F9-06FC-EA3D4F6AA090}"/>
                      </a:ext>
                    </a:extLst>
                  </p:cNvPr>
                  <p:cNvSpPr/>
                  <p:nvPr/>
                </p:nvSpPr>
                <p:spPr>
                  <a:xfrm>
                    <a:off x="5689888" y="1764140"/>
                    <a:ext cx="812800" cy="8128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4E697121-3E57-4C7A-1FE9-A246456FB209}"/>
                      </a:ext>
                    </a:extLst>
                  </p:cNvPr>
                  <p:cNvSpPr txBox="1"/>
                  <p:nvPr/>
                </p:nvSpPr>
                <p:spPr>
                  <a:xfrm>
                    <a:off x="5805182" y="1908930"/>
                    <a:ext cx="582212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04</a:t>
                    </a: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820758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person smiling at camera&#10;&#10;AI-generated content may be incorrect.">
            <a:extLst>
              <a:ext uri="{FF2B5EF4-FFF2-40B4-BE49-F238E27FC236}">
                <a16:creationId xmlns:a16="http://schemas.microsoft.com/office/drawing/2014/main" id="{09BFAB94-1A04-7CCA-B8E5-0C2A77A7680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9FEA09A2-D1D3-D89A-C26F-50FB38C93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507" y="305619"/>
            <a:ext cx="11557594" cy="777246"/>
          </a:xfrm>
        </p:spPr>
        <p:txBody>
          <a:bodyPr>
            <a:normAutofit/>
          </a:bodyPr>
          <a:lstStyle/>
          <a:p>
            <a:pPr algn="ctr" rtl="0" eaLnBrk="1" fontAlgn="ctr" latinLnBrk="0" hangingPunct="1"/>
            <a:r>
              <a:rPr lang="en-CA" dirty="0">
                <a:latin typeface="+mj-lt"/>
              </a:rPr>
              <a:t>Teacher Testimonials</a:t>
            </a:r>
            <a:endParaRPr lang="en-CA" b="0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E65BA-AC27-F036-640E-AAC680B4F3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FF3D7A-2CD6-4C52-A6DE-4FC7D1F9C4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9936944-60EB-446D-8736-E6B062BA97EC}"/>
              </a:ext>
            </a:extLst>
          </p:cNvPr>
          <p:cNvGrpSpPr/>
          <p:nvPr/>
        </p:nvGrpSpPr>
        <p:grpSpPr>
          <a:xfrm>
            <a:off x="471354" y="1332721"/>
            <a:ext cx="1471467" cy="1758996"/>
            <a:chOff x="471354" y="1332721"/>
            <a:chExt cx="1471467" cy="1758996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E6B180D7-D4CC-4CC4-BDB2-06E772C3ECEF}"/>
                </a:ext>
              </a:extLst>
            </p:cNvPr>
            <p:cNvSpPr/>
            <p:nvPr/>
          </p:nvSpPr>
          <p:spPr>
            <a:xfrm>
              <a:off x="471354" y="1332721"/>
              <a:ext cx="1471467" cy="14714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bg2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058B80-1A1C-4AAE-F442-074179BB783A}"/>
                </a:ext>
              </a:extLst>
            </p:cNvPr>
            <p:cNvSpPr txBox="1"/>
            <p:nvPr/>
          </p:nvSpPr>
          <p:spPr>
            <a:xfrm>
              <a:off x="786840" y="1522057"/>
              <a:ext cx="7749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9600" b="1" dirty="0">
                  <a:solidFill>
                    <a:schemeClr val="bg2"/>
                  </a:solidFill>
                  <a:latin typeface="Aptos" panose="020B0004020202020204" pitchFamily="34" charset="0"/>
                  <a:cs typeface="Aharoni" panose="02010803020104030203" pitchFamily="2" charset="-79"/>
                </a:rPr>
                <a:t>“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C2589AD-32FC-FC12-0A81-1DC7C2033B7F}"/>
              </a:ext>
            </a:extLst>
          </p:cNvPr>
          <p:cNvSpPr txBox="1"/>
          <p:nvPr/>
        </p:nvSpPr>
        <p:spPr>
          <a:xfrm>
            <a:off x="1795151" y="4637497"/>
            <a:ext cx="4073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b="1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j-lt"/>
                <a:cs typeface="Poppins Light" panose="00000400000000000000" pitchFamily="2" charset="0"/>
              </a:rPr>
              <a:t>Lorem ipsum </a:t>
            </a:r>
            <a:endParaRPr lang="en-CA" b="1" dirty="0"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C917CB-D22C-0D87-F1AF-222CF48535CD}"/>
              </a:ext>
            </a:extLst>
          </p:cNvPr>
          <p:cNvSpPr txBox="1"/>
          <p:nvPr/>
        </p:nvSpPr>
        <p:spPr>
          <a:xfrm>
            <a:off x="1795151" y="4948908"/>
            <a:ext cx="40733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400" i="0" dirty="0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Lorem ipsum </a:t>
            </a:r>
            <a:endParaRPr lang="en-CA" sz="1400" dirty="0">
              <a:solidFill>
                <a:schemeClr val="bg2"/>
              </a:solidFill>
              <a:latin typeface="+mj-lt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9D9BB36-2ECC-DC7E-32AC-B526EEC743EE}"/>
              </a:ext>
            </a:extLst>
          </p:cNvPr>
          <p:cNvGrpSpPr/>
          <p:nvPr/>
        </p:nvGrpSpPr>
        <p:grpSpPr>
          <a:xfrm>
            <a:off x="6974033" y="3992829"/>
            <a:ext cx="2003062" cy="2003058"/>
            <a:chOff x="8451768" y="1870944"/>
            <a:chExt cx="2220408" cy="2220404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BC78CD7-04D1-65E0-5DF9-B6ABA83F59C4}"/>
                </a:ext>
              </a:extLst>
            </p:cNvPr>
            <p:cNvSpPr/>
            <p:nvPr/>
          </p:nvSpPr>
          <p:spPr>
            <a:xfrm>
              <a:off x="8451768" y="1870944"/>
              <a:ext cx="2220408" cy="22204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3200" b="1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65D6674-F2C6-EF40-BDB1-A17C95D40D33}"/>
                </a:ext>
              </a:extLst>
            </p:cNvPr>
            <p:cNvSpPr/>
            <p:nvPr/>
          </p:nvSpPr>
          <p:spPr>
            <a:xfrm>
              <a:off x="9099032" y="2371234"/>
              <a:ext cx="925880" cy="1219824"/>
            </a:xfrm>
            <a:custGeom>
              <a:avLst/>
              <a:gdLst>
                <a:gd name="connsiteX0" fmla="*/ 651308 w 1310676"/>
                <a:gd name="connsiteY0" fmla="*/ 1560144 h 1726784"/>
                <a:gd name="connsiteX1" fmla="*/ 666786 w 1310676"/>
                <a:gd name="connsiteY1" fmla="*/ 1563477 h 1726784"/>
                <a:gd name="connsiteX2" fmla="*/ 778228 w 1310676"/>
                <a:gd name="connsiteY2" fmla="*/ 1600625 h 1726784"/>
                <a:gd name="connsiteX3" fmla="*/ 817281 w 1310676"/>
                <a:gd name="connsiteY3" fmla="*/ 1634915 h 1726784"/>
                <a:gd name="connsiteX4" fmla="*/ 806803 w 1310676"/>
                <a:gd name="connsiteY4" fmla="*/ 1640630 h 1726784"/>
                <a:gd name="connsiteX5" fmla="*/ 656308 w 1310676"/>
                <a:gd name="connsiteY5" fmla="*/ 1592052 h 1726784"/>
                <a:gd name="connsiteX6" fmla="*/ 640116 w 1310676"/>
                <a:gd name="connsiteY6" fmla="*/ 1568240 h 1726784"/>
                <a:gd name="connsiteX7" fmla="*/ 651308 w 1310676"/>
                <a:gd name="connsiteY7" fmla="*/ 1560144 h 1726784"/>
                <a:gd name="connsiteX8" fmla="*/ 230065 w 1310676"/>
                <a:gd name="connsiteY8" fmla="*/ 1417625 h 1726784"/>
                <a:gd name="connsiteX9" fmla="*/ 244829 w 1310676"/>
                <a:gd name="connsiteY9" fmla="*/ 1421554 h 1726784"/>
                <a:gd name="connsiteX10" fmla="*/ 529626 w 1310676"/>
                <a:gd name="connsiteY10" fmla="*/ 1521567 h 1726784"/>
                <a:gd name="connsiteX11" fmla="*/ 548676 w 1310676"/>
                <a:gd name="connsiteY11" fmla="*/ 1549189 h 1726784"/>
                <a:gd name="connsiteX12" fmla="*/ 521054 w 1310676"/>
                <a:gd name="connsiteY12" fmla="*/ 1550142 h 1726784"/>
                <a:gd name="connsiteX13" fmla="*/ 223874 w 1310676"/>
                <a:gd name="connsiteY13" fmla="*/ 1446319 h 1726784"/>
                <a:gd name="connsiteX14" fmla="*/ 215301 w 1310676"/>
                <a:gd name="connsiteY14" fmla="*/ 1418697 h 1726784"/>
                <a:gd name="connsiteX15" fmla="*/ 230065 w 1310676"/>
                <a:gd name="connsiteY15" fmla="*/ 1417625 h 1726784"/>
                <a:gd name="connsiteX16" fmla="*/ 687775 w 1310676"/>
                <a:gd name="connsiteY16" fmla="*/ 1312544 h 1726784"/>
                <a:gd name="connsiteX17" fmla="*/ 719208 w 1310676"/>
                <a:gd name="connsiteY17" fmla="*/ 1337309 h 1726784"/>
                <a:gd name="connsiteX18" fmla="*/ 681108 w 1310676"/>
                <a:gd name="connsiteY18" fmla="*/ 1347786 h 1726784"/>
                <a:gd name="connsiteX19" fmla="*/ 687775 w 1310676"/>
                <a:gd name="connsiteY19" fmla="*/ 1312544 h 1726784"/>
                <a:gd name="connsiteX20" fmla="*/ 469618 w 1310676"/>
                <a:gd name="connsiteY20" fmla="*/ 706227 h 1726784"/>
                <a:gd name="connsiteX21" fmla="*/ 837283 w 1310676"/>
                <a:gd name="connsiteY21" fmla="*/ 826242 h 1726784"/>
                <a:gd name="connsiteX22" fmla="*/ 857286 w 1310676"/>
                <a:gd name="connsiteY22" fmla="*/ 852912 h 1726784"/>
                <a:gd name="connsiteX23" fmla="*/ 822043 w 1310676"/>
                <a:gd name="connsiteY23" fmla="*/ 853864 h 1726784"/>
                <a:gd name="connsiteX24" fmla="*/ 506766 w 1310676"/>
                <a:gd name="connsiteY24" fmla="*/ 746232 h 1726784"/>
                <a:gd name="connsiteX25" fmla="*/ 455331 w 1310676"/>
                <a:gd name="connsiteY25" fmla="*/ 727182 h 1726784"/>
                <a:gd name="connsiteX26" fmla="*/ 469618 w 1310676"/>
                <a:gd name="connsiteY26" fmla="*/ 706227 h 1726784"/>
                <a:gd name="connsiteX27" fmla="*/ 1211616 w 1310676"/>
                <a:gd name="connsiteY27" fmla="*/ 666222 h 1726784"/>
                <a:gd name="connsiteX28" fmla="*/ 1223046 w 1310676"/>
                <a:gd name="connsiteY28" fmla="*/ 694797 h 1726784"/>
                <a:gd name="connsiteX29" fmla="*/ 963966 w 1310676"/>
                <a:gd name="connsiteY29" fmla="*/ 1467275 h 1726784"/>
                <a:gd name="connsiteX30" fmla="*/ 937296 w 1310676"/>
                <a:gd name="connsiteY30" fmla="*/ 1456798 h 1726784"/>
                <a:gd name="connsiteX31" fmla="*/ 1192566 w 1310676"/>
                <a:gd name="connsiteY31" fmla="*/ 692892 h 1726784"/>
                <a:gd name="connsiteX32" fmla="*/ 1211616 w 1310676"/>
                <a:gd name="connsiteY32" fmla="*/ 666222 h 1726784"/>
                <a:gd name="connsiteX33" fmla="*/ 506647 w 1310676"/>
                <a:gd name="connsiteY33" fmla="*/ 617645 h 1726784"/>
                <a:gd name="connsiteX34" fmla="*/ 529626 w 1310676"/>
                <a:gd name="connsiteY34" fmla="*/ 621454 h 1726784"/>
                <a:gd name="connsiteX35" fmla="*/ 862049 w 1310676"/>
                <a:gd name="connsiteY35" fmla="*/ 740517 h 1726784"/>
                <a:gd name="connsiteX36" fmla="*/ 894433 w 1310676"/>
                <a:gd name="connsiteY36" fmla="*/ 754804 h 1726784"/>
                <a:gd name="connsiteX37" fmla="*/ 874431 w 1310676"/>
                <a:gd name="connsiteY37" fmla="*/ 776712 h 1726784"/>
                <a:gd name="connsiteX38" fmla="*/ 523911 w 1310676"/>
                <a:gd name="connsiteY38" fmla="*/ 650029 h 1726784"/>
                <a:gd name="connsiteX39" fmla="*/ 491526 w 1310676"/>
                <a:gd name="connsiteY39" fmla="*/ 630979 h 1726784"/>
                <a:gd name="connsiteX40" fmla="*/ 506647 w 1310676"/>
                <a:gd name="connsiteY40" fmla="*/ 617645 h 1726784"/>
                <a:gd name="connsiteX41" fmla="*/ 529835 w 1310676"/>
                <a:gd name="connsiteY41" fmla="*/ 531220 h 1726784"/>
                <a:gd name="connsiteX42" fmla="*/ 540104 w 1310676"/>
                <a:gd name="connsiteY42" fmla="*/ 532872 h 1726784"/>
                <a:gd name="connsiteX43" fmla="*/ 877289 w 1310676"/>
                <a:gd name="connsiteY43" fmla="*/ 645267 h 1726784"/>
                <a:gd name="connsiteX44" fmla="*/ 913484 w 1310676"/>
                <a:gd name="connsiteY44" fmla="*/ 661459 h 1726784"/>
                <a:gd name="connsiteX45" fmla="*/ 900149 w 1310676"/>
                <a:gd name="connsiteY45" fmla="*/ 685272 h 1726784"/>
                <a:gd name="connsiteX46" fmla="*/ 525816 w 1310676"/>
                <a:gd name="connsiteY46" fmla="*/ 555732 h 1726784"/>
                <a:gd name="connsiteX47" fmla="*/ 529835 w 1310676"/>
                <a:gd name="connsiteY47" fmla="*/ 531220 h 1726784"/>
                <a:gd name="connsiteX48" fmla="*/ 1241143 w 1310676"/>
                <a:gd name="connsiteY48" fmla="*/ 491914 h 1726784"/>
                <a:gd name="connsiteX49" fmla="*/ 875383 w 1310676"/>
                <a:gd name="connsiteY49" fmla="*/ 1542522 h 1726784"/>
                <a:gd name="connsiteX50" fmla="*/ 846808 w 1310676"/>
                <a:gd name="connsiteY50" fmla="*/ 1608244 h 1726784"/>
                <a:gd name="connsiteX51" fmla="*/ 25753 w 1310676"/>
                <a:gd name="connsiteY51" fmla="*/ 1325352 h 1726784"/>
                <a:gd name="connsiteX52" fmla="*/ 144816 w 1310676"/>
                <a:gd name="connsiteY52" fmla="*/ 1435842 h 1726784"/>
                <a:gd name="connsiteX53" fmla="*/ 863953 w 1310676"/>
                <a:gd name="connsiteY53" fmla="*/ 1675872 h 1726784"/>
                <a:gd name="connsiteX54" fmla="*/ 918246 w 1310676"/>
                <a:gd name="connsiteY54" fmla="*/ 1696827 h 1726784"/>
                <a:gd name="connsiteX55" fmla="*/ 871573 w 1310676"/>
                <a:gd name="connsiteY55" fmla="*/ 1643487 h 1726784"/>
                <a:gd name="connsiteX56" fmla="*/ 858238 w 1310676"/>
                <a:gd name="connsiteY56" fmla="*/ 1615864 h 1726784"/>
                <a:gd name="connsiteX57" fmla="*/ 903958 w 1310676"/>
                <a:gd name="connsiteY57" fmla="*/ 1640629 h 1726784"/>
                <a:gd name="connsiteX58" fmla="*/ 932533 w 1310676"/>
                <a:gd name="connsiteY58" fmla="*/ 1672062 h 1726784"/>
                <a:gd name="connsiteX59" fmla="*/ 945868 w 1310676"/>
                <a:gd name="connsiteY59" fmla="*/ 1614912 h 1726784"/>
                <a:gd name="connsiteX60" fmla="*/ 1276386 w 1310676"/>
                <a:gd name="connsiteY60" fmla="*/ 587164 h 1726784"/>
                <a:gd name="connsiteX61" fmla="*/ 1241143 w 1310676"/>
                <a:gd name="connsiteY61" fmla="*/ 491914 h 1726784"/>
                <a:gd name="connsiteX62" fmla="*/ 507719 w 1310676"/>
                <a:gd name="connsiteY62" fmla="*/ 450957 h 1726784"/>
                <a:gd name="connsiteX63" fmla="*/ 401991 w 1310676"/>
                <a:gd name="connsiteY63" fmla="*/ 743375 h 1726784"/>
                <a:gd name="connsiteX64" fmla="*/ 879194 w 1310676"/>
                <a:gd name="connsiteY64" fmla="*/ 913872 h 1726784"/>
                <a:gd name="connsiteX65" fmla="*/ 983969 w 1310676"/>
                <a:gd name="connsiteY65" fmla="*/ 620502 h 1726784"/>
                <a:gd name="connsiteX66" fmla="*/ 507719 w 1310676"/>
                <a:gd name="connsiteY66" fmla="*/ 450957 h 1726784"/>
                <a:gd name="connsiteX67" fmla="*/ 503909 w 1310676"/>
                <a:gd name="connsiteY67" fmla="*/ 416667 h 1726784"/>
                <a:gd name="connsiteX68" fmla="*/ 976349 w 1310676"/>
                <a:gd name="connsiteY68" fmla="*/ 586212 h 1726784"/>
                <a:gd name="connsiteX69" fmla="*/ 1013496 w 1310676"/>
                <a:gd name="connsiteY69" fmla="*/ 601452 h 1726784"/>
                <a:gd name="connsiteX70" fmla="*/ 1007781 w 1310676"/>
                <a:gd name="connsiteY70" fmla="*/ 638600 h 1726784"/>
                <a:gd name="connsiteX71" fmla="*/ 900149 w 1310676"/>
                <a:gd name="connsiteY71" fmla="*/ 935780 h 1726784"/>
                <a:gd name="connsiteX72" fmla="*/ 871574 w 1310676"/>
                <a:gd name="connsiteY72" fmla="*/ 942447 h 1726784"/>
                <a:gd name="connsiteX73" fmla="*/ 381036 w 1310676"/>
                <a:gd name="connsiteY73" fmla="*/ 767187 h 1726784"/>
                <a:gd name="connsiteX74" fmla="*/ 368654 w 1310676"/>
                <a:gd name="connsiteY74" fmla="*/ 744327 h 1726784"/>
                <a:gd name="connsiteX75" fmla="*/ 478191 w 1310676"/>
                <a:gd name="connsiteY75" fmla="*/ 432860 h 1726784"/>
                <a:gd name="connsiteX76" fmla="*/ 503909 w 1310676"/>
                <a:gd name="connsiteY76" fmla="*/ 416667 h 1726784"/>
                <a:gd name="connsiteX77" fmla="*/ 421993 w 1310676"/>
                <a:gd name="connsiteY77" fmla="*/ 189972 h 1726784"/>
                <a:gd name="connsiteX78" fmla="*/ 37183 w 1310676"/>
                <a:gd name="connsiteY78" fmla="*/ 1296777 h 1726784"/>
                <a:gd name="connsiteX79" fmla="*/ 832521 w 1310676"/>
                <a:gd name="connsiteY79" fmla="*/ 1573954 h 1726784"/>
                <a:gd name="connsiteX80" fmla="*/ 1217331 w 1310676"/>
                <a:gd name="connsiteY80" fmla="*/ 466197 h 1726784"/>
                <a:gd name="connsiteX81" fmla="*/ 421993 w 1310676"/>
                <a:gd name="connsiteY81" fmla="*/ 189972 h 1726784"/>
                <a:gd name="connsiteX82" fmla="*/ 422946 w 1310676"/>
                <a:gd name="connsiteY82" fmla="*/ 157587 h 1726784"/>
                <a:gd name="connsiteX83" fmla="*/ 1119223 w 1310676"/>
                <a:gd name="connsiteY83" fmla="*/ 399522 h 1726784"/>
                <a:gd name="connsiteX84" fmla="*/ 1256383 w 1310676"/>
                <a:gd name="connsiteY84" fmla="*/ 450957 h 1726784"/>
                <a:gd name="connsiteX85" fmla="*/ 1310676 w 1310676"/>
                <a:gd name="connsiteY85" fmla="*/ 579544 h 1726784"/>
                <a:gd name="connsiteX86" fmla="*/ 1208758 w 1310676"/>
                <a:gd name="connsiteY86" fmla="*/ 901489 h 1726784"/>
                <a:gd name="connsiteX87" fmla="*/ 953488 w 1310676"/>
                <a:gd name="connsiteY87" fmla="*/ 1693017 h 1726784"/>
                <a:gd name="connsiteX88" fmla="*/ 919198 w 1310676"/>
                <a:gd name="connsiteY88" fmla="*/ 1725402 h 1726784"/>
                <a:gd name="connsiteX89" fmla="*/ 116241 w 1310676"/>
                <a:gd name="connsiteY89" fmla="*/ 1457749 h 1726784"/>
                <a:gd name="connsiteX90" fmla="*/ 5751 w 1310676"/>
                <a:gd name="connsiteY90" fmla="*/ 1361547 h 1726784"/>
                <a:gd name="connsiteX91" fmla="*/ 10513 w 1310676"/>
                <a:gd name="connsiteY91" fmla="*/ 1280584 h 1726784"/>
                <a:gd name="connsiteX92" fmla="*/ 394371 w 1310676"/>
                <a:gd name="connsiteY92" fmla="*/ 177589 h 1726784"/>
                <a:gd name="connsiteX93" fmla="*/ 422946 w 1310676"/>
                <a:gd name="connsiteY93" fmla="*/ 157587 h 1726784"/>
                <a:gd name="connsiteX94" fmla="*/ 661601 w 1310676"/>
                <a:gd name="connsiteY94" fmla="*/ 368 h 1726784"/>
                <a:gd name="connsiteX95" fmla="*/ 694686 w 1310676"/>
                <a:gd name="connsiteY95" fmla="*/ 43632 h 1726784"/>
                <a:gd name="connsiteX96" fmla="*/ 632773 w 1310676"/>
                <a:gd name="connsiteY96" fmla="*/ 67445 h 1726784"/>
                <a:gd name="connsiteX97" fmla="*/ 642298 w 1310676"/>
                <a:gd name="connsiteY97" fmla="*/ 3627 h 1726784"/>
                <a:gd name="connsiteX98" fmla="*/ 661601 w 1310676"/>
                <a:gd name="connsiteY98" fmla="*/ 368 h 172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1310676" h="1726784">
                  <a:moveTo>
                    <a:pt x="651308" y="1560144"/>
                  </a:moveTo>
                  <a:cubicBezTo>
                    <a:pt x="656546" y="1560382"/>
                    <a:pt x="662500" y="1562525"/>
                    <a:pt x="666786" y="1563477"/>
                  </a:cubicBezTo>
                  <a:cubicBezTo>
                    <a:pt x="703933" y="1574907"/>
                    <a:pt x="741081" y="1588242"/>
                    <a:pt x="778228" y="1600625"/>
                  </a:cubicBezTo>
                  <a:cubicBezTo>
                    <a:pt x="793468" y="1607292"/>
                    <a:pt x="828711" y="1611102"/>
                    <a:pt x="817281" y="1634915"/>
                  </a:cubicBezTo>
                  <a:cubicBezTo>
                    <a:pt x="814423" y="1635867"/>
                    <a:pt x="808708" y="1638725"/>
                    <a:pt x="806803" y="1640630"/>
                  </a:cubicBezTo>
                  <a:cubicBezTo>
                    <a:pt x="755368" y="1628247"/>
                    <a:pt x="706791" y="1607292"/>
                    <a:pt x="656308" y="1592052"/>
                  </a:cubicBezTo>
                  <a:cubicBezTo>
                    <a:pt x="646783" y="1590147"/>
                    <a:pt x="632496" y="1579670"/>
                    <a:pt x="640116" y="1568240"/>
                  </a:cubicBezTo>
                  <a:cubicBezTo>
                    <a:pt x="641545" y="1561573"/>
                    <a:pt x="646069" y="1559906"/>
                    <a:pt x="651308" y="1560144"/>
                  </a:cubicBezTo>
                  <a:close/>
                  <a:moveTo>
                    <a:pt x="230065" y="1417625"/>
                  </a:moveTo>
                  <a:cubicBezTo>
                    <a:pt x="235066" y="1418697"/>
                    <a:pt x="240067" y="1420602"/>
                    <a:pt x="244829" y="1421554"/>
                  </a:cubicBezTo>
                  <a:cubicBezTo>
                    <a:pt x="339126" y="1455844"/>
                    <a:pt x="434376" y="1489182"/>
                    <a:pt x="529626" y="1521567"/>
                  </a:cubicBezTo>
                  <a:cubicBezTo>
                    <a:pt x="541057" y="1524424"/>
                    <a:pt x="561059" y="1535854"/>
                    <a:pt x="548676" y="1549189"/>
                  </a:cubicBezTo>
                  <a:cubicBezTo>
                    <a:pt x="543914" y="1560619"/>
                    <a:pt x="529626" y="1552047"/>
                    <a:pt x="521054" y="1550142"/>
                  </a:cubicBezTo>
                  <a:cubicBezTo>
                    <a:pt x="421994" y="1515852"/>
                    <a:pt x="321982" y="1481562"/>
                    <a:pt x="223874" y="1446319"/>
                  </a:cubicBezTo>
                  <a:cubicBezTo>
                    <a:pt x="211491" y="1444414"/>
                    <a:pt x="202919" y="1427269"/>
                    <a:pt x="215301" y="1418697"/>
                  </a:cubicBezTo>
                  <a:cubicBezTo>
                    <a:pt x="220064" y="1416316"/>
                    <a:pt x="225064" y="1416554"/>
                    <a:pt x="230065" y="1417625"/>
                  </a:cubicBezTo>
                  <a:close/>
                  <a:moveTo>
                    <a:pt x="687775" y="1312544"/>
                  </a:moveTo>
                  <a:cubicBezTo>
                    <a:pt x="703015" y="1303971"/>
                    <a:pt x="723970" y="1320164"/>
                    <a:pt x="719208" y="1337309"/>
                  </a:cubicBezTo>
                  <a:cubicBezTo>
                    <a:pt x="716350" y="1354454"/>
                    <a:pt x="691585" y="1361121"/>
                    <a:pt x="681108" y="1347786"/>
                  </a:cubicBezTo>
                  <a:cubicBezTo>
                    <a:pt x="669678" y="1337309"/>
                    <a:pt x="673488" y="1317306"/>
                    <a:pt x="687775" y="1312544"/>
                  </a:cubicBezTo>
                  <a:close/>
                  <a:moveTo>
                    <a:pt x="469618" y="706227"/>
                  </a:moveTo>
                  <a:cubicBezTo>
                    <a:pt x="594396" y="740517"/>
                    <a:pt x="715363" y="786237"/>
                    <a:pt x="837283" y="826242"/>
                  </a:cubicBezTo>
                  <a:cubicBezTo>
                    <a:pt x="849666" y="828147"/>
                    <a:pt x="865858" y="838624"/>
                    <a:pt x="857286" y="852912"/>
                  </a:cubicBezTo>
                  <a:cubicBezTo>
                    <a:pt x="847761" y="863389"/>
                    <a:pt x="833473" y="856722"/>
                    <a:pt x="822043" y="853864"/>
                  </a:cubicBezTo>
                  <a:cubicBezTo>
                    <a:pt x="717268" y="818622"/>
                    <a:pt x="613446" y="779569"/>
                    <a:pt x="506766" y="746232"/>
                  </a:cubicBezTo>
                  <a:cubicBezTo>
                    <a:pt x="489621" y="740517"/>
                    <a:pt x="470571" y="737659"/>
                    <a:pt x="455331" y="727182"/>
                  </a:cubicBezTo>
                  <a:cubicBezTo>
                    <a:pt x="447711" y="716704"/>
                    <a:pt x="456283" y="702417"/>
                    <a:pt x="469618" y="706227"/>
                  </a:cubicBezTo>
                  <a:close/>
                  <a:moveTo>
                    <a:pt x="1211616" y="666222"/>
                  </a:moveTo>
                  <a:cubicBezTo>
                    <a:pt x="1226856" y="665270"/>
                    <a:pt x="1228761" y="684320"/>
                    <a:pt x="1223046" y="694797"/>
                  </a:cubicBezTo>
                  <a:cubicBezTo>
                    <a:pt x="1136368" y="951972"/>
                    <a:pt x="1051596" y="1210100"/>
                    <a:pt x="963966" y="1467275"/>
                  </a:cubicBezTo>
                  <a:cubicBezTo>
                    <a:pt x="959203" y="1487277"/>
                    <a:pt x="927771" y="1472990"/>
                    <a:pt x="937296" y="1456798"/>
                  </a:cubicBezTo>
                  <a:cubicBezTo>
                    <a:pt x="1021116" y="1201527"/>
                    <a:pt x="1107793" y="947210"/>
                    <a:pt x="1192566" y="692892"/>
                  </a:cubicBezTo>
                  <a:cubicBezTo>
                    <a:pt x="1196376" y="683367"/>
                    <a:pt x="1197328" y="667175"/>
                    <a:pt x="1211616" y="666222"/>
                  </a:cubicBezTo>
                  <a:close/>
                  <a:moveTo>
                    <a:pt x="506647" y="617645"/>
                  </a:moveTo>
                  <a:cubicBezTo>
                    <a:pt x="513910" y="617406"/>
                    <a:pt x="522483" y="620026"/>
                    <a:pt x="529626" y="621454"/>
                  </a:cubicBezTo>
                  <a:cubicBezTo>
                    <a:pt x="642021" y="654792"/>
                    <a:pt x="751559" y="698607"/>
                    <a:pt x="862049" y="740517"/>
                  </a:cubicBezTo>
                  <a:cubicBezTo>
                    <a:pt x="872526" y="744327"/>
                    <a:pt x="883956" y="748137"/>
                    <a:pt x="894433" y="754804"/>
                  </a:cubicBezTo>
                  <a:cubicBezTo>
                    <a:pt x="903958" y="767187"/>
                    <a:pt x="887766" y="784332"/>
                    <a:pt x="874431" y="776712"/>
                  </a:cubicBezTo>
                  <a:cubicBezTo>
                    <a:pt x="757274" y="735754"/>
                    <a:pt x="642974" y="684319"/>
                    <a:pt x="523911" y="650029"/>
                  </a:cubicBezTo>
                  <a:cubicBezTo>
                    <a:pt x="512481" y="646219"/>
                    <a:pt x="496289" y="645267"/>
                    <a:pt x="491526" y="630979"/>
                  </a:cubicBezTo>
                  <a:cubicBezTo>
                    <a:pt x="493431" y="620978"/>
                    <a:pt x="499384" y="617883"/>
                    <a:pt x="506647" y="617645"/>
                  </a:cubicBezTo>
                  <a:close/>
                  <a:moveTo>
                    <a:pt x="529835" y="531220"/>
                  </a:moveTo>
                  <a:cubicBezTo>
                    <a:pt x="532960" y="530193"/>
                    <a:pt x="536532" y="530491"/>
                    <a:pt x="540104" y="532872"/>
                  </a:cubicBezTo>
                  <a:cubicBezTo>
                    <a:pt x="652499" y="570019"/>
                    <a:pt x="764894" y="607167"/>
                    <a:pt x="877289" y="645267"/>
                  </a:cubicBezTo>
                  <a:cubicBezTo>
                    <a:pt x="889671" y="650029"/>
                    <a:pt x="903006" y="652887"/>
                    <a:pt x="913484" y="661459"/>
                  </a:cubicBezTo>
                  <a:cubicBezTo>
                    <a:pt x="924914" y="670984"/>
                    <a:pt x="913484" y="690034"/>
                    <a:pt x="900149" y="685272"/>
                  </a:cubicBezTo>
                  <a:cubicBezTo>
                    <a:pt x="775371" y="642409"/>
                    <a:pt x="649641" y="600499"/>
                    <a:pt x="525816" y="555732"/>
                  </a:cubicBezTo>
                  <a:cubicBezTo>
                    <a:pt x="515101" y="549302"/>
                    <a:pt x="520458" y="534301"/>
                    <a:pt x="529835" y="531220"/>
                  </a:cubicBezTo>
                  <a:close/>
                  <a:moveTo>
                    <a:pt x="1241143" y="491914"/>
                  </a:moveTo>
                  <a:cubicBezTo>
                    <a:pt x="1118271" y="841482"/>
                    <a:pt x="998256" y="1192954"/>
                    <a:pt x="875383" y="1542522"/>
                  </a:cubicBezTo>
                  <a:cubicBezTo>
                    <a:pt x="866811" y="1564429"/>
                    <a:pt x="862048" y="1589194"/>
                    <a:pt x="846808" y="1608244"/>
                  </a:cubicBezTo>
                  <a:cubicBezTo>
                    <a:pt x="572488" y="1515852"/>
                    <a:pt x="300073" y="1417744"/>
                    <a:pt x="25753" y="1325352"/>
                  </a:cubicBezTo>
                  <a:cubicBezTo>
                    <a:pt x="32421" y="1386312"/>
                    <a:pt x="91476" y="1419649"/>
                    <a:pt x="144816" y="1435842"/>
                  </a:cubicBezTo>
                  <a:cubicBezTo>
                    <a:pt x="384846" y="1515852"/>
                    <a:pt x="623923" y="1595862"/>
                    <a:pt x="863953" y="1675872"/>
                  </a:cubicBezTo>
                  <a:cubicBezTo>
                    <a:pt x="882051" y="1681587"/>
                    <a:pt x="901101" y="1687302"/>
                    <a:pt x="918246" y="1696827"/>
                  </a:cubicBezTo>
                  <a:cubicBezTo>
                    <a:pt x="902053" y="1678729"/>
                    <a:pt x="884908" y="1662537"/>
                    <a:pt x="871573" y="1643487"/>
                  </a:cubicBezTo>
                  <a:cubicBezTo>
                    <a:pt x="864906" y="1635867"/>
                    <a:pt x="851571" y="1628247"/>
                    <a:pt x="858238" y="1615864"/>
                  </a:cubicBezTo>
                  <a:cubicBezTo>
                    <a:pt x="877288" y="1602529"/>
                    <a:pt x="902053" y="1619674"/>
                    <a:pt x="903958" y="1640629"/>
                  </a:cubicBezTo>
                  <a:cubicBezTo>
                    <a:pt x="915388" y="1649202"/>
                    <a:pt x="923961" y="1660632"/>
                    <a:pt x="932533" y="1672062"/>
                  </a:cubicBezTo>
                  <a:cubicBezTo>
                    <a:pt x="929676" y="1652059"/>
                    <a:pt x="941106" y="1633962"/>
                    <a:pt x="945868" y="1614912"/>
                  </a:cubicBezTo>
                  <a:cubicBezTo>
                    <a:pt x="1055406" y="1272012"/>
                    <a:pt x="1166848" y="930064"/>
                    <a:pt x="1276386" y="587164"/>
                  </a:cubicBezTo>
                  <a:cubicBezTo>
                    <a:pt x="1264003" y="555732"/>
                    <a:pt x="1253526" y="524299"/>
                    <a:pt x="1241143" y="491914"/>
                  </a:cubicBezTo>
                  <a:close/>
                  <a:moveTo>
                    <a:pt x="507719" y="450957"/>
                  </a:moveTo>
                  <a:cubicBezTo>
                    <a:pt x="469619" y="547160"/>
                    <a:pt x="438186" y="646220"/>
                    <a:pt x="401991" y="743375"/>
                  </a:cubicBezTo>
                  <a:cubicBezTo>
                    <a:pt x="561059" y="799572"/>
                    <a:pt x="720126" y="856722"/>
                    <a:pt x="879194" y="913872"/>
                  </a:cubicBezTo>
                  <a:cubicBezTo>
                    <a:pt x="912531" y="815765"/>
                    <a:pt x="948726" y="718610"/>
                    <a:pt x="983969" y="620502"/>
                  </a:cubicBezTo>
                  <a:cubicBezTo>
                    <a:pt x="824901" y="564305"/>
                    <a:pt x="665834" y="506202"/>
                    <a:pt x="507719" y="450957"/>
                  </a:cubicBezTo>
                  <a:close/>
                  <a:moveTo>
                    <a:pt x="503909" y="416667"/>
                  </a:moveTo>
                  <a:cubicBezTo>
                    <a:pt x="662024" y="473817"/>
                    <a:pt x="819186" y="530015"/>
                    <a:pt x="976349" y="586212"/>
                  </a:cubicBezTo>
                  <a:cubicBezTo>
                    <a:pt x="988731" y="590975"/>
                    <a:pt x="1002066" y="593832"/>
                    <a:pt x="1013496" y="601452"/>
                  </a:cubicBezTo>
                  <a:cubicBezTo>
                    <a:pt x="1019211" y="613835"/>
                    <a:pt x="1011591" y="627170"/>
                    <a:pt x="1007781" y="638600"/>
                  </a:cubicBezTo>
                  <a:cubicBezTo>
                    <a:pt x="971586" y="737660"/>
                    <a:pt x="938249" y="837672"/>
                    <a:pt x="900149" y="935780"/>
                  </a:cubicBezTo>
                  <a:cubicBezTo>
                    <a:pt x="897291" y="950067"/>
                    <a:pt x="881099" y="947210"/>
                    <a:pt x="871574" y="942447"/>
                  </a:cubicBezTo>
                  <a:cubicBezTo>
                    <a:pt x="707744" y="884345"/>
                    <a:pt x="544866" y="826242"/>
                    <a:pt x="381036" y="767187"/>
                  </a:cubicBezTo>
                  <a:cubicBezTo>
                    <a:pt x="370559" y="766235"/>
                    <a:pt x="363891" y="752900"/>
                    <a:pt x="368654" y="744327"/>
                  </a:cubicBezTo>
                  <a:cubicBezTo>
                    <a:pt x="402944" y="639552"/>
                    <a:pt x="442949" y="537635"/>
                    <a:pt x="478191" y="432860"/>
                  </a:cubicBezTo>
                  <a:cubicBezTo>
                    <a:pt x="480096" y="421430"/>
                    <a:pt x="491526" y="410952"/>
                    <a:pt x="503909" y="416667"/>
                  </a:cubicBezTo>
                  <a:close/>
                  <a:moveTo>
                    <a:pt x="421993" y="189972"/>
                  </a:moveTo>
                  <a:cubicBezTo>
                    <a:pt x="294358" y="558589"/>
                    <a:pt x="166723" y="928159"/>
                    <a:pt x="37183" y="1296777"/>
                  </a:cubicBezTo>
                  <a:cubicBezTo>
                    <a:pt x="301978" y="1389169"/>
                    <a:pt x="567726" y="1480609"/>
                    <a:pt x="832521" y="1573954"/>
                  </a:cubicBezTo>
                  <a:cubicBezTo>
                    <a:pt x="960156" y="1204384"/>
                    <a:pt x="1088743" y="834814"/>
                    <a:pt x="1217331" y="466197"/>
                  </a:cubicBezTo>
                  <a:cubicBezTo>
                    <a:pt x="952536" y="373804"/>
                    <a:pt x="687741" y="281412"/>
                    <a:pt x="421993" y="189972"/>
                  </a:cubicBezTo>
                  <a:close/>
                  <a:moveTo>
                    <a:pt x="422946" y="157587"/>
                  </a:moveTo>
                  <a:cubicBezTo>
                    <a:pt x="655356" y="237597"/>
                    <a:pt x="886813" y="319512"/>
                    <a:pt x="1119223" y="399522"/>
                  </a:cubicBezTo>
                  <a:cubicBezTo>
                    <a:pt x="1164943" y="415714"/>
                    <a:pt x="1211616" y="430002"/>
                    <a:pt x="1256383" y="450957"/>
                  </a:cubicBezTo>
                  <a:cubicBezTo>
                    <a:pt x="1277339" y="492867"/>
                    <a:pt x="1285911" y="540492"/>
                    <a:pt x="1310676" y="579544"/>
                  </a:cubicBezTo>
                  <a:cubicBezTo>
                    <a:pt x="1280196" y="688129"/>
                    <a:pt x="1242096" y="793857"/>
                    <a:pt x="1208758" y="901489"/>
                  </a:cubicBezTo>
                  <a:cubicBezTo>
                    <a:pt x="1123986" y="1165332"/>
                    <a:pt x="1039213" y="1429174"/>
                    <a:pt x="953488" y="1693017"/>
                  </a:cubicBezTo>
                  <a:cubicBezTo>
                    <a:pt x="947773" y="1707304"/>
                    <a:pt x="939201" y="1733022"/>
                    <a:pt x="919198" y="1725402"/>
                  </a:cubicBezTo>
                  <a:cubicBezTo>
                    <a:pt x="651546" y="1636819"/>
                    <a:pt x="383893" y="1546332"/>
                    <a:pt x="116241" y="1457749"/>
                  </a:cubicBezTo>
                  <a:cubicBezTo>
                    <a:pt x="70521" y="1439652"/>
                    <a:pt x="23848" y="1409172"/>
                    <a:pt x="5751" y="1361547"/>
                  </a:cubicBezTo>
                  <a:cubicBezTo>
                    <a:pt x="-6632" y="1335829"/>
                    <a:pt x="3846" y="1306302"/>
                    <a:pt x="10513" y="1280584"/>
                  </a:cubicBezTo>
                  <a:cubicBezTo>
                    <a:pt x="139101" y="912919"/>
                    <a:pt x="266736" y="545254"/>
                    <a:pt x="394371" y="177589"/>
                  </a:cubicBezTo>
                  <a:cubicBezTo>
                    <a:pt x="397228" y="165207"/>
                    <a:pt x="407706" y="149967"/>
                    <a:pt x="422946" y="157587"/>
                  </a:cubicBezTo>
                  <a:close/>
                  <a:moveTo>
                    <a:pt x="661601" y="368"/>
                  </a:moveTo>
                  <a:cubicBezTo>
                    <a:pt x="680934" y="3270"/>
                    <a:pt x="698258" y="22915"/>
                    <a:pt x="694686" y="43632"/>
                  </a:cubicBezTo>
                  <a:cubicBezTo>
                    <a:pt x="692781" y="72207"/>
                    <a:pt x="653728" y="87447"/>
                    <a:pt x="632773" y="67445"/>
                  </a:cubicBezTo>
                  <a:cubicBezTo>
                    <a:pt x="610866" y="50299"/>
                    <a:pt x="616581" y="13152"/>
                    <a:pt x="642298" y="3627"/>
                  </a:cubicBezTo>
                  <a:cubicBezTo>
                    <a:pt x="648489" y="293"/>
                    <a:pt x="655157" y="-600"/>
                    <a:pt x="661601" y="368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CA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EC0EA6-7E71-FA18-3CA2-3741FD03D679}"/>
              </a:ext>
            </a:extLst>
          </p:cNvPr>
          <p:cNvGrpSpPr/>
          <p:nvPr/>
        </p:nvGrpSpPr>
        <p:grpSpPr>
          <a:xfrm>
            <a:off x="1795151" y="2712666"/>
            <a:ext cx="5285157" cy="2691161"/>
            <a:chOff x="1795151" y="2712666"/>
            <a:chExt cx="5285157" cy="269116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18818E6-7CB5-3B76-4FBE-77D0F52C20C6}"/>
                </a:ext>
              </a:extLst>
            </p:cNvPr>
            <p:cNvSpPr txBox="1"/>
            <p:nvPr/>
          </p:nvSpPr>
          <p:spPr>
            <a:xfrm>
              <a:off x="1795151" y="2712666"/>
              <a:ext cx="5285157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D18FBFF-1795-1A2C-B002-F5105700773F}"/>
                </a:ext>
              </a:extLst>
            </p:cNvPr>
            <p:cNvSpPr txBox="1"/>
            <p:nvPr/>
          </p:nvSpPr>
          <p:spPr>
            <a:xfrm>
              <a:off x="1795151" y="4942162"/>
              <a:ext cx="322822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Name of the person</a:t>
              </a:r>
              <a:endParaRPr lang="en-CA" sz="24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0917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val 36">
            <a:extLst>
              <a:ext uri="{FF2B5EF4-FFF2-40B4-BE49-F238E27FC236}">
                <a16:creationId xmlns:a16="http://schemas.microsoft.com/office/drawing/2014/main" id="{239B6565-568F-46F9-AD33-BDCAD826391E}"/>
              </a:ext>
            </a:extLst>
          </p:cNvPr>
          <p:cNvSpPr/>
          <p:nvPr/>
        </p:nvSpPr>
        <p:spPr>
          <a:xfrm>
            <a:off x="4485357" y="1080662"/>
            <a:ext cx="3232087" cy="32320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33FC817F-61D5-4344-8473-D05B571586E4}"/>
              </a:ext>
            </a:extLst>
          </p:cNvPr>
          <p:cNvSpPr/>
          <p:nvPr/>
        </p:nvSpPr>
        <p:spPr>
          <a:xfrm>
            <a:off x="8434331" y="1649155"/>
            <a:ext cx="2663594" cy="266359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2F833550-4697-44C0-B330-7FFD6955E640}"/>
              </a:ext>
            </a:extLst>
          </p:cNvPr>
          <p:cNvSpPr/>
          <p:nvPr/>
        </p:nvSpPr>
        <p:spPr>
          <a:xfrm>
            <a:off x="951838" y="1496117"/>
            <a:ext cx="2816632" cy="281663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C25734-A71A-7474-C435-5FC27A139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fontAlgn="ctr" latinLnBrk="0" hangingPunct="1"/>
            <a:r>
              <a:rPr lang="en-US" dirty="0"/>
              <a:t>STEM Integration with Other Disciplines</a:t>
            </a:r>
            <a:endParaRPr lang="en-CA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188DFD-CC4A-C08B-CE38-13B1D350E4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ACEEC0-D9D7-A823-52BC-3FC960CB52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197E8C1-80EE-4861-57A8-EF3CC8525BE7}"/>
              </a:ext>
            </a:extLst>
          </p:cNvPr>
          <p:cNvGrpSpPr/>
          <p:nvPr/>
        </p:nvGrpSpPr>
        <p:grpSpPr>
          <a:xfrm>
            <a:off x="951838" y="4732941"/>
            <a:ext cx="10288325" cy="1171949"/>
            <a:chOff x="1487635" y="4423660"/>
            <a:chExt cx="9353023" cy="1171949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963FE5A-8419-FA39-493B-7B582AA96B35}"/>
                </a:ext>
              </a:extLst>
            </p:cNvPr>
            <p:cNvGrpSpPr/>
            <p:nvPr/>
          </p:nvGrpSpPr>
          <p:grpSpPr>
            <a:xfrm>
              <a:off x="8419576" y="4423660"/>
              <a:ext cx="2421082" cy="1171949"/>
              <a:chOff x="8419576" y="4423660"/>
              <a:chExt cx="2421082" cy="1171949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8EEE8FC-044D-5195-94B4-A0CEB0859A6B}"/>
                  </a:ext>
                </a:extLst>
              </p:cNvPr>
              <p:cNvSpPr txBox="1"/>
              <p:nvPr/>
            </p:nvSpPr>
            <p:spPr>
              <a:xfrm>
                <a:off x="8469304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04B28B1-7E02-5EB4-7723-26697BBCC311}"/>
                  </a:ext>
                </a:extLst>
              </p:cNvPr>
              <p:cNvSpPr txBox="1"/>
              <p:nvPr/>
            </p:nvSpPr>
            <p:spPr>
              <a:xfrm>
                <a:off x="8419576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BEFBCD3-7B4F-256A-957B-771CD44C546A}"/>
                </a:ext>
              </a:extLst>
            </p:cNvPr>
            <p:cNvGrpSpPr/>
            <p:nvPr/>
          </p:nvGrpSpPr>
          <p:grpSpPr>
            <a:xfrm>
              <a:off x="4953606" y="4423660"/>
              <a:ext cx="2421082" cy="1171949"/>
              <a:chOff x="7737564" y="2122770"/>
              <a:chExt cx="3587379" cy="1171949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3BB1D76-0C2E-231A-6ED5-960134F4286C}"/>
                  </a:ext>
                </a:extLst>
              </p:cNvPr>
              <p:cNvSpPr txBox="1"/>
              <p:nvPr/>
            </p:nvSpPr>
            <p:spPr>
              <a:xfrm>
                <a:off x="7811247" y="2122770"/>
                <a:ext cx="344001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DE84BF9-7444-2062-811F-A8E306089555}"/>
                  </a:ext>
                </a:extLst>
              </p:cNvPr>
              <p:cNvSpPr txBox="1"/>
              <p:nvPr/>
            </p:nvSpPr>
            <p:spPr>
              <a:xfrm>
                <a:off x="7737564" y="2463722"/>
                <a:ext cx="358737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D9618F9-92B4-9253-8FB3-BB94CC4473B1}"/>
                </a:ext>
              </a:extLst>
            </p:cNvPr>
            <p:cNvGrpSpPr/>
            <p:nvPr/>
          </p:nvGrpSpPr>
          <p:grpSpPr>
            <a:xfrm>
              <a:off x="1487635" y="4423660"/>
              <a:ext cx="2421082" cy="1171949"/>
              <a:chOff x="1487635" y="4423660"/>
              <a:chExt cx="2421082" cy="1171949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421B12C-BC17-8FF3-6D2A-11B30E1F1FFC}"/>
                  </a:ext>
                </a:extLst>
              </p:cNvPr>
              <p:cNvSpPr txBox="1"/>
              <p:nvPr/>
            </p:nvSpPr>
            <p:spPr>
              <a:xfrm>
                <a:off x="1487635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CCFC7F9-AB67-86D3-E7D5-EB36EDB72F60}"/>
                  </a:ext>
                </a:extLst>
              </p:cNvPr>
              <p:cNvSpPr txBox="1"/>
              <p:nvPr/>
            </p:nvSpPr>
            <p:spPr>
              <a:xfrm>
                <a:off x="1537363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pic>
        <p:nvPicPr>
          <p:cNvPr id="24" name="Picture Placeholder 23" descr="A group of students in a classroom&#10;&#10;Description automatically generated">
            <a:extLst>
              <a:ext uri="{FF2B5EF4-FFF2-40B4-BE49-F238E27FC236}">
                <a16:creationId xmlns:a16="http://schemas.microsoft.com/office/drawing/2014/main" id="{18BCE82F-B6AC-F999-29F8-9966412DAAE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1602" y="1943186"/>
            <a:ext cx="2287166" cy="2290324"/>
          </a:xfrm>
        </p:spPr>
      </p:pic>
      <p:pic>
        <p:nvPicPr>
          <p:cNvPr id="20" name="Picture Placeholder 19" descr="A child standing in front of lockers&#10;&#10;Description automatically generated">
            <a:extLst>
              <a:ext uri="{FF2B5EF4-FFF2-40B4-BE49-F238E27FC236}">
                <a16:creationId xmlns:a16="http://schemas.microsoft.com/office/drawing/2014/main" id="{29C97AA8-A7BA-A0B1-584E-5ACE1465A85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67933" y="1567048"/>
            <a:ext cx="2662786" cy="2666462"/>
          </a:xfrm>
        </p:spPr>
      </p:pic>
      <p:pic>
        <p:nvPicPr>
          <p:cNvPr id="22" name="Picture Placeholder 21" descr="A person in a blue shirt&#10;&#10;Description automatically generated">
            <a:extLst>
              <a:ext uri="{FF2B5EF4-FFF2-40B4-BE49-F238E27FC236}">
                <a16:creationId xmlns:a16="http://schemas.microsoft.com/office/drawing/2014/main" id="{9EAE62F3-C636-EBA5-0D5F-EDDCF000BE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99883" y="2121232"/>
            <a:ext cx="2109366" cy="2112278"/>
          </a:xfrm>
        </p:spPr>
      </p:pic>
    </p:spTree>
    <p:extLst>
      <p:ext uri="{BB962C8B-B14F-4D97-AF65-F5344CB8AC3E}">
        <p14:creationId xmlns:p14="http://schemas.microsoft.com/office/powerpoint/2010/main" val="6718584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010E3-2279-74C1-D468-45B3D5239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STEM Career Opportunities</a:t>
            </a:r>
            <a:endParaRPr lang="en-CA" dirty="0">
              <a:solidFill>
                <a:schemeClr val="accent2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7ED2D4-AD62-994E-7FFB-568D47146E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A44851-7C15-A620-2C2D-A18E75AAD8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DF2FF40-F6A3-39B2-A89D-A80D9BE950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250594"/>
              </p:ext>
            </p:extLst>
          </p:nvPr>
        </p:nvGraphicFramePr>
        <p:xfrm>
          <a:off x="345597" y="1233487"/>
          <a:ext cx="11500806" cy="4844585"/>
        </p:xfrm>
        <a:graphic>
          <a:graphicData uri="http://schemas.openxmlformats.org/drawingml/2006/table">
            <a:tbl>
              <a:tblPr/>
              <a:tblGrid>
                <a:gridCol w="3833602">
                  <a:extLst>
                    <a:ext uri="{9D8B030D-6E8A-4147-A177-3AD203B41FA5}">
                      <a16:colId xmlns:a16="http://schemas.microsoft.com/office/drawing/2014/main" val="2875305642"/>
                    </a:ext>
                  </a:extLst>
                </a:gridCol>
                <a:gridCol w="3833602">
                  <a:extLst>
                    <a:ext uri="{9D8B030D-6E8A-4147-A177-3AD203B41FA5}">
                      <a16:colId xmlns:a16="http://schemas.microsoft.com/office/drawing/2014/main" val="2542148288"/>
                    </a:ext>
                  </a:extLst>
                </a:gridCol>
                <a:gridCol w="3833602">
                  <a:extLst>
                    <a:ext uri="{9D8B030D-6E8A-4147-A177-3AD203B41FA5}">
                      <a16:colId xmlns:a16="http://schemas.microsoft.com/office/drawing/2014/main" val="3220631468"/>
                    </a:ext>
                  </a:extLst>
                </a:gridCol>
              </a:tblGrid>
              <a:tr h="605573"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bg2"/>
                          </a:solidFill>
                        </a:rPr>
                        <a:t>STEM Field</a:t>
                      </a:r>
                      <a:endParaRPr lang="en-CA" sz="180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bg2"/>
                          </a:solidFill>
                        </a:rPr>
                        <a:t>Career Options</a:t>
                      </a:r>
                      <a:endParaRPr lang="en-CA" sz="180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bg2"/>
                          </a:solidFill>
                        </a:rPr>
                        <a:t>Future Growth</a:t>
                      </a:r>
                      <a:endParaRPr lang="en-CA" sz="180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6338804"/>
                  </a:ext>
                </a:extLst>
              </a:tr>
              <a:tr h="1059753"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/>
                        <a:t>Science</a:t>
                      </a:r>
                      <a:endParaRPr lang="en-CA" sz="18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/>
                        <a:t>Biotechnologist, Environmental Scientist, Chemist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rgbClr val="FF0000"/>
                          </a:solidFill>
                        </a:rPr>
                        <a:t>High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0903852"/>
                  </a:ext>
                </a:extLst>
              </a:tr>
              <a:tr h="1059753">
                <a:tc>
                  <a:txBody>
                    <a:bodyPr/>
                    <a:lstStyle/>
                    <a:p>
                      <a:pPr algn="ctr"/>
                      <a:r>
                        <a:rPr lang="en-CA" sz="1800" b="1"/>
                        <a:t>Technology</a:t>
                      </a:r>
                      <a:endParaRPr lang="en-CA" sz="180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/>
                        <a:t>Data Scientist, AI Engineer, Cybersecurity Analyst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rgbClr val="C00000"/>
                          </a:solidFill>
                        </a:rPr>
                        <a:t>Very High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9185965"/>
                  </a:ext>
                </a:extLst>
              </a:tr>
              <a:tr h="1059753">
                <a:tc>
                  <a:txBody>
                    <a:bodyPr/>
                    <a:lstStyle/>
                    <a:p>
                      <a:pPr algn="ctr"/>
                      <a:r>
                        <a:rPr lang="en-CA" sz="1800" b="1"/>
                        <a:t>Engineering</a:t>
                      </a:r>
                      <a:endParaRPr lang="en-CA" sz="180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Mechanical Engineer, Civil Engineer, Robotics Engineer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rgbClr val="FF0000"/>
                          </a:solidFill>
                        </a:rPr>
                        <a:t>High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2563959"/>
                  </a:ext>
                </a:extLst>
              </a:tr>
              <a:tr h="1059753">
                <a:tc>
                  <a:txBody>
                    <a:bodyPr/>
                    <a:lstStyle/>
                    <a:p>
                      <a:pPr algn="ctr"/>
                      <a:r>
                        <a:rPr lang="en-CA" sz="1800" b="1"/>
                        <a:t>Mathematics</a:t>
                      </a:r>
                      <a:endParaRPr lang="en-CA" sz="180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/>
                        <a:t>Actuary, Statistician, Financial Analyst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rgbClr val="FF0000"/>
                          </a:solidFill>
                        </a:rPr>
                        <a:t>High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8780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2778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E7F51-0F00-6A45-FB5E-1CC45C534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fontAlgn="ctr" latinLnBrk="0" hangingPunct="1"/>
            <a:r>
              <a:rPr lang="en-US" dirty="0"/>
              <a:t>The Role of Coding &amp; Robotics</a:t>
            </a:r>
            <a:endParaRPr lang="en-US" dirty="0">
              <a:latin typeface="+mj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27B96C-6834-A7C9-A369-BB9F765458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DFA846-8219-2CA0-81C9-A37D35BBA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E079224-9BC9-891E-D5D8-CB761F02852D}"/>
              </a:ext>
            </a:extLst>
          </p:cNvPr>
          <p:cNvGrpSpPr/>
          <p:nvPr/>
        </p:nvGrpSpPr>
        <p:grpSpPr>
          <a:xfrm>
            <a:off x="366876" y="1435808"/>
            <a:ext cx="11458249" cy="4617046"/>
            <a:chOff x="426132" y="1435808"/>
            <a:chExt cx="11458249" cy="4617046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68A6DA3E-4234-D347-ACDB-F0DF773867C8}"/>
                </a:ext>
              </a:extLst>
            </p:cNvPr>
            <p:cNvGrpSpPr/>
            <p:nvPr/>
          </p:nvGrpSpPr>
          <p:grpSpPr>
            <a:xfrm>
              <a:off x="426132" y="1435808"/>
              <a:ext cx="11446658" cy="851301"/>
              <a:chOff x="451462" y="1435808"/>
              <a:chExt cx="11446658" cy="851301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FA2AE828-B608-451B-9FC1-07FE8E761B28}"/>
                  </a:ext>
                </a:extLst>
              </p:cNvPr>
              <p:cNvGrpSpPr/>
              <p:nvPr/>
            </p:nvGrpSpPr>
            <p:grpSpPr>
              <a:xfrm>
                <a:off x="496745" y="1558228"/>
                <a:ext cx="11401375" cy="606461"/>
                <a:chOff x="294718" y="1558228"/>
                <a:chExt cx="11401375" cy="606461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45E49153-70C1-1578-306F-2305152AC037}"/>
                    </a:ext>
                  </a:extLst>
                </p:cNvPr>
                <p:cNvGrpSpPr/>
                <p:nvPr/>
              </p:nvGrpSpPr>
              <p:grpSpPr>
                <a:xfrm>
                  <a:off x="294718" y="1558228"/>
                  <a:ext cx="5384354" cy="606461"/>
                  <a:chOff x="305158" y="6048886"/>
                  <a:chExt cx="2560103" cy="248908"/>
                </a:xfrm>
              </p:grpSpPr>
              <p:sp>
                <p:nvSpPr>
                  <p:cNvPr id="10" name="Rectangle: Rounded Corners 9">
                    <a:extLst>
                      <a:ext uri="{FF2B5EF4-FFF2-40B4-BE49-F238E27FC236}">
                        <a16:creationId xmlns:a16="http://schemas.microsoft.com/office/drawing/2014/main" id="{79BF09B5-1B81-68FB-292E-C8B5358F768A}"/>
                      </a:ext>
                    </a:extLst>
                  </p:cNvPr>
                  <p:cNvSpPr/>
                  <p:nvPr/>
                </p:nvSpPr>
                <p:spPr>
                  <a:xfrm>
                    <a:off x="574815" y="6048886"/>
                    <a:ext cx="2290446" cy="24890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2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2000" dirty="0">
                      <a:solidFill>
                        <a:schemeClr val="bg2"/>
                      </a:solidFill>
                      <a:latin typeface="+mj-lt"/>
                      <a:cs typeface="Poppins Light" panose="00000400000000000000" pitchFamily="2" charset="0"/>
                    </a:endParaRPr>
                  </a:p>
                </p:txBody>
              </p:sp>
              <p:sp>
                <p:nvSpPr>
                  <p:cNvPr id="11" name="Rectangle: Rounded Corners 10">
                    <a:extLst>
                      <a:ext uri="{FF2B5EF4-FFF2-40B4-BE49-F238E27FC236}">
                        <a16:creationId xmlns:a16="http://schemas.microsoft.com/office/drawing/2014/main" id="{05E921A3-E57F-7F17-842F-FEAF5761023D}"/>
                      </a:ext>
                    </a:extLst>
                  </p:cNvPr>
                  <p:cNvSpPr/>
                  <p:nvPr/>
                </p:nvSpPr>
                <p:spPr>
                  <a:xfrm>
                    <a:off x="305158" y="6048886"/>
                    <a:ext cx="2405897" cy="24890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CA" sz="1400" dirty="0">
                      <a:solidFill>
                        <a:schemeClr val="bg2"/>
                      </a:solidFill>
                      <a:latin typeface="+mj-lt"/>
                      <a:cs typeface="Poppins Light" panose="00000400000000000000" pitchFamily="2" charset="0"/>
                    </a:endParaRPr>
                  </a:p>
                </p:txBody>
              </p:sp>
            </p:grp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C6A5FA29-F423-483A-88B8-7758F958D5A9}"/>
                    </a:ext>
                  </a:extLst>
                </p:cNvPr>
                <p:cNvSpPr txBox="1"/>
                <p:nvPr/>
              </p:nvSpPr>
              <p:spPr>
                <a:xfrm>
                  <a:off x="5848560" y="1687503"/>
                  <a:ext cx="5847533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1F005F14-46E4-8BB0-01D0-7B74E3CB86EB}"/>
                  </a:ext>
                </a:extLst>
              </p:cNvPr>
              <p:cNvGrpSpPr/>
              <p:nvPr/>
            </p:nvGrpSpPr>
            <p:grpSpPr>
              <a:xfrm>
                <a:off x="451462" y="1435808"/>
                <a:ext cx="4769129" cy="851301"/>
                <a:chOff x="451462" y="1435808"/>
                <a:chExt cx="4769129" cy="851301"/>
              </a:xfrm>
            </p:grpSpPr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443E9E14-B4D5-4067-A3C6-73FC644F0EBC}"/>
                    </a:ext>
                  </a:extLst>
                </p:cNvPr>
                <p:cNvSpPr/>
                <p:nvPr userDrawn="1"/>
              </p:nvSpPr>
              <p:spPr>
                <a:xfrm>
                  <a:off x="482099" y="1435808"/>
                  <a:ext cx="851303" cy="851301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19" name="타원 4">
                  <a:extLst>
                    <a:ext uri="{FF2B5EF4-FFF2-40B4-BE49-F238E27FC236}">
                      <a16:creationId xmlns:a16="http://schemas.microsoft.com/office/drawing/2014/main" id="{A852A275-492C-4313-A2B8-B029BD1162F1}"/>
                    </a:ext>
                  </a:extLst>
                </p:cNvPr>
                <p:cNvSpPr/>
                <p:nvPr/>
              </p:nvSpPr>
              <p:spPr>
                <a:xfrm>
                  <a:off x="451462" y="1610736"/>
                  <a:ext cx="912577" cy="517447"/>
                </a:xfrm>
                <a:prstGeom prst="rect">
                  <a:avLst/>
                </a:prstGeom>
                <a:no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US" altLang="ko-KR" sz="2400" b="1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96%</a:t>
                  </a:r>
                  <a:endParaRPr lang="ko-KR" altLang="en-US" sz="2400" b="1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781B15A3-FD76-4CEE-96C0-4A62A6256DDA}"/>
                    </a:ext>
                  </a:extLst>
                </p:cNvPr>
                <p:cNvSpPr txBox="1"/>
                <p:nvPr/>
              </p:nvSpPr>
              <p:spPr>
                <a:xfrm>
                  <a:off x="2209904" y="1674019"/>
                  <a:ext cx="3010687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spc="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EA30135F-5BE3-1B13-7EDB-F525AB2F5CCA}"/>
                </a:ext>
              </a:extLst>
            </p:cNvPr>
            <p:cNvGrpSpPr/>
            <p:nvPr/>
          </p:nvGrpSpPr>
          <p:grpSpPr>
            <a:xfrm>
              <a:off x="426132" y="2632314"/>
              <a:ext cx="11458249" cy="851301"/>
              <a:chOff x="426132" y="2632314"/>
              <a:chExt cx="11458249" cy="851301"/>
            </a:xfrm>
          </p:grpSpPr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39B2A4A5-079F-456F-9DF4-3B4A6844E42F}"/>
                  </a:ext>
                </a:extLst>
              </p:cNvPr>
              <p:cNvSpPr txBox="1"/>
              <p:nvPr/>
            </p:nvSpPr>
            <p:spPr>
              <a:xfrm>
                <a:off x="6036848" y="2935743"/>
                <a:ext cx="584753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055AD504-BF57-CF8F-5BC1-8058135DB583}"/>
                  </a:ext>
                </a:extLst>
              </p:cNvPr>
              <p:cNvGrpSpPr/>
              <p:nvPr/>
            </p:nvGrpSpPr>
            <p:grpSpPr>
              <a:xfrm>
                <a:off x="426132" y="2632314"/>
                <a:ext cx="5441228" cy="851301"/>
                <a:chOff x="426132" y="2632314"/>
                <a:chExt cx="5441228" cy="851301"/>
              </a:xfrm>
            </p:grpSpPr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CC22860D-4B1F-DBB2-953A-6A463E8A9586}"/>
                    </a:ext>
                  </a:extLst>
                </p:cNvPr>
                <p:cNvSpPr/>
                <p:nvPr/>
              </p:nvSpPr>
              <p:spPr>
                <a:xfrm>
                  <a:off x="1050143" y="2795835"/>
                  <a:ext cx="4817217" cy="60646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2000">
                    <a:solidFill>
                      <a:schemeClr val="bg2"/>
                    </a:solidFill>
                    <a:latin typeface="+mj-lt"/>
                    <a:cs typeface="Poppins Light" panose="00000400000000000000" pitchFamily="2" charset="0"/>
                  </a:endParaRPr>
                </a:p>
              </p:txBody>
            </p:sp>
            <p:sp>
              <p:nvSpPr>
                <p:cNvPr id="13" name="Rectangle: Rounded Corners 12">
                  <a:extLst>
                    <a:ext uri="{FF2B5EF4-FFF2-40B4-BE49-F238E27FC236}">
                      <a16:creationId xmlns:a16="http://schemas.microsoft.com/office/drawing/2014/main" id="{E27F4800-95F2-016F-5828-D4689801747E}"/>
                    </a:ext>
                  </a:extLst>
                </p:cNvPr>
                <p:cNvSpPr/>
                <p:nvPr/>
              </p:nvSpPr>
              <p:spPr>
                <a:xfrm>
                  <a:off x="483006" y="2795835"/>
                  <a:ext cx="4025065" cy="60646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en-CA" sz="1400" dirty="0">
                      <a:solidFill>
                        <a:schemeClr val="bg2"/>
                      </a:solidFill>
                      <a:latin typeface="+mj-lt"/>
                      <a:cs typeface="Poppins Light" panose="00000400000000000000" pitchFamily="2" charset="0"/>
                    </a:rPr>
                    <a:t> </a:t>
                  </a:r>
                </a:p>
              </p:txBody>
            </p: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6E69DC3A-77A2-4BA6-88CD-A4F6C3379601}"/>
                    </a:ext>
                  </a:extLst>
                </p:cNvPr>
                <p:cNvGrpSpPr/>
                <p:nvPr/>
              </p:nvGrpSpPr>
              <p:grpSpPr>
                <a:xfrm>
                  <a:off x="426132" y="2632314"/>
                  <a:ext cx="912577" cy="851301"/>
                  <a:chOff x="322908" y="3290534"/>
                  <a:chExt cx="912577" cy="851301"/>
                </a:xfrm>
              </p:grpSpPr>
              <p:sp>
                <p:nvSpPr>
                  <p:cNvPr id="124" name="Oval 123">
                    <a:extLst>
                      <a:ext uri="{FF2B5EF4-FFF2-40B4-BE49-F238E27FC236}">
                        <a16:creationId xmlns:a16="http://schemas.microsoft.com/office/drawing/2014/main" id="{141643AE-CFDC-4C99-9869-9EC38C1DFFA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71912" y="3290534"/>
                    <a:ext cx="851303" cy="851301"/>
                  </a:xfrm>
                  <a:prstGeom prst="ellipse">
                    <a:avLst/>
                  </a:prstGeom>
                  <a:solidFill>
                    <a:schemeClr val="accent2"/>
                  </a:solidFill>
                  <a:ln w="19050"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 dirty="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0" name="타원 4">
                    <a:extLst>
                      <a:ext uri="{FF2B5EF4-FFF2-40B4-BE49-F238E27FC236}">
                        <a16:creationId xmlns:a16="http://schemas.microsoft.com/office/drawing/2014/main" id="{14107907-C9C5-4927-A282-449528D3DDA7}"/>
                      </a:ext>
                    </a:extLst>
                  </p:cNvPr>
                  <p:cNvSpPr/>
                  <p:nvPr/>
                </p:nvSpPr>
                <p:spPr>
                  <a:xfrm>
                    <a:off x="322908" y="3475772"/>
                    <a:ext cx="912577" cy="517447"/>
                  </a:xfrm>
                  <a:prstGeom prst="rect">
                    <a:avLst/>
                  </a:prstGeom>
                  <a:no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algn="ctr"/>
                    <a:r>
                      <a:rPr lang="en-US" altLang="ko-KR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68%</a:t>
                    </a:r>
                    <a:endParaRPr lang="ko-KR" altLang="en-US" sz="2400" b="1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endParaRPr>
                  </a:p>
                </p:txBody>
              </p:sp>
            </p:grpSp>
            <p:sp>
              <p:nvSpPr>
                <p:cNvPr id="140" name="TextBox 139">
                  <a:extLst>
                    <a:ext uri="{FF2B5EF4-FFF2-40B4-BE49-F238E27FC236}">
                      <a16:creationId xmlns:a16="http://schemas.microsoft.com/office/drawing/2014/main" id="{E8909166-7FB1-4435-8B91-EB780C050A99}"/>
                    </a:ext>
                  </a:extLst>
                </p:cNvPr>
                <p:cNvSpPr txBox="1"/>
                <p:nvPr/>
              </p:nvSpPr>
              <p:spPr>
                <a:xfrm>
                  <a:off x="2234312" y="2981290"/>
                  <a:ext cx="3010687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spc="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3653223C-E944-6687-38AD-38665C3D8D87}"/>
                </a:ext>
              </a:extLst>
            </p:cNvPr>
            <p:cNvGrpSpPr/>
            <p:nvPr/>
          </p:nvGrpSpPr>
          <p:grpSpPr>
            <a:xfrm>
              <a:off x="426132" y="5201553"/>
              <a:ext cx="11430392" cy="851301"/>
              <a:chOff x="439871" y="5201553"/>
              <a:chExt cx="11430392" cy="851301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445DB9C9-2EBA-4B8A-8D4C-2B27CD4CC7BB}"/>
                  </a:ext>
                </a:extLst>
              </p:cNvPr>
              <p:cNvGrpSpPr/>
              <p:nvPr/>
            </p:nvGrpSpPr>
            <p:grpSpPr>
              <a:xfrm>
                <a:off x="439871" y="5201553"/>
                <a:ext cx="11430392" cy="851301"/>
                <a:chOff x="322908" y="5201553"/>
                <a:chExt cx="11430392" cy="851301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1E74AA38-83EB-4996-AC8F-C3B5FBA2B8DB}"/>
                    </a:ext>
                  </a:extLst>
                </p:cNvPr>
                <p:cNvGrpSpPr/>
                <p:nvPr/>
              </p:nvGrpSpPr>
              <p:grpSpPr>
                <a:xfrm>
                  <a:off x="379782" y="5349883"/>
                  <a:ext cx="11373518" cy="606461"/>
                  <a:chOff x="294718" y="5349883"/>
                  <a:chExt cx="11373518" cy="606461"/>
                </a:xfrm>
              </p:grpSpPr>
              <p:grpSp>
                <p:nvGrpSpPr>
                  <p:cNvPr id="7" name="Group 6">
                    <a:extLst>
                      <a:ext uri="{FF2B5EF4-FFF2-40B4-BE49-F238E27FC236}">
                        <a16:creationId xmlns:a16="http://schemas.microsoft.com/office/drawing/2014/main" id="{C486FB67-6A19-3988-57D9-2932BC95D241}"/>
                      </a:ext>
                    </a:extLst>
                  </p:cNvPr>
                  <p:cNvGrpSpPr/>
                  <p:nvPr/>
                </p:nvGrpSpPr>
                <p:grpSpPr>
                  <a:xfrm>
                    <a:off x="294718" y="5349883"/>
                    <a:ext cx="5384354" cy="606461"/>
                    <a:chOff x="305158" y="5354795"/>
                    <a:chExt cx="2560103" cy="248908"/>
                  </a:xfrm>
                </p:grpSpPr>
                <p:sp>
                  <p:nvSpPr>
                    <p:cNvPr id="36" name="Rectangle: Rounded Corners 35">
                      <a:extLst>
                        <a:ext uri="{FF2B5EF4-FFF2-40B4-BE49-F238E27FC236}">
                          <a16:creationId xmlns:a16="http://schemas.microsoft.com/office/drawing/2014/main" id="{91A65AAA-14E0-61F5-F818-C032CFB1F7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4815" y="5354795"/>
                      <a:ext cx="2290446" cy="248908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2">
                        <a:lumMod val="9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 sz="2000">
                        <a:solidFill>
                          <a:schemeClr val="bg2"/>
                        </a:solidFill>
                        <a:latin typeface="+mj-lt"/>
                        <a:cs typeface="Poppins Light" panose="00000400000000000000" pitchFamily="2" charset="0"/>
                      </a:endParaRPr>
                    </a:p>
                  </p:txBody>
                </p:sp>
                <p:sp>
                  <p:nvSpPr>
                    <p:cNvPr id="37" name="Rectangle: Rounded Corners 36">
                      <a:extLst>
                        <a:ext uri="{FF2B5EF4-FFF2-40B4-BE49-F238E27FC236}">
                          <a16:creationId xmlns:a16="http://schemas.microsoft.com/office/drawing/2014/main" id="{A0A5B56E-E4E6-9A12-EF65-B56C569324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5158" y="5354795"/>
                      <a:ext cx="804682" cy="248908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CA" sz="1400" dirty="0">
                        <a:solidFill>
                          <a:schemeClr val="bg2"/>
                        </a:solidFill>
                        <a:latin typeface="+mj-lt"/>
                        <a:cs typeface="Poppins Light" panose="00000400000000000000" pitchFamily="2" charset="0"/>
                      </a:endParaRPr>
                    </a:p>
                  </p:txBody>
                </p:sp>
              </p:grpSp>
              <p:sp>
                <p:nvSpPr>
                  <p:cNvPr id="109" name="TextBox 108">
                    <a:extLst>
                      <a:ext uri="{FF2B5EF4-FFF2-40B4-BE49-F238E27FC236}">
                        <a16:creationId xmlns:a16="http://schemas.microsoft.com/office/drawing/2014/main" id="{6AF414C9-1C17-48EE-A189-2901318A87ED}"/>
                      </a:ext>
                    </a:extLst>
                  </p:cNvPr>
                  <p:cNvSpPr txBox="1"/>
                  <p:nvPr/>
                </p:nvSpPr>
                <p:spPr>
                  <a:xfrm>
                    <a:off x="5820703" y="5436628"/>
                    <a:ext cx="5847533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grpSp>
              <p:nvGrpSpPr>
                <p:cNvPr id="132" name="Group 131">
                  <a:extLst>
                    <a:ext uri="{FF2B5EF4-FFF2-40B4-BE49-F238E27FC236}">
                      <a16:creationId xmlns:a16="http://schemas.microsoft.com/office/drawing/2014/main" id="{FBF3D4C3-F6AA-4C49-AFB1-9EE7BBA126F9}"/>
                    </a:ext>
                  </a:extLst>
                </p:cNvPr>
                <p:cNvGrpSpPr/>
                <p:nvPr/>
              </p:nvGrpSpPr>
              <p:grpSpPr>
                <a:xfrm>
                  <a:off x="322908" y="5201553"/>
                  <a:ext cx="912577" cy="851301"/>
                  <a:chOff x="322908" y="3290534"/>
                  <a:chExt cx="912577" cy="851301"/>
                </a:xfrm>
              </p:grpSpPr>
              <p:sp>
                <p:nvSpPr>
                  <p:cNvPr id="138" name="Oval 137">
                    <a:extLst>
                      <a:ext uri="{FF2B5EF4-FFF2-40B4-BE49-F238E27FC236}">
                        <a16:creationId xmlns:a16="http://schemas.microsoft.com/office/drawing/2014/main" id="{591921DB-D9B1-4902-9297-74C6B550F02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71912" y="3290534"/>
                    <a:ext cx="851303" cy="851301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19050"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 dirty="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4" name="타원 4">
                    <a:extLst>
                      <a:ext uri="{FF2B5EF4-FFF2-40B4-BE49-F238E27FC236}">
                        <a16:creationId xmlns:a16="http://schemas.microsoft.com/office/drawing/2014/main" id="{C829B250-07E6-4229-B3A8-05AD4CDC0AD7}"/>
                      </a:ext>
                    </a:extLst>
                  </p:cNvPr>
                  <p:cNvSpPr/>
                  <p:nvPr/>
                </p:nvSpPr>
                <p:spPr>
                  <a:xfrm>
                    <a:off x="322908" y="3475772"/>
                    <a:ext cx="912577" cy="517447"/>
                  </a:xfrm>
                  <a:prstGeom prst="rect">
                    <a:avLst/>
                  </a:prstGeom>
                  <a:no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algn="ctr"/>
                    <a:r>
                      <a:rPr lang="en-US" altLang="ko-KR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23%</a:t>
                    </a:r>
                    <a:endParaRPr lang="ko-KR" altLang="en-US" sz="2400" b="1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endParaRPr>
                  </a:p>
                </p:txBody>
              </p:sp>
            </p:grpSp>
          </p:grp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DCFCF645-2E12-4C7D-82EC-147373CCF727}"/>
                  </a:ext>
                </a:extLst>
              </p:cNvPr>
              <p:cNvSpPr txBox="1"/>
              <p:nvPr/>
            </p:nvSpPr>
            <p:spPr>
              <a:xfrm>
                <a:off x="2189135" y="5479228"/>
                <a:ext cx="3010687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C6A4122-5F21-11E7-8031-DA38CBC98ECF}"/>
                </a:ext>
              </a:extLst>
            </p:cNvPr>
            <p:cNvGrpSpPr/>
            <p:nvPr/>
          </p:nvGrpSpPr>
          <p:grpSpPr>
            <a:xfrm>
              <a:off x="426132" y="3981843"/>
              <a:ext cx="11430392" cy="851301"/>
              <a:chOff x="439871" y="5201553"/>
              <a:chExt cx="11430392" cy="851301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09B76C92-6154-E55C-8376-226ED10CEE8C}"/>
                  </a:ext>
                </a:extLst>
              </p:cNvPr>
              <p:cNvGrpSpPr/>
              <p:nvPr/>
            </p:nvGrpSpPr>
            <p:grpSpPr>
              <a:xfrm>
                <a:off x="439871" y="5201553"/>
                <a:ext cx="11430392" cy="851301"/>
                <a:chOff x="322908" y="5201553"/>
                <a:chExt cx="11430392" cy="851301"/>
              </a:xfrm>
            </p:grpSpPr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252FA302-7D47-463E-D703-8404BDB25F7F}"/>
                    </a:ext>
                  </a:extLst>
                </p:cNvPr>
                <p:cNvGrpSpPr/>
                <p:nvPr/>
              </p:nvGrpSpPr>
              <p:grpSpPr>
                <a:xfrm>
                  <a:off x="379782" y="5349883"/>
                  <a:ext cx="11373518" cy="606461"/>
                  <a:chOff x="294718" y="5349883"/>
                  <a:chExt cx="11373518" cy="606461"/>
                </a:xfrm>
              </p:grpSpPr>
              <p:grpSp>
                <p:nvGrpSpPr>
                  <p:cNvPr id="59" name="Group 58">
                    <a:extLst>
                      <a:ext uri="{FF2B5EF4-FFF2-40B4-BE49-F238E27FC236}">
                        <a16:creationId xmlns:a16="http://schemas.microsoft.com/office/drawing/2014/main" id="{0F026AB4-223A-3AB2-7A49-74E99FE557F6}"/>
                      </a:ext>
                    </a:extLst>
                  </p:cNvPr>
                  <p:cNvGrpSpPr/>
                  <p:nvPr/>
                </p:nvGrpSpPr>
                <p:grpSpPr>
                  <a:xfrm>
                    <a:off x="294718" y="5349883"/>
                    <a:ext cx="5384354" cy="606461"/>
                    <a:chOff x="305158" y="5354795"/>
                    <a:chExt cx="2560103" cy="248908"/>
                  </a:xfrm>
                </p:grpSpPr>
                <p:sp>
                  <p:nvSpPr>
                    <p:cNvPr id="61" name="Rectangle: Rounded Corners 60">
                      <a:extLst>
                        <a:ext uri="{FF2B5EF4-FFF2-40B4-BE49-F238E27FC236}">
                          <a16:creationId xmlns:a16="http://schemas.microsoft.com/office/drawing/2014/main" id="{CF20E3F2-BC9B-32ED-4600-6178F52C79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4815" y="5354795"/>
                      <a:ext cx="2290446" cy="248908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2">
                        <a:lumMod val="9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 sz="2000">
                        <a:solidFill>
                          <a:schemeClr val="bg2"/>
                        </a:solidFill>
                        <a:latin typeface="+mj-lt"/>
                        <a:cs typeface="Poppins Light" panose="00000400000000000000" pitchFamily="2" charset="0"/>
                      </a:endParaRPr>
                    </a:p>
                  </p:txBody>
                </p:sp>
                <p:sp>
                  <p:nvSpPr>
                    <p:cNvPr id="62" name="Rectangle: Rounded Corners 61">
                      <a:extLst>
                        <a:ext uri="{FF2B5EF4-FFF2-40B4-BE49-F238E27FC236}">
                          <a16:creationId xmlns:a16="http://schemas.microsoft.com/office/drawing/2014/main" id="{2FC2FD89-F53D-C474-4884-A1B6C4D98A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5158" y="5354795"/>
                      <a:ext cx="2065950" cy="248908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CA" sz="1400" dirty="0">
                        <a:solidFill>
                          <a:schemeClr val="bg2"/>
                        </a:solidFill>
                        <a:latin typeface="+mj-lt"/>
                        <a:cs typeface="Poppins Light" panose="00000400000000000000" pitchFamily="2" charset="0"/>
                      </a:endParaRPr>
                    </a:p>
                  </p:txBody>
                </p:sp>
              </p:grpSp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B8C10429-EF44-467F-4165-D7CD8FAA8256}"/>
                      </a:ext>
                    </a:extLst>
                  </p:cNvPr>
                  <p:cNvSpPr txBox="1"/>
                  <p:nvPr/>
                </p:nvSpPr>
                <p:spPr>
                  <a:xfrm>
                    <a:off x="5820703" y="5436628"/>
                    <a:ext cx="5847533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1106B4B9-4DA6-BFEA-8E56-5D50447365FF}"/>
                    </a:ext>
                  </a:extLst>
                </p:cNvPr>
                <p:cNvGrpSpPr/>
                <p:nvPr/>
              </p:nvGrpSpPr>
              <p:grpSpPr>
                <a:xfrm>
                  <a:off x="322908" y="5201553"/>
                  <a:ext cx="912577" cy="851301"/>
                  <a:chOff x="322908" y="3290534"/>
                  <a:chExt cx="912577" cy="851301"/>
                </a:xfrm>
              </p:grpSpPr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2FA31F99-980A-14A2-25A0-B1BF21ECC51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71912" y="3290534"/>
                    <a:ext cx="851303" cy="851301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19050"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 dirty="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8" name="타원 4">
                    <a:extLst>
                      <a:ext uri="{FF2B5EF4-FFF2-40B4-BE49-F238E27FC236}">
                        <a16:creationId xmlns:a16="http://schemas.microsoft.com/office/drawing/2014/main" id="{B9FA90A9-CACE-497A-A694-93E496315B08}"/>
                      </a:ext>
                    </a:extLst>
                  </p:cNvPr>
                  <p:cNvSpPr/>
                  <p:nvPr/>
                </p:nvSpPr>
                <p:spPr>
                  <a:xfrm>
                    <a:off x="322908" y="3475772"/>
                    <a:ext cx="912577" cy="517447"/>
                  </a:xfrm>
                  <a:prstGeom prst="rect">
                    <a:avLst/>
                  </a:prstGeom>
                  <a:no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algn="ctr"/>
                    <a:r>
                      <a:rPr lang="en-US" altLang="ko-KR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80%</a:t>
                    </a:r>
                    <a:endParaRPr lang="ko-KR" altLang="en-US" sz="2400" b="1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endParaRPr>
                  </a:p>
                </p:txBody>
              </p:sp>
            </p:grpSp>
          </p:grp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7EE6B33-DCD2-FE68-A499-B9C3AB4F9D81}"/>
                  </a:ext>
                </a:extLst>
              </p:cNvPr>
              <p:cNvSpPr txBox="1"/>
              <p:nvPr/>
            </p:nvSpPr>
            <p:spPr>
              <a:xfrm>
                <a:off x="2189135" y="5479228"/>
                <a:ext cx="3010687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b="1" spc="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213908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C6633-E6DD-8C54-9E7F-8C94C52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/>
              <a:t>Project-Based Learning in STEM</a:t>
            </a:r>
            <a:r>
              <a:rPr lang="en-CA" dirty="0"/>
              <a:t>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A4EE24C-E8D9-A755-9E39-BC5DA4033EED}"/>
              </a:ext>
            </a:extLst>
          </p:cNvPr>
          <p:cNvGrpSpPr/>
          <p:nvPr/>
        </p:nvGrpSpPr>
        <p:grpSpPr>
          <a:xfrm>
            <a:off x="664536" y="1455838"/>
            <a:ext cx="10862928" cy="4470049"/>
            <a:chOff x="442653" y="938913"/>
            <a:chExt cx="11273131" cy="463884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0F774BE-70C9-F7FD-A3B0-5F01A376C8DC}"/>
                </a:ext>
              </a:extLst>
            </p:cNvPr>
            <p:cNvGrpSpPr/>
            <p:nvPr/>
          </p:nvGrpSpPr>
          <p:grpSpPr>
            <a:xfrm>
              <a:off x="442653" y="3084589"/>
              <a:ext cx="11273131" cy="2493169"/>
              <a:chOff x="474552" y="2935729"/>
              <a:chExt cx="11273131" cy="2493169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2BD1A7D7-9F04-22BC-AEE8-72ADFAA017C7}"/>
                  </a:ext>
                </a:extLst>
              </p:cNvPr>
              <p:cNvGrpSpPr/>
              <p:nvPr/>
            </p:nvGrpSpPr>
            <p:grpSpPr>
              <a:xfrm>
                <a:off x="1718617" y="2935729"/>
                <a:ext cx="8742900" cy="294000"/>
                <a:chOff x="1718617" y="4924017"/>
                <a:chExt cx="8742900" cy="294000"/>
              </a:xfrm>
            </p:grpSpPr>
            <p:sp>
              <p:nvSpPr>
                <p:cNvPr id="42" name="Google Shape;634;p31">
                  <a:extLst>
                    <a:ext uri="{FF2B5EF4-FFF2-40B4-BE49-F238E27FC236}">
                      <a16:creationId xmlns:a16="http://schemas.microsoft.com/office/drawing/2014/main" id="{A959CE86-F0D2-F9E3-ACBC-4469B5A7DFB3}"/>
                    </a:ext>
                  </a:extLst>
                </p:cNvPr>
                <p:cNvSpPr/>
                <p:nvPr/>
              </p:nvSpPr>
              <p:spPr>
                <a:xfrm>
                  <a:off x="1718617" y="4924017"/>
                  <a:ext cx="294000" cy="294000"/>
                </a:xfrm>
                <a:prstGeom prst="ellipse">
                  <a:avLst/>
                </a:prstGeom>
                <a:solidFill>
                  <a:schemeClr val="bg2"/>
                </a:solidFill>
                <a:ln w="6350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" name="Google Shape;635;p31">
                  <a:extLst>
                    <a:ext uri="{FF2B5EF4-FFF2-40B4-BE49-F238E27FC236}">
                      <a16:creationId xmlns:a16="http://schemas.microsoft.com/office/drawing/2014/main" id="{C463203F-9AC8-962D-4AA6-00B8C2F634C2}"/>
                    </a:ext>
                  </a:extLst>
                </p:cNvPr>
                <p:cNvSpPr/>
                <p:nvPr/>
              </p:nvSpPr>
              <p:spPr>
                <a:xfrm>
                  <a:off x="5948984" y="4924017"/>
                  <a:ext cx="294000" cy="294000"/>
                </a:xfrm>
                <a:prstGeom prst="ellipse">
                  <a:avLst/>
                </a:prstGeom>
                <a:solidFill>
                  <a:schemeClr val="bg2"/>
                </a:solidFill>
                <a:ln w="6350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" name="Google Shape;636;p31">
                  <a:extLst>
                    <a:ext uri="{FF2B5EF4-FFF2-40B4-BE49-F238E27FC236}">
                      <a16:creationId xmlns:a16="http://schemas.microsoft.com/office/drawing/2014/main" id="{B215C083-3428-0389-D871-97EA9D0B8D2C}"/>
                    </a:ext>
                  </a:extLst>
                </p:cNvPr>
                <p:cNvSpPr/>
                <p:nvPr/>
              </p:nvSpPr>
              <p:spPr>
                <a:xfrm>
                  <a:off x="10167517" y="4924017"/>
                  <a:ext cx="294000" cy="294000"/>
                </a:xfrm>
                <a:prstGeom prst="ellipse">
                  <a:avLst/>
                </a:prstGeom>
                <a:solidFill>
                  <a:schemeClr val="bg2"/>
                </a:solidFill>
                <a:ln w="6350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78A46FE2-CAD0-2CE6-75AC-90274AA5800B}"/>
                  </a:ext>
                </a:extLst>
              </p:cNvPr>
              <p:cNvGrpSpPr/>
              <p:nvPr/>
            </p:nvGrpSpPr>
            <p:grpSpPr>
              <a:xfrm>
                <a:off x="474552" y="3084173"/>
                <a:ext cx="2950980" cy="2344725"/>
                <a:chOff x="787120" y="3490623"/>
                <a:chExt cx="2950980" cy="2344725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61E6D0B5-BE52-EBDD-3EF5-4A8429DDCA75}"/>
                    </a:ext>
                  </a:extLst>
                </p:cNvPr>
                <p:cNvSpPr txBox="1"/>
                <p:nvPr/>
              </p:nvSpPr>
              <p:spPr>
                <a:xfrm>
                  <a:off x="832691" y="4050244"/>
                  <a:ext cx="2905409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F78550F8-6F18-A404-5474-63DACFDFE549}"/>
                    </a:ext>
                  </a:extLst>
                </p:cNvPr>
                <p:cNvSpPr txBox="1"/>
                <p:nvPr/>
              </p:nvSpPr>
              <p:spPr>
                <a:xfrm>
                  <a:off x="787120" y="3490623"/>
                  <a:ext cx="2937433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Placeholder Title </a:t>
                  </a:r>
                  <a:endPara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63BEB6CF-E2D8-E555-3562-A7F574EA5695}"/>
                  </a:ext>
                </a:extLst>
              </p:cNvPr>
              <p:cNvGrpSpPr/>
              <p:nvPr/>
            </p:nvGrpSpPr>
            <p:grpSpPr>
              <a:xfrm>
                <a:off x="4635628" y="3084173"/>
                <a:ext cx="2950980" cy="2344725"/>
                <a:chOff x="787120" y="3490623"/>
                <a:chExt cx="2950980" cy="2344725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82632D11-FCA1-739E-DA00-59543CC4F839}"/>
                    </a:ext>
                  </a:extLst>
                </p:cNvPr>
                <p:cNvSpPr txBox="1"/>
                <p:nvPr/>
              </p:nvSpPr>
              <p:spPr>
                <a:xfrm>
                  <a:off x="832691" y="4050244"/>
                  <a:ext cx="2905409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2B76DB95-9C45-07E8-9233-DA576504CD75}"/>
                    </a:ext>
                  </a:extLst>
                </p:cNvPr>
                <p:cNvSpPr txBox="1"/>
                <p:nvPr/>
              </p:nvSpPr>
              <p:spPr>
                <a:xfrm>
                  <a:off x="787120" y="3490623"/>
                  <a:ext cx="2937433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Placeholder Title </a:t>
                  </a:r>
                  <a:endPara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17CAC4FD-FAD2-BFD5-F17A-7B3FA2BF2A33}"/>
                  </a:ext>
                </a:extLst>
              </p:cNvPr>
              <p:cNvGrpSpPr/>
              <p:nvPr/>
            </p:nvGrpSpPr>
            <p:grpSpPr>
              <a:xfrm>
                <a:off x="8796703" y="3084173"/>
                <a:ext cx="2950980" cy="2344725"/>
                <a:chOff x="787120" y="3490623"/>
                <a:chExt cx="2950980" cy="2344725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5F5BFECA-D76A-78C3-0401-829A7F8FF18A}"/>
                    </a:ext>
                  </a:extLst>
                </p:cNvPr>
                <p:cNvSpPr txBox="1"/>
                <p:nvPr/>
              </p:nvSpPr>
              <p:spPr>
                <a:xfrm>
                  <a:off x="832691" y="4050244"/>
                  <a:ext cx="2905409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A42003EB-377E-90A9-D97B-C8F3600E395D}"/>
                    </a:ext>
                  </a:extLst>
                </p:cNvPr>
                <p:cNvSpPr txBox="1"/>
                <p:nvPr/>
              </p:nvSpPr>
              <p:spPr>
                <a:xfrm>
                  <a:off x="787120" y="3490623"/>
                  <a:ext cx="2937433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Placeholder Title </a:t>
                  </a:r>
                  <a:endPara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9BAE24A0-CC5F-50D0-4D80-8041F6F10996}"/>
                </a:ext>
              </a:extLst>
            </p:cNvPr>
            <p:cNvSpPr/>
            <p:nvPr/>
          </p:nvSpPr>
          <p:spPr>
            <a:xfrm>
              <a:off x="826316" y="938914"/>
              <a:ext cx="2038637" cy="203863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bg2"/>
                  </a:solidFill>
                </a:rPr>
                <a:t>01</a:t>
              </a:r>
              <a:endParaRPr lang="en-CA" sz="3200" b="1" dirty="0">
                <a:solidFill>
                  <a:schemeClr val="bg2"/>
                </a:solidFill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03004398-875D-0BF6-D249-41E9AFBB6E35}"/>
                </a:ext>
              </a:extLst>
            </p:cNvPr>
            <p:cNvSpPr/>
            <p:nvPr/>
          </p:nvSpPr>
          <p:spPr>
            <a:xfrm>
              <a:off x="5044782" y="938914"/>
              <a:ext cx="2038637" cy="20386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bg2"/>
                  </a:solidFill>
                </a:rPr>
                <a:t>02</a:t>
              </a:r>
              <a:endParaRPr lang="en-CA" sz="3200" b="1" dirty="0">
                <a:solidFill>
                  <a:schemeClr val="bg2"/>
                </a:solidFill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041A7A8D-02F8-D8D2-AA6A-2CD58846E66B}"/>
                </a:ext>
              </a:extLst>
            </p:cNvPr>
            <p:cNvSpPr/>
            <p:nvPr/>
          </p:nvSpPr>
          <p:spPr>
            <a:xfrm>
              <a:off x="9263247" y="938913"/>
              <a:ext cx="2038641" cy="20386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bg2"/>
                  </a:solidFill>
                </a:rPr>
                <a:t>03</a:t>
              </a:r>
              <a:endParaRPr lang="en-CA" sz="3200" b="1" dirty="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3613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Placeholder 28" descr="A person wearing virtual reality goggles&#10;&#10;AI-generated content may be incorrect.">
            <a:extLst>
              <a:ext uri="{FF2B5EF4-FFF2-40B4-BE49-F238E27FC236}">
                <a16:creationId xmlns:a16="http://schemas.microsoft.com/office/drawing/2014/main" id="{9F8CCA82-5878-147C-5B45-AA1A5418CCF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18703" y="1411941"/>
            <a:ext cx="11554595" cy="5084662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CBA71F-4417-5A22-242E-142320104F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EFA396-5493-2E7B-7446-4B3DFFB695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C826EC3-D7EE-4668-9862-EC1E1C97B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8300"/>
            <a:ext cx="11685794" cy="691617"/>
          </a:xfrm>
        </p:spPr>
        <p:txBody>
          <a:bodyPr/>
          <a:lstStyle/>
          <a:p>
            <a:r>
              <a:rPr lang="en-CA" sz="3600" dirty="0"/>
              <a:t>AI, VR &amp; AR in STEM Learning</a:t>
            </a:r>
            <a:endParaRPr lang="en-CA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1CBB2E4-7FBA-33D6-85C8-2910D4B98E11}"/>
              </a:ext>
            </a:extLst>
          </p:cNvPr>
          <p:cNvGrpSpPr/>
          <p:nvPr/>
        </p:nvGrpSpPr>
        <p:grpSpPr>
          <a:xfrm>
            <a:off x="603736" y="1737216"/>
            <a:ext cx="10984527" cy="4434111"/>
            <a:chOff x="606563" y="1525812"/>
            <a:chExt cx="10984527" cy="443411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6F94CD0-DB92-7891-BF9D-1A755F8CC3CE}"/>
                </a:ext>
              </a:extLst>
            </p:cNvPr>
            <p:cNvGrpSpPr/>
            <p:nvPr/>
          </p:nvGrpSpPr>
          <p:grpSpPr>
            <a:xfrm>
              <a:off x="606563" y="1525812"/>
              <a:ext cx="5400953" cy="1660681"/>
              <a:chOff x="6165634" y="1860566"/>
              <a:chExt cx="5596582" cy="1720833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AAA56F13-4B01-1C3D-68EE-3E58CB6D77DF}"/>
                  </a:ext>
                </a:extLst>
              </p:cNvPr>
              <p:cNvGrpSpPr/>
              <p:nvPr/>
            </p:nvGrpSpPr>
            <p:grpSpPr>
              <a:xfrm>
                <a:off x="6165634" y="1860566"/>
                <a:ext cx="5596582" cy="1720833"/>
                <a:chOff x="6165634" y="1860566"/>
                <a:chExt cx="5596582" cy="1720833"/>
              </a:xfrm>
            </p:grpSpPr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D0FE6E9D-B53B-8C66-67BE-AAD04568CB4D}"/>
                    </a:ext>
                  </a:extLst>
                </p:cNvPr>
                <p:cNvSpPr/>
                <p:nvPr/>
              </p:nvSpPr>
              <p:spPr>
                <a:xfrm>
                  <a:off x="6165634" y="1861977"/>
                  <a:ext cx="832472" cy="1718011"/>
                </a:xfrm>
                <a:custGeom>
                  <a:avLst/>
                  <a:gdLst>
                    <a:gd name="connsiteX0" fmla="*/ 0 w 832472"/>
                    <a:gd name="connsiteY0" fmla="*/ 859005 h 1718011"/>
                    <a:gd name="connsiteX1" fmla="*/ 0 w 832472"/>
                    <a:gd name="connsiteY1" fmla="*/ 859006 h 1718011"/>
                    <a:gd name="connsiteX2" fmla="*/ 0 w 832472"/>
                    <a:gd name="connsiteY2" fmla="*/ 859006 h 1718011"/>
                    <a:gd name="connsiteX3" fmla="*/ 832472 w 832472"/>
                    <a:gd name="connsiteY3" fmla="*/ 0 h 1718011"/>
                    <a:gd name="connsiteX4" fmla="*/ 832472 w 832472"/>
                    <a:gd name="connsiteY4" fmla="*/ 1718011 h 1718011"/>
                    <a:gd name="connsiteX5" fmla="*/ 772445 w 832472"/>
                    <a:gd name="connsiteY5" fmla="*/ 1714980 h 1718011"/>
                    <a:gd name="connsiteX6" fmla="*/ 17481 w 832472"/>
                    <a:gd name="connsiteY6" fmla="*/ 1032409 h 1718011"/>
                    <a:gd name="connsiteX7" fmla="*/ 0 w 832472"/>
                    <a:gd name="connsiteY7" fmla="*/ 859006 h 1718011"/>
                    <a:gd name="connsiteX8" fmla="*/ 17481 w 832472"/>
                    <a:gd name="connsiteY8" fmla="*/ 685602 h 1718011"/>
                    <a:gd name="connsiteX9" fmla="*/ 772445 w 832472"/>
                    <a:gd name="connsiteY9" fmla="*/ 3031 h 17180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32472" h="1718011">
                      <a:moveTo>
                        <a:pt x="0" y="859005"/>
                      </a:moveTo>
                      <a:lnTo>
                        <a:pt x="0" y="859006"/>
                      </a:lnTo>
                      <a:lnTo>
                        <a:pt x="0" y="859006"/>
                      </a:lnTo>
                      <a:close/>
                      <a:moveTo>
                        <a:pt x="832472" y="0"/>
                      </a:moveTo>
                      <a:lnTo>
                        <a:pt x="832472" y="1718011"/>
                      </a:lnTo>
                      <a:lnTo>
                        <a:pt x="772445" y="1714980"/>
                      </a:lnTo>
                      <a:cubicBezTo>
                        <a:pt x="396424" y="1676793"/>
                        <a:pt x="91981" y="1396481"/>
                        <a:pt x="17481" y="1032409"/>
                      </a:cubicBezTo>
                      <a:lnTo>
                        <a:pt x="0" y="859006"/>
                      </a:lnTo>
                      <a:lnTo>
                        <a:pt x="17481" y="685602"/>
                      </a:lnTo>
                      <a:cubicBezTo>
                        <a:pt x="91981" y="321530"/>
                        <a:pt x="396424" y="41218"/>
                        <a:pt x="772445" y="303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CA">
                    <a:solidFill>
                      <a:schemeClr val="tx2"/>
                    </a:solidFill>
                    <a:latin typeface="+mj-lt"/>
                  </a:endParaRPr>
                </a:p>
              </p:txBody>
            </p: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0B111C18-90EA-1F7F-83A2-DAB3CDB6FB32}"/>
                    </a:ext>
                  </a:extLst>
                </p:cNvPr>
                <p:cNvGrpSpPr/>
                <p:nvPr/>
              </p:nvGrpSpPr>
              <p:grpSpPr>
                <a:xfrm>
                  <a:off x="7069178" y="1860566"/>
                  <a:ext cx="4693038" cy="1720833"/>
                  <a:chOff x="8407573" y="2510323"/>
                  <a:chExt cx="4693038" cy="1720833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E51F031D-BEC5-0C67-9CE6-CDC43CA39FBA}"/>
                      </a:ext>
                    </a:extLst>
                  </p:cNvPr>
                  <p:cNvGrpSpPr/>
                  <p:nvPr/>
                </p:nvGrpSpPr>
                <p:grpSpPr>
                  <a:xfrm>
                    <a:off x="8407573" y="2510323"/>
                    <a:ext cx="4693038" cy="1720833"/>
                    <a:chOff x="6445516" y="3144377"/>
                    <a:chExt cx="4693038" cy="1720833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0FC3D8A-FBD6-F490-CC5C-33183C8BE4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45516" y="3144377"/>
                      <a:ext cx="4693038" cy="1720833"/>
                    </a:xfrm>
                    <a:prstGeom prst="rect">
                      <a:avLst/>
                    </a:prstGeom>
                    <a:solidFill>
                      <a:schemeClr val="bg2"/>
                    </a:solidFill>
                    <a:ln w="31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 dirty="0">
                        <a:solidFill>
                          <a:schemeClr val="tx2"/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16" name="TextBox 15">
                      <a:extLst>
                        <a:ext uri="{FF2B5EF4-FFF2-40B4-BE49-F238E27FC236}">
                          <a16:creationId xmlns:a16="http://schemas.microsoft.com/office/drawing/2014/main" id="{275954E7-72D2-A76E-1C02-707A95339A1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61073" y="3406581"/>
                      <a:ext cx="2459940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600" spc="0" dirty="0">
                          <a:solidFill>
                            <a:schemeClr val="tx2"/>
                          </a:solidFill>
                          <a:cs typeface="Aharoni" panose="02010803020104030203" pitchFamily="2" charset="-79"/>
                        </a:rPr>
                        <a:t>PLACEHOLDER TITLE</a:t>
                      </a:r>
                    </a:p>
                  </p:txBody>
                </p:sp>
              </p:grpSp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91BC7497-C7D8-D8F5-ED48-74A9315BCA9B}"/>
                      </a:ext>
                    </a:extLst>
                  </p:cNvPr>
                  <p:cNvSpPr txBox="1"/>
                  <p:nvPr/>
                </p:nvSpPr>
                <p:spPr>
                  <a:xfrm>
                    <a:off x="8523130" y="3113479"/>
                    <a:ext cx="4470381" cy="83099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. Ut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nisi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aliquip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ex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ea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commodo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consequat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</p:grp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02039CD-662B-1A95-FEA6-127BD18D46F4}"/>
                  </a:ext>
                </a:extLst>
              </p:cNvPr>
              <p:cNvSpPr txBox="1"/>
              <p:nvPr/>
            </p:nvSpPr>
            <p:spPr>
              <a:xfrm>
                <a:off x="6166675" y="2357330"/>
                <a:ext cx="973381" cy="6697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b="1" u="sng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01.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0B1532A-93B7-0BF1-D5AA-2624AEF1C9C5}"/>
                </a:ext>
              </a:extLst>
            </p:cNvPr>
            <p:cNvGrpSpPr/>
            <p:nvPr/>
          </p:nvGrpSpPr>
          <p:grpSpPr>
            <a:xfrm>
              <a:off x="6190137" y="2912527"/>
              <a:ext cx="5400953" cy="1660681"/>
              <a:chOff x="6165634" y="1860566"/>
              <a:chExt cx="5596582" cy="1720833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D6A430B4-FBAC-4E24-4A2D-7B5A27607598}"/>
                  </a:ext>
                </a:extLst>
              </p:cNvPr>
              <p:cNvGrpSpPr/>
              <p:nvPr/>
            </p:nvGrpSpPr>
            <p:grpSpPr>
              <a:xfrm>
                <a:off x="6165634" y="1860566"/>
                <a:ext cx="5596582" cy="1720833"/>
                <a:chOff x="6165634" y="1860566"/>
                <a:chExt cx="5596582" cy="1720833"/>
              </a:xfrm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DEDAFD5A-BEFB-2A22-3956-7CC1B35D5EFF}"/>
                    </a:ext>
                  </a:extLst>
                </p:cNvPr>
                <p:cNvSpPr/>
                <p:nvPr/>
              </p:nvSpPr>
              <p:spPr>
                <a:xfrm>
                  <a:off x="6165634" y="1861977"/>
                  <a:ext cx="832472" cy="1718011"/>
                </a:xfrm>
                <a:custGeom>
                  <a:avLst/>
                  <a:gdLst>
                    <a:gd name="connsiteX0" fmla="*/ 0 w 832472"/>
                    <a:gd name="connsiteY0" fmla="*/ 859005 h 1718011"/>
                    <a:gd name="connsiteX1" fmla="*/ 0 w 832472"/>
                    <a:gd name="connsiteY1" fmla="*/ 859006 h 1718011"/>
                    <a:gd name="connsiteX2" fmla="*/ 0 w 832472"/>
                    <a:gd name="connsiteY2" fmla="*/ 859006 h 1718011"/>
                    <a:gd name="connsiteX3" fmla="*/ 832472 w 832472"/>
                    <a:gd name="connsiteY3" fmla="*/ 0 h 1718011"/>
                    <a:gd name="connsiteX4" fmla="*/ 832472 w 832472"/>
                    <a:gd name="connsiteY4" fmla="*/ 1718011 h 1718011"/>
                    <a:gd name="connsiteX5" fmla="*/ 772445 w 832472"/>
                    <a:gd name="connsiteY5" fmla="*/ 1714980 h 1718011"/>
                    <a:gd name="connsiteX6" fmla="*/ 17481 w 832472"/>
                    <a:gd name="connsiteY6" fmla="*/ 1032409 h 1718011"/>
                    <a:gd name="connsiteX7" fmla="*/ 0 w 832472"/>
                    <a:gd name="connsiteY7" fmla="*/ 859006 h 1718011"/>
                    <a:gd name="connsiteX8" fmla="*/ 17481 w 832472"/>
                    <a:gd name="connsiteY8" fmla="*/ 685602 h 1718011"/>
                    <a:gd name="connsiteX9" fmla="*/ 772445 w 832472"/>
                    <a:gd name="connsiteY9" fmla="*/ 3031 h 17180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32472" h="1718011">
                      <a:moveTo>
                        <a:pt x="0" y="859005"/>
                      </a:moveTo>
                      <a:lnTo>
                        <a:pt x="0" y="859006"/>
                      </a:lnTo>
                      <a:lnTo>
                        <a:pt x="0" y="859006"/>
                      </a:lnTo>
                      <a:close/>
                      <a:moveTo>
                        <a:pt x="832472" y="0"/>
                      </a:moveTo>
                      <a:lnTo>
                        <a:pt x="832472" y="1718011"/>
                      </a:lnTo>
                      <a:lnTo>
                        <a:pt x="772445" y="1714980"/>
                      </a:lnTo>
                      <a:cubicBezTo>
                        <a:pt x="396424" y="1676793"/>
                        <a:pt x="91981" y="1396481"/>
                        <a:pt x="17481" y="1032409"/>
                      </a:cubicBezTo>
                      <a:lnTo>
                        <a:pt x="0" y="859006"/>
                      </a:lnTo>
                      <a:lnTo>
                        <a:pt x="17481" y="685602"/>
                      </a:lnTo>
                      <a:cubicBezTo>
                        <a:pt x="91981" y="321530"/>
                        <a:pt x="396424" y="41218"/>
                        <a:pt x="772445" y="303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CA">
                    <a:solidFill>
                      <a:schemeClr val="tx2"/>
                    </a:solidFill>
                    <a:latin typeface="+mj-lt"/>
                  </a:endParaRPr>
                </a:p>
              </p:txBody>
            </p:sp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495F603F-4BF6-D9E1-DE1F-0ADBB792E4BC}"/>
                    </a:ext>
                  </a:extLst>
                </p:cNvPr>
                <p:cNvGrpSpPr/>
                <p:nvPr/>
              </p:nvGrpSpPr>
              <p:grpSpPr>
                <a:xfrm>
                  <a:off x="7069178" y="1860566"/>
                  <a:ext cx="4693038" cy="1720833"/>
                  <a:chOff x="8407573" y="2510323"/>
                  <a:chExt cx="4693038" cy="1720833"/>
                </a:xfrm>
              </p:grpSpPr>
              <p:grpSp>
                <p:nvGrpSpPr>
                  <p:cNvPr id="22" name="Group 21">
                    <a:extLst>
                      <a:ext uri="{FF2B5EF4-FFF2-40B4-BE49-F238E27FC236}">
                        <a16:creationId xmlns:a16="http://schemas.microsoft.com/office/drawing/2014/main" id="{1CC9AA96-38AC-3BDE-74A5-4433C8E9BD20}"/>
                      </a:ext>
                    </a:extLst>
                  </p:cNvPr>
                  <p:cNvGrpSpPr/>
                  <p:nvPr/>
                </p:nvGrpSpPr>
                <p:grpSpPr>
                  <a:xfrm>
                    <a:off x="8407573" y="2510323"/>
                    <a:ext cx="4693038" cy="1720833"/>
                    <a:chOff x="6445516" y="3144377"/>
                    <a:chExt cx="4693038" cy="1720833"/>
                  </a:xfrm>
                </p:grpSpPr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504047A9-18FD-B198-B72C-F11CADCC27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45516" y="3144377"/>
                      <a:ext cx="4693038" cy="1720833"/>
                    </a:xfrm>
                    <a:prstGeom prst="rect">
                      <a:avLst/>
                    </a:prstGeom>
                    <a:solidFill>
                      <a:schemeClr val="bg2"/>
                    </a:solidFill>
                    <a:ln w="31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 dirty="0">
                        <a:solidFill>
                          <a:schemeClr val="tx2"/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25" name="TextBox 24">
                      <a:extLst>
                        <a:ext uri="{FF2B5EF4-FFF2-40B4-BE49-F238E27FC236}">
                          <a16:creationId xmlns:a16="http://schemas.microsoft.com/office/drawing/2014/main" id="{0F8531DE-2467-2876-86FB-67FDF673071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61073" y="3406581"/>
                      <a:ext cx="2459940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600" spc="0" dirty="0">
                          <a:solidFill>
                            <a:schemeClr val="tx2"/>
                          </a:solidFill>
                          <a:cs typeface="Aharoni" panose="02010803020104030203" pitchFamily="2" charset="-79"/>
                        </a:rPr>
                        <a:t>PLACEHOLDER TITLE</a:t>
                      </a:r>
                    </a:p>
                  </p:txBody>
                </p:sp>
              </p:grpSp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ED91C7EA-9DBF-EC94-319B-8281110F8C86}"/>
                      </a:ext>
                    </a:extLst>
                  </p:cNvPr>
                  <p:cNvSpPr txBox="1"/>
                  <p:nvPr/>
                </p:nvSpPr>
                <p:spPr>
                  <a:xfrm>
                    <a:off x="8523130" y="3113479"/>
                    <a:ext cx="4418649" cy="83099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. Ut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nisi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aliquip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ex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ea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commodo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consequat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1045148-6BCA-3E43-D5A5-BE9594432C39}"/>
                  </a:ext>
                </a:extLst>
              </p:cNvPr>
              <p:cNvSpPr txBox="1"/>
              <p:nvPr/>
            </p:nvSpPr>
            <p:spPr>
              <a:xfrm>
                <a:off x="6166675" y="2357330"/>
                <a:ext cx="973381" cy="6697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b="1" u="sng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02.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AF36E398-8F88-998F-7307-4B9ABD2D9D14}"/>
                </a:ext>
              </a:extLst>
            </p:cNvPr>
            <p:cNvGrpSpPr/>
            <p:nvPr/>
          </p:nvGrpSpPr>
          <p:grpSpPr>
            <a:xfrm>
              <a:off x="606563" y="4299242"/>
              <a:ext cx="5400953" cy="1660681"/>
              <a:chOff x="6165634" y="1860566"/>
              <a:chExt cx="5596582" cy="1720833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8CEBDA75-5ECD-923E-F250-B542BABD8920}"/>
                  </a:ext>
                </a:extLst>
              </p:cNvPr>
              <p:cNvGrpSpPr/>
              <p:nvPr/>
            </p:nvGrpSpPr>
            <p:grpSpPr>
              <a:xfrm>
                <a:off x="6165634" y="1860566"/>
                <a:ext cx="5596582" cy="1720833"/>
                <a:chOff x="6165634" y="1860566"/>
                <a:chExt cx="5596582" cy="1720833"/>
              </a:xfrm>
            </p:grpSpPr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B29CCED8-D1A7-69C8-9720-C15B7F49A01D}"/>
                    </a:ext>
                  </a:extLst>
                </p:cNvPr>
                <p:cNvSpPr/>
                <p:nvPr/>
              </p:nvSpPr>
              <p:spPr>
                <a:xfrm>
                  <a:off x="6165634" y="1861977"/>
                  <a:ext cx="832472" cy="1718011"/>
                </a:xfrm>
                <a:custGeom>
                  <a:avLst/>
                  <a:gdLst>
                    <a:gd name="connsiteX0" fmla="*/ 0 w 832472"/>
                    <a:gd name="connsiteY0" fmla="*/ 859005 h 1718011"/>
                    <a:gd name="connsiteX1" fmla="*/ 0 w 832472"/>
                    <a:gd name="connsiteY1" fmla="*/ 859006 h 1718011"/>
                    <a:gd name="connsiteX2" fmla="*/ 0 w 832472"/>
                    <a:gd name="connsiteY2" fmla="*/ 859006 h 1718011"/>
                    <a:gd name="connsiteX3" fmla="*/ 832472 w 832472"/>
                    <a:gd name="connsiteY3" fmla="*/ 0 h 1718011"/>
                    <a:gd name="connsiteX4" fmla="*/ 832472 w 832472"/>
                    <a:gd name="connsiteY4" fmla="*/ 1718011 h 1718011"/>
                    <a:gd name="connsiteX5" fmla="*/ 772445 w 832472"/>
                    <a:gd name="connsiteY5" fmla="*/ 1714980 h 1718011"/>
                    <a:gd name="connsiteX6" fmla="*/ 17481 w 832472"/>
                    <a:gd name="connsiteY6" fmla="*/ 1032409 h 1718011"/>
                    <a:gd name="connsiteX7" fmla="*/ 0 w 832472"/>
                    <a:gd name="connsiteY7" fmla="*/ 859006 h 1718011"/>
                    <a:gd name="connsiteX8" fmla="*/ 17481 w 832472"/>
                    <a:gd name="connsiteY8" fmla="*/ 685602 h 1718011"/>
                    <a:gd name="connsiteX9" fmla="*/ 772445 w 832472"/>
                    <a:gd name="connsiteY9" fmla="*/ 3031 h 17180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32472" h="1718011">
                      <a:moveTo>
                        <a:pt x="0" y="859005"/>
                      </a:moveTo>
                      <a:lnTo>
                        <a:pt x="0" y="859006"/>
                      </a:lnTo>
                      <a:lnTo>
                        <a:pt x="0" y="859006"/>
                      </a:lnTo>
                      <a:close/>
                      <a:moveTo>
                        <a:pt x="832472" y="0"/>
                      </a:moveTo>
                      <a:lnTo>
                        <a:pt x="832472" y="1718011"/>
                      </a:lnTo>
                      <a:lnTo>
                        <a:pt x="772445" y="1714980"/>
                      </a:lnTo>
                      <a:cubicBezTo>
                        <a:pt x="396424" y="1676793"/>
                        <a:pt x="91981" y="1396481"/>
                        <a:pt x="17481" y="1032409"/>
                      </a:cubicBezTo>
                      <a:lnTo>
                        <a:pt x="0" y="859006"/>
                      </a:lnTo>
                      <a:lnTo>
                        <a:pt x="17481" y="685602"/>
                      </a:lnTo>
                      <a:cubicBezTo>
                        <a:pt x="91981" y="321530"/>
                        <a:pt x="396424" y="41218"/>
                        <a:pt x="772445" y="303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CA">
                    <a:solidFill>
                      <a:schemeClr val="tx2"/>
                    </a:solidFill>
                    <a:latin typeface="+mj-lt"/>
                  </a:endParaRPr>
                </a:p>
              </p:txBody>
            </p:sp>
            <p:grpSp>
              <p:nvGrpSpPr>
                <p:cNvPr id="35" name="Group 34">
                  <a:extLst>
                    <a:ext uri="{FF2B5EF4-FFF2-40B4-BE49-F238E27FC236}">
                      <a16:creationId xmlns:a16="http://schemas.microsoft.com/office/drawing/2014/main" id="{31AB13A6-0A0F-C89F-5BBF-CDBBD2C41DF3}"/>
                    </a:ext>
                  </a:extLst>
                </p:cNvPr>
                <p:cNvGrpSpPr/>
                <p:nvPr/>
              </p:nvGrpSpPr>
              <p:grpSpPr>
                <a:xfrm>
                  <a:off x="7069178" y="1860566"/>
                  <a:ext cx="4693038" cy="1720833"/>
                  <a:chOff x="8407573" y="2510323"/>
                  <a:chExt cx="4693038" cy="1720833"/>
                </a:xfrm>
              </p:grpSpPr>
              <p:grpSp>
                <p:nvGrpSpPr>
                  <p:cNvPr id="36" name="Group 35">
                    <a:extLst>
                      <a:ext uri="{FF2B5EF4-FFF2-40B4-BE49-F238E27FC236}">
                        <a16:creationId xmlns:a16="http://schemas.microsoft.com/office/drawing/2014/main" id="{CCA969B8-B254-6314-5C6E-7F52F888DA06}"/>
                      </a:ext>
                    </a:extLst>
                  </p:cNvPr>
                  <p:cNvGrpSpPr/>
                  <p:nvPr/>
                </p:nvGrpSpPr>
                <p:grpSpPr>
                  <a:xfrm>
                    <a:off x="8407573" y="2510323"/>
                    <a:ext cx="4693038" cy="1720833"/>
                    <a:chOff x="6445516" y="3144377"/>
                    <a:chExt cx="4693038" cy="1720833"/>
                  </a:xfrm>
                </p:grpSpPr>
                <p:sp>
                  <p:nvSpPr>
                    <p:cNvPr id="38" name="Rectangle 37">
                      <a:extLst>
                        <a:ext uri="{FF2B5EF4-FFF2-40B4-BE49-F238E27FC236}">
                          <a16:creationId xmlns:a16="http://schemas.microsoft.com/office/drawing/2014/main" id="{92FAC5F9-4285-2B68-3239-6EE3F6546D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45516" y="3144377"/>
                      <a:ext cx="4693038" cy="1720833"/>
                    </a:xfrm>
                    <a:prstGeom prst="rect">
                      <a:avLst/>
                    </a:prstGeom>
                    <a:solidFill>
                      <a:schemeClr val="bg2"/>
                    </a:solidFill>
                    <a:ln w="31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 dirty="0">
                        <a:solidFill>
                          <a:schemeClr val="tx2"/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39" name="TextBox 38">
                      <a:extLst>
                        <a:ext uri="{FF2B5EF4-FFF2-40B4-BE49-F238E27FC236}">
                          <a16:creationId xmlns:a16="http://schemas.microsoft.com/office/drawing/2014/main" id="{C9CCCCA1-374F-FA28-EA7B-9DD1E5D76D1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61073" y="3406581"/>
                      <a:ext cx="2459940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600" spc="0" dirty="0">
                          <a:solidFill>
                            <a:schemeClr val="tx2"/>
                          </a:solidFill>
                          <a:cs typeface="Aharoni" panose="02010803020104030203" pitchFamily="2" charset="-79"/>
                        </a:rPr>
                        <a:t>PLACEHOLDER TITLE</a:t>
                      </a:r>
                    </a:p>
                  </p:txBody>
                </p:sp>
              </p:grpSp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D7A7377F-B139-8CF5-15AD-075E648FC113}"/>
                      </a:ext>
                    </a:extLst>
                  </p:cNvPr>
                  <p:cNvSpPr txBox="1"/>
                  <p:nvPr/>
                </p:nvSpPr>
                <p:spPr>
                  <a:xfrm>
                    <a:off x="8523130" y="3113479"/>
                    <a:ext cx="4418649" cy="83099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. Ut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nisi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aliquip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ex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ea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commodo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consequat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</p:grp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E096201-9D95-FC7C-20FB-AD287B0D9729}"/>
                  </a:ext>
                </a:extLst>
              </p:cNvPr>
              <p:cNvSpPr txBox="1"/>
              <p:nvPr/>
            </p:nvSpPr>
            <p:spPr>
              <a:xfrm>
                <a:off x="6166675" y="2357330"/>
                <a:ext cx="973381" cy="6697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b="1" u="sng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03.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29869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5B96F-DF93-AB41-97B6-E2FA2CAF2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fontAlgn="ctr" latinLnBrk="0" hangingPunct="1"/>
            <a:r>
              <a:rPr lang="en-CA" sz="3200" dirty="0">
                <a:latin typeface="+mj-lt"/>
              </a:rPr>
              <a:t>Our Professionals</a:t>
            </a:r>
            <a:endParaRPr lang="en-CA" sz="3200" b="0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9C6D3-84C2-5B8E-C04C-1999C86A3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239235-A9EB-AF63-C9E7-9E9C3F8230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9762554-25E1-FAA1-97E5-D2E2BAD02A18}"/>
              </a:ext>
            </a:extLst>
          </p:cNvPr>
          <p:cNvSpPr txBox="1"/>
          <p:nvPr/>
        </p:nvSpPr>
        <p:spPr>
          <a:xfrm>
            <a:off x="1626140" y="5625550"/>
            <a:ext cx="893972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Lorem ipsum dolor sit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amet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consectetur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adipisicing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elit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sed do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eiusmod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tempor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incididunt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ut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labore et dolore magna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aliqua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. Ut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enim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ad minim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veniam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quis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nostrud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exercitation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ullamco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laboris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.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85000"/>
                  <a:lumOff val="15000"/>
                </a:schemeClr>
              </a:solidFill>
              <a:effectLst/>
              <a:uLnTx/>
              <a:uFillTx/>
              <a:latin typeface="Century Gothic" panose="020B0502020202020204" pitchFamily="34" charset="0"/>
              <a:cs typeface="Aparajita" panose="02020603050405020304" pitchFamily="18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504A6F0-A55C-F1A2-DFC8-8135C4F1E3C4}"/>
              </a:ext>
            </a:extLst>
          </p:cNvPr>
          <p:cNvGrpSpPr/>
          <p:nvPr/>
        </p:nvGrpSpPr>
        <p:grpSpPr>
          <a:xfrm>
            <a:off x="749387" y="4263798"/>
            <a:ext cx="10729320" cy="754637"/>
            <a:chOff x="770842" y="4635720"/>
            <a:chExt cx="10729320" cy="754637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A4804F5-9609-A2F6-F26A-03D4C7B7046B}"/>
                </a:ext>
              </a:extLst>
            </p:cNvPr>
            <p:cNvGrpSpPr/>
            <p:nvPr/>
          </p:nvGrpSpPr>
          <p:grpSpPr>
            <a:xfrm>
              <a:off x="770842" y="4635720"/>
              <a:ext cx="2270611" cy="754637"/>
              <a:chOff x="4960695" y="5562615"/>
              <a:chExt cx="2270611" cy="754637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2E78864-DB23-7849-E2FF-C69AB0DB1A59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MARK OBRIEN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E63C3A7-271C-F5F6-34C5-FC8F1ABC784C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E9E1364-29FF-D280-ED74-5D5E6630F1EB}"/>
                </a:ext>
              </a:extLst>
            </p:cNvPr>
            <p:cNvGrpSpPr/>
            <p:nvPr/>
          </p:nvGrpSpPr>
          <p:grpSpPr>
            <a:xfrm>
              <a:off x="3593418" y="4635720"/>
              <a:ext cx="2270611" cy="754637"/>
              <a:chOff x="4960695" y="5562615"/>
              <a:chExt cx="2270611" cy="754637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76C373F-EA2E-BB59-19C4-02483800DEB6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3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BILLY ALLEN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64790926-5A07-56AC-30E9-5A51D8A731B1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CC37BCC-3AB5-1C4E-30DF-73825D7BEDF0}"/>
                </a:ext>
              </a:extLst>
            </p:cNvPr>
            <p:cNvGrpSpPr/>
            <p:nvPr/>
          </p:nvGrpSpPr>
          <p:grpSpPr>
            <a:xfrm>
              <a:off x="6406976" y="4635720"/>
              <a:ext cx="2270611" cy="754637"/>
              <a:chOff x="4960695" y="5562615"/>
              <a:chExt cx="2270611" cy="754637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C70EADD-25DC-1487-701F-5CBF9541111B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RUSSELL JOHN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B4EBB2F-A0DB-FF3E-103B-B96C34839483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472F333-AF7A-B932-1162-23B96CD2BFA9}"/>
                </a:ext>
              </a:extLst>
            </p:cNvPr>
            <p:cNvGrpSpPr/>
            <p:nvPr/>
          </p:nvGrpSpPr>
          <p:grpSpPr>
            <a:xfrm>
              <a:off x="9229551" y="4635720"/>
              <a:ext cx="2270611" cy="754637"/>
              <a:chOff x="4960695" y="5562615"/>
              <a:chExt cx="2270611" cy="754637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C5D7A24-434D-179B-6627-BD6CB9313AFE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4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BILLY ALLEN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75B4EFA-EBDD-2D66-1B7F-4267E6AAF496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279CA13-707E-37EF-05C6-CF26B86C79A4}"/>
              </a:ext>
            </a:extLst>
          </p:cNvPr>
          <p:cNvGrpSpPr/>
          <p:nvPr/>
        </p:nvGrpSpPr>
        <p:grpSpPr>
          <a:xfrm>
            <a:off x="9635236" y="278117"/>
            <a:ext cx="1595595" cy="533888"/>
            <a:chOff x="4844307" y="5029935"/>
            <a:chExt cx="1595595" cy="533888"/>
          </a:xfrm>
        </p:grpSpPr>
        <p:sp>
          <p:nvSpPr>
            <p:cNvPr id="60" name="Google Shape;12;p2">
              <a:extLst>
                <a:ext uri="{FF2B5EF4-FFF2-40B4-BE49-F238E27FC236}">
                  <a16:creationId xmlns:a16="http://schemas.microsoft.com/office/drawing/2014/main" id="{B55BDB8A-542A-47B7-CFAE-ABBD0019E036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13;p2">
              <a:extLst>
                <a:ext uri="{FF2B5EF4-FFF2-40B4-BE49-F238E27FC236}">
                  <a16:creationId xmlns:a16="http://schemas.microsoft.com/office/drawing/2014/main" id="{B69C1D50-9F69-4B76-290B-BE4CF7603326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14;p2">
              <a:extLst>
                <a:ext uri="{FF2B5EF4-FFF2-40B4-BE49-F238E27FC236}">
                  <a16:creationId xmlns:a16="http://schemas.microsoft.com/office/drawing/2014/main" id="{D0FA6089-EF57-1EA6-C07E-5DCB984F2E74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15;p2">
              <a:extLst>
                <a:ext uri="{FF2B5EF4-FFF2-40B4-BE49-F238E27FC236}">
                  <a16:creationId xmlns:a16="http://schemas.microsoft.com/office/drawing/2014/main" id="{3084C9AF-D009-5E60-368F-051187A1DDC1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16;p2">
              <a:extLst>
                <a:ext uri="{FF2B5EF4-FFF2-40B4-BE49-F238E27FC236}">
                  <a16:creationId xmlns:a16="http://schemas.microsoft.com/office/drawing/2014/main" id="{49C0FF78-52A3-77AF-5F23-0BEB7425DF41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17;p2">
              <a:extLst>
                <a:ext uri="{FF2B5EF4-FFF2-40B4-BE49-F238E27FC236}">
                  <a16:creationId xmlns:a16="http://schemas.microsoft.com/office/drawing/2014/main" id="{58A21421-9255-51E0-C34C-7D1148692236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18;p2">
              <a:extLst>
                <a:ext uri="{FF2B5EF4-FFF2-40B4-BE49-F238E27FC236}">
                  <a16:creationId xmlns:a16="http://schemas.microsoft.com/office/drawing/2014/main" id="{311C32A5-6026-1327-DC7F-53B94903AC7C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19;p2">
              <a:extLst>
                <a:ext uri="{FF2B5EF4-FFF2-40B4-BE49-F238E27FC236}">
                  <a16:creationId xmlns:a16="http://schemas.microsoft.com/office/drawing/2014/main" id="{22495F59-2005-2961-36B4-D3315FC5CEDA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12;p2">
              <a:extLst>
                <a:ext uri="{FF2B5EF4-FFF2-40B4-BE49-F238E27FC236}">
                  <a16:creationId xmlns:a16="http://schemas.microsoft.com/office/drawing/2014/main" id="{2F4B7907-2C79-C6DE-3379-97295546251A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13;p2">
              <a:extLst>
                <a:ext uri="{FF2B5EF4-FFF2-40B4-BE49-F238E27FC236}">
                  <a16:creationId xmlns:a16="http://schemas.microsoft.com/office/drawing/2014/main" id="{C434AFF2-9286-7574-6365-74B0A8BA994D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14;p2">
              <a:extLst>
                <a:ext uri="{FF2B5EF4-FFF2-40B4-BE49-F238E27FC236}">
                  <a16:creationId xmlns:a16="http://schemas.microsoft.com/office/drawing/2014/main" id="{C77FDE5C-FD39-7F94-E875-BCD31C024BB4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15;p2">
              <a:extLst>
                <a:ext uri="{FF2B5EF4-FFF2-40B4-BE49-F238E27FC236}">
                  <a16:creationId xmlns:a16="http://schemas.microsoft.com/office/drawing/2014/main" id="{D5392087-D103-31B1-940B-DE4D8F5E9FBC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16;p2">
              <a:extLst>
                <a:ext uri="{FF2B5EF4-FFF2-40B4-BE49-F238E27FC236}">
                  <a16:creationId xmlns:a16="http://schemas.microsoft.com/office/drawing/2014/main" id="{8D9846A3-65D2-FC54-C749-DB9FD3DA6FE2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17;p2">
              <a:extLst>
                <a:ext uri="{FF2B5EF4-FFF2-40B4-BE49-F238E27FC236}">
                  <a16:creationId xmlns:a16="http://schemas.microsoft.com/office/drawing/2014/main" id="{00EACDDC-A00E-0AFC-7758-FE4E2D1ABC82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18;p2">
              <a:extLst>
                <a:ext uri="{FF2B5EF4-FFF2-40B4-BE49-F238E27FC236}">
                  <a16:creationId xmlns:a16="http://schemas.microsoft.com/office/drawing/2014/main" id="{AC611255-5756-96B1-F910-B3AF21D18E3B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19;p2">
              <a:extLst>
                <a:ext uri="{FF2B5EF4-FFF2-40B4-BE49-F238E27FC236}">
                  <a16:creationId xmlns:a16="http://schemas.microsoft.com/office/drawing/2014/main" id="{C863612C-BC31-D20F-B23A-5F5877C1DB05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" name="Circle: Hollow 4">
            <a:extLst>
              <a:ext uri="{FF2B5EF4-FFF2-40B4-BE49-F238E27FC236}">
                <a16:creationId xmlns:a16="http://schemas.microsoft.com/office/drawing/2014/main" id="{86133B0A-F9BA-8350-4F8D-45921D4D8D56}"/>
              </a:ext>
            </a:extLst>
          </p:cNvPr>
          <p:cNvSpPr/>
          <p:nvPr/>
        </p:nvSpPr>
        <p:spPr>
          <a:xfrm>
            <a:off x="7075288" y="-539096"/>
            <a:ext cx="933186" cy="933186"/>
          </a:xfrm>
          <a:prstGeom prst="donut">
            <a:avLst>
              <a:gd name="adj" fmla="val 319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2" name="Picture Placeholder 21" descr="A person with glasses smiling&#10;&#10;AI-generated content may be incorrect.">
            <a:extLst>
              <a:ext uri="{FF2B5EF4-FFF2-40B4-BE49-F238E27FC236}">
                <a16:creationId xmlns:a16="http://schemas.microsoft.com/office/drawing/2014/main" id="{89D130C0-EEE7-0924-540D-8B27604B8C3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Picture Placeholder 19" descr="A person smiling at camera&#10;&#10;AI-generated content may be incorrect.">
            <a:extLst>
              <a:ext uri="{FF2B5EF4-FFF2-40B4-BE49-F238E27FC236}">
                <a16:creationId xmlns:a16="http://schemas.microsoft.com/office/drawing/2014/main" id="{80AD6C7F-4B77-19C5-4152-42F6DF75431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Picture Placeholder 17" descr="A person with his arms crossed&#10;&#10;AI-generated content may be incorrect.">
            <a:extLst>
              <a:ext uri="{FF2B5EF4-FFF2-40B4-BE49-F238E27FC236}">
                <a16:creationId xmlns:a16="http://schemas.microsoft.com/office/drawing/2014/main" id="{291B64EF-5F6B-D1C3-1A43-843C254110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Picture Placeholder 15" descr="A person wearing glasses and smiling&#10;&#10;AI-generated content may be incorrect.">
            <a:extLst>
              <a:ext uri="{FF2B5EF4-FFF2-40B4-BE49-F238E27FC236}">
                <a16:creationId xmlns:a16="http://schemas.microsoft.com/office/drawing/2014/main" id="{2A00196B-DD4E-A940-C44F-B131512D191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90881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7C35C-4E03-6A52-BA2B-E4F9953D8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Emerging Trends in STEM Education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6D658-DABA-5CFC-BDDB-F334081F7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98C2F-C0AF-D2FB-C719-5A76831AC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040FBBA-CB12-06F2-441E-15AFC5A565CE}"/>
              </a:ext>
            </a:extLst>
          </p:cNvPr>
          <p:cNvGrpSpPr/>
          <p:nvPr/>
        </p:nvGrpSpPr>
        <p:grpSpPr>
          <a:xfrm>
            <a:off x="1946379" y="1450343"/>
            <a:ext cx="3184878" cy="4446820"/>
            <a:chOff x="8551757" y="1775303"/>
            <a:chExt cx="3184878" cy="4446820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2751438-51DB-CA8E-CF32-A1C9B014CFC5}"/>
                </a:ext>
              </a:extLst>
            </p:cNvPr>
            <p:cNvGrpSpPr/>
            <p:nvPr/>
          </p:nvGrpSpPr>
          <p:grpSpPr>
            <a:xfrm>
              <a:off x="8551757" y="1775303"/>
              <a:ext cx="3184876" cy="1048017"/>
              <a:chOff x="3756988" y="2019813"/>
              <a:chExt cx="3052508" cy="1004460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FCA72CE8-3A09-46AD-26B3-F3FAC8CB5335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accent1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2"/>
                    </a:solidFill>
                    <a:latin typeface="+mj-lt"/>
                  </a:rPr>
                  <a:t>01</a:t>
                </a:r>
                <a:endParaRPr lang="en-CA" sz="2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D5D0832-E25E-05E3-F806-EFB46F186B7B}"/>
                  </a:ext>
                </a:extLst>
              </p:cNvPr>
              <p:cNvSpPr txBox="1"/>
              <p:nvPr/>
            </p:nvSpPr>
            <p:spPr>
              <a:xfrm>
                <a:off x="4930360" y="2342665"/>
                <a:ext cx="1879136" cy="324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Lorem Ipsum dolor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F8A2D72-3E77-06AC-6359-E183D49AE23B}"/>
                </a:ext>
              </a:extLst>
            </p:cNvPr>
            <p:cNvGrpSpPr/>
            <p:nvPr/>
          </p:nvGrpSpPr>
          <p:grpSpPr>
            <a:xfrm>
              <a:off x="8551757" y="2908237"/>
              <a:ext cx="3184878" cy="1048017"/>
              <a:chOff x="3756988" y="2019813"/>
              <a:chExt cx="3052510" cy="1004460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363AD9BD-6C4A-C9E6-AC00-A0FD37D96D61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accent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2"/>
                    </a:solidFill>
                    <a:latin typeface="+mj-lt"/>
                  </a:rPr>
                  <a:t>02</a:t>
                </a:r>
                <a:endParaRPr lang="en-CA" sz="2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7F42300-14DC-C48D-7E89-4316960FA56A}"/>
                  </a:ext>
                </a:extLst>
              </p:cNvPr>
              <p:cNvSpPr txBox="1"/>
              <p:nvPr/>
            </p:nvSpPr>
            <p:spPr>
              <a:xfrm>
                <a:off x="4930361" y="2342665"/>
                <a:ext cx="1879137" cy="324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Lorem Ipsum dolor</a:t>
                </a: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0364D2F-09D4-961E-63D2-1761DDF2CD4A}"/>
                </a:ext>
              </a:extLst>
            </p:cNvPr>
            <p:cNvGrpSpPr/>
            <p:nvPr/>
          </p:nvGrpSpPr>
          <p:grpSpPr>
            <a:xfrm>
              <a:off x="8551757" y="4041171"/>
              <a:ext cx="3184878" cy="1048017"/>
              <a:chOff x="3756988" y="2019813"/>
              <a:chExt cx="3052510" cy="1004460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52D869EB-03B8-2189-7855-19F369F5F3ED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accent3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2"/>
                    </a:solidFill>
                    <a:latin typeface="+mj-lt"/>
                  </a:rPr>
                  <a:t>03</a:t>
                </a:r>
                <a:endParaRPr lang="en-CA" sz="2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FC06179-C1B5-F7A5-9CCE-8A5637F22431}"/>
                  </a:ext>
                </a:extLst>
              </p:cNvPr>
              <p:cNvSpPr txBox="1"/>
              <p:nvPr/>
            </p:nvSpPr>
            <p:spPr>
              <a:xfrm>
                <a:off x="4930361" y="2342665"/>
                <a:ext cx="1879137" cy="324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Lorem Ipsum dolor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B6B28C7-99CF-E994-FAF7-778B3092E421}"/>
                </a:ext>
              </a:extLst>
            </p:cNvPr>
            <p:cNvGrpSpPr/>
            <p:nvPr/>
          </p:nvGrpSpPr>
          <p:grpSpPr>
            <a:xfrm>
              <a:off x="8551757" y="5174106"/>
              <a:ext cx="3184878" cy="1048017"/>
              <a:chOff x="3756988" y="2019813"/>
              <a:chExt cx="3052510" cy="1004460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CEF39BA5-F90F-5E0B-1BE9-CADE6EFADAE0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accent4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2"/>
                    </a:solidFill>
                    <a:latin typeface="+mj-lt"/>
                  </a:rPr>
                  <a:t>04</a:t>
                </a:r>
                <a:endParaRPr lang="en-CA" sz="2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476D4F6-6674-516E-FC5E-3FBD90242BE7}"/>
                  </a:ext>
                </a:extLst>
              </p:cNvPr>
              <p:cNvSpPr txBox="1"/>
              <p:nvPr/>
            </p:nvSpPr>
            <p:spPr>
              <a:xfrm>
                <a:off x="4930361" y="2342665"/>
                <a:ext cx="1879137" cy="324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Lorem Ipsum dolor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AAD94B2-43DB-7F02-3B03-6BCCED5B72B1}"/>
              </a:ext>
            </a:extLst>
          </p:cNvPr>
          <p:cNvGrpSpPr/>
          <p:nvPr/>
        </p:nvGrpSpPr>
        <p:grpSpPr>
          <a:xfrm>
            <a:off x="7060744" y="1450343"/>
            <a:ext cx="3184878" cy="4446820"/>
            <a:chOff x="8551757" y="1775303"/>
            <a:chExt cx="3184878" cy="444682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8B76714-34EC-66E7-BFCB-EB533817AE96}"/>
                </a:ext>
              </a:extLst>
            </p:cNvPr>
            <p:cNvGrpSpPr/>
            <p:nvPr/>
          </p:nvGrpSpPr>
          <p:grpSpPr>
            <a:xfrm>
              <a:off x="8551757" y="1775303"/>
              <a:ext cx="3184876" cy="1048017"/>
              <a:chOff x="3756988" y="2019813"/>
              <a:chExt cx="3052508" cy="100446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F569D537-DA81-3B73-BB22-138212C14A8D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accent1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2"/>
                    </a:solidFill>
                    <a:latin typeface="+mj-lt"/>
                  </a:rPr>
                  <a:t>01</a:t>
                </a:r>
                <a:endParaRPr lang="en-CA" sz="2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A93CB31-383F-BCBF-BC6C-778B1C86594A}"/>
                  </a:ext>
                </a:extLst>
              </p:cNvPr>
              <p:cNvSpPr txBox="1"/>
              <p:nvPr/>
            </p:nvSpPr>
            <p:spPr>
              <a:xfrm>
                <a:off x="4930360" y="2342665"/>
                <a:ext cx="1879136" cy="324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Lorem Ipsum dolor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2EFBB6C-EC3F-2E8B-90CE-A745B2A54CEC}"/>
                </a:ext>
              </a:extLst>
            </p:cNvPr>
            <p:cNvGrpSpPr/>
            <p:nvPr/>
          </p:nvGrpSpPr>
          <p:grpSpPr>
            <a:xfrm>
              <a:off x="8551757" y="2908237"/>
              <a:ext cx="3184878" cy="1048017"/>
              <a:chOff x="3756988" y="2019813"/>
              <a:chExt cx="3052510" cy="1004460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236DAB57-C32D-4EA2-B5BC-DA903D78DE01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accent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2"/>
                    </a:solidFill>
                    <a:latin typeface="+mj-lt"/>
                  </a:rPr>
                  <a:t>02</a:t>
                </a:r>
                <a:endParaRPr lang="en-CA" sz="2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157985A-340D-27B4-AD18-2007C9F9B056}"/>
                  </a:ext>
                </a:extLst>
              </p:cNvPr>
              <p:cNvSpPr txBox="1"/>
              <p:nvPr/>
            </p:nvSpPr>
            <p:spPr>
              <a:xfrm>
                <a:off x="4930361" y="2342665"/>
                <a:ext cx="1879137" cy="324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Lorem Ipsum dolor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6095F13-1F08-5E07-FB20-74A00C08C86E}"/>
                </a:ext>
              </a:extLst>
            </p:cNvPr>
            <p:cNvGrpSpPr/>
            <p:nvPr/>
          </p:nvGrpSpPr>
          <p:grpSpPr>
            <a:xfrm>
              <a:off x="8551757" y="4041171"/>
              <a:ext cx="3184878" cy="1048017"/>
              <a:chOff x="3756988" y="2019813"/>
              <a:chExt cx="3052510" cy="1004460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E65CAB98-FCF7-F713-4B55-FF1EF2BAFAF9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accent3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2"/>
                    </a:solidFill>
                    <a:latin typeface="+mj-lt"/>
                  </a:rPr>
                  <a:t>03</a:t>
                </a:r>
                <a:endParaRPr lang="en-CA" sz="2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B66B310-0D8B-591A-5062-78A43EEC3734}"/>
                  </a:ext>
                </a:extLst>
              </p:cNvPr>
              <p:cNvSpPr txBox="1"/>
              <p:nvPr/>
            </p:nvSpPr>
            <p:spPr>
              <a:xfrm>
                <a:off x="4930361" y="2342665"/>
                <a:ext cx="1879137" cy="324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Lorem Ipsum dolor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130B499-C18B-8D1C-5860-2C8297C50FD1}"/>
                </a:ext>
              </a:extLst>
            </p:cNvPr>
            <p:cNvGrpSpPr/>
            <p:nvPr/>
          </p:nvGrpSpPr>
          <p:grpSpPr>
            <a:xfrm>
              <a:off x="8551757" y="5174106"/>
              <a:ext cx="3184878" cy="1048017"/>
              <a:chOff x="3756988" y="2019813"/>
              <a:chExt cx="3052510" cy="1004460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0E01D1DD-B2BA-8BB6-B429-908A115708B7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accent4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2"/>
                    </a:solidFill>
                    <a:latin typeface="+mj-lt"/>
                  </a:rPr>
                  <a:t>04</a:t>
                </a:r>
                <a:endParaRPr lang="en-CA" sz="2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4F09394-B3BF-F70F-3BBA-5A073E770005}"/>
                  </a:ext>
                </a:extLst>
              </p:cNvPr>
              <p:cNvSpPr txBox="1"/>
              <p:nvPr/>
            </p:nvSpPr>
            <p:spPr>
              <a:xfrm>
                <a:off x="4930361" y="2342665"/>
                <a:ext cx="1879137" cy="324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Lorem Ipsum dolor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47399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568B7-8628-A615-8756-CD0B1B9E4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fontAlgn="ctr" latinLnBrk="0" hangingPunct="1"/>
            <a:r>
              <a:rPr lang="en-US" dirty="0"/>
              <a:t>Major Challenges in STEM Education</a:t>
            </a:r>
            <a:endParaRPr lang="en-CA" i="0" u="none" strike="noStrike" dirty="0">
              <a:solidFill>
                <a:schemeClr val="accent2"/>
              </a:solidFill>
              <a:effectLst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83DDB9-6D34-BD66-EF94-ABE5FFA39F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678BD4-4E67-2DEF-889A-C054517DF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19</a:t>
            </a:fld>
            <a:endParaRPr lang="en-IN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74F61D81-E554-02AC-1E5F-5C8E0E4A49D7}"/>
              </a:ext>
            </a:extLst>
          </p:cNvPr>
          <p:cNvSpPr/>
          <p:nvPr/>
        </p:nvSpPr>
        <p:spPr>
          <a:xfrm>
            <a:off x="1121852" y="1819054"/>
            <a:ext cx="1784848" cy="1784846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4EC867F-1390-E4E0-9C2E-60DBDC614554}"/>
              </a:ext>
            </a:extLst>
          </p:cNvPr>
          <p:cNvGrpSpPr/>
          <p:nvPr/>
        </p:nvGrpSpPr>
        <p:grpSpPr>
          <a:xfrm>
            <a:off x="918283" y="1224384"/>
            <a:ext cx="10355435" cy="5034590"/>
            <a:chOff x="1176344" y="1224384"/>
            <a:chExt cx="10355435" cy="503459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B1174A2-E974-5B1E-930C-D512E6EB78A4}"/>
                </a:ext>
              </a:extLst>
            </p:cNvPr>
            <p:cNvGrpSpPr/>
            <p:nvPr/>
          </p:nvGrpSpPr>
          <p:grpSpPr>
            <a:xfrm>
              <a:off x="1176344" y="1224384"/>
              <a:ext cx="3691345" cy="1448513"/>
              <a:chOff x="5603529" y="1059917"/>
              <a:chExt cx="5852072" cy="1910831"/>
            </a:xfrm>
          </p:grpSpPr>
          <p:sp>
            <p:nvSpPr>
              <p:cNvPr id="47" name="Rectangle: Rounded Corners 46">
                <a:extLst>
                  <a:ext uri="{FF2B5EF4-FFF2-40B4-BE49-F238E27FC236}">
                    <a16:creationId xmlns:a16="http://schemas.microsoft.com/office/drawing/2014/main" id="{F9739DBC-696C-1940-FD8F-9EBA9033F097}"/>
                  </a:ext>
                </a:extLst>
              </p:cNvPr>
              <p:cNvSpPr/>
              <p:nvPr/>
            </p:nvSpPr>
            <p:spPr>
              <a:xfrm>
                <a:off x="5603529" y="1059917"/>
                <a:ext cx="5852072" cy="1910831"/>
              </a:xfrm>
              <a:prstGeom prst="roundRect">
                <a:avLst>
                  <a:gd name="adj" fmla="val 6681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100">
                  <a:solidFill>
                    <a:schemeClr val="bg2"/>
                  </a:solidFill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EF1B69BE-2821-5DEC-E9B9-D224EBCDC3E5}"/>
                  </a:ext>
                </a:extLst>
              </p:cNvPr>
              <p:cNvSpPr txBox="1"/>
              <p:nvPr/>
            </p:nvSpPr>
            <p:spPr>
              <a:xfrm>
                <a:off x="5849734" y="1166883"/>
                <a:ext cx="5406565" cy="15834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nisi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aliquip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commodo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consequat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16C8584-230C-0498-5CF2-294CDCFDFC73}"/>
                </a:ext>
              </a:extLst>
            </p:cNvPr>
            <p:cNvGrpSpPr/>
            <p:nvPr/>
          </p:nvGrpSpPr>
          <p:grpSpPr>
            <a:xfrm>
              <a:off x="1915929" y="2987483"/>
              <a:ext cx="3691345" cy="1448513"/>
              <a:chOff x="5603529" y="1059917"/>
              <a:chExt cx="5852072" cy="1910831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64C4F322-5A92-869B-A557-C2CD391D06E6}"/>
                  </a:ext>
                </a:extLst>
              </p:cNvPr>
              <p:cNvSpPr/>
              <p:nvPr/>
            </p:nvSpPr>
            <p:spPr>
              <a:xfrm>
                <a:off x="5603529" y="1059917"/>
                <a:ext cx="5852072" cy="1910831"/>
              </a:xfrm>
              <a:prstGeom prst="roundRect">
                <a:avLst>
                  <a:gd name="adj" fmla="val 6681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100">
                  <a:solidFill>
                    <a:schemeClr val="bg2"/>
                  </a:solidFill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349F4BF-A9E5-66F7-B17C-F013A3D5F369}"/>
                  </a:ext>
                </a:extLst>
              </p:cNvPr>
              <p:cNvSpPr txBox="1"/>
              <p:nvPr/>
            </p:nvSpPr>
            <p:spPr>
              <a:xfrm>
                <a:off x="5849734" y="1166883"/>
                <a:ext cx="5406565" cy="15834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nisi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aliquip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commodo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consequat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960D4FA-C75A-3D1A-22B7-CFAD8803BC35}"/>
                </a:ext>
              </a:extLst>
            </p:cNvPr>
            <p:cNvGrpSpPr/>
            <p:nvPr/>
          </p:nvGrpSpPr>
          <p:grpSpPr>
            <a:xfrm>
              <a:off x="1176344" y="4750581"/>
              <a:ext cx="3691345" cy="1448513"/>
              <a:chOff x="5603529" y="1059917"/>
              <a:chExt cx="5852072" cy="1910831"/>
            </a:xfrm>
          </p:grpSpPr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02E5B3ED-E615-15DD-36B7-A6B872D0494C}"/>
                  </a:ext>
                </a:extLst>
              </p:cNvPr>
              <p:cNvSpPr/>
              <p:nvPr/>
            </p:nvSpPr>
            <p:spPr>
              <a:xfrm>
                <a:off x="5603529" y="1059917"/>
                <a:ext cx="5852072" cy="1910831"/>
              </a:xfrm>
              <a:prstGeom prst="roundRect">
                <a:avLst>
                  <a:gd name="adj" fmla="val 6681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100">
                  <a:solidFill>
                    <a:schemeClr val="bg2"/>
                  </a:solidFill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316A775-499E-720D-8C46-E949122409B7}"/>
                  </a:ext>
                </a:extLst>
              </p:cNvPr>
              <p:cNvSpPr txBox="1"/>
              <p:nvPr/>
            </p:nvSpPr>
            <p:spPr>
              <a:xfrm>
                <a:off x="5849734" y="1166883"/>
                <a:ext cx="5406565" cy="15834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nisi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aliquip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commodo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consequat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3D40F36-5CD4-43C3-D793-3FE803691A31}"/>
                </a:ext>
              </a:extLst>
            </p:cNvPr>
            <p:cNvGrpSpPr/>
            <p:nvPr/>
          </p:nvGrpSpPr>
          <p:grpSpPr>
            <a:xfrm>
              <a:off x="7100849" y="1284264"/>
              <a:ext cx="3691345" cy="1448513"/>
              <a:chOff x="5603529" y="1059917"/>
              <a:chExt cx="5852072" cy="1910831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02F5EE03-A395-0A92-5346-911D08871EB9}"/>
                  </a:ext>
                </a:extLst>
              </p:cNvPr>
              <p:cNvSpPr/>
              <p:nvPr/>
            </p:nvSpPr>
            <p:spPr>
              <a:xfrm>
                <a:off x="5603529" y="1059917"/>
                <a:ext cx="5852072" cy="1910831"/>
              </a:xfrm>
              <a:prstGeom prst="roundRect">
                <a:avLst>
                  <a:gd name="adj" fmla="val 6681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100">
                  <a:solidFill>
                    <a:schemeClr val="bg2"/>
                  </a:solidFill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79FBA95-A5B2-A49A-3DA8-3C39DF1796E1}"/>
                  </a:ext>
                </a:extLst>
              </p:cNvPr>
              <p:cNvSpPr txBox="1"/>
              <p:nvPr/>
            </p:nvSpPr>
            <p:spPr>
              <a:xfrm>
                <a:off x="5849734" y="1166883"/>
                <a:ext cx="5406565" cy="15834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nisi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aliquip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commodo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consequat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95C8087-8AE9-AAD3-C466-88028927D17F}"/>
                </a:ext>
              </a:extLst>
            </p:cNvPr>
            <p:cNvGrpSpPr/>
            <p:nvPr/>
          </p:nvGrpSpPr>
          <p:grpSpPr>
            <a:xfrm>
              <a:off x="7840434" y="3047363"/>
              <a:ext cx="3691345" cy="1448513"/>
              <a:chOff x="5603529" y="1059917"/>
              <a:chExt cx="5852072" cy="1910831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5F897841-6E97-8E22-CC64-DAE3FB235677}"/>
                  </a:ext>
                </a:extLst>
              </p:cNvPr>
              <p:cNvSpPr/>
              <p:nvPr/>
            </p:nvSpPr>
            <p:spPr>
              <a:xfrm>
                <a:off x="5603529" y="1059917"/>
                <a:ext cx="5852072" cy="1910831"/>
              </a:xfrm>
              <a:prstGeom prst="roundRect">
                <a:avLst>
                  <a:gd name="adj" fmla="val 6681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100">
                  <a:solidFill>
                    <a:schemeClr val="bg2"/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93F7FC4-7EDA-A8BB-9BCD-8D9EF4ED4190}"/>
                  </a:ext>
                </a:extLst>
              </p:cNvPr>
              <p:cNvSpPr txBox="1"/>
              <p:nvPr/>
            </p:nvSpPr>
            <p:spPr>
              <a:xfrm>
                <a:off x="5849734" y="1166883"/>
                <a:ext cx="5406565" cy="15834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nisi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aliquip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commodo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consequat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7BDC91D-1113-5B21-929C-CAD4D523BA56}"/>
                </a:ext>
              </a:extLst>
            </p:cNvPr>
            <p:cNvGrpSpPr/>
            <p:nvPr/>
          </p:nvGrpSpPr>
          <p:grpSpPr>
            <a:xfrm>
              <a:off x="7100849" y="4810461"/>
              <a:ext cx="3691345" cy="1448513"/>
              <a:chOff x="5603529" y="1059917"/>
              <a:chExt cx="5852072" cy="1910831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27769A95-4996-C774-98F4-63BB2601197F}"/>
                  </a:ext>
                </a:extLst>
              </p:cNvPr>
              <p:cNvSpPr/>
              <p:nvPr/>
            </p:nvSpPr>
            <p:spPr>
              <a:xfrm>
                <a:off x="5603529" y="1059917"/>
                <a:ext cx="5852072" cy="1910831"/>
              </a:xfrm>
              <a:prstGeom prst="roundRect">
                <a:avLst>
                  <a:gd name="adj" fmla="val 6681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100">
                  <a:solidFill>
                    <a:schemeClr val="bg2"/>
                  </a:solidFill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0D48082-CA6B-1121-7382-7ED8DAF775A1}"/>
                  </a:ext>
                </a:extLst>
              </p:cNvPr>
              <p:cNvSpPr txBox="1"/>
              <p:nvPr/>
            </p:nvSpPr>
            <p:spPr>
              <a:xfrm>
                <a:off x="5849734" y="1166883"/>
                <a:ext cx="5406565" cy="15834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nisi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aliquip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commodo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consequat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83681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B0915E-4DDE-7411-6A1A-EA4E9BEDBA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D9294A-42CF-7052-8EF5-6343D0D00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20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EA8A528-2DD9-9973-322C-BB3A1883F3FE}"/>
              </a:ext>
            </a:extLst>
          </p:cNvPr>
          <p:cNvGrpSpPr/>
          <p:nvPr/>
        </p:nvGrpSpPr>
        <p:grpSpPr>
          <a:xfrm>
            <a:off x="550680" y="1651775"/>
            <a:ext cx="7846377" cy="4372582"/>
            <a:chOff x="1659526" y="1718893"/>
            <a:chExt cx="7846377" cy="437258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AC5637B-25E2-7527-3D14-96B8736DD8DD}"/>
                </a:ext>
              </a:extLst>
            </p:cNvPr>
            <p:cNvGrpSpPr/>
            <p:nvPr/>
          </p:nvGrpSpPr>
          <p:grpSpPr>
            <a:xfrm>
              <a:off x="1666357" y="1718893"/>
              <a:ext cx="7832714" cy="1852949"/>
              <a:chOff x="1666357" y="1718893"/>
              <a:chExt cx="7832714" cy="1852949"/>
            </a:xfrm>
          </p:grpSpPr>
          <p:sp>
            <p:nvSpPr>
              <p:cNvPr id="28" name="Google Shape;88;p16">
                <a:extLst>
                  <a:ext uri="{FF2B5EF4-FFF2-40B4-BE49-F238E27FC236}">
                    <a16:creationId xmlns:a16="http://schemas.microsoft.com/office/drawing/2014/main" id="{7BA2E3D5-36A4-6D69-D291-484DDE4B1295}"/>
                  </a:ext>
                </a:extLst>
              </p:cNvPr>
              <p:cNvSpPr/>
              <p:nvPr/>
            </p:nvSpPr>
            <p:spPr>
              <a:xfrm>
                <a:off x="1666357" y="1718893"/>
                <a:ext cx="1852949" cy="1852949"/>
              </a:xfrm>
              <a:prstGeom prst="ellipse">
                <a:avLst/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-US" sz="3600" b="1" kern="0" dirty="0">
                    <a:solidFill>
                      <a:schemeClr val="bg2"/>
                    </a:solidFill>
                    <a:latin typeface="+mj-lt"/>
                    <a:ea typeface="Montserrat Medium"/>
                    <a:cs typeface="Montserrat Medium"/>
                    <a:sym typeface="Montserrat Medium"/>
                  </a:rPr>
                  <a:t>01</a:t>
                </a:r>
                <a:endParaRPr sz="3600" b="1" kern="0" dirty="0">
                  <a:solidFill>
                    <a:schemeClr val="bg2"/>
                  </a:solidFill>
                  <a:latin typeface="+mj-lt"/>
                  <a:ea typeface="Montserrat Medium"/>
                  <a:cs typeface="Montserrat Medium"/>
                  <a:sym typeface="Montserrat Medium"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EE11E5DC-6F96-C927-6A1E-ACD40E40B98B}"/>
                  </a:ext>
                </a:extLst>
              </p:cNvPr>
              <p:cNvGrpSpPr/>
              <p:nvPr/>
            </p:nvGrpSpPr>
            <p:grpSpPr>
              <a:xfrm>
                <a:off x="3814364" y="1971653"/>
                <a:ext cx="5684707" cy="1424372"/>
                <a:chOff x="3814364" y="1816092"/>
                <a:chExt cx="5684707" cy="1424372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A91A1300-2B65-60AC-4060-32BD42410829}"/>
                    </a:ext>
                  </a:extLst>
                </p:cNvPr>
                <p:cNvSpPr txBox="1"/>
                <p:nvPr/>
              </p:nvSpPr>
              <p:spPr>
                <a:xfrm>
                  <a:off x="3814364" y="2224801"/>
                  <a:ext cx="3836863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120E0B1-5BB8-D223-AAA7-7A9C5277E931}"/>
                    </a:ext>
                  </a:extLst>
                </p:cNvPr>
                <p:cNvSpPr txBox="1"/>
                <p:nvPr/>
              </p:nvSpPr>
              <p:spPr>
                <a:xfrm>
                  <a:off x="3841016" y="1816092"/>
                  <a:ext cx="565805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Placeholder Title </a:t>
                  </a:r>
                  <a:endPara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579DB16-E0CE-E9E1-9F53-C8AA79199755}"/>
                </a:ext>
              </a:extLst>
            </p:cNvPr>
            <p:cNvGrpSpPr/>
            <p:nvPr/>
          </p:nvGrpSpPr>
          <p:grpSpPr>
            <a:xfrm>
              <a:off x="1659526" y="4238526"/>
              <a:ext cx="7846377" cy="1852949"/>
              <a:chOff x="1659526" y="4238526"/>
              <a:chExt cx="7846377" cy="1852949"/>
            </a:xfrm>
          </p:grpSpPr>
          <p:sp>
            <p:nvSpPr>
              <p:cNvPr id="18" name="Google Shape;88;p16">
                <a:extLst>
                  <a:ext uri="{FF2B5EF4-FFF2-40B4-BE49-F238E27FC236}">
                    <a16:creationId xmlns:a16="http://schemas.microsoft.com/office/drawing/2014/main" id="{E5221853-E083-D1A5-7DC6-BF46D5E610F7}"/>
                  </a:ext>
                </a:extLst>
              </p:cNvPr>
              <p:cNvSpPr/>
              <p:nvPr/>
            </p:nvSpPr>
            <p:spPr>
              <a:xfrm>
                <a:off x="1659526" y="4238526"/>
                <a:ext cx="1852949" cy="1852949"/>
              </a:xfrm>
              <a:prstGeom prst="ellipse">
                <a:avLst/>
              </a:prstGeom>
              <a:solidFill>
                <a:schemeClr val="accent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-US" sz="3600" b="1" kern="0" dirty="0">
                    <a:solidFill>
                      <a:schemeClr val="bg2"/>
                    </a:solidFill>
                    <a:latin typeface="+mj-lt"/>
                    <a:ea typeface="Montserrat Medium"/>
                    <a:cs typeface="Montserrat Medium"/>
                    <a:sym typeface="Montserrat Medium"/>
                  </a:rPr>
                  <a:t>02</a:t>
                </a:r>
                <a:endParaRPr sz="3600" b="1" kern="0" dirty="0">
                  <a:solidFill>
                    <a:schemeClr val="bg2"/>
                  </a:solidFill>
                  <a:latin typeface="+mj-lt"/>
                  <a:ea typeface="Montserrat Medium"/>
                  <a:cs typeface="Montserrat Medium"/>
                  <a:sym typeface="Montserrat Medium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526B478-4C89-461A-3D95-29039CAE2DEF}"/>
                  </a:ext>
                </a:extLst>
              </p:cNvPr>
              <p:cNvGrpSpPr/>
              <p:nvPr/>
            </p:nvGrpSpPr>
            <p:grpSpPr>
              <a:xfrm>
                <a:off x="3821196" y="4491286"/>
                <a:ext cx="5684707" cy="1424372"/>
                <a:chOff x="3814364" y="1816092"/>
                <a:chExt cx="5684707" cy="1424372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5796520-1E18-7286-088F-9C37E9DDF8AC}"/>
                    </a:ext>
                  </a:extLst>
                </p:cNvPr>
                <p:cNvSpPr txBox="1"/>
                <p:nvPr/>
              </p:nvSpPr>
              <p:spPr>
                <a:xfrm>
                  <a:off x="3814364" y="2224801"/>
                  <a:ext cx="3836863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72ACB28-A771-6F2D-8BA1-A0F42270836B}"/>
                    </a:ext>
                  </a:extLst>
                </p:cNvPr>
                <p:cNvSpPr txBox="1"/>
                <p:nvPr/>
              </p:nvSpPr>
              <p:spPr>
                <a:xfrm>
                  <a:off x="3841016" y="1816092"/>
                  <a:ext cx="565805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Placeholder Title </a:t>
                  </a:r>
                  <a:endPara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9EA3667-BA41-78B5-7395-2B585D542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Solutions &amp; Innovations in STEM Learning</a:t>
            </a:r>
            <a:endParaRPr lang="en-CA" dirty="0">
              <a:latin typeface="+mj-lt"/>
            </a:endParaRPr>
          </a:p>
        </p:txBody>
      </p:sp>
      <p:pic>
        <p:nvPicPr>
          <p:cNvPr id="19" name="Picture Placeholder 18" descr="A robot touching a screen&#10;&#10;AI-generated content may be incorrect.">
            <a:extLst>
              <a:ext uri="{FF2B5EF4-FFF2-40B4-BE49-F238E27FC236}">
                <a16:creationId xmlns:a16="http://schemas.microsoft.com/office/drawing/2014/main" id="{AA7943C8-CEAC-972E-90AB-3667189874B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301655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74C75-7046-C762-BDB2-38E0BCD4B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/>
              <a:t>Thanks for your attention and time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0E7C5E-8524-89B3-5764-B8D0E94B75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F3D0FA-05D7-7A5D-44E0-626CD0837F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21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4ABC554-91A4-977A-6F1C-82EEEDF2FA63}"/>
              </a:ext>
            </a:extLst>
          </p:cNvPr>
          <p:cNvGrpSpPr/>
          <p:nvPr/>
        </p:nvGrpSpPr>
        <p:grpSpPr>
          <a:xfrm>
            <a:off x="5188143" y="1801493"/>
            <a:ext cx="6469778" cy="3993875"/>
            <a:chOff x="473784" y="2849021"/>
            <a:chExt cx="3698957" cy="228341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ADF5267-B1F4-64A1-52A6-E6D6814A8EC7}"/>
                </a:ext>
              </a:extLst>
            </p:cNvPr>
            <p:cNvGrpSpPr/>
            <p:nvPr/>
          </p:nvGrpSpPr>
          <p:grpSpPr>
            <a:xfrm>
              <a:off x="473784" y="2849021"/>
              <a:ext cx="3692259" cy="493032"/>
              <a:chOff x="188821" y="4543004"/>
              <a:chExt cx="3692259" cy="493032"/>
            </a:xfrm>
          </p:grpSpPr>
          <p:grpSp>
            <p:nvGrpSpPr>
              <p:cNvPr id="33" name="Graphic 7">
                <a:extLst>
                  <a:ext uri="{FF2B5EF4-FFF2-40B4-BE49-F238E27FC236}">
                    <a16:creationId xmlns:a16="http://schemas.microsoft.com/office/drawing/2014/main" id="{1AA44122-19CE-C2C3-A066-86FB385C9F8F}"/>
                  </a:ext>
                </a:extLst>
              </p:cNvPr>
              <p:cNvGrpSpPr/>
              <p:nvPr/>
            </p:nvGrpSpPr>
            <p:grpSpPr>
              <a:xfrm>
                <a:off x="188821" y="4543004"/>
                <a:ext cx="493032" cy="493032"/>
                <a:chOff x="7768009" y="4485218"/>
                <a:chExt cx="493032" cy="493032"/>
              </a:xfrm>
            </p:grpSpPr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8B4EB2BB-B0D5-7738-9E4C-D91B2C8B8E06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C1EFBEC2-C54D-BC50-AF8E-AD6DCC50C0E4}"/>
                    </a:ext>
                  </a:extLst>
                </p:cNvPr>
                <p:cNvSpPr/>
                <p:nvPr/>
              </p:nvSpPr>
              <p:spPr>
                <a:xfrm>
                  <a:off x="7919728" y="4619339"/>
                  <a:ext cx="173640" cy="224789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6C5B1F8-6E5D-C598-1834-44C05F701C1C}"/>
                  </a:ext>
                </a:extLst>
              </p:cNvPr>
              <p:cNvSpPr txBox="1"/>
              <p:nvPr/>
            </p:nvSpPr>
            <p:spPr>
              <a:xfrm>
                <a:off x="867889" y="4625404"/>
                <a:ext cx="3013191" cy="263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A1BD810-183F-3793-0D92-9806550BAB71}"/>
                </a:ext>
              </a:extLst>
            </p:cNvPr>
            <p:cNvGrpSpPr/>
            <p:nvPr/>
          </p:nvGrpSpPr>
          <p:grpSpPr>
            <a:xfrm>
              <a:off x="473784" y="4639401"/>
              <a:ext cx="3698957" cy="493032"/>
              <a:chOff x="188821" y="4605529"/>
              <a:chExt cx="3698957" cy="493032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6828D349-463C-E166-D81A-51DD5A7A4A1F}"/>
                  </a:ext>
                </a:extLst>
              </p:cNvPr>
              <p:cNvGrpSpPr/>
              <p:nvPr/>
            </p:nvGrpSpPr>
            <p:grpSpPr>
              <a:xfrm>
                <a:off x="188821" y="4605529"/>
                <a:ext cx="3698957" cy="493032"/>
                <a:chOff x="188821" y="5063342"/>
                <a:chExt cx="3698957" cy="4930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9F8BF0CC-21D1-F442-EB9E-69387025A611}"/>
                    </a:ext>
                  </a:extLst>
                </p:cNvPr>
                <p:cNvSpPr/>
                <p:nvPr/>
              </p:nvSpPr>
              <p:spPr>
                <a:xfrm>
                  <a:off x="188821" y="5063342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03409305-68BF-6B56-27CD-1C9F9277ED84}"/>
                    </a:ext>
                  </a:extLst>
                </p:cNvPr>
                <p:cNvSpPr txBox="1"/>
                <p:nvPr/>
              </p:nvSpPr>
              <p:spPr>
                <a:xfrm>
                  <a:off x="867889" y="5141323"/>
                  <a:ext cx="3019889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0327AFA-D9DF-1C97-6490-51F4E7A91CA9}"/>
                  </a:ext>
                </a:extLst>
              </p:cNvPr>
              <p:cNvSpPr/>
              <p:nvPr/>
            </p:nvSpPr>
            <p:spPr>
              <a:xfrm>
                <a:off x="322846" y="4742317"/>
                <a:ext cx="224980" cy="219551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36E51FE-03DF-A3AA-873D-4648E5D170F5}"/>
                </a:ext>
              </a:extLst>
            </p:cNvPr>
            <p:cNvGrpSpPr/>
            <p:nvPr/>
          </p:nvGrpSpPr>
          <p:grpSpPr>
            <a:xfrm>
              <a:off x="473784" y="4049364"/>
              <a:ext cx="3698956" cy="493032"/>
              <a:chOff x="4584493" y="1754862"/>
              <a:chExt cx="3698956" cy="493032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5579CA8D-C2E1-0CFB-89D5-CB40E16A2412}"/>
                  </a:ext>
                </a:extLst>
              </p:cNvPr>
              <p:cNvGrpSpPr/>
              <p:nvPr/>
            </p:nvGrpSpPr>
            <p:grpSpPr>
              <a:xfrm>
                <a:off x="4584493" y="1754862"/>
                <a:ext cx="3698956" cy="493032"/>
                <a:chOff x="188821" y="3502325"/>
                <a:chExt cx="3698956" cy="493032"/>
              </a:xfrm>
            </p:grpSpPr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48F86018-7F9F-CF6B-CC9F-73E5C06CF6D1}"/>
                    </a:ext>
                  </a:extLst>
                </p:cNvPr>
                <p:cNvSpPr/>
                <p:nvPr/>
              </p:nvSpPr>
              <p:spPr>
                <a:xfrm>
                  <a:off x="188821" y="3502325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9851B60-280E-3523-8604-08C5F4C52FF5}"/>
                    </a:ext>
                  </a:extLst>
                </p:cNvPr>
                <p:cNvSpPr txBox="1"/>
                <p:nvPr/>
              </p:nvSpPr>
              <p:spPr>
                <a:xfrm>
                  <a:off x="867889" y="3575023"/>
                  <a:ext cx="301988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EF4C32D0-A298-99AE-4999-AD20EC3EFAA0}"/>
                  </a:ext>
                </a:extLst>
              </p:cNvPr>
              <p:cNvSpPr/>
              <p:nvPr/>
            </p:nvSpPr>
            <p:spPr>
              <a:xfrm>
                <a:off x="4754809" y="1888984"/>
                <a:ext cx="152400" cy="224789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8D50C13-636B-A1DC-4D5A-9FE7C1FA57A3}"/>
                </a:ext>
              </a:extLst>
            </p:cNvPr>
            <p:cNvGrpSpPr/>
            <p:nvPr/>
          </p:nvGrpSpPr>
          <p:grpSpPr>
            <a:xfrm>
              <a:off x="473784" y="3439057"/>
              <a:ext cx="3698956" cy="493032"/>
              <a:chOff x="8497465" y="2199732"/>
              <a:chExt cx="3698956" cy="49303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651A9F0-994D-B331-C072-BD77076A3A5E}"/>
                  </a:ext>
                </a:extLst>
              </p:cNvPr>
              <p:cNvGrpSpPr/>
              <p:nvPr/>
            </p:nvGrpSpPr>
            <p:grpSpPr>
              <a:xfrm>
                <a:off x="8497465" y="2199732"/>
                <a:ext cx="3698956" cy="493032"/>
                <a:chOff x="188821" y="4022664"/>
                <a:chExt cx="3698956" cy="493032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AF48F75D-B633-11D2-A29D-0F4EA88DCB70}"/>
                    </a:ext>
                  </a:extLst>
                </p:cNvPr>
                <p:cNvSpPr/>
                <p:nvPr/>
              </p:nvSpPr>
              <p:spPr>
                <a:xfrm>
                  <a:off x="188821" y="4022664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B28B18D-6A77-F223-B4B7-CCAC3886EF5C}"/>
                    </a:ext>
                  </a:extLst>
                </p:cNvPr>
                <p:cNvSpPr txBox="1"/>
                <p:nvPr/>
              </p:nvSpPr>
              <p:spPr>
                <a:xfrm>
                  <a:off x="867889" y="4110348"/>
                  <a:ext cx="301988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9C3C92F-DFB6-FB34-D6D6-70AE17048596}"/>
                  </a:ext>
                </a:extLst>
              </p:cNvPr>
              <p:cNvSpPr/>
              <p:nvPr/>
            </p:nvSpPr>
            <p:spPr>
              <a:xfrm>
                <a:off x="8631491" y="2359856"/>
                <a:ext cx="224885" cy="172974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pic>
        <p:nvPicPr>
          <p:cNvPr id="40" name="Picture Placeholder 39" descr="A handshake of two people&#10;&#10;AI-generated content may be incorrect.">
            <a:extLst>
              <a:ext uri="{FF2B5EF4-FFF2-40B4-BE49-F238E27FC236}">
                <a16:creationId xmlns:a16="http://schemas.microsoft.com/office/drawing/2014/main" id="{15D8A048-2CD4-FF6D-7B17-BC65D09DCBF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21880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74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415699"/>
      </a:accent1>
      <a:accent2>
        <a:srgbClr val="AB5852"/>
      </a:accent2>
      <a:accent3>
        <a:srgbClr val="D69E49"/>
      </a:accent3>
      <a:accent4>
        <a:srgbClr val="476066"/>
      </a:accent4>
      <a:accent5>
        <a:srgbClr val="8A4742"/>
      </a:accent5>
      <a:accent6>
        <a:srgbClr val="AB5852"/>
      </a:accent6>
      <a:hlink>
        <a:srgbClr val="00B050"/>
      </a:hlink>
      <a:folHlink>
        <a:srgbClr val="FF0000"/>
      </a:folHlink>
    </a:clrScheme>
    <a:fontScheme name="Custom 7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2138</Words>
  <Application>Microsoft Office PowerPoint</Application>
  <PresentationFormat>Widescreen</PresentationFormat>
  <Paragraphs>274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Aharoni</vt:lpstr>
      <vt:lpstr>Aptos</vt:lpstr>
      <vt:lpstr>Arial</vt:lpstr>
      <vt:lpstr>Avenir Next LT Pro</vt:lpstr>
      <vt:lpstr>Calibri</vt:lpstr>
      <vt:lpstr>Century Gothic</vt:lpstr>
      <vt:lpstr>Courier New</vt:lpstr>
      <vt:lpstr>Lato Light</vt:lpstr>
      <vt:lpstr>Poppins Light</vt:lpstr>
      <vt:lpstr>Roboto</vt:lpstr>
      <vt:lpstr>Office Theme</vt:lpstr>
      <vt:lpstr>Modern STEM Education for Schools &amp; Colleges</vt:lpstr>
      <vt:lpstr>Table of contents</vt:lpstr>
      <vt:lpstr>PowerPoint Presentation</vt:lpstr>
      <vt:lpstr>Introduction to STEM </vt:lpstr>
      <vt:lpstr>History &amp; Evolution of STEM</vt:lpstr>
      <vt:lpstr>STEM vs. Traditional Education</vt:lpstr>
      <vt:lpstr>The Importance of STEM Education</vt:lpstr>
      <vt:lpstr>Why STEM Matters? </vt:lpstr>
      <vt:lpstr>STEM’s Role in the  Modern World  </vt:lpstr>
      <vt:lpstr>Key Subjects in STEM</vt:lpstr>
      <vt:lpstr>Teacher Testimonials</vt:lpstr>
      <vt:lpstr>STEM Integration with Other Disciplines</vt:lpstr>
      <vt:lpstr>STEM Career Opportunities</vt:lpstr>
      <vt:lpstr>The Role of Coding &amp; Robotics</vt:lpstr>
      <vt:lpstr>Project-Based Learning in STEM </vt:lpstr>
      <vt:lpstr>AI, VR &amp; AR in STEM Learning</vt:lpstr>
      <vt:lpstr>Our Professionals</vt:lpstr>
      <vt:lpstr>Emerging Trends in STEM Education</vt:lpstr>
      <vt:lpstr>Major Challenges in STEM Education</vt:lpstr>
      <vt:lpstr>Solutions &amp; Innovations in STEM Learning</vt:lpstr>
      <vt:lpstr>Thanks for your attention and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Meenakshi M</dc:creator>
  <cp:lastModifiedBy>Meenakshi M</cp:lastModifiedBy>
  <cp:revision>1</cp:revision>
  <dcterms:created xsi:type="dcterms:W3CDTF">2025-08-03T19:30:25Z</dcterms:created>
  <dcterms:modified xsi:type="dcterms:W3CDTF">2025-08-03T19:32:05Z</dcterms:modified>
</cp:coreProperties>
</file>